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
  </p:notesMasterIdLst>
  <p:handoutMasterIdLst>
    <p:handoutMasterId r:id="rId5"/>
  </p:handoutMasterIdLst>
  <p:sldIdLst>
    <p:sldId id="256" r:id="rId2"/>
    <p:sldId id="257" r:id="rId3"/>
  </p:sldIdLst>
  <p:sldSz cx="6858000" cy="9144000" type="screen4x3"/>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2160" userDrawn="1">
          <p15:clr>
            <a:srgbClr val="A4A3A4"/>
          </p15:clr>
        </p15:guide>
        <p15:guide id="3" orient="horz"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1A1A"/>
    <a:srgbClr val="44BC92"/>
    <a:srgbClr val="105A46"/>
    <a:srgbClr val="E4575E"/>
    <a:srgbClr val="F58A1F"/>
    <a:srgbClr val="B94034"/>
    <a:srgbClr val="B65A1F"/>
    <a:srgbClr val="B98200"/>
    <a:srgbClr val="587500"/>
    <a:srgbClr val="1B59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2D70F5-60FC-3849-8CE2-B0F3626809E0}" v="131" dt="2022-12-09T16:05:00.8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863" autoAdjust="0"/>
    <p:restoredTop sz="90938" autoAdjust="0"/>
  </p:normalViewPr>
  <p:slideViewPr>
    <p:cSldViewPr snapToGrid="0" showGuides="1">
      <p:cViewPr>
        <p:scale>
          <a:sx n="102" d="100"/>
          <a:sy n="102" d="100"/>
        </p:scale>
        <p:origin x="2456" y="-1168"/>
      </p:cViewPr>
      <p:guideLst>
        <p:guide pos="2160"/>
        <p:guide orient="horz" pos="2880"/>
      </p:guideLst>
    </p:cSldViewPr>
  </p:slideViewPr>
  <p:notesTextViewPr>
    <p:cViewPr>
      <p:scale>
        <a:sx n="1" d="1"/>
        <a:sy n="1" d="1"/>
      </p:scale>
      <p:origin x="0" y="0"/>
    </p:cViewPr>
  </p:notesTextViewPr>
  <p:notesViewPr>
    <p:cSldViewPr snapToGrid="0">
      <p:cViewPr varScale="1">
        <p:scale>
          <a:sx n="81" d="100"/>
          <a:sy n="81" d="100"/>
        </p:scale>
        <p:origin x="397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ys Curtis (2105513)" userId="2b9f5e7a-6b62-40e6-81eb-8b1f8032b43b" providerId="ADAL" clId="{B72D70F5-60FC-3849-8CE2-B0F3626809E0}"/>
    <pc:docChg chg="undo redo custSel addSld delSld modSld">
      <pc:chgData name="Rhys Curtis (2105513)" userId="2b9f5e7a-6b62-40e6-81eb-8b1f8032b43b" providerId="ADAL" clId="{B72D70F5-60FC-3849-8CE2-B0F3626809E0}" dt="2022-12-09T16:09:14.916" v="5882" actId="1035"/>
      <pc:docMkLst>
        <pc:docMk/>
      </pc:docMkLst>
      <pc:sldChg chg="addSp delSp modSp mod modNotesTx">
        <pc:chgData name="Rhys Curtis (2105513)" userId="2b9f5e7a-6b62-40e6-81eb-8b1f8032b43b" providerId="ADAL" clId="{B72D70F5-60FC-3849-8CE2-B0F3626809E0}" dt="2022-12-09T16:09:14.916" v="5882" actId="1035"/>
        <pc:sldMkLst>
          <pc:docMk/>
          <pc:sldMk cId="3301325867" sldId="256"/>
        </pc:sldMkLst>
        <pc:spChg chg="mod">
          <ac:chgData name="Rhys Curtis (2105513)" userId="2b9f5e7a-6b62-40e6-81eb-8b1f8032b43b" providerId="ADAL" clId="{B72D70F5-60FC-3849-8CE2-B0F3626809E0}" dt="2022-12-04T12:44:21.597" v="3019" actId="20577"/>
          <ac:spMkLst>
            <pc:docMk/>
            <pc:sldMk cId="3301325867" sldId="256"/>
            <ac:spMk id="3" creationId="{8C90DF30-AB8C-47BC-91D0-4F4C1606AD5E}"/>
          </ac:spMkLst>
        </pc:spChg>
        <pc:spChg chg="mod">
          <ac:chgData name="Rhys Curtis (2105513)" userId="2b9f5e7a-6b62-40e6-81eb-8b1f8032b43b" providerId="ADAL" clId="{B72D70F5-60FC-3849-8CE2-B0F3626809E0}" dt="2022-12-06T15:04:24.668" v="5313" actId="1035"/>
          <ac:spMkLst>
            <pc:docMk/>
            <pc:sldMk cId="3301325867" sldId="256"/>
            <ac:spMk id="4" creationId="{B5A58065-CE3F-4C57-A205-02F581617D2A}"/>
          </ac:spMkLst>
        </pc:spChg>
        <pc:spChg chg="mod">
          <ac:chgData name="Rhys Curtis (2105513)" userId="2b9f5e7a-6b62-40e6-81eb-8b1f8032b43b" providerId="ADAL" clId="{B72D70F5-60FC-3849-8CE2-B0F3626809E0}" dt="2022-12-04T12:49:58.318" v="3385" actId="20577"/>
          <ac:spMkLst>
            <pc:docMk/>
            <pc:sldMk cId="3301325867" sldId="256"/>
            <ac:spMk id="5" creationId="{1EC11EC0-2D54-4EA3-A39B-10A154E6A6D0}"/>
          </ac:spMkLst>
        </pc:spChg>
        <pc:spChg chg="mod">
          <ac:chgData name="Rhys Curtis (2105513)" userId="2b9f5e7a-6b62-40e6-81eb-8b1f8032b43b" providerId="ADAL" clId="{B72D70F5-60FC-3849-8CE2-B0F3626809E0}" dt="2022-12-06T15:03:01.967" v="5293" actId="20577"/>
          <ac:spMkLst>
            <pc:docMk/>
            <pc:sldMk cId="3301325867" sldId="256"/>
            <ac:spMk id="6" creationId="{817A2E57-533F-4FDB-889C-8058C96388AE}"/>
          </ac:spMkLst>
        </pc:spChg>
        <pc:spChg chg="mod">
          <ac:chgData name="Rhys Curtis (2105513)" userId="2b9f5e7a-6b62-40e6-81eb-8b1f8032b43b" providerId="ADAL" clId="{B72D70F5-60FC-3849-8CE2-B0F3626809E0}" dt="2022-12-04T12:58:10.320" v="3852" actId="20577"/>
          <ac:spMkLst>
            <pc:docMk/>
            <pc:sldMk cId="3301325867" sldId="256"/>
            <ac:spMk id="7" creationId="{3566C738-D968-418F-8856-EF4E76E999DB}"/>
          </ac:spMkLst>
        </pc:spChg>
        <pc:spChg chg="mod">
          <ac:chgData name="Rhys Curtis (2105513)" userId="2b9f5e7a-6b62-40e6-81eb-8b1f8032b43b" providerId="ADAL" clId="{B72D70F5-60FC-3849-8CE2-B0F3626809E0}" dt="2022-12-06T15:07:26.669" v="5371" actId="20577"/>
          <ac:spMkLst>
            <pc:docMk/>
            <pc:sldMk cId="3301325867" sldId="256"/>
            <ac:spMk id="8" creationId="{4BE9F4AE-6660-47E7-9A2C-E221974BEFC0}"/>
          </ac:spMkLst>
        </pc:spChg>
        <pc:spChg chg="mod">
          <ac:chgData name="Rhys Curtis (2105513)" userId="2b9f5e7a-6b62-40e6-81eb-8b1f8032b43b" providerId="ADAL" clId="{B72D70F5-60FC-3849-8CE2-B0F3626809E0}" dt="2022-12-04T12:58:39.510" v="3865" actId="20577"/>
          <ac:spMkLst>
            <pc:docMk/>
            <pc:sldMk cId="3301325867" sldId="256"/>
            <ac:spMk id="9" creationId="{6744FA19-886F-400B-8F4B-304605162AB0}"/>
          </ac:spMkLst>
        </pc:spChg>
        <pc:spChg chg="mod">
          <ac:chgData name="Rhys Curtis (2105513)" userId="2b9f5e7a-6b62-40e6-81eb-8b1f8032b43b" providerId="ADAL" clId="{B72D70F5-60FC-3849-8CE2-B0F3626809E0}" dt="2022-12-04T12:59:01.526" v="3870" actId="1038"/>
          <ac:spMkLst>
            <pc:docMk/>
            <pc:sldMk cId="3301325867" sldId="256"/>
            <ac:spMk id="10" creationId="{B5A1FC36-9475-4B00-93FA-42D000222D7C}"/>
          </ac:spMkLst>
        </pc:spChg>
        <pc:spChg chg="mod">
          <ac:chgData name="Rhys Curtis (2105513)" userId="2b9f5e7a-6b62-40e6-81eb-8b1f8032b43b" providerId="ADAL" clId="{B72D70F5-60FC-3849-8CE2-B0F3626809E0}" dt="2022-12-04T13:02:22.101" v="3996" actId="1076"/>
          <ac:spMkLst>
            <pc:docMk/>
            <pc:sldMk cId="3301325867" sldId="256"/>
            <ac:spMk id="11" creationId="{D597327B-DAD4-457A-BEF9-25D63F8C2BEE}"/>
          </ac:spMkLst>
        </pc:spChg>
        <pc:spChg chg="mod">
          <ac:chgData name="Rhys Curtis (2105513)" userId="2b9f5e7a-6b62-40e6-81eb-8b1f8032b43b" providerId="ADAL" clId="{B72D70F5-60FC-3849-8CE2-B0F3626809E0}" dt="2022-12-04T13:03:42.749" v="4022" actId="1038"/>
          <ac:spMkLst>
            <pc:docMk/>
            <pc:sldMk cId="3301325867" sldId="256"/>
            <ac:spMk id="12" creationId="{0A3BB328-E1AE-49F3-959D-D86A5BB2A893}"/>
          </ac:spMkLst>
        </pc:spChg>
        <pc:spChg chg="mod">
          <ac:chgData name="Rhys Curtis (2105513)" userId="2b9f5e7a-6b62-40e6-81eb-8b1f8032b43b" providerId="ADAL" clId="{B72D70F5-60FC-3849-8CE2-B0F3626809E0}" dt="2022-12-04T13:03:23.314" v="4012" actId="1076"/>
          <ac:spMkLst>
            <pc:docMk/>
            <pc:sldMk cId="3301325867" sldId="256"/>
            <ac:spMk id="13" creationId="{96265D20-C5E0-4D0E-B22B-6E3BFDF993DB}"/>
          </ac:spMkLst>
        </pc:spChg>
        <pc:spChg chg="mod">
          <ac:chgData name="Rhys Curtis (2105513)" userId="2b9f5e7a-6b62-40e6-81eb-8b1f8032b43b" providerId="ADAL" clId="{B72D70F5-60FC-3849-8CE2-B0F3626809E0}" dt="2022-12-04T13:03:42.749" v="4022" actId="1038"/>
          <ac:spMkLst>
            <pc:docMk/>
            <pc:sldMk cId="3301325867" sldId="256"/>
            <ac:spMk id="14" creationId="{312DC2AE-5044-4A23-A165-0742BC31E3AE}"/>
          </ac:spMkLst>
        </pc:spChg>
        <pc:spChg chg="mod">
          <ac:chgData name="Rhys Curtis (2105513)" userId="2b9f5e7a-6b62-40e6-81eb-8b1f8032b43b" providerId="ADAL" clId="{B72D70F5-60FC-3849-8CE2-B0F3626809E0}" dt="2022-12-04T12:42:54.383" v="2980" actId="1036"/>
          <ac:spMkLst>
            <pc:docMk/>
            <pc:sldMk cId="3301325867" sldId="256"/>
            <ac:spMk id="15" creationId="{6FBC7ACE-41BF-4DD1-82FB-60DBD927CEC3}"/>
          </ac:spMkLst>
        </pc:spChg>
        <pc:spChg chg="mod">
          <ac:chgData name="Rhys Curtis (2105513)" userId="2b9f5e7a-6b62-40e6-81eb-8b1f8032b43b" providerId="ADAL" clId="{B72D70F5-60FC-3849-8CE2-B0F3626809E0}" dt="2022-12-06T15:10:23.410" v="5422" actId="20577"/>
          <ac:spMkLst>
            <pc:docMk/>
            <pc:sldMk cId="3301325867" sldId="256"/>
            <ac:spMk id="16" creationId="{E964837D-B749-47C0-8859-B608F056C11F}"/>
          </ac:spMkLst>
        </pc:spChg>
        <pc:spChg chg="mod">
          <ac:chgData name="Rhys Curtis (2105513)" userId="2b9f5e7a-6b62-40e6-81eb-8b1f8032b43b" providerId="ADAL" clId="{B72D70F5-60FC-3849-8CE2-B0F3626809E0}" dt="2022-12-04T12:43:13.651" v="2994" actId="1036"/>
          <ac:spMkLst>
            <pc:docMk/>
            <pc:sldMk cId="3301325867" sldId="256"/>
            <ac:spMk id="17" creationId="{1311BD64-F862-4C85-8A6B-37D094B46EC2}"/>
          </ac:spMkLst>
        </pc:spChg>
        <pc:spChg chg="mod">
          <ac:chgData name="Rhys Curtis (2105513)" userId="2b9f5e7a-6b62-40e6-81eb-8b1f8032b43b" providerId="ADAL" clId="{B72D70F5-60FC-3849-8CE2-B0F3626809E0}" dt="2022-12-04T12:43:30.012" v="3005" actId="1035"/>
          <ac:spMkLst>
            <pc:docMk/>
            <pc:sldMk cId="3301325867" sldId="256"/>
            <ac:spMk id="18" creationId="{9F49BD41-5F0B-49E8-AF7C-6FE6299E9CD2}"/>
          </ac:spMkLst>
        </pc:spChg>
        <pc:spChg chg="add mod">
          <ac:chgData name="Rhys Curtis (2105513)" userId="2b9f5e7a-6b62-40e6-81eb-8b1f8032b43b" providerId="ADAL" clId="{B72D70F5-60FC-3849-8CE2-B0F3626809E0}" dt="2022-12-06T15:11:15.159" v="5425" actId="20577"/>
          <ac:spMkLst>
            <pc:docMk/>
            <pc:sldMk cId="3301325867" sldId="256"/>
            <ac:spMk id="21" creationId="{9D1BF126-BFFF-6289-FAED-8E162C4F4E4A}"/>
          </ac:spMkLst>
        </pc:spChg>
        <pc:spChg chg="add del mod">
          <ac:chgData name="Rhys Curtis (2105513)" userId="2b9f5e7a-6b62-40e6-81eb-8b1f8032b43b" providerId="ADAL" clId="{B72D70F5-60FC-3849-8CE2-B0F3626809E0}" dt="2022-12-04T11:50:09.197" v="1419"/>
          <ac:spMkLst>
            <pc:docMk/>
            <pc:sldMk cId="3301325867" sldId="256"/>
            <ac:spMk id="22" creationId="{11BB8D12-8E24-8684-546F-26BCF53241AC}"/>
          </ac:spMkLst>
        </pc:spChg>
        <pc:spChg chg="add del mod">
          <ac:chgData name="Rhys Curtis (2105513)" userId="2b9f5e7a-6b62-40e6-81eb-8b1f8032b43b" providerId="ADAL" clId="{B72D70F5-60FC-3849-8CE2-B0F3626809E0}" dt="2022-12-04T13:04:10.681" v="4041" actId="478"/>
          <ac:spMkLst>
            <pc:docMk/>
            <pc:sldMk cId="3301325867" sldId="256"/>
            <ac:spMk id="24" creationId="{122180D9-632E-9B64-69FE-08DECDD04AF4}"/>
          </ac:spMkLst>
        </pc:spChg>
        <pc:spChg chg="add del mod">
          <ac:chgData name="Rhys Curtis (2105513)" userId="2b9f5e7a-6b62-40e6-81eb-8b1f8032b43b" providerId="ADAL" clId="{B72D70F5-60FC-3849-8CE2-B0F3626809E0}" dt="2022-12-04T13:05:17.727" v="4049" actId="478"/>
          <ac:spMkLst>
            <pc:docMk/>
            <pc:sldMk cId="3301325867" sldId="256"/>
            <ac:spMk id="32" creationId="{122D0D70-D4CA-E39D-0762-73EC3CC922E5}"/>
          </ac:spMkLst>
        </pc:spChg>
        <pc:spChg chg="add del mod">
          <ac:chgData name="Rhys Curtis (2105513)" userId="2b9f5e7a-6b62-40e6-81eb-8b1f8032b43b" providerId="ADAL" clId="{B72D70F5-60FC-3849-8CE2-B0F3626809E0}" dt="2022-12-04T13:06:30.350" v="4055" actId="478"/>
          <ac:spMkLst>
            <pc:docMk/>
            <pc:sldMk cId="3301325867" sldId="256"/>
            <ac:spMk id="34" creationId="{A8032714-B7A7-AC7D-9EC5-732C847380A8}"/>
          </ac:spMkLst>
        </pc:spChg>
        <pc:spChg chg="mod">
          <ac:chgData name="Rhys Curtis (2105513)" userId="2b9f5e7a-6b62-40e6-81eb-8b1f8032b43b" providerId="ADAL" clId="{B72D70F5-60FC-3849-8CE2-B0F3626809E0}" dt="2022-12-09T15:55:58.129" v="5455" actId="1035"/>
          <ac:spMkLst>
            <pc:docMk/>
            <pc:sldMk cId="3301325867" sldId="256"/>
            <ac:spMk id="66" creationId="{6F9273BA-0067-6842-727B-49E6599848D1}"/>
          </ac:spMkLst>
        </pc:spChg>
        <pc:spChg chg="mod">
          <ac:chgData name="Rhys Curtis (2105513)" userId="2b9f5e7a-6b62-40e6-81eb-8b1f8032b43b" providerId="ADAL" clId="{B72D70F5-60FC-3849-8CE2-B0F3626809E0}" dt="2022-12-09T15:54:37.113" v="5428" actId="20577"/>
          <ac:spMkLst>
            <pc:docMk/>
            <pc:sldMk cId="3301325867" sldId="256"/>
            <ac:spMk id="70" creationId="{4DA212D7-A984-91A8-95E0-21E833E36C47}"/>
          </ac:spMkLst>
        </pc:spChg>
        <pc:spChg chg="mod">
          <ac:chgData name="Rhys Curtis (2105513)" userId="2b9f5e7a-6b62-40e6-81eb-8b1f8032b43b" providerId="ADAL" clId="{B72D70F5-60FC-3849-8CE2-B0F3626809E0}" dt="2022-12-09T15:55:24.745" v="5443" actId="14100"/>
          <ac:spMkLst>
            <pc:docMk/>
            <pc:sldMk cId="3301325867" sldId="256"/>
            <ac:spMk id="71" creationId="{EB3B4E6F-59C3-9FA4-5A2D-407F96A8D992}"/>
          </ac:spMkLst>
        </pc:spChg>
        <pc:spChg chg="mod">
          <ac:chgData name="Rhys Curtis (2105513)" userId="2b9f5e7a-6b62-40e6-81eb-8b1f8032b43b" providerId="ADAL" clId="{B72D70F5-60FC-3849-8CE2-B0F3626809E0}" dt="2022-12-09T15:55:12.530" v="5438" actId="20577"/>
          <ac:spMkLst>
            <pc:docMk/>
            <pc:sldMk cId="3301325867" sldId="256"/>
            <ac:spMk id="72" creationId="{93654912-21E1-382D-7D22-D083BAA8548D}"/>
          </ac:spMkLst>
        </pc:spChg>
        <pc:spChg chg="mod">
          <ac:chgData name="Rhys Curtis (2105513)" userId="2b9f5e7a-6b62-40e6-81eb-8b1f8032b43b" providerId="ADAL" clId="{B72D70F5-60FC-3849-8CE2-B0F3626809E0}" dt="2022-12-09T16:09:14.916" v="5882" actId="1035"/>
          <ac:spMkLst>
            <pc:docMk/>
            <pc:sldMk cId="3301325867" sldId="256"/>
            <ac:spMk id="73" creationId="{34282C1A-C886-8862-FAD2-BEF37B7BDC00}"/>
          </ac:spMkLst>
        </pc:spChg>
        <pc:spChg chg="mod">
          <ac:chgData name="Rhys Curtis (2105513)" userId="2b9f5e7a-6b62-40e6-81eb-8b1f8032b43b" providerId="ADAL" clId="{B72D70F5-60FC-3849-8CE2-B0F3626809E0}" dt="2022-12-09T15:54:52.047" v="5432" actId="14100"/>
          <ac:spMkLst>
            <pc:docMk/>
            <pc:sldMk cId="3301325867" sldId="256"/>
            <ac:spMk id="74" creationId="{50572E1B-BCCB-5C56-70B3-E8711AC15AC9}"/>
          </ac:spMkLst>
        </pc:spChg>
        <pc:spChg chg="mod">
          <ac:chgData name="Rhys Curtis (2105513)" userId="2b9f5e7a-6b62-40e6-81eb-8b1f8032b43b" providerId="ADAL" clId="{B72D70F5-60FC-3849-8CE2-B0F3626809E0}" dt="2022-12-04T12:45:44.961" v="3114" actId="1035"/>
          <ac:spMkLst>
            <pc:docMk/>
            <pc:sldMk cId="3301325867" sldId="256"/>
            <ac:spMk id="91" creationId="{8454191D-3A7F-2F79-6849-4ACAE54FC3DC}"/>
          </ac:spMkLst>
        </pc:spChg>
        <pc:spChg chg="mod">
          <ac:chgData name="Rhys Curtis (2105513)" userId="2b9f5e7a-6b62-40e6-81eb-8b1f8032b43b" providerId="ADAL" clId="{B72D70F5-60FC-3849-8CE2-B0F3626809E0}" dt="2022-12-09T16:09:07.799" v="5877" actId="1038"/>
          <ac:spMkLst>
            <pc:docMk/>
            <pc:sldMk cId="3301325867" sldId="256"/>
            <ac:spMk id="93" creationId="{69BDF948-222C-77FA-7D85-66779A7250ED}"/>
          </ac:spMkLst>
        </pc:spChg>
        <pc:spChg chg="mod">
          <ac:chgData name="Rhys Curtis (2105513)" userId="2b9f5e7a-6b62-40e6-81eb-8b1f8032b43b" providerId="ADAL" clId="{B72D70F5-60FC-3849-8CE2-B0F3626809E0}" dt="2022-12-04T12:45:52.969" v="3120" actId="1035"/>
          <ac:spMkLst>
            <pc:docMk/>
            <pc:sldMk cId="3301325867" sldId="256"/>
            <ac:spMk id="95" creationId="{61E8CD52-3A4D-5EFD-4579-FDFBDAD30B7C}"/>
          </ac:spMkLst>
        </pc:spChg>
        <pc:spChg chg="mod">
          <ac:chgData name="Rhys Curtis (2105513)" userId="2b9f5e7a-6b62-40e6-81eb-8b1f8032b43b" providerId="ADAL" clId="{B72D70F5-60FC-3849-8CE2-B0F3626809E0}" dt="2022-12-09T16:09:00.528" v="5862" actId="1076"/>
          <ac:spMkLst>
            <pc:docMk/>
            <pc:sldMk cId="3301325867" sldId="256"/>
            <ac:spMk id="97" creationId="{8FA9134E-5795-0EDD-D541-428F3C0394AA}"/>
          </ac:spMkLst>
        </pc:spChg>
        <pc:spChg chg="mod">
          <ac:chgData name="Rhys Curtis (2105513)" userId="2b9f5e7a-6b62-40e6-81eb-8b1f8032b43b" providerId="ADAL" clId="{B72D70F5-60FC-3849-8CE2-B0F3626809E0}" dt="2022-12-04T12:59:37.593" v="3890" actId="14100"/>
          <ac:spMkLst>
            <pc:docMk/>
            <pc:sldMk cId="3301325867" sldId="256"/>
            <ac:spMk id="103" creationId="{65259AB7-FD9E-55F4-060D-A88AAA05B013}"/>
          </ac:spMkLst>
        </pc:spChg>
        <pc:spChg chg="mod">
          <ac:chgData name="Rhys Curtis (2105513)" userId="2b9f5e7a-6b62-40e6-81eb-8b1f8032b43b" providerId="ADAL" clId="{B72D70F5-60FC-3849-8CE2-B0F3626809E0}" dt="2022-12-04T13:00:58.843" v="3903" actId="1036"/>
          <ac:spMkLst>
            <pc:docMk/>
            <pc:sldMk cId="3301325867" sldId="256"/>
            <ac:spMk id="105" creationId="{7B62AA8D-FD99-4E7E-C676-AFF44934194C}"/>
          </ac:spMkLst>
        </pc:spChg>
        <pc:spChg chg="mod">
          <ac:chgData name="Rhys Curtis (2105513)" userId="2b9f5e7a-6b62-40e6-81eb-8b1f8032b43b" providerId="ADAL" clId="{B72D70F5-60FC-3849-8CE2-B0F3626809E0}" dt="2022-12-04T13:01:04.875" v="3914" actId="1036"/>
          <ac:spMkLst>
            <pc:docMk/>
            <pc:sldMk cId="3301325867" sldId="256"/>
            <ac:spMk id="106" creationId="{3661FA9C-8E68-F39B-0D54-A001661AAB8F}"/>
          </ac:spMkLst>
        </pc:spChg>
        <pc:spChg chg="mod">
          <ac:chgData name="Rhys Curtis (2105513)" userId="2b9f5e7a-6b62-40e6-81eb-8b1f8032b43b" providerId="ADAL" clId="{B72D70F5-60FC-3849-8CE2-B0F3626809E0}" dt="2022-12-04T13:01:13.785" v="3931" actId="1036"/>
          <ac:spMkLst>
            <pc:docMk/>
            <pc:sldMk cId="3301325867" sldId="256"/>
            <ac:spMk id="108" creationId="{B4E1428D-BB6A-FDB9-C370-CB3A87B52E94}"/>
          </ac:spMkLst>
        </pc:spChg>
        <pc:spChg chg="mod">
          <ac:chgData name="Rhys Curtis (2105513)" userId="2b9f5e7a-6b62-40e6-81eb-8b1f8032b43b" providerId="ADAL" clId="{B72D70F5-60FC-3849-8CE2-B0F3626809E0}" dt="2022-12-06T15:03:11.735" v="5301" actId="1035"/>
          <ac:spMkLst>
            <pc:docMk/>
            <pc:sldMk cId="3301325867" sldId="256"/>
            <ac:spMk id="109" creationId="{284A098E-8E32-4E15-D5EC-5EFB679D9B68}"/>
          </ac:spMkLst>
        </pc:spChg>
        <pc:spChg chg="mod">
          <ac:chgData name="Rhys Curtis (2105513)" userId="2b9f5e7a-6b62-40e6-81eb-8b1f8032b43b" providerId="ADAL" clId="{B72D70F5-60FC-3849-8CE2-B0F3626809E0}" dt="2022-12-06T15:05:29.032" v="5332" actId="1037"/>
          <ac:spMkLst>
            <pc:docMk/>
            <pc:sldMk cId="3301325867" sldId="256"/>
            <ac:spMk id="123" creationId="{3B6DC762-13F4-AC5C-9A60-337CB3DCB6C6}"/>
          </ac:spMkLst>
        </pc:spChg>
        <pc:spChg chg="mod">
          <ac:chgData name="Rhys Curtis (2105513)" userId="2b9f5e7a-6b62-40e6-81eb-8b1f8032b43b" providerId="ADAL" clId="{B72D70F5-60FC-3849-8CE2-B0F3626809E0}" dt="2022-12-04T12:58:26.752" v="3857" actId="20577"/>
          <ac:spMkLst>
            <pc:docMk/>
            <pc:sldMk cId="3301325867" sldId="256"/>
            <ac:spMk id="124" creationId="{CEE85ECA-8684-A8C0-2D4F-8175495ABDD7}"/>
          </ac:spMkLst>
        </pc:spChg>
        <pc:spChg chg="mod">
          <ac:chgData name="Rhys Curtis (2105513)" userId="2b9f5e7a-6b62-40e6-81eb-8b1f8032b43b" providerId="ADAL" clId="{B72D70F5-60FC-3849-8CE2-B0F3626809E0}" dt="2022-12-04T12:43:24.855" v="3000" actId="1035"/>
          <ac:spMkLst>
            <pc:docMk/>
            <pc:sldMk cId="3301325867" sldId="256"/>
            <ac:spMk id="125" creationId="{825C1E8F-842F-C7FF-FAF9-76D8664A1038}"/>
          </ac:spMkLst>
        </pc:spChg>
        <pc:spChg chg="mod">
          <ac:chgData name="Rhys Curtis (2105513)" userId="2b9f5e7a-6b62-40e6-81eb-8b1f8032b43b" providerId="ADAL" clId="{B72D70F5-60FC-3849-8CE2-B0F3626809E0}" dt="2022-12-09T15:56:27.827" v="5472" actId="1037"/>
          <ac:spMkLst>
            <pc:docMk/>
            <pc:sldMk cId="3301325867" sldId="256"/>
            <ac:spMk id="127" creationId="{982128AB-23EF-2673-39BE-9A3756056598}"/>
          </ac:spMkLst>
        </pc:spChg>
        <pc:graphicFrameChg chg="mod modGraphic">
          <ac:chgData name="Rhys Curtis (2105513)" userId="2b9f5e7a-6b62-40e6-81eb-8b1f8032b43b" providerId="ADAL" clId="{B72D70F5-60FC-3849-8CE2-B0F3626809E0}" dt="2022-12-06T15:10:18.762" v="5420" actId="404"/>
          <ac:graphicFrameMkLst>
            <pc:docMk/>
            <pc:sldMk cId="3301325867" sldId="256"/>
            <ac:graphicFrameMk id="27" creationId="{91C24BFB-540A-BEBC-24DC-48E025B0E52E}"/>
          </ac:graphicFrameMkLst>
        </pc:graphicFrameChg>
        <pc:picChg chg="add del mod">
          <ac:chgData name="Rhys Curtis (2105513)" userId="2b9f5e7a-6b62-40e6-81eb-8b1f8032b43b" providerId="ADAL" clId="{B72D70F5-60FC-3849-8CE2-B0F3626809E0}" dt="2022-12-04T13:05:07.027" v="4046" actId="478"/>
          <ac:picMkLst>
            <pc:docMk/>
            <pc:sldMk cId="3301325867" sldId="256"/>
            <ac:picMk id="26" creationId="{C6D963F1-AA3F-7499-8617-DD74C491F6BA}"/>
          </ac:picMkLst>
        </pc:picChg>
        <pc:picChg chg="add mod">
          <ac:chgData name="Rhys Curtis (2105513)" userId="2b9f5e7a-6b62-40e6-81eb-8b1f8032b43b" providerId="ADAL" clId="{B72D70F5-60FC-3849-8CE2-B0F3626809E0}" dt="2022-12-09T15:57:08.085" v="5474" actId="1036"/>
          <ac:picMkLst>
            <pc:docMk/>
            <pc:sldMk cId="3301325867" sldId="256"/>
            <ac:picMk id="30" creationId="{3B95B4BC-5BF8-E97D-F710-D7FD76FE1B4E}"/>
          </ac:picMkLst>
        </pc:picChg>
        <pc:picChg chg="add mod">
          <ac:chgData name="Rhys Curtis (2105513)" userId="2b9f5e7a-6b62-40e6-81eb-8b1f8032b43b" providerId="ADAL" clId="{B72D70F5-60FC-3849-8CE2-B0F3626809E0}" dt="2022-12-04T13:07:05.929" v="4073" actId="1038"/>
          <ac:picMkLst>
            <pc:docMk/>
            <pc:sldMk cId="3301325867" sldId="256"/>
            <ac:picMk id="36" creationId="{34B42C91-9B80-3C32-35E1-C00CFE210635}"/>
          </ac:picMkLst>
        </pc:picChg>
        <pc:picChg chg="add del mod">
          <ac:chgData name="Rhys Curtis (2105513)" userId="2b9f5e7a-6b62-40e6-81eb-8b1f8032b43b" providerId="ADAL" clId="{B72D70F5-60FC-3849-8CE2-B0F3626809E0}" dt="2022-12-04T13:05:15.633" v="4048" actId="478"/>
          <ac:picMkLst>
            <pc:docMk/>
            <pc:sldMk cId="3301325867" sldId="256"/>
            <ac:picMk id="38" creationId="{2DFD5E43-D656-FC7C-FFE6-6CA222E4C9CA}"/>
          </ac:picMkLst>
        </pc:picChg>
        <pc:picChg chg="mod">
          <ac:chgData name="Rhys Curtis (2105513)" userId="2b9f5e7a-6b62-40e6-81eb-8b1f8032b43b" providerId="ADAL" clId="{B72D70F5-60FC-3849-8CE2-B0F3626809E0}" dt="2022-12-04T13:03:58.817" v="4039" actId="1037"/>
          <ac:picMkLst>
            <pc:docMk/>
            <pc:sldMk cId="3301325867" sldId="256"/>
            <ac:picMk id="40" creationId="{D52BA7BD-2027-66A7-EFBC-87FF962A0F41}"/>
          </ac:picMkLst>
        </pc:picChg>
        <pc:picChg chg="mod">
          <ac:chgData name="Rhys Curtis (2105513)" userId="2b9f5e7a-6b62-40e6-81eb-8b1f8032b43b" providerId="ADAL" clId="{B72D70F5-60FC-3849-8CE2-B0F3626809E0}" dt="2022-12-04T13:03:55.640" v="4035" actId="1037"/>
          <ac:picMkLst>
            <pc:docMk/>
            <pc:sldMk cId="3301325867" sldId="256"/>
            <ac:picMk id="42" creationId="{134B6752-CDFD-2934-FDA6-8B9A265C24B5}"/>
          </ac:picMkLst>
        </pc:picChg>
        <pc:picChg chg="mod">
          <ac:chgData name="Rhys Curtis (2105513)" userId="2b9f5e7a-6b62-40e6-81eb-8b1f8032b43b" providerId="ADAL" clId="{B72D70F5-60FC-3849-8CE2-B0F3626809E0}" dt="2022-12-04T13:03:50.614" v="4026" actId="1037"/>
          <ac:picMkLst>
            <pc:docMk/>
            <pc:sldMk cId="3301325867" sldId="256"/>
            <ac:picMk id="44" creationId="{4B816357-8C9F-550E-9F9E-1C36B18EC382}"/>
          </ac:picMkLst>
        </pc:picChg>
        <pc:picChg chg="del mod">
          <ac:chgData name="Rhys Curtis (2105513)" userId="2b9f5e7a-6b62-40e6-81eb-8b1f8032b43b" providerId="ADAL" clId="{B72D70F5-60FC-3849-8CE2-B0F3626809E0}" dt="2022-12-04T13:06:27.092" v="4054" actId="478"/>
          <ac:picMkLst>
            <pc:docMk/>
            <pc:sldMk cId="3301325867" sldId="256"/>
            <ac:picMk id="57" creationId="{6BCB74DB-572D-DC7F-B5C0-467DA3EBCD38}"/>
          </ac:picMkLst>
        </pc:picChg>
        <pc:picChg chg="mod">
          <ac:chgData name="Rhys Curtis (2105513)" userId="2b9f5e7a-6b62-40e6-81eb-8b1f8032b43b" providerId="ADAL" clId="{B72D70F5-60FC-3849-8CE2-B0F3626809E0}" dt="2022-12-04T12:43:13.651" v="2994" actId="1036"/>
          <ac:picMkLst>
            <pc:docMk/>
            <pc:sldMk cId="3301325867" sldId="256"/>
            <ac:picMk id="59" creationId="{AA705788-0A96-8F91-36FB-B22291FA0F4E}"/>
          </ac:picMkLst>
        </pc:picChg>
        <pc:picChg chg="mod">
          <ac:chgData name="Rhys Curtis (2105513)" userId="2b9f5e7a-6b62-40e6-81eb-8b1f8032b43b" providerId="ADAL" clId="{B72D70F5-60FC-3849-8CE2-B0F3626809E0}" dt="2022-12-04T12:43:33.660" v="3008" actId="1035"/>
          <ac:picMkLst>
            <pc:docMk/>
            <pc:sldMk cId="3301325867" sldId="256"/>
            <ac:picMk id="61" creationId="{6934163D-F23D-53DF-762A-52A7251F30DF}"/>
          </ac:picMkLst>
        </pc:picChg>
        <pc:picChg chg="mod">
          <ac:chgData name="Rhys Curtis (2105513)" userId="2b9f5e7a-6b62-40e6-81eb-8b1f8032b43b" providerId="ADAL" clId="{B72D70F5-60FC-3849-8CE2-B0F3626809E0}" dt="2022-12-04T11:34:11.738" v="1316" actId="1036"/>
          <ac:picMkLst>
            <pc:docMk/>
            <pc:sldMk cId="3301325867" sldId="256"/>
            <ac:picMk id="63" creationId="{27A088E7-65A0-3BF4-1CAF-D0FF76E08A14}"/>
          </ac:picMkLst>
        </pc:picChg>
        <pc:cxnChg chg="add del">
          <ac:chgData name="Rhys Curtis (2105513)" userId="2b9f5e7a-6b62-40e6-81eb-8b1f8032b43b" providerId="ADAL" clId="{B72D70F5-60FC-3849-8CE2-B0F3626809E0}" dt="2022-12-04T11:46:50.448" v="1333" actId="478"/>
          <ac:cxnSpMkLst>
            <pc:docMk/>
            <pc:sldMk cId="3301325867" sldId="256"/>
            <ac:cxnSpMk id="20" creationId="{F66FB2D0-47BC-228D-010F-60C19F5C67A0}"/>
          </ac:cxnSpMkLst>
        </pc:cxnChg>
      </pc:sldChg>
      <pc:sldChg chg="addSp delSp modSp new mod">
        <pc:chgData name="Rhys Curtis (2105513)" userId="2b9f5e7a-6b62-40e6-81eb-8b1f8032b43b" providerId="ADAL" clId="{B72D70F5-60FC-3849-8CE2-B0F3626809E0}" dt="2022-12-09T16:08:33.272" v="5849" actId="20577"/>
        <pc:sldMkLst>
          <pc:docMk/>
          <pc:sldMk cId="3122789113" sldId="257"/>
        </pc:sldMkLst>
        <pc:spChg chg="del">
          <ac:chgData name="Rhys Curtis (2105513)" userId="2b9f5e7a-6b62-40e6-81eb-8b1f8032b43b" providerId="ADAL" clId="{B72D70F5-60FC-3849-8CE2-B0F3626809E0}" dt="2022-12-04T13:08:18.632" v="4083" actId="478"/>
          <ac:spMkLst>
            <pc:docMk/>
            <pc:sldMk cId="3122789113" sldId="257"/>
            <ac:spMk id="2" creationId="{22B1093E-4A7B-8233-0510-4B56454E3284}"/>
          </ac:spMkLst>
        </pc:spChg>
        <pc:spChg chg="del">
          <ac:chgData name="Rhys Curtis (2105513)" userId="2b9f5e7a-6b62-40e6-81eb-8b1f8032b43b" providerId="ADAL" clId="{B72D70F5-60FC-3849-8CE2-B0F3626809E0}" dt="2022-12-04T13:08:18.632" v="4083" actId="478"/>
          <ac:spMkLst>
            <pc:docMk/>
            <pc:sldMk cId="3122789113" sldId="257"/>
            <ac:spMk id="3" creationId="{451F3957-025A-FEA7-A72D-BDEAA22BCCE2}"/>
          </ac:spMkLst>
        </pc:spChg>
        <pc:spChg chg="del">
          <ac:chgData name="Rhys Curtis (2105513)" userId="2b9f5e7a-6b62-40e6-81eb-8b1f8032b43b" providerId="ADAL" clId="{B72D70F5-60FC-3849-8CE2-B0F3626809E0}" dt="2022-12-04T13:08:18.632" v="4083" actId="478"/>
          <ac:spMkLst>
            <pc:docMk/>
            <pc:sldMk cId="3122789113" sldId="257"/>
            <ac:spMk id="4" creationId="{7545F4BA-3952-E56C-4201-1F5C7BB15303}"/>
          </ac:spMkLst>
        </pc:spChg>
        <pc:spChg chg="del">
          <ac:chgData name="Rhys Curtis (2105513)" userId="2b9f5e7a-6b62-40e6-81eb-8b1f8032b43b" providerId="ADAL" clId="{B72D70F5-60FC-3849-8CE2-B0F3626809E0}" dt="2022-12-04T13:08:18.632" v="4083" actId="478"/>
          <ac:spMkLst>
            <pc:docMk/>
            <pc:sldMk cId="3122789113" sldId="257"/>
            <ac:spMk id="5" creationId="{51FDE3F2-25DD-4D7E-05FE-A531F39EC5EE}"/>
          </ac:spMkLst>
        </pc:spChg>
        <pc:spChg chg="del">
          <ac:chgData name="Rhys Curtis (2105513)" userId="2b9f5e7a-6b62-40e6-81eb-8b1f8032b43b" providerId="ADAL" clId="{B72D70F5-60FC-3849-8CE2-B0F3626809E0}" dt="2022-12-04T13:08:18.632" v="4083" actId="478"/>
          <ac:spMkLst>
            <pc:docMk/>
            <pc:sldMk cId="3122789113" sldId="257"/>
            <ac:spMk id="6" creationId="{84715EEE-938F-4B72-7B56-05AB02F8BD98}"/>
          </ac:spMkLst>
        </pc:spChg>
        <pc:spChg chg="del">
          <ac:chgData name="Rhys Curtis (2105513)" userId="2b9f5e7a-6b62-40e6-81eb-8b1f8032b43b" providerId="ADAL" clId="{B72D70F5-60FC-3849-8CE2-B0F3626809E0}" dt="2022-12-04T13:08:18.632" v="4083" actId="478"/>
          <ac:spMkLst>
            <pc:docMk/>
            <pc:sldMk cId="3122789113" sldId="257"/>
            <ac:spMk id="7" creationId="{97FCFEB8-58A4-7F24-80FF-D00BC430D938}"/>
          </ac:spMkLst>
        </pc:spChg>
        <pc:spChg chg="del">
          <ac:chgData name="Rhys Curtis (2105513)" userId="2b9f5e7a-6b62-40e6-81eb-8b1f8032b43b" providerId="ADAL" clId="{B72D70F5-60FC-3849-8CE2-B0F3626809E0}" dt="2022-12-04T13:08:18.632" v="4083" actId="478"/>
          <ac:spMkLst>
            <pc:docMk/>
            <pc:sldMk cId="3122789113" sldId="257"/>
            <ac:spMk id="8" creationId="{494B506D-A052-16ED-F440-301E61B080B0}"/>
          </ac:spMkLst>
        </pc:spChg>
        <pc:spChg chg="del">
          <ac:chgData name="Rhys Curtis (2105513)" userId="2b9f5e7a-6b62-40e6-81eb-8b1f8032b43b" providerId="ADAL" clId="{B72D70F5-60FC-3849-8CE2-B0F3626809E0}" dt="2022-12-04T13:08:18.632" v="4083" actId="478"/>
          <ac:spMkLst>
            <pc:docMk/>
            <pc:sldMk cId="3122789113" sldId="257"/>
            <ac:spMk id="9" creationId="{FD6E1355-9AB0-CE17-FFB2-E2979E2A67B1}"/>
          </ac:spMkLst>
        </pc:spChg>
        <pc:spChg chg="del">
          <ac:chgData name="Rhys Curtis (2105513)" userId="2b9f5e7a-6b62-40e6-81eb-8b1f8032b43b" providerId="ADAL" clId="{B72D70F5-60FC-3849-8CE2-B0F3626809E0}" dt="2022-12-04T13:08:18.632" v="4083" actId="478"/>
          <ac:spMkLst>
            <pc:docMk/>
            <pc:sldMk cId="3122789113" sldId="257"/>
            <ac:spMk id="10" creationId="{B6662D3F-A973-098B-5F9E-7122181AE14A}"/>
          </ac:spMkLst>
        </pc:spChg>
        <pc:spChg chg="del">
          <ac:chgData name="Rhys Curtis (2105513)" userId="2b9f5e7a-6b62-40e6-81eb-8b1f8032b43b" providerId="ADAL" clId="{B72D70F5-60FC-3849-8CE2-B0F3626809E0}" dt="2022-12-04T13:08:18.632" v="4083" actId="478"/>
          <ac:spMkLst>
            <pc:docMk/>
            <pc:sldMk cId="3122789113" sldId="257"/>
            <ac:spMk id="11" creationId="{670AE8EE-DCF5-20C8-B4BC-310A6AFD149F}"/>
          </ac:spMkLst>
        </pc:spChg>
        <pc:spChg chg="del">
          <ac:chgData name="Rhys Curtis (2105513)" userId="2b9f5e7a-6b62-40e6-81eb-8b1f8032b43b" providerId="ADAL" clId="{B72D70F5-60FC-3849-8CE2-B0F3626809E0}" dt="2022-12-04T13:08:18.632" v="4083" actId="478"/>
          <ac:spMkLst>
            <pc:docMk/>
            <pc:sldMk cId="3122789113" sldId="257"/>
            <ac:spMk id="12" creationId="{91BA00E4-2565-BA4C-70A1-BEF6EF8BB60B}"/>
          </ac:spMkLst>
        </pc:spChg>
        <pc:spChg chg="del">
          <ac:chgData name="Rhys Curtis (2105513)" userId="2b9f5e7a-6b62-40e6-81eb-8b1f8032b43b" providerId="ADAL" clId="{B72D70F5-60FC-3849-8CE2-B0F3626809E0}" dt="2022-12-04T13:08:18.632" v="4083" actId="478"/>
          <ac:spMkLst>
            <pc:docMk/>
            <pc:sldMk cId="3122789113" sldId="257"/>
            <ac:spMk id="13" creationId="{27A02B6F-4A3F-5875-FC80-9A9A67834EDA}"/>
          </ac:spMkLst>
        </pc:spChg>
        <pc:spChg chg="del">
          <ac:chgData name="Rhys Curtis (2105513)" userId="2b9f5e7a-6b62-40e6-81eb-8b1f8032b43b" providerId="ADAL" clId="{B72D70F5-60FC-3849-8CE2-B0F3626809E0}" dt="2022-12-04T13:08:18.632" v="4083" actId="478"/>
          <ac:spMkLst>
            <pc:docMk/>
            <pc:sldMk cId="3122789113" sldId="257"/>
            <ac:spMk id="14" creationId="{5A094603-94EB-DFE4-5F67-50CBA7A7797D}"/>
          </ac:spMkLst>
        </pc:spChg>
        <pc:spChg chg="del">
          <ac:chgData name="Rhys Curtis (2105513)" userId="2b9f5e7a-6b62-40e6-81eb-8b1f8032b43b" providerId="ADAL" clId="{B72D70F5-60FC-3849-8CE2-B0F3626809E0}" dt="2022-12-04T13:08:18.632" v="4083" actId="478"/>
          <ac:spMkLst>
            <pc:docMk/>
            <pc:sldMk cId="3122789113" sldId="257"/>
            <ac:spMk id="15" creationId="{6263172C-FE05-2D1F-1204-621F2D7562C0}"/>
          </ac:spMkLst>
        </pc:spChg>
        <pc:spChg chg="del">
          <ac:chgData name="Rhys Curtis (2105513)" userId="2b9f5e7a-6b62-40e6-81eb-8b1f8032b43b" providerId="ADAL" clId="{B72D70F5-60FC-3849-8CE2-B0F3626809E0}" dt="2022-12-04T13:08:18.632" v="4083" actId="478"/>
          <ac:spMkLst>
            <pc:docMk/>
            <pc:sldMk cId="3122789113" sldId="257"/>
            <ac:spMk id="16" creationId="{E4134B5B-1B6C-2A04-89E9-9F1E97715D61}"/>
          </ac:spMkLst>
        </pc:spChg>
        <pc:spChg chg="del">
          <ac:chgData name="Rhys Curtis (2105513)" userId="2b9f5e7a-6b62-40e6-81eb-8b1f8032b43b" providerId="ADAL" clId="{B72D70F5-60FC-3849-8CE2-B0F3626809E0}" dt="2022-12-04T13:08:18.632" v="4083" actId="478"/>
          <ac:spMkLst>
            <pc:docMk/>
            <pc:sldMk cId="3122789113" sldId="257"/>
            <ac:spMk id="17" creationId="{6C17DF6C-D8C0-A650-2ED7-A8006DC29837}"/>
          </ac:spMkLst>
        </pc:spChg>
        <pc:spChg chg="del">
          <ac:chgData name="Rhys Curtis (2105513)" userId="2b9f5e7a-6b62-40e6-81eb-8b1f8032b43b" providerId="ADAL" clId="{B72D70F5-60FC-3849-8CE2-B0F3626809E0}" dt="2022-12-04T13:08:18.632" v="4083" actId="478"/>
          <ac:spMkLst>
            <pc:docMk/>
            <pc:sldMk cId="3122789113" sldId="257"/>
            <ac:spMk id="18" creationId="{FD95D1D1-D1D4-38AC-A9C9-0709AC848B38}"/>
          </ac:spMkLst>
        </pc:spChg>
        <pc:spChg chg="del">
          <ac:chgData name="Rhys Curtis (2105513)" userId="2b9f5e7a-6b62-40e6-81eb-8b1f8032b43b" providerId="ADAL" clId="{B72D70F5-60FC-3849-8CE2-B0F3626809E0}" dt="2022-12-04T13:08:18.632" v="4083" actId="478"/>
          <ac:spMkLst>
            <pc:docMk/>
            <pc:sldMk cId="3122789113" sldId="257"/>
            <ac:spMk id="19" creationId="{F80DE713-5F2D-72C4-4B80-EFF124150E10}"/>
          </ac:spMkLst>
        </pc:spChg>
        <pc:spChg chg="del">
          <ac:chgData name="Rhys Curtis (2105513)" userId="2b9f5e7a-6b62-40e6-81eb-8b1f8032b43b" providerId="ADAL" clId="{B72D70F5-60FC-3849-8CE2-B0F3626809E0}" dt="2022-12-04T13:08:18.632" v="4083" actId="478"/>
          <ac:spMkLst>
            <pc:docMk/>
            <pc:sldMk cId="3122789113" sldId="257"/>
            <ac:spMk id="20" creationId="{71BFA47C-574C-DF01-9800-139D40BED94F}"/>
          </ac:spMkLst>
        </pc:spChg>
        <pc:spChg chg="del">
          <ac:chgData name="Rhys Curtis (2105513)" userId="2b9f5e7a-6b62-40e6-81eb-8b1f8032b43b" providerId="ADAL" clId="{B72D70F5-60FC-3849-8CE2-B0F3626809E0}" dt="2022-12-04T13:08:18.632" v="4083" actId="478"/>
          <ac:spMkLst>
            <pc:docMk/>
            <pc:sldMk cId="3122789113" sldId="257"/>
            <ac:spMk id="21" creationId="{4B3D2B0E-CF00-EA9C-E116-9A6C72138617}"/>
          </ac:spMkLst>
        </pc:spChg>
        <pc:spChg chg="del">
          <ac:chgData name="Rhys Curtis (2105513)" userId="2b9f5e7a-6b62-40e6-81eb-8b1f8032b43b" providerId="ADAL" clId="{B72D70F5-60FC-3849-8CE2-B0F3626809E0}" dt="2022-12-04T13:08:18.632" v="4083" actId="478"/>
          <ac:spMkLst>
            <pc:docMk/>
            <pc:sldMk cId="3122789113" sldId="257"/>
            <ac:spMk id="22" creationId="{AFEEE3CE-3CA9-8247-AEED-1350622B7B38}"/>
          </ac:spMkLst>
        </pc:spChg>
        <pc:spChg chg="del">
          <ac:chgData name="Rhys Curtis (2105513)" userId="2b9f5e7a-6b62-40e6-81eb-8b1f8032b43b" providerId="ADAL" clId="{B72D70F5-60FC-3849-8CE2-B0F3626809E0}" dt="2022-12-04T13:08:18.632" v="4083" actId="478"/>
          <ac:spMkLst>
            <pc:docMk/>
            <pc:sldMk cId="3122789113" sldId="257"/>
            <ac:spMk id="23" creationId="{45E7F7E0-3976-4D54-B224-691290AB6FCE}"/>
          </ac:spMkLst>
        </pc:spChg>
        <pc:spChg chg="del">
          <ac:chgData name="Rhys Curtis (2105513)" userId="2b9f5e7a-6b62-40e6-81eb-8b1f8032b43b" providerId="ADAL" clId="{B72D70F5-60FC-3849-8CE2-B0F3626809E0}" dt="2022-12-04T13:08:18.632" v="4083" actId="478"/>
          <ac:spMkLst>
            <pc:docMk/>
            <pc:sldMk cId="3122789113" sldId="257"/>
            <ac:spMk id="24" creationId="{0778FBBC-31AE-7B1C-2DED-F7772376F4C9}"/>
          </ac:spMkLst>
        </pc:spChg>
        <pc:spChg chg="del">
          <ac:chgData name="Rhys Curtis (2105513)" userId="2b9f5e7a-6b62-40e6-81eb-8b1f8032b43b" providerId="ADAL" clId="{B72D70F5-60FC-3849-8CE2-B0F3626809E0}" dt="2022-12-04T13:08:18.632" v="4083" actId="478"/>
          <ac:spMkLst>
            <pc:docMk/>
            <pc:sldMk cId="3122789113" sldId="257"/>
            <ac:spMk id="25" creationId="{AF710C27-7AA9-03EA-99DB-F2761F4BD338}"/>
          </ac:spMkLst>
        </pc:spChg>
        <pc:spChg chg="del">
          <ac:chgData name="Rhys Curtis (2105513)" userId="2b9f5e7a-6b62-40e6-81eb-8b1f8032b43b" providerId="ADAL" clId="{B72D70F5-60FC-3849-8CE2-B0F3626809E0}" dt="2022-12-04T13:08:18.632" v="4083" actId="478"/>
          <ac:spMkLst>
            <pc:docMk/>
            <pc:sldMk cId="3122789113" sldId="257"/>
            <ac:spMk id="26" creationId="{547E7FC7-B663-A984-C987-CB5CB01B33A0}"/>
          </ac:spMkLst>
        </pc:spChg>
        <pc:spChg chg="del">
          <ac:chgData name="Rhys Curtis (2105513)" userId="2b9f5e7a-6b62-40e6-81eb-8b1f8032b43b" providerId="ADAL" clId="{B72D70F5-60FC-3849-8CE2-B0F3626809E0}" dt="2022-12-04T13:08:18.632" v="4083" actId="478"/>
          <ac:spMkLst>
            <pc:docMk/>
            <pc:sldMk cId="3122789113" sldId="257"/>
            <ac:spMk id="27" creationId="{D22D30A7-5F3B-42DF-0800-C54A6965CD5E}"/>
          </ac:spMkLst>
        </pc:spChg>
        <pc:spChg chg="del">
          <ac:chgData name="Rhys Curtis (2105513)" userId="2b9f5e7a-6b62-40e6-81eb-8b1f8032b43b" providerId="ADAL" clId="{B72D70F5-60FC-3849-8CE2-B0F3626809E0}" dt="2022-12-04T13:08:18.632" v="4083" actId="478"/>
          <ac:spMkLst>
            <pc:docMk/>
            <pc:sldMk cId="3122789113" sldId="257"/>
            <ac:spMk id="28" creationId="{084E8AE2-5171-23C8-5C53-7DBF05FD4697}"/>
          </ac:spMkLst>
        </pc:spChg>
        <pc:spChg chg="del">
          <ac:chgData name="Rhys Curtis (2105513)" userId="2b9f5e7a-6b62-40e6-81eb-8b1f8032b43b" providerId="ADAL" clId="{B72D70F5-60FC-3849-8CE2-B0F3626809E0}" dt="2022-12-04T13:08:18.632" v="4083" actId="478"/>
          <ac:spMkLst>
            <pc:docMk/>
            <pc:sldMk cId="3122789113" sldId="257"/>
            <ac:spMk id="29" creationId="{D1B9D2CB-8C36-A5BF-ACEE-433870B46ACA}"/>
          </ac:spMkLst>
        </pc:spChg>
        <pc:spChg chg="del">
          <ac:chgData name="Rhys Curtis (2105513)" userId="2b9f5e7a-6b62-40e6-81eb-8b1f8032b43b" providerId="ADAL" clId="{B72D70F5-60FC-3849-8CE2-B0F3626809E0}" dt="2022-12-04T13:08:18.632" v="4083" actId="478"/>
          <ac:spMkLst>
            <pc:docMk/>
            <pc:sldMk cId="3122789113" sldId="257"/>
            <ac:spMk id="30" creationId="{7F0DD552-325D-24B8-489F-03B5168BAABA}"/>
          </ac:spMkLst>
        </pc:spChg>
        <pc:spChg chg="add del mod">
          <ac:chgData name="Rhys Curtis (2105513)" userId="2b9f5e7a-6b62-40e6-81eb-8b1f8032b43b" providerId="ADAL" clId="{B72D70F5-60FC-3849-8CE2-B0F3626809E0}" dt="2022-12-04T13:08:23.444" v="4086"/>
          <ac:spMkLst>
            <pc:docMk/>
            <pc:sldMk cId="3122789113" sldId="257"/>
            <ac:spMk id="31" creationId="{1D4523A0-6A81-E1F3-AC0A-85369837CE57}"/>
          </ac:spMkLst>
        </pc:spChg>
        <pc:spChg chg="add mod">
          <ac:chgData name="Rhys Curtis (2105513)" userId="2b9f5e7a-6b62-40e6-81eb-8b1f8032b43b" providerId="ADAL" clId="{B72D70F5-60FC-3849-8CE2-B0F3626809E0}" dt="2022-12-04T13:09:06.025" v="4099" actId="1076"/>
          <ac:spMkLst>
            <pc:docMk/>
            <pc:sldMk cId="3122789113" sldId="257"/>
            <ac:spMk id="32" creationId="{514981B0-6224-54BA-FAF6-D9D4BFC67DC6}"/>
          </ac:spMkLst>
        </pc:spChg>
        <pc:spChg chg="add del mod">
          <ac:chgData name="Rhys Curtis (2105513)" userId="2b9f5e7a-6b62-40e6-81eb-8b1f8032b43b" providerId="ADAL" clId="{B72D70F5-60FC-3849-8CE2-B0F3626809E0}" dt="2022-12-04T13:46:48.659" v="4102"/>
          <ac:spMkLst>
            <pc:docMk/>
            <pc:sldMk cId="3122789113" sldId="257"/>
            <ac:spMk id="33" creationId="{1CC082D5-C5B0-FF72-0CFD-4393B106B53F}"/>
          </ac:spMkLst>
        </pc:spChg>
        <pc:spChg chg="add del mod">
          <ac:chgData name="Rhys Curtis (2105513)" userId="2b9f5e7a-6b62-40e6-81eb-8b1f8032b43b" providerId="ADAL" clId="{B72D70F5-60FC-3849-8CE2-B0F3626809E0}" dt="2022-12-04T13:47:11.614" v="4106" actId="478"/>
          <ac:spMkLst>
            <pc:docMk/>
            <pc:sldMk cId="3122789113" sldId="257"/>
            <ac:spMk id="34" creationId="{72702C77-C781-A0AA-E8E9-13965E9881E4}"/>
          </ac:spMkLst>
        </pc:spChg>
        <pc:spChg chg="add mod">
          <ac:chgData name="Rhys Curtis (2105513)" userId="2b9f5e7a-6b62-40e6-81eb-8b1f8032b43b" providerId="ADAL" clId="{B72D70F5-60FC-3849-8CE2-B0F3626809E0}" dt="2022-12-09T16:08:33.272" v="5849" actId="20577"/>
          <ac:spMkLst>
            <pc:docMk/>
            <pc:sldMk cId="3122789113" sldId="257"/>
            <ac:spMk id="35" creationId="{8648D401-98DE-D747-334E-85894A75ED76}"/>
          </ac:spMkLst>
        </pc:spChg>
      </pc:sldChg>
      <pc:sldChg chg="new del">
        <pc:chgData name="Rhys Curtis (2105513)" userId="2b9f5e7a-6b62-40e6-81eb-8b1f8032b43b" providerId="ADAL" clId="{B72D70F5-60FC-3849-8CE2-B0F3626809E0}" dt="2022-12-04T13:08:10.625" v="4082" actId="2696"/>
        <pc:sldMkLst>
          <pc:docMk/>
          <pc:sldMk cId="3844343737" sldId="25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470129-CE78-4542-AD40-69B79AEFAF97}" type="doc">
      <dgm:prSet loTypeId="urn:microsoft.com/office/officeart/2005/8/layout/cycle2" loCatId="" qsTypeId="urn:microsoft.com/office/officeart/2005/8/quickstyle/simple1" qsCatId="simple" csTypeId="urn:microsoft.com/office/officeart/2005/8/colors/accent1_2" csCatId="accent1" phldr="1"/>
      <dgm:spPr/>
      <dgm:t>
        <a:bodyPr/>
        <a:lstStyle/>
        <a:p>
          <a:endParaRPr lang="en-GB"/>
        </a:p>
      </dgm:t>
    </dgm:pt>
    <dgm:pt modelId="{7AF1C2AD-EAE6-CD49-AF63-941FC929537E}">
      <dgm:prSet phldrT="[Text]" custT="1"/>
      <dgm:spPr/>
      <dgm:t>
        <a:bodyPr/>
        <a:lstStyle/>
        <a:p>
          <a:r>
            <a:rPr lang="en-GB" sz="800" b="1" dirty="0">
              <a:latin typeface="+mj-lt"/>
            </a:rPr>
            <a:t>Political</a:t>
          </a:r>
        </a:p>
      </dgm:t>
    </dgm:pt>
    <dgm:pt modelId="{5E952DE0-D20C-EA43-AAE0-D6154C72CE2A}" type="parTrans" cxnId="{6A3E19D2-D3BD-C143-81EC-83A3D9B2ABFE}">
      <dgm:prSet/>
      <dgm:spPr/>
      <dgm:t>
        <a:bodyPr/>
        <a:lstStyle/>
        <a:p>
          <a:endParaRPr lang="en-GB"/>
        </a:p>
      </dgm:t>
    </dgm:pt>
    <dgm:pt modelId="{B99544B7-46C5-9A4B-8A2E-B9A341D12179}" type="sibTrans" cxnId="{6A3E19D2-D3BD-C143-81EC-83A3D9B2ABFE}">
      <dgm:prSet/>
      <dgm:spPr/>
      <dgm:t>
        <a:bodyPr/>
        <a:lstStyle/>
        <a:p>
          <a:endParaRPr lang="en-GB"/>
        </a:p>
      </dgm:t>
    </dgm:pt>
    <dgm:pt modelId="{D66D9110-8CFC-E54A-97BE-452AFB31C510}">
      <dgm:prSet phldrT="[Text]" custT="1"/>
      <dgm:spPr/>
      <dgm:t>
        <a:bodyPr/>
        <a:lstStyle/>
        <a:p>
          <a:r>
            <a:rPr lang="en-GB" sz="800" b="1" dirty="0">
              <a:latin typeface="+mj-lt"/>
            </a:rPr>
            <a:t>Economical</a:t>
          </a:r>
        </a:p>
      </dgm:t>
    </dgm:pt>
    <dgm:pt modelId="{BEE3092D-1E2C-7E47-AB97-D53C50B18405}" type="parTrans" cxnId="{43E903E4-9BCD-3048-AF64-574E3BC50C1D}">
      <dgm:prSet/>
      <dgm:spPr/>
      <dgm:t>
        <a:bodyPr/>
        <a:lstStyle/>
        <a:p>
          <a:endParaRPr lang="en-GB"/>
        </a:p>
      </dgm:t>
    </dgm:pt>
    <dgm:pt modelId="{64820676-CFA7-F748-AC34-972F4632FC9D}" type="sibTrans" cxnId="{43E903E4-9BCD-3048-AF64-574E3BC50C1D}">
      <dgm:prSet/>
      <dgm:spPr/>
      <dgm:t>
        <a:bodyPr/>
        <a:lstStyle/>
        <a:p>
          <a:endParaRPr lang="en-GB"/>
        </a:p>
      </dgm:t>
    </dgm:pt>
    <dgm:pt modelId="{74612785-2C89-CE40-A4A6-D49139680988}">
      <dgm:prSet phldrT="[Text]" custT="1"/>
      <dgm:spPr/>
      <dgm:t>
        <a:bodyPr/>
        <a:lstStyle/>
        <a:p>
          <a:r>
            <a:rPr lang="en-GB" sz="800" b="1" dirty="0">
              <a:latin typeface="+mj-lt"/>
            </a:rPr>
            <a:t>Social</a:t>
          </a:r>
        </a:p>
      </dgm:t>
    </dgm:pt>
    <dgm:pt modelId="{FD19BC45-9456-D64E-9669-B8A32A09455F}" type="parTrans" cxnId="{B9693A40-EA61-3444-AA32-7D27D575BADE}">
      <dgm:prSet/>
      <dgm:spPr/>
      <dgm:t>
        <a:bodyPr/>
        <a:lstStyle/>
        <a:p>
          <a:endParaRPr lang="en-GB"/>
        </a:p>
      </dgm:t>
    </dgm:pt>
    <dgm:pt modelId="{DFF849EF-88BF-2745-9138-22307030F428}" type="sibTrans" cxnId="{B9693A40-EA61-3444-AA32-7D27D575BADE}">
      <dgm:prSet/>
      <dgm:spPr/>
      <dgm:t>
        <a:bodyPr/>
        <a:lstStyle/>
        <a:p>
          <a:endParaRPr lang="en-GB"/>
        </a:p>
      </dgm:t>
    </dgm:pt>
    <dgm:pt modelId="{5A5FB8D8-EB19-2043-AA93-E3E2055CD83E}">
      <dgm:prSet phldrT="[Text]" custT="1"/>
      <dgm:spPr/>
      <dgm:t>
        <a:bodyPr/>
        <a:lstStyle/>
        <a:p>
          <a:r>
            <a:rPr lang="en-GB" sz="800" b="1" dirty="0">
              <a:latin typeface="+mj-lt"/>
            </a:rPr>
            <a:t>Technological</a:t>
          </a:r>
        </a:p>
      </dgm:t>
    </dgm:pt>
    <dgm:pt modelId="{FB819692-53D8-D042-84A2-D8C942B8BEE3}" type="parTrans" cxnId="{3EE92660-6650-A14C-8921-3F2CB52050C7}">
      <dgm:prSet/>
      <dgm:spPr/>
      <dgm:t>
        <a:bodyPr/>
        <a:lstStyle/>
        <a:p>
          <a:endParaRPr lang="en-GB"/>
        </a:p>
      </dgm:t>
    </dgm:pt>
    <dgm:pt modelId="{57EF71E5-FC8B-F749-8FE1-44D294CE653D}" type="sibTrans" cxnId="{3EE92660-6650-A14C-8921-3F2CB52050C7}">
      <dgm:prSet/>
      <dgm:spPr/>
      <dgm:t>
        <a:bodyPr/>
        <a:lstStyle/>
        <a:p>
          <a:endParaRPr lang="en-GB"/>
        </a:p>
      </dgm:t>
    </dgm:pt>
    <dgm:pt modelId="{48EEC537-DF22-DC4A-9C1B-5AEB543C6E86}">
      <dgm:prSet phldrT="[Text]" custT="1"/>
      <dgm:spPr/>
      <dgm:t>
        <a:bodyPr/>
        <a:lstStyle/>
        <a:p>
          <a:r>
            <a:rPr lang="en-GB" sz="800" b="1" dirty="0">
              <a:latin typeface="+mj-lt"/>
            </a:rPr>
            <a:t>Legal</a:t>
          </a:r>
        </a:p>
      </dgm:t>
    </dgm:pt>
    <dgm:pt modelId="{F6842D45-03B7-B441-8921-5110B2B5AB1F}" type="parTrans" cxnId="{C9F85713-BE45-6D43-B9D3-5253382E2A08}">
      <dgm:prSet/>
      <dgm:spPr/>
      <dgm:t>
        <a:bodyPr/>
        <a:lstStyle/>
        <a:p>
          <a:endParaRPr lang="en-GB"/>
        </a:p>
      </dgm:t>
    </dgm:pt>
    <dgm:pt modelId="{65AD65D2-CBFA-0648-BFB2-1770239588F4}" type="sibTrans" cxnId="{C9F85713-BE45-6D43-B9D3-5253382E2A08}">
      <dgm:prSet/>
      <dgm:spPr/>
      <dgm:t>
        <a:bodyPr/>
        <a:lstStyle/>
        <a:p>
          <a:endParaRPr lang="en-GB"/>
        </a:p>
      </dgm:t>
    </dgm:pt>
    <dgm:pt modelId="{E781199A-6FA7-834B-AB77-76C7075864B6}">
      <dgm:prSet phldrT="[Text]" custT="1"/>
      <dgm:spPr/>
      <dgm:t>
        <a:bodyPr/>
        <a:lstStyle/>
        <a:p>
          <a:r>
            <a:rPr lang="en-GB" sz="800" b="1" dirty="0">
              <a:latin typeface="+mj-lt"/>
            </a:rPr>
            <a:t>Environmental</a:t>
          </a:r>
        </a:p>
      </dgm:t>
    </dgm:pt>
    <dgm:pt modelId="{66E694F8-AC98-D046-BE24-8FAA9D63BF3D}" type="parTrans" cxnId="{5CE6E353-0362-1446-9240-9C4E718E2230}">
      <dgm:prSet/>
      <dgm:spPr/>
      <dgm:t>
        <a:bodyPr/>
        <a:lstStyle/>
        <a:p>
          <a:endParaRPr lang="en-GB"/>
        </a:p>
      </dgm:t>
    </dgm:pt>
    <dgm:pt modelId="{63120B78-3F2C-554D-B1D8-878DE4889954}" type="sibTrans" cxnId="{5CE6E353-0362-1446-9240-9C4E718E2230}">
      <dgm:prSet/>
      <dgm:spPr/>
      <dgm:t>
        <a:bodyPr/>
        <a:lstStyle/>
        <a:p>
          <a:endParaRPr lang="en-GB"/>
        </a:p>
      </dgm:t>
    </dgm:pt>
    <dgm:pt modelId="{4BA12F8D-A1E5-9A4A-9B03-27533D455754}" type="pres">
      <dgm:prSet presAssocID="{88470129-CE78-4542-AD40-69B79AEFAF97}" presName="cycle" presStyleCnt="0">
        <dgm:presLayoutVars>
          <dgm:dir/>
          <dgm:resizeHandles val="exact"/>
        </dgm:presLayoutVars>
      </dgm:prSet>
      <dgm:spPr/>
    </dgm:pt>
    <dgm:pt modelId="{29D29AAA-E29C-D94F-9B2F-47953DDFE12B}" type="pres">
      <dgm:prSet presAssocID="{7AF1C2AD-EAE6-CD49-AF63-941FC929537E}" presName="node" presStyleLbl="node1" presStyleIdx="0" presStyleCnt="6">
        <dgm:presLayoutVars>
          <dgm:bulletEnabled val="1"/>
        </dgm:presLayoutVars>
      </dgm:prSet>
      <dgm:spPr/>
    </dgm:pt>
    <dgm:pt modelId="{1B499FCE-070E-EE4C-829B-F5DDFDA8AF2E}" type="pres">
      <dgm:prSet presAssocID="{B99544B7-46C5-9A4B-8A2E-B9A341D12179}" presName="sibTrans" presStyleLbl="sibTrans2D1" presStyleIdx="0" presStyleCnt="6"/>
      <dgm:spPr/>
    </dgm:pt>
    <dgm:pt modelId="{E9F6D439-7472-D241-A9FC-2DB41894101F}" type="pres">
      <dgm:prSet presAssocID="{B99544B7-46C5-9A4B-8A2E-B9A341D12179}" presName="connectorText" presStyleLbl="sibTrans2D1" presStyleIdx="0" presStyleCnt="6"/>
      <dgm:spPr/>
    </dgm:pt>
    <dgm:pt modelId="{5DA2440A-9F28-DE44-835A-99C5CCF559F0}" type="pres">
      <dgm:prSet presAssocID="{D66D9110-8CFC-E54A-97BE-452AFB31C510}" presName="node" presStyleLbl="node1" presStyleIdx="1" presStyleCnt="6">
        <dgm:presLayoutVars>
          <dgm:bulletEnabled val="1"/>
        </dgm:presLayoutVars>
      </dgm:prSet>
      <dgm:spPr/>
    </dgm:pt>
    <dgm:pt modelId="{A84C9077-DD22-9942-88D0-3F7B0F4A6C7F}" type="pres">
      <dgm:prSet presAssocID="{64820676-CFA7-F748-AC34-972F4632FC9D}" presName="sibTrans" presStyleLbl="sibTrans2D1" presStyleIdx="1" presStyleCnt="6"/>
      <dgm:spPr/>
    </dgm:pt>
    <dgm:pt modelId="{85AD9C8C-3C7C-FB44-8DD1-C06A529EB607}" type="pres">
      <dgm:prSet presAssocID="{64820676-CFA7-F748-AC34-972F4632FC9D}" presName="connectorText" presStyleLbl="sibTrans2D1" presStyleIdx="1" presStyleCnt="6"/>
      <dgm:spPr/>
    </dgm:pt>
    <dgm:pt modelId="{66C6C92E-9BCD-D44B-AFCE-535E954741A2}" type="pres">
      <dgm:prSet presAssocID="{74612785-2C89-CE40-A4A6-D49139680988}" presName="node" presStyleLbl="node1" presStyleIdx="2" presStyleCnt="6">
        <dgm:presLayoutVars>
          <dgm:bulletEnabled val="1"/>
        </dgm:presLayoutVars>
      </dgm:prSet>
      <dgm:spPr/>
    </dgm:pt>
    <dgm:pt modelId="{15114770-16A1-7142-B76C-E68F92E59816}" type="pres">
      <dgm:prSet presAssocID="{DFF849EF-88BF-2745-9138-22307030F428}" presName="sibTrans" presStyleLbl="sibTrans2D1" presStyleIdx="2" presStyleCnt="6"/>
      <dgm:spPr/>
    </dgm:pt>
    <dgm:pt modelId="{9D8B1D9C-2507-1248-B6BA-C42EA4C6D09C}" type="pres">
      <dgm:prSet presAssocID="{DFF849EF-88BF-2745-9138-22307030F428}" presName="connectorText" presStyleLbl="sibTrans2D1" presStyleIdx="2" presStyleCnt="6"/>
      <dgm:spPr/>
    </dgm:pt>
    <dgm:pt modelId="{8F8C82C1-5A2A-8849-B419-806A5010C179}" type="pres">
      <dgm:prSet presAssocID="{5A5FB8D8-EB19-2043-AA93-E3E2055CD83E}" presName="node" presStyleLbl="node1" presStyleIdx="3" presStyleCnt="6">
        <dgm:presLayoutVars>
          <dgm:bulletEnabled val="1"/>
        </dgm:presLayoutVars>
      </dgm:prSet>
      <dgm:spPr/>
    </dgm:pt>
    <dgm:pt modelId="{CE5392C5-F11D-4E4A-8FC2-4872AB2444AC}" type="pres">
      <dgm:prSet presAssocID="{57EF71E5-FC8B-F749-8FE1-44D294CE653D}" presName="sibTrans" presStyleLbl="sibTrans2D1" presStyleIdx="3" presStyleCnt="6"/>
      <dgm:spPr/>
    </dgm:pt>
    <dgm:pt modelId="{B1A68D72-4B7F-4449-A31A-9CC0A3B6CCC7}" type="pres">
      <dgm:prSet presAssocID="{57EF71E5-FC8B-F749-8FE1-44D294CE653D}" presName="connectorText" presStyleLbl="sibTrans2D1" presStyleIdx="3" presStyleCnt="6"/>
      <dgm:spPr/>
    </dgm:pt>
    <dgm:pt modelId="{397AADA6-13BA-AB4E-97B4-DD6427B22909}" type="pres">
      <dgm:prSet presAssocID="{48EEC537-DF22-DC4A-9C1B-5AEB543C6E86}" presName="node" presStyleLbl="node1" presStyleIdx="4" presStyleCnt="6">
        <dgm:presLayoutVars>
          <dgm:bulletEnabled val="1"/>
        </dgm:presLayoutVars>
      </dgm:prSet>
      <dgm:spPr/>
    </dgm:pt>
    <dgm:pt modelId="{9A85535F-53D5-0442-8250-58089EAF33F4}" type="pres">
      <dgm:prSet presAssocID="{65AD65D2-CBFA-0648-BFB2-1770239588F4}" presName="sibTrans" presStyleLbl="sibTrans2D1" presStyleIdx="4" presStyleCnt="6"/>
      <dgm:spPr/>
    </dgm:pt>
    <dgm:pt modelId="{370614CD-234E-4441-8DF9-F3F1F1EE8570}" type="pres">
      <dgm:prSet presAssocID="{65AD65D2-CBFA-0648-BFB2-1770239588F4}" presName="connectorText" presStyleLbl="sibTrans2D1" presStyleIdx="4" presStyleCnt="6"/>
      <dgm:spPr/>
    </dgm:pt>
    <dgm:pt modelId="{FAB77CA7-3410-A344-A4D0-F5F4EE70E7E1}" type="pres">
      <dgm:prSet presAssocID="{E781199A-6FA7-834B-AB77-76C7075864B6}" presName="node" presStyleLbl="node1" presStyleIdx="5" presStyleCnt="6">
        <dgm:presLayoutVars>
          <dgm:bulletEnabled val="1"/>
        </dgm:presLayoutVars>
      </dgm:prSet>
      <dgm:spPr/>
    </dgm:pt>
    <dgm:pt modelId="{6755A235-767C-5946-BA09-205F054059F3}" type="pres">
      <dgm:prSet presAssocID="{63120B78-3F2C-554D-B1D8-878DE4889954}" presName="sibTrans" presStyleLbl="sibTrans2D1" presStyleIdx="5" presStyleCnt="6"/>
      <dgm:spPr/>
    </dgm:pt>
    <dgm:pt modelId="{643E1A26-CBB3-EF4D-A0E9-C49C96354CD5}" type="pres">
      <dgm:prSet presAssocID="{63120B78-3F2C-554D-B1D8-878DE4889954}" presName="connectorText" presStyleLbl="sibTrans2D1" presStyleIdx="5" presStyleCnt="6"/>
      <dgm:spPr/>
    </dgm:pt>
  </dgm:ptLst>
  <dgm:cxnLst>
    <dgm:cxn modelId="{2B965412-1870-F543-BAC8-AE81B405250D}" type="presOf" srcId="{DFF849EF-88BF-2745-9138-22307030F428}" destId="{15114770-16A1-7142-B76C-E68F92E59816}" srcOrd="0" destOrd="0" presId="urn:microsoft.com/office/officeart/2005/8/layout/cycle2"/>
    <dgm:cxn modelId="{C9F85713-BE45-6D43-B9D3-5253382E2A08}" srcId="{88470129-CE78-4542-AD40-69B79AEFAF97}" destId="{48EEC537-DF22-DC4A-9C1B-5AEB543C6E86}" srcOrd="4" destOrd="0" parTransId="{F6842D45-03B7-B441-8921-5110B2B5AB1F}" sibTransId="{65AD65D2-CBFA-0648-BFB2-1770239588F4}"/>
    <dgm:cxn modelId="{D35D8631-8B4E-464A-ADFB-9849A068ED06}" type="presOf" srcId="{65AD65D2-CBFA-0648-BFB2-1770239588F4}" destId="{9A85535F-53D5-0442-8250-58089EAF33F4}" srcOrd="0" destOrd="0" presId="urn:microsoft.com/office/officeart/2005/8/layout/cycle2"/>
    <dgm:cxn modelId="{5BA76837-4C20-9044-9A00-DF4BB4AC4F54}" type="presOf" srcId="{5A5FB8D8-EB19-2043-AA93-E3E2055CD83E}" destId="{8F8C82C1-5A2A-8849-B419-806A5010C179}" srcOrd="0" destOrd="0" presId="urn:microsoft.com/office/officeart/2005/8/layout/cycle2"/>
    <dgm:cxn modelId="{B2143C3B-0D76-DD4C-A19F-EFDD7A912E01}" type="presOf" srcId="{63120B78-3F2C-554D-B1D8-878DE4889954}" destId="{6755A235-767C-5946-BA09-205F054059F3}" srcOrd="0" destOrd="0" presId="urn:microsoft.com/office/officeart/2005/8/layout/cycle2"/>
    <dgm:cxn modelId="{028FFB3B-F933-D242-BAAB-18B6DBF0BE64}" type="presOf" srcId="{7AF1C2AD-EAE6-CD49-AF63-941FC929537E}" destId="{29D29AAA-E29C-D94F-9B2F-47953DDFE12B}" srcOrd="0" destOrd="0" presId="urn:microsoft.com/office/officeart/2005/8/layout/cycle2"/>
    <dgm:cxn modelId="{B9693A40-EA61-3444-AA32-7D27D575BADE}" srcId="{88470129-CE78-4542-AD40-69B79AEFAF97}" destId="{74612785-2C89-CE40-A4A6-D49139680988}" srcOrd="2" destOrd="0" parTransId="{FD19BC45-9456-D64E-9669-B8A32A09455F}" sibTransId="{DFF849EF-88BF-2745-9138-22307030F428}"/>
    <dgm:cxn modelId="{8B50F048-5F6B-124C-BAEE-2A8FEEC645B5}" type="presOf" srcId="{DFF849EF-88BF-2745-9138-22307030F428}" destId="{9D8B1D9C-2507-1248-B6BA-C42EA4C6D09C}" srcOrd="1" destOrd="0" presId="urn:microsoft.com/office/officeart/2005/8/layout/cycle2"/>
    <dgm:cxn modelId="{5180AF51-493E-6C4B-8D5E-8F8CD8F1E63E}" type="presOf" srcId="{B99544B7-46C5-9A4B-8A2E-B9A341D12179}" destId="{E9F6D439-7472-D241-A9FC-2DB41894101F}" srcOrd="1" destOrd="0" presId="urn:microsoft.com/office/officeart/2005/8/layout/cycle2"/>
    <dgm:cxn modelId="{5CE6E353-0362-1446-9240-9C4E718E2230}" srcId="{88470129-CE78-4542-AD40-69B79AEFAF97}" destId="{E781199A-6FA7-834B-AB77-76C7075864B6}" srcOrd="5" destOrd="0" parTransId="{66E694F8-AC98-D046-BE24-8FAA9D63BF3D}" sibTransId="{63120B78-3F2C-554D-B1D8-878DE4889954}"/>
    <dgm:cxn modelId="{33DBA854-BAD9-994A-9BB5-105E17597D78}" type="presOf" srcId="{63120B78-3F2C-554D-B1D8-878DE4889954}" destId="{643E1A26-CBB3-EF4D-A0E9-C49C96354CD5}" srcOrd="1" destOrd="0" presId="urn:microsoft.com/office/officeart/2005/8/layout/cycle2"/>
    <dgm:cxn modelId="{3EE92660-6650-A14C-8921-3F2CB52050C7}" srcId="{88470129-CE78-4542-AD40-69B79AEFAF97}" destId="{5A5FB8D8-EB19-2043-AA93-E3E2055CD83E}" srcOrd="3" destOrd="0" parTransId="{FB819692-53D8-D042-84A2-D8C942B8BEE3}" sibTransId="{57EF71E5-FC8B-F749-8FE1-44D294CE653D}"/>
    <dgm:cxn modelId="{440CD661-CC70-2549-BCBB-8B777D1EE99F}" type="presOf" srcId="{57EF71E5-FC8B-F749-8FE1-44D294CE653D}" destId="{B1A68D72-4B7F-4449-A31A-9CC0A3B6CCC7}" srcOrd="1" destOrd="0" presId="urn:microsoft.com/office/officeart/2005/8/layout/cycle2"/>
    <dgm:cxn modelId="{67C70669-3206-F74F-A9F6-8B171D5EE038}" type="presOf" srcId="{65AD65D2-CBFA-0648-BFB2-1770239588F4}" destId="{370614CD-234E-4441-8DF9-F3F1F1EE8570}" srcOrd="1" destOrd="0" presId="urn:microsoft.com/office/officeart/2005/8/layout/cycle2"/>
    <dgm:cxn modelId="{24B7EB6B-770E-1A43-B1C3-DE076BAA7A2C}" type="presOf" srcId="{D66D9110-8CFC-E54A-97BE-452AFB31C510}" destId="{5DA2440A-9F28-DE44-835A-99C5CCF559F0}" srcOrd="0" destOrd="0" presId="urn:microsoft.com/office/officeart/2005/8/layout/cycle2"/>
    <dgm:cxn modelId="{8807997E-B829-CD45-B993-1E6CF97835E2}" type="presOf" srcId="{88470129-CE78-4542-AD40-69B79AEFAF97}" destId="{4BA12F8D-A1E5-9A4A-9B03-27533D455754}" srcOrd="0" destOrd="0" presId="urn:microsoft.com/office/officeart/2005/8/layout/cycle2"/>
    <dgm:cxn modelId="{6CEB998F-81E7-B648-9B2F-F345D39B5DB6}" type="presOf" srcId="{48EEC537-DF22-DC4A-9C1B-5AEB543C6E86}" destId="{397AADA6-13BA-AB4E-97B4-DD6427B22909}" srcOrd="0" destOrd="0" presId="urn:microsoft.com/office/officeart/2005/8/layout/cycle2"/>
    <dgm:cxn modelId="{701689A5-B8DD-B64E-9224-E6B3EC65CB5C}" type="presOf" srcId="{57EF71E5-FC8B-F749-8FE1-44D294CE653D}" destId="{CE5392C5-F11D-4E4A-8FC2-4872AB2444AC}" srcOrd="0" destOrd="0" presId="urn:microsoft.com/office/officeart/2005/8/layout/cycle2"/>
    <dgm:cxn modelId="{844492B0-B1CE-7D4B-AF19-18F13F9FF1D4}" type="presOf" srcId="{64820676-CFA7-F748-AC34-972F4632FC9D}" destId="{A84C9077-DD22-9942-88D0-3F7B0F4A6C7F}" srcOrd="0" destOrd="0" presId="urn:microsoft.com/office/officeart/2005/8/layout/cycle2"/>
    <dgm:cxn modelId="{6A3E19D2-D3BD-C143-81EC-83A3D9B2ABFE}" srcId="{88470129-CE78-4542-AD40-69B79AEFAF97}" destId="{7AF1C2AD-EAE6-CD49-AF63-941FC929537E}" srcOrd="0" destOrd="0" parTransId="{5E952DE0-D20C-EA43-AAE0-D6154C72CE2A}" sibTransId="{B99544B7-46C5-9A4B-8A2E-B9A341D12179}"/>
    <dgm:cxn modelId="{A40BE8D5-A624-B64A-92DC-C4F9E41BB74F}" type="presOf" srcId="{74612785-2C89-CE40-A4A6-D49139680988}" destId="{66C6C92E-9BCD-D44B-AFCE-535E954741A2}" srcOrd="0" destOrd="0" presId="urn:microsoft.com/office/officeart/2005/8/layout/cycle2"/>
    <dgm:cxn modelId="{00D3F9E3-351B-1D4A-A11A-B20D11B8917B}" type="presOf" srcId="{64820676-CFA7-F748-AC34-972F4632FC9D}" destId="{85AD9C8C-3C7C-FB44-8DD1-C06A529EB607}" srcOrd="1" destOrd="0" presId="urn:microsoft.com/office/officeart/2005/8/layout/cycle2"/>
    <dgm:cxn modelId="{43E903E4-9BCD-3048-AF64-574E3BC50C1D}" srcId="{88470129-CE78-4542-AD40-69B79AEFAF97}" destId="{D66D9110-8CFC-E54A-97BE-452AFB31C510}" srcOrd="1" destOrd="0" parTransId="{BEE3092D-1E2C-7E47-AB97-D53C50B18405}" sibTransId="{64820676-CFA7-F748-AC34-972F4632FC9D}"/>
    <dgm:cxn modelId="{27D85DE5-9196-3043-9192-ADECA9315546}" type="presOf" srcId="{B99544B7-46C5-9A4B-8A2E-B9A341D12179}" destId="{1B499FCE-070E-EE4C-829B-F5DDFDA8AF2E}" srcOrd="0" destOrd="0" presId="urn:microsoft.com/office/officeart/2005/8/layout/cycle2"/>
    <dgm:cxn modelId="{9EEE26ED-742C-834A-956F-FC591586A608}" type="presOf" srcId="{E781199A-6FA7-834B-AB77-76C7075864B6}" destId="{FAB77CA7-3410-A344-A4D0-F5F4EE70E7E1}" srcOrd="0" destOrd="0" presId="urn:microsoft.com/office/officeart/2005/8/layout/cycle2"/>
    <dgm:cxn modelId="{00AB3D29-14C0-9042-BCDD-B63682B5E0B8}" type="presParOf" srcId="{4BA12F8D-A1E5-9A4A-9B03-27533D455754}" destId="{29D29AAA-E29C-D94F-9B2F-47953DDFE12B}" srcOrd="0" destOrd="0" presId="urn:microsoft.com/office/officeart/2005/8/layout/cycle2"/>
    <dgm:cxn modelId="{70355518-5A06-FB4E-B3FC-DFDBCADA416A}" type="presParOf" srcId="{4BA12F8D-A1E5-9A4A-9B03-27533D455754}" destId="{1B499FCE-070E-EE4C-829B-F5DDFDA8AF2E}" srcOrd="1" destOrd="0" presId="urn:microsoft.com/office/officeart/2005/8/layout/cycle2"/>
    <dgm:cxn modelId="{2EA74CBD-263F-7647-9708-9D7E10F31829}" type="presParOf" srcId="{1B499FCE-070E-EE4C-829B-F5DDFDA8AF2E}" destId="{E9F6D439-7472-D241-A9FC-2DB41894101F}" srcOrd="0" destOrd="0" presId="urn:microsoft.com/office/officeart/2005/8/layout/cycle2"/>
    <dgm:cxn modelId="{694EB2FD-D8ED-3B4B-BAC5-7CA4F50D98A8}" type="presParOf" srcId="{4BA12F8D-A1E5-9A4A-9B03-27533D455754}" destId="{5DA2440A-9F28-DE44-835A-99C5CCF559F0}" srcOrd="2" destOrd="0" presId="urn:microsoft.com/office/officeart/2005/8/layout/cycle2"/>
    <dgm:cxn modelId="{7F8FF0E3-5650-9A47-BD3B-28CCC8CF1B62}" type="presParOf" srcId="{4BA12F8D-A1E5-9A4A-9B03-27533D455754}" destId="{A84C9077-DD22-9942-88D0-3F7B0F4A6C7F}" srcOrd="3" destOrd="0" presId="urn:microsoft.com/office/officeart/2005/8/layout/cycle2"/>
    <dgm:cxn modelId="{A263A36A-21E8-8642-AAED-F2FACFED0D38}" type="presParOf" srcId="{A84C9077-DD22-9942-88D0-3F7B0F4A6C7F}" destId="{85AD9C8C-3C7C-FB44-8DD1-C06A529EB607}" srcOrd="0" destOrd="0" presId="urn:microsoft.com/office/officeart/2005/8/layout/cycle2"/>
    <dgm:cxn modelId="{B6E189E8-CB50-9544-BE64-1F85DE100C12}" type="presParOf" srcId="{4BA12F8D-A1E5-9A4A-9B03-27533D455754}" destId="{66C6C92E-9BCD-D44B-AFCE-535E954741A2}" srcOrd="4" destOrd="0" presId="urn:microsoft.com/office/officeart/2005/8/layout/cycle2"/>
    <dgm:cxn modelId="{3525D05E-61EC-C34E-96C3-CF6DEE67580D}" type="presParOf" srcId="{4BA12F8D-A1E5-9A4A-9B03-27533D455754}" destId="{15114770-16A1-7142-B76C-E68F92E59816}" srcOrd="5" destOrd="0" presId="urn:microsoft.com/office/officeart/2005/8/layout/cycle2"/>
    <dgm:cxn modelId="{0F2BA1D2-DB2C-D04D-B5CF-E588900B9A43}" type="presParOf" srcId="{15114770-16A1-7142-B76C-E68F92E59816}" destId="{9D8B1D9C-2507-1248-B6BA-C42EA4C6D09C}" srcOrd="0" destOrd="0" presId="urn:microsoft.com/office/officeart/2005/8/layout/cycle2"/>
    <dgm:cxn modelId="{BAD97EEE-8F71-2745-957C-ADFD209A1200}" type="presParOf" srcId="{4BA12F8D-A1E5-9A4A-9B03-27533D455754}" destId="{8F8C82C1-5A2A-8849-B419-806A5010C179}" srcOrd="6" destOrd="0" presId="urn:microsoft.com/office/officeart/2005/8/layout/cycle2"/>
    <dgm:cxn modelId="{B7A92524-3BE4-6547-A18F-20D0F42433ED}" type="presParOf" srcId="{4BA12F8D-A1E5-9A4A-9B03-27533D455754}" destId="{CE5392C5-F11D-4E4A-8FC2-4872AB2444AC}" srcOrd="7" destOrd="0" presId="urn:microsoft.com/office/officeart/2005/8/layout/cycle2"/>
    <dgm:cxn modelId="{ECD5914C-0BBC-8949-8E55-2BCFD473B5C2}" type="presParOf" srcId="{CE5392C5-F11D-4E4A-8FC2-4872AB2444AC}" destId="{B1A68D72-4B7F-4449-A31A-9CC0A3B6CCC7}" srcOrd="0" destOrd="0" presId="urn:microsoft.com/office/officeart/2005/8/layout/cycle2"/>
    <dgm:cxn modelId="{101A3364-6CED-A94F-A476-EA98535991F4}" type="presParOf" srcId="{4BA12F8D-A1E5-9A4A-9B03-27533D455754}" destId="{397AADA6-13BA-AB4E-97B4-DD6427B22909}" srcOrd="8" destOrd="0" presId="urn:microsoft.com/office/officeart/2005/8/layout/cycle2"/>
    <dgm:cxn modelId="{8AE8F622-4FE6-7A40-93A0-B8B4C7C012C7}" type="presParOf" srcId="{4BA12F8D-A1E5-9A4A-9B03-27533D455754}" destId="{9A85535F-53D5-0442-8250-58089EAF33F4}" srcOrd="9" destOrd="0" presId="urn:microsoft.com/office/officeart/2005/8/layout/cycle2"/>
    <dgm:cxn modelId="{C5E745EA-3BB1-6D4F-A013-CB7ED64946D5}" type="presParOf" srcId="{9A85535F-53D5-0442-8250-58089EAF33F4}" destId="{370614CD-234E-4441-8DF9-F3F1F1EE8570}" srcOrd="0" destOrd="0" presId="urn:microsoft.com/office/officeart/2005/8/layout/cycle2"/>
    <dgm:cxn modelId="{EC2EFA61-C235-8A48-9FAD-1811A7BB4609}" type="presParOf" srcId="{4BA12F8D-A1E5-9A4A-9B03-27533D455754}" destId="{FAB77CA7-3410-A344-A4D0-F5F4EE70E7E1}" srcOrd="10" destOrd="0" presId="urn:microsoft.com/office/officeart/2005/8/layout/cycle2"/>
    <dgm:cxn modelId="{7CDCAAEF-318D-DC42-A429-A5DCF56C45C3}" type="presParOf" srcId="{4BA12F8D-A1E5-9A4A-9B03-27533D455754}" destId="{6755A235-767C-5946-BA09-205F054059F3}" srcOrd="11" destOrd="0" presId="urn:microsoft.com/office/officeart/2005/8/layout/cycle2"/>
    <dgm:cxn modelId="{44E3CE8B-13F7-9F4B-81F2-1167B7441539}" type="presParOf" srcId="{6755A235-767C-5946-BA09-205F054059F3}" destId="{643E1A26-CBB3-EF4D-A0E9-C49C96354CD5}"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29AAA-E29C-D94F-9B2F-47953DDFE12B}">
      <dsp:nvSpPr>
        <dsp:cNvPr id="0" name=""/>
        <dsp:cNvSpPr/>
      </dsp:nvSpPr>
      <dsp:spPr>
        <a:xfrm>
          <a:off x="1962089" y="704"/>
          <a:ext cx="689321" cy="6893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mj-lt"/>
            </a:rPr>
            <a:t>Political</a:t>
          </a:r>
        </a:p>
      </dsp:txBody>
      <dsp:txXfrm>
        <a:off x="2063038" y="101653"/>
        <a:ext cx="487423" cy="487423"/>
      </dsp:txXfrm>
    </dsp:sp>
    <dsp:sp modelId="{1B499FCE-070E-EE4C-829B-F5DDFDA8AF2E}">
      <dsp:nvSpPr>
        <dsp:cNvPr id="0" name=""/>
        <dsp:cNvSpPr/>
      </dsp:nvSpPr>
      <dsp:spPr>
        <a:xfrm rot="1800000">
          <a:off x="2658857" y="485253"/>
          <a:ext cx="183326" cy="232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662541" y="518033"/>
        <a:ext cx="128328" cy="139588"/>
      </dsp:txXfrm>
    </dsp:sp>
    <dsp:sp modelId="{5DA2440A-9F28-DE44-835A-99C5CCF559F0}">
      <dsp:nvSpPr>
        <dsp:cNvPr id="0" name=""/>
        <dsp:cNvSpPr/>
      </dsp:nvSpPr>
      <dsp:spPr>
        <a:xfrm>
          <a:off x="2858616" y="518315"/>
          <a:ext cx="689321" cy="6893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mj-lt"/>
            </a:rPr>
            <a:t>Economical</a:t>
          </a:r>
        </a:p>
      </dsp:txBody>
      <dsp:txXfrm>
        <a:off x="2959565" y="619264"/>
        <a:ext cx="487423" cy="487423"/>
      </dsp:txXfrm>
    </dsp:sp>
    <dsp:sp modelId="{A84C9077-DD22-9942-88D0-3F7B0F4A6C7F}">
      <dsp:nvSpPr>
        <dsp:cNvPr id="0" name=""/>
        <dsp:cNvSpPr/>
      </dsp:nvSpPr>
      <dsp:spPr>
        <a:xfrm rot="5400000">
          <a:off x="3111613" y="1259074"/>
          <a:ext cx="183326" cy="232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139112" y="1278104"/>
        <a:ext cx="128328" cy="139588"/>
      </dsp:txXfrm>
    </dsp:sp>
    <dsp:sp modelId="{66C6C92E-9BCD-D44B-AFCE-535E954741A2}">
      <dsp:nvSpPr>
        <dsp:cNvPr id="0" name=""/>
        <dsp:cNvSpPr/>
      </dsp:nvSpPr>
      <dsp:spPr>
        <a:xfrm>
          <a:off x="2858616" y="1553535"/>
          <a:ext cx="689321" cy="6893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mj-lt"/>
            </a:rPr>
            <a:t>Social</a:t>
          </a:r>
        </a:p>
      </dsp:txBody>
      <dsp:txXfrm>
        <a:off x="2959565" y="1654484"/>
        <a:ext cx="487423" cy="487423"/>
      </dsp:txXfrm>
    </dsp:sp>
    <dsp:sp modelId="{15114770-16A1-7142-B76C-E68F92E59816}">
      <dsp:nvSpPr>
        <dsp:cNvPr id="0" name=""/>
        <dsp:cNvSpPr/>
      </dsp:nvSpPr>
      <dsp:spPr>
        <a:xfrm rot="9000000">
          <a:off x="2667843" y="2038083"/>
          <a:ext cx="183326" cy="232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719157" y="2070863"/>
        <a:ext cx="128328" cy="139588"/>
      </dsp:txXfrm>
    </dsp:sp>
    <dsp:sp modelId="{8F8C82C1-5A2A-8849-B419-806A5010C179}">
      <dsp:nvSpPr>
        <dsp:cNvPr id="0" name=""/>
        <dsp:cNvSpPr/>
      </dsp:nvSpPr>
      <dsp:spPr>
        <a:xfrm>
          <a:off x="1962089" y="2071145"/>
          <a:ext cx="689321" cy="6893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mj-lt"/>
            </a:rPr>
            <a:t>Technological</a:t>
          </a:r>
        </a:p>
      </dsp:txBody>
      <dsp:txXfrm>
        <a:off x="2063038" y="2172094"/>
        <a:ext cx="487423" cy="487423"/>
      </dsp:txXfrm>
    </dsp:sp>
    <dsp:sp modelId="{CE5392C5-F11D-4E4A-8FC2-4872AB2444AC}">
      <dsp:nvSpPr>
        <dsp:cNvPr id="0" name=""/>
        <dsp:cNvSpPr/>
      </dsp:nvSpPr>
      <dsp:spPr>
        <a:xfrm rot="12600000">
          <a:off x="1771316" y="2043272"/>
          <a:ext cx="183326" cy="232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1822630" y="2103551"/>
        <a:ext cx="128328" cy="139588"/>
      </dsp:txXfrm>
    </dsp:sp>
    <dsp:sp modelId="{397AADA6-13BA-AB4E-97B4-DD6427B22909}">
      <dsp:nvSpPr>
        <dsp:cNvPr id="0" name=""/>
        <dsp:cNvSpPr/>
      </dsp:nvSpPr>
      <dsp:spPr>
        <a:xfrm>
          <a:off x="1065562" y="1553535"/>
          <a:ext cx="689321" cy="6893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mj-lt"/>
            </a:rPr>
            <a:t>Legal</a:t>
          </a:r>
        </a:p>
      </dsp:txBody>
      <dsp:txXfrm>
        <a:off x="1166511" y="1654484"/>
        <a:ext cx="487423" cy="487423"/>
      </dsp:txXfrm>
    </dsp:sp>
    <dsp:sp modelId="{9A85535F-53D5-0442-8250-58089EAF33F4}">
      <dsp:nvSpPr>
        <dsp:cNvPr id="0" name=""/>
        <dsp:cNvSpPr/>
      </dsp:nvSpPr>
      <dsp:spPr>
        <a:xfrm rot="16200000">
          <a:off x="1318559" y="1269451"/>
          <a:ext cx="183326" cy="232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346058" y="1343479"/>
        <a:ext cx="128328" cy="139588"/>
      </dsp:txXfrm>
    </dsp:sp>
    <dsp:sp modelId="{FAB77CA7-3410-A344-A4D0-F5F4EE70E7E1}">
      <dsp:nvSpPr>
        <dsp:cNvPr id="0" name=""/>
        <dsp:cNvSpPr/>
      </dsp:nvSpPr>
      <dsp:spPr>
        <a:xfrm>
          <a:off x="1065562" y="518315"/>
          <a:ext cx="689321" cy="6893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mj-lt"/>
            </a:rPr>
            <a:t>Environmental</a:t>
          </a:r>
        </a:p>
      </dsp:txBody>
      <dsp:txXfrm>
        <a:off x="1166511" y="619264"/>
        <a:ext cx="487423" cy="487423"/>
      </dsp:txXfrm>
    </dsp:sp>
    <dsp:sp modelId="{6755A235-767C-5946-BA09-205F054059F3}">
      <dsp:nvSpPr>
        <dsp:cNvPr id="0" name=""/>
        <dsp:cNvSpPr/>
      </dsp:nvSpPr>
      <dsp:spPr>
        <a:xfrm rot="19800000">
          <a:off x="1762330" y="490442"/>
          <a:ext cx="183326" cy="232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766014" y="550721"/>
        <a:ext cx="128328" cy="139588"/>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859C61-C013-481D-9627-97B2628453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A3D4B4FD-8C9A-4957-8592-8FD2FBD4639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9FE7979-3D10-4E80-82E5-2E769F829FB4}" type="datetime1">
              <a:rPr lang="en-GB" smtClean="0"/>
              <a:t>04/12/2022</a:t>
            </a:fld>
            <a:endParaRPr lang="en-GB"/>
          </a:p>
        </p:txBody>
      </p:sp>
      <p:sp>
        <p:nvSpPr>
          <p:cNvPr id="4" name="Footer Placeholder 3">
            <a:extLst>
              <a:ext uri="{FF2B5EF4-FFF2-40B4-BE49-F238E27FC236}">
                <a16:creationId xmlns:a16="http://schemas.microsoft.com/office/drawing/2014/main" id="{777889FB-5092-40FE-B087-D23541905CC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A3F7178-237D-4569-92DB-1A35F8162F4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8E958FD-BD50-4982-BE3D-32265A1F0BD9}" type="slidenum">
              <a:rPr lang="en-GB" smtClean="0"/>
              <a:t>‹#›</a:t>
            </a:fld>
            <a:endParaRPr lang="en-GB"/>
          </a:p>
        </p:txBody>
      </p:sp>
    </p:spTree>
    <p:extLst>
      <p:ext uri="{BB962C8B-B14F-4D97-AF65-F5344CB8AC3E}">
        <p14:creationId xmlns:p14="http://schemas.microsoft.com/office/powerpoint/2010/main" val="374381997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13E585C-8647-4940-A45A-1A57A03CA82B}" type="datetime1">
              <a:rPr lang="en-GB" noProof="0" smtClean="0"/>
              <a:t>04/12/2022</a:t>
            </a:fld>
            <a:endParaRPr lang="en-GB" noProof="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8136092-2EDF-47BF-99B1-B87430F95B70}" type="slidenum">
              <a:rPr lang="en-GB" noProof="0" smtClean="0"/>
              <a:t>‹#›</a:t>
            </a:fld>
            <a:endParaRPr lang="en-GB" noProof="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C8136092-2EDF-47BF-99B1-B87430F95B70}" type="slidenum">
              <a:rPr lang="en-GB" smtClean="0"/>
              <a:t>1</a:t>
            </a:fld>
            <a:endParaRPr lang="en-GB"/>
          </a:p>
        </p:txBody>
      </p:sp>
    </p:spTree>
    <p:extLst>
      <p:ext uri="{BB962C8B-B14F-4D97-AF65-F5344CB8AC3E}">
        <p14:creationId xmlns:p14="http://schemas.microsoft.com/office/powerpoint/2010/main" val="1812153266"/>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26" Type="http://schemas.openxmlformats.org/officeDocument/2006/relationships/image" Target="../media/image25.png"/><Relationship Id="rId3" Type="http://schemas.openxmlformats.org/officeDocument/2006/relationships/image" Target="../media/image2.svg"/><Relationship Id="rId21" Type="http://schemas.openxmlformats.org/officeDocument/2006/relationships/image" Target="../media/image20.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5" Type="http://schemas.openxmlformats.org/officeDocument/2006/relationships/image" Target="../media/image24.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29" Type="http://schemas.openxmlformats.org/officeDocument/2006/relationships/image" Target="../media/image28.sv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24" Type="http://schemas.openxmlformats.org/officeDocument/2006/relationships/image" Target="../media/image23.pn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svg"/><Relationship Id="rId28" Type="http://schemas.openxmlformats.org/officeDocument/2006/relationships/image" Target="../media/image27.pn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66" name="Graphic 65">
            <a:extLst>
              <a:ext uri="{FF2B5EF4-FFF2-40B4-BE49-F238E27FC236}">
                <a16:creationId xmlns:a16="http://schemas.microsoft.com/office/drawing/2014/main" id="{90B14DE5-DA3D-4674-BF58-3926C8A9DD3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V="1">
            <a:off x="5123375" y="6751033"/>
            <a:ext cx="1483200" cy="2142400"/>
          </a:xfrm>
          <a:prstGeom prst="rect">
            <a:avLst/>
          </a:prstGeom>
        </p:spPr>
      </p:pic>
      <p:pic>
        <p:nvPicPr>
          <p:cNvPr id="67" name="Graphic 66">
            <a:extLst>
              <a:ext uri="{FF2B5EF4-FFF2-40B4-BE49-F238E27FC236}">
                <a16:creationId xmlns:a16="http://schemas.microsoft.com/office/drawing/2014/main" id="{F519C58A-42C2-4EFF-90E4-9A2251618C3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3495279" y="6751033"/>
            <a:ext cx="1483200" cy="2142400"/>
          </a:xfrm>
          <a:prstGeom prst="rect">
            <a:avLst/>
          </a:prstGeom>
        </p:spPr>
      </p:pic>
      <p:pic>
        <p:nvPicPr>
          <p:cNvPr id="68" name="Graphic 67">
            <a:extLst>
              <a:ext uri="{FF2B5EF4-FFF2-40B4-BE49-F238E27FC236}">
                <a16:creationId xmlns:a16="http://schemas.microsoft.com/office/drawing/2014/main" id="{82AA0ABF-C12D-46ED-83CE-47F37AC0A87A}"/>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V="1">
            <a:off x="1867182" y="6751033"/>
            <a:ext cx="1483200" cy="2142400"/>
          </a:xfrm>
          <a:prstGeom prst="rect">
            <a:avLst/>
          </a:prstGeom>
        </p:spPr>
      </p:pic>
      <p:pic>
        <p:nvPicPr>
          <p:cNvPr id="69" name="Graphic 68">
            <a:extLst>
              <a:ext uri="{FF2B5EF4-FFF2-40B4-BE49-F238E27FC236}">
                <a16:creationId xmlns:a16="http://schemas.microsoft.com/office/drawing/2014/main" id="{9E510651-FA50-4A92-BA3E-CE76CFE11ABD}"/>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flipV="1">
            <a:off x="239085" y="6751033"/>
            <a:ext cx="1483200" cy="2142400"/>
          </a:xfrm>
          <a:prstGeom prst="rect">
            <a:avLst/>
          </a:prstGeom>
        </p:spPr>
      </p:pic>
      <p:pic>
        <p:nvPicPr>
          <p:cNvPr id="60" name="Graphic 59">
            <a:extLst>
              <a:ext uri="{FF2B5EF4-FFF2-40B4-BE49-F238E27FC236}">
                <a16:creationId xmlns:a16="http://schemas.microsoft.com/office/drawing/2014/main" id="{F6C9B6F4-3A93-4DCA-A42A-46222720EF98}"/>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5126322" y="1351383"/>
            <a:ext cx="1483200" cy="2142400"/>
          </a:xfrm>
          <a:prstGeom prst="rect">
            <a:avLst/>
          </a:prstGeom>
        </p:spPr>
      </p:pic>
      <p:pic>
        <p:nvPicPr>
          <p:cNvPr id="58" name="Graphic 57">
            <a:extLst>
              <a:ext uri="{FF2B5EF4-FFF2-40B4-BE49-F238E27FC236}">
                <a16:creationId xmlns:a16="http://schemas.microsoft.com/office/drawing/2014/main" id="{7FB68798-4EF5-491D-BDC4-288D15D2E318}"/>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3498226" y="1351383"/>
            <a:ext cx="1483200" cy="2142400"/>
          </a:xfrm>
          <a:prstGeom prst="rect">
            <a:avLst/>
          </a:prstGeom>
        </p:spPr>
      </p:pic>
      <p:pic>
        <p:nvPicPr>
          <p:cNvPr id="55" name="Graphic 54">
            <a:extLst>
              <a:ext uri="{FF2B5EF4-FFF2-40B4-BE49-F238E27FC236}">
                <a16:creationId xmlns:a16="http://schemas.microsoft.com/office/drawing/2014/main" id="{B4E84C11-C343-4347-A2E3-0B7555BB6422}"/>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1870129" y="1351383"/>
            <a:ext cx="1483200" cy="2142400"/>
          </a:xfrm>
          <a:prstGeom prst="rect">
            <a:avLst/>
          </a:prstGeom>
        </p:spPr>
      </p:pic>
      <p:pic>
        <p:nvPicPr>
          <p:cNvPr id="53" name="Graphic 52">
            <a:extLst>
              <a:ext uri="{FF2B5EF4-FFF2-40B4-BE49-F238E27FC236}">
                <a16:creationId xmlns:a16="http://schemas.microsoft.com/office/drawing/2014/main" id="{D4AA3417-388D-4F52-A85A-B359D84DCD79}"/>
              </a:ext>
            </a:extLst>
          </p:cNvPr>
          <p:cNvPicPr>
            <a:picLocks noChangeAspect="1"/>
          </p:cNvPicPr>
          <p:nvPr userDrawn="1"/>
        </p:nvPicPr>
        <p:blipFill>
          <a:blip r:embed="rId16">
            <a:extLst>
              <a:ext uri="{96DAC541-7B7A-43D3-8B79-37D633B846F1}">
                <asvg:svgBlip xmlns:asvg="http://schemas.microsoft.com/office/drawing/2016/SVG/main" r:embed="rId17"/>
              </a:ext>
            </a:extLst>
          </a:blip>
          <a:stretch>
            <a:fillRect/>
          </a:stretch>
        </p:blipFill>
        <p:spPr>
          <a:xfrm>
            <a:off x="242032" y="1351383"/>
            <a:ext cx="1483200" cy="2142400"/>
          </a:xfrm>
          <a:prstGeom prst="rect">
            <a:avLst/>
          </a:prstGeom>
        </p:spPr>
      </p:pic>
      <p:pic>
        <p:nvPicPr>
          <p:cNvPr id="82" name="Graphic 81">
            <a:extLst>
              <a:ext uri="{FF2B5EF4-FFF2-40B4-BE49-F238E27FC236}">
                <a16:creationId xmlns:a16="http://schemas.microsoft.com/office/drawing/2014/main" id="{D1B1C02E-9F07-4E40-BE13-F802E6138A66}"/>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708660" y="3321109"/>
            <a:ext cx="5658712" cy="3666744"/>
          </a:xfrm>
          <a:prstGeom prst="rect">
            <a:avLst/>
          </a:prstGeom>
        </p:spPr>
      </p:pic>
      <p:pic>
        <p:nvPicPr>
          <p:cNvPr id="13" name="Graphic 12">
            <a:extLst>
              <a:ext uri="{FF2B5EF4-FFF2-40B4-BE49-F238E27FC236}">
                <a16:creationId xmlns:a16="http://schemas.microsoft.com/office/drawing/2014/main" id="{D8D41EC6-1A3C-43A4-A1A5-C4D0F47ADF66}"/>
              </a:ext>
            </a:extLst>
          </p:cNvPr>
          <p:cNvPicPr>
            <a:picLocks noChangeAspect="1"/>
          </p:cNvPicPr>
          <p:nvPr userDrawn="1"/>
        </p:nvPicPr>
        <p:blipFill>
          <a:blip r:embed="rId20">
            <a:extLst>
              <a:ext uri="{96DAC541-7B7A-43D3-8B79-37D633B846F1}">
                <asvg:svgBlip xmlns:asvg="http://schemas.microsoft.com/office/drawing/2016/SVG/main" r:embed="rId21"/>
              </a:ext>
            </a:extLst>
          </a:blip>
          <a:stretch>
            <a:fillRect/>
          </a:stretch>
        </p:blipFill>
        <p:spPr>
          <a:xfrm>
            <a:off x="2084832" y="3763929"/>
            <a:ext cx="2688336" cy="2688336"/>
          </a:xfrm>
          <a:prstGeom prst="rect">
            <a:avLst/>
          </a:prstGeom>
        </p:spPr>
      </p:pic>
      <p:pic>
        <p:nvPicPr>
          <p:cNvPr id="56" name="Graphic 55">
            <a:extLst>
              <a:ext uri="{FF2B5EF4-FFF2-40B4-BE49-F238E27FC236}">
                <a16:creationId xmlns:a16="http://schemas.microsoft.com/office/drawing/2014/main" id="{56C7FDEA-6D60-408B-BB92-E0FB7E8FAE5B}"/>
              </a:ext>
            </a:extLst>
          </p:cNvPr>
          <p:cNvPicPr>
            <a:picLocks noChangeAspect="1"/>
          </p:cNvPicPr>
          <p:nvPr userDrawn="1"/>
        </p:nvPicPr>
        <p:blipFill>
          <a:blip r:embed="rId22">
            <a:extLst>
              <a:ext uri="{96DAC541-7B7A-43D3-8B79-37D633B846F1}">
                <asvg:svgBlip xmlns:asvg="http://schemas.microsoft.com/office/drawing/2016/SVG/main" r:embed="rId23"/>
              </a:ext>
            </a:extLst>
          </a:blip>
          <a:stretch>
            <a:fillRect/>
          </a:stretch>
        </p:blipFill>
        <p:spPr>
          <a:xfrm>
            <a:off x="2221200" y="3907603"/>
            <a:ext cx="2415600" cy="2415600"/>
          </a:xfrm>
          <a:prstGeom prst="rect">
            <a:avLst/>
          </a:prstGeom>
        </p:spPr>
      </p:pic>
      <p:pic>
        <p:nvPicPr>
          <p:cNvPr id="3" name="Graphic 2">
            <a:extLst>
              <a:ext uri="{FF2B5EF4-FFF2-40B4-BE49-F238E27FC236}">
                <a16:creationId xmlns:a16="http://schemas.microsoft.com/office/drawing/2014/main" id="{3643133D-031F-4AB9-8E35-810217F817BA}"/>
              </a:ext>
            </a:extLst>
          </p:cNvPr>
          <p:cNvPicPr>
            <a:picLocks noChangeAspect="1"/>
          </p:cNvPicPr>
          <p:nvPr userDrawn="1"/>
        </p:nvPicPr>
        <p:blipFill>
          <a:blip r:embed="rId24">
            <a:extLst>
              <a:ext uri="{96DAC541-7B7A-43D3-8B79-37D633B846F1}">
                <asvg:svgBlip xmlns:asvg="http://schemas.microsoft.com/office/drawing/2016/SVG/main" r:embed="rId25"/>
              </a:ext>
            </a:extLst>
          </a:blip>
          <a:stretch>
            <a:fillRect/>
          </a:stretch>
        </p:blipFill>
        <p:spPr>
          <a:xfrm>
            <a:off x="248477" y="251678"/>
            <a:ext cx="6361045" cy="877824"/>
          </a:xfrm>
          <a:prstGeom prst="rect">
            <a:avLst/>
          </a:prstGeom>
        </p:spPr>
      </p:pic>
      <p:pic>
        <p:nvPicPr>
          <p:cNvPr id="5" name="Graphic 4">
            <a:extLst>
              <a:ext uri="{FF2B5EF4-FFF2-40B4-BE49-F238E27FC236}">
                <a16:creationId xmlns:a16="http://schemas.microsoft.com/office/drawing/2014/main" id="{CAD03BDB-FEE2-49F5-A811-E7AE127D7B18}"/>
              </a:ext>
            </a:extLst>
          </p:cNvPr>
          <p:cNvPicPr>
            <a:picLocks noChangeAspect="1"/>
          </p:cNvPicPr>
          <p:nvPr userDrawn="1"/>
        </p:nvPicPr>
        <p:blipFill>
          <a:blip r:embed="rId26">
            <a:extLst>
              <a:ext uri="{96DAC541-7B7A-43D3-8B79-37D633B846F1}">
                <asvg:svgBlip xmlns:asvg="http://schemas.microsoft.com/office/drawing/2016/SVG/main" r:embed="rId27"/>
              </a:ext>
            </a:extLst>
          </a:blip>
          <a:stretch>
            <a:fillRect/>
          </a:stretch>
        </p:blipFill>
        <p:spPr>
          <a:xfrm>
            <a:off x="1175604" y="251678"/>
            <a:ext cx="38013" cy="886968"/>
          </a:xfrm>
          <a:prstGeom prst="rect">
            <a:avLst/>
          </a:prstGeom>
        </p:spPr>
      </p:pic>
      <p:pic>
        <p:nvPicPr>
          <p:cNvPr id="70" name="Graphic 69">
            <a:extLst>
              <a:ext uri="{FF2B5EF4-FFF2-40B4-BE49-F238E27FC236}">
                <a16:creationId xmlns:a16="http://schemas.microsoft.com/office/drawing/2014/main" id="{3EB0F26B-EF67-45AE-B9D7-F16CE8D76004}"/>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253048" y="2089300"/>
            <a:ext cx="1472184" cy="12691"/>
          </a:xfrm>
          <a:prstGeom prst="rect">
            <a:avLst/>
          </a:prstGeom>
        </p:spPr>
      </p:pic>
      <p:pic>
        <p:nvPicPr>
          <p:cNvPr id="72" name="Graphic 71">
            <a:extLst>
              <a:ext uri="{FF2B5EF4-FFF2-40B4-BE49-F238E27FC236}">
                <a16:creationId xmlns:a16="http://schemas.microsoft.com/office/drawing/2014/main" id="{47995016-D4D8-4808-8CD3-32F79B0239A5}"/>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1883210" y="2089300"/>
            <a:ext cx="1472184" cy="12691"/>
          </a:xfrm>
          <a:prstGeom prst="rect">
            <a:avLst/>
          </a:prstGeom>
        </p:spPr>
      </p:pic>
      <p:pic>
        <p:nvPicPr>
          <p:cNvPr id="73" name="Graphic 72">
            <a:extLst>
              <a:ext uri="{FF2B5EF4-FFF2-40B4-BE49-F238E27FC236}">
                <a16:creationId xmlns:a16="http://schemas.microsoft.com/office/drawing/2014/main" id="{EE35787E-99B0-40C6-9105-C83783287C85}"/>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3508800" y="2089300"/>
            <a:ext cx="1472184" cy="12691"/>
          </a:xfrm>
          <a:prstGeom prst="rect">
            <a:avLst/>
          </a:prstGeom>
        </p:spPr>
      </p:pic>
      <p:pic>
        <p:nvPicPr>
          <p:cNvPr id="74" name="Graphic 73">
            <a:extLst>
              <a:ext uri="{FF2B5EF4-FFF2-40B4-BE49-F238E27FC236}">
                <a16:creationId xmlns:a16="http://schemas.microsoft.com/office/drawing/2014/main" id="{54E4CDFC-F54D-4B24-A397-95EED4412D74}"/>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5134391" y="2089300"/>
            <a:ext cx="1472184" cy="12691"/>
          </a:xfrm>
          <a:prstGeom prst="rect">
            <a:avLst/>
          </a:prstGeom>
        </p:spPr>
      </p:pic>
      <p:pic>
        <p:nvPicPr>
          <p:cNvPr id="76" name="Graphic 75">
            <a:extLst>
              <a:ext uri="{FF2B5EF4-FFF2-40B4-BE49-F238E27FC236}">
                <a16:creationId xmlns:a16="http://schemas.microsoft.com/office/drawing/2014/main" id="{2C796C20-C435-47D1-A39F-36774906D447}"/>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259492" y="8143121"/>
            <a:ext cx="1472184" cy="12691"/>
          </a:xfrm>
          <a:prstGeom prst="rect">
            <a:avLst/>
          </a:prstGeom>
        </p:spPr>
      </p:pic>
      <p:pic>
        <p:nvPicPr>
          <p:cNvPr id="77" name="Graphic 76">
            <a:extLst>
              <a:ext uri="{FF2B5EF4-FFF2-40B4-BE49-F238E27FC236}">
                <a16:creationId xmlns:a16="http://schemas.microsoft.com/office/drawing/2014/main" id="{CC37E82C-07E7-4BD1-87B9-433A58C888EF}"/>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1884458" y="8143121"/>
            <a:ext cx="1472184" cy="12691"/>
          </a:xfrm>
          <a:prstGeom prst="rect">
            <a:avLst/>
          </a:prstGeom>
        </p:spPr>
      </p:pic>
      <p:pic>
        <p:nvPicPr>
          <p:cNvPr id="78" name="Graphic 77">
            <a:extLst>
              <a:ext uri="{FF2B5EF4-FFF2-40B4-BE49-F238E27FC236}">
                <a16:creationId xmlns:a16="http://schemas.microsoft.com/office/drawing/2014/main" id="{84AEA474-6D1D-4F34-A07A-9A080818AFFD}"/>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3509424" y="8143121"/>
            <a:ext cx="1472184" cy="12691"/>
          </a:xfrm>
          <a:prstGeom prst="rect">
            <a:avLst/>
          </a:prstGeom>
        </p:spPr>
      </p:pic>
      <p:pic>
        <p:nvPicPr>
          <p:cNvPr id="79" name="Graphic 78">
            <a:extLst>
              <a:ext uri="{FF2B5EF4-FFF2-40B4-BE49-F238E27FC236}">
                <a16:creationId xmlns:a16="http://schemas.microsoft.com/office/drawing/2014/main" id="{D5CF3E23-E5D2-4FB2-B1D6-C5C92BC809F7}"/>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5134391" y="8143121"/>
            <a:ext cx="1472184" cy="12691"/>
          </a:xfrm>
          <a:prstGeom prst="rect">
            <a:avLst/>
          </a:prstGeom>
        </p:spPr>
      </p:pic>
      <p:sp>
        <p:nvSpPr>
          <p:cNvPr id="83" name="Title 82">
            <a:extLst>
              <a:ext uri="{FF2B5EF4-FFF2-40B4-BE49-F238E27FC236}">
                <a16:creationId xmlns:a16="http://schemas.microsoft.com/office/drawing/2014/main" id="{B5AE010A-EACD-440E-AC17-9004D712CB31}"/>
              </a:ext>
            </a:extLst>
          </p:cNvPr>
          <p:cNvSpPr>
            <a:spLocks noGrp="1"/>
          </p:cNvSpPr>
          <p:nvPr>
            <p:ph type="title" hasCustomPrompt="1"/>
          </p:nvPr>
        </p:nvSpPr>
        <p:spPr>
          <a:xfrm>
            <a:off x="1396907" y="278293"/>
            <a:ext cx="5191768" cy="889458"/>
          </a:xfrm>
        </p:spPr>
        <p:txBody>
          <a:bodyPr lIns="0" tIns="0" rIns="0" bIns="0" rtlCol="0">
            <a:noAutofit/>
          </a:bodyPr>
          <a:lstStyle>
            <a:lvl1pPr>
              <a:defRPr sz="5500" b="1">
                <a:solidFill>
                  <a:srgbClr val="105A46"/>
                </a:solidFill>
              </a:defRPr>
            </a:lvl1pPr>
          </a:lstStyle>
          <a:p>
            <a:pPr rtl="0"/>
            <a:r>
              <a:rPr lang="en-GB" noProof="0"/>
              <a:t>SAVE MONEY</a:t>
            </a:r>
          </a:p>
        </p:txBody>
      </p:sp>
      <p:sp>
        <p:nvSpPr>
          <p:cNvPr id="86" name="Text Placeholder 85">
            <a:extLst>
              <a:ext uri="{FF2B5EF4-FFF2-40B4-BE49-F238E27FC236}">
                <a16:creationId xmlns:a16="http://schemas.microsoft.com/office/drawing/2014/main" id="{0AD73A12-94F1-4703-97C7-FD47449AAA89}"/>
              </a:ext>
            </a:extLst>
          </p:cNvPr>
          <p:cNvSpPr>
            <a:spLocks noGrp="1"/>
          </p:cNvSpPr>
          <p:nvPr>
            <p:ph type="body" sz="quarter" idx="10" hasCustomPrompt="1"/>
          </p:nvPr>
        </p:nvSpPr>
        <p:spPr>
          <a:xfrm>
            <a:off x="408209" y="1412514"/>
            <a:ext cx="1174750" cy="633887"/>
          </a:xfrm>
        </p:spPr>
        <p:txBody>
          <a:bodyPr lIns="0" tIns="0" rIns="0" bIns="0" rtlCol="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Edit Master text styles</a:t>
            </a:r>
          </a:p>
        </p:txBody>
      </p:sp>
      <p:sp>
        <p:nvSpPr>
          <p:cNvPr id="87" name="Text Placeholder 85">
            <a:extLst>
              <a:ext uri="{FF2B5EF4-FFF2-40B4-BE49-F238E27FC236}">
                <a16:creationId xmlns:a16="http://schemas.microsoft.com/office/drawing/2014/main" id="{7B4ECFC7-29BF-4BDC-BB76-B9AF9F9359E3}"/>
              </a:ext>
            </a:extLst>
          </p:cNvPr>
          <p:cNvSpPr>
            <a:spLocks noGrp="1"/>
          </p:cNvSpPr>
          <p:nvPr>
            <p:ph type="body" sz="quarter" idx="11" hasCustomPrompt="1"/>
          </p:nvPr>
        </p:nvSpPr>
        <p:spPr>
          <a:xfrm>
            <a:off x="5289550" y="1412514"/>
            <a:ext cx="1174750" cy="633887"/>
          </a:xfrm>
        </p:spPr>
        <p:txBody>
          <a:bodyPr lIns="0" tIns="0" rIns="0" bIns="0" rtlCol="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Edit Master text styles</a:t>
            </a:r>
          </a:p>
        </p:txBody>
      </p:sp>
      <p:sp>
        <p:nvSpPr>
          <p:cNvPr id="88" name="Text Placeholder 85">
            <a:extLst>
              <a:ext uri="{FF2B5EF4-FFF2-40B4-BE49-F238E27FC236}">
                <a16:creationId xmlns:a16="http://schemas.microsoft.com/office/drawing/2014/main" id="{EFB943BD-1D3A-4EE2-A63D-3C5C2B531EAB}"/>
              </a:ext>
            </a:extLst>
          </p:cNvPr>
          <p:cNvSpPr>
            <a:spLocks noGrp="1"/>
          </p:cNvSpPr>
          <p:nvPr>
            <p:ph type="body" sz="quarter" idx="12" hasCustomPrompt="1"/>
          </p:nvPr>
        </p:nvSpPr>
        <p:spPr>
          <a:xfrm>
            <a:off x="2035323" y="1412514"/>
            <a:ext cx="1174750" cy="633887"/>
          </a:xfrm>
        </p:spPr>
        <p:txBody>
          <a:bodyPr lIns="0" tIns="0" rIns="0" bIns="0" rtlCol="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Edit Master text styles</a:t>
            </a:r>
          </a:p>
        </p:txBody>
      </p:sp>
      <p:sp>
        <p:nvSpPr>
          <p:cNvPr id="89" name="Text Placeholder 85">
            <a:extLst>
              <a:ext uri="{FF2B5EF4-FFF2-40B4-BE49-F238E27FC236}">
                <a16:creationId xmlns:a16="http://schemas.microsoft.com/office/drawing/2014/main" id="{323428F7-951E-4CF8-8B74-3ECD1B3BCD86}"/>
              </a:ext>
            </a:extLst>
          </p:cNvPr>
          <p:cNvSpPr>
            <a:spLocks noGrp="1"/>
          </p:cNvSpPr>
          <p:nvPr>
            <p:ph type="body" sz="quarter" idx="13" hasCustomPrompt="1"/>
          </p:nvPr>
        </p:nvSpPr>
        <p:spPr>
          <a:xfrm>
            <a:off x="3662437" y="1412514"/>
            <a:ext cx="1174750" cy="633887"/>
          </a:xfrm>
        </p:spPr>
        <p:txBody>
          <a:bodyPr lIns="0" tIns="0" rIns="0" bIns="0" rtlCol="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Edit Master text styles</a:t>
            </a:r>
          </a:p>
        </p:txBody>
      </p:sp>
      <p:sp>
        <p:nvSpPr>
          <p:cNvPr id="90" name="Text Placeholder 85">
            <a:extLst>
              <a:ext uri="{FF2B5EF4-FFF2-40B4-BE49-F238E27FC236}">
                <a16:creationId xmlns:a16="http://schemas.microsoft.com/office/drawing/2014/main" id="{B2E76416-7D8D-4677-8085-9B92E21A87C6}"/>
              </a:ext>
            </a:extLst>
          </p:cNvPr>
          <p:cNvSpPr>
            <a:spLocks noGrp="1"/>
          </p:cNvSpPr>
          <p:nvPr>
            <p:ph type="body" sz="quarter" idx="14" hasCustomPrompt="1"/>
          </p:nvPr>
        </p:nvSpPr>
        <p:spPr>
          <a:xfrm>
            <a:off x="408209" y="8200238"/>
            <a:ext cx="1174750" cy="633600"/>
          </a:xfrm>
        </p:spPr>
        <p:txBody>
          <a:bodyPr lIns="0" tIns="0" rIns="0" bIns="0" rtlCol="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Edit Master text styles</a:t>
            </a:r>
          </a:p>
        </p:txBody>
      </p:sp>
      <p:sp>
        <p:nvSpPr>
          <p:cNvPr id="91" name="Text Placeholder 85">
            <a:extLst>
              <a:ext uri="{FF2B5EF4-FFF2-40B4-BE49-F238E27FC236}">
                <a16:creationId xmlns:a16="http://schemas.microsoft.com/office/drawing/2014/main" id="{6A62EDE6-A234-48FA-845B-EF410E9C549D}"/>
              </a:ext>
            </a:extLst>
          </p:cNvPr>
          <p:cNvSpPr>
            <a:spLocks noGrp="1"/>
          </p:cNvSpPr>
          <p:nvPr>
            <p:ph type="body" sz="quarter" idx="15" hasCustomPrompt="1"/>
          </p:nvPr>
        </p:nvSpPr>
        <p:spPr>
          <a:xfrm>
            <a:off x="5289550" y="8200238"/>
            <a:ext cx="1174750" cy="633600"/>
          </a:xfrm>
        </p:spPr>
        <p:txBody>
          <a:bodyPr lIns="0" tIns="0" rIns="0" bIns="0" rtlCol="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Edit Master text styles</a:t>
            </a:r>
          </a:p>
        </p:txBody>
      </p:sp>
      <p:sp>
        <p:nvSpPr>
          <p:cNvPr id="92" name="Text Placeholder 85">
            <a:extLst>
              <a:ext uri="{FF2B5EF4-FFF2-40B4-BE49-F238E27FC236}">
                <a16:creationId xmlns:a16="http://schemas.microsoft.com/office/drawing/2014/main" id="{E1DD0CE4-601F-414D-8E56-61DA84EB7DC0}"/>
              </a:ext>
            </a:extLst>
          </p:cNvPr>
          <p:cNvSpPr>
            <a:spLocks noGrp="1"/>
          </p:cNvSpPr>
          <p:nvPr>
            <p:ph type="body" sz="quarter" idx="16" hasCustomPrompt="1"/>
          </p:nvPr>
        </p:nvSpPr>
        <p:spPr>
          <a:xfrm>
            <a:off x="2035323" y="8200238"/>
            <a:ext cx="1174750" cy="633600"/>
          </a:xfrm>
        </p:spPr>
        <p:txBody>
          <a:bodyPr lIns="0" tIns="0" rIns="0" bIns="0" rtlCol="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Edit Master text styles</a:t>
            </a:r>
          </a:p>
        </p:txBody>
      </p:sp>
      <p:sp>
        <p:nvSpPr>
          <p:cNvPr id="93" name="Text Placeholder 85">
            <a:extLst>
              <a:ext uri="{FF2B5EF4-FFF2-40B4-BE49-F238E27FC236}">
                <a16:creationId xmlns:a16="http://schemas.microsoft.com/office/drawing/2014/main" id="{BC27ED56-2E02-4ABC-A4FB-BCFC447DEFDC}"/>
              </a:ext>
            </a:extLst>
          </p:cNvPr>
          <p:cNvSpPr>
            <a:spLocks noGrp="1"/>
          </p:cNvSpPr>
          <p:nvPr>
            <p:ph type="body" sz="quarter" idx="17" hasCustomPrompt="1"/>
          </p:nvPr>
        </p:nvSpPr>
        <p:spPr>
          <a:xfrm>
            <a:off x="3662437" y="8200238"/>
            <a:ext cx="1174750" cy="633600"/>
          </a:xfrm>
        </p:spPr>
        <p:txBody>
          <a:bodyPr lIns="0" tIns="0" rIns="0" bIns="0" rtlCol="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Edit Master text styles</a:t>
            </a:r>
          </a:p>
        </p:txBody>
      </p:sp>
      <p:sp>
        <p:nvSpPr>
          <p:cNvPr id="94" name="Text Placeholder 85">
            <a:extLst>
              <a:ext uri="{FF2B5EF4-FFF2-40B4-BE49-F238E27FC236}">
                <a16:creationId xmlns:a16="http://schemas.microsoft.com/office/drawing/2014/main" id="{73A5BBB8-A715-40B2-9039-A2FFED2EDADC}"/>
              </a:ext>
            </a:extLst>
          </p:cNvPr>
          <p:cNvSpPr>
            <a:spLocks noGrp="1"/>
          </p:cNvSpPr>
          <p:nvPr>
            <p:ph type="body" sz="quarter" idx="18" hasCustomPrompt="1"/>
          </p:nvPr>
        </p:nvSpPr>
        <p:spPr>
          <a:xfrm>
            <a:off x="248473" y="2100758"/>
            <a:ext cx="1483200" cy="416000"/>
          </a:xfrm>
        </p:spPr>
        <p:txBody>
          <a:bodyPr lIns="0" tIns="0" rIns="0" bIns="0" rtlCol="0" anchor="ctr" anchorCtr="0">
            <a:noAutofit/>
          </a:bodyPr>
          <a:lstStyle>
            <a:lvl1pPr marL="0" indent="0" algn="ctr">
              <a:buNone/>
              <a:defRPr sz="1800" b="1">
                <a:solidFill>
                  <a:schemeClr val="accent2">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FOOD</a:t>
            </a:r>
          </a:p>
        </p:txBody>
      </p:sp>
      <p:sp>
        <p:nvSpPr>
          <p:cNvPr id="95" name="Text Placeholder 85">
            <a:extLst>
              <a:ext uri="{FF2B5EF4-FFF2-40B4-BE49-F238E27FC236}">
                <a16:creationId xmlns:a16="http://schemas.microsoft.com/office/drawing/2014/main" id="{A7434300-ECE1-491F-B604-D20F99F4B744}"/>
              </a:ext>
            </a:extLst>
          </p:cNvPr>
          <p:cNvSpPr>
            <a:spLocks noGrp="1"/>
          </p:cNvSpPr>
          <p:nvPr>
            <p:ph type="body" sz="quarter" idx="19" hasCustomPrompt="1"/>
          </p:nvPr>
        </p:nvSpPr>
        <p:spPr>
          <a:xfrm>
            <a:off x="5129814" y="2100758"/>
            <a:ext cx="1483200" cy="416000"/>
          </a:xfrm>
        </p:spPr>
        <p:txBody>
          <a:bodyPr lIns="0" tIns="0" rIns="0" bIns="0" rtlCol="0" anchor="ctr" anchorCtr="0">
            <a:noAutofit/>
          </a:bodyPr>
          <a:lstStyle>
            <a:lvl1pPr marL="0" indent="0" algn="ctr">
              <a:buNone/>
              <a:defRPr sz="1800" b="1">
                <a:solidFill>
                  <a:schemeClr val="accent5">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HEALTH</a:t>
            </a:r>
          </a:p>
        </p:txBody>
      </p:sp>
      <p:sp>
        <p:nvSpPr>
          <p:cNvPr id="96" name="Text Placeholder 85">
            <a:extLst>
              <a:ext uri="{FF2B5EF4-FFF2-40B4-BE49-F238E27FC236}">
                <a16:creationId xmlns:a16="http://schemas.microsoft.com/office/drawing/2014/main" id="{313E782D-6914-4FCB-9365-C17D54EC564A}"/>
              </a:ext>
            </a:extLst>
          </p:cNvPr>
          <p:cNvSpPr>
            <a:spLocks noGrp="1"/>
          </p:cNvSpPr>
          <p:nvPr>
            <p:ph type="body" sz="quarter" idx="20" hasCustomPrompt="1"/>
          </p:nvPr>
        </p:nvSpPr>
        <p:spPr>
          <a:xfrm>
            <a:off x="1875587" y="2100758"/>
            <a:ext cx="1483200" cy="416000"/>
          </a:xfrm>
        </p:spPr>
        <p:txBody>
          <a:bodyPr lIns="0" tIns="0" rIns="0" bIns="0" rtlCol="0" anchor="ctr" anchorCtr="0">
            <a:noAutofit/>
          </a:bodyPr>
          <a:lstStyle>
            <a:lvl1pPr marL="0" indent="0" algn="ctr">
              <a:buNone/>
              <a:defRPr sz="1800" b="1">
                <a:solidFill>
                  <a:schemeClr val="accent3">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CAR</a:t>
            </a:r>
          </a:p>
        </p:txBody>
      </p:sp>
      <p:sp>
        <p:nvSpPr>
          <p:cNvPr id="97" name="Text Placeholder 85">
            <a:extLst>
              <a:ext uri="{FF2B5EF4-FFF2-40B4-BE49-F238E27FC236}">
                <a16:creationId xmlns:a16="http://schemas.microsoft.com/office/drawing/2014/main" id="{7E1859DC-708F-42EE-A251-AC9E306F586A}"/>
              </a:ext>
            </a:extLst>
          </p:cNvPr>
          <p:cNvSpPr>
            <a:spLocks noGrp="1"/>
          </p:cNvSpPr>
          <p:nvPr>
            <p:ph type="body" sz="quarter" idx="21" hasCustomPrompt="1"/>
          </p:nvPr>
        </p:nvSpPr>
        <p:spPr>
          <a:xfrm>
            <a:off x="3502701" y="2100758"/>
            <a:ext cx="1483200" cy="416000"/>
          </a:xfrm>
        </p:spPr>
        <p:txBody>
          <a:bodyPr lIns="0" tIns="0" rIns="0" bIns="0" rtlCol="0" anchor="ctr" anchorCtr="0">
            <a:noAutofit/>
          </a:bodyPr>
          <a:lstStyle>
            <a:lvl1pPr marL="0" indent="0" algn="ctr">
              <a:buNone/>
              <a:defRPr sz="1800" b="1">
                <a:solidFill>
                  <a:schemeClr val="accent4">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HOUSE</a:t>
            </a:r>
          </a:p>
        </p:txBody>
      </p:sp>
      <p:sp>
        <p:nvSpPr>
          <p:cNvPr id="98" name="Text Placeholder 85">
            <a:extLst>
              <a:ext uri="{FF2B5EF4-FFF2-40B4-BE49-F238E27FC236}">
                <a16:creationId xmlns:a16="http://schemas.microsoft.com/office/drawing/2014/main" id="{9997C069-92D8-49B8-B0C5-F6218F5EAA48}"/>
              </a:ext>
            </a:extLst>
          </p:cNvPr>
          <p:cNvSpPr>
            <a:spLocks noGrp="1"/>
          </p:cNvSpPr>
          <p:nvPr>
            <p:ph type="body" sz="quarter" idx="22" hasCustomPrompt="1"/>
          </p:nvPr>
        </p:nvSpPr>
        <p:spPr>
          <a:xfrm>
            <a:off x="248473" y="7731933"/>
            <a:ext cx="1477445" cy="416000"/>
          </a:xfrm>
        </p:spPr>
        <p:txBody>
          <a:bodyPr lIns="0" tIns="0" rIns="0" bIns="0" rtlCol="0" anchor="ctr" anchorCtr="0">
            <a:noAutofit/>
          </a:bodyPr>
          <a:lstStyle>
            <a:lvl1pPr marL="0" indent="0" algn="ctr">
              <a:buNone/>
              <a:defRPr sz="1800" b="1">
                <a:solidFill>
                  <a:schemeClr val="accent6">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PHONE</a:t>
            </a:r>
          </a:p>
        </p:txBody>
      </p:sp>
      <p:sp>
        <p:nvSpPr>
          <p:cNvPr id="99" name="Text Placeholder 85">
            <a:extLst>
              <a:ext uri="{FF2B5EF4-FFF2-40B4-BE49-F238E27FC236}">
                <a16:creationId xmlns:a16="http://schemas.microsoft.com/office/drawing/2014/main" id="{97C4DC24-F704-41E4-89E3-9CAE2B89418E}"/>
              </a:ext>
            </a:extLst>
          </p:cNvPr>
          <p:cNvSpPr>
            <a:spLocks noGrp="1"/>
          </p:cNvSpPr>
          <p:nvPr>
            <p:ph type="body" sz="quarter" idx="23" hasCustomPrompt="1"/>
          </p:nvPr>
        </p:nvSpPr>
        <p:spPr>
          <a:xfrm>
            <a:off x="5129814" y="7731933"/>
            <a:ext cx="1483200" cy="416000"/>
          </a:xfrm>
        </p:spPr>
        <p:txBody>
          <a:bodyPr lIns="0" tIns="0" rIns="0" bIns="0" rtlCol="0" anchor="ctr" anchorCtr="0">
            <a:noAutofit/>
          </a:bodyPr>
          <a:lstStyle>
            <a:lvl1pPr marL="0" indent="0" algn="ctr">
              <a:buNone/>
              <a:defRPr sz="1800" b="1">
                <a:solidFill>
                  <a:schemeClr val="bg2">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SHOPPING</a:t>
            </a:r>
          </a:p>
        </p:txBody>
      </p:sp>
      <p:sp>
        <p:nvSpPr>
          <p:cNvPr id="100" name="Text Placeholder 85">
            <a:extLst>
              <a:ext uri="{FF2B5EF4-FFF2-40B4-BE49-F238E27FC236}">
                <a16:creationId xmlns:a16="http://schemas.microsoft.com/office/drawing/2014/main" id="{12183DE9-8DA4-4F5F-B7F0-8AD42E8696D0}"/>
              </a:ext>
            </a:extLst>
          </p:cNvPr>
          <p:cNvSpPr>
            <a:spLocks noGrp="1"/>
          </p:cNvSpPr>
          <p:nvPr>
            <p:ph type="body" sz="quarter" idx="24" hasCustomPrompt="1"/>
          </p:nvPr>
        </p:nvSpPr>
        <p:spPr>
          <a:xfrm>
            <a:off x="1869606" y="7731933"/>
            <a:ext cx="1483200" cy="416000"/>
          </a:xfrm>
        </p:spPr>
        <p:txBody>
          <a:bodyPr lIns="0" tIns="0" rIns="0" bIns="0" rtlCol="0" anchor="ctr" anchorCtr="0">
            <a:noAutofit/>
          </a:bodyPr>
          <a:lstStyle>
            <a:lvl1pPr marL="0" indent="0" algn="ctr">
              <a:buNone/>
              <a:defRPr sz="1800" b="1">
                <a:solidFill>
                  <a:schemeClr val="tx2">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CREDITS</a:t>
            </a:r>
          </a:p>
        </p:txBody>
      </p:sp>
      <p:sp>
        <p:nvSpPr>
          <p:cNvPr id="101" name="Text Placeholder 85">
            <a:extLst>
              <a:ext uri="{FF2B5EF4-FFF2-40B4-BE49-F238E27FC236}">
                <a16:creationId xmlns:a16="http://schemas.microsoft.com/office/drawing/2014/main" id="{EEBCEA7E-7C4E-4A62-ACA4-F1D7BEDBBE14}"/>
              </a:ext>
            </a:extLst>
          </p:cNvPr>
          <p:cNvSpPr>
            <a:spLocks noGrp="1"/>
          </p:cNvSpPr>
          <p:nvPr>
            <p:ph type="body" sz="quarter" idx="25" hasCustomPrompt="1"/>
          </p:nvPr>
        </p:nvSpPr>
        <p:spPr>
          <a:xfrm>
            <a:off x="3496491" y="7731933"/>
            <a:ext cx="1483200" cy="416000"/>
          </a:xfrm>
        </p:spPr>
        <p:txBody>
          <a:bodyPr lIns="0" tIns="0" rIns="0" bIns="0" rtlCol="0" anchor="ctr" anchorCtr="0">
            <a:noAutofit/>
          </a:bodyPr>
          <a:lstStyle>
            <a:lvl1pPr marL="0" indent="0" algn="ctr">
              <a:buNone/>
              <a:defRPr sz="1800" b="1">
                <a:solidFill>
                  <a:schemeClr val="tx1">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TAXES</a:t>
            </a:r>
          </a:p>
        </p:txBody>
      </p:sp>
      <p:sp>
        <p:nvSpPr>
          <p:cNvPr id="107" name="Text Placeholder 85">
            <a:extLst>
              <a:ext uri="{FF2B5EF4-FFF2-40B4-BE49-F238E27FC236}">
                <a16:creationId xmlns:a16="http://schemas.microsoft.com/office/drawing/2014/main" id="{87B2A277-9AB7-40AD-A27E-3FE3EF51FAB3}"/>
              </a:ext>
            </a:extLst>
          </p:cNvPr>
          <p:cNvSpPr>
            <a:spLocks noGrp="1"/>
          </p:cNvSpPr>
          <p:nvPr>
            <p:ph type="body" sz="quarter" idx="26" hasCustomPrompt="1"/>
          </p:nvPr>
        </p:nvSpPr>
        <p:spPr>
          <a:xfrm>
            <a:off x="2635682" y="5262498"/>
            <a:ext cx="1586637" cy="633600"/>
          </a:xfrm>
        </p:spPr>
        <p:txBody>
          <a:bodyPr lIns="0" tIns="0" rIns="0" bIns="0" rtlCol="0" anchor="ctr" anchorCtr="0">
            <a:noAutofit/>
          </a:bodyPr>
          <a:lstStyle>
            <a:lvl1pPr marL="0" indent="0" algn="ctr">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Edit Master text styles</a:t>
            </a:r>
          </a:p>
        </p:txBody>
      </p:sp>
      <p:sp>
        <p:nvSpPr>
          <p:cNvPr id="108" name="Text Placeholder 85">
            <a:extLst>
              <a:ext uri="{FF2B5EF4-FFF2-40B4-BE49-F238E27FC236}">
                <a16:creationId xmlns:a16="http://schemas.microsoft.com/office/drawing/2014/main" id="{4498D6A6-0661-4FA5-BECE-0C362D1D4C23}"/>
              </a:ext>
            </a:extLst>
          </p:cNvPr>
          <p:cNvSpPr>
            <a:spLocks noGrp="1"/>
          </p:cNvSpPr>
          <p:nvPr>
            <p:ph type="body" sz="quarter" idx="27" hasCustomPrompt="1"/>
          </p:nvPr>
        </p:nvSpPr>
        <p:spPr>
          <a:xfrm>
            <a:off x="2506456" y="4963730"/>
            <a:ext cx="1845089" cy="299064"/>
          </a:xfrm>
        </p:spPr>
        <p:txBody>
          <a:bodyPr lIns="0" tIns="0" rIns="0" bIns="0" rtlCol="0" anchor="ctr" anchorCtr="0">
            <a:noAutofit/>
          </a:bodyPr>
          <a:lstStyle>
            <a:lvl1pPr marL="0" indent="0" algn="ctr">
              <a:buNone/>
              <a:defRPr sz="1800" b="1">
                <a:solidFill>
                  <a:srgbClr val="105A46"/>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YOUR SAVINGS</a:t>
            </a:r>
          </a:p>
        </p:txBody>
      </p:sp>
      <p:sp>
        <p:nvSpPr>
          <p:cNvPr id="110" name="Picture Placeholder 109">
            <a:extLst>
              <a:ext uri="{FF2B5EF4-FFF2-40B4-BE49-F238E27FC236}">
                <a16:creationId xmlns:a16="http://schemas.microsoft.com/office/drawing/2014/main" id="{06083CEF-ECD1-4365-AB24-1D824EFEB0FC}"/>
              </a:ext>
            </a:extLst>
          </p:cNvPr>
          <p:cNvSpPr>
            <a:spLocks noGrp="1"/>
          </p:cNvSpPr>
          <p:nvPr>
            <p:ph type="pic" sz="quarter" idx="28"/>
          </p:nvPr>
        </p:nvSpPr>
        <p:spPr>
          <a:xfrm>
            <a:off x="639222" y="2471218"/>
            <a:ext cx="766763" cy="766762"/>
          </a:xfrm>
        </p:spPr>
        <p:txBody>
          <a:bodyPr rtlCol="0" anchor="ctr" anchorCtr="0">
            <a:noAutofit/>
          </a:bodyPr>
          <a:lstStyle>
            <a:lvl1pPr marL="0" indent="0" algn="ctr">
              <a:buNone/>
              <a:defRPr sz="1200">
                <a:solidFill>
                  <a:srgbClr val="1A1A1A"/>
                </a:solidFill>
              </a:defRPr>
            </a:lvl1pPr>
          </a:lstStyle>
          <a:p>
            <a:pPr rtl="0"/>
            <a:r>
              <a:rPr lang="en-GB" noProof="0"/>
              <a:t>Click icon to add picture</a:t>
            </a:r>
          </a:p>
        </p:txBody>
      </p:sp>
      <p:sp>
        <p:nvSpPr>
          <p:cNvPr id="111" name="Picture Placeholder 109">
            <a:extLst>
              <a:ext uri="{FF2B5EF4-FFF2-40B4-BE49-F238E27FC236}">
                <a16:creationId xmlns:a16="http://schemas.microsoft.com/office/drawing/2014/main" id="{85018C4A-F08C-4F16-B90A-46776FF3E45B}"/>
              </a:ext>
            </a:extLst>
          </p:cNvPr>
          <p:cNvSpPr>
            <a:spLocks noGrp="1"/>
          </p:cNvSpPr>
          <p:nvPr>
            <p:ph type="pic" sz="quarter" idx="29"/>
          </p:nvPr>
        </p:nvSpPr>
        <p:spPr>
          <a:xfrm>
            <a:off x="2257329" y="2471218"/>
            <a:ext cx="766763" cy="766762"/>
          </a:xfrm>
        </p:spPr>
        <p:txBody>
          <a:bodyPr rtlCol="0" anchor="ctr" anchorCtr="0">
            <a:noAutofit/>
          </a:bodyPr>
          <a:lstStyle>
            <a:lvl1pPr marL="0" indent="0" algn="ctr">
              <a:buNone/>
              <a:defRPr sz="1200">
                <a:solidFill>
                  <a:srgbClr val="1A1A1A"/>
                </a:solidFill>
              </a:defRPr>
            </a:lvl1pPr>
          </a:lstStyle>
          <a:p>
            <a:pPr rtl="0"/>
            <a:r>
              <a:rPr lang="en-GB" noProof="0"/>
              <a:t>Click icon to add picture</a:t>
            </a:r>
          </a:p>
        </p:txBody>
      </p:sp>
      <p:sp>
        <p:nvSpPr>
          <p:cNvPr id="112" name="Picture Placeholder 109">
            <a:extLst>
              <a:ext uri="{FF2B5EF4-FFF2-40B4-BE49-F238E27FC236}">
                <a16:creationId xmlns:a16="http://schemas.microsoft.com/office/drawing/2014/main" id="{B84B31EE-1F0D-4395-95C9-C9868F843191}"/>
              </a:ext>
            </a:extLst>
          </p:cNvPr>
          <p:cNvSpPr>
            <a:spLocks noGrp="1"/>
          </p:cNvSpPr>
          <p:nvPr>
            <p:ph type="pic" sz="quarter" idx="30"/>
          </p:nvPr>
        </p:nvSpPr>
        <p:spPr>
          <a:xfrm>
            <a:off x="3875436" y="2471218"/>
            <a:ext cx="766763" cy="766762"/>
          </a:xfrm>
        </p:spPr>
        <p:txBody>
          <a:bodyPr rtlCol="0" anchor="ctr" anchorCtr="0">
            <a:noAutofit/>
          </a:bodyPr>
          <a:lstStyle>
            <a:lvl1pPr marL="0" indent="0" algn="ctr">
              <a:buNone/>
              <a:defRPr sz="1200">
                <a:solidFill>
                  <a:srgbClr val="1A1A1A"/>
                </a:solidFill>
              </a:defRPr>
            </a:lvl1pPr>
          </a:lstStyle>
          <a:p>
            <a:pPr rtl="0"/>
            <a:r>
              <a:rPr lang="en-GB" noProof="0"/>
              <a:t>Click icon to add picture</a:t>
            </a:r>
          </a:p>
        </p:txBody>
      </p:sp>
      <p:sp>
        <p:nvSpPr>
          <p:cNvPr id="113" name="Picture Placeholder 109">
            <a:extLst>
              <a:ext uri="{FF2B5EF4-FFF2-40B4-BE49-F238E27FC236}">
                <a16:creationId xmlns:a16="http://schemas.microsoft.com/office/drawing/2014/main" id="{2DB88BB7-5150-4EFE-B70B-25624E357735}"/>
              </a:ext>
            </a:extLst>
          </p:cNvPr>
          <p:cNvSpPr>
            <a:spLocks noGrp="1"/>
          </p:cNvSpPr>
          <p:nvPr>
            <p:ph type="pic" sz="quarter" idx="31"/>
          </p:nvPr>
        </p:nvSpPr>
        <p:spPr>
          <a:xfrm>
            <a:off x="5493543" y="2471218"/>
            <a:ext cx="766763" cy="766762"/>
          </a:xfrm>
        </p:spPr>
        <p:txBody>
          <a:bodyPr rtlCol="0" anchor="ctr" anchorCtr="0">
            <a:noAutofit/>
          </a:bodyPr>
          <a:lstStyle>
            <a:lvl1pPr marL="0" indent="0" algn="ctr">
              <a:buNone/>
              <a:defRPr sz="1200">
                <a:solidFill>
                  <a:srgbClr val="1A1A1A"/>
                </a:solidFill>
              </a:defRPr>
            </a:lvl1pPr>
          </a:lstStyle>
          <a:p>
            <a:pPr rtl="0"/>
            <a:r>
              <a:rPr lang="en-GB" noProof="0"/>
              <a:t>Click icon to add picture</a:t>
            </a:r>
          </a:p>
        </p:txBody>
      </p:sp>
      <p:sp>
        <p:nvSpPr>
          <p:cNvPr id="114" name="Picture Placeholder 109">
            <a:extLst>
              <a:ext uri="{FF2B5EF4-FFF2-40B4-BE49-F238E27FC236}">
                <a16:creationId xmlns:a16="http://schemas.microsoft.com/office/drawing/2014/main" id="{9E569632-68D6-4361-A151-463135D4D907}"/>
              </a:ext>
            </a:extLst>
          </p:cNvPr>
          <p:cNvSpPr>
            <a:spLocks noGrp="1"/>
          </p:cNvSpPr>
          <p:nvPr>
            <p:ph type="pic" sz="quarter" idx="32"/>
          </p:nvPr>
        </p:nvSpPr>
        <p:spPr>
          <a:xfrm>
            <a:off x="639222" y="6978776"/>
            <a:ext cx="766763" cy="766762"/>
          </a:xfrm>
        </p:spPr>
        <p:txBody>
          <a:bodyPr rtlCol="0" anchor="ctr" anchorCtr="0">
            <a:noAutofit/>
          </a:bodyPr>
          <a:lstStyle>
            <a:lvl1pPr marL="0" indent="0" algn="ctr">
              <a:buNone/>
              <a:defRPr sz="1200">
                <a:solidFill>
                  <a:srgbClr val="1A1A1A"/>
                </a:solidFill>
              </a:defRPr>
            </a:lvl1pPr>
          </a:lstStyle>
          <a:p>
            <a:pPr rtl="0"/>
            <a:r>
              <a:rPr lang="en-GB" noProof="0"/>
              <a:t>Click icon to add picture</a:t>
            </a:r>
          </a:p>
        </p:txBody>
      </p:sp>
      <p:sp>
        <p:nvSpPr>
          <p:cNvPr id="115" name="Picture Placeholder 109">
            <a:extLst>
              <a:ext uri="{FF2B5EF4-FFF2-40B4-BE49-F238E27FC236}">
                <a16:creationId xmlns:a16="http://schemas.microsoft.com/office/drawing/2014/main" id="{134D31B6-DB70-45DB-8B41-2452E78771D9}"/>
              </a:ext>
            </a:extLst>
          </p:cNvPr>
          <p:cNvSpPr>
            <a:spLocks noGrp="1"/>
          </p:cNvSpPr>
          <p:nvPr>
            <p:ph type="pic" sz="quarter" idx="33"/>
          </p:nvPr>
        </p:nvSpPr>
        <p:spPr>
          <a:xfrm>
            <a:off x="2257329" y="6978776"/>
            <a:ext cx="766763" cy="766762"/>
          </a:xfrm>
        </p:spPr>
        <p:txBody>
          <a:bodyPr rtlCol="0" anchor="ctr" anchorCtr="0">
            <a:noAutofit/>
          </a:bodyPr>
          <a:lstStyle>
            <a:lvl1pPr marL="0" indent="0" algn="ctr">
              <a:buNone/>
              <a:defRPr sz="1200">
                <a:solidFill>
                  <a:srgbClr val="1A1A1A"/>
                </a:solidFill>
              </a:defRPr>
            </a:lvl1pPr>
          </a:lstStyle>
          <a:p>
            <a:pPr rtl="0"/>
            <a:r>
              <a:rPr lang="en-GB" noProof="0"/>
              <a:t>Click icon to add picture</a:t>
            </a:r>
          </a:p>
        </p:txBody>
      </p:sp>
      <p:sp>
        <p:nvSpPr>
          <p:cNvPr id="116" name="Picture Placeholder 109">
            <a:extLst>
              <a:ext uri="{FF2B5EF4-FFF2-40B4-BE49-F238E27FC236}">
                <a16:creationId xmlns:a16="http://schemas.microsoft.com/office/drawing/2014/main" id="{1876A071-8A78-485C-B7B6-BE2DA1B6BC4D}"/>
              </a:ext>
            </a:extLst>
          </p:cNvPr>
          <p:cNvSpPr>
            <a:spLocks noGrp="1"/>
          </p:cNvSpPr>
          <p:nvPr>
            <p:ph type="pic" sz="quarter" idx="34"/>
          </p:nvPr>
        </p:nvSpPr>
        <p:spPr>
          <a:xfrm>
            <a:off x="3875436" y="6978776"/>
            <a:ext cx="766763" cy="766762"/>
          </a:xfrm>
        </p:spPr>
        <p:txBody>
          <a:bodyPr rtlCol="0" anchor="ctr" anchorCtr="0">
            <a:noAutofit/>
          </a:bodyPr>
          <a:lstStyle>
            <a:lvl1pPr marL="0" indent="0" algn="ctr">
              <a:buNone/>
              <a:defRPr sz="1200">
                <a:solidFill>
                  <a:srgbClr val="1A1A1A"/>
                </a:solidFill>
              </a:defRPr>
            </a:lvl1pPr>
          </a:lstStyle>
          <a:p>
            <a:pPr rtl="0"/>
            <a:r>
              <a:rPr lang="en-GB" noProof="0"/>
              <a:t>Click icon to add picture</a:t>
            </a:r>
          </a:p>
        </p:txBody>
      </p:sp>
      <p:sp>
        <p:nvSpPr>
          <p:cNvPr id="117" name="Picture Placeholder 109">
            <a:extLst>
              <a:ext uri="{FF2B5EF4-FFF2-40B4-BE49-F238E27FC236}">
                <a16:creationId xmlns:a16="http://schemas.microsoft.com/office/drawing/2014/main" id="{DDE92D22-D301-4319-9160-33D66BFE4365}"/>
              </a:ext>
            </a:extLst>
          </p:cNvPr>
          <p:cNvSpPr>
            <a:spLocks noGrp="1"/>
          </p:cNvSpPr>
          <p:nvPr>
            <p:ph type="pic" sz="quarter" idx="35"/>
          </p:nvPr>
        </p:nvSpPr>
        <p:spPr>
          <a:xfrm>
            <a:off x="5493543" y="6978776"/>
            <a:ext cx="766763" cy="766762"/>
          </a:xfrm>
        </p:spPr>
        <p:txBody>
          <a:bodyPr rtlCol="0" anchor="ctr" anchorCtr="0">
            <a:noAutofit/>
          </a:bodyPr>
          <a:lstStyle>
            <a:lvl1pPr marL="0" indent="0" algn="ctr">
              <a:buNone/>
              <a:defRPr sz="1200">
                <a:solidFill>
                  <a:srgbClr val="1A1A1A"/>
                </a:solidFill>
              </a:defRPr>
            </a:lvl1pPr>
          </a:lstStyle>
          <a:p>
            <a:pPr rtl="0"/>
            <a:r>
              <a:rPr lang="en-GB" noProof="0"/>
              <a:t>Click icon to add picture</a:t>
            </a:r>
          </a:p>
        </p:txBody>
      </p:sp>
      <p:sp>
        <p:nvSpPr>
          <p:cNvPr id="124" name="Text Placeholder 85">
            <a:extLst>
              <a:ext uri="{FF2B5EF4-FFF2-40B4-BE49-F238E27FC236}">
                <a16:creationId xmlns:a16="http://schemas.microsoft.com/office/drawing/2014/main" id="{A40A1A0C-6733-452E-8FCB-D325D91C7CB8}"/>
              </a:ext>
            </a:extLst>
          </p:cNvPr>
          <p:cNvSpPr>
            <a:spLocks noGrp="1"/>
          </p:cNvSpPr>
          <p:nvPr>
            <p:ph type="body" sz="quarter" idx="36" hasCustomPrompt="1"/>
          </p:nvPr>
        </p:nvSpPr>
        <p:spPr>
          <a:xfrm rot="16200000">
            <a:off x="343575" y="317244"/>
            <a:ext cx="813983" cy="746691"/>
          </a:xfrm>
        </p:spPr>
        <p:txBody>
          <a:bodyPr lIns="0" tIns="0" rIns="0" bIns="0" rtlCol="0" anchor="ctr" anchorCtr="0">
            <a:noAutofit/>
          </a:bodyPr>
          <a:lstStyle>
            <a:lvl1pPr marL="0" indent="0" algn="ctr">
              <a:buNone/>
              <a:defRPr lang="en-US" sz="2300" b="1" kern="1200" dirty="0" smtClean="0">
                <a:solidFill>
                  <a:schemeClr val="bg1"/>
                </a:solidFill>
                <a:latin typeface="+mn-lt"/>
                <a:ea typeface="+mj-ea"/>
                <a:cs typeface="+mj-cs"/>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rtl="0"/>
            <a:r>
              <a:rPr lang="en-GB" noProof="0"/>
              <a:t>HOW</a:t>
            </a:r>
            <a:br>
              <a:rPr lang="en-GB" noProof="0"/>
            </a:br>
            <a:r>
              <a:rPr lang="en-GB" noProof="0"/>
              <a:t>TO</a:t>
            </a:r>
          </a:p>
        </p:txBody>
      </p:sp>
      <p:sp>
        <p:nvSpPr>
          <p:cNvPr id="125" name="Picture Placeholder 109">
            <a:extLst>
              <a:ext uri="{FF2B5EF4-FFF2-40B4-BE49-F238E27FC236}">
                <a16:creationId xmlns:a16="http://schemas.microsoft.com/office/drawing/2014/main" id="{508071EB-230E-46A4-80EF-3A63549DF028}"/>
              </a:ext>
            </a:extLst>
          </p:cNvPr>
          <p:cNvSpPr>
            <a:spLocks noGrp="1"/>
          </p:cNvSpPr>
          <p:nvPr>
            <p:ph type="pic" sz="quarter" idx="37"/>
          </p:nvPr>
        </p:nvSpPr>
        <p:spPr>
          <a:xfrm>
            <a:off x="3045619" y="4138051"/>
            <a:ext cx="766763" cy="766762"/>
          </a:xfrm>
        </p:spPr>
        <p:txBody>
          <a:bodyPr rtlCol="0" anchor="ctr" anchorCtr="0">
            <a:noAutofit/>
          </a:bodyPr>
          <a:lstStyle>
            <a:lvl1pPr marL="0" indent="0" algn="ctr">
              <a:buNone/>
              <a:defRPr sz="1200">
                <a:solidFill>
                  <a:srgbClr val="1A1A1A"/>
                </a:solidFill>
              </a:defRPr>
            </a:lvl1pPr>
          </a:lstStyle>
          <a:p>
            <a:pPr rtl="0"/>
            <a:r>
              <a:rPr lang="en-GB" noProof="0"/>
              <a:t>Click icon to add picture</a:t>
            </a:r>
          </a:p>
        </p:txBody>
      </p:sp>
    </p:spTree>
    <p:extLst>
      <p:ext uri="{BB962C8B-B14F-4D97-AF65-F5344CB8AC3E}">
        <p14:creationId xmlns:p14="http://schemas.microsoft.com/office/powerpoint/2010/main" val="4160577128"/>
      </p:ext>
    </p:extLst>
  </p:cSld>
  <p:clrMapOvr>
    <a:masterClrMapping/>
  </p:clrMapOvr>
  <p:extLst>
    <p:ext uri="{DCECCB84-F9BA-43D5-87BE-67443E8EF086}">
      <p15:sldGuideLst xmlns:p15="http://schemas.microsoft.com/office/powerpoint/2012/main">
        <p15:guide id="1" orient="horz" pos="2880" userDrawn="1">
          <p15:clr>
            <a:srgbClr val="FBAE40"/>
          </p15:clr>
        </p15:guide>
        <p15:guide id="3" pos="2160"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MM.DD.20XX</a:t>
            </a:r>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pPr rtl="0"/>
            <a:r>
              <a:rPr lang="en-GB" noProof="0"/>
              <a:t>ADD A FOOTER</a:t>
            </a:r>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C075BE66-B004-4B62-93B5-6C3A07EE5DEC}" type="slidenum">
              <a:rPr lang="en-GB" noProof="0" smtClean="0"/>
              <a:t>‹#›</a:t>
            </a:fld>
            <a:endParaRPr lang="en-GB" noProof="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Lst>
  <p:hf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svg"/><Relationship Id="rId18" Type="http://schemas.openxmlformats.org/officeDocument/2006/relationships/image" Target="../media/image39.png"/><Relationship Id="rId3" Type="http://schemas.openxmlformats.org/officeDocument/2006/relationships/diagramData" Target="../diagrams/data1.xml"/><Relationship Id="rId21" Type="http://schemas.openxmlformats.org/officeDocument/2006/relationships/image" Target="../media/image42.png"/><Relationship Id="rId7" Type="http://schemas.microsoft.com/office/2007/relationships/diagramDrawing" Target="../diagrams/drawing1.xml"/><Relationship Id="rId12" Type="http://schemas.openxmlformats.org/officeDocument/2006/relationships/image" Target="../media/image33.png"/><Relationship Id="rId17" Type="http://schemas.openxmlformats.org/officeDocument/2006/relationships/image" Target="../media/image38.svg"/><Relationship Id="rId2" Type="http://schemas.openxmlformats.org/officeDocument/2006/relationships/notesSlide" Target="../notesSlides/notesSlide1.xml"/><Relationship Id="rId16" Type="http://schemas.openxmlformats.org/officeDocument/2006/relationships/image" Target="../media/image37.png"/><Relationship Id="rId20" Type="http://schemas.openxmlformats.org/officeDocument/2006/relationships/image" Target="../media/image41.pn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image" Target="../media/image32.svg"/><Relationship Id="rId24" Type="http://schemas.openxmlformats.org/officeDocument/2006/relationships/image" Target="../media/image45.svg"/><Relationship Id="rId5" Type="http://schemas.openxmlformats.org/officeDocument/2006/relationships/diagramQuickStyle" Target="../diagrams/quickStyle1.xml"/><Relationship Id="rId15" Type="http://schemas.openxmlformats.org/officeDocument/2006/relationships/image" Target="../media/image36.svg"/><Relationship Id="rId23" Type="http://schemas.openxmlformats.org/officeDocument/2006/relationships/image" Target="../media/image44.png"/><Relationship Id="rId10" Type="http://schemas.openxmlformats.org/officeDocument/2006/relationships/image" Target="../media/image31.png"/><Relationship Id="rId19" Type="http://schemas.openxmlformats.org/officeDocument/2006/relationships/image" Target="../media/image40.svg"/><Relationship Id="rId4" Type="http://schemas.openxmlformats.org/officeDocument/2006/relationships/diagramLayout" Target="../diagrams/layout1.xml"/><Relationship Id="rId9" Type="http://schemas.openxmlformats.org/officeDocument/2006/relationships/image" Target="../media/image30.svg"/><Relationship Id="rId14" Type="http://schemas.openxmlformats.org/officeDocument/2006/relationships/image" Target="../media/image35.png"/><Relationship Id="rId22" Type="http://schemas.openxmlformats.org/officeDocument/2006/relationships/image" Target="../media/image43.svg"/></Relationships>
</file>

<file path=ppt/slides/_rels/slide2.xml.rels><?xml version="1.0" encoding="UTF-8" standalone="yes"?>
<Relationships xmlns="http://schemas.openxmlformats.org/package/2006/relationships"><Relationship Id="rId8" Type="http://schemas.openxmlformats.org/officeDocument/2006/relationships/hyperlink" Target="https://www.linkedin.com/pulse/how-conduct-pestle-swot-analysis-byron-gray" TargetMode="External"/><Relationship Id="rId3" Type="http://schemas.openxmlformats.org/officeDocument/2006/relationships/hyperlink" Target="https://www.cipd.co.uk/knowledge/strategy/organisational-development/pestle-analysis-factsheet#gref" TargetMode="External"/><Relationship Id="rId7" Type="http://schemas.openxmlformats.org/officeDocument/2006/relationships/hyperlink" Target="https://pestleanalysis.com/disadvantages-of-pestle-analysis/" TargetMode="External"/><Relationship Id="rId12" Type="http://schemas.openxmlformats.org/officeDocument/2006/relationships/hyperlink" Target="https://blog.oxfordcollegeofmarketing.com/2016/06/30/pestel-analysis/#:~:text=This%20analysis%20should%20be%20repeated,a%20competitive%20advantage%20over%20others" TargetMode="External"/><Relationship Id="rId2" Type="http://schemas.openxmlformats.org/officeDocument/2006/relationships/hyperlink" Target="https://pestleanalysis.com/use-of-pestle-analysis/" TargetMode="External"/><Relationship Id="rId1" Type="http://schemas.openxmlformats.org/officeDocument/2006/relationships/slideLayout" Target="../slideLayouts/slideLayout1.xml"/><Relationship Id="rId6" Type="http://schemas.openxmlformats.org/officeDocument/2006/relationships/hyperlink" Target="https://www2.deloitte.com/content/dam/Deloitte/uk/Documents/international-markets/deloitte-uk-brexit-industry-insights-automotive-final.pdf" TargetMode="External"/><Relationship Id="rId11" Type="http://schemas.openxmlformats.org/officeDocument/2006/relationships/hyperlink" Target="https://committees.parliament.uk/writtenevidence/12549/html/" TargetMode="External"/><Relationship Id="rId5" Type="http://schemas.openxmlformats.org/officeDocument/2006/relationships/hyperlink" Target="https://www2.deloitte.com/uk/en/pages/global-markets/articles/tackling-brexit-and-covid-19-together.html" TargetMode="External"/><Relationship Id="rId10" Type="http://schemas.openxmlformats.org/officeDocument/2006/relationships/hyperlink" Target="https://templates.office.com/en-gb/Financial-infographics-poster-TM44594937" TargetMode="External"/><Relationship Id="rId4" Type="http://schemas.openxmlformats.org/officeDocument/2006/relationships/hyperlink" Target="https://identity.company-information.service.gov.uk/user/register?request=ey" TargetMode="External"/><Relationship Id="rId9" Type="http://schemas.openxmlformats.org/officeDocument/2006/relationships/hyperlink" Target="https://doi.org/10.1093/eurpub/ckz185.5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Folded Corner 72">
            <a:extLst>
              <a:ext uri="{FF2B5EF4-FFF2-40B4-BE49-F238E27FC236}">
                <a16:creationId xmlns:a16="http://schemas.microsoft.com/office/drawing/2014/main" id="{34282C1A-C886-8862-FAD2-BEF37B7BDC00}"/>
              </a:ext>
            </a:extLst>
          </p:cNvPr>
          <p:cNvSpPr/>
          <p:nvPr/>
        </p:nvSpPr>
        <p:spPr>
          <a:xfrm>
            <a:off x="2710010" y="6378484"/>
            <a:ext cx="956908" cy="719076"/>
          </a:xfrm>
          <a:prstGeom prst="foldedCorner">
            <a:avLst>
              <a:gd name="adj" fmla="val 4210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800" i="1" dirty="0">
              <a:latin typeface="Dreaming Outloud Pro" panose="020F0502020204030204" pitchFamily="34" charset="0"/>
              <a:cs typeface="Dreaming Outloud Pro" panose="020F0502020204030204" pitchFamily="34" charset="0"/>
            </a:endParaRPr>
          </a:p>
          <a:p>
            <a:endParaRPr lang="en-GB" sz="800" i="1" dirty="0">
              <a:latin typeface="Dreaming Outloud Pro" panose="020F0502020204030204" pitchFamily="34" charset="0"/>
              <a:cs typeface="Dreaming Outloud Pro" panose="020F0502020204030204" pitchFamily="34" charset="0"/>
            </a:endParaRPr>
          </a:p>
          <a:p>
            <a:r>
              <a:rPr lang="en-GB" sz="800" i="1" dirty="0">
                <a:latin typeface="Dreaming Outloud Pro" panose="020F0502020204030204" pitchFamily="34" charset="0"/>
                <a:cs typeface="Dreaming Outloud Pro" panose="020F0502020204030204" pitchFamily="34" charset="0"/>
              </a:rPr>
              <a:t>-Artificial Intelligence</a:t>
            </a:r>
          </a:p>
          <a:p>
            <a:r>
              <a:rPr lang="en-GB" sz="800" i="1" dirty="0">
                <a:latin typeface="Dreaming Outloud Pro" panose="020F0502020204030204" pitchFamily="34" charset="0"/>
                <a:cs typeface="Dreaming Outloud Pro" panose="020F0502020204030204" pitchFamily="34" charset="0"/>
              </a:rPr>
              <a:t>-Robotics</a:t>
            </a:r>
          </a:p>
          <a:p>
            <a:r>
              <a:rPr lang="en-GB" sz="800" i="1" dirty="0">
                <a:latin typeface="Dreaming Outloud Pro" panose="020F0502020204030204" pitchFamily="34" charset="0"/>
                <a:cs typeface="Dreaming Outloud Pro" panose="020F0502020204030204" pitchFamily="34" charset="0"/>
              </a:rPr>
              <a:t>-Cyber Crime…</a:t>
            </a:r>
          </a:p>
        </p:txBody>
      </p:sp>
      <p:sp>
        <p:nvSpPr>
          <p:cNvPr id="66" name="Folded Corner 65">
            <a:extLst>
              <a:ext uri="{FF2B5EF4-FFF2-40B4-BE49-F238E27FC236}">
                <a16:creationId xmlns:a16="http://schemas.microsoft.com/office/drawing/2014/main" id="{6F9273BA-0067-6842-727B-49E6599848D1}"/>
              </a:ext>
            </a:extLst>
          </p:cNvPr>
          <p:cNvSpPr/>
          <p:nvPr/>
        </p:nvSpPr>
        <p:spPr>
          <a:xfrm>
            <a:off x="3217086" y="3099612"/>
            <a:ext cx="1031765" cy="790283"/>
          </a:xfrm>
          <a:prstGeom prst="foldedCorner">
            <a:avLst>
              <a:gd name="adj" fmla="val 4210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800" i="1" dirty="0">
              <a:latin typeface="Dreaming Outloud Pro" panose="020F0502020204030204" pitchFamily="34" charset="0"/>
              <a:cs typeface="Dreaming Outloud Pro" panose="020F0502020204030204" pitchFamily="34" charset="0"/>
            </a:endParaRPr>
          </a:p>
          <a:p>
            <a:endParaRPr lang="en-GB" sz="800" i="1" dirty="0">
              <a:latin typeface="Dreaming Outloud Pro" panose="020F0502020204030204" pitchFamily="34" charset="0"/>
              <a:cs typeface="Dreaming Outloud Pro" panose="020F0502020204030204" pitchFamily="34" charset="0"/>
            </a:endParaRPr>
          </a:p>
          <a:p>
            <a:r>
              <a:rPr lang="en-GB" sz="800" i="1" dirty="0">
                <a:latin typeface="Dreaming Outloud Pro" panose="020F0502020204030204" pitchFamily="34" charset="0"/>
                <a:cs typeface="Dreaming Outloud Pro" panose="020F0502020204030204" pitchFamily="34" charset="0"/>
              </a:rPr>
              <a:t>-Political Stability</a:t>
            </a:r>
          </a:p>
          <a:p>
            <a:r>
              <a:rPr lang="en-GB" sz="800" i="1" dirty="0">
                <a:latin typeface="Dreaming Outloud Pro" panose="020F0502020204030204" pitchFamily="34" charset="0"/>
                <a:cs typeface="Dreaming Outloud Pro" panose="020F0502020204030204" pitchFamily="34" charset="0"/>
              </a:rPr>
              <a:t>-Tax Impacts</a:t>
            </a:r>
          </a:p>
          <a:p>
            <a:r>
              <a:rPr lang="en-GB" sz="800" i="1" dirty="0">
                <a:latin typeface="Dreaming Outloud Pro" panose="020F0502020204030204" pitchFamily="34" charset="0"/>
                <a:cs typeface="Dreaming Outloud Pro" panose="020F0502020204030204" pitchFamily="34" charset="0"/>
              </a:rPr>
              <a:t>-Trade Legislation</a:t>
            </a:r>
          </a:p>
          <a:p>
            <a:r>
              <a:rPr lang="en-GB" sz="800" i="1" dirty="0">
                <a:latin typeface="Dreaming Outloud Pro" panose="020F0502020204030204" pitchFamily="34" charset="0"/>
                <a:cs typeface="Dreaming Outloud Pro" panose="020F0502020204030204" pitchFamily="34" charset="0"/>
              </a:rPr>
              <a:t>-Environmental Regs…</a:t>
            </a:r>
          </a:p>
        </p:txBody>
      </p:sp>
      <p:sp>
        <p:nvSpPr>
          <p:cNvPr id="2" name="Title 1">
            <a:extLst>
              <a:ext uri="{FF2B5EF4-FFF2-40B4-BE49-F238E27FC236}">
                <a16:creationId xmlns:a16="http://schemas.microsoft.com/office/drawing/2014/main" id="{9ECCA7A8-ABF8-4130-B205-B5514548D480}"/>
              </a:ext>
            </a:extLst>
          </p:cNvPr>
          <p:cNvSpPr>
            <a:spLocks noGrp="1"/>
          </p:cNvSpPr>
          <p:nvPr>
            <p:ph type="title"/>
          </p:nvPr>
        </p:nvSpPr>
        <p:spPr/>
        <p:txBody>
          <a:bodyPr rtlCol="0"/>
          <a:lstStyle/>
          <a:p>
            <a:pPr rtl="0"/>
            <a:r>
              <a:rPr lang="en-GB" dirty="0"/>
              <a:t>PESTLE </a:t>
            </a:r>
            <a:r>
              <a:rPr lang="en-GB" sz="1600" i="1" dirty="0">
                <a:solidFill>
                  <a:schemeClr val="bg1"/>
                </a:solidFill>
                <a:latin typeface="Dreaming Outloud Pro" panose="03050502040302030504" pitchFamily="66" charset="77"/>
                <a:cs typeface="Dreaming Outloud Pro" panose="03050502040302030504" pitchFamily="66" charset="77"/>
              </a:rPr>
              <a:t>       For HR…</a:t>
            </a:r>
            <a:endParaRPr lang="en-GB" i="1" dirty="0">
              <a:solidFill>
                <a:schemeClr val="bg1"/>
              </a:solidFill>
              <a:latin typeface="Dreaming Outloud Pro" panose="03050502040302030504" pitchFamily="66" charset="77"/>
              <a:cs typeface="Dreaming Outloud Pro" panose="03050502040302030504" pitchFamily="66" charset="77"/>
            </a:endParaRPr>
          </a:p>
        </p:txBody>
      </p:sp>
      <p:sp>
        <p:nvSpPr>
          <p:cNvPr id="56" name="Text Placeholder 55">
            <a:extLst>
              <a:ext uri="{FF2B5EF4-FFF2-40B4-BE49-F238E27FC236}">
                <a16:creationId xmlns:a16="http://schemas.microsoft.com/office/drawing/2014/main" id="{83B7E261-F076-44C4-8CE3-CC57E5864834}"/>
              </a:ext>
            </a:extLst>
          </p:cNvPr>
          <p:cNvSpPr>
            <a:spLocks noGrp="1"/>
          </p:cNvSpPr>
          <p:nvPr>
            <p:ph type="body" sz="quarter" idx="36"/>
          </p:nvPr>
        </p:nvSpPr>
        <p:spPr/>
        <p:txBody>
          <a:bodyPr rtlCol="0"/>
          <a:lstStyle/>
          <a:p>
            <a:pPr rtl="0"/>
            <a:r>
              <a:rPr lang="en-GB"/>
              <a:t>HOW</a:t>
            </a:r>
            <a:br>
              <a:rPr lang="en-GB"/>
            </a:br>
            <a:r>
              <a:rPr lang="en-GB"/>
              <a:t>TO</a:t>
            </a:r>
          </a:p>
        </p:txBody>
      </p:sp>
      <p:sp>
        <p:nvSpPr>
          <p:cNvPr id="3" name="Text Placeholder 2">
            <a:extLst>
              <a:ext uri="{FF2B5EF4-FFF2-40B4-BE49-F238E27FC236}">
                <a16:creationId xmlns:a16="http://schemas.microsoft.com/office/drawing/2014/main" id="{8C90DF30-AB8C-47BC-91D0-4F4C1606AD5E}"/>
              </a:ext>
            </a:extLst>
          </p:cNvPr>
          <p:cNvSpPr>
            <a:spLocks noGrp="1"/>
          </p:cNvSpPr>
          <p:nvPr>
            <p:ph type="body" sz="quarter" idx="10"/>
          </p:nvPr>
        </p:nvSpPr>
        <p:spPr>
          <a:xfrm>
            <a:off x="310836" y="2377648"/>
            <a:ext cx="1368855" cy="988428"/>
          </a:xfrm>
        </p:spPr>
        <p:txBody>
          <a:bodyPr rtlCol="0"/>
          <a:lstStyle/>
          <a:p>
            <a:pPr algn="ctr" rtl="0"/>
            <a:r>
              <a:rPr lang="en-GB" sz="800" dirty="0"/>
              <a:t>It should not be used in isolation and should be used in conjunction with other business analysis tools. These include Scenario Planning, SWOT analysis and Porters Five Sources (Porter, 1979). A PESTLE can help the people profession through Workforce Planning, Organisational Change and People Strategies.</a:t>
            </a:r>
          </a:p>
          <a:p>
            <a:pPr algn="ctr" rtl="0"/>
            <a:r>
              <a:rPr lang="en-GB" sz="800" dirty="0"/>
              <a:t>:</a:t>
            </a:r>
          </a:p>
        </p:txBody>
      </p:sp>
      <p:sp>
        <p:nvSpPr>
          <p:cNvPr id="5" name="Text Placeholder 4">
            <a:extLst>
              <a:ext uri="{FF2B5EF4-FFF2-40B4-BE49-F238E27FC236}">
                <a16:creationId xmlns:a16="http://schemas.microsoft.com/office/drawing/2014/main" id="{1EC11EC0-2D54-4EA3-A39B-10A154E6A6D0}"/>
              </a:ext>
            </a:extLst>
          </p:cNvPr>
          <p:cNvSpPr>
            <a:spLocks noGrp="1"/>
          </p:cNvSpPr>
          <p:nvPr>
            <p:ph type="body" sz="quarter" idx="12"/>
          </p:nvPr>
        </p:nvSpPr>
        <p:spPr>
          <a:xfrm>
            <a:off x="1843812" y="2530215"/>
            <a:ext cx="1523310" cy="386252"/>
          </a:xfrm>
        </p:spPr>
        <p:txBody>
          <a:bodyPr rtlCol="0"/>
          <a:lstStyle/>
          <a:p>
            <a:pPr algn="ctr" rtl="0"/>
            <a:r>
              <a:rPr lang="en-GB" sz="800" dirty="0"/>
              <a:t>It can help to establish any opportunities or threats strategically, so that risks or issues are minimised. It can also help to understand your organisation better, its market fit and enable a business to plan for the future (Bush, 2019) </a:t>
            </a:r>
          </a:p>
        </p:txBody>
      </p:sp>
      <p:sp>
        <p:nvSpPr>
          <p:cNvPr id="6" name="Text Placeholder 5">
            <a:extLst>
              <a:ext uri="{FF2B5EF4-FFF2-40B4-BE49-F238E27FC236}">
                <a16:creationId xmlns:a16="http://schemas.microsoft.com/office/drawing/2014/main" id="{817A2E57-533F-4FDB-889C-8058C96388AE}"/>
              </a:ext>
            </a:extLst>
          </p:cNvPr>
          <p:cNvSpPr>
            <a:spLocks noGrp="1"/>
          </p:cNvSpPr>
          <p:nvPr>
            <p:ph type="body" sz="quarter" idx="13"/>
          </p:nvPr>
        </p:nvSpPr>
        <p:spPr>
          <a:xfrm>
            <a:off x="3511090" y="2502308"/>
            <a:ext cx="1477444" cy="434419"/>
          </a:xfrm>
        </p:spPr>
        <p:txBody>
          <a:bodyPr rtlCol="0"/>
          <a:lstStyle/>
          <a:p>
            <a:pPr algn="ctr" rtl="0"/>
            <a:r>
              <a:rPr lang="en-GB" sz="800" dirty="0"/>
              <a:t>For each factor, identify the implications by analysing the findings. These can be listed in order of importance and risk. </a:t>
            </a:r>
          </a:p>
          <a:p>
            <a:pPr algn="ctr" rtl="0"/>
            <a:r>
              <a:rPr lang="en-GB" sz="800" dirty="0"/>
              <a:t>Understand the impact and take action (Gray, 2016).</a:t>
            </a:r>
          </a:p>
        </p:txBody>
      </p:sp>
      <p:sp>
        <p:nvSpPr>
          <p:cNvPr id="4" name="Text Placeholder 3">
            <a:extLst>
              <a:ext uri="{FF2B5EF4-FFF2-40B4-BE49-F238E27FC236}">
                <a16:creationId xmlns:a16="http://schemas.microsoft.com/office/drawing/2014/main" id="{B5A58065-CE3F-4C57-A205-02F581617D2A}"/>
              </a:ext>
            </a:extLst>
          </p:cNvPr>
          <p:cNvSpPr>
            <a:spLocks noGrp="1"/>
          </p:cNvSpPr>
          <p:nvPr>
            <p:ph type="body" sz="quarter" idx="11"/>
          </p:nvPr>
        </p:nvSpPr>
        <p:spPr>
          <a:xfrm>
            <a:off x="5146029" y="2399015"/>
            <a:ext cx="1477443" cy="641486"/>
          </a:xfrm>
        </p:spPr>
        <p:txBody>
          <a:bodyPr rtlCol="0"/>
          <a:lstStyle/>
          <a:p>
            <a:pPr algn="ctr" rtl="0"/>
            <a:endParaRPr lang="en-GB" sz="800" dirty="0"/>
          </a:p>
          <a:p>
            <a:pPr algn="ctr" rtl="0"/>
            <a:r>
              <a:rPr lang="en-GB" sz="800" dirty="0"/>
              <a:t>Failure to do so could mean that a lack of future planning could lead to that business being no more. This could mean mass redundancies or even filing for liquidation if a business is no longer viable </a:t>
            </a:r>
          </a:p>
        </p:txBody>
      </p:sp>
      <p:sp>
        <p:nvSpPr>
          <p:cNvPr id="11" name="Text Placeholder 10">
            <a:extLst>
              <a:ext uri="{FF2B5EF4-FFF2-40B4-BE49-F238E27FC236}">
                <a16:creationId xmlns:a16="http://schemas.microsoft.com/office/drawing/2014/main" id="{D597327B-DAD4-457A-BEF9-25D63F8C2BEE}"/>
              </a:ext>
            </a:extLst>
          </p:cNvPr>
          <p:cNvSpPr>
            <a:spLocks noGrp="1"/>
          </p:cNvSpPr>
          <p:nvPr>
            <p:ph type="body" sz="quarter" idx="18"/>
          </p:nvPr>
        </p:nvSpPr>
        <p:spPr>
          <a:xfrm>
            <a:off x="113596" y="1279670"/>
            <a:ext cx="1483200" cy="416000"/>
          </a:xfrm>
        </p:spPr>
        <p:txBody>
          <a:bodyPr rtlCol="0"/>
          <a:lstStyle/>
          <a:p>
            <a:pPr rtl="0"/>
            <a:r>
              <a:rPr lang="en-GB" sz="1600" dirty="0"/>
              <a:t>WHAT</a:t>
            </a:r>
          </a:p>
        </p:txBody>
      </p:sp>
      <p:sp>
        <p:nvSpPr>
          <p:cNvPr id="13" name="Text Placeholder 12">
            <a:extLst>
              <a:ext uri="{FF2B5EF4-FFF2-40B4-BE49-F238E27FC236}">
                <a16:creationId xmlns:a16="http://schemas.microsoft.com/office/drawing/2014/main" id="{96265D20-C5E0-4D0E-B22B-6E3BFDF993DB}"/>
              </a:ext>
            </a:extLst>
          </p:cNvPr>
          <p:cNvSpPr>
            <a:spLocks noGrp="1"/>
          </p:cNvSpPr>
          <p:nvPr>
            <p:ph type="body" sz="quarter" idx="20"/>
          </p:nvPr>
        </p:nvSpPr>
        <p:spPr>
          <a:xfrm>
            <a:off x="1822524" y="1274909"/>
            <a:ext cx="1483200" cy="416000"/>
          </a:xfrm>
        </p:spPr>
        <p:txBody>
          <a:bodyPr rtlCol="0"/>
          <a:lstStyle/>
          <a:p>
            <a:pPr rtl="0"/>
            <a:r>
              <a:rPr lang="en-GB" sz="1600" dirty="0"/>
              <a:t>WHEN</a:t>
            </a:r>
          </a:p>
        </p:txBody>
      </p:sp>
      <p:sp>
        <p:nvSpPr>
          <p:cNvPr id="14" name="Text Placeholder 13">
            <a:extLst>
              <a:ext uri="{FF2B5EF4-FFF2-40B4-BE49-F238E27FC236}">
                <a16:creationId xmlns:a16="http://schemas.microsoft.com/office/drawing/2014/main" id="{312DC2AE-5044-4A23-A165-0742BC31E3AE}"/>
              </a:ext>
            </a:extLst>
          </p:cNvPr>
          <p:cNvSpPr>
            <a:spLocks noGrp="1"/>
          </p:cNvSpPr>
          <p:nvPr>
            <p:ph type="body" sz="quarter" idx="21"/>
          </p:nvPr>
        </p:nvSpPr>
        <p:spPr>
          <a:xfrm>
            <a:off x="3435562" y="1272044"/>
            <a:ext cx="1483200" cy="416000"/>
          </a:xfrm>
        </p:spPr>
        <p:txBody>
          <a:bodyPr rtlCol="0"/>
          <a:lstStyle/>
          <a:p>
            <a:pPr rtl="0"/>
            <a:r>
              <a:rPr lang="en-GB" sz="1600" dirty="0"/>
              <a:t>HOW</a:t>
            </a:r>
          </a:p>
        </p:txBody>
      </p:sp>
      <p:sp>
        <p:nvSpPr>
          <p:cNvPr id="12" name="Text Placeholder 11">
            <a:extLst>
              <a:ext uri="{FF2B5EF4-FFF2-40B4-BE49-F238E27FC236}">
                <a16:creationId xmlns:a16="http://schemas.microsoft.com/office/drawing/2014/main" id="{0A3BB328-E1AE-49F3-959D-D86A5BB2A893}"/>
              </a:ext>
            </a:extLst>
          </p:cNvPr>
          <p:cNvSpPr>
            <a:spLocks noGrp="1"/>
          </p:cNvSpPr>
          <p:nvPr>
            <p:ph type="body" sz="quarter" idx="19"/>
          </p:nvPr>
        </p:nvSpPr>
        <p:spPr>
          <a:xfrm>
            <a:off x="4964123" y="1275850"/>
            <a:ext cx="1483200" cy="416000"/>
          </a:xfrm>
        </p:spPr>
        <p:txBody>
          <a:bodyPr rtlCol="0"/>
          <a:lstStyle/>
          <a:p>
            <a:pPr rtl="0"/>
            <a:r>
              <a:rPr lang="en-GB" sz="1600" dirty="0"/>
              <a:t>WHY</a:t>
            </a:r>
          </a:p>
        </p:txBody>
      </p:sp>
      <p:sp>
        <p:nvSpPr>
          <p:cNvPr id="15" name="Text Placeholder 14">
            <a:extLst>
              <a:ext uri="{FF2B5EF4-FFF2-40B4-BE49-F238E27FC236}">
                <a16:creationId xmlns:a16="http://schemas.microsoft.com/office/drawing/2014/main" id="{6FBC7ACE-41BF-4DD1-82FB-60DBD927CEC3}"/>
              </a:ext>
            </a:extLst>
          </p:cNvPr>
          <p:cNvSpPr>
            <a:spLocks noGrp="1"/>
          </p:cNvSpPr>
          <p:nvPr>
            <p:ph type="body" sz="quarter" idx="22"/>
          </p:nvPr>
        </p:nvSpPr>
        <p:spPr>
          <a:xfrm>
            <a:off x="-24966" y="7662012"/>
            <a:ext cx="1477445" cy="416000"/>
          </a:xfrm>
        </p:spPr>
        <p:txBody>
          <a:bodyPr rtlCol="0"/>
          <a:lstStyle/>
          <a:p>
            <a:pPr rtl="0"/>
            <a:r>
              <a:rPr lang="en-GB" sz="1600" dirty="0"/>
              <a:t>PUBLIC SECTOR</a:t>
            </a:r>
          </a:p>
        </p:txBody>
      </p:sp>
      <p:sp>
        <p:nvSpPr>
          <p:cNvPr id="17" name="Text Placeholder 16">
            <a:extLst>
              <a:ext uri="{FF2B5EF4-FFF2-40B4-BE49-F238E27FC236}">
                <a16:creationId xmlns:a16="http://schemas.microsoft.com/office/drawing/2014/main" id="{1311BD64-F862-4C85-8A6B-37D094B46EC2}"/>
              </a:ext>
            </a:extLst>
          </p:cNvPr>
          <p:cNvSpPr>
            <a:spLocks noGrp="1"/>
          </p:cNvSpPr>
          <p:nvPr>
            <p:ph type="body" sz="quarter" idx="24"/>
          </p:nvPr>
        </p:nvSpPr>
        <p:spPr>
          <a:xfrm>
            <a:off x="1612069" y="7701768"/>
            <a:ext cx="1483200" cy="416000"/>
          </a:xfrm>
        </p:spPr>
        <p:txBody>
          <a:bodyPr rtlCol="0"/>
          <a:lstStyle/>
          <a:p>
            <a:pPr rtl="0"/>
            <a:r>
              <a:rPr lang="en-GB" sz="1600" dirty="0"/>
              <a:t>PRIVATE SECTOR</a:t>
            </a:r>
          </a:p>
        </p:txBody>
      </p:sp>
      <p:sp>
        <p:nvSpPr>
          <p:cNvPr id="18" name="Text Placeholder 17">
            <a:extLst>
              <a:ext uri="{FF2B5EF4-FFF2-40B4-BE49-F238E27FC236}">
                <a16:creationId xmlns:a16="http://schemas.microsoft.com/office/drawing/2014/main" id="{9F49BD41-5F0B-49E8-AF7C-6FE6299E9CD2}"/>
              </a:ext>
            </a:extLst>
          </p:cNvPr>
          <p:cNvSpPr>
            <a:spLocks noGrp="1"/>
          </p:cNvSpPr>
          <p:nvPr>
            <p:ph type="body" sz="quarter" idx="25"/>
          </p:nvPr>
        </p:nvSpPr>
        <p:spPr>
          <a:xfrm>
            <a:off x="3223052" y="7701768"/>
            <a:ext cx="1483200" cy="416000"/>
          </a:xfrm>
        </p:spPr>
        <p:txBody>
          <a:bodyPr rtlCol="0"/>
          <a:lstStyle/>
          <a:p>
            <a:pPr rtl="0"/>
            <a:r>
              <a:rPr lang="en-GB" sz="1600" dirty="0"/>
              <a:t>THIRD SECTOR</a:t>
            </a:r>
          </a:p>
        </p:txBody>
      </p:sp>
      <p:sp>
        <p:nvSpPr>
          <p:cNvPr id="16" name="Text Placeholder 15">
            <a:extLst>
              <a:ext uri="{FF2B5EF4-FFF2-40B4-BE49-F238E27FC236}">
                <a16:creationId xmlns:a16="http://schemas.microsoft.com/office/drawing/2014/main" id="{E964837D-B749-47C0-8859-B608F056C11F}"/>
              </a:ext>
            </a:extLst>
          </p:cNvPr>
          <p:cNvSpPr>
            <a:spLocks noGrp="1"/>
          </p:cNvSpPr>
          <p:nvPr>
            <p:ph type="body" sz="quarter" idx="23"/>
          </p:nvPr>
        </p:nvSpPr>
        <p:spPr>
          <a:xfrm>
            <a:off x="5129815" y="7896245"/>
            <a:ext cx="1088964" cy="416000"/>
          </a:xfrm>
        </p:spPr>
        <p:txBody>
          <a:bodyPr rtlCol="0"/>
          <a:lstStyle/>
          <a:p>
            <a:pPr rtl="0"/>
            <a:r>
              <a:rPr lang="en-GB" sz="1600" dirty="0"/>
              <a:t>PROS and CONS </a:t>
            </a:r>
            <a:r>
              <a:rPr lang="en-GB" sz="600" dirty="0"/>
              <a:t>of PESTLE</a:t>
            </a:r>
            <a:endParaRPr lang="en-GB" sz="1600" dirty="0"/>
          </a:p>
        </p:txBody>
      </p:sp>
      <p:sp>
        <p:nvSpPr>
          <p:cNvPr id="7" name="Text Placeholder 6">
            <a:extLst>
              <a:ext uri="{FF2B5EF4-FFF2-40B4-BE49-F238E27FC236}">
                <a16:creationId xmlns:a16="http://schemas.microsoft.com/office/drawing/2014/main" id="{3566C738-D968-418F-8856-EF4E76E999DB}"/>
              </a:ext>
            </a:extLst>
          </p:cNvPr>
          <p:cNvSpPr>
            <a:spLocks noGrp="1"/>
          </p:cNvSpPr>
          <p:nvPr>
            <p:ph type="body" sz="quarter" idx="14"/>
          </p:nvPr>
        </p:nvSpPr>
        <p:spPr>
          <a:xfrm>
            <a:off x="276203" y="8140604"/>
            <a:ext cx="1430253" cy="633600"/>
          </a:xfrm>
        </p:spPr>
        <p:txBody>
          <a:bodyPr rtlCol="0"/>
          <a:lstStyle/>
          <a:p>
            <a:pPr rtl="0"/>
            <a:r>
              <a:rPr lang="en-GB" sz="800" dirty="0"/>
              <a:t>These include impacts on “vulnerable people such as children, people at risk from unemployment and important EU funding that organisations such as the NHS and Local Authorities depend upon (Green, 2019)</a:t>
            </a:r>
          </a:p>
        </p:txBody>
      </p:sp>
      <p:sp>
        <p:nvSpPr>
          <p:cNvPr id="9" name="Text Placeholder 8">
            <a:extLst>
              <a:ext uri="{FF2B5EF4-FFF2-40B4-BE49-F238E27FC236}">
                <a16:creationId xmlns:a16="http://schemas.microsoft.com/office/drawing/2014/main" id="{6744FA19-886F-400B-8F4B-304605162AB0}"/>
              </a:ext>
            </a:extLst>
          </p:cNvPr>
          <p:cNvSpPr>
            <a:spLocks noGrp="1"/>
          </p:cNvSpPr>
          <p:nvPr>
            <p:ph type="body" sz="quarter" idx="16"/>
          </p:nvPr>
        </p:nvSpPr>
        <p:spPr>
          <a:xfrm>
            <a:off x="1892991" y="8200238"/>
            <a:ext cx="1490716" cy="633600"/>
          </a:xfrm>
        </p:spPr>
        <p:txBody>
          <a:bodyPr rtlCol="0"/>
          <a:lstStyle/>
          <a:p>
            <a:pPr rtl="0"/>
            <a:r>
              <a:rPr lang="en-GB" sz="800" dirty="0"/>
              <a:t>Around “10% of people employed in the UK automotive sector” are from outside of the UK. Brexit bringing tighter restrictions for overseas workers means this will have an impact on skills shortages. (Deloitte, 2019)</a:t>
            </a:r>
          </a:p>
        </p:txBody>
      </p:sp>
      <p:sp>
        <p:nvSpPr>
          <p:cNvPr id="10" name="Text Placeholder 9">
            <a:extLst>
              <a:ext uri="{FF2B5EF4-FFF2-40B4-BE49-F238E27FC236}">
                <a16:creationId xmlns:a16="http://schemas.microsoft.com/office/drawing/2014/main" id="{B5A1FC36-9475-4B00-93FA-42D000222D7C}"/>
              </a:ext>
            </a:extLst>
          </p:cNvPr>
          <p:cNvSpPr>
            <a:spLocks noGrp="1"/>
          </p:cNvSpPr>
          <p:nvPr>
            <p:ph type="body" sz="quarter" idx="17"/>
          </p:nvPr>
        </p:nvSpPr>
        <p:spPr>
          <a:xfrm>
            <a:off x="3540825" y="8200238"/>
            <a:ext cx="1498043" cy="633600"/>
          </a:xfrm>
        </p:spPr>
        <p:txBody>
          <a:bodyPr rtlCol="0"/>
          <a:lstStyle/>
          <a:p>
            <a:pPr rtl="0"/>
            <a:r>
              <a:rPr lang="en-GB" sz="800" dirty="0"/>
              <a:t>Risks that Brexit bring to the sector include “the end of freedom of movement and the new immigration scheme, funding and public procurement” (NCVO, 2020)</a:t>
            </a:r>
          </a:p>
        </p:txBody>
      </p:sp>
      <p:sp>
        <p:nvSpPr>
          <p:cNvPr id="8" name="Text Placeholder 7">
            <a:extLst>
              <a:ext uri="{FF2B5EF4-FFF2-40B4-BE49-F238E27FC236}">
                <a16:creationId xmlns:a16="http://schemas.microsoft.com/office/drawing/2014/main" id="{4BE9F4AE-6660-47E7-9A2C-E221974BEFC0}"/>
              </a:ext>
            </a:extLst>
          </p:cNvPr>
          <p:cNvSpPr>
            <a:spLocks noGrp="1"/>
          </p:cNvSpPr>
          <p:nvPr>
            <p:ph type="body" sz="quarter" idx="15"/>
          </p:nvPr>
        </p:nvSpPr>
        <p:spPr>
          <a:xfrm>
            <a:off x="5202460" y="8278822"/>
            <a:ext cx="1382433" cy="633600"/>
          </a:xfrm>
        </p:spPr>
        <p:txBody>
          <a:bodyPr rtlCol="0"/>
          <a:lstStyle/>
          <a:p>
            <a:pPr rtl="0"/>
            <a:r>
              <a:rPr lang="en-GB" sz="800" b="1" dirty="0"/>
              <a:t>Cons</a:t>
            </a:r>
            <a:r>
              <a:rPr lang="en-GB" sz="800" dirty="0"/>
              <a:t> could be limited and perceived as too simple. The volume of change can be hard to keep up with. It’s a simple tool, but simple isn’t always best and it can be time consuming </a:t>
            </a:r>
          </a:p>
        </p:txBody>
      </p:sp>
      <p:graphicFrame>
        <p:nvGraphicFramePr>
          <p:cNvPr id="27" name="Diagram 26">
            <a:extLst>
              <a:ext uri="{FF2B5EF4-FFF2-40B4-BE49-F238E27FC236}">
                <a16:creationId xmlns:a16="http://schemas.microsoft.com/office/drawing/2014/main" id="{91C24BFB-540A-BEBC-24DC-48E025B0E52E}"/>
              </a:ext>
            </a:extLst>
          </p:cNvPr>
          <p:cNvGraphicFramePr/>
          <p:nvPr>
            <p:extLst>
              <p:ext uri="{D42A27DB-BD31-4B8C-83A1-F6EECF244321}">
                <p14:modId xmlns:p14="http://schemas.microsoft.com/office/powerpoint/2010/main" val="1663274992"/>
              </p:ext>
            </p:extLst>
          </p:nvPr>
        </p:nvGraphicFramePr>
        <p:xfrm>
          <a:off x="1123912" y="3747247"/>
          <a:ext cx="4613500" cy="2761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8" name="Text Placeholder 12">
            <a:extLst>
              <a:ext uri="{FF2B5EF4-FFF2-40B4-BE49-F238E27FC236}">
                <a16:creationId xmlns:a16="http://schemas.microsoft.com/office/drawing/2014/main" id="{C367B915-7DED-D3A9-4EBA-3AEFD1604A1D}"/>
              </a:ext>
            </a:extLst>
          </p:cNvPr>
          <p:cNvSpPr txBox="1">
            <a:spLocks/>
          </p:cNvSpPr>
          <p:nvPr/>
        </p:nvSpPr>
        <p:spPr>
          <a:xfrm>
            <a:off x="2687400" y="4919833"/>
            <a:ext cx="1483200" cy="416000"/>
          </a:xfrm>
          <a:prstGeom prst="rect">
            <a:avLst/>
          </a:prstGeom>
        </p:spPr>
        <p:txBody>
          <a:bodyPr vert="horz" lIns="0" tIns="0" rIns="0" bIns="0" rtlCol="0" anchor="ctr" anchorCtr="0">
            <a:noAutofit/>
          </a:bodyPr>
          <a:lstStyle>
            <a:lvl1pPr marL="0" indent="0" algn="ctr" defTabSz="685800" rtl="0" eaLnBrk="1" latinLnBrk="0" hangingPunct="1">
              <a:lnSpc>
                <a:spcPct val="90000"/>
              </a:lnSpc>
              <a:spcBef>
                <a:spcPts val="750"/>
              </a:spcBef>
              <a:buFont typeface="Arial" panose="020B0604020202020204" pitchFamily="34" charset="0"/>
              <a:buNone/>
              <a:defRPr sz="1800" b="1" kern="1200">
                <a:solidFill>
                  <a:schemeClr val="accent3">
                    <a:lumMod val="75000"/>
                  </a:schemeClr>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solidFill>
                  <a:schemeClr val="accent1">
                    <a:lumMod val="50000"/>
                  </a:schemeClr>
                </a:solidFill>
              </a:rPr>
              <a:t>PESTLE</a:t>
            </a:r>
            <a:endParaRPr lang="en-GB" dirty="0">
              <a:solidFill>
                <a:schemeClr val="accent1">
                  <a:lumMod val="50000"/>
                </a:schemeClr>
              </a:solidFill>
            </a:endParaRPr>
          </a:p>
        </p:txBody>
      </p:sp>
      <p:pic>
        <p:nvPicPr>
          <p:cNvPr id="40" name="Picture Placeholder 39" descr="Thought with solid fill">
            <a:extLst>
              <a:ext uri="{FF2B5EF4-FFF2-40B4-BE49-F238E27FC236}">
                <a16:creationId xmlns:a16="http://schemas.microsoft.com/office/drawing/2014/main" id="{D52BA7BD-2027-66A7-EFBC-87FF962A0F41}"/>
              </a:ext>
            </a:extLst>
          </p:cNvPr>
          <p:cNvPicPr>
            <a:picLocks noGrp="1" noChangeAspect="1"/>
          </p:cNvPicPr>
          <p:nvPr>
            <p:ph type="pic" sz="quarter" idx="29"/>
          </p:nvPr>
        </p:nvPicPr>
        <p:blipFill>
          <a:blip r:embed="rId8">
            <a:extLst>
              <a:ext uri="{96DAC541-7B7A-43D3-8B79-37D633B846F1}">
                <asvg:svgBlip xmlns:asvg="http://schemas.microsoft.com/office/drawing/2016/SVG/main" r:embed="rId9"/>
              </a:ext>
            </a:extLst>
          </a:blip>
          <a:srcRect/>
          <a:stretch>
            <a:fillRect/>
          </a:stretch>
        </p:blipFill>
        <p:spPr>
          <a:xfrm>
            <a:off x="2890503" y="1341797"/>
            <a:ext cx="299053" cy="299052"/>
          </a:xfrm>
        </p:spPr>
      </p:pic>
      <p:pic>
        <p:nvPicPr>
          <p:cNvPr id="42" name="Picture Placeholder 41" descr="Customer review with solid fill">
            <a:extLst>
              <a:ext uri="{FF2B5EF4-FFF2-40B4-BE49-F238E27FC236}">
                <a16:creationId xmlns:a16="http://schemas.microsoft.com/office/drawing/2014/main" id="{134B6752-CDFD-2934-FDA6-8B9A265C24B5}"/>
              </a:ext>
            </a:extLst>
          </p:cNvPr>
          <p:cNvPicPr>
            <a:picLocks noGrp="1" noChangeAspect="1"/>
          </p:cNvPicPr>
          <p:nvPr>
            <p:ph type="pic" sz="quarter" idx="30"/>
          </p:nvPr>
        </p:nvPicPr>
        <p:blipFill>
          <a:blip r:embed="rId10">
            <a:extLst>
              <a:ext uri="{96DAC541-7B7A-43D3-8B79-37D633B846F1}">
                <asvg:svgBlip xmlns:asvg="http://schemas.microsoft.com/office/drawing/2016/SVG/main" r:embed="rId11"/>
              </a:ext>
            </a:extLst>
          </a:blip>
          <a:srcRect/>
          <a:stretch>
            <a:fillRect/>
          </a:stretch>
        </p:blipFill>
        <p:spPr>
          <a:xfrm>
            <a:off x="4426810" y="1337608"/>
            <a:ext cx="330226" cy="330225"/>
          </a:xfrm>
        </p:spPr>
      </p:pic>
      <p:pic>
        <p:nvPicPr>
          <p:cNvPr id="44" name="Picture Placeholder 43" descr="Remote work with solid fill">
            <a:extLst>
              <a:ext uri="{FF2B5EF4-FFF2-40B4-BE49-F238E27FC236}">
                <a16:creationId xmlns:a16="http://schemas.microsoft.com/office/drawing/2014/main" id="{4B816357-8C9F-550E-9F9E-1C36B18EC382}"/>
              </a:ext>
            </a:extLst>
          </p:cNvPr>
          <p:cNvPicPr>
            <a:picLocks noGrp="1" noChangeAspect="1"/>
          </p:cNvPicPr>
          <p:nvPr>
            <p:ph type="pic" sz="quarter" idx="31"/>
          </p:nvPr>
        </p:nvPicPr>
        <p:blipFill>
          <a:blip r:embed="rId12">
            <a:extLst>
              <a:ext uri="{96DAC541-7B7A-43D3-8B79-37D633B846F1}">
                <asvg:svgBlip xmlns:asvg="http://schemas.microsoft.com/office/drawing/2016/SVG/main" r:embed="rId13"/>
              </a:ext>
            </a:extLst>
          </a:blip>
          <a:srcRect/>
          <a:stretch>
            <a:fillRect/>
          </a:stretch>
        </p:blipFill>
        <p:spPr>
          <a:xfrm>
            <a:off x="5990713" y="1321707"/>
            <a:ext cx="367981" cy="367980"/>
          </a:xfrm>
        </p:spPr>
      </p:pic>
      <p:pic>
        <p:nvPicPr>
          <p:cNvPr id="59" name="Picture Placeholder 58" descr="Board Of Directors with solid fill">
            <a:extLst>
              <a:ext uri="{FF2B5EF4-FFF2-40B4-BE49-F238E27FC236}">
                <a16:creationId xmlns:a16="http://schemas.microsoft.com/office/drawing/2014/main" id="{AA705788-0A96-8F91-36FB-B22291FA0F4E}"/>
              </a:ext>
            </a:extLst>
          </p:cNvPr>
          <p:cNvPicPr>
            <a:picLocks noGrp="1" noChangeAspect="1"/>
          </p:cNvPicPr>
          <p:nvPr>
            <p:ph type="pic" sz="quarter" idx="33"/>
          </p:nvPr>
        </p:nvPicPr>
        <p:blipFill>
          <a:blip r:embed="rId14">
            <a:extLst>
              <a:ext uri="{96DAC541-7B7A-43D3-8B79-37D633B846F1}">
                <asvg:svgBlip xmlns:asvg="http://schemas.microsoft.com/office/drawing/2016/SVG/main" r:embed="rId15"/>
              </a:ext>
            </a:extLst>
          </a:blip>
          <a:srcRect/>
          <a:stretch>
            <a:fillRect/>
          </a:stretch>
        </p:blipFill>
        <p:spPr>
          <a:xfrm>
            <a:off x="2814238" y="7624578"/>
            <a:ext cx="546519" cy="546518"/>
          </a:xfrm>
        </p:spPr>
      </p:pic>
      <p:pic>
        <p:nvPicPr>
          <p:cNvPr id="61" name="Picture Placeholder 60" descr="Care with solid fill">
            <a:extLst>
              <a:ext uri="{FF2B5EF4-FFF2-40B4-BE49-F238E27FC236}">
                <a16:creationId xmlns:a16="http://schemas.microsoft.com/office/drawing/2014/main" id="{6934163D-F23D-53DF-762A-52A7251F30DF}"/>
              </a:ext>
            </a:extLst>
          </p:cNvPr>
          <p:cNvPicPr>
            <a:picLocks noGrp="1" noChangeAspect="1"/>
          </p:cNvPicPr>
          <p:nvPr>
            <p:ph type="pic" sz="quarter" idx="34"/>
          </p:nvPr>
        </p:nvPicPr>
        <p:blipFill>
          <a:blip r:embed="rId16">
            <a:extLst>
              <a:ext uri="{96DAC541-7B7A-43D3-8B79-37D633B846F1}">
                <asvg:svgBlip xmlns:asvg="http://schemas.microsoft.com/office/drawing/2016/SVG/main" r:embed="rId17"/>
              </a:ext>
            </a:extLst>
          </a:blip>
          <a:srcRect/>
          <a:stretch>
            <a:fillRect/>
          </a:stretch>
        </p:blipFill>
        <p:spPr>
          <a:xfrm>
            <a:off x="4437225" y="7667101"/>
            <a:ext cx="471599" cy="471598"/>
          </a:xfrm>
        </p:spPr>
      </p:pic>
      <p:pic>
        <p:nvPicPr>
          <p:cNvPr id="63" name="Picture Placeholder 62" descr="Clipboard Partially Ticked with solid fill">
            <a:extLst>
              <a:ext uri="{FF2B5EF4-FFF2-40B4-BE49-F238E27FC236}">
                <a16:creationId xmlns:a16="http://schemas.microsoft.com/office/drawing/2014/main" id="{27A088E7-65A0-3BF4-1CAF-D0FF76E08A14}"/>
              </a:ext>
            </a:extLst>
          </p:cNvPr>
          <p:cNvPicPr>
            <a:picLocks noGrp="1" noChangeAspect="1"/>
          </p:cNvPicPr>
          <p:nvPr>
            <p:ph type="pic" sz="quarter" idx="35"/>
          </p:nvPr>
        </p:nvPicPr>
        <p:blipFill>
          <a:blip r:embed="rId18">
            <a:extLst>
              <a:ext uri="{96DAC541-7B7A-43D3-8B79-37D633B846F1}">
                <asvg:svgBlip xmlns:asvg="http://schemas.microsoft.com/office/drawing/2016/SVG/main" r:embed="rId19"/>
              </a:ext>
            </a:extLst>
          </a:blip>
          <a:srcRect/>
          <a:stretch>
            <a:fillRect/>
          </a:stretch>
        </p:blipFill>
        <p:spPr>
          <a:xfrm>
            <a:off x="6148438" y="7835673"/>
            <a:ext cx="493834" cy="493833"/>
          </a:xfrm>
        </p:spPr>
      </p:pic>
      <p:sp>
        <p:nvSpPr>
          <p:cNvPr id="70" name="Folded Corner 69">
            <a:extLst>
              <a:ext uri="{FF2B5EF4-FFF2-40B4-BE49-F238E27FC236}">
                <a16:creationId xmlns:a16="http://schemas.microsoft.com/office/drawing/2014/main" id="{4DA212D7-A984-91A8-95E0-21E833E36C47}"/>
              </a:ext>
            </a:extLst>
          </p:cNvPr>
          <p:cNvSpPr/>
          <p:nvPr/>
        </p:nvSpPr>
        <p:spPr>
          <a:xfrm>
            <a:off x="1179109" y="4085494"/>
            <a:ext cx="956908" cy="719076"/>
          </a:xfrm>
          <a:prstGeom prst="foldedCorner">
            <a:avLst>
              <a:gd name="adj" fmla="val 4210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800" i="1" dirty="0">
              <a:latin typeface="Dreaming Outloud Pro" panose="020F0502020204030204" pitchFamily="34" charset="0"/>
              <a:cs typeface="Dreaming Outloud Pro" panose="020F0502020204030204" pitchFamily="34" charset="0"/>
            </a:endParaRPr>
          </a:p>
          <a:p>
            <a:endParaRPr lang="en-GB" sz="800" i="1" dirty="0">
              <a:latin typeface="Dreaming Outloud Pro" panose="020F0502020204030204" pitchFamily="34" charset="0"/>
              <a:cs typeface="Dreaming Outloud Pro" panose="020F0502020204030204" pitchFamily="34" charset="0"/>
            </a:endParaRPr>
          </a:p>
          <a:p>
            <a:r>
              <a:rPr lang="en-GB" sz="800" i="1" dirty="0">
                <a:latin typeface="Dreaming Outloud Pro" panose="020F0502020204030204" pitchFamily="34" charset="0"/>
                <a:cs typeface="Dreaming Outloud Pro" panose="020F0502020204030204" pitchFamily="34" charset="0"/>
              </a:rPr>
              <a:t>-Global Warming &amp; Climate Change</a:t>
            </a:r>
          </a:p>
          <a:p>
            <a:r>
              <a:rPr lang="en-GB" sz="800" i="1" dirty="0">
                <a:latin typeface="Dreaming Outloud Pro" panose="020F0502020204030204" pitchFamily="34" charset="0"/>
                <a:cs typeface="Dreaming Outloud Pro" panose="020F0502020204030204" pitchFamily="34" charset="0"/>
              </a:rPr>
              <a:t>-Pandemics </a:t>
            </a:r>
          </a:p>
          <a:p>
            <a:r>
              <a:rPr lang="en-GB" sz="800" i="1" dirty="0">
                <a:latin typeface="Dreaming Outloud Pro" panose="020F0502020204030204" pitchFamily="34" charset="0"/>
                <a:cs typeface="Dreaming Outloud Pro" panose="020F0502020204030204" pitchFamily="34" charset="0"/>
              </a:rPr>
              <a:t>-Sustainability…</a:t>
            </a:r>
          </a:p>
        </p:txBody>
      </p:sp>
      <p:sp>
        <p:nvSpPr>
          <p:cNvPr id="71" name="Folded Corner 70">
            <a:extLst>
              <a:ext uri="{FF2B5EF4-FFF2-40B4-BE49-F238E27FC236}">
                <a16:creationId xmlns:a16="http://schemas.microsoft.com/office/drawing/2014/main" id="{EB3B4E6F-59C3-9FA4-5A2D-407F96A8D992}"/>
              </a:ext>
            </a:extLst>
          </p:cNvPr>
          <p:cNvSpPr/>
          <p:nvPr/>
        </p:nvSpPr>
        <p:spPr>
          <a:xfrm>
            <a:off x="4783827" y="3991219"/>
            <a:ext cx="1071189" cy="836427"/>
          </a:xfrm>
          <a:prstGeom prst="foldedCorner">
            <a:avLst>
              <a:gd name="adj" fmla="val 4210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800" i="1" dirty="0">
              <a:latin typeface="Dreaming Outloud Pro" panose="020F0502020204030204" pitchFamily="34" charset="0"/>
              <a:cs typeface="Dreaming Outloud Pro" panose="020F0502020204030204" pitchFamily="34" charset="0"/>
            </a:endParaRPr>
          </a:p>
          <a:p>
            <a:endParaRPr lang="en-GB" sz="800" i="1" dirty="0">
              <a:latin typeface="Dreaming Outloud Pro" panose="020F0502020204030204" pitchFamily="34" charset="0"/>
              <a:cs typeface="Dreaming Outloud Pro" panose="020F0502020204030204" pitchFamily="34" charset="0"/>
            </a:endParaRPr>
          </a:p>
          <a:p>
            <a:r>
              <a:rPr lang="en-GB" sz="800" i="1" dirty="0">
                <a:latin typeface="Dreaming Outloud Pro" panose="020F0502020204030204" pitchFamily="34" charset="0"/>
                <a:cs typeface="Dreaming Outloud Pro" panose="020F0502020204030204" pitchFamily="34" charset="0"/>
              </a:rPr>
              <a:t>-Inflation </a:t>
            </a:r>
          </a:p>
          <a:p>
            <a:r>
              <a:rPr lang="en-GB" sz="800" i="1" dirty="0">
                <a:latin typeface="Dreaming Outloud Pro" panose="020F0502020204030204" pitchFamily="34" charset="0"/>
                <a:cs typeface="Dreaming Outloud Pro" panose="020F0502020204030204" pitchFamily="34" charset="0"/>
              </a:rPr>
              <a:t>-Minimum Wage</a:t>
            </a:r>
          </a:p>
          <a:p>
            <a:r>
              <a:rPr lang="en-GB" sz="800" i="1" dirty="0">
                <a:latin typeface="Dreaming Outloud Pro" panose="020F0502020204030204" pitchFamily="34" charset="0"/>
                <a:cs typeface="Dreaming Outloud Pro" panose="020F0502020204030204" pitchFamily="34" charset="0"/>
              </a:rPr>
              <a:t>-Cost of Living </a:t>
            </a:r>
          </a:p>
          <a:p>
            <a:r>
              <a:rPr lang="en-GB" sz="800" i="1" dirty="0">
                <a:latin typeface="Dreaming Outloud Pro" panose="020F0502020204030204" pitchFamily="34" charset="0"/>
                <a:cs typeface="Dreaming Outloud Pro" panose="020F0502020204030204" pitchFamily="34" charset="0"/>
              </a:rPr>
              <a:t>-Economic Growth or decline…</a:t>
            </a:r>
          </a:p>
        </p:txBody>
      </p:sp>
      <p:sp>
        <p:nvSpPr>
          <p:cNvPr id="72" name="Folded Corner 71">
            <a:extLst>
              <a:ext uri="{FF2B5EF4-FFF2-40B4-BE49-F238E27FC236}">
                <a16:creationId xmlns:a16="http://schemas.microsoft.com/office/drawing/2014/main" id="{93654912-21E1-382D-7D22-D083BAA8548D}"/>
              </a:ext>
            </a:extLst>
          </p:cNvPr>
          <p:cNvSpPr/>
          <p:nvPr/>
        </p:nvSpPr>
        <p:spPr>
          <a:xfrm>
            <a:off x="4699729" y="5883539"/>
            <a:ext cx="956908" cy="719076"/>
          </a:xfrm>
          <a:prstGeom prst="foldedCorner">
            <a:avLst>
              <a:gd name="adj" fmla="val 4210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800" i="1" dirty="0">
              <a:latin typeface="Dreaming Outloud Pro" panose="020F0502020204030204" pitchFamily="34" charset="0"/>
              <a:cs typeface="Dreaming Outloud Pro" panose="020F0502020204030204" pitchFamily="34" charset="0"/>
            </a:endParaRPr>
          </a:p>
          <a:p>
            <a:r>
              <a:rPr lang="en-GB" sz="800" i="1" dirty="0">
                <a:latin typeface="Dreaming Outloud Pro" panose="020F0502020204030204" pitchFamily="34" charset="0"/>
                <a:cs typeface="Dreaming Outloud Pro" panose="020F0502020204030204" pitchFamily="34" charset="0"/>
              </a:rPr>
              <a:t>-Cultural Norms</a:t>
            </a:r>
          </a:p>
          <a:p>
            <a:r>
              <a:rPr lang="en-GB" sz="800" i="1" dirty="0">
                <a:latin typeface="Dreaming Outloud Pro" panose="020F0502020204030204" pitchFamily="34" charset="0"/>
                <a:cs typeface="Dreaming Outloud Pro" panose="020F0502020204030204" pitchFamily="34" charset="0"/>
              </a:rPr>
              <a:t>-Population rates</a:t>
            </a:r>
          </a:p>
          <a:p>
            <a:r>
              <a:rPr lang="en-GB" sz="800" i="1" dirty="0">
                <a:latin typeface="Dreaming Outloud Pro" panose="020F0502020204030204" pitchFamily="34" charset="0"/>
                <a:cs typeface="Dreaming Outloud Pro" panose="020F0502020204030204" pitchFamily="34" charset="0"/>
              </a:rPr>
              <a:t>-Career attitudes…</a:t>
            </a:r>
          </a:p>
        </p:txBody>
      </p:sp>
      <p:sp>
        <p:nvSpPr>
          <p:cNvPr id="74" name="Folded Corner 73">
            <a:extLst>
              <a:ext uri="{FF2B5EF4-FFF2-40B4-BE49-F238E27FC236}">
                <a16:creationId xmlns:a16="http://schemas.microsoft.com/office/drawing/2014/main" id="{50572E1B-BCCB-5C56-70B3-E8711AC15AC9}"/>
              </a:ext>
            </a:extLst>
          </p:cNvPr>
          <p:cNvSpPr/>
          <p:nvPr/>
        </p:nvSpPr>
        <p:spPr>
          <a:xfrm>
            <a:off x="1104504" y="5530542"/>
            <a:ext cx="1021751" cy="835416"/>
          </a:xfrm>
          <a:prstGeom prst="foldedCorner">
            <a:avLst>
              <a:gd name="adj" fmla="val 4210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800" i="1" dirty="0">
              <a:latin typeface="Dreaming Outloud Pro" panose="020F0502020204030204" pitchFamily="34" charset="0"/>
              <a:cs typeface="Dreaming Outloud Pro" panose="020F0502020204030204" pitchFamily="34" charset="0"/>
            </a:endParaRPr>
          </a:p>
          <a:p>
            <a:endParaRPr lang="en-GB" sz="800" i="1" dirty="0">
              <a:latin typeface="Dreaming Outloud Pro" panose="020F0502020204030204" pitchFamily="34" charset="0"/>
              <a:cs typeface="Dreaming Outloud Pro" panose="020F0502020204030204" pitchFamily="34" charset="0"/>
            </a:endParaRPr>
          </a:p>
          <a:p>
            <a:r>
              <a:rPr lang="en-GB" sz="800" i="1" dirty="0">
                <a:latin typeface="Dreaming Outloud Pro" panose="020F0502020204030204" pitchFamily="34" charset="0"/>
                <a:cs typeface="Dreaming Outloud Pro" panose="020F0502020204030204" pitchFamily="34" charset="0"/>
              </a:rPr>
              <a:t>-Impact on legislation change on:</a:t>
            </a:r>
          </a:p>
          <a:p>
            <a:r>
              <a:rPr lang="en-GB" sz="800" i="1" dirty="0">
                <a:latin typeface="Dreaming Outloud Pro" panose="020F0502020204030204" pitchFamily="34" charset="0"/>
                <a:cs typeface="Dreaming Outloud Pro" panose="020F0502020204030204" pitchFamily="34" charset="0"/>
              </a:rPr>
              <a:t>-Employment, materials and/or resources…</a:t>
            </a:r>
          </a:p>
        </p:txBody>
      </p:sp>
      <p:sp>
        <p:nvSpPr>
          <p:cNvPr id="77" name="Diagonal Stripe 76">
            <a:extLst>
              <a:ext uri="{FF2B5EF4-FFF2-40B4-BE49-F238E27FC236}">
                <a16:creationId xmlns:a16="http://schemas.microsoft.com/office/drawing/2014/main" id="{509AA944-B9E3-AC2C-951C-D419FB11C883}"/>
              </a:ext>
            </a:extLst>
          </p:cNvPr>
          <p:cNvSpPr/>
          <p:nvPr/>
        </p:nvSpPr>
        <p:spPr>
          <a:xfrm>
            <a:off x="918830" y="3748182"/>
            <a:ext cx="856214" cy="575934"/>
          </a:xfrm>
          <a:prstGeom prst="diagStri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8" name="TextBox 77">
            <a:extLst>
              <a:ext uri="{FF2B5EF4-FFF2-40B4-BE49-F238E27FC236}">
                <a16:creationId xmlns:a16="http://schemas.microsoft.com/office/drawing/2014/main" id="{C32F7FAD-6713-D138-EA23-5999D9211DC0}"/>
              </a:ext>
            </a:extLst>
          </p:cNvPr>
          <p:cNvSpPr txBox="1"/>
          <p:nvPr/>
        </p:nvSpPr>
        <p:spPr>
          <a:xfrm rot="19642109">
            <a:off x="757861" y="3719942"/>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Key Themes</a:t>
            </a:r>
          </a:p>
        </p:txBody>
      </p:sp>
      <p:sp>
        <p:nvSpPr>
          <p:cNvPr id="81" name="Diagonal Stripe 80">
            <a:extLst>
              <a:ext uri="{FF2B5EF4-FFF2-40B4-BE49-F238E27FC236}">
                <a16:creationId xmlns:a16="http://schemas.microsoft.com/office/drawing/2014/main" id="{D69C509E-742E-5D6F-30E8-4A557CF16619}"/>
              </a:ext>
            </a:extLst>
          </p:cNvPr>
          <p:cNvSpPr/>
          <p:nvPr/>
        </p:nvSpPr>
        <p:spPr>
          <a:xfrm>
            <a:off x="726710" y="5286674"/>
            <a:ext cx="856214" cy="575934"/>
          </a:xfrm>
          <a:prstGeom prst="diagStri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2" name="TextBox 81">
            <a:extLst>
              <a:ext uri="{FF2B5EF4-FFF2-40B4-BE49-F238E27FC236}">
                <a16:creationId xmlns:a16="http://schemas.microsoft.com/office/drawing/2014/main" id="{F89B9CED-F8DD-5AE2-D70A-E33206D13D76}"/>
              </a:ext>
            </a:extLst>
          </p:cNvPr>
          <p:cNvSpPr txBox="1"/>
          <p:nvPr/>
        </p:nvSpPr>
        <p:spPr>
          <a:xfrm rot="19642109">
            <a:off x="585182" y="5259974"/>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Key Themes</a:t>
            </a:r>
          </a:p>
        </p:txBody>
      </p:sp>
      <p:sp>
        <p:nvSpPr>
          <p:cNvPr id="87" name="Diagonal Stripe 86">
            <a:extLst>
              <a:ext uri="{FF2B5EF4-FFF2-40B4-BE49-F238E27FC236}">
                <a16:creationId xmlns:a16="http://schemas.microsoft.com/office/drawing/2014/main" id="{05F93445-DCFE-DC94-FA13-0A86B0470D1C}"/>
              </a:ext>
            </a:extLst>
          </p:cNvPr>
          <p:cNvSpPr/>
          <p:nvPr/>
        </p:nvSpPr>
        <p:spPr>
          <a:xfrm>
            <a:off x="4372462" y="5651588"/>
            <a:ext cx="856214" cy="575934"/>
          </a:xfrm>
          <a:prstGeom prst="diagStri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9" name="Diagonal Stripe 88">
            <a:extLst>
              <a:ext uri="{FF2B5EF4-FFF2-40B4-BE49-F238E27FC236}">
                <a16:creationId xmlns:a16="http://schemas.microsoft.com/office/drawing/2014/main" id="{64046FD6-CC7A-F8BC-56D6-6ED50A4AEF2C}"/>
              </a:ext>
            </a:extLst>
          </p:cNvPr>
          <p:cNvSpPr/>
          <p:nvPr/>
        </p:nvSpPr>
        <p:spPr>
          <a:xfrm>
            <a:off x="4560427" y="3675902"/>
            <a:ext cx="856214" cy="575934"/>
          </a:xfrm>
          <a:prstGeom prst="diagStri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3" name="Diagonal Stripe 92">
            <a:extLst>
              <a:ext uri="{FF2B5EF4-FFF2-40B4-BE49-F238E27FC236}">
                <a16:creationId xmlns:a16="http://schemas.microsoft.com/office/drawing/2014/main" id="{69BDF948-222C-77FA-7D85-66779A7250ED}"/>
              </a:ext>
            </a:extLst>
          </p:cNvPr>
          <p:cNvSpPr/>
          <p:nvPr/>
        </p:nvSpPr>
        <p:spPr>
          <a:xfrm>
            <a:off x="2277857" y="6256960"/>
            <a:ext cx="856214" cy="575934"/>
          </a:xfrm>
          <a:prstGeom prst="diagStri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7" name="TextBox 96">
            <a:extLst>
              <a:ext uri="{FF2B5EF4-FFF2-40B4-BE49-F238E27FC236}">
                <a16:creationId xmlns:a16="http://schemas.microsoft.com/office/drawing/2014/main" id="{8FA9134E-5795-0EDD-D541-428F3C0394AA}"/>
              </a:ext>
            </a:extLst>
          </p:cNvPr>
          <p:cNvSpPr txBox="1"/>
          <p:nvPr/>
        </p:nvSpPr>
        <p:spPr>
          <a:xfrm rot="19642109">
            <a:off x="2128203" y="6248956"/>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Key Themes</a:t>
            </a:r>
          </a:p>
        </p:txBody>
      </p:sp>
      <p:sp>
        <p:nvSpPr>
          <p:cNvPr id="99" name="TextBox 98">
            <a:extLst>
              <a:ext uri="{FF2B5EF4-FFF2-40B4-BE49-F238E27FC236}">
                <a16:creationId xmlns:a16="http://schemas.microsoft.com/office/drawing/2014/main" id="{1EC07BDC-4EC0-DD80-E888-F8D31B313155}"/>
              </a:ext>
            </a:extLst>
          </p:cNvPr>
          <p:cNvSpPr txBox="1"/>
          <p:nvPr/>
        </p:nvSpPr>
        <p:spPr>
          <a:xfrm rot="19642109">
            <a:off x="4220381" y="5653885"/>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Key Themes</a:t>
            </a:r>
          </a:p>
        </p:txBody>
      </p:sp>
      <p:sp>
        <p:nvSpPr>
          <p:cNvPr id="101" name="TextBox 100">
            <a:extLst>
              <a:ext uri="{FF2B5EF4-FFF2-40B4-BE49-F238E27FC236}">
                <a16:creationId xmlns:a16="http://schemas.microsoft.com/office/drawing/2014/main" id="{B81C95DB-F67D-98FB-42FF-1834949CAFA2}"/>
              </a:ext>
            </a:extLst>
          </p:cNvPr>
          <p:cNvSpPr txBox="1"/>
          <p:nvPr/>
        </p:nvSpPr>
        <p:spPr>
          <a:xfrm rot="19642109">
            <a:off x="4414352" y="3641289"/>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Key Themes</a:t>
            </a:r>
          </a:p>
        </p:txBody>
      </p:sp>
      <p:sp>
        <p:nvSpPr>
          <p:cNvPr id="103" name="Text Placeholder 7">
            <a:extLst>
              <a:ext uri="{FF2B5EF4-FFF2-40B4-BE49-F238E27FC236}">
                <a16:creationId xmlns:a16="http://schemas.microsoft.com/office/drawing/2014/main" id="{65259AB7-FD9E-55F4-060D-A88AAA05B013}"/>
              </a:ext>
            </a:extLst>
          </p:cNvPr>
          <p:cNvSpPr txBox="1">
            <a:spLocks/>
          </p:cNvSpPr>
          <p:nvPr/>
        </p:nvSpPr>
        <p:spPr>
          <a:xfrm>
            <a:off x="5187716" y="7172928"/>
            <a:ext cx="1397177" cy="633600"/>
          </a:xfrm>
          <a:prstGeom prst="rect">
            <a:avLst/>
          </a:prstGeom>
        </p:spPr>
        <p:txBody>
          <a:bodyPr vert="horz" lIns="0" tIns="0" rIns="0" bIns="0" rtlCol="0" anchor="ctr" anchorCtr="0">
            <a:noAutofit/>
          </a:bodyPr>
          <a:lstStyle>
            <a:lvl1pPr marL="0" indent="0" algn="l" defTabSz="685800" rtl="0" eaLnBrk="1" latinLnBrk="0" hangingPunct="1">
              <a:lnSpc>
                <a:spcPct val="90000"/>
              </a:lnSpc>
              <a:spcBef>
                <a:spcPts val="750"/>
              </a:spcBef>
              <a:buFont typeface="Arial" panose="020B0604020202020204" pitchFamily="34" charset="0"/>
              <a:buNone/>
              <a:defRPr sz="900" kern="1200">
                <a:solidFill>
                  <a:srgbClr val="1A1A1A"/>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800" b="1" dirty="0"/>
              <a:t>Pros</a:t>
            </a:r>
            <a:r>
              <a:rPr lang="en-GB" sz="800" dirty="0"/>
              <a:t> include it being a simple tool to use. It provides a golden thread to business activity elsewhere in an organisation. Organisations can quickly assess threats and take action, likewise be able to do the same with opportunities (CIPD, 2021)</a:t>
            </a:r>
          </a:p>
        </p:txBody>
      </p:sp>
      <p:sp>
        <p:nvSpPr>
          <p:cNvPr id="105" name="Text Placeholder 2">
            <a:extLst>
              <a:ext uri="{FF2B5EF4-FFF2-40B4-BE49-F238E27FC236}">
                <a16:creationId xmlns:a16="http://schemas.microsoft.com/office/drawing/2014/main" id="{7B62AA8D-FD99-4E7E-C676-AFF44934194C}"/>
              </a:ext>
            </a:extLst>
          </p:cNvPr>
          <p:cNvSpPr txBox="1">
            <a:spLocks/>
          </p:cNvSpPr>
          <p:nvPr/>
        </p:nvSpPr>
        <p:spPr>
          <a:xfrm>
            <a:off x="258060" y="1492516"/>
            <a:ext cx="1477444" cy="889458"/>
          </a:xfrm>
          <a:prstGeom prst="rect">
            <a:avLst/>
          </a:prstGeom>
        </p:spPr>
        <p:txBody>
          <a:bodyPr vert="horz" lIns="0" tIns="0" rIns="0" bIns="0" rtlCol="0" anchor="ctr" anchorCtr="0">
            <a:noAutofit/>
          </a:bodyPr>
          <a:lstStyle>
            <a:lvl1pPr marL="0" indent="0" algn="l" defTabSz="685800" rtl="0" eaLnBrk="1" latinLnBrk="0" hangingPunct="1">
              <a:lnSpc>
                <a:spcPct val="90000"/>
              </a:lnSpc>
              <a:spcBef>
                <a:spcPts val="750"/>
              </a:spcBef>
              <a:buFont typeface="Arial" panose="020B0604020202020204" pitchFamily="34" charset="0"/>
              <a:buNone/>
              <a:defRPr sz="900" kern="1200">
                <a:solidFill>
                  <a:srgbClr val="1A1A1A"/>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GB" sz="800" dirty="0"/>
              <a:t>It is a business tool that allows people professionals and senior managers to be able to future plan and consider the external impacts that may influence business activity and its people     (CIPD, 2021). </a:t>
            </a:r>
          </a:p>
        </p:txBody>
      </p:sp>
      <p:sp>
        <p:nvSpPr>
          <p:cNvPr id="106" name="Text Placeholder 4">
            <a:extLst>
              <a:ext uri="{FF2B5EF4-FFF2-40B4-BE49-F238E27FC236}">
                <a16:creationId xmlns:a16="http://schemas.microsoft.com/office/drawing/2014/main" id="{3661FA9C-8E68-F39B-0D54-A001661AAB8F}"/>
              </a:ext>
            </a:extLst>
          </p:cNvPr>
          <p:cNvSpPr txBox="1">
            <a:spLocks/>
          </p:cNvSpPr>
          <p:nvPr/>
        </p:nvSpPr>
        <p:spPr>
          <a:xfrm>
            <a:off x="1873119" y="1698016"/>
            <a:ext cx="1456179" cy="624075"/>
          </a:xfrm>
          <a:prstGeom prst="rect">
            <a:avLst/>
          </a:prstGeom>
        </p:spPr>
        <p:txBody>
          <a:bodyPr vert="horz" lIns="0" tIns="0" rIns="0" bIns="0" rtlCol="0" anchor="ctr" anchorCtr="0">
            <a:noAutofit/>
          </a:bodyPr>
          <a:lstStyle>
            <a:lvl1pPr marL="0" indent="0" algn="l" defTabSz="685800" rtl="0" eaLnBrk="1" latinLnBrk="0" hangingPunct="1">
              <a:lnSpc>
                <a:spcPct val="90000"/>
              </a:lnSpc>
              <a:spcBef>
                <a:spcPts val="750"/>
              </a:spcBef>
              <a:buFont typeface="Arial" panose="020B0604020202020204" pitchFamily="34" charset="0"/>
              <a:buNone/>
              <a:defRPr sz="900" kern="1200">
                <a:solidFill>
                  <a:srgbClr val="1A1A1A"/>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GB" sz="800" dirty="0"/>
              <a:t>A PESTLE can be used when there is a need to understand the business context before launching a new product or service. HR can support the people impact, organisational change and manage people risks with growth or reduction.</a:t>
            </a:r>
          </a:p>
        </p:txBody>
      </p:sp>
      <p:sp>
        <p:nvSpPr>
          <p:cNvPr id="108" name="Text Placeholder 5">
            <a:extLst>
              <a:ext uri="{FF2B5EF4-FFF2-40B4-BE49-F238E27FC236}">
                <a16:creationId xmlns:a16="http://schemas.microsoft.com/office/drawing/2014/main" id="{B4E1428D-BB6A-FDB9-C370-CB3A87B52E94}"/>
              </a:ext>
            </a:extLst>
          </p:cNvPr>
          <p:cNvSpPr txBox="1">
            <a:spLocks/>
          </p:cNvSpPr>
          <p:nvPr/>
        </p:nvSpPr>
        <p:spPr>
          <a:xfrm>
            <a:off x="3496172" y="1850011"/>
            <a:ext cx="1477444" cy="551775"/>
          </a:xfrm>
          <a:prstGeom prst="rect">
            <a:avLst/>
          </a:prstGeom>
        </p:spPr>
        <p:txBody>
          <a:bodyPr vert="horz" lIns="0" tIns="0" rIns="0" bIns="0" rtlCol="0" anchor="ctr" anchorCtr="0">
            <a:noAutofit/>
          </a:bodyPr>
          <a:lstStyle>
            <a:lvl1pPr marL="0" indent="0" algn="l" defTabSz="685800" rtl="0" eaLnBrk="1" latinLnBrk="0" hangingPunct="1">
              <a:lnSpc>
                <a:spcPct val="90000"/>
              </a:lnSpc>
              <a:spcBef>
                <a:spcPts val="750"/>
              </a:spcBef>
              <a:buFont typeface="Arial" panose="020B0604020202020204" pitchFamily="34" charset="0"/>
              <a:buNone/>
              <a:defRPr sz="900" kern="1200">
                <a:solidFill>
                  <a:srgbClr val="1A1A1A"/>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GB" sz="800" dirty="0"/>
              <a:t>Use experts within your business to list the external PESLTE factors. </a:t>
            </a:r>
          </a:p>
          <a:p>
            <a:pPr algn="ctr"/>
            <a:r>
              <a:rPr lang="en-GB" sz="800" dirty="0"/>
              <a:t>Manage expectations and research trends, plan scenarios and gather data to gain perspective (CIPD, 2021)</a:t>
            </a:r>
          </a:p>
          <a:p>
            <a:pPr algn="ctr"/>
            <a:endParaRPr lang="en-GB" sz="800" dirty="0"/>
          </a:p>
        </p:txBody>
      </p:sp>
      <p:sp>
        <p:nvSpPr>
          <p:cNvPr id="109" name="Text Placeholder 3">
            <a:extLst>
              <a:ext uri="{FF2B5EF4-FFF2-40B4-BE49-F238E27FC236}">
                <a16:creationId xmlns:a16="http://schemas.microsoft.com/office/drawing/2014/main" id="{284A098E-8E32-4E15-D5EC-5EFB679D9B68}"/>
              </a:ext>
            </a:extLst>
          </p:cNvPr>
          <p:cNvSpPr txBox="1">
            <a:spLocks/>
          </p:cNvSpPr>
          <p:nvPr/>
        </p:nvSpPr>
        <p:spPr>
          <a:xfrm>
            <a:off x="5111232" y="1870631"/>
            <a:ext cx="1506756" cy="389088"/>
          </a:xfrm>
          <a:prstGeom prst="rect">
            <a:avLst/>
          </a:prstGeom>
        </p:spPr>
        <p:txBody>
          <a:bodyPr vert="horz" lIns="0" tIns="0" rIns="0" bIns="0" rtlCol="0" anchor="ctr" anchorCtr="0">
            <a:noAutofit/>
          </a:bodyPr>
          <a:lstStyle>
            <a:lvl1pPr marL="0" indent="0" algn="l" defTabSz="685800" rtl="0" eaLnBrk="1" latinLnBrk="0" hangingPunct="1">
              <a:lnSpc>
                <a:spcPct val="90000"/>
              </a:lnSpc>
              <a:spcBef>
                <a:spcPts val="750"/>
              </a:spcBef>
              <a:buFont typeface="Arial" panose="020B0604020202020204" pitchFamily="34" charset="0"/>
              <a:buNone/>
              <a:defRPr sz="900" kern="1200">
                <a:solidFill>
                  <a:srgbClr val="1A1A1A"/>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a:r>
              <a:rPr lang="en-GB" sz="800" dirty="0"/>
              <a:t>You should complete a PESTLE analysis to keep up with new and adverse activity in the business world. It is recommended to do a business analysis every six months to keep up with external changes (Oxford College of Marketing, 2016) </a:t>
            </a:r>
          </a:p>
        </p:txBody>
      </p:sp>
      <p:sp>
        <p:nvSpPr>
          <p:cNvPr id="91" name="Diagonal Stripe 90">
            <a:extLst>
              <a:ext uri="{FF2B5EF4-FFF2-40B4-BE49-F238E27FC236}">
                <a16:creationId xmlns:a16="http://schemas.microsoft.com/office/drawing/2014/main" id="{8454191D-3A7F-2F79-6849-4ACAE54FC3DC}"/>
              </a:ext>
            </a:extLst>
          </p:cNvPr>
          <p:cNvSpPr/>
          <p:nvPr/>
        </p:nvSpPr>
        <p:spPr>
          <a:xfrm>
            <a:off x="2865374" y="2923574"/>
            <a:ext cx="856214" cy="575934"/>
          </a:xfrm>
          <a:prstGeom prst="diagStri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5" name="TextBox 94">
            <a:extLst>
              <a:ext uri="{FF2B5EF4-FFF2-40B4-BE49-F238E27FC236}">
                <a16:creationId xmlns:a16="http://schemas.microsoft.com/office/drawing/2014/main" id="{61E8CD52-3A4D-5EFD-4579-FDFBDAD30B7C}"/>
              </a:ext>
            </a:extLst>
          </p:cNvPr>
          <p:cNvSpPr txBox="1"/>
          <p:nvPr/>
        </p:nvSpPr>
        <p:spPr>
          <a:xfrm rot="19642109">
            <a:off x="2719609" y="2907646"/>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Key Themes</a:t>
            </a:r>
          </a:p>
        </p:txBody>
      </p:sp>
      <p:pic>
        <p:nvPicPr>
          <p:cNvPr id="112" name="Picture 111">
            <a:extLst>
              <a:ext uri="{FF2B5EF4-FFF2-40B4-BE49-F238E27FC236}">
                <a16:creationId xmlns:a16="http://schemas.microsoft.com/office/drawing/2014/main" id="{7503D3F0-ABB4-634B-86C0-CA379E3B70BC}"/>
              </a:ext>
            </a:extLst>
          </p:cNvPr>
          <p:cNvPicPr>
            <a:picLocks noChangeAspect="1"/>
          </p:cNvPicPr>
          <p:nvPr/>
        </p:nvPicPr>
        <p:blipFill>
          <a:blip r:embed="rId20"/>
          <a:stretch>
            <a:fillRect/>
          </a:stretch>
        </p:blipFill>
        <p:spPr>
          <a:xfrm>
            <a:off x="5737411" y="244057"/>
            <a:ext cx="880577" cy="894136"/>
          </a:xfrm>
          <a:prstGeom prst="rect">
            <a:avLst/>
          </a:prstGeom>
        </p:spPr>
      </p:pic>
      <p:sp>
        <p:nvSpPr>
          <p:cNvPr id="117" name="Diagonal Stripe 116">
            <a:extLst>
              <a:ext uri="{FF2B5EF4-FFF2-40B4-BE49-F238E27FC236}">
                <a16:creationId xmlns:a16="http://schemas.microsoft.com/office/drawing/2014/main" id="{564F590B-EC42-112A-F631-8382743A11DB}"/>
              </a:ext>
            </a:extLst>
          </p:cNvPr>
          <p:cNvSpPr/>
          <p:nvPr/>
        </p:nvSpPr>
        <p:spPr>
          <a:xfrm>
            <a:off x="141740" y="6817685"/>
            <a:ext cx="856214" cy="575934"/>
          </a:xfrm>
          <a:prstGeom prst="diagStrip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8" name="Diagonal Stripe 117">
            <a:extLst>
              <a:ext uri="{FF2B5EF4-FFF2-40B4-BE49-F238E27FC236}">
                <a16:creationId xmlns:a16="http://schemas.microsoft.com/office/drawing/2014/main" id="{B7174C45-CA74-5C2B-4FB4-A2435E58E492}"/>
              </a:ext>
            </a:extLst>
          </p:cNvPr>
          <p:cNvSpPr/>
          <p:nvPr/>
        </p:nvSpPr>
        <p:spPr>
          <a:xfrm>
            <a:off x="1707910" y="6848967"/>
            <a:ext cx="856214" cy="575934"/>
          </a:xfrm>
          <a:prstGeom prst="diagStrip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9" name="Diagonal Stripe 118">
            <a:extLst>
              <a:ext uri="{FF2B5EF4-FFF2-40B4-BE49-F238E27FC236}">
                <a16:creationId xmlns:a16="http://schemas.microsoft.com/office/drawing/2014/main" id="{C62EEDA7-654A-71B4-05ED-4B30F4A2848E}"/>
              </a:ext>
            </a:extLst>
          </p:cNvPr>
          <p:cNvSpPr/>
          <p:nvPr/>
        </p:nvSpPr>
        <p:spPr>
          <a:xfrm>
            <a:off x="3314616" y="6841974"/>
            <a:ext cx="856214" cy="575934"/>
          </a:xfrm>
          <a:prstGeom prst="diagStripe">
            <a:avLst/>
          </a:prstGeom>
          <a:solidFill>
            <a:schemeClr val="tx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0" name="TextBox 119">
            <a:extLst>
              <a:ext uri="{FF2B5EF4-FFF2-40B4-BE49-F238E27FC236}">
                <a16:creationId xmlns:a16="http://schemas.microsoft.com/office/drawing/2014/main" id="{21CB4EEB-7ECA-575E-941B-7ADFADC32D1C}"/>
              </a:ext>
            </a:extLst>
          </p:cNvPr>
          <p:cNvSpPr txBox="1"/>
          <p:nvPr/>
        </p:nvSpPr>
        <p:spPr>
          <a:xfrm rot="19642109">
            <a:off x="-27335" y="6794254"/>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Case Study</a:t>
            </a:r>
          </a:p>
        </p:txBody>
      </p:sp>
      <p:sp>
        <p:nvSpPr>
          <p:cNvPr id="121" name="TextBox 120">
            <a:extLst>
              <a:ext uri="{FF2B5EF4-FFF2-40B4-BE49-F238E27FC236}">
                <a16:creationId xmlns:a16="http://schemas.microsoft.com/office/drawing/2014/main" id="{F441C613-417B-49D4-8613-4497DEA6FE9A}"/>
              </a:ext>
            </a:extLst>
          </p:cNvPr>
          <p:cNvSpPr txBox="1"/>
          <p:nvPr/>
        </p:nvSpPr>
        <p:spPr>
          <a:xfrm rot="19642109">
            <a:off x="1593906" y="6800974"/>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Case Study</a:t>
            </a:r>
          </a:p>
        </p:txBody>
      </p:sp>
      <p:sp>
        <p:nvSpPr>
          <p:cNvPr id="122" name="TextBox 121">
            <a:extLst>
              <a:ext uri="{FF2B5EF4-FFF2-40B4-BE49-F238E27FC236}">
                <a16:creationId xmlns:a16="http://schemas.microsoft.com/office/drawing/2014/main" id="{79EAF2FE-4A93-DCD3-5FC2-36C1AEC894ED}"/>
              </a:ext>
            </a:extLst>
          </p:cNvPr>
          <p:cNvSpPr txBox="1"/>
          <p:nvPr/>
        </p:nvSpPr>
        <p:spPr>
          <a:xfrm rot="19642109">
            <a:off x="3158655" y="6790206"/>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Case Study</a:t>
            </a:r>
          </a:p>
        </p:txBody>
      </p:sp>
      <p:sp>
        <p:nvSpPr>
          <p:cNvPr id="123" name="Text Placeholder 6">
            <a:extLst>
              <a:ext uri="{FF2B5EF4-FFF2-40B4-BE49-F238E27FC236}">
                <a16:creationId xmlns:a16="http://schemas.microsoft.com/office/drawing/2014/main" id="{3B6DC762-13F4-AC5C-9A60-337CB3DCB6C6}"/>
              </a:ext>
            </a:extLst>
          </p:cNvPr>
          <p:cNvSpPr txBox="1">
            <a:spLocks/>
          </p:cNvSpPr>
          <p:nvPr/>
        </p:nvSpPr>
        <p:spPr>
          <a:xfrm>
            <a:off x="417501" y="7107634"/>
            <a:ext cx="1381582" cy="633600"/>
          </a:xfrm>
          <a:prstGeom prst="rect">
            <a:avLst/>
          </a:prstGeom>
        </p:spPr>
        <p:txBody>
          <a:bodyPr vert="horz" lIns="0" tIns="0" rIns="0" bIns="0" rtlCol="0" anchor="ctr" anchorCtr="0">
            <a:noAutofit/>
          </a:bodyPr>
          <a:lstStyle>
            <a:lvl1pPr marL="0" indent="0" algn="l" defTabSz="685800" rtl="0" eaLnBrk="1" latinLnBrk="0" hangingPunct="1">
              <a:lnSpc>
                <a:spcPct val="90000"/>
              </a:lnSpc>
              <a:spcBef>
                <a:spcPts val="750"/>
              </a:spcBef>
              <a:buFont typeface="Arial" panose="020B0604020202020204" pitchFamily="34" charset="0"/>
              <a:buNone/>
              <a:defRPr sz="900" kern="1200">
                <a:solidFill>
                  <a:srgbClr val="1A1A1A"/>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800" dirty="0"/>
              <a:t>Brexit has been a significant policy change which has resulted in significant impacts for the public sector.</a:t>
            </a:r>
          </a:p>
        </p:txBody>
      </p:sp>
      <p:sp>
        <p:nvSpPr>
          <p:cNvPr id="124" name="Text Placeholder 8">
            <a:extLst>
              <a:ext uri="{FF2B5EF4-FFF2-40B4-BE49-F238E27FC236}">
                <a16:creationId xmlns:a16="http://schemas.microsoft.com/office/drawing/2014/main" id="{CEE85ECA-8684-A8C0-2D4F-8175495ABDD7}"/>
              </a:ext>
            </a:extLst>
          </p:cNvPr>
          <p:cNvSpPr txBox="1">
            <a:spLocks/>
          </p:cNvSpPr>
          <p:nvPr/>
        </p:nvSpPr>
        <p:spPr>
          <a:xfrm>
            <a:off x="2091856" y="7074875"/>
            <a:ext cx="1262515" cy="633600"/>
          </a:xfrm>
          <a:prstGeom prst="rect">
            <a:avLst/>
          </a:prstGeom>
        </p:spPr>
        <p:txBody>
          <a:bodyPr vert="horz" lIns="0" tIns="0" rIns="0" bIns="0" rtlCol="0" anchor="ctr" anchorCtr="0">
            <a:noAutofit/>
          </a:bodyPr>
          <a:lstStyle>
            <a:lvl1pPr marL="0" indent="0" algn="l" defTabSz="685800" rtl="0" eaLnBrk="1" latinLnBrk="0" hangingPunct="1">
              <a:lnSpc>
                <a:spcPct val="90000"/>
              </a:lnSpc>
              <a:spcBef>
                <a:spcPts val="750"/>
              </a:spcBef>
              <a:buFont typeface="Arial" panose="020B0604020202020204" pitchFamily="34" charset="0"/>
              <a:buNone/>
              <a:defRPr sz="900" kern="1200">
                <a:solidFill>
                  <a:srgbClr val="1A1A1A"/>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800" dirty="0"/>
              <a:t>Brexit’s impact on the private sector can be seen clearly by its affect on supply chain (Deloitte, 2022) globalisation and the automotive industries talent pool. </a:t>
            </a:r>
          </a:p>
        </p:txBody>
      </p:sp>
      <p:sp>
        <p:nvSpPr>
          <p:cNvPr id="125" name="Text Placeholder 9">
            <a:extLst>
              <a:ext uri="{FF2B5EF4-FFF2-40B4-BE49-F238E27FC236}">
                <a16:creationId xmlns:a16="http://schemas.microsoft.com/office/drawing/2014/main" id="{825C1E8F-842F-C7FF-FAF9-76D8664A1038}"/>
              </a:ext>
            </a:extLst>
          </p:cNvPr>
          <p:cNvSpPr txBox="1">
            <a:spLocks/>
          </p:cNvSpPr>
          <p:nvPr/>
        </p:nvSpPr>
        <p:spPr>
          <a:xfrm>
            <a:off x="3630159" y="7087239"/>
            <a:ext cx="1288603" cy="633600"/>
          </a:xfrm>
          <a:prstGeom prst="rect">
            <a:avLst/>
          </a:prstGeom>
        </p:spPr>
        <p:txBody>
          <a:bodyPr vert="horz" lIns="0" tIns="0" rIns="0" bIns="0" rtlCol="0" anchor="ctr" anchorCtr="0">
            <a:noAutofit/>
          </a:bodyPr>
          <a:lstStyle>
            <a:lvl1pPr marL="0" indent="0" algn="l" defTabSz="685800" rtl="0" eaLnBrk="1" latinLnBrk="0" hangingPunct="1">
              <a:lnSpc>
                <a:spcPct val="90000"/>
              </a:lnSpc>
              <a:spcBef>
                <a:spcPts val="750"/>
              </a:spcBef>
              <a:buFont typeface="Arial" panose="020B0604020202020204" pitchFamily="34" charset="0"/>
              <a:buNone/>
              <a:defRPr sz="900" kern="1200">
                <a:solidFill>
                  <a:srgbClr val="1A1A1A"/>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bg2"/>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800" dirty="0"/>
              <a:t>Charities will be needed more than ever with the UK in a recession, with unemployment predicted and the cost of living crisis</a:t>
            </a:r>
          </a:p>
        </p:txBody>
      </p:sp>
      <p:sp>
        <p:nvSpPr>
          <p:cNvPr id="127" name="TextBox 126">
            <a:extLst>
              <a:ext uri="{FF2B5EF4-FFF2-40B4-BE49-F238E27FC236}">
                <a16:creationId xmlns:a16="http://schemas.microsoft.com/office/drawing/2014/main" id="{982128AB-23EF-2673-39BE-9A3756056598}"/>
              </a:ext>
            </a:extLst>
          </p:cNvPr>
          <p:cNvSpPr txBox="1"/>
          <p:nvPr/>
        </p:nvSpPr>
        <p:spPr>
          <a:xfrm>
            <a:off x="4492509" y="199166"/>
            <a:ext cx="1307039" cy="276999"/>
          </a:xfrm>
          <a:prstGeom prst="rect">
            <a:avLst/>
          </a:prstGeom>
          <a:noFill/>
        </p:spPr>
        <p:txBody>
          <a:bodyPr wrap="square" rtlCol="0">
            <a:spAutoFit/>
          </a:bodyPr>
          <a:lstStyle/>
          <a:p>
            <a:r>
              <a:rPr lang="en-GB" sz="1200" dirty="0">
                <a:solidFill>
                  <a:schemeClr val="bg1"/>
                </a:solidFill>
                <a:latin typeface="Dreaming Outloud Pro" panose="03050502040302030504" pitchFamily="66" charset="77"/>
                <a:cs typeface="Dreaming Outloud Pro" panose="03050502040302030504" pitchFamily="66" charset="77"/>
              </a:rPr>
              <a:t>Companies House</a:t>
            </a:r>
          </a:p>
        </p:txBody>
      </p:sp>
      <p:sp>
        <p:nvSpPr>
          <p:cNvPr id="21" name="Left-right Arrow 20">
            <a:extLst>
              <a:ext uri="{FF2B5EF4-FFF2-40B4-BE49-F238E27FC236}">
                <a16:creationId xmlns:a16="http://schemas.microsoft.com/office/drawing/2014/main" id="{9D1BF126-BFFF-6289-FAED-8E162C4F4E4A}"/>
              </a:ext>
            </a:extLst>
          </p:cNvPr>
          <p:cNvSpPr/>
          <p:nvPr/>
        </p:nvSpPr>
        <p:spPr>
          <a:xfrm>
            <a:off x="162868" y="8847165"/>
            <a:ext cx="4948364" cy="313311"/>
          </a:xfrm>
          <a:prstGeom prst="leftRightArrow">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latin typeface="Dreaming Outloud Pro" panose="03050502040302030504" pitchFamily="66" charset="77"/>
                <a:cs typeface="Dreaming Outloud Pro" panose="03050502040302030504" pitchFamily="66" charset="77"/>
              </a:rPr>
              <a:t>Brexit</a:t>
            </a:r>
            <a:r>
              <a:rPr lang="en-GB" sz="1200" b="1" dirty="0">
                <a:latin typeface="Dreaming Outloud Pro" panose="03050502040302030504" pitchFamily="66" charset="77"/>
                <a:cs typeface="Dreaming Outloud Pro" panose="03050502040302030504" pitchFamily="66" charset="77"/>
              </a:rPr>
              <a:t>... </a:t>
            </a:r>
            <a:r>
              <a:rPr lang="en-GB" sz="1200" b="1" i="1" dirty="0">
                <a:latin typeface="Dreaming Outloud Pro" panose="03050502040302030504" pitchFamily="66" charset="77"/>
                <a:cs typeface="Dreaming Outloud Pro" panose="03050502040302030504" pitchFamily="66" charset="77"/>
              </a:rPr>
              <a:t>the</a:t>
            </a:r>
            <a:r>
              <a:rPr lang="en-GB" sz="1200" i="1" dirty="0">
                <a:latin typeface="Dreaming Outloud Pro" panose="03050502040302030504" pitchFamily="66" charset="77"/>
                <a:cs typeface="Dreaming Outloud Pro" panose="03050502040302030504" pitchFamily="66" charset="77"/>
              </a:rPr>
              <a:t> Political Impact on Public, Private &amp; Third Sector </a:t>
            </a:r>
          </a:p>
        </p:txBody>
      </p:sp>
      <p:pic>
        <p:nvPicPr>
          <p:cNvPr id="30" name="Graphic 29" descr="Confused person with solid fill">
            <a:extLst>
              <a:ext uri="{FF2B5EF4-FFF2-40B4-BE49-F238E27FC236}">
                <a16:creationId xmlns:a16="http://schemas.microsoft.com/office/drawing/2014/main" id="{3B95B4BC-5BF8-E97D-F710-D7FD76FE1B4E}"/>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169174" y="1371261"/>
            <a:ext cx="233034" cy="233034"/>
          </a:xfrm>
          <a:prstGeom prst="rect">
            <a:avLst/>
          </a:prstGeom>
        </p:spPr>
      </p:pic>
      <p:pic>
        <p:nvPicPr>
          <p:cNvPr id="36" name="Graphic 35" descr="Medical with solid fill">
            <a:extLst>
              <a:ext uri="{FF2B5EF4-FFF2-40B4-BE49-F238E27FC236}">
                <a16:creationId xmlns:a16="http://schemas.microsoft.com/office/drawing/2014/main" id="{34B42C91-9B80-3C32-35E1-C00CFE210635}"/>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165103" y="7598474"/>
            <a:ext cx="511624" cy="511624"/>
          </a:xfrm>
          <a:prstGeom prst="rect">
            <a:avLst/>
          </a:prstGeom>
        </p:spPr>
      </p:pic>
    </p:spTree>
    <p:extLst>
      <p:ext uri="{BB962C8B-B14F-4D97-AF65-F5344CB8AC3E}">
        <p14:creationId xmlns:p14="http://schemas.microsoft.com/office/powerpoint/2010/main" val="3301325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514981B0-6224-54BA-FAF6-D9D4BFC67DC6}"/>
              </a:ext>
            </a:extLst>
          </p:cNvPr>
          <p:cNvSpPr>
            <a:spLocks noGrp="1"/>
          </p:cNvSpPr>
          <p:nvPr>
            <p:ph type="title"/>
          </p:nvPr>
        </p:nvSpPr>
        <p:spPr>
          <a:xfrm>
            <a:off x="128280" y="130012"/>
            <a:ext cx="5191768" cy="889458"/>
          </a:xfrm>
        </p:spPr>
        <p:txBody>
          <a:bodyPr rtlCol="0"/>
          <a:lstStyle/>
          <a:p>
            <a:pPr rtl="0"/>
            <a:r>
              <a:rPr lang="en-GB" dirty="0"/>
              <a:t>References</a:t>
            </a:r>
            <a:endParaRPr lang="en-GB" i="1" dirty="0">
              <a:solidFill>
                <a:schemeClr val="bg1"/>
              </a:solidFill>
              <a:latin typeface="Dreaming Outloud Pro" panose="03050502040302030504" pitchFamily="66" charset="77"/>
              <a:cs typeface="Dreaming Outloud Pro" panose="03050502040302030504" pitchFamily="66" charset="77"/>
            </a:endParaRPr>
          </a:p>
        </p:txBody>
      </p:sp>
      <p:sp>
        <p:nvSpPr>
          <p:cNvPr id="35" name="TextBox 34">
            <a:extLst>
              <a:ext uri="{FF2B5EF4-FFF2-40B4-BE49-F238E27FC236}">
                <a16:creationId xmlns:a16="http://schemas.microsoft.com/office/drawing/2014/main" id="{8648D401-98DE-D747-334E-85894A75ED76}"/>
              </a:ext>
            </a:extLst>
          </p:cNvPr>
          <p:cNvSpPr txBox="1"/>
          <p:nvPr/>
        </p:nvSpPr>
        <p:spPr>
          <a:xfrm>
            <a:off x="202420" y="944314"/>
            <a:ext cx="6282601" cy="8402300"/>
          </a:xfrm>
          <a:prstGeom prst="rect">
            <a:avLst/>
          </a:prstGeom>
          <a:noFill/>
        </p:spPr>
        <p:txBody>
          <a:bodyPr wrap="square" rtlCol="0">
            <a:spAutoFit/>
          </a:bodyPr>
          <a:lstStyle/>
          <a:p>
            <a:pPr lvl="1" indent="-457200"/>
            <a:r>
              <a:rPr lang="en-GB" sz="1200" dirty="0">
                <a:solidFill>
                  <a:srgbClr val="1A1A1A"/>
                </a:solidFill>
                <a:latin typeface="Times New Roman" panose="02020603050405020304" pitchFamily="18" charset="0"/>
                <a:cs typeface="Times New Roman" panose="02020603050405020304" pitchFamily="18" charset="0"/>
              </a:rPr>
              <a:t>Bush, T. (2019) </a:t>
            </a:r>
            <a:r>
              <a:rPr lang="en-GB" sz="1200" i="1" dirty="0">
                <a:solidFill>
                  <a:srgbClr val="1A1A1A"/>
                </a:solidFill>
                <a:latin typeface="Times New Roman" panose="02020603050405020304" pitchFamily="18" charset="0"/>
                <a:cs typeface="Times New Roman" panose="02020603050405020304" pitchFamily="18" charset="0"/>
              </a:rPr>
              <a:t>5 Tips for Effective Use of PESTLE Analysis in the Business World. </a:t>
            </a:r>
            <a:r>
              <a:rPr lang="en-GB" sz="1200" dirty="0">
                <a:solidFill>
                  <a:srgbClr val="1A1A1A"/>
                </a:solidFill>
                <a:latin typeface="Times New Roman" panose="02020603050405020304" pitchFamily="18" charset="0"/>
                <a:cs typeface="Times New Roman" panose="02020603050405020304" pitchFamily="18" charset="0"/>
              </a:rPr>
              <a:t>Available at: </a:t>
            </a:r>
            <a:r>
              <a:rPr lang="en-GB" sz="1200" dirty="0">
                <a:solidFill>
                  <a:srgbClr val="1A1A1A"/>
                </a:solidFill>
                <a:latin typeface="Times New Roman" panose="02020603050405020304" pitchFamily="18" charset="0"/>
                <a:cs typeface="Times New Roman" panose="02020603050405020304" pitchFamily="18" charset="0"/>
                <a:hlinkClick r:id="rId2"/>
              </a:rPr>
              <a:t>https://pestleanalysis.com/use-of-pestle-analysis/</a:t>
            </a:r>
            <a:r>
              <a:rPr lang="en-GB" sz="1200" dirty="0">
                <a:solidFill>
                  <a:srgbClr val="1A1A1A"/>
                </a:solidFill>
                <a:latin typeface="Times New Roman" panose="02020603050405020304" pitchFamily="18" charset="0"/>
                <a:cs typeface="Times New Roman" panose="02020603050405020304" pitchFamily="18" charset="0"/>
              </a:rPr>
              <a:t> (Accessed: 3 December 2022).</a:t>
            </a:r>
          </a:p>
          <a:p>
            <a:endParaRPr lang="en-GB" sz="1200" dirty="0">
              <a:solidFill>
                <a:srgbClr val="1A1A1A"/>
              </a:solidFill>
              <a:latin typeface="Times New Roman" panose="02020603050405020304" pitchFamily="18" charset="0"/>
              <a:cs typeface="Times New Roman" panose="02020603050405020304" pitchFamily="18" charset="0"/>
            </a:endParaRPr>
          </a:p>
          <a:p>
            <a:pPr lvl="1" indent="-457200"/>
            <a:r>
              <a:rPr lang="en-GB" sz="1200" dirty="0">
                <a:solidFill>
                  <a:srgbClr val="1A1A1A"/>
                </a:solidFill>
                <a:latin typeface="Times New Roman" panose="02020603050405020304" pitchFamily="18" charset="0"/>
                <a:cs typeface="Times New Roman" panose="02020603050405020304" pitchFamily="18" charset="0"/>
              </a:rPr>
              <a:t>CIPD. (2021) </a:t>
            </a:r>
            <a:r>
              <a:rPr lang="en-GB" sz="1200" i="1" dirty="0">
                <a:solidFill>
                  <a:srgbClr val="1A1A1A"/>
                </a:solidFill>
                <a:latin typeface="Times New Roman" panose="02020603050405020304" pitchFamily="18" charset="0"/>
                <a:cs typeface="Times New Roman" panose="02020603050405020304" pitchFamily="18" charset="0"/>
              </a:rPr>
              <a:t>PESTLE Analysis. </a:t>
            </a:r>
            <a:r>
              <a:rPr lang="en-GB" sz="1200" dirty="0">
                <a:solidFill>
                  <a:srgbClr val="1A1A1A"/>
                </a:solidFill>
                <a:latin typeface="Times New Roman" panose="02020603050405020304" pitchFamily="18" charset="0"/>
                <a:cs typeface="Times New Roman" panose="02020603050405020304" pitchFamily="18" charset="0"/>
              </a:rPr>
              <a:t>Available at: </a:t>
            </a:r>
            <a:r>
              <a:rPr lang="en-GB" sz="1200" dirty="0">
                <a:solidFill>
                  <a:srgbClr val="1A1A1A"/>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https://www.cipd.co.uk/knowledge/strategy/organisational-development/pestle-analysis-factsheet#gref</a:t>
            </a:r>
            <a:r>
              <a:rPr lang="en-GB" sz="1200" dirty="0">
                <a:solidFill>
                  <a:srgbClr val="1A1A1A"/>
                </a:solidFill>
                <a:latin typeface="Times New Roman" panose="02020603050405020304" pitchFamily="18" charset="0"/>
                <a:cs typeface="Times New Roman" panose="02020603050405020304" pitchFamily="18" charset="0"/>
              </a:rPr>
              <a:t> (Accessed: 4 December 2022). </a:t>
            </a:r>
          </a:p>
          <a:p>
            <a:endParaRPr lang="en-GB" sz="1200" dirty="0">
              <a:solidFill>
                <a:srgbClr val="1A1A1A"/>
              </a:solidFill>
              <a:latin typeface="Times New Roman" panose="02020603050405020304" pitchFamily="18" charset="0"/>
              <a:cs typeface="Times New Roman" panose="02020603050405020304" pitchFamily="18" charset="0"/>
            </a:endParaRPr>
          </a:p>
          <a:p>
            <a:r>
              <a:rPr lang="en-GB" sz="1200" dirty="0">
                <a:solidFill>
                  <a:srgbClr val="1A1A1A"/>
                </a:solidFill>
                <a:latin typeface="Times New Roman" panose="02020603050405020304" pitchFamily="18" charset="0"/>
                <a:cs typeface="Times New Roman" panose="02020603050405020304" pitchFamily="18" charset="0"/>
              </a:rPr>
              <a:t>GOV.UK. (2022) </a:t>
            </a:r>
            <a:r>
              <a:rPr lang="en-GB" sz="1200" i="1" dirty="0">
                <a:solidFill>
                  <a:srgbClr val="1A1A1A"/>
                </a:solidFill>
                <a:latin typeface="Times New Roman" panose="02020603050405020304" pitchFamily="18" charset="0"/>
                <a:cs typeface="Times New Roman" panose="02020603050405020304" pitchFamily="18" charset="0"/>
              </a:rPr>
              <a:t>Government Crest </a:t>
            </a:r>
            <a:r>
              <a:rPr lang="en-GB" sz="1200" dirty="0">
                <a:solidFill>
                  <a:srgbClr val="1A1A1A"/>
                </a:solidFill>
                <a:latin typeface="Times New Roman" panose="02020603050405020304" pitchFamily="18" charset="0"/>
                <a:cs typeface="Times New Roman" panose="02020603050405020304" pitchFamily="18" charset="0"/>
              </a:rPr>
              <a:t>[Logo]. Available at:</a:t>
            </a:r>
          </a:p>
          <a:p>
            <a:pPr lvl="1" indent="-457200"/>
            <a:r>
              <a:rPr lang="en-GB" sz="1200" dirty="0">
                <a:solidFill>
                  <a:srgbClr val="1A1A1A"/>
                </a:solidFill>
                <a:latin typeface="Times New Roman" panose="02020603050405020304" pitchFamily="18" charset="0"/>
                <a:cs typeface="Times New Roman" panose="02020603050405020304" pitchFamily="18" charset="0"/>
                <a:hlinkClick r:id="rId4"/>
              </a:rPr>
              <a:t>https://identity.company-information.service.gov.uk/user/register?request=ey</a:t>
            </a:r>
            <a:r>
              <a:rPr lang="en-GB" sz="1200" dirty="0">
                <a:solidFill>
                  <a:srgbClr val="1A1A1A"/>
                </a:solidFill>
                <a:latin typeface="Times New Roman" panose="02020603050405020304" pitchFamily="18" charset="0"/>
                <a:cs typeface="Times New Roman" panose="02020603050405020304" pitchFamily="18" charset="0"/>
              </a:rPr>
              <a:t> (Accessed: 13 November 2022).</a:t>
            </a:r>
          </a:p>
          <a:p>
            <a:endParaRPr lang="en-GB" sz="1200" dirty="0">
              <a:solidFill>
                <a:srgbClr val="1A1A1A"/>
              </a:solidFill>
              <a:latin typeface="Times New Roman" panose="02020603050405020304" pitchFamily="18" charset="0"/>
              <a:cs typeface="Times New Roman" panose="02020603050405020304" pitchFamily="18" charset="0"/>
            </a:endParaRPr>
          </a:p>
          <a:p>
            <a:pPr lvl="1" indent="-457200"/>
            <a:r>
              <a:rPr lang="en-GB" sz="1200" dirty="0">
                <a:solidFill>
                  <a:srgbClr val="1A1A1A"/>
                </a:solidFill>
                <a:latin typeface="Times New Roman" panose="02020603050405020304" pitchFamily="18" charset="0"/>
                <a:cs typeface="Times New Roman" panose="02020603050405020304" pitchFamily="18" charset="0"/>
              </a:rPr>
              <a:t>Deloitte. (Unknown) </a:t>
            </a:r>
            <a:r>
              <a:rPr lang="en-GB" sz="1200" i="1" dirty="0">
                <a:solidFill>
                  <a:srgbClr val="1A1A1A"/>
                </a:solidFill>
                <a:latin typeface="Times New Roman" panose="02020603050405020304" pitchFamily="18" charset="0"/>
                <a:cs typeface="Times New Roman" panose="02020603050405020304" pitchFamily="18" charset="0"/>
              </a:rPr>
              <a:t>Tackling Brexit and COVID-19 together.</a:t>
            </a:r>
            <a:r>
              <a:rPr lang="en-GB" sz="1200" dirty="0">
                <a:solidFill>
                  <a:srgbClr val="1A1A1A"/>
                </a:solidFill>
                <a:latin typeface="Times New Roman" panose="02020603050405020304" pitchFamily="18" charset="0"/>
                <a:cs typeface="Times New Roman" panose="02020603050405020304" pitchFamily="18" charset="0"/>
              </a:rPr>
              <a:t> Available at: </a:t>
            </a:r>
            <a:r>
              <a:rPr lang="en-GB" sz="1200" dirty="0">
                <a:solidFill>
                  <a:srgbClr val="1A1A1A"/>
                </a:solidFill>
                <a:latin typeface="Times New Roman" panose="02020603050405020304" pitchFamily="18" charset="0"/>
                <a:cs typeface="Times New Roman" panose="02020603050405020304" pitchFamily="18" charset="0"/>
                <a:hlinkClick r:id="rId5"/>
              </a:rPr>
              <a:t>https://www2.deloitte.com/uk/en/pages/global-markets/articles/tackling-brexit-and-covid-19-together.html</a:t>
            </a:r>
            <a:r>
              <a:rPr lang="en-GB" sz="1200" dirty="0">
                <a:solidFill>
                  <a:srgbClr val="1A1A1A"/>
                </a:solidFill>
                <a:latin typeface="Times New Roman" panose="02020603050405020304" pitchFamily="18" charset="0"/>
                <a:cs typeface="Times New Roman" panose="02020603050405020304" pitchFamily="18" charset="0"/>
              </a:rPr>
              <a:t> (Accessed: 3 December 2022). </a:t>
            </a:r>
          </a:p>
          <a:p>
            <a:endParaRPr lang="en-GB" sz="1200" dirty="0">
              <a:solidFill>
                <a:srgbClr val="1A1A1A"/>
              </a:solidFill>
              <a:latin typeface="Times New Roman" panose="02020603050405020304" pitchFamily="18" charset="0"/>
              <a:cs typeface="Times New Roman" panose="02020603050405020304" pitchFamily="18" charset="0"/>
            </a:endParaRPr>
          </a:p>
          <a:p>
            <a:pPr lvl="1" indent="-457200"/>
            <a:r>
              <a:rPr lang="en-GB" sz="1200" dirty="0">
                <a:solidFill>
                  <a:srgbClr val="1A1A1A"/>
                </a:solidFill>
                <a:latin typeface="Times New Roman" panose="02020603050405020304" pitchFamily="18" charset="0"/>
                <a:cs typeface="Times New Roman" panose="02020603050405020304" pitchFamily="18" charset="0"/>
              </a:rPr>
              <a:t>Deloitte. (2019) </a:t>
            </a:r>
            <a:r>
              <a:rPr lang="en-GB" sz="1200" i="1" dirty="0">
                <a:solidFill>
                  <a:srgbClr val="1A1A1A"/>
                </a:solidFill>
                <a:latin typeface="Times New Roman" panose="02020603050405020304" pitchFamily="18" charset="0"/>
                <a:cs typeface="Times New Roman" panose="02020603050405020304" pitchFamily="18" charset="0"/>
              </a:rPr>
              <a:t>Brexit Industry Insights, Automotive.</a:t>
            </a:r>
            <a:r>
              <a:rPr lang="en-GB" sz="1200" dirty="0">
                <a:solidFill>
                  <a:srgbClr val="1A1A1A"/>
                </a:solidFill>
                <a:latin typeface="Times New Roman" panose="02020603050405020304" pitchFamily="18" charset="0"/>
                <a:cs typeface="Times New Roman" panose="02020603050405020304" pitchFamily="18" charset="0"/>
              </a:rPr>
              <a:t> Available at: </a:t>
            </a:r>
            <a:r>
              <a:rPr lang="en-GB" sz="1200" dirty="0">
                <a:solidFill>
                  <a:srgbClr val="1A1A1A"/>
                </a:solidFill>
                <a:latin typeface="Times New Roman" panose="02020603050405020304" pitchFamily="18" charset="0"/>
                <a:cs typeface="Times New Roman" panose="02020603050405020304" pitchFamily="18" charset="0"/>
                <a:hlinkClick r:id="rId6"/>
              </a:rPr>
              <a:t>https://www2.deloitte.com/content/dam/Deloitte/uk/Documents/international-markets/deloitte-uk-brexit-industry-insights-automotive-final.pdf</a:t>
            </a:r>
            <a:r>
              <a:rPr lang="en-GB" sz="1200" dirty="0">
                <a:solidFill>
                  <a:srgbClr val="1A1A1A"/>
                </a:solidFill>
                <a:latin typeface="Times New Roman" panose="02020603050405020304" pitchFamily="18" charset="0"/>
                <a:cs typeface="Times New Roman" panose="02020603050405020304" pitchFamily="18" charset="0"/>
              </a:rPr>
              <a:t> (Accessed: 3</a:t>
            </a:r>
            <a:r>
              <a:rPr lang="en-GB" sz="1200" baseline="30000" dirty="0">
                <a:solidFill>
                  <a:srgbClr val="1A1A1A"/>
                </a:solidFill>
                <a:latin typeface="Times New Roman" panose="02020603050405020304" pitchFamily="18" charset="0"/>
                <a:cs typeface="Times New Roman" panose="02020603050405020304" pitchFamily="18" charset="0"/>
              </a:rPr>
              <a:t>rd</a:t>
            </a:r>
            <a:r>
              <a:rPr lang="en-GB" sz="1200" dirty="0">
                <a:solidFill>
                  <a:srgbClr val="1A1A1A"/>
                </a:solidFill>
                <a:latin typeface="Times New Roman" panose="02020603050405020304" pitchFamily="18" charset="0"/>
                <a:cs typeface="Times New Roman" panose="02020603050405020304" pitchFamily="18" charset="0"/>
              </a:rPr>
              <a:t> December 2022). </a:t>
            </a:r>
          </a:p>
          <a:p>
            <a:endParaRPr lang="en-GB" sz="1200" dirty="0">
              <a:solidFill>
                <a:srgbClr val="1A1A1A"/>
              </a:solidFill>
              <a:latin typeface="Times New Roman" panose="02020603050405020304" pitchFamily="18" charset="0"/>
              <a:cs typeface="Times New Roman" panose="02020603050405020304" pitchFamily="18" charset="0"/>
            </a:endParaRPr>
          </a:p>
          <a:p>
            <a:pPr lvl="1" indent="-457200"/>
            <a:r>
              <a:rPr lang="en-GB" sz="1200" dirty="0" err="1">
                <a:solidFill>
                  <a:srgbClr val="1A1A1A"/>
                </a:solidFill>
                <a:latin typeface="Times New Roman" panose="02020603050405020304" pitchFamily="18" charset="0"/>
                <a:cs typeface="Times New Roman" panose="02020603050405020304" pitchFamily="18" charset="0"/>
              </a:rPr>
              <a:t>Frue</a:t>
            </a:r>
            <a:r>
              <a:rPr lang="en-GB" sz="1200" dirty="0">
                <a:solidFill>
                  <a:srgbClr val="1A1A1A"/>
                </a:solidFill>
                <a:latin typeface="Times New Roman" panose="02020603050405020304" pitchFamily="18" charset="0"/>
                <a:cs typeface="Times New Roman" panose="02020603050405020304" pitchFamily="18" charset="0"/>
              </a:rPr>
              <a:t>, K. (2018) </a:t>
            </a:r>
            <a:r>
              <a:rPr lang="en-GB" sz="1200" i="1" dirty="0">
                <a:solidFill>
                  <a:srgbClr val="1A1A1A"/>
                </a:solidFill>
                <a:latin typeface="Times New Roman" panose="02020603050405020304" pitchFamily="18" charset="0"/>
                <a:cs typeface="Times New Roman" panose="02020603050405020304" pitchFamily="18" charset="0"/>
              </a:rPr>
              <a:t>6 Frustrating Disadvantages of PESTLE Analysis.</a:t>
            </a:r>
            <a:r>
              <a:rPr lang="en-GB" sz="1200" dirty="0">
                <a:solidFill>
                  <a:srgbClr val="1A1A1A"/>
                </a:solidFill>
                <a:latin typeface="Times New Roman" panose="02020603050405020304" pitchFamily="18" charset="0"/>
                <a:cs typeface="Times New Roman" panose="02020603050405020304" pitchFamily="18" charset="0"/>
              </a:rPr>
              <a:t> Available at: </a:t>
            </a:r>
            <a:r>
              <a:rPr lang="en-GB" sz="1200" dirty="0">
                <a:solidFill>
                  <a:srgbClr val="1A1A1A"/>
                </a:solidFill>
                <a:latin typeface="Times New Roman" panose="02020603050405020304" pitchFamily="18" charset="0"/>
                <a:cs typeface="Times New Roman" panose="02020603050405020304" pitchFamily="18" charset="0"/>
                <a:hlinkClick r:id="rId7"/>
              </a:rPr>
              <a:t>https://pestleanalysis.com/disadvantages-of-pestle-analysis/</a:t>
            </a:r>
            <a:r>
              <a:rPr lang="en-GB" sz="1200" dirty="0">
                <a:solidFill>
                  <a:srgbClr val="1A1A1A"/>
                </a:solidFill>
                <a:latin typeface="Times New Roman" panose="02020603050405020304" pitchFamily="18" charset="0"/>
                <a:cs typeface="Times New Roman" panose="02020603050405020304" pitchFamily="18" charset="0"/>
              </a:rPr>
              <a:t> (Accessed: 3 December 2022)</a:t>
            </a:r>
          </a:p>
          <a:p>
            <a:endParaRPr lang="en-GB" sz="1200" dirty="0">
              <a:solidFill>
                <a:srgbClr val="1A1A1A"/>
              </a:solidFill>
              <a:latin typeface="Times New Roman" panose="02020603050405020304" pitchFamily="18" charset="0"/>
              <a:cs typeface="Times New Roman" panose="02020603050405020304" pitchFamily="18" charset="0"/>
            </a:endParaRPr>
          </a:p>
          <a:p>
            <a:pPr lvl="1" indent="-457200"/>
            <a:r>
              <a:rPr lang="en-GB" sz="1200" dirty="0">
                <a:solidFill>
                  <a:srgbClr val="1A1A1A"/>
                </a:solidFill>
                <a:latin typeface="Times New Roman" panose="02020603050405020304" pitchFamily="18" charset="0"/>
                <a:cs typeface="Times New Roman" panose="02020603050405020304" pitchFamily="18" charset="0"/>
              </a:rPr>
              <a:t>Gray, B. (2016) </a:t>
            </a:r>
            <a:r>
              <a:rPr lang="en-GB" sz="1200" i="1" dirty="0">
                <a:solidFill>
                  <a:srgbClr val="1A1A1A"/>
                </a:solidFill>
                <a:latin typeface="Times New Roman" panose="02020603050405020304" pitchFamily="18" charset="0"/>
                <a:cs typeface="Times New Roman" panose="02020603050405020304" pitchFamily="18" charset="0"/>
              </a:rPr>
              <a:t>How to Effectively Conduct a PESTLE &amp; SWOT Analysis.</a:t>
            </a:r>
            <a:r>
              <a:rPr lang="en-GB" sz="1200" dirty="0">
                <a:solidFill>
                  <a:srgbClr val="1A1A1A"/>
                </a:solidFill>
                <a:latin typeface="Times New Roman" panose="02020603050405020304" pitchFamily="18" charset="0"/>
                <a:cs typeface="Times New Roman" panose="02020603050405020304" pitchFamily="18" charset="0"/>
              </a:rPr>
              <a:t> Available at: </a:t>
            </a:r>
            <a:r>
              <a:rPr lang="en-GB" sz="1200" dirty="0">
                <a:solidFill>
                  <a:srgbClr val="1A1A1A"/>
                </a:solidFill>
                <a:latin typeface="Times New Roman" panose="02020603050405020304" pitchFamily="18" charset="0"/>
                <a:cs typeface="Times New Roman" panose="02020603050405020304" pitchFamily="18" charset="0"/>
                <a:hlinkClick r:id="rId8"/>
              </a:rPr>
              <a:t>https://www.linkedin.com/pulse/how-conduct-pestle-swot-analysis-byron-gray</a:t>
            </a:r>
            <a:r>
              <a:rPr lang="en-GB" sz="1200" dirty="0">
                <a:solidFill>
                  <a:srgbClr val="1A1A1A"/>
                </a:solidFill>
                <a:latin typeface="Times New Roman" panose="02020603050405020304" pitchFamily="18" charset="0"/>
                <a:cs typeface="Times New Roman" panose="02020603050405020304" pitchFamily="18" charset="0"/>
              </a:rPr>
              <a:t> (Accessed: 3 December 2022). </a:t>
            </a:r>
          </a:p>
          <a:p>
            <a:endParaRPr lang="en-GB" sz="1200" dirty="0">
              <a:solidFill>
                <a:srgbClr val="1A1A1A"/>
              </a:solidFill>
              <a:latin typeface="Times New Roman" panose="02020603050405020304" pitchFamily="18" charset="0"/>
              <a:cs typeface="Times New Roman" panose="02020603050405020304" pitchFamily="18" charset="0"/>
            </a:endParaRPr>
          </a:p>
          <a:p>
            <a:pPr lvl="1" indent="-457200"/>
            <a:r>
              <a:rPr lang="en-GB" sz="1200" b="0" i="0" u="none" strike="noStrike" dirty="0">
                <a:solidFill>
                  <a:srgbClr val="3A3A3A"/>
                </a:solidFill>
                <a:effectLst/>
                <a:latin typeface="Times New Roman" panose="02020603050405020304" pitchFamily="18" charset="0"/>
                <a:cs typeface="Times New Roman" panose="02020603050405020304" pitchFamily="18" charset="0"/>
              </a:rPr>
              <a:t>Green, L. (2019) ‘The Public Health Implications of Brexit in Wales: A Health Impact Assessment (HIA) approach’ </a:t>
            </a:r>
            <a:r>
              <a:rPr lang="en-GB" sz="1200" b="0" i="1" u="none" strike="noStrike" dirty="0">
                <a:solidFill>
                  <a:srgbClr val="3A3A3A"/>
                </a:solidFill>
                <a:effectLst/>
                <a:latin typeface="Times New Roman" panose="02020603050405020304" pitchFamily="18" charset="0"/>
                <a:cs typeface="Times New Roman" panose="02020603050405020304" pitchFamily="18" charset="0"/>
              </a:rPr>
              <a:t>European journal of public health</a:t>
            </a:r>
            <a:r>
              <a:rPr lang="en-GB" sz="1200" b="0" i="0" u="none" strike="noStrike" dirty="0">
                <a:solidFill>
                  <a:srgbClr val="3A3A3A"/>
                </a:solidFill>
                <a:effectLst/>
                <a:latin typeface="Times New Roman" panose="02020603050405020304" pitchFamily="18" charset="0"/>
                <a:cs typeface="Times New Roman" panose="02020603050405020304" pitchFamily="18" charset="0"/>
              </a:rPr>
              <a:t>, 29 (Supplement_4). Available at: </a:t>
            </a:r>
            <a:r>
              <a:rPr lang="en-GB" sz="1200" b="0" i="0" u="none" strike="noStrike" dirty="0">
                <a:solidFill>
                  <a:srgbClr val="3A3A3A"/>
                </a:solidFill>
                <a:effectLst/>
                <a:latin typeface="Times New Roman" panose="02020603050405020304" pitchFamily="18" charset="0"/>
                <a:cs typeface="Times New Roman" panose="02020603050405020304" pitchFamily="18" charset="0"/>
                <a:hlinkClick r:id="rId9"/>
              </a:rPr>
              <a:t>https://doi.org/10.1093/eurpub/ckz185.596</a:t>
            </a:r>
            <a:r>
              <a:rPr lang="en-GB" sz="1200" b="0" i="0" u="none" strike="noStrike" dirty="0">
                <a:solidFill>
                  <a:srgbClr val="3A3A3A"/>
                </a:solidFill>
                <a:effectLst/>
                <a:latin typeface="Times New Roman" panose="02020603050405020304" pitchFamily="18" charset="0"/>
                <a:cs typeface="Times New Roman" panose="02020603050405020304" pitchFamily="18" charset="0"/>
              </a:rPr>
              <a:t>.</a:t>
            </a:r>
          </a:p>
          <a:p>
            <a:pPr algn="l"/>
            <a:endParaRPr lang="en-GB" sz="1200" dirty="0">
              <a:solidFill>
                <a:srgbClr val="3A3A3A"/>
              </a:solidFill>
              <a:latin typeface="Times New Roman" panose="02020603050405020304" pitchFamily="18" charset="0"/>
              <a:cs typeface="Times New Roman" panose="02020603050405020304" pitchFamily="18" charset="0"/>
            </a:endParaRPr>
          </a:p>
          <a:p>
            <a:pPr algn="l"/>
            <a:r>
              <a:rPr lang="en-GB" sz="1200" b="0" i="0" u="none" strike="noStrike" dirty="0">
                <a:solidFill>
                  <a:srgbClr val="3A3A3A"/>
                </a:solidFill>
                <a:effectLst/>
                <a:latin typeface="Times New Roman" panose="02020603050405020304" pitchFamily="18" charset="0"/>
                <a:cs typeface="Times New Roman" panose="02020603050405020304" pitchFamily="18" charset="0"/>
              </a:rPr>
              <a:t>Microsoft (2022) </a:t>
            </a:r>
            <a:r>
              <a:rPr lang="en-GB" sz="1200" b="0" i="1" u="none" strike="noStrike" dirty="0">
                <a:solidFill>
                  <a:srgbClr val="3A3A3A"/>
                </a:solidFill>
                <a:effectLst/>
                <a:latin typeface="Times New Roman" panose="02020603050405020304" pitchFamily="18" charset="0"/>
                <a:cs typeface="Times New Roman" panose="02020603050405020304" pitchFamily="18" charset="0"/>
              </a:rPr>
              <a:t>Infographic Template</a:t>
            </a:r>
            <a:r>
              <a:rPr lang="en-GB" sz="1200" b="0" u="none" strike="noStrike" dirty="0">
                <a:solidFill>
                  <a:srgbClr val="3A3A3A"/>
                </a:solidFill>
                <a:effectLst/>
                <a:latin typeface="Times New Roman" panose="02020603050405020304" pitchFamily="18" charset="0"/>
                <a:cs typeface="Times New Roman" panose="02020603050405020304" pitchFamily="18" charset="0"/>
              </a:rPr>
              <a:t>. Available at: </a:t>
            </a:r>
          </a:p>
          <a:p>
            <a:pPr lvl="1" indent="-457200"/>
            <a:r>
              <a:rPr lang="en-GB" sz="1200" b="0" u="none" strike="noStrike" dirty="0">
                <a:solidFill>
                  <a:srgbClr val="3A3A3A"/>
                </a:solidFill>
                <a:effectLst/>
                <a:latin typeface="Times New Roman" panose="02020603050405020304" pitchFamily="18" charset="0"/>
                <a:cs typeface="Times New Roman" panose="02020603050405020304" pitchFamily="18" charset="0"/>
                <a:hlinkClick r:id="rId10"/>
              </a:rPr>
              <a:t>https://templates.office.com/en-gb/Financial-infographics-poster-TM44594937</a:t>
            </a:r>
            <a:r>
              <a:rPr lang="en-GB" sz="1200" b="0" u="none" strike="noStrike" dirty="0">
                <a:solidFill>
                  <a:srgbClr val="3A3A3A"/>
                </a:solidFill>
                <a:effectLst/>
                <a:latin typeface="Times New Roman" panose="02020603050405020304" pitchFamily="18" charset="0"/>
                <a:cs typeface="Times New Roman" panose="02020603050405020304" pitchFamily="18" charset="0"/>
              </a:rPr>
              <a:t> (Accessed: 13 November 2022)</a:t>
            </a:r>
            <a:endParaRPr lang="en-GB" sz="1200" b="0" i="0" u="none" strike="noStrike" dirty="0">
              <a:solidFill>
                <a:srgbClr val="3A3A3A"/>
              </a:solidFill>
              <a:effectLst/>
              <a:latin typeface="Times New Roman" panose="02020603050405020304" pitchFamily="18" charset="0"/>
              <a:cs typeface="Times New Roman" panose="02020603050405020304" pitchFamily="18" charset="0"/>
            </a:endParaRPr>
          </a:p>
          <a:p>
            <a:pPr algn="l"/>
            <a:endParaRPr lang="en-GB" sz="1200" dirty="0">
              <a:solidFill>
                <a:srgbClr val="3A3A3A"/>
              </a:solidFill>
              <a:latin typeface="Times New Roman" panose="02020603050405020304" pitchFamily="18" charset="0"/>
              <a:cs typeface="Times New Roman" panose="02020603050405020304" pitchFamily="18" charset="0"/>
            </a:endParaRPr>
          </a:p>
          <a:p>
            <a:pPr lvl="1" indent="-457200"/>
            <a:r>
              <a:rPr lang="en-GB" sz="1200" dirty="0">
                <a:solidFill>
                  <a:srgbClr val="1A1A1A"/>
                </a:solidFill>
                <a:latin typeface="Times New Roman" panose="02020603050405020304" pitchFamily="18" charset="0"/>
                <a:cs typeface="Times New Roman" panose="02020603050405020304" pitchFamily="18" charset="0"/>
              </a:rPr>
              <a:t>National Council for Voluntary Organisations. (2020) </a:t>
            </a:r>
            <a:r>
              <a:rPr lang="en-GB" sz="1200" i="1" dirty="0">
                <a:solidFill>
                  <a:srgbClr val="1A1A1A"/>
                </a:solidFill>
                <a:latin typeface="Times New Roman" panose="02020603050405020304" pitchFamily="18" charset="0"/>
                <a:cs typeface="Times New Roman" panose="02020603050405020304" pitchFamily="18" charset="0"/>
              </a:rPr>
              <a:t>Written evidence submitted by the National Council for Voluntary Organisations (NCVO) Brexit Impact on Charities.</a:t>
            </a:r>
            <a:r>
              <a:rPr lang="en-GB" sz="1200" dirty="0">
                <a:solidFill>
                  <a:srgbClr val="1A1A1A"/>
                </a:solidFill>
                <a:latin typeface="Times New Roman" panose="02020603050405020304" pitchFamily="18" charset="0"/>
                <a:cs typeface="Times New Roman" panose="02020603050405020304" pitchFamily="18" charset="0"/>
              </a:rPr>
              <a:t> Available at: </a:t>
            </a:r>
            <a:r>
              <a:rPr lang="en-GB" sz="1200" dirty="0">
                <a:solidFill>
                  <a:srgbClr val="1A1A1A"/>
                </a:solidFill>
                <a:latin typeface="Times New Roman" panose="02020603050405020304" pitchFamily="18" charset="0"/>
                <a:cs typeface="Times New Roman" panose="02020603050405020304" pitchFamily="18" charset="0"/>
                <a:hlinkClick r:id="rId11"/>
              </a:rPr>
              <a:t>https://committees.parliament.uk/writtenevidence/12549/html/</a:t>
            </a:r>
            <a:r>
              <a:rPr lang="en-GB" sz="1200" dirty="0">
                <a:solidFill>
                  <a:srgbClr val="1A1A1A"/>
                </a:solidFill>
                <a:latin typeface="Times New Roman" panose="02020603050405020304" pitchFamily="18" charset="0"/>
                <a:cs typeface="Times New Roman" panose="02020603050405020304" pitchFamily="18" charset="0"/>
              </a:rPr>
              <a:t> (Accessed: 4 December 2022)</a:t>
            </a:r>
          </a:p>
          <a:p>
            <a:endParaRPr lang="en-GB" sz="1200" dirty="0">
              <a:solidFill>
                <a:srgbClr val="1A1A1A"/>
              </a:solidFill>
              <a:latin typeface="Times New Roman" panose="02020603050405020304" pitchFamily="18" charset="0"/>
              <a:cs typeface="Times New Roman" panose="02020603050405020304" pitchFamily="18" charset="0"/>
            </a:endParaRPr>
          </a:p>
          <a:p>
            <a:pPr lvl="1" indent="-457200"/>
            <a:r>
              <a:rPr lang="en-GB" sz="1200" dirty="0">
                <a:solidFill>
                  <a:srgbClr val="1A1A1A"/>
                </a:solidFill>
                <a:latin typeface="Times New Roman" panose="02020603050405020304" pitchFamily="18" charset="0"/>
                <a:cs typeface="Times New Roman" panose="02020603050405020304" pitchFamily="18" charset="0"/>
              </a:rPr>
              <a:t>Oxford College of Marketing. (2019) </a:t>
            </a:r>
            <a:r>
              <a:rPr lang="en-GB" sz="1200" i="1" dirty="0">
                <a:solidFill>
                  <a:srgbClr val="1A1A1A"/>
                </a:solidFill>
                <a:latin typeface="Times New Roman" panose="02020603050405020304" pitchFamily="18" charset="0"/>
                <a:cs typeface="Times New Roman" panose="02020603050405020304" pitchFamily="18" charset="0"/>
              </a:rPr>
              <a:t>What is a PESTEL Analysis.</a:t>
            </a:r>
            <a:r>
              <a:rPr lang="en-GB" sz="1200" dirty="0">
                <a:solidFill>
                  <a:srgbClr val="1A1A1A"/>
                </a:solidFill>
                <a:latin typeface="Times New Roman" panose="02020603050405020304" pitchFamily="18" charset="0"/>
                <a:cs typeface="Times New Roman" panose="02020603050405020304" pitchFamily="18" charset="0"/>
              </a:rPr>
              <a:t> Available at: </a:t>
            </a:r>
            <a:r>
              <a:rPr lang="en-GB" sz="1200" dirty="0">
                <a:solidFill>
                  <a:srgbClr val="1A1A1A"/>
                </a:solidFill>
                <a:latin typeface="Times New Roman" panose="02020603050405020304" pitchFamily="18" charset="0"/>
                <a:cs typeface="Times New Roman" panose="02020603050405020304" pitchFamily="18" charset="0"/>
                <a:hlinkClick r:id="rId12"/>
              </a:rPr>
              <a:t>https://blog.oxfordcollegeofmarketing.com/2016/06/30/pestel-analysis/#:~:text=This%20analysis%20should%20be%20repeated,a%20competitive%20advantage%20over%20others</a:t>
            </a:r>
            <a:r>
              <a:rPr lang="en-GB" sz="1200" dirty="0">
                <a:solidFill>
                  <a:srgbClr val="1A1A1A"/>
                </a:solidFill>
                <a:latin typeface="Times New Roman" panose="02020603050405020304" pitchFamily="18" charset="0"/>
                <a:cs typeface="Times New Roman" panose="02020603050405020304" pitchFamily="18" charset="0"/>
              </a:rPr>
              <a:t> (Accessed: 3 December 2022)</a:t>
            </a:r>
          </a:p>
          <a:p>
            <a:endParaRPr lang="en-GB" sz="1200" i="1" dirty="0">
              <a:solidFill>
                <a:srgbClr val="1A1A1A"/>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22789113"/>
      </p:ext>
    </p:extLst>
  </p:cSld>
  <p:clrMapOvr>
    <a:masterClrMapping/>
  </p:clrMapOvr>
</p:sld>
</file>

<file path=ppt/theme/theme1.xml><?xml version="1.0" encoding="utf-8"?>
<a:theme xmlns:a="http://schemas.openxmlformats.org/drawingml/2006/main" name="Office Theme">
  <a:themeElements>
    <a:clrScheme name="Custom 14">
      <a:dk1>
        <a:srgbClr val="F58A1F"/>
      </a:dk1>
      <a:lt1>
        <a:srgbClr val="FFFFFF"/>
      </a:lt1>
      <a:dk2>
        <a:srgbClr val="E1C300"/>
      </a:dk2>
      <a:lt2>
        <a:srgbClr val="E4575E"/>
      </a:lt2>
      <a:accent1>
        <a:srgbClr val="8FD7BE"/>
      </a:accent1>
      <a:accent2>
        <a:srgbClr val="9E84BB"/>
      </a:accent2>
      <a:accent3>
        <a:srgbClr val="6C70C6"/>
      </a:accent3>
      <a:accent4>
        <a:srgbClr val="4D82BF"/>
      </a:accent4>
      <a:accent5>
        <a:srgbClr val="009CC2"/>
      </a:accent5>
      <a:accent6>
        <a:srgbClr val="9BC100"/>
      </a:accent6>
      <a:hlink>
        <a:srgbClr val="000000"/>
      </a:hlink>
      <a:folHlink>
        <a:srgbClr val="000000"/>
      </a:folHlink>
    </a:clrScheme>
    <a:fontScheme name="Custom 7">
      <a:majorFont>
        <a:latin typeface="Bookman Old Style"/>
        <a:ea typeface=""/>
        <a:cs typeface=""/>
      </a:majorFont>
      <a:minorFont>
        <a:latin typeface="Arial Narrow"/>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60958422_TF44594937_Win32" id="{D9EE1C62-5421-4E98-9B15-F616DBFAF0EA}" vid="{CD024DEE-0512-4A5F-A84A-ADF45A5074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8756</TotalTime>
  <Words>1184</Words>
  <Application>Microsoft Macintosh PowerPoint</Application>
  <PresentationFormat>On-screen Show (4:3)</PresentationFormat>
  <Paragraphs>103</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Arial Narrow</vt:lpstr>
      <vt:lpstr>Bookman Old Style</vt:lpstr>
      <vt:lpstr>Calibri</vt:lpstr>
      <vt:lpstr>Dreaming Outloud Pro</vt:lpstr>
      <vt:lpstr>Times New Roman</vt:lpstr>
      <vt:lpstr>Office Theme</vt:lpstr>
      <vt:lpstr>PESTLE        For HR…</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dc:title>
  <dc:subject/>
  <dc:creator>Rhys Curtis (2105513)</dc:creator>
  <cp:keywords/>
  <dc:description/>
  <cp:lastModifiedBy>Rhys Curtis (2105513)</cp:lastModifiedBy>
  <cp:revision>1</cp:revision>
  <dcterms:created xsi:type="dcterms:W3CDTF">2022-12-03T14:07:37Z</dcterms:created>
  <dcterms:modified xsi:type="dcterms:W3CDTF">2022-12-09T16:09:22Z</dcterms:modified>
  <cp:category/>
</cp:coreProperties>
</file>