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7" d="100"/>
          <a:sy n="117" d="100"/>
        </p:scale>
        <p:origin x="143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Communication in Health and Social 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Charles </a:t>
            </a:r>
            <a:r>
              <a:rPr dirty="0" err="1"/>
              <a:t>Abank</a:t>
            </a:r>
            <a:r>
              <a:rPr lang="en-GB" dirty="0" err="1"/>
              <a:t>wa</a:t>
            </a:r>
            <a:r>
              <a:rPr lang="en-GB" dirty="0"/>
              <a:t>  ( 2508241 )  Birmingham</a:t>
            </a:r>
            <a:endParaRPr dirty="0"/>
          </a:p>
          <a:p>
            <a:r>
              <a:rPr dirty="0"/>
              <a:t>LCHS4009 – Professional Development within Health and Social Care</a:t>
            </a:r>
          </a:p>
          <a:p>
            <a:r>
              <a:rPr lang="en-GB" dirty="0"/>
              <a:t>Lecturer: Walter Rodney Nagumo</a:t>
            </a:r>
          </a:p>
          <a:p>
            <a:endParaRPr lang="en-GB" dirty="0"/>
          </a:p>
          <a:p>
            <a:endParaRPr dirty="0"/>
          </a:p>
          <a:p>
            <a:r>
              <a:rPr dirty="0"/>
              <a:t>This presentation explores communication as a key professional skill and explains its importance in delivering safe and effective care.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to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t>Communication is the process of exchanging information, ideas and feelings between individuals.</a:t>
            </a:r>
          </a:p>
          <a:p>
            <a:endParaRPr/>
          </a:p>
          <a:p>
            <a:r>
              <a:t>In health and social care, effective communication helps professionals understand service users’ needs and provide person-centred care.</a:t>
            </a:r>
          </a:p>
          <a:p>
            <a:endParaRPr/>
          </a:p>
          <a:p>
            <a:r>
              <a:t>(Arnold and Boggs,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Communication is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t>Communication is essential because it:</a:t>
            </a:r>
          </a:p>
          <a:p>
            <a:r>
              <a:t>• Promotes patient safety</a:t>
            </a:r>
          </a:p>
          <a:p>
            <a:r>
              <a:t>• Builds trust and relationships</a:t>
            </a:r>
          </a:p>
          <a:p>
            <a:r>
              <a:t>• Reduces errors</a:t>
            </a:r>
          </a:p>
          <a:p>
            <a:r>
              <a:t>• Improves teamwork</a:t>
            </a:r>
          </a:p>
          <a:p>
            <a:r>
              <a:t>• Enhances quality of care</a:t>
            </a:r>
          </a:p>
          <a:p>
            <a:endParaRPr/>
          </a:p>
          <a:p>
            <a:r>
              <a:t>Poor communication can negatively affect patient outcomes.</a:t>
            </a:r>
          </a:p>
          <a:p>
            <a:r>
              <a:t>(NMC, 2018)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Types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Verbal communication involves spoken language.</a:t>
            </a:r>
          </a:p>
          <a:p>
            <a:r>
              <a:t>Non-verbal communication includes body language, facial expressions and gestures.</a:t>
            </a:r>
          </a:p>
          <a:p>
            <a:r>
              <a:t>Written communication includes care records and reports.</a:t>
            </a:r>
          </a:p>
          <a:p>
            <a:r>
              <a:t>Active listening ensures understanding and respect for service users.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Communication Model: SBAR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SBAR is a structured communication tool used in healthcare.</a:t>
            </a:r>
          </a:p>
          <a:p>
            <a:endParaRPr/>
          </a:p>
          <a:p>
            <a:r>
              <a:t>Situation – What is happening?</a:t>
            </a:r>
          </a:p>
          <a:p>
            <a:r>
              <a:t>Background – Relevant information</a:t>
            </a:r>
          </a:p>
          <a:p>
            <a:r>
              <a:t>Assessment – What is the problem?</a:t>
            </a:r>
          </a:p>
          <a:p>
            <a:r>
              <a:t>Recommendation – What action is required?</a:t>
            </a:r>
          </a:p>
          <a:p>
            <a:endParaRPr/>
          </a:p>
          <a:p>
            <a:r>
              <a:t>SBAR reduces misunderstandings and improves patient safety.</a:t>
            </a:r>
          </a:p>
          <a:p>
            <a:r>
              <a:t>(NHS England, 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A healthcare assistant notices an elderly patient becoming confused and short of breath.</a:t>
            </a:r>
          </a:p>
          <a:p>
            <a:endParaRPr/>
          </a:p>
          <a:p>
            <a:r>
              <a:t>The assistant uses the SBAR framework to communicate concerns to the nurse.</a:t>
            </a:r>
          </a:p>
          <a:p>
            <a:endParaRPr/>
          </a:p>
          <a:p>
            <a:r>
              <a:t>As a result, treatment is provided quickly, reducing the risk of further complications.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Barriers to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Several factors can affect communication:</a:t>
            </a:r>
          </a:p>
          <a:p>
            <a:r>
              <a:t>• Language differences</a:t>
            </a:r>
          </a:p>
          <a:p>
            <a:r>
              <a:t>• Hearing impairments</a:t>
            </a:r>
          </a:p>
          <a:p>
            <a:r>
              <a:t>• Stress and anxiety</a:t>
            </a:r>
          </a:p>
          <a:p>
            <a:r>
              <a:t>• Cultural differences</a:t>
            </a:r>
          </a:p>
          <a:p>
            <a:r>
              <a:t>• Environmental noise</a:t>
            </a:r>
          </a:p>
          <a:p>
            <a:endParaRPr/>
          </a:p>
          <a:p>
            <a:r>
              <a:t>These barriers may prevent service users from fully understanding healthcare information.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Overcoming Communication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t>Health and social care professionals can overcome barriers by:</a:t>
            </a:r>
          </a:p>
          <a:p>
            <a:r>
              <a:t>• Using simple language</a:t>
            </a:r>
          </a:p>
          <a:p>
            <a:r>
              <a:t>• Speaking clearly</a:t>
            </a:r>
          </a:p>
          <a:p>
            <a:r>
              <a:t>• Using interpreters</a:t>
            </a:r>
          </a:p>
          <a:p>
            <a:r>
              <a:t>• Maintaining eye contact</a:t>
            </a:r>
          </a:p>
          <a:p>
            <a:r>
              <a:t>• Practising active listening</a:t>
            </a:r>
          </a:p>
          <a:p>
            <a:endParaRPr/>
          </a:p>
          <a:p>
            <a:r>
              <a:t>These approaches improve understanding and patient engagement.</a:t>
            </a:r>
          </a:p>
          <a:p>
            <a:r>
              <a:t>(Skills for Care, 2023)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Communication and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Effective communication supports multidisciplinary teamwork between nurses, doctors, social workers and healthcare assistants.</a:t>
            </a:r>
          </a:p>
          <a:p>
            <a:endParaRPr/>
          </a:p>
          <a:p>
            <a:r>
              <a:t>It also contributes to safeguarding, accurate documentation and professional accountability.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Critical 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Research shows that communication failures are a significant cause of patient safety incidents.</a:t>
            </a:r>
          </a:p>
          <a:p>
            <a:endParaRPr/>
          </a:p>
          <a:p>
            <a:r>
              <a:t>Healthcare organisations therefore invest in communication training, reflective practice and teamwork strategies.</a:t>
            </a:r>
          </a:p>
          <a:p>
            <a:endParaRPr/>
          </a:p>
          <a:p>
            <a:r>
              <a:t>Developing communication skills improves both patient outcomes and professional performance.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Communication is one of the most important skills in health and social care.</a:t>
            </a:r>
          </a:p>
          <a:p>
            <a:endParaRPr/>
          </a:p>
          <a:p>
            <a:r>
              <a:t>It enables professionals to build trust, deliver safe care and work effectively with colleagues.</a:t>
            </a:r>
          </a:p>
          <a:p>
            <a:endParaRPr/>
          </a:p>
          <a:p>
            <a:r>
              <a:t>Using tools such as SBAR can improve communication and reduce clinical errors.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t>Arnold, E.C. and Boggs, K.U. (2020) Interpersonal Relationships: Professional Communication Skills for Nurses. Elsevier.</a:t>
            </a:r>
          </a:p>
          <a:p>
            <a:endParaRPr/>
          </a:p>
          <a:p>
            <a:r>
              <a:t>Nursing and Midwifery Council (2018) The Code.</a:t>
            </a:r>
          </a:p>
          <a:p>
            <a:endParaRPr/>
          </a:p>
          <a:p>
            <a:r>
              <a:t>NHS England (2023) SBAR Communication Tool.</a:t>
            </a:r>
          </a:p>
          <a:p>
            <a:endParaRPr/>
          </a:p>
          <a:p>
            <a:r>
              <a:t>Skills for Care (2023) Effective Communication in Health and Social Care.</a:t>
            </a:r>
          </a:p>
          <a:p>
            <a:endParaRPr/>
          </a:p>
          <a:p>
            <a:r>
              <a:t>Bach, S. and Grant, A. (2021) Communication and Interpersonal Skills in Nursing.</a:t>
            </a:r>
          </a:p>
          <a:p>
            <a:endParaRPr/>
          </a:p>
          <a:p>
            <a:r>
              <a:t>Miller, C.A. (2022) Nursing for Wellness in Older Adults.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4" ma:contentTypeDescription="Create a new document." ma:contentTypeScope="" ma:versionID="2a191fa440f604e65cde9d4def36820c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ca081d9055a0cafd7d8c1556be0a2321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92BA1F9-A05F-4FDA-94A7-20EF7B676D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15F045D-04A6-4B53-9BBE-96C0A753DA5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D8E5822-EA0C-42ED-B80D-E696F3DCF53F}">
  <ds:schemaRefs>
    <ds:schemaRef ds:uri="http://schemas.openxmlformats.org/package/2006/metadata/core-properties"/>
    <ds:schemaRef ds:uri="http://schemas.microsoft.com/office/infopath/2007/PartnerControls"/>
    <ds:schemaRef ds:uri="http://purl.org/dc/terms/"/>
    <ds:schemaRef ds:uri="3ef5847a-e696-4fee-a2c0-6c3f87568321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565</Words>
  <Application>Microsoft Office PowerPoint</Application>
  <PresentationFormat>On-screen Show (4:3)</PresentationFormat>
  <Paragraphs>91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Communication in Health and Social Care</vt:lpstr>
      <vt:lpstr>Introduction to Communication</vt:lpstr>
      <vt:lpstr>Why Communication is Important</vt:lpstr>
      <vt:lpstr>Types of Communication</vt:lpstr>
      <vt:lpstr>Communication Model: SBAR</vt:lpstr>
      <vt:lpstr>Practical Example</vt:lpstr>
      <vt:lpstr>Barriers to Communication</vt:lpstr>
      <vt:lpstr>Overcoming Communication Barriers</vt:lpstr>
      <vt:lpstr>Communication and Professional Practice</vt:lpstr>
      <vt:lpstr>Critical Evaluation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Charles Abankwa (2508241)</cp:lastModifiedBy>
  <cp:revision>3</cp:revision>
  <dcterms:created xsi:type="dcterms:W3CDTF">2013-01-27T09:14:16Z</dcterms:created>
  <dcterms:modified xsi:type="dcterms:W3CDTF">2026-06-21T14:53:46Z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