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0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87"/>
  </p:normalViewPr>
  <p:slideViewPr>
    <p:cSldViewPr snapToGrid="0" snapToObjects="1">
      <p:cViewPr varScale="1">
        <p:scale>
          <a:sx n="76" d="100"/>
          <a:sy n="76" d="100"/>
        </p:scale>
        <p:origin x="216" y="4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customXml" Target="../customXml/item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Relationship Id="rId30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D0716-D49B-FD48-A443-6C5C66C18F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2ACDA8-85F2-1D42-9C1D-8219F80537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DA559-0533-744D-B92E-15224C9F9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2CF00-406F-594C-AE32-086E5533B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B88E2-BCBC-7F45-832D-41BE96FB2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647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6721C-56AF-6947-A000-0C934C8F1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241E7-520E-D648-BA3D-DDB3959EE1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2C2231-3762-E342-A8C2-ABADA64D5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3CE72-B0CE-CB4B-A8D8-A5615608A2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88CD7D-A038-A445-8502-2FC326850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719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DD55B-9C51-CF45-9757-C043C2A74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8B009-8BCD-4C43-96D1-45AAF7B25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BDB43-08E2-5A45-9809-0CB2CDB53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CC7372-F005-2341-B640-1A015B58D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35C25-E404-7B4D-941F-2BA783A9F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340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FD6F4-37C5-5D4E-97F5-7201561A63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49839-6061-464A-9AE0-3321852F31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C2CD8B-01BA-2445-9E21-F97F65B7B5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90CBF5-ACD3-4848-B1D5-3FDA72B30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D90E06-1B6F-2946-9B63-5B909BB98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CBBE4E-BEEE-5843-AEC3-0525E41E5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588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D06B1-ADB6-F54B-A855-F0789F6D1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1A165-BA1B-C04F-95AB-B0D17DAAE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0AE0D-2876-824A-A033-36A19A4FC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650BD9-9264-F544-95AB-F50384C4CF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1DFCE5-0F4E-EB44-B446-B70D6A6DE72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827FCEB-01F0-2C46-8238-519E1B620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B404A6-0E97-2143-9AB4-9D1B356A6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93B301-C3B7-484A-9E76-F435A0796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874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0B1AA-E611-2C42-AE13-3A0C958CE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DD7C80-3E0D-244F-A486-70F262001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B7E408-3EF1-814A-8BB8-59AECDEE96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3973F4-E5B6-704C-AB48-96AB197C0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384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D5D293-CD16-DD4F-9E0E-E963D25BD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50DEE00-D7DB-8A46-96B8-6A81AAA20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6E5730-7E8B-0147-854C-54DED5B3C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489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35C1A-7EC1-A349-A5FA-0C99138E9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C489C-7052-4A48-B5C7-32C7D43D5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13A3BA-197A-ED4E-BB07-070DE3C25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8CFD1B-EF6F-B74C-9529-29FEEAAA0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8CF3CF-D6D7-6446-9BD6-5B826EE02A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6432B6-05B2-A742-BB5F-CD30F778A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10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1BB78-4C5F-5C43-9D54-E8D8F713D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BD3306-1DF5-6C45-9934-6D2D57B89A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0E5A39-71AE-7942-9171-8EF5E021C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84C90-F8C0-DA49-B031-F711645608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39C88-C0CC-7B4B-AE07-0CFB80EB18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2C952-2137-FF48-9456-8D7FF7EEA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2202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D2BB8-F1F6-F042-B2E2-D0C74ADDE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2760B5-C21E-CB46-911A-11AD9B5EFC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3B80B-821D-9747-AF94-BE5F29271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96496-CFD4-4D4F-B1DD-BFFDD92F6E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B266F-A3E0-5B4D-9928-990420AD0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764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45F59-3BAA-0D41-8A8A-CFC6D8499D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026B71-B28E-6C41-88B5-1B45F20A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603AA-F3B6-8C4F-AA19-3C2F61C1B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635319-DD66-A547-BED0-A1479D0A8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7CD10-B4E3-894C-A67F-4F3AAD38F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072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0AC81D-042F-B748-88D3-F5255BDA2E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7D3DC8-F239-5E45-B207-48039ED98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0C64D-E1AA-754D-A10E-B20932C17C0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4E5E93-A3A4-1E43-BBB2-7BC0A0368294}" type="datetimeFigureOut">
              <a:rPr lang="en-US" smtClean="0"/>
              <a:t>9/29/19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E120C-5DB1-FD49-830F-FB4C36C92F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82457-5410-FD49-9C6A-A2FE7C8757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F72C3-F801-FC48-97B8-F2D1E47C13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049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240F390-18B6-2140-A844-37458C6F8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0231" y="0"/>
            <a:ext cx="967153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076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A100E53A-AAD7-5D45-BC71-CB44047E68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2345" y="-1"/>
            <a:ext cx="9686588" cy="6857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78640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87EA4C-8048-1A49-990F-A228AFEE47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4657" y="0"/>
            <a:ext cx="97026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175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C93169-04B7-9949-9956-6DB761C6E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755" y="0"/>
            <a:ext cx="97244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615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CBCE32-B932-3148-8277-03B60991DC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165" y="-1"/>
            <a:ext cx="9693669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948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8304E47-B510-214E-A5E2-020B0F620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1461" y="0"/>
            <a:ext cx="97090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68430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68CBD044-EABB-BD4A-AF54-A54C0434BB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852" y="0"/>
            <a:ext cx="96502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6169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CC20AEF3-678B-CD46-8D4D-9DE47F08E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166" y="0"/>
            <a:ext cx="96936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13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898C8802-D1BE-A64F-824D-0739ECC960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506" y="0"/>
            <a:ext cx="96909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616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B9609B-E83C-3842-BC93-FCDF7C1583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1461" y="-1"/>
            <a:ext cx="9714406" cy="6861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2030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1DB207F-3C5E-4A4D-B4FD-62EB3FE887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528" y="-1"/>
            <a:ext cx="9725340" cy="6854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891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person&#10;&#10;Description automatically generated">
            <a:extLst>
              <a:ext uri="{FF2B5EF4-FFF2-40B4-BE49-F238E27FC236}">
                <a16:creationId xmlns:a16="http://schemas.microsoft.com/office/drawing/2014/main" id="{4BCC1C17-1048-A941-8CA2-0CDCC0726A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4811" y="-1"/>
            <a:ext cx="6972522" cy="6828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8388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BB03AFA-A5AD-3A42-B789-4C2A04607E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8534" y="0"/>
            <a:ext cx="69549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139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face&#10;&#10;Description automatically generated">
            <a:extLst>
              <a:ext uri="{FF2B5EF4-FFF2-40B4-BE49-F238E27FC236}">
                <a16:creationId xmlns:a16="http://schemas.microsoft.com/office/drawing/2014/main" id="{6B5641BC-C0B3-A94C-AC21-5556ABB252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4925" y="-1"/>
            <a:ext cx="6878542" cy="6854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2223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69FD73DB-E48E-B64E-A450-0C8A41B2AA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481" y="0"/>
            <a:ext cx="6974473" cy="6806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0603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90DF285-CD0E-4946-AE18-A1F3E53235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202" y="-1"/>
            <a:ext cx="6944198" cy="6823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9071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person&#10;&#10;Description automatically generated">
            <a:extLst>
              <a:ext uri="{FF2B5EF4-FFF2-40B4-BE49-F238E27FC236}">
                <a16:creationId xmlns:a16="http://schemas.microsoft.com/office/drawing/2014/main" id="{5E54C4A4-D7FA-7344-8EA6-C1BB30C609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0067" y="-1"/>
            <a:ext cx="705186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4351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drawing of a face&#10;&#10;Description automatically generated">
            <a:extLst>
              <a:ext uri="{FF2B5EF4-FFF2-40B4-BE49-F238E27FC236}">
                <a16:creationId xmlns:a16="http://schemas.microsoft.com/office/drawing/2014/main" id="{BB4B2546-D07A-6A49-B8FD-8CE8ED141B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517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17566C28-15FE-5B49-A5B7-147FE4597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4299" y="0"/>
            <a:ext cx="6989967" cy="684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6183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DA73EE1A-0767-3343-9F6D-5BC6FEBCAF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0650" y="0"/>
            <a:ext cx="6919750" cy="6847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2047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face&#10;&#10;Description automatically generated">
            <a:extLst>
              <a:ext uri="{FF2B5EF4-FFF2-40B4-BE49-F238E27FC236}">
                <a16:creationId xmlns:a16="http://schemas.microsoft.com/office/drawing/2014/main" id="{207994CC-DB56-9749-9C17-FEB01F37E4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1063" y="0"/>
            <a:ext cx="6808537" cy="6856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1111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4F2EACC-965F-CC48-BFB8-BC3CE869F4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0747" y="-1"/>
            <a:ext cx="7047386" cy="685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097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B86EDD959272D44866328F42107F787" ma:contentTypeVersion="12" ma:contentTypeDescription="Create a new document." ma:contentTypeScope="" ma:versionID="c1f596c326e8da853ee0f7e99fc922a5">
  <xsd:schema xmlns:xsd="http://www.w3.org/2001/XMLSchema" xmlns:xs="http://www.w3.org/2001/XMLSchema" xmlns:p="http://schemas.microsoft.com/office/2006/metadata/properties" xmlns:ns2="d4b252b3-3a06-4166-b130-4bbe6f4edef1" xmlns:ns3="26af0735-820a-42f0-a557-a28bedd36cf8" targetNamespace="http://schemas.microsoft.com/office/2006/metadata/properties" ma:root="true" ma:fieldsID="6f1569a28d7db8e20a15a23e1f8955e1" ns2:_="" ns3:_="">
    <xsd:import namespace="d4b252b3-3a06-4166-b130-4bbe6f4edef1"/>
    <xsd:import namespace="26af0735-820a-42f0-a557-a28bedd36cf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2:LastSharedByTime" minOccurs="0"/>
                <xsd:element ref="ns2:LastSharedByUser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4b252b3-3a06-4166-b130-4bbe6f4ede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LastSharedByTime" ma:index="10" nillable="true" ma:displayName="Last Shared By Time" ma:description="" ma:internalName="LastSharedByTime" ma:readOnly="true">
      <xsd:simpleType>
        <xsd:restriction base="dms:DateTime"/>
      </xsd:simpleType>
    </xsd:element>
    <xsd:element name="LastSharedByUser" ma:index="11" nillable="true" ma:displayName="Last Shared By User" ma:description="" ma:internalName="LastSharedByUse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6af0735-820a-42f0-a557-a28bedd36cf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MediaServiceAuto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74FF6CA-3E95-4632-BD88-C7CFE4C0724D}"/>
</file>

<file path=customXml/itemProps2.xml><?xml version="1.0" encoding="utf-8"?>
<ds:datastoreItem xmlns:ds="http://schemas.openxmlformats.org/officeDocument/2006/customXml" ds:itemID="{324ECA78-6106-4DDE-809F-8568F4F62512}"/>
</file>

<file path=customXml/itemProps3.xml><?xml version="1.0" encoding="utf-8"?>
<ds:datastoreItem xmlns:ds="http://schemas.openxmlformats.org/officeDocument/2006/customXml" ds:itemID="{94543460-603C-4394-A152-64B38F231B43}"/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0</Words>
  <Application>Microsoft Macintosh PowerPoint</Application>
  <PresentationFormat>Widescreen</PresentationFormat>
  <Paragraphs>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Philippa Zarafonitis</dc:creator>
  <cp:lastModifiedBy>Philippa Zarafonitis</cp:lastModifiedBy>
  <cp:revision>2</cp:revision>
  <dcterms:created xsi:type="dcterms:W3CDTF">2019-09-29T21:06:25Z</dcterms:created>
  <dcterms:modified xsi:type="dcterms:W3CDTF">2019-09-29T21:23:03Z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0x010100EB86EDD959272D44866328F42107F787</vt:lpwstr>
  </property>
</Properties>
</file>