
<file path=[Content_Types].xml><?xml version="1.0" encoding="utf-8"?>
<Types xmlns="http://schemas.openxmlformats.org/package/2006/content-types">
  <Default Extension="c" ContentType="image/jpeg"/>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slideLayouts/slideLayout5.xml" ContentType="application/vnd.openxmlformats-officedocument.presentationml.slideLayout+xml"/>
  <Override PartName="/ppt/theme/theme3.xml" ContentType="application/vnd.openxmlformats-officedocument.theme+xml"/>
  <Override PartName="/ppt/slideLayouts/slideLayout6.xml" ContentType="application/vnd.openxmlformats-officedocument.presentationml.slideLayout+xml"/>
  <Override PartName="/ppt/theme/theme4.xml" ContentType="application/vnd.openxmlformats-officedocument.theme+xml"/>
  <Override PartName="/ppt/slideLayouts/slideLayout7.xml" ContentType="application/vnd.openxmlformats-officedocument.presentationml.slideLayout+xml"/>
  <Override PartName="/ppt/theme/theme5.xml" ContentType="application/vnd.openxmlformats-officedocument.theme+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6" r:id="rId4"/>
    <p:sldMasterId id="2147483678" r:id="rId5"/>
    <p:sldMasterId id="2147483680" r:id="rId6"/>
    <p:sldMasterId id="2147483682" r:id="rId7"/>
    <p:sldMasterId id="2147483686" r:id="rId8"/>
    <p:sldMasterId id="2147483701" r:id="rId9"/>
  </p:sldMasterIdLst>
  <p:notesMasterIdLst>
    <p:notesMasterId r:id="rId45"/>
  </p:notesMasterIdLst>
  <p:sldIdLst>
    <p:sldId id="409" r:id="rId10"/>
    <p:sldId id="412" r:id="rId11"/>
    <p:sldId id="578" r:id="rId12"/>
    <p:sldId id="413" r:id="rId13"/>
    <p:sldId id="406" r:id="rId14"/>
    <p:sldId id="415" r:id="rId15"/>
    <p:sldId id="414" r:id="rId16"/>
    <p:sldId id="579" r:id="rId17"/>
    <p:sldId id="580" r:id="rId18"/>
    <p:sldId id="442" r:id="rId19"/>
    <p:sldId id="581" r:id="rId20"/>
    <p:sldId id="571" r:id="rId21"/>
    <p:sldId id="582" r:id="rId22"/>
    <p:sldId id="583" r:id="rId23"/>
    <p:sldId id="584" r:id="rId24"/>
    <p:sldId id="585" r:id="rId25"/>
    <p:sldId id="443" r:id="rId26"/>
    <p:sldId id="587" r:id="rId27"/>
    <p:sldId id="588" r:id="rId28"/>
    <p:sldId id="589" r:id="rId29"/>
    <p:sldId id="590" r:id="rId30"/>
    <p:sldId id="591" r:id="rId31"/>
    <p:sldId id="592" r:id="rId32"/>
    <p:sldId id="465" r:id="rId33"/>
    <p:sldId id="466" r:id="rId34"/>
    <p:sldId id="593" r:id="rId35"/>
    <p:sldId id="594" r:id="rId36"/>
    <p:sldId id="479" r:id="rId37"/>
    <p:sldId id="586" r:id="rId38"/>
    <p:sldId id="477" r:id="rId39"/>
    <p:sldId id="467" r:id="rId40"/>
    <p:sldId id="468" r:id="rId41"/>
    <p:sldId id="469" r:id="rId42"/>
    <p:sldId id="470" r:id="rId43"/>
    <p:sldId id="405"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003" autoAdjust="0"/>
    <p:restoredTop sz="71308" autoAdjust="0"/>
  </p:normalViewPr>
  <p:slideViewPr>
    <p:cSldViewPr snapToGrid="0">
      <p:cViewPr varScale="1">
        <p:scale>
          <a:sx n="79" d="100"/>
          <a:sy n="79" d="100"/>
        </p:scale>
        <p:origin x="1656"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9" Type="http://schemas.openxmlformats.org/officeDocument/2006/relationships/slide" Target="slides/slide30.xml"/><Relationship Id="rId21" Type="http://schemas.openxmlformats.org/officeDocument/2006/relationships/slide" Target="slides/slide12.xml"/><Relationship Id="rId34" Type="http://schemas.openxmlformats.org/officeDocument/2006/relationships/slide" Target="slides/slide25.xml"/><Relationship Id="rId42" Type="http://schemas.openxmlformats.org/officeDocument/2006/relationships/slide" Target="slides/slide33.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7.xml"/><Relationship Id="rId29" Type="http://schemas.openxmlformats.org/officeDocument/2006/relationships/slide" Target="slides/slide20.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slide" Target="slides/slide23.xml"/><Relationship Id="rId37" Type="http://schemas.openxmlformats.org/officeDocument/2006/relationships/slide" Target="slides/slide28.xml"/><Relationship Id="rId40" Type="http://schemas.openxmlformats.org/officeDocument/2006/relationships/slide" Target="slides/slide31.xml"/><Relationship Id="rId45" Type="http://schemas.openxmlformats.org/officeDocument/2006/relationships/notesMaster" Target="notesMasters/notesMaster1.xml"/><Relationship Id="rId5" Type="http://schemas.openxmlformats.org/officeDocument/2006/relationships/slideMaster" Target="slideMasters/slideMaster2.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slide" Target="slides/slide27.xml"/><Relationship Id="rId49" Type="http://schemas.openxmlformats.org/officeDocument/2006/relationships/tableStyles" Target="tableStyles.xml"/><Relationship Id="rId10" Type="http://schemas.openxmlformats.org/officeDocument/2006/relationships/slide" Target="slides/slide1.xml"/><Relationship Id="rId19" Type="http://schemas.openxmlformats.org/officeDocument/2006/relationships/slide" Target="slides/slide10.xml"/><Relationship Id="rId31" Type="http://schemas.openxmlformats.org/officeDocument/2006/relationships/slide" Target="slides/slide22.xml"/><Relationship Id="rId44" Type="http://schemas.openxmlformats.org/officeDocument/2006/relationships/slide" Target="slides/slide35.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35" Type="http://schemas.openxmlformats.org/officeDocument/2006/relationships/slide" Target="slides/slide26.xml"/><Relationship Id="rId43" Type="http://schemas.openxmlformats.org/officeDocument/2006/relationships/slide" Target="slides/slide34.xml"/><Relationship Id="rId48" Type="http://schemas.openxmlformats.org/officeDocument/2006/relationships/theme" Target="theme/theme1.xml"/><Relationship Id="rId8" Type="http://schemas.openxmlformats.org/officeDocument/2006/relationships/slideMaster" Target="slideMasters/slideMaster5.xml"/><Relationship Id="rId3" Type="http://schemas.openxmlformats.org/officeDocument/2006/relationships/customXml" Target="../customXml/item3.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slide" Target="slides/slide24.xml"/><Relationship Id="rId38" Type="http://schemas.openxmlformats.org/officeDocument/2006/relationships/slide" Target="slides/slide29.xml"/><Relationship Id="rId46" Type="http://schemas.openxmlformats.org/officeDocument/2006/relationships/presProps" Target="presProps.xml"/><Relationship Id="rId20" Type="http://schemas.openxmlformats.org/officeDocument/2006/relationships/slide" Target="slides/slide11.xml"/><Relationship Id="rId41" Type="http://schemas.openxmlformats.org/officeDocument/2006/relationships/slide" Target="slides/slide32.xml"/><Relationship Id="rId1" Type="http://schemas.openxmlformats.org/officeDocument/2006/relationships/customXml" Target="../customXml/item1.xml"/><Relationship Id="rId6" Type="http://schemas.openxmlformats.org/officeDocument/2006/relationships/slideMaster" Target="slideMasters/slideMaster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theesh Kaliyamurthy" userId="2821ebda-f4ac-4963-9a4e-a836dfc45829" providerId="ADAL" clId="{95522E76-9BC5-4592-9CB8-ED4A699268A2}"/>
    <pc:docChg chg="custSel modSld">
      <pc:chgData name="Nitheesh Kaliyamurthy" userId="2821ebda-f4ac-4963-9a4e-a836dfc45829" providerId="ADAL" clId="{95522E76-9BC5-4592-9CB8-ED4A699268A2}" dt="2024-02-05T06:31:21.170" v="45" actId="6549"/>
      <pc:docMkLst>
        <pc:docMk/>
      </pc:docMkLst>
      <pc:sldChg chg="modNotesTx">
        <pc:chgData name="Nitheesh Kaliyamurthy" userId="2821ebda-f4ac-4963-9a4e-a836dfc45829" providerId="ADAL" clId="{95522E76-9BC5-4592-9CB8-ED4A699268A2}" dt="2024-02-05T06:31:21.170" v="45" actId="6549"/>
        <pc:sldMkLst>
          <pc:docMk/>
          <pc:sldMk cId="840170834" sldId="405"/>
        </pc:sldMkLst>
      </pc:sldChg>
      <pc:sldChg chg="delSp mod delAnim modNotesTx">
        <pc:chgData name="Nitheesh Kaliyamurthy" userId="2821ebda-f4ac-4963-9a4e-a836dfc45829" providerId="ADAL" clId="{95522E76-9BC5-4592-9CB8-ED4A699268A2}" dt="2024-02-05T06:18:19.651" v="5" actId="478"/>
        <pc:sldMkLst>
          <pc:docMk/>
          <pc:sldMk cId="1128288593" sldId="414"/>
        </pc:sldMkLst>
        <pc:spChg chg="del">
          <ac:chgData name="Nitheesh Kaliyamurthy" userId="2821ebda-f4ac-4963-9a4e-a836dfc45829" providerId="ADAL" clId="{95522E76-9BC5-4592-9CB8-ED4A699268A2}" dt="2024-02-05T06:18:15.746" v="3" actId="478"/>
          <ac:spMkLst>
            <pc:docMk/>
            <pc:sldMk cId="1128288593" sldId="414"/>
            <ac:spMk id="17" creationId="{6EAACB33-AAC8-9B43-EFE0-BF6C153B0E3F}"/>
          </ac:spMkLst>
        </pc:spChg>
        <pc:spChg chg="del">
          <ac:chgData name="Nitheesh Kaliyamurthy" userId="2821ebda-f4ac-4963-9a4e-a836dfc45829" providerId="ADAL" clId="{95522E76-9BC5-4592-9CB8-ED4A699268A2}" dt="2024-02-05T06:18:17.592" v="4" actId="478"/>
          <ac:spMkLst>
            <pc:docMk/>
            <pc:sldMk cId="1128288593" sldId="414"/>
            <ac:spMk id="21" creationId="{E8988FCD-42E1-5E97-04D2-C8C8E756FBAE}"/>
          </ac:spMkLst>
        </pc:spChg>
        <pc:spChg chg="del">
          <ac:chgData name="Nitheesh Kaliyamurthy" userId="2821ebda-f4ac-4963-9a4e-a836dfc45829" providerId="ADAL" clId="{95522E76-9BC5-4592-9CB8-ED4A699268A2}" dt="2024-02-05T06:18:19.651" v="5" actId="478"/>
          <ac:spMkLst>
            <pc:docMk/>
            <pc:sldMk cId="1128288593" sldId="414"/>
            <ac:spMk id="25" creationId="{A20CBF71-ACC1-E194-8BC5-22D714CC7215}"/>
          </ac:spMkLst>
        </pc:spChg>
      </pc:sldChg>
      <pc:sldChg chg="modNotesTx">
        <pc:chgData name="Nitheesh Kaliyamurthy" userId="2821ebda-f4ac-4963-9a4e-a836dfc45829" providerId="ADAL" clId="{95522E76-9BC5-4592-9CB8-ED4A699268A2}" dt="2024-02-05T06:17:54.235" v="1" actId="6549"/>
        <pc:sldMkLst>
          <pc:docMk/>
          <pc:sldMk cId="2692523008" sldId="415"/>
        </pc:sldMkLst>
      </pc:sldChg>
      <pc:sldChg chg="modNotesTx">
        <pc:chgData name="Nitheesh Kaliyamurthy" userId="2821ebda-f4ac-4963-9a4e-a836dfc45829" providerId="ADAL" clId="{95522E76-9BC5-4592-9CB8-ED4A699268A2}" dt="2024-02-05T06:19:20.498" v="14" actId="6549"/>
        <pc:sldMkLst>
          <pc:docMk/>
          <pc:sldMk cId="378809121" sldId="442"/>
        </pc:sldMkLst>
      </pc:sldChg>
      <pc:sldChg chg="modNotesTx">
        <pc:chgData name="Nitheesh Kaliyamurthy" userId="2821ebda-f4ac-4963-9a4e-a836dfc45829" providerId="ADAL" clId="{95522E76-9BC5-4592-9CB8-ED4A699268A2}" dt="2024-02-05T06:19:52.481" v="20" actId="6549"/>
        <pc:sldMkLst>
          <pc:docMk/>
          <pc:sldMk cId="730594138" sldId="443"/>
        </pc:sldMkLst>
      </pc:sldChg>
      <pc:sldChg chg="modNotesTx">
        <pc:chgData name="Nitheesh Kaliyamurthy" userId="2821ebda-f4ac-4963-9a4e-a836dfc45829" providerId="ADAL" clId="{95522E76-9BC5-4592-9CB8-ED4A699268A2}" dt="2024-02-05T06:20:18.258" v="25" actId="6549"/>
        <pc:sldMkLst>
          <pc:docMk/>
          <pc:sldMk cId="3901092973" sldId="465"/>
        </pc:sldMkLst>
      </pc:sldChg>
      <pc:sldChg chg="modNotesTx">
        <pc:chgData name="Nitheesh Kaliyamurthy" userId="2821ebda-f4ac-4963-9a4e-a836dfc45829" providerId="ADAL" clId="{95522E76-9BC5-4592-9CB8-ED4A699268A2}" dt="2024-02-05T06:20:26.442" v="26" actId="6549"/>
        <pc:sldMkLst>
          <pc:docMk/>
          <pc:sldMk cId="1061879839" sldId="466"/>
        </pc:sldMkLst>
      </pc:sldChg>
      <pc:sldChg chg="modNotesTx">
        <pc:chgData name="Nitheesh Kaliyamurthy" userId="2821ebda-f4ac-4963-9a4e-a836dfc45829" providerId="ADAL" clId="{95522E76-9BC5-4592-9CB8-ED4A699268A2}" dt="2024-02-05T06:30:51.863" v="41" actId="6549"/>
        <pc:sldMkLst>
          <pc:docMk/>
          <pc:sldMk cId="2134159806" sldId="467"/>
        </pc:sldMkLst>
      </pc:sldChg>
      <pc:sldChg chg="modNotesTx">
        <pc:chgData name="Nitheesh Kaliyamurthy" userId="2821ebda-f4ac-4963-9a4e-a836dfc45829" providerId="ADAL" clId="{95522E76-9BC5-4592-9CB8-ED4A699268A2}" dt="2024-02-05T06:31:00.941" v="42" actId="6549"/>
        <pc:sldMkLst>
          <pc:docMk/>
          <pc:sldMk cId="3359964304" sldId="468"/>
        </pc:sldMkLst>
      </pc:sldChg>
      <pc:sldChg chg="modNotesTx">
        <pc:chgData name="Nitheesh Kaliyamurthy" userId="2821ebda-f4ac-4963-9a4e-a836dfc45829" providerId="ADAL" clId="{95522E76-9BC5-4592-9CB8-ED4A699268A2}" dt="2024-02-05T06:31:11.789" v="43" actId="6549"/>
        <pc:sldMkLst>
          <pc:docMk/>
          <pc:sldMk cId="3499620369" sldId="469"/>
        </pc:sldMkLst>
      </pc:sldChg>
      <pc:sldChg chg="modNotesTx">
        <pc:chgData name="Nitheesh Kaliyamurthy" userId="2821ebda-f4ac-4963-9a4e-a836dfc45829" providerId="ADAL" clId="{95522E76-9BC5-4592-9CB8-ED4A699268A2}" dt="2024-02-05T06:31:16.285" v="44" actId="6549"/>
        <pc:sldMkLst>
          <pc:docMk/>
          <pc:sldMk cId="18689866" sldId="470"/>
        </pc:sldMkLst>
      </pc:sldChg>
      <pc:sldChg chg="modNotesTx">
        <pc:chgData name="Nitheesh Kaliyamurthy" userId="2821ebda-f4ac-4963-9a4e-a836dfc45829" providerId="ADAL" clId="{95522E76-9BC5-4592-9CB8-ED4A699268A2}" dt="2024-02-05T06:30:41.048" v="40" actId="6549"/>
        <pc:sldMkLst>
          <pc:docMk/>
          <pc:sldMk cId="3779977876" sldId="477"/>
        </pc:sldMkLst>
      </pc:sldChg>
      <pc:sldChg chg="modNotesTx">
        <pc:chgData name="Nitheesh Kaliyamurthy" userId="2821ebda-f4ac-4963-9a4e-a836dfc45829" providerId="ADAL" clId="{95522E76-9BC5-4592-9CB8-ED4A699268A2}" dt="2024-02-05T06:20:53.669" v="29" actId="6549"/>
        <pc:sldMkLst>
          <pc:docMk/>
          <pc:sldMk cId="695479670" sldId="479"/>
        </pc:sldMkLst>
      </pc:sldChg>
      <pc:sldChg chg="modNotesTx">
        <pc:chgData name="Nitheesh Kaliyamurthy" userId="2821ebda-f4ac-4963-9a4e-a836dfc45829" providerId="ADAL" clId="{95522E76-9BC5-4592-9CB8-ED4A699268A2}" dt="2024-02-05T06:19:34.779" v="16" actId="6549"/>
        <pc:sldMkLst>
          <pc:docMk/>
          <pc:sldMk cId="2902312421" sldId="571"/>
        </pc:sldMkLst>
      </pc:sldChg>
      <pc:sldChg chg="modNotesTx">
        <pc:chgData name="Nitheesh Kaliyamurthy" userId="2821ebda-f4ac-4963-9a4e-a836dfc45829" providerId="ADAL" clId="{95522E76-9BC5-4592-9CB8-ED4A699268A2}" dt="2024-02-05T06:17:43.687" v="0" actId="6549"/>
        <pc:sldMkLst>
          <pc:docMk/>
          <pc:sldMk cId="3722599295" sldId="578"/>
        </pc:sldMkLst>
      </pc:sldChg>
      <pc:sldChg chg="modNotesTx">
        <pc:chgData name="Nitheesh Kaliyamurthy" userId="2821ebda-f4ac-4963-9a4e-a836dfc45829" providerId="ADAL" clId="{95522E76-9BC5-4592-9CB8-ED4A699268A2}" dt="2024-02-05T06:19:02.650" v="6" actId="6549"/>
        <pc:sldMkLst>
          <pc:docMk/>
          <pc:sldMk cId="3484711704" sldId="579"/>
        </pc:sldMkLst>
      </pc:sldChg>
      <pc:sldChg chg="modNotesTx">
        <pc:chgData name="Nitheesh Kaliyamurthy" userId="2821ebda-f4ac-4963-9a4e-a836dfc45829" providerId="ADAL" clId="{95522E76-9BC5-4592-9CB8-ED4A699268A2}" dt="2024-02-05T06:19:06.369" v="8" actId="6549"/>
        <pc:sldMkLst>
          <pc:docMk/>
          <pc:sldMk cId="2484373395" sldId="580"/>
        </pc:sldMkLst>
      </pc:sldChg>
      <pc:sldChg chg="modNotesTx">
        <pc:chgData name="Nitheesh Kaliyamurthy" userId="2821ebda-f4ac-4963-9a4e-a836dfc45829" providerId="ADAL" clId="{95522E76-9BC5-4592-9CB8-ED4A699268A2}" dt="2024-02-05T06:19:31.334" v="15" actId="6549"/>
        <pc:sldMkLst>
          <pc:docMk/>
          <pc:sldMk cId="3602616203" sldId="581"/>
        </pc:sldMkLst>
      </pc:sldChg>
      <pc:sldChg chg="modNotesTx">
        <pc:chgData name="Nitheesh Kaliyamurthy" userId="2821ebda-f4ac-4963-9a4e-a836dfc45829" providerId="ADAL" clId="{95522E76-9BC5-4592-9CB8-ED4A699268A2}" dt="2024-02-05T06:19:40.357" v="17" actId="6549"/>
        <pc:sldMkLst>
          <pc:docMk/>
          <pc:sldMk cId="3723976788" sldId="582"/>
        </pc:sldMkLst>
      </pc:sldChg>
      <pc:sldChg chg="modNotesTx">
        <pc:chgData name="Nitheesh Kaliyamurthy" userId="2821ebda-f4ac-4963-9a4e-a836dfc45829" providerId="ADAL" clId="{95522E76-9BC5-4592-9CB8-ED4A699268A2}" dt="2024-02-05T06:19:45.027" v="18" actId="6549"/>
        <pc:sldMkLst>
          <pc:docMk/>
          <pc:sldMk cId="3515541292" sldId="584"/>
        </pc:sldMkLst>
      </pc:sldChg>
      <pc:sldChg chg="modNotesTx">
        <pc:chgData name="Nitheesh Kaliyamurthy" userId="2821ebda-f4ac-4963-9a4e-a836dfc45829" providerId="ADAL" clId="{95522E76-9BC5-4592-9CB8-ED4A699268A2}" dt="2024-02-05T06:19:49.690" v="19" actId="6549"/>
        <pc:sldMkLst>
          <pc:docMk/>
          <pc:sldMk cId="1296385288" sldId="585"/>
        </pc:sldMkLst>
      </pc:sldChg>
      <pc:sldChg chg="modSp mod modNotesTx">
        <pc:chgData name="Nitheesh Kaliyamurthy" userId="2821ebda-f4ac-4963-9a4e-a836dfc45829" providerId="ADAL" clId="{95522E76-9BC5-4592-9CB8-ED4A699268A2}" dt="2024-02-05T06:21:49.172" v="39" actId="20577"/>
        <pc:sldMkLst>
          <pc:docMk/>
          <pc:sldMk cId="2245324419" sldId="586"/>
        </pc:sldMkLst>
        <pc:spChg chg="mod">
          <ac:chgData name="Nitheesh Kaliyamurthy" userId="2821ebda-f4ac-4963-9a4e-a836dfc45829" providerId="ADAL" clId="{95522E76-9BC5-4592-9CB8-ED4A699268A2}" dt="2024-02-05T06:21:49.172" v="39" actId="20577"/>
          <ac:spMkLst>
            <pc:docMk/>
            <pc:sldMk cId="2245324419" sldId="586"/>
            <ac:spMk id="8" creationId="{712CEC32-1C22-083B-0E21-43B06954B084}"/>
          </ac:spMkLst>
        </pc:spChg>
      </pc:sldChg>
      <pc:sldChg chg="modNotesTx">
        <pc:chgData name="Nitheesh Kaliyamurthy" userId="2821ebda-f4ac-4963-9a4e-a836dfc45829" providerId="ADAL" clId="{95522E76-9BC5-4592-9CB8-ED4A699268A2}" dt="2024-02-05T06:19:56.032" v="21" actId="6549"/>
        <pc:sldMkLst>
          <pc:docMk/>
          <pc:sldMk cId="3544000021" sldId="587"/>
        </pc:sldMkLst>
      </pc:sldChg>
      <pc:sldChg chg="modNotesTx">
        <pc:chgData name="Nitheesh Kaliyamurthy" userId="2821ebda-f4ac-4963-9a4e-a836dfc45829" providerId="ADAL" clId="{95522E76-9BC5-4592-9CB8-ED4A699268A2}" dt="2024-02-05T06:20:01.532" v="22" actId="6549"/>
        <pc:sldMkLst>
          <pc:docMk/>
          <pc:sldMk cId="1010777928" sldId="588"/>
        </pc:sldMkLst>
      </pc:sldChg>
      <pc:sldChg chg="modNotesTx">
        <pc:chgData name="Nitheesh Kaliyamurthy" userId="2821ebda-f4ac-4963-9a4e-a836dfc45829" providerId="ADAL" clId="{95522E76-9BC5-4592-9CB8-ED4A699268A2}" dt="2024-02-05T06:20:05.586" v="23" actId="6549"/>
        <pc:sldMkLst>
          <pc:docMk/>
          <pc:sldMk cId="4273803151" sldId="589"/>
        </pc:sldMkLst>
      </pc:sldChg>
      <pc:sldChg chg="modNotesTx">
        <pc:chgData name="Nitheesh Kaliyamurthy" userId="2821ebda-f4ac-4963-9a4e-a836dfc45829" providerId="ADAL" clId="{95522E76-9BC5-4592-9CB8-ED4A699268A2}" dt="2024-02-05T06:20:12.178" v="24" actId="6549"/>
        <pc:sldMkLst>
          <pc:docMk/>
          <pc:sldMk cId="4178712076" sldId="591"/>
        </pc:sldMkLst>
      </pc:sldChg>
      <pc:sldChg chg="modNotesTx">
        <pc:chgData name="Nitheesh Kaliyamurthy" userId="2821ebda-f4ac-4963-9a4e-a836dfc45829" providerId="ADAL" clId="{95522E76-9BC5-4592-9CB8-ED4A699268A2}" dt="2024-02-05T06:20:33.887" v="27" actId="6549"/>
        <pc:sldMkLst>
          <pc:docMk/>
          <pc:sldMk cId="2277945160" sldId="593"/>
        </pc:sldMkLst>
      </pc:sldChg>
      <pc:sldChg chg="modNotesTx">
        <pc:chgData name="Nitheesh Kaliyamurthy" userId="2821ebda-f4ac-4963-9a4e-a836dfc45829" providerId="ADAL" clId="{95522E76-9BC5-4592-9CB8-ED4A699268A2}" dt="2024-02-05T06:20:39.707" v="28" actId="6549"/>
        <pc:sldMkLst>
          <pc:docMk/>
          <pc:sldMk cId="847255319" sldId="594"/>
        </pc:sldMkLst>
      </pc:sldChg>
    </pc:docChg>
  </pc:docChgLst>
</pc:chgInfo>
</file>

<file path=ppt/diagrams/_rels/data1.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diagrams/_rels/data2.xml.rels><?xml version="1.0" encoding="UTF-8" standalone="yes"?>
<Relationships xmlns="http://schemas.openxmlformats.org/package/2006/relationships"><Relationship Id="rId8" Type="http://schemas.openxmlformats.org/officeDocument/2006/relationships/image" Target="../media/image30.svg"/><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image" Target="../media/image24.svg"/><Relationship Id="rId1" Type="http://schemas.openxmlformats.org/officeDocument/2006/relationships/image" Target="../media/image23.png"/><Relationship Id="rId6" Type="http://schemas.openxmlformats.org/officeDocument/2006/relationships/image" Target="../media/image28.svg"/><Relationship Id="rId5" Type="http://schemas.openxmlformats.org/officeDocument/2006/relationships/image" Target="../media/image27.png"/><Relationship Id="rId10" Type="http://schemas.openxmlformats.org/officeDocument/2006/relationships/image" Target="../media/image32.svg"/><Relationship Id="rId4" Type="http://schemas.openxmlformats.org/officeDocument/2006/relationships/image" Target="../media/image26.svg"/><Relationship Id="rId9" Type="http://schemas.openxmlformats.org/officeDocument/2006/relationships/image" Target="../media/image31.png"/></Relationships>
</file>

<file path=ppt/diagrams/_rels/drawing1.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diagrams/_rels/drawing2.xml.rels><?xml version="1.0" encoding="UTF-8" standalone="yes"?>
<Relationships xmlns="http://schemas.openxmlformats.org/package/2006/relationships"><Relationship Id="rId8" Type="http://schemas.openxmlformats.org/officeDocument/2006/relationships/image" Target="../media/image30.svg"/><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image" Target="../media/image24.svg"/><Relationship Id="rId1" Type="http://schemas.openxmlformats.org/officeDocument/2006/relationships/image" Target="../media/image23.png"/><Relationship Id="rId6" Type="http://schemas.openxmlformats.org/officeDocument/2006/relationships/image" Target="../media/image28.svg"/><Relationship Id="rId5" Type="http://schemas.openxmlformats.org/officeDocument/2006/relationships/image" Target="../media/image27.png"/><Relationship Id="rId10" Type="http://schemas.openxmlformats.org/officeDocument/2006/relationships/image" Target="../media/image32.svg"/><Relationship Id="rId4" Type="http://schemas.openxmlformats.org/officeDocument/2006/relationships/image" Target="../media/image26.svg"/><Relationship Id="rId9" Type="http://schemas.openxmlformats.org/officeDocument/2006/relationships/image" Target="../media/image31.png"/></Relationships>
</file>

<file path=ppt/diagrams/colors1.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71C6B64-45A9-4E69-A97A-BF4BE33B44F4}" type="doc">
      <dgm:prSet loTypeId="urn:microsoft.com/office/officeart/2018/5/layout/IconLeaf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59F43E57-FB51-4C0A-B95D-AAF992D943DD}">
      <dgm:prSet/>
      <dgm:spPr/>
      <dgm:t>
        <a:bodyPr/>
        <a:lstStyle/>
        <a:p>
          <a:pPr>
            <a:defRPr cap="all"/>
          </a:pPr>
          <a:r>
            <a:rPr lang="en-US" i="1"/>
            <a:t>Digital Evidences</a:t>
          </a:r>
          <a:endParaRPr lang="en-US"/>
        </a:p>
      </dgm:t>
    </dgm:pt>
    <dgm:pt modelId="{8DED20C5-34A7-4477-B9A1-F3F084ACCC23}" type="parTrans" cxnId="{FF8B98E4-DFFD-4B87-B1C6-CD9A8A9F124D}">
      <dgm:prSet/>
      <dgm:spPr/>
      <dgm:t>
        <a:bodyPr/>
        <a:lstStyle/>
        <a:p>
          <a:endParaRPr lang="en-US"/>
        </a:p>
      </dgm:t>
    </dgm:pt>
    <dgm:pt modelId="{CFCA0EF2-7393-4F25-AF2E-88BD2F9200D3}" type="sibTrans" cxnId="{FF8B98E4-DFFD-4B87-B1C6-CD9A8A9F124D}">
      <dgm:prSet/>
      <dgm:spPr/>
      <dgm:t>
        <a:bodyPr/>
        <a:lstStyle/>
        <a:p>
          <a:endParaRPr lang="en-US"/>
        </a:p>
      </dgm:t>
    </dgm:pt>
    <dgm:pt modelId="{210F6B93-0127-43E9-98E3-E5776C6666FF}">
      <dgm:prSet/>
      <dgm:spPr/>
      <dgm:t>
        <a:bodyPr/>
        <a:lstStyle/>
        <a:p>
          <a:pPr>
            <a:defRPr cap="all"/>
          </a:pPr>
          <a:r>
            <a:rPr lang="en-US" i="1"/>
            <a:t>Roles and Responsibilities</a:t>
          </a:r>
          <a:endParaRPr lang="en-US"/>
        </a:p>
      </dgm:t>
    </dgm:pt>
    <dgm:pt modelId="{2287702C-061D-4D2C-A592-4D89CBCE7678}" type="parTrans" cxnId="{E149F58D-B7A6-4F44-9275-E35A28E6F9DD}">
      <dgm:prSet/>
      <dgm:spPr/>
      <dgm:t>
        <a:bodyPr/>
        <a:lstStyle/>
        <a:p>
          <a:endParaRPr lang="en-US"/>
        </a:p>
      </dgm:t>
    </dgm:pt>
    <dgm:pt modelId="{A4F0773C-A7C3-4AFA-B68C-C019C551A912}" type="sibTrans" cxnId="{E149F58D-B7A6-4F44-9275-E35A28E6F9DD}">
      <dgm:prSet/>
      <dgm:spPr/>
      <dgm:t>
        <a:bodyPr/>
        <a:lstStyle/>
        <a:p>
          <a:endParaRPr lang="en-US"/>
        </a:p>
      </dgm:t>
    </dgm:pt>
    <dgm:pt modelId="{5FB1F104-5A0C-4582-9004-1B8D08BE5053}">
      <dgm:prSet/>
      <dgm:spPr/>
      <dgm:t>
        <a:bodyPr/>
        <a:lstStyle/>
        <a:p>
          <a:pPr>
            <a:defRPr cap="all"/>
          </a:pPr>
          <a:r>
            <a:rPr lang="en-US" i="1"/>
            <a:t>Challenges Faced</a:t>
          </a:r>
          <a:endParaRPr lang="en-US"/>
        </a:p>
      </dgm:t>
    </dgm:pt>
    <dgm:pt modelId="{D118EFE8-C50F-4C6F-8D0D-6F9B9C18B538}" type="parTrans" cxnId="{3EF7D8BB-4626-4DAA-92EC-7EDDF10713D3}">
      <dgm:prSet/>
      <dgm:spPr/>
      <dgm:t>
        <a:bodyPr/>
        <a:lstStyle/>
        <a:p>
          <a:endParaRPr lang="en-US"/>
        </a:p>
      </dgm:t>
    </dgm:pt>
    <dgm:pt modelId="{CA41F8C8-8FEC-4B4A-8FCB-86FB31FDF953}" type="sibTrans" cxnId="{3EF7D8BB-4626-4DAA-92EC-7EDDF10713D3}">
      <dgm:prSet/>
      <dgm:spPr/>
      <dgm:t>
        <a:bodyPr/>
        <a:lstStyle/>
        <a:p>
          <a:endParaRPr lang="en-US"/>
        </a:p>
      </dgm:t>
    </dgm:pt>
    <dgm:pt modelId="{A4C52532-7BE4-4230-9898-8741E6CADB38}">
      <dgm:prSet/>
      <dgm:spPr/>
      <dgm:t>
        <a:bodyPr/>
        <a:lstStyle/>
        <a:p>
          <a:pPr>
            <a:defRPr cap="all"/>
          </a:pPr>
          <a:r>
            <a:rPr lang="en-US" i="1"/>
            <a:t>Legal Compliance</a:t>
          </a:r>
          <a:endParaRPr lang="en-US"/>
        </a:p>
      </dgm:t>
    </dgm:pt>
    <dgm:pt modelId="{07B2D69B-C5B4-4BE8-A297-9D9BC06721FD}" type="parTrans" cxnId="{76C1A984-B1C8-4C63-BC39-7445129E081E}">
      <dgm:prSet/>
      <dgm:spPr/>
      <dgm:t>
        <a:bodyPr/>
        <a:lstStyle/>
        <a:p>
          <a:endParaRPr lang="en-US"/>
        </a:p>
      </dgm:t>
    </dgm:pt>
    <dgm:pt modelId="{FD8732D4-E44F-4F76-BD5D-363FB7D28BC4}" type="sibTrans" cxnId="{76C1A984-B1C8-4C63-BC39-7445129E081E}">
      <dgm:prSet/>
      <dgm:spPr/>
      <dgm:t>
        <a:bodyPr/>
        <a:lstStyle/>
        <a:p>
          <a:endParaRPr lang="en-US"/>
        </a:p>
      </dgm:t>
    </dgm:pt>
    <dgm:pt modelId="{46D6100E-91E1-4E3C-8F7B-2F406F1E8ECC}" type="pres">
      <dgm:prSet presAssocID="{971C6B64-45A9-4E69-A97A-BF4BE33B44F4}" presName="root" presStyleCnt="0">
        <dgm:presLayoutVars>
          <dgm:dir/>
          <dgm:resizeHandles val="exact"/>
        </dgm:presLayoutVars>
      </dgm:prSet>
      <dgm:spPr/>
    </dgm:pt>
    <dgm:pt modelId="{8962CAC3-9114-4304-A04A-A0018DC6D0FB}" type="pres">
      <dgm:prSet presAssocID="{59F43E57-FB51-4C0A-B95D-AAF992D943DD}" presName="compNode" presStyleCnt="0"/>
      <dgm:spPr/>
    </dgm:pt>
    <dgm:pt modelId="{91B5CD4C-C368-42DC-A6AC-1A6D1B8DD32D}" type="pres">
      <dgm:prSet presAssocID="{59F43E57-FB51-4C0A-B95D-AAF992D943DD}" presName="iconBgRect" presStyleLbl="bgShp" presStyleIdx="0" presStyleCnt="4"/>
      <dgm:spPr>
        <a:prstGeom prst="round2DiagRect">
          <a:avLst>
            <a:gd name="adj1" fmla="val 29727"/>
            <a:gd name="adj2" fmla="val 0"/>
          </a:avLst>
        </a:prstGeom>
      </dgm:spPr>
    </dgm:pt>
    <dgm:pt modelId="{7FD4AD0E-78D4-46A3-9AFA-E67C4972BE14}" type="pres">
      <dgm:prSet presAssocID="{59F43E57-FB51-4C0A-B95D-AAF992D943DD}"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agnifying glass"/>
        </a:ext>
      </dgm:extLst>
    </dgm:pt>
    <dgm:pt modelId="{DA9BB46C-BB0A-4A6A-BEBA-75113EBE4C20}" type="pres">
      <dgm:prSet presAssocID="{59F43E57-FB51-4C0A-B95D-AAF992D943DD}" presName="spaceRect" presStyleCnt="0"/>
      <dgm:spPr/>
    </dgm:pt>
    <dgm:pt modelId="{9C113C1E-6BDE-4446-9C49-54C8429CFE7E}" type="pres">
      <dgm:prSet presAssocID="{59F43E57-FB51-4C0A-B95D-AAF992D943DD}" presName="textRect" presStyleLbl="revTx" presStyleIdx="0" presStyleCnt="4">
        <dgm:presLayoutVars>
          <dgm:chMax val="1"/>
          <dgm:chPref val="1"/>
        </dgm:presLayoutVars>
      </dgm:prSet>
      <dgm:spPr/>
    </dgm:pt>
    <dgm:pt modelId="{BAA382EC-2E6D-4118-A3F7-8AFEC94731C0}" type="pres">
      <dgm:prSet presAssocID="{CFCA0EF2-7393-4F25-AF2E-88BD2F9200D3}" presName="sibTrans" presStyleCnt="0"/>
      <dgm:spPr/>
    </dgm:pt>
    <dgm:pt modelId="{9C0D6301-8F6C-43A0-AF83-DF08248BA583}" type="pres">
      <dgm:prSet presAssocID="{210F6B93-0127-43E9-98E3-E5776C6666FF}" presName="compNode" presStyleCnt="0"/>
      <dgm:spPr/>
    </dgm:pt>
    <dgm:pt modelId="{88335389-A9D0-4D8E-82A9-DE3CCA32E789}" type="pres">
      <dgm:prSet presAssocID="{210F6B93-0127-43E9-98E3-E5776C6666FF}" presName="iconBgRect" presStyleLbl="bgShp" presStyleIdx="1" presStyleCnt="4"/>
      <dgm:spPr>
        <a:prstGeom prst="round2DiagRect">
          <a:avLst>
            <a:gd name="adj1" fmla="val 29727"/>
            <a:gd name="adj2" fmla="val 0"/>
          </a:avLst>
        </a:prstGeom>
      </dgm:spPr>
    </dgm:pt>
    <dgm:pt modelId="{0BE96F4D-DA5F-4342-9692-7E5639E3C85F}" type="pres">
      <dgm:prSet presAssocID="{210F6B93-0127-43E9-98E3-E5776C6666FF}"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Users"/>
        </a:ext>
      </dgm:extLst>
    </dgm:pt>
    <dgm:pt modelId="{07701DBD-FD25-492E-84E6-B876DA2A005E}" type="pres">
      <dgm:prSet presAssocID="{210F6B93-0127-43E9-98E3-E5776C6666FF}" presName="spaceRect" presStyleCnt="0"/>
      <dgm:spPr/>
    </dgm:pt>
    <dgm:pt modelId="{2EAB2E86-3E44-4B9E-8ED5-F5EF95847940}" type="pres">
      <dgm:prSet presAssocID="{210F6B93-0127-43E9-98E3-E5776C6666FF}" presName="textRect" presStyleLbl="revTx" presStyleIdx="1" presStyleCnt="4">
        <dgm:presLayoutVars>
          <dgm:chMax val="1"/>
          <dgm:chPref val="1"/>
        </dgm:presLayoutVars>
      </dgm:prSet>
      <dgm:spPr/>
    </dgm:pt>
    <dgm:pt modelId="{6E249212-366C-42FC-8C1C-AA11C2F1C1AC}" type="pres">
      <dgm:prSet presAssocID="{A4F0773C-A7C3-4AFA-B68C-C019C551A912}" presName="sibTrans" presStyleCnt="0"/>
      <dgm:spPr/>
    </dgm:pt>
    <dgm:pt modelId="{446AE5DB-0488-4C67-BB4A-069C232B5B82}" type="pres">
      <dgm:prSet presAssocID="{5FB1F104-5A0C-4582-9004-1B8D08BE5053}" presName="compNode" presStyleCnt="0"/>
      <dgm:spPr/>
    </dgm:pt>
    <dgm:pt modelId="{D7908F13-4075-412E-87CE-9DE9F0BC290A}" type="pres">
      <dgm:prSet presAssocID="{5FB1F104-5A0C-4582-9004-1B8D08BE5053}" presName="iconBgRect" presStyleLbl="bgShp" presStyleIdx="2" presStyleCnt="4"/>
      <dgm:spPr>
        <a:prstGeom prst="round2DiagRect">
          <a:avLst>
            <a:gd name="adj1" fmla="val 29727"/>
            <a:gd name="adj2" fmla="val 0"/>
          </a:avLst>
        </a:prstGeom>
      </dgm:spPr>
    </dgm:pt>
    <dgm:pt modelId="{4A9282AC-1FB3-4EFF-A036-AACF7BC05E9E}" type="pres">
      <dgm:prSet presAssocID="{5FB1F104-5A0C-4582-9004-1B8D08BE5053}"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Warning"/>
        </a:ext>
      </dgm:extLst>
    </dgm:pt>
    <dgm:pt modelId="{FE4CFC56-2239-4D45-81E3-8ACF7DC2D63E}" type="pres">
      <dgm:prSet presAssocID="{5FB1F104-5A0C-4582-9004-1B8D08BE5053}" presName="spaceRect" presStyleCnt="0"/>
      <dgm:spPr/>
    </dgm:pt>
    <dgm:pt modelId="{485363CD-C05C-41B9-A00A-C604A4FB1708}" type="pres">
      <dgm:prSet presAssocID="{5FB1F104-5A0C-4582-9004-1B8D08BE5053}" presName="textRect" presStyleLbl="revTx" presStyleIdx="2" presStyleCnt="4">
        <dgm:presLayoutVars>
          <dgm:chMax val="1"/>
          <dgm:chPref val="1"/>
        </dgm:presLayoutVars>
      </dgm:prSet>
      <dgm:spPr/>
    </dgm:pt>
    <dgm:pt modelId="{5004869E-AEED-4DA8-95A8-FD65FD575B4E}" type="pres">
      <dgm:prSet presAssocID="{CA41F8C8-8FEC-4B4A-8FCB-86FB31FDF953}" presName="sibTrans" presStyleCnt="0"/>
      <dgm:spPr/>
    </dgm:pt>
    <dgm:pt modelId="{ED0C0739-4283-4104-BCB1-75ABAE4011BB}" type="pres">
      <dgm:prSet presAssocID="{A4C52532-7BE4-4230-9898-8741E6CADB38}" presName="compNode" presStyleCnt="0"/>
      <dgm:spPr/>
    </dgm:pt>
    <dgm:pt modelId="{2E1A9F7C-018C-46C2-B614-72B1D03EC346}" type="pres">
      <dgm:prSet presAssocID="{A4C52532-7BE4-4230-9898-8741E6CADB38}" presName="iconBgRect" presStyleLbl="bgShp" presStyleIdx="3" presStyleCnt="4"/>
      <dgm:spPr>
        <a:prstGeom prst="round2DiagRect">
          <a:avLst>
            <a:gd name="adj1" fmla="val 29727"/>
            <a:gd name="adj2" fmla="val 0"/>
          </a:avLst>
        </a:prstGeom>
      </dgm:spPr>
    </dgm:pt>
    <dgm:pt modelId="{D39A8BB8-AE33-4B49-B960-43D737DFE697}" type="pres">
      <dgm:prSet presAssocID="{A4C52532-7BE4-4230-9898-8741E6CADB38}"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Scales of Justice"/>
        </a:ext>
      </dgm:extLst>
    </dgm:pt>
    <dgm:pt modelId="{2018290B-06D6-464E-ACAF-B4E66216A1B1}" type="pres">
      <dgm:prSet presAssocID="{A4C52532-7BE4-4230-9898-8741E6CADB38}" presName="spaceRect" presStyleCnt="0"/>
      <dgm:spPr/>
    </dgm:pt>
    <dgm:pt modelId="{5E81EB65-2AD8-4A46-B247-7DCCE77D6EA0}" type="pres">
      <dgm:prSet presAssocID="{A4C52532-7BE4-4230-9898-8741E6CADB38}" presName="textRect" presStyleLbl="revTx" presStyleIdx="3" presStyleCnt="4">
        <dgm:presLayoutVars>
          <dgm:chMax val="1"/>
          <dgm:chPref val="1"/>
        </dgm:presLayoutVars>
      </dgm:prSet>
      <dgm:spPr/>
    </dgm:pt>
  </dgm:ptLst>
  <dgm:cxnLst>
    <dgm:cxn modelId="{EFAE9E00-2D6F-49CE-B8E3-4198C2A292DB}" type="presOf" srcId="{5FB1F104-5A0C-4582-9004-1B8D08BE5053}" destId="{485363CD-C05C-41B9-A00A-C604A4FB1708}" srcOrd="0" destOrd="0" presId="urn:microsoft.com/office/officeart/2018/5/layout/IconLeafLabelList"/>
    <dgm:cxn modelId="{9F667522-FE5C-48CD-9559-EA22E39ECB99}" type="presOf" srcId="{A4C52532-7BE4-4230-9898-8741E6CADB38}" destId="{5E81EB65-2AD8-4A46-B247-7DCCE77D6EA0}" srcOrd="0" destOrd="0" presId="urn:microsoft.com/office/officeart/2018/5/layout/IconLeafLabelList"/>
    <dgm:cxn modelId="{59613C32-E6E2-4AB8-9F64-D71BDE5D08AA}" type="presOf" srcId="{59F43E57-FB51-4C0A-B95D-AAF992D943DD}" destId="{9C113C1E-6BDE-4446-9C49-54C8429CFE7E}" srcOrd="0" destOrd="0" presId="urn:microsoft.com/office/officeart/2018/5/layout/IconLeafLabelList"/>
    <dgm:cxn modelId="{76C1A984-B1C8-4C63-BC39-7445129E081E}" srcId="{971C6B64-45A9-4E69-A97A-BF4BE33B44F4}" destId="{A4C52532-7BE4-4230-9898-8741E6CADB38}" srcOrd="3" destOrd="0" parTransId="{07B2D69B-C5B4-4BE8-A297-9D9BC06721FD}" sibTransId="{FD8732D4-E44F-4F76-BD5D-363FB7D28BC4}"/>
    <dgm:cxn modelId="{E149F58D-B7A6-4F44-9275-E35A28E6F9DD}" srcId="{971C6B64-45A9-4E69-A97A-BF4BE33B44F4}" destId="{210F6B93-0127-43E9-98E3-E5776C6666FF}" srcOrd="1" destOrd="0" parTransId="{2287702C-061D-4D2C-A592-4D89CBCE7678}" sibTransId="{A4F0773C-A7C3-4AFA-B68C-C019C551A912}"/>
    <dgm:cxn modelId="{3EF7D8BB-4626-4DAA-92EC-7EDDF10713D3}" srcId="{971C6B64-45A9-4E69-A97A-BF4BE33B44F4}" destId="{5FB1F104-5A0C-4582-9004-1B8D08BE5053}" srcOrd="2" destOrd="0" parTransId="{D118EFE8-C50F-4C6F-8D0D-6F9B9C18B538}" sibTransId="{CA41F8C8-8FEC-4B4A-8FCB-86FB31FDF953}"/>
    <dgm:cxn modelId="{FF8B98E4-DFFD-4B87-B1C6-CD9A8A9F124D}" srcId="{971C6B64-45A9-4E69-A97A-BF4BE33B44F4}" destId="{59F43E57-FB51-4C0A-B95D-AAF992D943DD}" srcOrd="0" destOrd="0" parTransId="{8DED20C5-34A7-4477-B9A1-F3F084ACCC23}" sibTransId="{CFCA0EF2-7393-4F25-AF2E-88BD2F9200D3}"/>
    <dgm:cxn modelId="{32150BEC-EE44-4A47-8527-97B8EBA615E6}" type="presOf" srcId="{971C6B64-45A9-4E69-A97A-BF4BE33B44F4}" destId="{46D6100E-91E1-4E3C-8F7B-2F406F1E8ECC}" srcOrd="0" destOrd="0" presId="urn:microsoft.com/office/officeart/2018/5/layout/IconLeafLabelList"/>
    <dgm:cxn modelId="{6FA37CFC-C522-4389-B520-C1AA8F9DB55B}" type="presOf" srcId="{210F6B93-0127-43E9-98E3-E5776C6666FF}" destId="{2EAB2E86-3E44-4B9E-8ED5-F5EF95847940}" srcOrd="0" destOrd="0" presId="urn:microsoft.com/office/officeart/2018/5/layout/IconLeafLabelList"/>
    <dgm:cxn modelId="{082AD920-BC59-46CF-AFEB-C3161FE908F7}" type="presParOf" srcId="{46D6100E-91E1-4E3C-8F7B-2F406F1E8ECC}" destId="{8962CAC3-9114-4304-A04A-A0018DC6D0FB}" srcOrd="0" destOrd="0" presId="urn:microsoft.com/office/officeart/2018/5/layout/IconLeafLabelList"/>
    <dgm:cxn modelId="{63533383-2737-4803-BAC0-80A723581F59}" type="presParOf" srcId="{8962CAC3-9114-4304-A04A-A0018DC6D0FB}" destId="{91B5CD4C-C368-42DC-A6AC-1A6D1B8DD32D}" srcOrd="0" destOrd="0" presId="urn:microsoft.com/office/officeart/2018/5/layout/IconLeafLabelList"/>
    <dgm:cxn modelId="{56B20870-097D-4C4E-9E3D-BF3EF4CCADB9}" type="presParOf" srcId="{8962CAC3-9114-4304-A04A-A0018DC6D0FB}" destId="{7FD4AD0E-78D4-46A3-9AFA-E67C4972BE14}" srcOrd="1" destOrd="0" presId="urn:microsoft.com/office/officeart/2018/5/layout/IconLeafLabelList"/>
    <dgm:cxn modelId="{D185642A-020A-4DE1-B2CB-39D600D09E35}" type="presParOf" srcId="{8962CAC3-9114-4304-A04A-A0018DC6D0FB}" destId="{DA9BB46C-BB0A-4A6A-BEBA-75113EBE4C20}" srcOrd="2" destOrd="0" presId="urn:microsoft.com/office/officeart/2018/5/layout/IconLeafLabelList"/>
    <dgm:cxn modelId="{19FBB2E5-C6CF-47E8-893F-0766FE2F5C3F}" type="presParOf" srcId="{8962CAC3-9114-4304-A04A-A0018DC6D0FB}" destId="{9C113C1E-6BDE-4446-9C49-54C8429CFE7E}" srcOrd="3" destOrd="0" presId="urn:microsoft.com/office/officeart/2018/5/layout/IconLeafLabelList"/>
    <dgm:cxn modelId="{52F6AD8E-ED8B-44C4-8859-95A1C8EF8440}" type="presParOf" srcId="{46D6100E-91E1-4E3C-8F7B-2F406F1E8ECC}" destId="{BAA382EC-2E6D-4118-A3F7-8AFEC94731C0}" srcOrd="1" destOrd="0" presId="urn:microsoft.com/office/officeart/2018/5/layout/IconLeafLabelList"/>
    <dgm:cxn modelId="{2F23F2E6-9A04-461A-8679-38C3D60ABCC0}" type="presParOf" srcId="{46D6100E-91E1-4E3C-8F7B-2F406F1E8ECC}" destId="{9C0D6301-8F6C-43A0-AF83-DF08248BA583}" srcOrd="2" destOrd="0" presId="urn:microsoft.com/office/officeart/2018/5/layout/IconLeafLabelList"/>
    <dgm:cxn modelId="{3C68212A-0F09-410D-A9A1-D3449C963C81}" type="presParOf" srcId="{9C0D6301-8F6C-43A0-AF83-DF08248BA583}" destId="{88335389-A9D0-4D8E-82A9-DE3CCA32E789}" srcOrd="0" destOrd="0" presId="urn:microsoft.com/office/officeart/2018/5/layout/IconLeafLabelList"/>
    <dgm:cxn modelId="{1F2D07E0-CD85-41B4-B3C6-7244FF5DB11C}" type="presParOf" srcId="{9C0D6301-8F6C-43A0-AF83-DF08248BA583}" destId="{0BE96F4D-DA5F-4342-9692-7E5639E3C85F}" srcOrd="1" destOrd="0" presId="urn:microsoft.com/office/officeart/2018/5/layout/IconLeafLabelList"/>
    <dgm:cxn modelId="{BED93F77-5704-4814-A9D4-CAB69F11B9DB}" type="presParOf" srcId="{9C0D6301-8F6C-43A0-AF83-DF08248BA583}" destId="{07701DBD-FD25-492E-84E6-B876DA2A005E}" srcOrd="2" destOrd="0" presId="urn:microsoft.com/office/officeart/2018/5/layout/IconLeafLabelList"/>
    <dgm:cxn modelId="{2CCFAB01-D53A-4D6E-ADD7-01A39412E5B2}" type="presParOf" srcId="{9C0D6301-8F6C-43A0-AF83-DF08248BA583}" destId="{2EAB2E86-3E44-4B9E-8ED5-F5EF95847940}" srcOrd="3" destOrd="0" presId="urn:microsoft.com/office/officeart/2018/5/layout/IconLeafLabelList"/>
    <dgm:cxn modelId="{28D13C4C-DCA7-4C39-8FBA-14774B9D0D4C}" type="presParOf" srcId="{46D6100E-91E1-4E3C-8F7B-2F406F1E8ECC}" destId="{6E249212-366C-42FC-8C1C-AA11C2F1C1AC}" srcOrd="3" destOrd="0" presId="urn:microsoft.com/office/officeart/2018/5/layout/IconLeafLabelList"/>
    <dgm:cxn modelId="{3CFFB95F-7DB2-421A-B2DE-B614C599DB5C}" type="presParOf" srcId="{46D6100E-91E1-4E3C-8F7B-2F406F1E8ECC}" destId="{446AE5DB-0488-4C67-BB4A-069C232B5B82}" srcOrd="4" destOrd="0" presId="urn:microsoft.com/office/officeart/2018/5/layout/IconLeafLabelList"/>
    <dgm:cxn modelId="{65704B9B-B401-47BD-8B79-5ECAE48B1BC1}" type="presParOf" srcId="{446AE5DB-0488-4C67-BB4A-069C232B5B82}" destId="{D7908F13-4075-412E-87CE-9DE9F0BC290A}" srcOrd="0" destOrd="0" presId="urn:microsoft.com/office/officeart/2018/5/layout/IconLeafLabelList"/>
    <dgm:cxn modelId="{D3F71592-3F9B-4CF0-AA43-CC021540751D}" type="presParOf" srcId="{446AE5DB-0488-4C67-BB4A-069C232B5B82}" destId="{4A9282AC-1FB3-4EFF-A036-AACF7BC05E9E}" srcOrd="1" destOrd="0" presId="urn:microsoft.com/office/officeart/2018/5/layout/IconLeafLabelList"/>
    <dgm:cxn modelId="{53D1D58F-CEBC-4BFC-A5F8-7CD74DDCE66B}" type="presParOf" srcId="{446AE5DB-0488-4C67-BB4A-069C232B5B82}" destId="{FE4CFC56-2239-4D45-81E3-8ACF7DC2D63E}" srcOrd="2" destOrd="0" presId="urn:microsoft.com/office/officeart/2018/5/layout/IconLeafLabelList"/>
    <dgm:cxn modelId="{89BDA7A1-3446-4139-8352-A9BB90874968}" type="presParOf" srcId="{446AE5DB-0488-4C67-BB4A-069C232B5B82}" destId="{485363CD-C05C-41B9-A00A-C604A4FB1708}" srcOrd="3" destOrd="0" presId="urn:microsoft.com/office/officeart/2018/5/layout/IconLeafLabelList"/>
    <dgm:cxn modelId="{65874F9C-1727-4D33-8181-D0FF624DD067}" type="presParOf" srcId="{46D6100E-91E1-4E3C-8F7B-2F406F1E8ECC}" destId="{5004869E-AEED-4DA8-95A8-FD65FD575B4E}" srcOrd="5" destOrd="0" presId="urn:microsoft.com/office/officeart/2018/5/layout/IconLeafLabelList"/>
    <dgm:cxn modelId="{EA8E4C83-E04C-444C-8BED-417740FC5F07}" type="presParOf" srcId="{46D6100E-91E1-4E3C-8F7B-2F406F1E8ECC}" destId="{ED0C0739-4283-4104-BCB1-75ABAE4011BB}" srcOrd="6" destOrd="0" presId="urn:microsoft.com/office/officeart/2018/5/layout/IconLeafLabelList"/>
    <dgm:cxn modelId="{AC861E94-D7E2-45FE-AB87-568B4E403F89}" type="presParOf" srcId="{ED0C0739-4283-4104-BCB1-75ABAE4011BB}" destId="{2E1A9F7C-018C-46C2-B614-72B1D03EC346}" srcOrd="0" destOrd="0" presId="urn:microsoft.com/office/officeart/2018/5/layout/IconLeafLabelList"/>
    <dgm:cxn modelId="{799DCB19-6B28-4A42-A527-0E3FE35E53AD}" type="presParOf" srcId="{ED0C0739-4283-4104-BCB1-75ABAE4011BB}" destId="{D39A8BB8-AE33-4B49-B960-43D737DFE697}" srcOrd="1" destOrd="0" presId="urn:microsoft.com/office/officeart/2018/5/layout/IconLeafLabelList"/>
    <dgm:cxn modelId="{C4590496-C6EA-4677-896D-D290BA262D1F}" type="presParOf" srcId="{ED0C0739-4283-4104-BCB1-75ABAE4011BB}" destId="{2018290B-06D6-464E-ACAF-B4E66216A1B1}" srcOrd="2" destOrd="0" presId="urn:microsoft.com/office/officeart/2018/5/layout/IconLeafLabelList"/>
    <dgm:cxn modelId="{DF1C4822-97D4-4A47-BB71-F427972479A4}" type="presParOf" srcId="{ED0C0739-4283-4104-BCB1-75ABAE4011BB}" destId="{5E81EB65-2AD8-4A46-B247-7DCCE77D6EA0}" srcOrd="3" destOrd="0" presId="urn:microsoft.com/office/officeart/2018/5/layout/IconLeaf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3718805-D928-4ED4-9B7C-426B2F2A0689}" type="doc">
      <dgm:prSet loTypeId="urn:microsoft.com/office/officeart/2018/5/layout/IconCircleLabelList" loCatId="icon" qsTypeId="urn:microsoft.com/office/officeart/2005/8/quickstyle/simple1" qsCatId="simple" csTypeId="urn:microsoft.com/office/officeart/2005/8/colors/accent1_2" csCatId="accent1" phldr="1"/>
      <dgm:spPr/>
      <dgm:t>
        <a:bodyPr/>
        <a:lstStyle/>
        <a:p>
          <a:endParaRPr lang="en-US"/>
        </a:p>
      </dgm:t>
    </dgm:pt>
    <dgm:pt modelId="{191C1424-2A01-4BDD-8744-6A6511CFFC08}">
      <dgm:prSet/>
      <dgm:spPr/>
      <dgm:t>
        <a:bodyPr/>
        <a:lstStyle/>
        <a:p>
          <a:pPr>
            <a:lnSpc>
              <a:spcPct val="100000"/>
            </a:lnSpc>
            <a:defRPr cap="all"/>
          </a:pPr>
          <a:r>
            <a:rPr lang="en-US"/>
            <a:t>Technician</a:t>
          </a:r>
        </a:p>
      </dgm:t>
    </dgm:pt>
    <dgm:pt modelId="{1FA2B34A-4E86-4EE1-BAD8-F3BCEFD2EBB6}" type="parTrans" cxnId="{ECA7CCAA-9CD9-4183-8401-CF768521889F}">
      <dgm:prSet/>
      <dgm:spPr/>
      <dgm:t>
        <a:bodyPr/>
        <a:lstStyle/>
        <a:p>
          <a:endParaRPr lang="en-US"/>
        </a:p>
      </dgm:t>
    </dgm:pt>
    <dgm:pt modelId="{CDC3D352-C027-49EF-88CE-A112F58490A2}" type="sibTrans" cxnId="{ECA7CCAA-9CD9-4183-8401-CF768521889F}">
      <dgm:prSet/>
      <dgm:spPr/>
      <dgm:t>
        <a:bodyPr/>
        <a:lstStyle/>
        <a:p>
          <a:endParaRPr lang="en-US"/>
        </a:p>
      </dgm:t>
    </dgm:pt>
    <dgm:pt modelId="{35C4EE6E-32E9-442F-88CB-16CAFC6FE3AF}">
      <dgm:prSet/>
      <dgm:spPr/>
      <dgm:t>
        <a:bodyPr/>
        <a:lstStyle/>
        <a:p>
          <a:pPr>
            <a:lnSpc>
              <a:spcPct val="100000"/>
            </a:lnSpc>
            <a:defRPr cap="all"/>
          </a:pPr>
          <a:r>
            <a:rPr lang="en-US"/>
            <a:t>Examiner/Analyst</a:t>
          </a:r>
        </a:p>
      </dgm:t>
    </dgm:pt>
    <dgm:pt modelId="{94057765-C3EE-4FCE-A4D0-723618330B5B}" type="parTrans" cxnId="{D2D782A1-95B2-488D-8AFF-D2E737262FB5}">
      <dgm:prSet/>
      <dgm:spPr/>
      <dgm:t>
        <a:bodyPr/>
        <a:lstStyle/>
        <a:p>
          <a:endParaRPr lang="en-US"/>
        </a:p>
      </dgm:t>
    </dgm:pt>
    <dgm:pt modelId="{EEDB257E-AEF1-4942-9B4F-95F18A2925F5}" type="sibTrans" cxnId="{D2D782A1-95B2-488D-8AFF-D2E737262FB5}">
      <dgm:prSet/>
      <dgm:spPr/>
      <dgm:t>
        <a:bodyPr/>
        <a:lstStyle/>
        <a:p>
          <a:endParaRPr lang="en-US"/>
        </a:p>
      </dgm:t>
    </dgm:pt>
    <dgm:pt modelId="{CC372A58-8094-4DBA-BBF6-B7742F0403A8}">
      <dgm:prSet/>
      <dgm:spPr/>
      <dgm:t>
        <a:bodyPr/>
        <a:lstStyle/>
        <a:p>
          <a:pPr>
            <a:lnSpc>
              <a:spcPct val="100000"/>
            </a:lnSpc>
            <a:defRPr cap="all"/>
          </a:pPr>
          <a:r>
            <a:rPr lang="en-US"/>
            <a:t>Investigator</a:t>
          </a:r>
        </a:p>
      </dgm:t>
    </dgm:pt>
    <dgm:pt modelId="{6D85BBB3-7BFF-459D-A863-81138163A695}" type="parTrans" cxnId="{BFF458D5-B051-499E-9ACE-DAE0A7F96799}">
      <dgm:prSet/>
      <dgm:spPr/>
      <dgm:t>
        <a:bodyPr/>
        <a:lstStyle/>
        <a:p>
          <a:endParaRPr lang="en-US"/>
        </a:p>
      </dgm:t>
    </dgm:pt>
    <dgm:pt modelId="{4A66BBFB-8B92-4CD8-A589-3E9F10A6B0F4}" type="sibTrans" cxnId="{BFF458D5-B051-499E-9ACE-DAE0A7F96799}">
      <dgm:prSet/>
      <dgm:spPr/>
      <dgm:t>
        <a:bodyPr/>
        <a:lstStyle/>
        <a:p>
          <a:endParaRPr lang="en-US"/>
        </a:p>
      </dgm:t>
    </dgm:pt>
    <dgm:pt modelId="{ADE934BB-4F3B-48F9-9637-E2F141AA6A54}">
      <dgm:prSet/>
      <dgm:spPr/>
      <dgm:t>
        <a:bodyPr/>
        <a:lstStyle/>
        <a:p>
          <a:pPr>
            <a:lnSpc>
              <a:spcPct val="100000"/>
            </a:lnSpc>
            <a:defRPr cap="all"/>
          </a:pPr>
          <a:r>
            <a:rPr lang="en-US"/>
            <a:t>Team Lead</a:t>
          </a:r>
        </a:p>
      </dgm:t>
    </dgm:pt>
    <dgm:pt modelId="{A39E0EE0-E0D2-4468-800F-0EC78BC784A3}" type="parTrans" cxnId="{5CB69CBE-9ECA-4BBB-91FC-849C3E17AE5C}">
      <dgm:prSet/>
      <dgm:spPr/>
      <dgm:t>
        <a:bodyPr/>
        <a:lstStyle/>
        <a:p>
          <a:endParaRPr lang="en-US"/>
        </a:p>
      </dgm:t>
    </dgm:pt>
    <dgm:pt modelId="{9D88B556-EAE2-4C80-A4C4-95545619C1E1}" type="sibTrans" cxnId="{5CB69CBE-9ECA-4BBB-91FC-849C3E17AE5C}">
      <dgm:prSet/>
      <dgm:spPr/>
      <dgm:t>
        <a:bodyPr/>
        <a:lstStyle/>
        <a:p>
          <a:endParaRPr lang="en-US"/>
        </a:p>
      </dgm:t>
    </dgm:pt>
    <dgm:pt modelId="{F726B569-F889-4A38-8880-F24206A9F316}">
      <dgm:prSet/>
      <dgm:spPr/>
      <dgm:t>
        <a:bodyPr/>
        <a:lstStyle/>
        <a:p>
          <a:pPr>
            <a:lnSpc>
              <a:spcPct val="100000"/>
            </a:lnSpc>
            <a:defRPr cap="all"/>
          </a:pPr>
          <a:r>
            <a:rPr lang="en-US"/>
            <a:t>Manager/ Director</a:t>
          </a:r>
        </a:p>
      </dgm:t>
    </dgm:pt>
    <dgm:pt modelId="{084F0CEE-479B-4868-907B-6E7026566467}" type="parTrans" cxnId="{98A75E72-73AA-498B-BBC9-A2B060A43870}">
      <dgm:prSet/>
      <dgm:spPr/>
      <dgm:t>
        <a:bodyPr/>
        <a:lstStyle/>
        <a:p>
          <a:endParaRPr lang="en-US"/>
        </a:p>
      </dgm:t>
    </dgm:pt>
    <dgm:pt modelId="{14878DA7-13B6-474A-A217-ACD64B6900DE}" type="sibTrans" cxnId="{98A75E72-73AA-498B-BBC9-A2B060A43870}">
      <dgm:prSet/>
      <dgm:spPr/>
      <dgm:t>
        <a:bodyPr/>
        <a:lstStyle/>
        <a:p>
          <a:endParaRPr lang="en-US"/>
        </a:p>
      </dgm:t>
    </dgm:pt>
    <dgm:pt modelId="{2A0863F6-C166-4123-9BDC-CFA67B22DB00}" type="pres">
      <dgm:prSet presAssocID="{E3718805-D928-4ED4-9B7C-426B2F2A0689}" presName="root" presStyleCnt="0">
        <dgm:presLayoutVars>
          <dgm:dir/>
          <dgm:resizeHandles val="exact"/>
        </dgm:presLayoutVars>
      </dgm:prSet>
      <dgm:spPr/>
    </dgm:pt>
    <dgm:pt modelId="{C2CEBB9D-C9F1-4CFD-A0F8-4D6064A9D1F1}" type="pres">
      <dgm:prSet presAssocID="{191C1424-2A01-4BDD-8744-6A6511CFFC08}" presName="compNode" presStyleCnt="0"/>
      <dgm:spPr/>
    </dgm:pt>
    <dgm:pt modelId="{8ABBE83B-A094-48D6-827B-F8208ACC8E71}" type="pres">
      <dgm:prSet presAssocID="{191C1424-2A01-4BDD-8744-6A6511CFFC08}" presName="iconBgRect" presStyleLbl="bgShp" presStyleIdx="0" presStyleCnt="5"/>
      <dgm:spPr/>
    </dgm:pt>
    <dgm:pt modelId="{3180CAD5-B312-4F07-934C-86AD2D1790BA}" type="pres">
      <dgm:prSet presAssocID="{191C1424-2A01-4BDD-8744-6A6511CFFC08}"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Welder"/>
        </a:ext>
      </dgm:extLst>
    </dgm:pt>
    <dgm:pt modelId="{BFBF064C-C8BE-4C38-A889-CFCC49E0349A}" type="pres">
      <dgm:prSet presAssocID="{191C1424-2A01-4BDD-8744-6A6511CFFC08}" presName="spaceRect" presStyleCnt="0"/>
      <dgm:spPr/>
    </dgm:pt>
    <dgm:pt modelId="{2B53AD28-4939-4567-8895-D4911A5E774B}" type="pres">
      <dgm:prSet presAssocID="{191C1424-2A01-4BDD-8744-6A6511CFFC08}" presName="textRect" presStyleLbl="revTx" presStyleIdx="0" presStyleCnt="5">
        <dgm:presLayoutVars>
          <dgm:chMax val="1"/>
          <dgm:chPref val="1"/>
        </dgm:presLayoutVars>
      </dgm:prSet>
      <dgm:spPr/>
    </dgm:pt>
    <dgm:pt modelId="{8811408E-4728-4DFB-B9F2-C91A9E6F2EBF}" type="pres">
      <dgm:prSet presAssocID="{CDC3D352-C027-49EF-88CE-A112F58490A2}" presName="sibTrans" presStyleCnt="0"/>
      <dgm:spPr/>
    </dgm:pt>
    <dgm:pt modelId="{262445AD-1997-4479-A476-5AE9B921A3CD}" type="pres">
      <dgm:prSet presAssocID="{35C4EE6E-32E9-442F-88CB-16CAFC6FE3AF}" presName="compNode" presStyleCnt="0"/>
      <dgm:spPr/>
    </dgm:pt>
    <dgm:pt modelId="{171F16DF-BE83-4BD0-B56C-CB287A3E00A3}" type="pres">
      <dgm:prSet presAssocID="{35C4EE6E-32E9-442F-88CB-16CAFC6FE3AF}" presName="iconBgRect" presStyleLbl="bgShp" presStyleIdx="1" presStyleCnt="5"/>
      <dgm:spPr/>
    </dgm:pt>
    <dgm:pt modelId="{8598FBAF-DC20-4188-A898-75907EFF2B2B}" type="pres">
      <dgm:prSet presAssocID="{35C4EE6E-32E9-442F-88CB-16CAFC6FE3AF}"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Graduation Cap"/>
        </a:ext>
      </dgm:extLst>
    </dgm:pt>
    <dgm:pt modelId="{47777902-4CFA-43FD-BB2C-3AD0535834EA}" type="pres">
      <dgm:prSet presAssocID="{35C4EE6E-32E9-442F-88CB-16CAFC6FE3AF}" presName="spaceRect" presStyleCnt="0"/>
      <dgm:spPr/>
    </dgm:pt>
    <dgm:pt modelId="{F287163C-4000-41A4-AE87-571FBC6A44F4}" type="pres">
      <dgm:prSet presAssocID="{35C4EE6E-32E9-442F-88CB-16CAFC6FE3AF}" presName="textRect" presStyleLbl="revTx" presStyleIdx="1" presStyleCnt="5">
        <dgm:presLayoutVars>
          <dgm:chMax val="1"/>
          <dgm:chPref val="1"/>
        </dgm:presLayoutVars>
      </dgm:prSet>
      <dgm:spPr/>
    </dgm:pt>
    <dgm:pt modelId="{44FD8353-11A2-40E6-8739-4B51DB9F3CD8}" type="pres">
      <dgm:prSet presAssocID="{EEDB257E-AEF1-4942-9B4F-95F18A2925F5}" presName="sibTrans" presStyleCnt="0"/>
      <dgm:spPr/>
    </dgm:pt>
    <dgm:pt modelId="{5084D772-E1A4-4B00-BF62-BACAC0308C64}" type="pres">
      <dgm:prSet presAssocID="{CC372A58-8094-4DBA-BBF6-B7742F0403A8}" presName="compNode" presStyleCnt="0"/>
      <dgm:spPr/>
    </dgm:pt>
    <dgm:pt modelId="{13F44817-9ABA-45EA-AA3E-29B31F3DBF57}" type="pres">
      <dgm:prSet presAssocID="{CC372A58-8094-4DBA-BBF6-B7742F0403A8}" presName="iconBgRect" presStyleLbl="bgShp" presStyleIdx="2" presStyleCnt="5"/>
      <dgm:spPr/>
    </dgm:pt>
    <dgm:pt modelId="{F2CE9C4F-943A-4F05-9C69-EE507D4FBB3C}" type="pres">
      <dgm:prSet presAssocID="{CC372A58-8094-4DBA-BBF6-B7742F0403A8}"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Detective"/>
        </a:ext>
      </dgm:extLst>
    </dgm:pt>
    <dgm:pt modelId="{A9E955B4-E095-4675-A415-AD348BCC70C1}" type="pres">
      <dgm:prSet presAssocID="{CC372A58-8094-4DBA-BBF6-B7742F0403A8}" presName="spaceRect" presStyleCnt="0"/>
      <dgm:spPr/>
    </dgm:pt>
    <dgm:pt modelId="{877349BB-49D5-4E32-AC19-543339B1159A}" type="pres">
      <dgm:prSet presAssocID="{CC372A58-8094-4DBA-BBF6-B7742F0403A8}" presName="textRect" presStyleLbl="revTx" presStyleIdx="2" presStyleCnt="5">
        <dgm:presLayoutVars>
          <dgm:chMax val="1"/>
          <dgm:chPref val="1"/>
        </dgm:presLayoutVars>
      </dgm:prSet>
      <dgm:spPr/>
    </dgm:pt>
    <dgm:pt modelId="{D3BFE1E6-880F-4271-ADCB-024BA823C948}" type="pres">
      <dgm:prSet presAssocID="{4A66BBFB-8B92-4CD8-A589-3E9F10A6B0F4}" presName="sibTrans" presStyleCnt="0"/>
      <dgm:spPr/>
    </dgm:pt>
    <dgm:pt modelId="{19EF566B-5330-42CC-862D-67D1CE7B2640}" type="pres">
      <dgm:prSet presAssocID="{ADE934BB-4F3B-48F9-9637-E2F141AA6A54}" presName="compNode" presStyleCnt="0"/>
      <dgm:spPr/>
    </dgm:pt>
    <dgm:pt modelId="{671266E8-5332-4D6C-A79D-38CFE9F8EC69}" type="pres">
      <dgm:prSet presAssocID="{ADE934BB-4F3B-48F9-9637-E2F141AA6A54}" presName="iconBgRect" presStyleLbl="bgShp" presStyleIdx="3" presStyleCnt="5"/>
      <dgm:spPr/>
    </dgm:pt>
    <dgm:pt modelId="{A503AD0C-AF28-474A-91B9-7EE77C418B2F}" type="pres">
      <dgm:prSet presAssocID="{ADE934BB-4F3B-48F9-9637-E2F141AA6A54}"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User"/>
        </a:ext>
      </dgm:extLst>
    </dgm:pt>
    <dgm:pt modelId="{70DB72BA-1AF0-4E29-9420-38C7A2EE182C}" type="pres">
      <dgm:prSet presAssocID="{ADE934BB-4F3B-48F9-9637-E2F141AA6A54}" presName="spaceRect" presStyleCnt="0"/>
      <dgm:spPr/>
    </dgm:pt>
    <dgm:pt modelId="{DA658BE3-BDEB-4797-8E0A-63F30C3D65D6}" type="pres">
      <dgm:prSet presAssocID="{ADE934BB-4F3B-48F9-9637-E2F141AA6A54}" presName="textRect" presStyleLbl="revTx" presStyleIdx="3" presStyleCnt="5">
        <dgm:presLayoutVars>
          <dgm:chMax val="1"/>
          <dgm:chPref val="1"/>
        </dgm:presLayoutVars>
      </dgm:prSet>
      <dgm:spPr/>
    </dgm:pt>
    <dgm:pt modelId="{EEBF4180-1015-432E-BC8A-C96DC9E81A63}" type="pres">
      <dgm:prSet presAssocID="{9D88B556-EAE2-4C80-A4C4-95545619C1E1}" presName="sibTrans" presStyleCnt="0"/>
      <dgm:spPr/>
    </dgm:pt>
    <dgm:pt modelId="{0FFC2B90-DE95-4960-8B1C-378C478DB26D}" type="pres">
      <dgm:prSet presAssocID="{F726B569-F889-4A38-8880-F24206A9F316}" presName="compNode" presStyleCnt="0"/>
      <dgm:spPr/>
    </dgm:pt>
    <dgm:pt modelId="{090539B7-DD6F-4814-9750-24BA9094575E}" type="pres">
      <dgm:prSet presAssocID="{F726B569-F889-4A38-8880-F24206A9F316}" presName="iconBgRect" presStyleLbl="bgShp" presStyleIdx="4" presStyleCnt="5"/>
      <dgm:spPr/>
    </dgm:pt>
    <dgm:pt modelId="{FFBC3792-6ECA-4589-A09B-922AAB84ADF8}" type="pres">
      <dgm:prSet presAssocID="{F726B569-F889-4A38-8880-F24206A9F316}"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Hierarchy"/>
        </a:ext>
      </dgm:extLst>
    </dgm:pt>
    <dgm:pt modelId="{D3BA560A-E904-447B-B9D2-AFB4E6722FF3}" type="pres">
      <dgm:prSet presAssocID="{F726B569-F889-4A38-8880-F24206A9F316}" presName="spaceRect" presStyleCnt="0"/>
      <dgm:spPr/>
    </dgm:pt>
    <dgm:pt modelId="{612E1BE0-1815-4A5D-A12C-CBEC8CE41080}" type="pres">
      <dgm:prSet presAssocID="{F726B569-F889-4A38-8880-F24206A9F316}" presName="textRect" presStyleLbl="revTx" presStyleIdx="4" presStyleCnt="5">
        <dgm:presLayoutVars>
          <dgm:chMax val="1"/>
          <dgm:chPref val="1"/>
        </dgm:presLayoutVars>
      </dgm:prSet>
      <dgm:spPr/>
    </dgm:pt>
  </dgm:ptLst>
  <dgm:cxnLst>
    <dgm:cxn modelId="{B4E4751B-3911-452E-BABC-4898F5031791}" type="presOf" srcId="{191C1424-2A01-4BDD-8744-6A6511CFFC08}" destId="{2B53AD28-4939-4567-8895-D4911A5E774B}" srcOrd="0" destOrd="0" presId="urn:microsoft.com/office/officeart/2018/5/layout/IconCircleLabelList"/>
    <dgm:cxn modelId="{6FF5791B-DAEC-4E44-B918-0A9E19B06712}" type="presOf" srcId="{F726B569-F889-4A38-8880-F24206A9F316}" destId="{612E1BE0-1815-4A5D-A12C-CBEC8CE41080}" srcOrd="0" destOrd="0" presId="urn:microsoft.com/office/officeart/2018/5/layout/IconCircleLabelList"/>
    <dgm:cxn modelId="{2077736B-6D4F-43A9-942E-6BE6B0FF1898}" type="presOf" srcId="{CC372A58-8094-4DBA-BBF6-B7742F0403A8}" destId="{877349BB-49D5-4E32-AC19-543339B1159A}" srcOrd="0" destOrd="0" presId="urn:microsoft.com/office/officeart/2018/5/layout/IconCircleLabelList"/>
    <dgm:cxn modelId="{98A75E72-73AA-498B-BBC9-A2B060A43870}" srcId="{E3718805-D928-4ED4-9B7C-426B2F2A0689}" destId="{F726B569-F889-4A38-8880-F24206A9F316}" srcOrd="4" destOrd="0" parTransId="{084F0CEE-479B-4868-907B-6E7026566467}" sibTransId="{14878DA7-13B6-474A-A217-ACD64B6900DE}"/>
    <dgm:cxn modelId="{6ADAA7A0-DD35-4194-91AE-677B655084E7}" type="presOf" srcId="{E3718805-D928-4ED4-9B7C-426B2F2A0689}" destId="{2A0863F6-C166-4123-9BDC-CFA67B22DB00}" srcOrd="0" destOrd="0" presId="urn:microsoft.com/office/officeart/2018/5/layout/IconCircleLabelList"/>
    <dgm:cxn modelId="{D2D782A1-95B2-488D-8AFF-D2E737262FB5}" srcId="{E3718805-D928-4ED4-9B7C-426B2F2A0689}" destId="{35C4EE6E-32E9-442F-88CB-16CAFC6FE3AF}" srcOrd="1" destOrd="0" parTransId="{94057765-C3EE-4FCE-A4D0-723618330B5B}" sibTransId="{EEDB257E-AEF1-4942-9B4F-95F18A2925F5}"/>
    <dgm:cxn modelId="{ECA7CCAA-9CD9-4183-8401-CF768521889F}" srcId="{E3718805-D928-4ED4-9B7C-426B2F2A0689}" destId="{191C1424-2A01-4BDD-8744-6A6511CFFC08}" srcOrd="0" destOrd="0" parTransId="{1FA2B34A-4E86-4EE1-BAD8-F3BCEFD2EBB6}" sibTransId="{CDC3D352-C027-49EF-88CE-A112F58490A2}"/>
    <dgm:cxn modelId="{5CB69CBE-9ECA-4BBB-91FC-849C3E17AE5C}" srcId="{E3718805-D928-4ED4-9B7C-426B2F2A0689}" destId="{ADE934BB-4F3B-48F9-9637-E2F141AA6A54}" srcOrd="3" destOrd="0" parTransId="{A39E0EE0-E0D2-4468-800F-0EC78BC784A3}" sibTransId="{9D88B556-EAE2-4C80-A4C4-95545619C1E1}"/>
    <dgm:cxn modelId="{BFF458D5-B051-499E-9ACE-DAE0A7F96799}" srcId="{E3718805-D928-4ED4-9B7C-426B2F2A0689}" destId="{CC372A58-8094-4DBA-BBF6-B7742F0403A8}" srcOrd="2" destOrd="0" parTransId="{6D85BBB3-7BFF-459D-A863-81138163A695}" sibTransId="{4A66BBFB-8B92-4CD8-A589-3E9F10A6B0F4}"/>
    <dgm:cxn modelId="{3A3D2FDA-7F51-48C6-9654-854F833C60FD}" type="presOf" srcId="{35C4EE6E-32E9-442F-88CB-16CAFC6FE3AF}" destId="{F287163C-4000-41A4-AE87-571FBC6A44F4}" srcOrd="0" destOrd="0" presId="urn:microsoft.com/office/officeart/2018/5/layout/IconCircleLabelList"/>
    <dgm:cxn modelId="{5323BAEF-9C9A-4C06-BA80-77CF6C078F3E}" type="presOf" srcId="{ADE934BB-4F3B-48F9-9637-E2F141AA6A54}" destId="{DA658BE3-BDEB-4797-8E0A-63F30C3D65D6}" srcOrd="0" destOrd="0" presId="urn:microsoft.com/office/officeart/2018/5/layout/IconCircleLabelList"/>
    <dgm:cxn modelId="{393C1CAE-50AD-4CC2-AD6F-D2B588E80B43}" type="presParOf" srcId="{2A0863F6-C166-4123-9BDC-CFA67B22DB00}" destId="{C2CEBB9D-C9F1-4CFD-A0F8-4D6064A9D1F1}" srcOrd="0" destOrd="0" presId="urn:microsoft.com/office/officeart/2018/5/layout/IconCircleLabelList"/>
    <dgm:cxn modelId="{7BF80040-D134-45D9-9387-0EAB7C24D04F}" type="presParOf" srcId="{C2CEBB9D-C9F1-4CFD-A0F8-4D6064A9D1F1}" destId="{8ABBE83B-A094-48D6-827B-F8208ACC8E71}" srcOrd="0" destOrd="0" presId="urn:microsoft.com/office/officeart/2018/5/layout/IconCircleLabelList"/>
    <dgm:cxn modelId="{6CF7EF12-5782-453F-81A4-98A724C1789B}" type="presParOf" srcId="{C2CEBB9D-C9F1-4CFD-A0F8-4D6064A9D1F1}" destId="{3180CAD5-B312-4F07-934C-86AD2D1790BA}" srcOrd="1" destOrd="0" presId="urn:microsoft.com/office/officeart/2018/5/layout/IconCircleLabelList"/>
    <dgm:cxn modelId="{F717E209-1398-4F0C-BECE-78CB443188D8}" type="presParOf" srcId="{C2CEBB9D-C9F1-4CFD-A0F8-4D6064A9D1F1}" destId="{BFBF064C-C8BE-4C38-A889-CFCC49E0349A}" srcOrd="2" destOrd="0" presId="urn:microsoft.com/office/officeart/2018/5/layout/IconCircleLabelList"/>
    <dgm:cxn modelId="{1E2F0773-BDCB-4595-AFBD-077F02AF3495}" type="presParOf" srcId="{C2CEBB9D-C9F1-4CFD-A0F8-4D6064A9D1F1}" destId="{2B53AD28-4939-4567-8895-D4911A5E774B}" srcOrd="3" destOrd="0" presId="urn:microsoft.com/office/officeart/2018/5/layout/IconCircleLabelList"/>
    <dgm:cxn modelId="{F87FFA9B-E04E-4BC3-9A7D-B2CF1653C64E}" type="presParOf" srcId="{2A0863F6-C166-4123-9BDC-CFA67B22DB00}" destId="{8811408E-4728-4DFB-B9F2-C91A9E6F2EBF}" srcOrd="1" destOrd="0" presId="urn:microsoft.com/office/officeart/2018/5/layout/IconCircleLabelList"/>
    <dgm:cxn modelId="{EAE33885-1E63-4FD2-98B4-FCDC580675D8}" type="presParOf" srcId="{2A0863F6-C166-4123-9BDC-CFA67B22DB00}" destId="{262445AD-1997-4479-A476-5AE9B921A3CD}" srcOrd="2" destOrd="0" presId="urn:microsoft.com/office/officeart/2018/5/layout/IconCircleLabelList"/>
    <dgm:cxn modelId="{0C363F1F-45B5-4F39-A984-8C515981E91D}" type="presParOf" srcId="{262445AD-1997-4479-A476-5AE9B921A3CD}" destId="{171F16DF-BE83-4BD0-B56C-CB287A3E00A3}" srcOrd="0" destOrd="0" presId="urn:microsoft.com/office/officeart/2018/5/layout/IconCircleLabelList"/>
    <dgm:cxn modelId="{5ACD78BD-A94C-4941-961B-9CFEB6C17D2F}" type="presParOf" srcId="{262445AD-1997-4479-A476-5AE9B921A3CD}" destId="{8598FBAF-DC20-4188-A898-75907EFF2B2B}" srcOrd="1" destOrd="0" presId="urn:microsoft.com/office/officeart/2018/5/layout/IconCircleLabelList"/>
    <dgm:cxn modelId="{B7CDC6A4-D83D-4875-A55D-6A20FA9DEB92}" type="presParOf" srcId="{262445AD-1997-4479-A476-5AE9B921A3CD}" destId="{47777902-4CFA-43FD-BB2C-3AD0535834EA}" srcOrd="2" destOrd="0" presId="urn:microsoft.com/office/officeart/2018/5/layout/IconCircleLabelList"/>
    <dgm:cxn modelId="{8ECA6BBC-747D-49CA-8976-5DB91EB2985F}" type="presParOf" srcId="{262445AD-1997-4479-A476-5AE9B921A3CD}" destId="{F287163C-4000-41A4-AE87-571FBC6A44F4}" srcOrd="3" destOrd="0" presId="urn:microsoft.com/office/officeart/2018/5/layout/IconCircleLabelList"/>
    <dgm:cxn modelId="{33952EC9-3047-4195-9DB7-6222A4C5C9E4}" type="presParOf" srcId="{2A0863F6-C166-4123-9BDC-CFA67B22DB00}" destId="{44FD8353-11A2-40E6-8739-4B51DB9F3CD8}" srcOrd="3" destOrd="0" presId="urn:microsoft.com/office/officeart/2018/5/layout/IconCircleLabelList"/>
    <dgm:cxn modelId="{7F183E13-E27C-47D1-B674-855B8CC23184}" type="presParOf" srcId="{2A0863F6-C166-4123-9BDC-CFA67B22DB00}" destId="{5084D772-E1A4-4B00-BF62-BACAC0308C64}" srcOrd="4" destOrd="0" presId="urn:microsoft.com/office/officeart/2018/5/layout/IconCircleLabelList"/>
    <dgm:cxn modelId="{B4FACC0A-E330-487D-A10B-D207B5167237}" type="presParOf" srcId="{5084D772-E1A4-4B00-BF62-BACAC0308C64}" destId="{13F44817-9ABA-45EA-AA3E-29B31F3DBF57}" srcOrd="0" destOrd="0" presId="urn:microsoft.com/office/officeart/2018/5/layout/IconCircleLabelList"/>
    <dgm:cxn modelId="{0D3C8EEA-21DC-46B8-A4CB-64815B99E26E}" type="presParOf" srcId="{5084D772-E1A4-4B00-BF62-BACAC0308C64}" destId="{F2CE9C4F-943A-4F05-9C69-EE507D4FBB3C}" srcOrd="1" destOrd="0" presId="urn:microsoft.com/office/officeart/2018/5/layout/IconCircleLabelList"/>
    <dgm:cxn modelId="{E48315CA-A40B-4959-A945-72226BDB7C0F}" type="presParOf" srcId="{5084D772-E1A4-4B00-BF62-BACAC0308C64}" destId="{A9E955B4-E095-4675-A415-AD348BCC70C1}" srcOrd="2" destOrd="0" presId="urn:microsoft.com/office/officeart/2018/5/layout/IconCircleLabelList"/>
    <dgm:cxn modelId="{E4C7E065-7EC6-4B21-948E-DB535E009F44}" type="presParOf" srcId="{5084D772-E1A4-4B00-BF62-BACAC0308C64}" destId="{877349BB-49D5-4E32-AC19-543339B1159A}" srcOrd="3" destOrd="0" presId="urn:microsoft.com/office/officeart/2018/5/layout/IconCircleLabelList"/>
    <dgm:cxn modelId="{8F3B3AE7-58EF-4EAE-986C-5C9DEA2DC418}" type="presParOf" srcId="{2A0863F6-C166-4123-9BDC-CFA67B22DB00}" destId="{D3BFE1E6-880F-4271-ADCB-024BA823C948}" srcOrd="5" destOrd="0" presId="urn:microsoft.com/office/officeart/2018/5/layout/IconCircleLabelList"/>
    <dgm:cxn modelId="{A0EB4183-F4A9-4083-9E83-DA89B1B3377A}" type="presParOf" srcId="{2A0863F6-C166-4123-9BDC-CFA67B22DB00}" destId="{19EF566B-5330-42CC-862D-67D1CE7B2640}" srcOrd="6" destOrd="0" presId="urn:microsoft.com/office/officeart/2018/5/layout/IconCircleLabelList"/>
    <dgm:cxn modelId="{09901EF2-4219-40AB-987A-7544C3EE8C33}" type="presParOf" srcId="{19EF566B-5330-42CC-862D-67D1CE7B2640}" destId="{671266E8-5332-4D6C-A79D-38CFE9F8EC69}" srcOrd="0" destOrd="0" presId="urn:microsoft.com/office/officeart/2018/5/layout/IconCircleLabelList"/>
    <dgm:cxn modelId="{1920EA87-5B71-4B10-BC13-732F3735F1B8}" type="presParOf" srcId="{19EF566B-5330-42CC-862D-67D1CE7B2640}" destId="{A503AD0C-AF28-474A-91B9-7EE77C418B2F}" srcOrd="1" destOrd="0" presId="urn:microsoft.com/office/officeart/2018/5/layout/IconCircleLabelList"/>
    <dgm:cxn modelId="{9D8E8CF3-9235-44CA-B3E0-FFE36ECB0CD2}" type="presParOf" srcId="{19EF566B-5330-42CC-862D-67D1CE7B2640}" destId="{70DB72BA-1AF0-4E29-9420-38C7A2EE182C}" srcOrd="2" destOrd="0" presId="urn:microsoft.com/office/officeart/2018/5/layout/IconCircleLabelList"/>
    <dgm:cxn modelId="{3B81B9D7-36C2-4034-A1FD-D953A7311E5D}" type="presParOf" srcId="{19EF566B-5330-42CC-862D-67D1CE7B2640}" destId="{DA658BE3-BDEB-4797-8E0A-63F30C3D65D6}" srcOrd="3" destOrd="0" presId="urn:microsoft.com/office/officeart/2018/5/layout/IconCircleLabelList"/>
    <dgm:cxn modelId="{1AB5E5FC-D88D-4FCA-999E-4245DDB5C5A3}" type="presParOf" srcId="{2A0863F6-C166-4123-9BDC-CFA67B22DB00}" destId="{EEBF4180-1015-432E-BC8A-C96DC9E81A63}" srcOrd="7" destOrd="0" presId="urn:microsoft.com/office/officeart/2018/5/layout/IconCircleLabelList"/>
    <dgm:cxn modelId="{0B27DCC9-7981-486D-8999-4B9B859D59C0}" type="presParOf" srcId="{2A0863F6-C166-4123-9BDC-CFA67B22DB00}" destId="{0FFC2B90-DE95-4960-8B1C-378C478DB26D}" srcOrd="8" destOrd="0" presId="urn:microsoft.com/office/officeart/2018/5/layout/IconCircleLabelList"/>
    <dgm:cxn modelId="{F4C76F9D-16D4-4115-8D63-EADFF61356CA}" type="presParOf" srcId="{0FFC2B90-DE95-4960-8B1C-378C478DB26D}" destId="{090539B7-DD6F-4814-9750-24BA9094575E}" srcOrd="0" destOrd="0" presId="urn:microsoft.com/office/officeart/2018/5/layout/IconCircleLabelList"/>
    <dgm:cxn modelId="{69726446-10C6-4842-8856-D9921F7E5D79}" type="presParOf" srcId="{0FFC2B90-DE95-4960-8B1C-378C478DB26D}" destId="{FFBC3792-6ECA-4589-A09B-922AAB84ADF8}" srcOrd="1" destOrd="0" presId="urn:microsoft.com/office/officeart/2018/5/layout/IconCircleLabelList"/>
    <dgm:cxn modelId="{748559B8-4FC1-4BE8-A507-27DE96ADCFC8}" type="presParOf" srcId="{0FFC2B90-DE95-4960-8B1C-378C478DB26D}" destId="{D3BA560A-E904-447B-B9D2-AFB4E6722FF3}" srcOrd="2" destOrd="0" presId="urn:microsoft.com/office/officeart/2018/5/layout/IconCircleLabelList"/>
    <dgm:cxn modelId="{39D5008E-BAB2-4353-8155-6F7EE3C175E6}" type="presParOf" srcId="{0FFC2B90-DE95-4960-8B1C-378C478DB26D}" destId="{612E1BE0-1815-4A5D-A12C-CBEC8CE41080}" srcOrd="3" destOrd="0" presId="urn:microsoft.com/office/officeart/2018/5/layout/IconCircle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B5CD4C-C368-42DC-A6AC-1A6D1B8DD32D}">
      <dsp:nvSpPr>
        <dsp:cNvPr id="0" name=""/>
        <dsp:cNvSpPr/>
      </dsp:nvSpPr>
      <dsp:spPr>
        <a:xfrm>
          <a:off x="973190" y="986724"/>
          <a:ext cx="1264141" cy="1264141"/>
        </a:xfrm>
        <a:prstGeom prst="round2DiagRect">
          <a:avLst>
            <a:gd name="adj1" fmla="val 29727"/>
            <a:gd name="adj2" fmla="val 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FD4AD0E-78D4-46A3-9AFA-E67C4972BE14}">
      <dsp:nvSpPr>
        <dsp:cNvPr id="0" name=""/>
        <dsp:cNvSpPr/>
      </dsp:nvSpPr>
      <dsp:spPr>
        <a:xfrm>
          <a:off x="1242597" y="1256131"/>
          <a:ext cx="725326" cy="72532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C113C1E-6BDE-4446-9C49-54C8429CFE7E}">
      <dsp:nvSpPr>
        <dsp:cNvPr id="0" name=""/>
        <dsp:cNvSpPr/>
      </dsp:nvSpPr>
      <dsp:spPr>
        <a:xfrm>
          <a:off x="569079" y="2644614"/>
          <a:ext cx="2072362"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77900">
            <a:lnSpc>
              <a:spcPct val="90000"/>
            </a:lnSpc>
            <a:spcBef>
              <a:spcPct val="0"/>
            </a:spcBef>
            <a:spcAft>
              <a:spcPct val="35000"/>
            </a:spcAft>
            <a:buNone/>
            <a:defRPr cap="all"/>
          </a:pPr>
          <a:r>
            <a:rPr lang="en-US" sz="2200" i="1" kern="1200"/>
            <a:t>Digital Evidences</a:t>
          </a:r>
          <a:endParaRPr lang="en-US" sz="2200" kern="1200"/>
        </a:p>
      </dsp:txBody>
      <dsp:txXfrm>
        <a:off x="569079" y="2644614"/>
        <a:ext cx="2072362" cy="720000"/>
      </dsp:txXfrm>
    </dsp:sp>
    <dsp:sp modelId="{88335389-A9D0-4D8E-82A9-DE3CCA32E789}">
      <dsp:nvSpPr>
        <dsp:cNvPr id="0" name=""/>
        <dsp:cNvSpPr/>
      </dsp:nvSpPr>
      <dsp:spPr>
        <a:xfrm>
          <a:off x="3408216" y="986724"/>
          <a:ext cx="1264141" cy="1264141"/>
        </a:xfrm>
        <a:prstGeom prst="round2DiagRect">
          <a:avLst>
            <a:gd name="adj1" fmla="val 29727"/>
            <a:gd name="adj2" fmla="val 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BE96F4D-DA5F-4342-9692-7E5639E3C85F}">
      <dsp:nvSpPr>
        <dsp:cNvPr id="0" name=""/>
        <dsp:cNvSpPr/>
      </dsp:nvSpPr>
      <dsp:spPr>
        <a:xfrm>
          <a:off x="3677623" y="1256131"/>
          <a:ext cx="725326" cy="72532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EAB2E86-3E44-4B9E-8ED5-F5EF95847940}">
      <dsp:nvSpPr>
        <dsp:cNvPr id="0" name=""/>
        <dsp:cNvSpPr/>
      </dsp:nvSpPr>
      <dsp:spPr>
        <a:xfrm>
          <a:off x="3004105" y="2644614"/>
          <a:ext cx="2072362"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77900">
            <a:lnSpc>
              <a:spcPct val="90000"/>
            </a:lnSpc>
            <a:spcBef>
              <a:spcPct val="0"/>
            </a:spcBef>
            <a:spcAft>
              <a:spcPct val="35000"/>
            </a:spcAft>
            <a:buNone/>
            <a:defRPr cap="all"/>
          </a:pPr>
          <a:r>
            <a:rPr lang="en-US" sz="2200" i="1" kern="1200"/>
            <a:t>Roles and Responsibilities</a:t>
          </a:r>
          <a:endParaRPr lang="en-US" sz="2200" kern="1200"/>
        </a:p>
      </dsp:txBody>
      <dsp:txXfrm>
        <a:off x="3004105" y="2644614"/>
        <a:ext cx="2072362" cy="720000"/>
      </dsp:txXfrm>
    </dsp:sp>
    <dsp:sp modelId="{D7908F13-4075-412E-87CE-9DE9F0BC290A}">
      <dsp:nvSpPr>
        <dsp:cNvPr id="0" name=""/>
        <dsp:cNvSpPr/>
      </dsp:nvSpPr>
      <dsp:spPr>
        <a:xfrm>
          <a:off x="5843242" y="986724"/>
          <a:ext cx="1264141" cy="1264141"/>
        </a:xfrm>
        <a:prstGeom prst="round2DiagRect">
          <a:avLst>
            <a:gd name="adj1" fmla="val 29727"/>
            <a:gd name="adj2" fmla="val 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A9282AC-1FB3-4EFF-A036-AACF7BC05E9E}">
      <dsp:nvSpPr>
        <dsp:cNvPr id="0" name=""/>
        <dsp:cNvSpPr/>
      </dsp:nvSpPr>
      <dsp:spPr>
        <a:xfrm>
          <a:off x="6112649" y="1256131"/>
          <a:ext cx="725326" cy="72532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85363CD-C05C-41B9-A00A-C604A4FB1708}">
      <dsp:nvSpPr>
        <dsp:cNvPr id="0" name=""/>
        <dsp:cNvSpPr/>
      </dsp:nvSpPr>
      <dsp:spPr>
        <a:xfrm>
          <a:off x="5439131" y="2644614"/>
          <a:ext cx="2072362"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77900">
            <a:lnSpc>
              <a:spcPct val="90000"/>
            </a:lnSpc>
            <a:spcBef>
              <a:spcPct val="0"/>
            </a:spcBef>
            <a:spcAft>
              <a:spcPct val="35000"/>
            </a:spcAft>
            <a:buNone/>
            <a:defRPr cap="all"/>
          </a:pPr>
          <a:r>
            <a:rPr lang="en-US" sz="2200" i="1" kern="1200"/>
            <a:t>Challenges Faced</a:t>
          </a:r>
          <a:endParaRPr lang="en-US" sz="2200" kern="1200"/>
        </a:p>
      </dsp:txBody>
      <dsp:txXfrm>
        <a:off x="5439131" y="2644614"/>
        <a:ext cx="2072362" cy="720000"/>
      </dsp:txXfrm>
    </dsp:sp>
    <dsp:sp modelId="{2E1A9F7C-018C-46C2-B614-72B1D03EC346}">
      <dsp:nvSpPr>
        <dsp:cNvPr id="0" name=""/>
        <dsp:cNvSpPr/>
      </dsp:nvSpPr>
      <dsp:spPr>
        <a:xfrm>
          <a:off x="8278268" y="986724"/>
          <a:ext cx="1264141" cy="1264141"/>
        </a:xfrm>
        <a:prstGeom prst="round2DiagRect">
          <a:avLst>
            <a:gd name="adj1" fmla="val 29727"/>
            <a:gd name="adj2" fmla="val 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39A8BB8-AE33-4B49-B960-43D737DFE697}">
      <dsp:nvSpPr>
        <dsp:cNvPr id="0" name=""/>
        <dsp:cNvSpPr/>
      </dsp:nvSpPr>
      <dsp:spPr>
        <a:xfrm>
          <a:off x="8547675" y="1256131"/>
          <a:ext cx="725326" cy="72532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E81EB65-2AD8-4A46-B247-7DCCE77D6EA0}">
      <dsp:nvSpPr>
        <dsp:cNvPr id="0" name=""/>
        <dsp:cNvSpPr/>
      </dsp:nvSpPr>
      <dsp:spPr>
        <a:xfrm>
          <a:off x="7874157" y="2644614"/>
          <a:ext cx="2072362"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77900">
            <a:lnSpc>
              <a:spcPct val="90000"/>
            </a:lnSpc>
            <a:spcBef>
              <a:spcPct val="0"/>
            </a:spcBef>
            <a:spcAft>
              <a:spcPct val="35000"/>
            </a:spcAft>
            <a:buNone/>
            <a:defRPr cap="all"/>
          </a:pPr>
          <a:r>
            <a:rPr lang="en-US" sz="2200" i="1" kern="1200"/>
            <a:t>Legal Compliance</a:t>
          </a:r>
          <a:endParaRPr lang="en-US" sz="2200" kern="1200"/>
        </a:p>
      </dsp:txBody>
      <dsp:txXfrm>
        <a:off x="7874157" y="2644614"/>
        <a:ext cx="2072362" cy="7200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BBE83B-A094-48D6-827B-F8208ACC8E71}">
      <dsp:nvSpPr>
        <dsp:cNvPr id="0" name=""/>
        <dsp:cNvSpPr/>
      </dsp:nvSpPr>
      <dsp:spPr>
        <a:xfrm>
          <a:off x="1026709" y="841833"/>
          <a:ext cx="1098000" cy="109800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180CAD5-B312-4F07-934C-86AD2D1790BA}">
      <dsp:nvSpPr>
        <dsp:cNvPr id="0" name=""/>
        <dsp:cNvSpPr/>
      </dsp:nvSpPr>
      <dsp:spPr>
        <a:xfrm>
          <a:off x="1260709" y="1075833"/>
          <a:ext cx="630000" cy="630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B53AD28-4939-4567-8895-D4911A5E774B}">
      <dsp:nvSpPr>
        <dsp:cNvPr id="0" name=""/>
        <dsp:cNvSpPr/>
      </dsp:nvSpPr>
      <dsp:spPr>
        <a:xfrm>
          <a:off x="675709" y="2281833"/>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100000"/>
            </a:lnSpc>
            <a:spcBef>
              <a:spcPct val="0"/>
            </a:spcBef>
            <a:spcAft>
              <a:spcPct val="35000"/>
            </a:spcAft>
            <a:buNone/>
            <a:defRPr cap="all"/>
          </a:pPr>
          <a:r>
            <a:rPr lang="en-US" sz="1700" kern="1200"/>
            <a:t>Technician</a:t>
          </a:r>
        </a:p>
      </dsp:txBody>
      <dsp:txXfrm>
        <a:off x="675709" y="2281833"/>
        <a:ext cx="1800000" cy="720000"/>
      </dsp:txXfrm>
    </dsp:sp>
    <dsp:sp modelId="{171F16DF-BE83-4BD0-B56C-CB287A3E00A3}">
      <dsp:nvSpPr>
        <dsp:cNvPr id="0" name=""/>
        <dsp:cNvSpPr/>
      </dsp:nvSpPr>
      <dsp:spPr>
        <a:xfrm>
          <a:off x="3141709" y="841833"/>
          <a:ext cx="1098000" cy="109800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598FBAF-DC20-4188-A898-75907EFF2B2B}">
      <dsp:nvSpPr>
        <dsp:cNvPr id="0" name=""/>
        <dsp:cNvSpPr/>
      </dsp:nvSpPr>
      <dsp:spPr>
        <a:xfrm>
          <a:off x="3375710" y="1075833"/>
          <a:ext cx="630000" cy="630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287163C-4000-41A4-AE87-571FBC6A44F4}">
      <dsp:nvSpPr>
        <dsp:cNvPr id="0" name=""/>
        <dsp:cNvSpPr/>
      </dsp:nvSpPr>
      <dsp:spPr>
        <a:xfrm>
          <a:off x="2790709" y="2281833"/>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100000"/>
            </a:lnSpc>
            <a:spcBef>
              <a:spcPct val="0"/>
            </a:spcBef>
            <a:spcAft>
              <a:spcPct val="35000"/>
            </a:spcAft>
            <a:buNone/>
            <a:defRPr cap="all"/>
          </a:pPr>
          <a:r>
            <a:rPr lang="en-US" sz="1700" kern="1200"/>
            <a:t>Examiner/Analyst</a:t>
          </a:r>
        </a:p>
      </dsp:txBody>
      <dsp:txXfrm>
        <a:off x="2790709" y="2281833"/>
        <a:ext cx="1800000" cy="720000"/>
      </dsp:txXfrm>
    </dsp:sp>
    <dsp:sp modelId="{13F44817-9ABA-45EA-AA3E-29B31F3DBF57}">
      <dsp:nvSpPr>
        <dsp:cNvPr id="0" name=""/>
        <dsp:cNvSpPr/>
      </dsp:nvSpPr>
      <dsp:spPr>
        <a:xfrm>
          <a:off x="5256710" y="841833"/>
          <a:ext cx="1098000" cy="109800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2CE9C4F-943A-4F05-9C69-EE507D4FBB3C}">
      <dsp:nvSpPr>
        <dsp:cNvPr id="0" name=""/>
        <dsp:cNvSpPr/>
      </dsp:nvSpPr>
      <dsp:spPr>
        <a:xfrm>
          <a:off x="5490710" y="1075833"/>
          <a:ext cx="630000" cy="63000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77349BB-49D5-4E32-AC19-543339B1159A}">
      <dsp:nvSpPr>
        <dsp:cNvPr id="0" name=""/>
        <dsp:cNvSpPr/>
      </dsp:nvSpPr>
      <dsp:spPr>
        <a:xfrm>
          <a:off x="4905710" y="2281833"/>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100000"/>
            </a:lnSpc>
            <a:spcBef>
              <a:spcPct val="0"/>
            </a:spcBef>
            <a:spcAft>
              <a:spcPct val="35000"/>
            </a:spcAft>
            <a:buNone/>
            <a:defRPr cap="all"/>
          </a:pPr>
          <a:r>
            <a:rPr lang="en-US" sz="1700" kern="1200"/>
            <a:t>Investigator</a:t>
          </a:r>
        </a:p>
      </dsp:txBody>
      <dsp:txXfrm>
        <a:off x="4905710" y="2281833"/>
        <a:ext cx="1800000" cy="720000"/>
      </dsp:txXfrm>
    </dsp:sp>
    <dsp:sp modelId="{671266E8-5332-4D6C-A79D-38CFE9F8EC69}">
      <dsp:nvSpPr>
        <dsp:cNvPr id="0" name=""/>
        <dsp:cNvSpPr/>
      </dsp:nvSpPr>
      <dsp:spPr>
        <a:xfrm>
          <a:off x="7371710" y="841833"/>
          <a:ext cx="1098000" cy="109800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503AD0C-AF28-474A-91B9-7EE77C418B2F}">
      <dsp:nvSpPr>
        <dsp:cNvPr id="0" name=""/>
        <dsp:cNvSpPr/>
      </dsp:nvSpPr>
      <dsp:spPr>
        <a:xfrm>
          <a:off x="7605710" y="1075833"/>
          <a:ext cx="630000" cy="63000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A658BE3-BDEB-4797-8E0A-63F30C3D65D6}">
      <dsp:nvSpPr>
        <dsp:cNvPr id="0" name=""/>
        <dsp:cNvSpPr/>
      </dsp:nvSpPr>
      <dsp:spPr>
        <a:xfrm>
          <a:off x="7020710" y="2281833"/>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100000"/>
            </a:lnSpc>
            <a:spcBef>
              <a:spcPct val="0"/>
            </a:spcBef>
            <a:spcAft>
              <a:spcPct val="35000"/>
            </a:spcAft>
            <a:buNone/>
            <a:defRPr cap="all"/>
          </a:pPr>
          <a:r>
            <a:rPr lang="en-US" sz="1700" kern="1200"/>
            <a:t>Team Lead</a:t>
          </a:r>
        </a:p>
      </dsp:txBody>
      <dsp:txXfrm>
        <a:off x="7020710" y="2281833"/>
        <a:ext cx="1800000" cy="720000"/>
      </dsp:txXfrm>
    </dsp:sp>
    <dsp:sp modelId="{090539B7-DD6F-4814-9750-24BA9094575E}">
      <dsp:nvSpPr>
        <dsp:cNvPr id="0" name=""/>
        <dsp:cNvSpPr/>
      </dsp:nvSpPr>
      <dsp:spPr>
        <a:xfrm>
          <a:off x="9486709" y="841833"/>
          <a:ext cx="1098000" cy="109800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FBC3792-6ECA-4589-A09B-922AAB84ADF8}">
      <dsp:nvSpPr>
        <dsp:cNvPr id="0" name=""/>
        <dsp:cNvSpPr/>
      </dsp:nvSpPr>
      <dsp:spPr>
        <a:xfrm>
          <a:off x="9720709" y="1075833"/>
          <a:ext cx="630000" cy="630000"/>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12E1BE0-1815-4A5D-A12C-CBEC8CE41080}">
      <dsp:nvSpPr>
        <dsp:cNvPr id="0" name=""/>
        <dsp:cNvSpPr/>
      </dsp:nvSpPr>
      <dsp:spPr>
        <a:xfrm>
          <a:off x="9135710" y="2281833"/>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100000"/>
            </a:lnSpc>
            <a:spcBef>
              <a:spcPct val="0"/>
            </a:spcBef>
            <a:spcAft>
              <a:spcPct val="35000"/>
            </a:spcAft>
            <a:buNone/>
            <a:defRPr cap="all"/>
          </a:pPr>
          <a:r>
            <a:rPr lang="en-US" sz="1700" kern="1200"/>
            <a:t>Manager/ Director</a:t>
          </a:r>
        </a:p>
      </dsp:txBody>
      <dsp:txXfrm>
        <a:off x="9135710" y="2281833"/>
        <a:ext cx="1800000" cy="720000"/>
      </dsp:txXfrm>
    </dsp:sp>
  </dsp:spTree>
</dsp:drawing>
</file>

<file path=ppt/diagrams/layout1.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61D25BA-BC0B-4BCE-8F5B-DB902A0C47E0}" type="datetimeFigureOut">
              <a:rPr lang="en-GB" smtClean="0"/>
              <a:t>05/02/2024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FD43D11-169C-403B-AE90-DBA81AF33F77}" type="slidenum">
              <a:rPr lang="en-GB" smtClean="0"/>
              <a:t>‹#›</a:t>
            </a:fld>
            <a:endParaRPr lang="en-GB"/>
          </a:p>
        </p:txBody>
      </p:sp>
    </p:spTree>
    <p:extLst>
      <p:ext uri="{BB962C8B-B14F-4D97-AF65-F5344CB8AC3E}">
        <p14:creationId xmlns:p14="http://schemas.microsoft.com/office/powerpoint/2010/main" val="33177372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Fundamentals of Computer Forensics</a:t>
            </a:r>
          </a:p>
          <a:p>
            <a:r>
              <a:rPr lang="en-GB" dirty="0"/>
              <a:t>Understand Cybercrimes and their Investigation Procedures</a:t>
            </a:r>
          </a:p>
          <a:p>
            <a:r>
              <a:rPr lang="en-GB" dirty="0"/>
              <a:t>Understand Digital Evidence</a:t>
            </a:r>
          </a:p>
          <a:p>
            <a:r>
              <a:rPr lang="en-GB" dirty="0"/>
              <a:t>Understand Forensics Investigator Role</a:t>
            </a:r>
          </a:p>
        </p:txBody>
      </p:sp>
      <p:sp>
        <p:nvSpPr>
          <p:cNvPr id="4" name="Slide Number Placeholder 3"/>
          <p:cNvSpPr>
            <a:spLocks noGrp="1"/>
          </p:cNvSpPr>
          <p:nvPr>
            <p:ph type="sldNum" sz="quarter" idx="5"/>
          </p:nvPr>
        </p:nvSpPr>
        <p:spPr/>
        <p:txBody>
          <a:bodyPr/>
          <a:lstStyle/>
          <a:p>
            <a:fld id="{1FD43D11-169C-403B-AE90-DBA81AF33F77}" type="slidenum">
              <a:rPr lang="en-GB" smtClean="0"/>
              <a:t>2</a:t>
            </a:fld>
            <a:endParaRPr lang="en-GB"/>
          </a:p>
        </p:txBody>
      </p:sp>
    </p:spTree>
    <p:extLst>
      <p:ext uri="{BB962C8B-B14F-4D97-AF65-F5344CB8AC3E}">
        <p14:creationId xmlns:p14="http://schemas.microsoft.com/office/powerpoint/2010/main" val="7470744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1FD43D11-169C-403B-AE90-DBA81AF33F77}" type="slidenum">
              <a:rPr lang="en-GB" smtClean="0"/>
              <a:t>3</a:t>
            </a:fld>
            <a:endParaRPr lang="en-GB"/>
          </a:p>
        </p:txBody>
      </p:sp>
    </p:spTree>
    <p:extLst>
      <p:ext uri="{BB962C8B-B14F-4D97-AF65-F5344CB8AC3E}">
        <p14:creationId xmlns:p14="http://schemas.microsoft.com/office/powerpoint/2010/main" val="30931265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4</a:t>
            </a:fld>
            <a:endParaRPr lang="en-GB"/>
          </a:p>
        </p:txBody>
      </p:sp>
    </p:spTree>
    <p:extLst>
      <p:ext uri="{BB962C8B-B14F-4D97-AF65-F5344CB8AC3E}">
        <p14:creationId xmlns:p14="http://schemas.microsoft.com/office/powerpoint/2010/main" val="24287754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Perfection !!! – Industry Standard</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What are the possible Evidences you could collect from a crime scene?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Maybe only focus on Digital Evidences</a:t>
            </a:r>
          </a:p>
        </p:txBody>
      </p:sp>
      <p:sp>
        <p:nvSpPr>
          <p:cNvPr id="4" name="Slide Number Placeholder 3"/>
          <p:cNvSpPr>
            <a:spLocks noGrp="1"/>
          </p:cNvSpPr>
          <p:nvPr>
            <p:ph type="sldNum" sz="quarter" idx="5"/>
          </p:nvPr>
        </p:nvSpPr>
        <p:spPr/>
        <p:txBody>
          <a:bodyPr/>
          <a:lstStyle/>
          <a:p>
            <a:fld id="{1FD43D11-169C-403B-AE90-DBA81AF33F77}" type="slidenum">
              <a:rPr lang="en-GB" smtClean="0"/>
              <a:t>5</a:t>
            </a:fld>
            <a:endParaRPr lang="en-GB"/>
          </a:p>
        </p:txBody>
      </p:sp>
    </p:spTree>
    <p:extLst>
      <p:ext uri="{BB962C8B-B14F-4D97-AF65-F5344CB8AC3E}">
        <p14:creationId xmlns:p14="http://schemas.microsoft.com/office/powerpoint/2010/main" val="18835968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1FD43D11-169C-403B-AE90-DBA81AF33F77}" type="slidenum">
              <a:rPr lang="en-GB" smtClean="0"/>
              <a:t>6</a:t>
            </a:fld>
            <a:endParaRPr lang="en-GB"/>
          </a:p>
        </p:txBody>
      </p:sp>
    </p:spTree>
    <p:extLst>
      <p:ext uri="{BB962C8B-B14F-4D97-AF65-F5344CB8AC3E}">
        <p14:creationId xmlns:p14="http://schemas.microsoft.com/office/powerpoint/2010/main" val="37318383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7</a:t>
            </a:fld>
            <a:endParaRPr lang="en-GB"/>
          </a:p>
        </p:txBody>
      </p:sp>
    </p:spTree>
    <p:extLst>
      <p:ext uri="{BB962C8B-B14F-4D97-AF65-F5344CB8AC3E}">
        <p14:creationId xmlns:p14="http://schemas.microsoft.com/office/powerpoint/2010/main" val="32130423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just">
              <a:buFont typeface="Arial" panose="020B0604020202020204" pitchFamily="34" charset="0"/>
              <a:buNone/>
            </a:pPr>
            <a:endParaRPr lang="en-US" dirty="0">
              <a:solidFill>
                <a:schemeClr val="tx1"/>
              </a:solidFill>
            </a:endParaRPr>
          </a:p>
        </p:txBody>
      </p:sp>
      <p:sp>
        <p:nvSpPr>
          <p:cNvPr id="4" name="Slide Number Placeholder 3"/>
          <p:cNvSpPr>
            <a:spLocks noGrp="1"/>
          </p:cNvSpPr>
          <p:nvPr>
            <p:ph type="sldNum" sz="quarter" idx="5"/>
          </p:nvPr>
        </p:nvSpPr>
        <p:spPr/>
        <p:txBody>
          <a:bodyPr/>
          <a:lstStyle/>
          <a:p>
            <a:fld id="{1FD43D11-169C-403B-AE90-DBA81AF33F77}" type="slidenum">
              <a:rPr lang="en-GB" smtClean="0"/>
              <a:t>8</a:t>
            </a:fld>
            <a:endParaRPr lang="en-GB"/>
          </a:p>
        </p:txBody>
      </p:sp>
    </p:spTree>
    <p:extLst>
      <p:ext uri="{BB962C8B-B14F-4D97-AF65-F5344CB8AC3E}">
        <p14:creationId xmlns:p14="http://schemas.microsoft.com/office/powerpoint/2010/main" val="19924958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just">
              <a:buFont typeface="Arial" panose="020B0604020202020204" pitchFamily="34" charset="0"/>
              <a:buNone/>
            </a:pPr>
            <a:endParaRPr lang="en-US" dirty="0">
              <a:solidFill>
                <a:schemeClr val="tx1"/>
              </a:solidFill>
            </a:endParaRPr>
          </a:p>
        </p:txBody>
      </p:sp>
      <p:sp>
        <p:nvSpPr>
          <p:cNvPr id="4" name="Slide Number Placeholder 3"/>
          <p:cNvSpPr>
            <a:spLocks noGrp="1"/>
          </p:cNvSpPr>
          <p:nvPr>
            <p:ph type="sldNum" sz="quarter" idx="5"/>
          </p:nvPr>
        </p:nvSpPr>
        <p:spPr/>
        <p:txBody>
          <a:bodyPr/>
          <a:lstStyle/>
          <a:p>
            <a:fld id="{1FD43D11-169C-403B-AE90-DBA81AF33F77}" type="slidenum">
              <a:rPr lang="en-GB" smtClean="0"/>
              <a:t>9</a:t>
            </a:fld>
            <a:endParaRPr lang="en-GB"/>
          </a:p>
        </p:txBody>
      </p:sp>
    </p:spTree>
    <p:extLst>
      <p:ext uri="{BB962C8B-B14F-4D97-AF65-F5344CB8AC3E}">
        <p14:creationId xmlns:p14="http://schemas.microsoft.com/office/powerpoint/2010/main" val="33641305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l">
              <a:buFont typeface="Arial" panose="020B0604020202020204" pitchFamily="34" charset="0"/>
              <a:buNone/>
            </a:pP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FD43D11-169C-403B-AE90-DBA81AF33F7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925776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just">
              <a:buFont typeface="Arial" panose="020B0604020202020204" pitchFamily="34" charset="0"/>
              <a:buNone/>
            </a:pPr>
            <a:endParaRPr lang="en-US" dirty="0">
              <a:solidFill>
                <a:schemeClr val="tx1"/>
              </a:solidFill>
            </a:endParaRPr>
          </a:p>
        </p:txBody>
      </p:sp>
      <p:sp>
        <p:nvSpPr>
          <p:cNvPr id="4" name="Slide Number Placeholder 3"/>
          <p:cNvSpPr>
            <a:spLocks noGrp="1"/>
          </p:cNvSpPr>
          <p:nvPr>
            <p:ph type="sldNum" sz="quarter" idx="5"/>
          </p:nvPr>
        </p:nvSpPr>
        <p:spPr/>
        <p:txBody>
          <a:bodyPr/>
          <a:lstStyle/>
          <a:p>
            <a:fld id="{1FD43D11-169C-403B-AE90-DBA81AF33F77}" type="slidenum">
              <a:rPr lang="en-GB" smtClean="0"/>
              <a:t>11</a:t>
            </a:fld>
            <a:endParaRPr lang="en-GB"/>
          </a:p>
        </p:txBody>
      </p:sp>
    </p:spTree>
    <p:extLst>
      <p:ext uri="{BB962C8B-B14F-4D97-AF65-F5344CB8AC3E}">
        <p14:creationId xmlns:p14="http://schemas.microsoft.com/office/powerpoint/2010/main" val="12825852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buFont typeface="+mj-lt"/>
              <a:buAutoNum type="arabicPeriod"/>
            </a:pPr>
            <a:endParaRPr lang="en-US" b="0" i="0" dirty="0">
              <a:solidFill>
                <a:srgbClr val="D1D5DB"/>
              </a:solidFill>
              <a:effectLst/>
              <a:latin typeface="Söhne"/>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FD43D11-169C-403B-AE90-DBA81AF33F7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756554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just">
              <a:buFont typeface="Arial" panose="020B0604020202020204" pitchFamily="34" charset="0"/>
              <a:buNone/>
            </a:pPr>
            <a:endParaRPr lang="en-US" b="0" dirty="0">
              <a:solidFill>
                <a:schemeClr val="tx1"/>
              </a:solidFill>
            </a:endParaRPr>
          </a:p>
        </p:txBody>
      </p:sp>
      <p:sp>
        <p:nvSpPr>
          <p:cNvPr id="4" name="Slide Number Placeholder 3"/>
          <p:cNvSpPr>
            <a:spLocks noGrp="1"/>
          </p:cNvSpPr>
          <p:nvPr>
            <p:ph type="sldNum" sz="quarter" idx="5"/>
          </p:nvPr>
        </p:nvSpPr>
        <p:spPr/>
        <p:txBody>
          <a:bodyPr/>
          <a:lstStyle/>
          <a:p>
            <a:fld id="{1FD43D11-169C-403B-AE90-DBA81AF33F77}" type="slidenum">
              <a:rPr lang="en-GB" smtClean="0"/>
              <a:t>13</a:t>
            </a:fld>
            <a:endParaRPr lang="en-GB"/>
          </a:p>
        </p:txBody>
      </p:sp>
    </p:spTree>
    <p:extLst>
      <p:ext uri="{BB962C8B-B14F-4D97-AF65-F5344CB8AC3E}">
        <p14:creationId xmlns:p14="http://schemas.microsoft.com/office/powerpoint/2010/main" val="200834497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just">
              <a:buFont typeface="Arial" panose="020B0604020202020204" pitchFamily="34" charset="0"/>
              <a:buNone/>
            </a:pPr>
            <a:endParaRPr lang="en-US" b="1" dirty="0">
              <a:solidFill>
                <a:schemeClr val="tx1"/>
              </a:solidFill>
            </a:endParaRPr>
          </a:p>
        </p:txBody>
      </p:sp>
      <p:sp>
        <p:nvSpPr>
          <p:cNvPr id="4" name="Slide Number Placeholder 3"/>
          <p:cNvSpPr>
            <a:spLocks noGrp="1"/>
          </p:cNvSpPr>
          <p:nvPr>
            <p:ph type="sldNum" sz="quarter" idx="5"/>
          </p:nvPr>
        </p:nvSpPr>
        <p:spPr/>
        <p:txBody>
          <a:bodyPr/>
          <a:lstStyle/>
          <a:p>
            <a:fld id="{1FD43D11-169C-403B-AE90-DBA81AF33F77}" type="slidenum">
              <a:rPr lang="en-GB" smtClean="0"/>
              <a:t>14</a:t>
            </a:fld>
            <a:endParaRPr lang="en-GB"/>
          </a:p>
        </p:txBody>
      </p:sp>
    </p:spTree>
    <p:extLst>
      <p:ext uri="{BB962C8B-B14F-4D97-AF65-F5344CB8AC3E}">
        <p14:creationId xmlns:p14="http://schemas.microsoft.com/office/powerpoint/2010/main" val="30833893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just">
              <a:buFont typeface="Arial" panose="020B0604020202020204" pitchFamily="34" charset="0"/>
              <a:buNone/>
            </a:pPr>
            <a:endParaRPr lang="en-US" b="1" dirty="0">
              <a:solidFill>
                <a:schemeClr val="tx1"/>
              </a:solidFill>
            </a:endParaRPr>
          </a:p>
        </p:txBody>
      </p:sp>
      <p:sp>
        <p:nvSpPr>
          <p:cNvPr id="4" name="Slide Number Placeholder 3"/>
          <p:cNvSpPr>
            <a:spLocks noGrp="1"/>
          </p:cNvSpPr>
          <p:nvPr>
            <p:ph type="sldNum" sz="quarter" idx="5"/>
          </p:nvPr>
        </p:nvSpPr>
        <p:spPr/>
        <p:txBody>
          <a:bodyPr/>
          <a:lstStyle/>
          <a:p>
            <a:fld id="{1FD43D11-169C-403B-AE90-DBA81AF33F77}" type="slidenum">
              <a:rPr lang="en-GB" smtClean="0"/>
              <a:t>15</a:t>
            </a:fld>
            <a:endParaRPr lang="en-GB"/>
          </a:p>
        </p:txBody>
      </p:sp>
    </p:spTree>
    <p:extLst>
      <p:ext uri="{BB962C8B-B14F-4D97-AF65-F5344CB8AC3E}">
        <p14:creationId xmlns:p14="http://schemas.microsoft.com/office/powerpoint/2010/main" val="77061869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just">
              <a:buFont typeface="Arial" panose="020B0604020202020204" pitchFamily="34" charset="0"/>
              <a:buNone/>
            </a:pPr>
            <a:endParaRPr lang="en-US" b="1" dirty="0">
              <a:solidFill>
                <a:schemeClr val="tx1"/>
              </a:solidFill>
            </a:endParaRPr>
          </a:p>
        </p:txBody>
      </p:sp>
      <p:sp>
        <p:nvSpPr>
          <p:cNvPr id="4" name="Slide Number Placeholder 3"/>
          <p:cNvSpPr>
            <a:spLocks noGrp="1"/>
          </p:cNvSpPr>
          <p:nvPr>
            <p:ph type="sldNum" sz="quarter" idx="5"/>
          </p:nvPr>
        </p:nvSpPr>
        <p:spPr/>
        <p:txBody>
          <a:bodyPr/>
          <a:lstStyle/>
          <a:p>
            <a:fld id="{1FD43D11-169C-403B-AE90-DBA81AF33F77}" type="slidenum">
              <a:rPr lang="en-GB" smtClean="0"/>
              <a:t>16</a:t>
            </a:fld>
            <a:endParaRPr lang="en-GB"/>
          </a:p>
        </p:txBody>
      </p:sp>
    </p:spTree>
    <p:extLst>
      <p:ext uri="{BB962C8B-B14F-4D97-AF65-F5344CB8AC3E}">
        <p14:creationId xmlns:p14="http://schemas.microsoft.com/office/powerpoint/2010/main" val="6195718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l">
              <a:buFont typeface="Arial" panose="020B0604020202020204" pitchFamily="34" charset="0"/>
              <a:buNone/>
            </a:pPr>
            <a:endParaRPr lang="en-US" sz="2800"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FD43D11-169C-403B-AE90-DBA81AF33F77}" type="slidenum">
              <a:rPr lang="en-GB" smtClean="0"/>
              <a:t>17</a:t>
            </a:fld>
            <a:endParaRPr lang="en-GB"/>
          </a:p>
        </p:txBody>
      </p:sp>
    </p:spTree>
    <p:extLst>
      <p:ext uri="{BB962C8B-B14F-4D97-AF65-F5344CB8AC3E}">
        <p14:creationId xmlns:p14="http://schemas.microsoft.com/office/powerpoint/2010/main" val="334742503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just">
              <a:buFont typeface="Arial" panose="020B0604020202020204" pitchFamily="34" charset="0"/>
              <a:buNone/>
            </a:pPr>
            <a:endParaRPr lang="en-US" b="1" dirty="0">
              <a:solidFill>
                <a:schemeClr val="tx1"/>
              </a:solidFill>
            </a:endParaRPr>
          </a:p>
        </p:txBody>
      </p:sp>
      <p:sp>
        <p:nvSpPr>
          <p:cNvPr id="4" name="Slide Number Placeholder 3"/>
          <p:cNvSpPr>
            <a:spLocks noGrp="1"/>
          </p:cNvSpPr>
          <p:nvPr>
            <p:ph type="sldNum" sz="quarter" idx="5"/>
          </p:nvPr>
        </p:nvSpPr>
        <p:spPr/>
        <p:txBody>
          <a:bodyPr/>
          <a:lstStyle/>
          <a:p>
            <a:fld id="{1FD43D11-169C-403B-AE90-DBA81AF33F77}" type="slidenum">
              <a:rPr lang="en-GB" smtClean="0"/>
              <a:t>18</a:t>
            </a:fld>
            <a:endParaRPr lang="en-GB"/>
          </a:p>
        </p:txBody>
      </p:sp>
    </p:spTree>
    <p:extLst>
      <p:ext uri="{BB962C8B-B14F-4D97-AF65-F5344CB8AC3E}">
        <p14:creationId xmlns:p14="http://schemas.microsoft.com/office/powerpoint/2010/main" val="206155009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just">
              <a:buFont typeface="Arial" panose="020B0604020202020204" pitchFamily="34" charset="0"/>
              <a:buNone/>
            </a:pPr>
            <a:endParaRPr lang="en-US" b="0" dirty="0">
              <a:solidFill>
                <a:schemeClr val="tx1"/>
              </a:solidFill>
            </a:endParaRPr>
          </a:p>
        </p:txBody>
      </p:sp>
      <p:sp>
        <p:nvSpPr>
          <p:cNvPr id="4" name="Slide Number Placeholder 3"/>
          <p:cNvSpPr>
            <a:spLocks noGrp="1"/>
          </p:cNvSpPr>
          <p:nvPr>
            <p:ph type="sldNum" sz="quarter" idx="5"/>
          </p:nvPr>
        </p:nvSpPr>
        <p:spPr/>
        <p:txBody>
          <a:bodyPr/>
          <a:lstStyle/>
          <a:p>
            <a:fld id="{1FD43D11-169C-403B-AE90-DBA81AF33F77}" type="slidenum">
              <a:rPr lang="en-GB" smtClean="0"/>
              <a:t>19</a:t>
            </a:fld>
            <a:endParaRPr lang="en-GB"/>
          </a:p>
        </p:txBody>
      </p:sp>
    </p:spTree>
    <p:extLst>
      <p:ext uri="{BB962C8B-B14F-4D97-AF65-F5344CB8AC3E}">
        <p14:creationId xmlns:p14="http://schemas.microsoft.com/office/powerpoint/2010/main" val="35819789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just">
              <a:buFont typeface="Arial" panose="020B0604020202020204" pitchFamily="34" charset="0"/>
              <a:buNone/>
            </a:pPr>
            <a:endParaRPr lang="en-US" b="0" dirty="0">
              <a:solidFill>
                <a:schemeClr val="tx1"/>
              </a:solidFill>
            </a:endParaRPr>
          </a:p>
        </p:txBody>
      </p:sp>
      <p:sp>
        <p:nvSpPr>
          <p:cNvPr id="4" name="Slide Number Placeholder 3"/>
          <p:cNvSpPr>
            <a:spLocks noGrp="1"/>
          </p:cNvSpPr>
          <p:nvPr>
            <p:ph type="sldNum" sz="quarter" idx="5"/>
          </p:nvPr>
        </p:nvSpPr>
        <p:spPr/>
        <p:txBody>
          <a:bodyPr/>
          <a:lstStyle/>
          <a:p>
            <a:fld id="{1FD43D11-169C-403B-AE90-DBA81AF33F77}" type="slidenum">
              <a:rPr lang="en-GB" smtClean="0"/>
              <a:t>20</a:t>
            </a:fld>
            <a:endParaRPr lang="en-GB"/>
          </a:p>
        </p:txBody>
      </p:sp>
    </p:spTree>
    <p:extLst>
      <p:ext uri="{BB962C8B-B14F-4D97-AF65-F5344CB8AC3E}">
        <p14:creationId xmlns:p14="http://schemas.microsoft.com/office/powerpoint/2010/main" val="263157492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just">
              <a:buFont typeface="Arial" panose="020B0604020202020204" pitchFamily="34" charset="0"/>
              <a:buNone/>
            </a:pPr>
            <a:endParaRPr lang="en-US" b="0" dirty="0">
              <a:solidFill>
                <a:schemeClr val="tx1"/>
              </a:solidFill>
            </a:endParaRPr>
          </a:p>
        </p:txBody>
      </p:sp>
      <p:sp>
        <p:nvSpPr>
          <p:cNvPr id="4" name="Slide Number Placeholder 3"/>
          <p:cNvSpPr>
            <a:spLocks noGrp="1"/>
          </p:cNvSpPr>
          <p:nvPr>
            <p:ph type="sldNum" sz="quarter" idx="5"/>
          </p:nvPr>
        </p:nvSpPr>
        <p:spPr/>
        <p:txBody>
          <a:bodyPr/>
          <a:lstStyle/>
          <a:p>
            <a:fld id="{1FD43D11-169C-403B-AE90-DBA81AF33F77}" type="slidenum">
              <a:rPr lang="en-GB" smtClean="0"/>
              <a:t>21</a:t>
            </a:fld>
            <a:endParaRPr lang="en-GB"/>
          </a:p>
        </p:txBody>
      </p:sp>
    </p:spTree>
    <p:extLst>
      <p:ext uri="{BB962C8B-B14F-4D97-AF65-F5344CB8AC3E}">
        <p14:creationId xmlns:p14="http://schemas.microsoft.com/office/powerpoint/2010/main" val="310554970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just">
              <a:buFont typeface="Arial" panose="020B0604020202020204" pitchFamily="34" charset="0"/>
              <a:buNone/>
            </a:pPr>
            <a:endParaRPr lang="en-US" b="0" dirty="0">
              <a:solidFill>
                <a:schemeClr val="tx1"/>
              </a:solidFill>
            </a:endParaRPr>
          </a:p>
        </p:txBody>
      </p:sp>
      <p:sp>
        <p:nvSpPr>
          <p:cNvPr id="4" name="Slide Number Placeholder 3"/>
          <p:cNvSpPr>
            <a:spLocks noGrp="1"/>
          </p:cNvSpPr>
          <p:nvPr>
            <p:ph type="sldNum" sz="quarter" idx="5"/>
          </p:nvPr>
        </p:nvSpPr>
        <p:spPr/>
        <p:txBody>
          <a:bodyPr/>
          <a:lstStyle/>
          <a:p>
            <a:fld id="{1FD43D11-169C-403B-AE90-DBA81AF33F77}" type="slidenum">
              <a:rPr lang="en-GB" smtClean="0"/>
              <a:t>22</a:t>
            </a:fld>
            <a:endParaRPr lang="en-GB"/>
          </a:p>
        </p:txBody>
      </p:sp>
    </p:spTree>
    <p:extLst>
      <p:ext uri="{BB962C8B-B14F-4D97-AF65-F5344CB8AC3E}">
        <p14:creationId xmlns:p14="http://schemas.microsoft.com/office/powerpoint/2010/main" val="44546767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just">
              <a:buFont typeface="Arial" panose="020B0604020202020204" pitchFamily="34" charset="0"/>
              <a:buNone/>
            </a:pPr>
            <a:endParaRPr lang="en-US" b="0" dirty="0">
              <a:solidFill>
                <a:schemeClr val="tx1"/>
              </a:solidFill>
            </a:endParaRPr>
          </a:p>
        </p:txBody>
      </p:sp>
      <p:sp>
        <p:nvSpPr>
          <p:cNvPr id="4" name="Slide Number Placeholder 3"/>
          <p:cNvSpPr>
            <a:spLocks noGrp="1"/>
          </p:cNvSpPr>
          <p:nvPr>
            <p:ph type="sldNum" sz="quarter" idx="5"/>
          </p:nvPr>
        </p:nvSpPr>
        <p:spPr/>
        <p:txBody>
          <a:bodyPr/>
          <a:lstStyle/>
          <a:p>
            <a:fld id="{1FD43D11-169C-403B-AE90-DBA81AF33F77}" type="slidenum">
              <a:rPr lang="en-GB" smtClean="0"/>
              <a:t>23</a:t>
            </a:fld>
            <a:endParaRPr lang="en-GB"/>
          </a:p>
        </p:txBody>
      </p:sp>
    </p:spTree>
    <p:extLst>
      <p:ext uri="{BB962C8B-B14F-4D97-AF65-F5344CB8AC3E}">
        <p14:creationId xmlns:p14="http://schemas.microsoft.com/office/powerpoint/2010/main" val="83859519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l">
              <a:buFont typeface="Arial" panose="020B0604020202020204" pitchFamily="34" charset="0"/>
              <a:buChar char="•"/>
            </a:pPr>
            <a:endParaRPr lang="en-GB" sz="1200" kern="1200" dirty="0">
              <a:solidFill>
                <a:schemeClr val="tx1"/>
              </a:solidFill>
              <a:latin typeface="+mn-lt"/>
              <a:ea typeface="+mn-ea"/>
              <a:cs typeface="+mn-cs"/>
            </a:endParaRPr>
          </a:p>
        </p:txBody>
      </p:sp>
      <p:sp>
        <p:nvSpPr>
          <p:cNvPr id="4" name="Slide Number Placeholder 3"/>
          <p:cNvSpPr>
            <a:spLocks noGrp="1"/>
          </p:cNvSpPr>
          <p:nvPr>
            <p:ph type="sldNum" sz="quarter" idx="5"/>
          </p:nvPr>
        </p:nvSpPr>
        <p:spPr/>
        <p:txBody>
          <a:bodyPr/>
          <a:lstStyle/>
          <a:p>
            <a:fld id="{1FD43D11-169C-403B-AE90-DBA81AF33F77}" type="slidenum">
              <a:rPr lang="en-GB" smtClean="0"/>
              <a:t>24</a:t>
            </a:fld>
            <a:endParaRPr lang="en-GB"/>
          </a:p>
        </p:txBody>
      </p:sp>
    </p:spTree>
    <p:extLst>
      <p:ext uri="{BB962C8B-B14F-4D97-AF65-F5344CB8AC3E}">
        <p14:creationId xmlns:p14="http://schemas.microsoft.com/office/powerpoint/2010/main" val="50635572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l">
              <a:buFont typeface="Arial" panose="020B0604020202020204" pitchFamily="34" charset="0"/>
              <a:buChar char="•"/>
            </a:pPr>
            <a:endParaRPr lang="en-GB" sz="1200" kern="1200" dirty="0">
              <a:solidFill>
                <a:schemeClr val="tx1"/>
              </a:solidFill>
              <a:latin typeface="+mn-lt"/>
              <a:ea typeface="+mn-ea"/>
              <a:cs typeface="+mn-cs"/>
            </a:endParaRPr>
          </a:p>
        </p:txBody>
      </p:sp>
      <p:sp>
        <p:nvSpPr>
          <p:cNvPr id="4" name="Slide Number Placeholder 3"/>
          <p:cNvSpPr>
            <a:spLocks noGrp="1"/>
          </p:cNvSpPr>
          <p:nvPr>
            <p:ph type="sldNum" sz="quarter" idx="5"/>
          </p:nvPr>
        </p:nvSpPr>
        <p:spPr/>
        <p:txBody>
          <a:bodyPr/>
          <a:lstStyle/>
          <a:p>
            <a:fld id="{1FD43D11-169C-403B-AE90-DBA81AF33F77}" type="slidenum">
              <a:rPr lang="en-GB" smtClean="0"/>
              <a:t>25</a:t>
            </a:fld>
            <a:endParaRPr lang="en-GB"/>
          </a:p>
        </p:txBody>
      </p:sp>
    </p:spTree>
    <p:extLst>
      <p:ext uri="{BB962C8B-B14F-4D97-AF65-F5344CB8AC3E}">
        <p14:creationId xmlns:p14="http://schemas.microsoft.com/office/powerpoint/2010/main" val="99465144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26</a:t>
            </a:fld>
            <a:endParaRPr lang="en-GB"/>
          </a:p>
        </p:txBody>
      </p:sp>
    </p:spTree>
    <p:extLst>
      <p:ext uri="{BB962C8B-B14F-4D97-AF65-F5344CB8AC3E}">
        <p14:creationId xmlns:p14="http://schemas.microsoft.com/office/powerpoint/2010/main" val="1198593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27</a:t>
            </a:fld>
            <a:endParaRPr lang="en-GB"/>
          </a:p>
        </p:txBody>
      </p:sp>
    </p:spTree>
    <p:extLst>
      <p:ext uri="{BB962C8B-B14F-4D97-AF65-F5344CB8AC3E}">
        <p14:creationId xmlns:p14="http://schemas.microsoft.com/office/powerpoint/2010/main" val="127664950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l">
              <a:buFont typeface="Arial" panose="020B0604020202020204" pitchFamily="34" charset="0"/>
              <a:buChar char="•"/>
            </a:pPr>
            <a:endParaRPr lang="en-GB" sz="1200" kern="1200" dirty="0">
              <a:solidFill>
                <a:schemeClr val="tx1"/>
              </a:solidFill>
              <a:latin typeface="+mn-lt"/>
              <a:ea typeface="+mn-ea"/>
              <a:cs typeface="+mn-cs"/>
            </a:endParaRPr>
          </a:p>
        </p:txBody>
      </p:sp>
      <p:sp>
        <p:nvSpPr>
          <p:cNvPr id="4" name="Slide Number Placeholder 3"/>
          <p:cNvSpPr>
            <a:spLocks noGrp="1"/>
          </p:cNvSpPr>
          <p:nvPr>
            <p:ph type="sldNum" sz="quarter" idx="5"/>
          </p:nvPr>
        </p:nvSpPr>
        <p:spPr/>
        <p:txBody>
          <a:bodyPr/>
          <a:lstStyle/>
          <a:p>
            <a:fld id="{1FD43D11-169C-403B-AE90-DBA81AF33F77}" type="slidenum">
              <a:rPr lang="en-GB" smtClean="0"/>
              <a:t>28</a:t>
            </a:fld>
            <a:endParaRPr lang="en-GB"/>
          </a:p>
        </p:txBody>
      </p:sp>
    </p:spTree>
    <p:extLst>
      <p:ext uri="{BB962C8B-B14F-4D97-AF65-F5344CB8AC3E}">
        <p14:creationId xmlns:p14="http://schemas.microsoft.com/office/powerpoint/2010/main" val="374159888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29</a:t>
            </a:fld>
            <a:endParaRPr lang="en-GB"/>
          </a:p>
        </p:txBody>
      </p:sp>
    </p:spTree>
    <p:extLst>
      <p:ext uri="{BB962C8B-B14F-4D97-AF65-F5344CB8AC3E}">
        <p14:creationId xmlns:p14="http://schemas.microsoft.com/office/powerpoint/2010/main" val="419257767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30</a:t>
            </a:fld>
            <a:endParaRPr lang="en-GB"/>
          </a:p>
        </p:txBody>
      </p:sp>
    </p:spTree>
    <p:extLst>
      <p:ext uri="{BB962C8B-B14F-4D97-AF65-F5344CB8AC3E}">
        <p14:creationId xmlns:p14="http://schemas.microsoft.com/office/powerpoint/2010/main" val="290227398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31</a:t>
            </a:fld>
            <a:endParaRPr lang="en-GB"/>
          </a:p>
        </p:txBody>
      </p:sp>
    </p:spTree>
    <p:extLst>
      <p:ext uri="{BB962C8B-B14F-4D97-AF65-F5344CB8AC3E}">
        <p14:creationId xmlns:p14="http://schemas.microsoft.com/office/powerpoint/2010/main" val="394270561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32</a:t>
            </a:fld>
            <a:endParaRPr lang="en-GB"/>
          </a:p>
        </p:txBody>
      </p:sp>
    </p:spTree>
    <p:extLst>
      <p:ext uri="{BB962C8B-B14F-4D97-AF65-F5344CB8AC3E}">
        <p14:creationId xmlns:p14="http://schemas.microsoft.com/office/powerpoint/2010/main" val="130180676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33</a:t>
            </a:fld>
            <a:endParaRPr lang="en-GB"/>
          </a:p>
        </p:txBody>
      </p:sp>
    </p:spTree>
    <p:extLst>
      <p:ext uri="{BB962C8B-B14F-4D97-AF65-F5344CB8AC3E}">
        <p14:creationId xmlns:p14="http://schemas.microsoft.com/office/powerpoint/2010/main" val="68311688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buFont typeface="+mj-lt"/>
              <a:buAutoNum type="arabicPeriod"/>
            </a:pPr>
            <a:endParaRPr lang="en-US" b="0" i="0" dirty="0">
              <a:solidFill>
                <a:srgbClr val="D1D5DB"/>
              </a:solidFill>
              <a:effectLst/>
              <a:latin typeface="Söhne"/>
            </a:endParaRPr>
          </a:p>
        </p:txBody>
      </p:sp>
      <p:sp>
        <p:nvSpPr>
          <p:cNvPr id="4" name="Slide Number Placeholder 3"/>
          <p:cNvSpPr>
            <a:spLocks noGrp="1"/>
          </p:cNvSpPr>
          <p:nvPr>
            <p:ph type="sldNum" sz="quarter" idx="5"/>
          </p:nvPr>
        </p:nvSpPr>
        <p:spPr/>
        <p:txBody>
          <a:bodyPr/>
          <a:lstStyle/>
          <a:p>
            <a:fld id="{1FD43D11-169C-403B-AE90-DBA81AF33F77}" type="slidenum">
              <a:rPr lang="en-GB" smtClean="0"/>
              <a:t>34</a:t>
            </a:fld>
            <a:endParaRPr lang="en-GB"/>
          </a:p>
        </p:txBody>
      </p:sp>
    </p:spTree>
    <p:extLst>
      <p:ext uri="{BB962C8B-B14F-4D97-AF65-F5344CB8AC3E}">
        <p14:creationId xmlns:p14="http://schemas.microsoft.com/office/powerpoint/2010/main" val="293416786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D43D11-169C-403B-AE90-DBA81AF33F77}" type="slidenum">
              <a:rPr lang="en-GB" smtClean="0"/>
              <a:t>35</a:t>
            </a:fld>
            <a:endParaRPr lang="en-GB"/>
          </a:p>
        </p:txBody>
      </p:sp>
    </p:spTree>
    <p:extLst>
      <p:ext uri="{BB962C8B-B14F-4D97-AF65-F5344CB8AC3E}">
        <p14:creationId xmlns:p14="http://schemas.microsoft.com/office/powerpoint/2010/main" val="38772802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42232359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6570406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cSld name="Multi_Slide">
    <p:spTree>
      <p:nvGrpSpPr>
        <p:cNvPr id="1" name=""/>
        <p:cNvGrpSpPr/>
        <p:nvPr/>
      </p:nvGrpSpPr>
      <p:grpSpPr>
        <a:xfrm>
          <a:off x="0" y="0"/>
          <a:ext cx="0" cy="0"/>
          <a:chOff x="0" y="0"/>
          <a:chExt cx="0" cy="0"/>
        </a:xfrm>
      </p:grpSpPr>
      <p:sp>
        <p:nvSpPr>
          <p:cNvPr id="5" name="Content Placeholder 2"/>
          <p:cNvSpPr>
            <a:spLocks noGrp="1"/>
          </p:cNvSpPr>
          <p:nvPr>
            <p:ph idx="1"/>
          </p:nvPr>
        </p:nvSpPr>
        <p:spPr>
          <a:xfrm>
            <a:off x="632885" y="1797052"/>
            <a:ext cx="11040076" cy="4098595"/>
          </a:xfrm>
          <a:prstGeom prst="rect">
            <a:avLst/>
          </a:prstGeom>
        </p:spPr>
        <p:txBody>
          <a:bodyPr lIns="91420" tIns="45710" rIns="91420" bIns="45710">
            <a:noAutofit/>
          </a:bodyPr>
          <a:lstStyle>
            <a:lvl1pPr marL="285690" marR="0" indent="-285690" algn="ctr" defTabSz="457105" rtl="0" eaLnBrk="1" fontAlgn="auto" latinLnBrk="0" hangingPunct="1">
              <a:lnSpc>
                <a:spcPct val="100000"/>
              </a:lnSpc>
              <a:spcBef>
                <a:spcPct val="20000"/>
              </a:spcBef>
              <a:spcAft>
                <a:spcPts val="0"/>
              </a:spcAft>
              <a:buClrTx/>
              <a:buSzTx/>
              <a:buFont typeface="Arial"/>
              <a:buNone/>
              <a:tabLst/>
              <a:defRPr sz="2000" b="0" i="0" baseline="0">
                <a:solidFill>
                  <a:schemeClr val="bg1"/>
                </a:solidFill>
                <a:latin typeface="+mn-lt"/>
                <a:cs typeface="CiscoSans ExtraLight"/>
              </a:defRPr>
            </a:lvl1pPr>
          </a:lstStyle>
          <a:p>
            <a:pPr lvl="0"/>
            <a:r>
              <a:rPr lang="en-US"/>
              <a:t>Click to edit Master text styles</a:t>
            </a:r>
          </a:p>
        </p:txBody>
      </p:sp>
      <p:sp>
        <p:nvSpPr>
          <p:cNvPr id="4" name="Title Placeholder 5"/>
          <p:cNvSpPr>
            <a:spLocks noGrp="1"/>
          </p:cNvSpPr>
          <p:nvPr>
            <p:ph type="title"/>
          </p:nvPr>
        </p:nvSpPr>
        <p:spPr bwMode="auto">
          <a:xfrm>
            <a:off x="583688" y="455085"/>
            <a:ext cx="11127317" cy="9757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rgbClr val="004C69"/>
                </a:solidFill>
              </a:defRPr>
            </a:lvl1pPr>
          </a:lstStyle>
          <a:p>
            <a:pPr lvl="0"/>
            <a:r>
              <a:rPr lang="en-US"/>
              <a:t>Click to edit Master title style</a:t>
            </a:r>
            <a:endParaRPr lang="en-GB" dirty="0"/>
          </a:p>
        </p:txBody>
      </p:sp>
    </p:spTree>
    <p:extLst>
      <p:ext uri="{BB962C8B-B14F-4D97-AF65-F5344CB8AC3E}">
        <p14:creationId xmlns:p14="http://schemas.microsoft.com/office/powerpoint/2010/main" val="24971171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05/02/2024</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9426878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F497BB8-93F1-3841-8173-4DF1241A59EB}"/>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
        <p:nvSpPr>
          <p:cNvPr id="4" name="Text Placeholder 2">
            <a:extLst>
              <a:ext uri="{FF2B5EF4-FFF2-40B4-BE49-F238E27FC236}">
                <a16:creationId xmlns:a16="http://schemas.microsoft.com/office/drawing/2014/main" id="{01F42012-9474-4F46-BD54-028036C91EB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15363690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BAABAF2-22C1-AC4B-8333-FD1A2385CB98}"/>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BDBEAAAA-701D-1142-BD3E-4627645949BB}"/>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28795679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675180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2/5/2024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9133139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C64F3F4-CE19-49F8-9EF4-FF4EE52031C2}" type="datetimeFigureOut">
              <a:rPr lang="en-GB" smtClean="0"/>
              <a:t>05/02/2024</a:t>
            </a:fld>
            <a:endParaRPr lang="en-GB"/>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98455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t>2/5/2024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4128271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smtClean="0"/>
              <a:t>2/5/2024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6600927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764DE79-268F-4C1A-8933-263129D2AF90}" type="datetimeFigureOut">
              <a:rPr lang="en-US" smtClean="0"/>
              <a:t>2/5/2024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2899753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764DE79-268F-4C1A-8933-263129D2AF90}" type="datetimeFigureOut">
              <a:rPr lang="en-US" smtClean="0"/>
              <a:t>2/5/2024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17939639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smtClean="0"/>
              <a:t>2/5/2024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9258908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2/5/2024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15791178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2/5/2024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2314877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2/5/2024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16041248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2/5/2024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76164235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Multi_Slide">
    <p:spTree>
      <p:nvGrpSpPr>
        <p:cNvPr id="1" name=""/>
        <p:cNvGrpSpPr/>
        <p:nvPr/>
      </p:nvGrpSpPr>
      <p:grpSpPr>
        <a:xfrm>
          <a:off x="0" y="0"/>
          <a:ext cx="0" cy="0"/>
          <a:chOff x="0" y="0"/>
          <a:chExt cx="0" cy="0"/>
        </a:xfrm>
      </p:grpSpPr>
      <p:sp>
        <p:nvSpPr>
          <p:cNvPr id="5" name="Content Placeholder 2"/>
          <p:cNvSpPr>
            <a:spLocks noGrp="1"/>
          </p:cNvSpPr>
          <p:nvPr>
            <p:ph idx="1"/>
          </p:nvPr>
        </p:nvSpPr>
        <p:spPr>
          <a:xfrm>
            <a:off x="632885" y="1797052"/>
            <a:ext cx="11040076" cy="4098595"/>
          </a:xfrm>
          <a:prstGeom prst="rect">
            <a:avLst/>
          </a:prstGeom>
        </p:spPr>
        <p:txBody>
          <a:bodyPr lIns="91420" tIns="45710" rIns="91420" bIns="45710">
            <a:noAutofit/>
          </a:bodyPr>
          <a:lstStyle>
            <a:lvl1pPr marL="285690" marR="0" indent="-285690" algn="ctr" defTabSz="457105" rtl="0" eaLnBrk="1" fontAlgn="auto" latinLnBrk="0" hangingPunct="1">
              <a:lnSpc>
                <a:spcPct val="100000"/>
              </a:lnSpc>
              <a:spcBef>
                <a:spcPct val="20000"/>
              </a:spcBef>
              <a:spcAft>
                <a:spcPts val="0"/>
              </a:spcAft>
              <a:buClrTx/>
              <a:buSzTx/>
              <a:buFont typeface="Arial"/>
              <a:buNone/>
              <a:tabLst/>
              <a:defRPr sz="2000" b="0" i="0" baseline="0">
                <a:solidFill>
                  <a:schemeClr val="bg1"/>
                </a:solidFill>
                <a:latin typeface="+mn-lt"/>
                <a:cs typeface="CiscoSans ExtraLight"/>
              </a:defRPr>
            </a:lvl1pPr>
          </a:lstStyle>
          <a:p>
            <a:pPr lvl="0"/>
            <a:r>
              <a:rPr lang="en-US"/>
              <a:t>Click to edit Master text styles</a:t>
            </a:r>
          </a:p>
        </p:txBody>
      </p:sp>
      <p:sp>
        <p:nvSpPr>
          <p:cNvPr id="4" name="Title Placeholder 5"/>
          <p:cNvSpPr>
            <a:spLocks noGrp="1"/>
          </p:cNvSpPr>
          <p:nvPr>
            <p:ph type="title"/>
          </p:nvPr>
        </p:nvSpPr>
        <p:spPr bwMode="auto">
          <a:xfrm>
            <a:off x="583688" y="455085"/>
            <a:ext cx="11127317" cy="9757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rgbClr val="004C69"/>
                </a:solidFill>
              </a:defRPr>
            </a:lvl1pPr>
          </a:lstStyle>
          <a:p>
            <a:pPr lvl="0"/>
            <a:r>
              <a:rPr lang="en-US"/>
              <a:t>Click to edit Master title style</a:t>
            </a:r>
            <a:endParaRPr lang="en-GB" dirty="0"/>
          </a:p>
        </p:txBody>
      </p:sp>
    </p:spTree>
    <p:extLst>
      <p:ext uri="{BB962C8B-B14F-4D97-AF65-F5344CB8AC3E}">
        <p14:creationId xmlns:p14="http://schemas.microsoft.com/office/powerpoint/2010/main" val="7578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61813872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slideLayout" Target="../slideLayouts/slideLayout3.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3.xml"/><Relationship Id="rId1" Type="http://schemas.openxmlformats.org/officeDocument/2006/relationships/slideLayout" Target="../slideLayouts/slideLayout5.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4.xml"/><Relationship Id="rId1" Type="http://schemas.openxmlformats.org/officeDocument/2006/relationships/slideLayout" Target="../slideLayouts/slideLayout6.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theme" Target="../theme/theme5.xml"/><Relationship Id="rId1" Type="http://schemas.openxmlformats.org/officeDocument/2006/relationships/slideLayout" Target="../slideLayouts/slideLayout7.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15.xml"/><Relationship Id="rId13" Type="http://schemas.openxmlformats.org/officeDocument/2006/relationships/slideLayout" Target="../slideLayouts/slideLayout20.xml"/><Relationship Id="rId3" Type="http://schemas.openxmlformats.org/officeDocument/2006/relationships/slideLayout" Target="../slideLayouts/slideLayout10.xml"/><Relationship Id="rId7" Type="http://schemas.openxmlformats.org/officeDocument/2006/relationships/slideLayout" Target="../slideLayouts/slideLayout14.xml"/><Relationship Id="rId12" Type="http://schemas.openxmlformats.org/officeDocument/2006/relationships/slideLayout" Target="../slideLayouts/slideLayout19.xml"/><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slideLayout" Target="../slideLayouts/slideLayout13.xml"/><Relationship Id="rId11" Type="http://schemas.openxmlformats.org/officeDocument/2006/relationships/slideLayout" Target="../slideLayouts/slideLayout18.xml"/><Relationship Id="rId5" Type="http://schemas.openxmlformats.org/officeDocument/2006/relationships/slideLayout" Target="../slideLayouts/slideLayout12.xml"/><Relationship Id="rId15" Type="http://schemas.openxmlformats.org/officeDocument/2006/relationships/image" Target="../media/image2.png"/><Relationship Id="rId10" Type="http://schemas.openxmlformats.org/officeDocument/2006/relationships/slideLayout" Target="../slideLayouts/slideLayout17.xml"/><Relationship Id="rId4" Type="http://schemas.openxmlformats.org/officeDocument/2006/relationships/slideLayout" Target="../slideLayouts/slideLayout11.xml"/><Relationship Id="rId9" Type="http://schemas.openxmlformats.org/officeDocument/2006/relationships/slideLayout" Target="../slideLayouts/slideLayout16.xml"/><Relationship Id="rId14" Type="http://schemas.openxmlformats.org/officeDocument/2006/relationships/theme" Target="../theme/theme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0FD76DA-018B-3547-8990-82DB73013FC5}"/>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257813984"/>
      </p:ext>
    </p:extLst>
  </p:cSld>
  <p:clrMap bg1="lt1" tx1="dk1" bg2="lt2" tx2="dk2" accent1="accent1" accent2="accent2" accent3="accent3" accent4="accent4" accent5="accent5" accent6="accent6" hlink="hlink" folHlink="folHlink"/>
  <p:sldLayoutIdLst>
    <p:sldLayoutId id="214748367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4939C035-3B3A-3141-87AF-3CED54A86634}"/>
              </a:ext>
            </a:extLst>
          </p:cNvPr>
          <p:cNvPicPr>
            <a:picLocks noChangeAspect="1"/>
          </p:cNvPicPr>
          <p:nvPr userDrawn="1"/>
        </p:nvPicPr>
        <p:blipFill>
          <a:blip r:embed="rId5"/>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118905666"/>
      </p:ext>
    </p:extLst>
  </p:cSld>
  <p:clrMap bg1="lt1" tx1="dk1" bg2="lt2" tx2="dk2" accent1="accent1" accent2="accent2" accent3="accent3" accent4="accent4" accent5="accent5" accent6="accent6" hlink="hlink" folHlink="folHlink"/>
  <p:sldLayoutIdLst>
    <p:sldLayoutId id="2147483679" r:id="rId1"/>
    <p:sldLayoutId id="2147483684" r:id="rId2"/>
    <p:sldLayoutId id="2147483685"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DBBAB934-017A-D042-9617-3501BD1449E9}"/>
              </a:ext>
            </a:extLst>
          </p:cNvPr>
          <p:cNvPicPr>
            <a:picLocks noChangeAspect="1"/>
          </p:cNvPicPr>
          <p:nvPr userDrawn="1"/>
        </p:nvPicPr>
        <p:blipFill>
          <a:blip r:embed="rId3"/>
          <a:stretch>
            <a:fillRect/>
          </a:stretch>
        </p:blipFill>
        <p:spPr>
          <a:xfrm>
            <a:off x="0" y="12111"/>
            <a:ext cx="12192000" cy="6858000"/>
          </a:xfrm>
          <a:prstGeom prst="rect">
            <a:avLst/>
          </a:prstGeom>
        </p:spPr>
      </p:pic>
    </p:spTree>
    <p:extLst>
      <p:ext uri="{BB962C8B-B14F-4D97-AF65-F5344CB8AC3E}">
        <p14:creationId xmlns:p14="http://schemas.microsoft.com/office/powerpoint/2010/main" val="1072181288"/>
      </p:ext>
    </p:extLst>
  </p:cSld>
  <p:clrMap bg1="lt1" tx1="dk1" bg2="lt2" tx2="dk2" accent1="accent1" accent2="accent2" accent3="accent3" accent4="accent4" accent5="accent5" accent6="accent6" hlink="hlink" folHlink="folHlink"/>
  <p:sldLayoutIdLst>
    <p:sldLayoutId id="214748368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251BAB70-5F78-8E45-BF3D-7FB372DD419C}"/>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5E0E4F28-8131-874E-B467-742C87EEE44C}"/>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3393168259"/>
      </p:ext>
    </p:extLst>
  </p:cSld>
  <p:clrMap bg1="lt1" tx1="dk1" bg2="lt2" tx2="dk2" accent1="accent1" accent2="accent2" accent3="accent3" accent4="accent4" accent5="accent5" accent6="accent6" hlink="hlink" folHlink="folHlink"/>
  <p:sldLayoutIdLst>
    <p:sldLayoutId id="214748368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540C29-F910-6D43-9045-53D256484F6D}" type="datetimeFigureOut">
              <a:rPr lang="en-US" smtClean="0"/>
              <a:t>2/5/2024</a:t>
            </a:fld>
            <a:endParaRPr lang="en-US"/>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F188F3-1707-3C44-A904-58D86E3FE638}" type="slidenum">
              <a:rPr lang="en-US" smtClean="0"/>
              <a:t>‹#›</a:t>
            </a:fld>
            <a:endParaRPr lang="en-US"/>
          </a:p>
        </p:txBody>
      </p:sp>
      <p:pic>
        <p:nvPicPr>
          <p:cNvPr id="8" name="Picture 7" descr="A blue background with white text&#10;&#10;Description automatically generated with low confidence">
            <a:extLst>
              <a:ext uri="{FF2B5EF4-FFF2-40B4-BE49-F238E27FC236}">
                <a16:creationId xmlns:a16="http://schemas.microsoft.com/office/drawing/2014/main" id="{23F07876-793F-CDFC-420F-0A455F595FBB}"/>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197172373"/>
      </p:ext>
    </p:extLst>
  </p:cSld>
  <p:clrMap bg1="lt1" tx1="dk1" bg2="lt2" tx2="dk2" accent1="accent1" accent2="accent2" accent3="accent3" accent4="accent4" accent5="accent5" accent6="accent6" hlink="hlink" folHlink="folHlink"/>
  <p:sldLayoutIdLst>
    <p:sldLayoutId id="214748368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2/5/2024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dirty="0"/>
          </a:p>
        </p:txBody>
      </p:sp>
      <p:pic>
        <p:nvPicPr>
          <p:cNvPr id="7" name="Picture 6" descr="Graphical user interface&#10;&#10;Description automatically generated with medium confidence">
            <a:extLst>
              <a:ext uri="{FF2B5EF4-FFF2-40B4-BE49-F238E27FC236}">
                <a16:creationId xmlns:a16="http://schemas.microsoft.com/office/drawing/2014/main" id="{CB0EB6F8-EC51-F74F-782F-F97F59DC84E1}"/>
              </a:ext>
            </a:extLst>
          </p:cNvPr>
          <p:cNvPicPr>
            <a:picLocks noChangeAspect="1"/>
          </p:cNvPicPr>
          <p:nvPr userDrawn="1"/>
        </p:nvPicPr>
        <p:blipFill>
          <a:blip r:embed="rId15"/>
          <a:stretch>
            <a:fillRect/>
          </a:stretch>
        </p:blipFill>
        <p:spPr>
          <a:xfrm>
            <a:off x="0" y="0"/>
            <a:ext cx="12192000" cy="6858000"/>
          </a:xfrm>
          <a:prstGeom prst="rect">
            <a:avLst/>
          </a:prstGeom>
        </p:spPr>
      </p:pic>
    </p:spTree>
    <p:extLst>
      <p:ext uri="{BB962C8B-B14F-4D97-AF65-F5344CB8AC3E}">
        <p14:creationId xmlns:p14="http://schemas.microsoft.com/office/powerpoint/2010/main" val="1967849181"/>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 id="2147483713" r:id="rId12"/>
    <p:sldLayoutId id="2147483714"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19.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14.png"/><Relationship Id="rId7" Type="http://schemas.openxmlformats.org/officeDocument/2006/relationships/hyperlink" Target="https://creativecommons.org/licenses/by-nc/3.0/" TargetMode="External"/><Relationship Id="rId2" Type="http://schemas.openxmlformats.org/officeDocument/2006/relationships/notesSlide" Target="../notesSlides/notesSlide2.xml"/><Relationship Id="rId1" Type="http://schemas.openxmlformats.org/officeDocument/2006/relationships/slideLayout" Target="../slideLayouts/slideLayout19.xml"/><Relationship Id="rId6" Type="http://schemas.openxmlformats.org/officeDocument/2006/relationships/hyperlink" Target="https://www.pngall.com/evidence-png/" TargetMode="External"/><Relationship Id="rId5" Type="http://schemas.openxmlformats.org/officeDocument/2006/relationships/image" Target="../media/image16.png"/><Relationship Id="rId4" Type="http://schemas.openxmlformats.org/officeDocument/2006/relationships/image" Target="../media/image15.svg"/><Relationship Id="rId9" Type="http://schemas.openxmlformats.org/officeDocument/2006/relationships/hyperlink" Target="http://www.braingeek.in/2016_03_30_archive.html"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hyperlink" Target="https://creativecommons.org/licenses/by-nc/3.0/" TargetMode="External"/><Relationship Id="rId2" Type="http://schemas.openxmlformats.org/officeDocument/2006/relationships/notesSlide" Target="../notesSlides/notesSlide3.xml"/><Relationship Id="rId1" Type="http://schemas.openxmlformats.org/officeDocument/2006/relationships/slideLayout" Target="../slideLayouts/slideLayout19.xml"/><Relationship Id="rId6" Type="http://schemas.openxmlformats.org/officeDocument/2006/relationships/hyperlink" Target="https://www.pngall.com/evidence-png/" TargetMode="External"/><Relationship Id="rId5" Type="http://schemas.openxmlformats.org/officeDocument/2006/relationships/image" Target="../media/image16.png"/><Relationship Id="rId4" Type="http://schemas.openxmlformats.org/officeDocument/2006/relationships/image" Target="../media/image15.svg"/></Relationships>
</file>

<file path=ppt/slides/_rels/slide5.xml.rels><?xml version="1.0" encoding="UTF-8" standalone="yes"?>
<Relationships xmlns="http://schemas.openxmlformats.org/package/2006/relationships"><Relationship Id="rId8" Type="http://schemas.openxmlformats.org/officeDocument/2006/relationships/hyperlink" Target="https://creativecommons.org/licenses/by-sa/3.0/" TargetMode="External"/><Relationship Id="rId3" Type="http://schemas.openxmlformats.org/officeDocument/2006/relationships/image" Target="../media/image18.jpeg"/><Relationship Id="rId7" Type="http://schemas.openxmlformats.org/officeDocument/2006/relationships/image" Target="../media/image20.jpeg"/><Relationship Id="rId2" Type="http://schemas.openxmlformats.org/officeDocument/2006/relationships/notesSlide" Target="../notesSlides/notesSlide4.xml"/><Relationship Id="rId1" Type="http://schemas.openxmlformats.org/officeDocument/2006/relationships/slideLayout" Target="../slideLayouts/slideLayout20.xml"/><Relationship Id="rId6" Type="http://schemas.openxmlformats.org/officeDocument/2006/relationships/hyperlink" Target="https://librearts.org/2019/01/week-recap-8-jan-2019/" TargetMode="External"/><Relationship Id="rId5" Type="http://schemas.openxmlformats.org/officeDocument/2006/relationships/image" Target="../media/image19.jpg"/><Relationship Id="rId4" Type="http://schemas.openxmlformats.org/officeDocument/2006/relationships/hyperlink" Target="https://commons.wikimedia.org/wiki/File:Jacobs_First_House_-_living_room_01.jpg"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19.xml"/><Relationship Id="rId4" Type="http://schemas.openxmlformats.org/officeDocument/2006/relationships/image" Target="../media/image15.svg"/></Relationships>
</file>

<file path=ppt/slides/_rels/slide7.xml.rels><?xml version="1.0" encoding="UTF-8" standalone="yes"?>
<Relationships xmlns="http://schemas.openxmlformats.org/package/2006/relationships"><Relationship Id="rId3" Type="http://schemas.openxmlformats.org/officeDocument/2006/relationships/image" Target="../media/image21.c"/><Relationship Id="rId2" Type="http://schemas.openxmlformats.org/officeDocument/2006/relationships/notesSlide" Target="../notesSlides/notesSlide6.xml"/><Relationship Id="rId1" Type="http://schemas.openxmlformats.org/officeDocument/2006/relationships/slideLayout" Target="../slideLayouts/slideLayout19.xml"/><Relationship Id="rId5" Type="http://schemas.openxmlformats.org/officeDocument/2006/relationships/hyperlink" Target="https://creativecommons.org/licenses/by-nc-nd/3.0/" TargetMode="External"/><Relationship Id="rId4" Type="http://schemas.openxmlformats.org/officeDocument/2006/relationships/hyperlink" Target="https://www.deviantart.com/hitome/art/STEVE-HARVEY-WHAT-A-BRAVE-MAN-582290155"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19.xml"/><Relationship Id="rId4" Type="http://schemas.openxmlformats.org/officeDocument/2006/relationships/image" Target="../media/image15.svg"/></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19.xml"/><Relationship Id="rId4" Type="http://schemas.openxmlformats.org/officeDocument/2006/relationships/image" Target="../media/image15.sv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19.xml"/><Relationship Id="rId4" Type="http://schemas.openxmlformats.org/officeDocument/2006/relationships/image" Target="../media/image15.svg"/></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hyperlink" Target="https://pixabay.com/en/quiz-time-quiz-time-answer-sign-2453148/"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19.xml"/><Relationship Id="rId4" Type="http://schemas.openxmlformats.org/officeDocument/2006/relationships/image" Target="../media/image15.svg"/></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19.xml"/><Relationship Id="rId4" Type="http://schemas.openxmlformats.org/officeDocument/2006/relationships/image" Target="../media/image15.svg"/></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9.xml"/><Relationship Id="rId4" Type="http://schemas.openxmlformats.org/officeDocument/2006/relationships/image" Target="../media/image15.svg"/></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9.xml"/><Relationship Id="rId4" Type="http://schemas.openxmlformats.org/officeDocument/2006/relationships/image" Target="../media/image15.svg"/></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6.xml"/><Relationship Id="rId1" Type="http://schemas.openxmlformats.org/officeDocument/2006/relationships/slideLayout" Target="../slideLayouts/slideLayout20.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7.xml"/><Relationship Id="rId1" Type="http://schemas.openxmlformats.org/officeDocument/2006/relationships/slideLayout" Target="../slideLayouts/slideLayout19.xml"/><Relationship Id="rId4" Type="http://schemas.openxmlformats.org/officeDocument/2006/relationships/image" Target="../media/image15.svg"/></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8.xml"/><Relationship Id="rId1" Type="http://schemas.openxmlformats.org/officeDocument/2006/relationships/slideLayout" Target="../slideLayouts/slideLayout19.xml"/><Relationship Id="rId4" Type="http://schemas.openxmlformats.org/officeDocument/2006/relationships/image" Target="../media/image15.svg"/></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9.xml"/><Relationship Id="rId1" Type="http://schemas.openxmlformats.org/officeDocument/2006/relationships/slideLayout" Target="../slideLayouts/slideLayout19.xml"/><Relationship Id="rId4" Type="http://schemas.openxmlformats.org/officeDocument/2006/relationships/image" Target="../media/image15.svg"/></Relationships>
</file>

<file path=ppt/slides/_rels/slide2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0.xml"/><Relationship Id="rId1" Type="http://schemas.openxmlformats.org/officeDocument/2006/relationships/slideLayout" Target="../slideLayouts/slideLayout19.xml"/><Relationship Id="rId4" Type="http://schemas.openxmlformats.org/officeDocument/2006/relationships/image" Target="../media/image15.svg"/></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1.xml"/><Relationship Id="rId1" Type="http://schemas.openxmlformats.org/officeDocument/2006/relationships/slideLayout" Target="../slideLayouts/slideLayout19.xml"/><Relationship Id="rId4" Type="http://schemas.openxmlformats.org/officeDocument/2006/relationships/image" Target="../media/image15.svg"/></Relationships>
</file>

<file path=ppt/slides/_rels/slide2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2.xml"/><Relationship Id="rId1" Type="http://schemas.openxmlformats.org/officeDocument/2006/relationships/slideLayout" Target="../slideLayouts/slideLayout19.xml"/><Relationship Id="rId4" Type="http://schemas.openxmlformats.org/officeDocument/2006/relationships/image" Target="../media/image15.sv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0.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0.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0.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0.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0.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0.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0.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0.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0.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0.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0.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0950667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2659FDB4-FCBE-4A89-B46D-43D4FA5446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9" name="Title 2">
            <a:extLst>
              <a:ext uri="{FF2B5EF4-FFF2-40B4-BE49-F238E27FC236}">
                <a16:creationId xmlns:a16="http://schemas.microsoft.com/office/drawing/2014/main" id="{900AF725-3D2D-ECE6-C0E6-5BE3FDA8EFE5}"/>
              </a:ext>
            </a:extLst>
          </p:cNvPr>
          <p:cNvSpPr>
            <a:spLocks noGrp="1"/>
          </p:cNvSpPr>
          <p:nvPr>
            <p:ph type="title"/>
          </p:nvPr>
        </p:nvSpPr>
        <p:spPr>
          <a:xfrm>
            <a:off x="782103" y="6151738"/>
            <a:ext cx="6757490" cy="365743"/>
          </a:xfrm>
        </p:spPr>
        <p:txBody>
          <a:bodyPr vert="horz" lIns="91440" tIns="45720" rIns="91440" bIns="45720" rtlCol="0" anchor="ctr">
            <a:noAutofit/>
          </a:bodyPr>
          <a:lstStyle/>
          <a:p>
            <a:r>
              <a:rPr lang="en-US" sz="3600" b="1" kern="1200" dirty="0">
                <a:solidFill>
                  <a:schemeClr val="tx1"/>
                </a:solidFill>
                <a:latin typeface="+mj-lt"/>
                <a:ea typeface="+mj-ea"/>
                <a:cs typeface="+mj-cs"/>
              </a:rPr>
              <a:t>Today’s Discussion</a:t>
            </a:r>
          </a:p>
        </p:txBody>
      </p:sp>
      <p:cxnSp>
        <p:nvCxnSpPr>
          <p:cNvPr id="20" name="Straight Connector 19">
            <a:extLst>
              <a:ext uri="{FF2B5EF4-FFF2-40B4-BE49-F238E27FC236}">
                <a16:creationId xmlns:a16="http://schemas.microsoft.com/office/drawing/2014/main" id="{C8F51B3F-8331-4E4A-AE96-D47B1006EE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356812"/>
            <a:ext cx="0" cy="6492875"/>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22" name="Graphic 12">
            <a:extLst>
              <a:ext uri="{FF2B5EF4-FFF2-40B4-BE49-F238E27FC236}">
                <a16:creationId xmlns:a16="http://schemas.microsoft.com/office/drawing/2014/main" id="{58BDB0EE-D238-415B-9ED8-62AA6AB2AA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03882" y="591829"/>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a:p>
        </p:txBody>
      </p:sp>
      <p:sp>
        <p:nvSpPr>
          <p:cNvPr id="24" name="Graphic 11">
            <a:extLst>
              <a:ext uri="{FF2B5EF4-FFF2-40B4-BE49-F238E27FC236}">
                <a16:creationId xmlns:a16="http://schemas.microsoft.com/office/drawing/2014/main" id="{C5B55FC3-961D-4325-82F1-DE92B0D04E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62662" y="821124"/>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a:p>
        </p:txBody>
      </p:sp>
      <p:sp>
        <p:nvSpPr>
          <p:cNvPr id="26" name="Graphic 13">
            <a:extLst>
              <a:ext uri="{FF2B5EF4-FFF2-40B4-BE49-F238E27FC236}">
                <a16:creationId xmlns:a16="http://schemas.microsoft.com/office/drawing/2014/main" id="{4C8AB332-D09E-4F28-943C-DABDD4716A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88342" y="1336268"/>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accent2"/>
          </a:solidFill>
          <a:ln w="610" cap="flat">
            <a:noFill/>
            <a:prstDash val="solid"/>
            <a:miter/>
          </a:ln>
        </p:spPr>
        <p:txBody>
          <a:bodyPr rtlCol="0" anchor="ctr"/>
          <a:lstStyle/>
          <a:p>
            <a:endParaRPr lang="en-US"/>
          </a:p>
        </p:txBody>
      </p:sp>
      <p:sp>
        <p:nvSpPr>
          <p:cNvPr id="12" name="TextBox 11">
            <a:extLst>
              <a:ext uri="{FF2B5EF4-FFF2-40B4-BE49-F238E27FC236}">
                <a16:creationId xmlns:a16="http://schemas.microsoft.com/office/drawing/2014/main" id="{227A289E-9EC1-1C8C-6EAE-122D1C7EA5DF}"/>
              </a:ext>
            </a:extLst>
          </p:cNvPr>
          <p:cNvSpPr txBox="1"/>
          <p:nvPr/>
        </p:nvSpPr>
        <p:spPr>
          <a:xfrm>
            <a:off x="2086012" y="544423"/>
            <a:ext cx="8142633" cy="1554272"/>
          </a:xfrm>
          <a:prstGeom prst="rect">
            <a:avLst/>
          </a:prstGeom>
          <a:noFill/>
        </p:spPr>
        <p:txBody>
          <a:bodyPr wrap="square">
            <a:spAutoFit/>
          </a:bodyPr>
          <a:lstStyle/>
          <a:p>
            <a:pPr algn="just">
              <a:spcBef>
                <a:spcPts val="0"/>
              </a:spcBef>
              <a:spcAft>
                <a:spcPts val="600"/>
              </a:spcAft>
            </a:pPr>
            <a:r>
              <a:rPr lang="en-US" i="1" dirty="0">
                <a:solidFill>
                  <a:schemeClr val="tx1">
                    <a:lumMod val="50000"/>
                  </a:schemeClr>
                </a:solidFill>
              </a:rPr>
              <a:t>Earlier, we started with an introduction to this module, and started our lecture with an overview of Cybercrime and continued discussing about Digital Evidence. </a:t>
            </a:r>
          </a:p>
          <a:p>
            <a:pPr algn="just">
              <a:spcBef>
                <a:spcPts val="0"/>
              </a:spcBef>
              <a:spcAft>
                <a:spcPts val="600"/>
              </a:spcAft>
            </a:pPr>
            <a:r>
              <a:rPr lang="en-US" i="1" dirty="0">
                <a:solidFill>
                  <a:schemeClr val="tx1">
                    <a:lumMod val="50000"/>
                  </a:schemeClr>
                </a:solidFill>
              </a:rPr>
              <a:t>Today, lets continue our discussion further to understand more about digital evidences and roles, responsibilities of a Forensic Investigator, challenges and Legal Compliances.  </a:t>
            </a:r>
          </a:p>
        </p:txBody>
      </p:sp>
      <p:graphicFrame>
        <p:nvGraphicFramePr>
          <p:cNvPr id="14" name="TextBox 3">
            <a:extLst>
              <a:ext uri="{FF2B5EF4-FFF2-40B4-BE49-F238E27FC236}">
                <a16:creationId xmlns:a16="http://schemas.microsoft.com/office/drawing/2014/main" id="{CB32AD22-4B3F-138F-E0F5-D69FAC23CCF1}"/>
              </a:ext>
            </a:extLst>
          </p:cNvPr>
          <p:cNvGraphicFramePr/>
          <p:nvPr>
            <p:extLst>
              <p:ext uri="{D42A27DB-BD31-4B8C-83A1-F6EECF244321}">
                <p14:modId xmlns:p14="http://schemas.microsoft.com/office/powerpoint/2010/main" val="1641350566"/>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930284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84653CD-72F3-E6A4-09FE-AAB8490BA43B}"/>
              </a:ext>
            </a:extLst>
          </p:cNvPr>
          <p:cNvSpPr>
            <a:spLocks noGrp="1"/>
          </p:cNvSpPr>
          <p:nvPr>
            <p:ph idx="1"/>
          </p:nvPr>
        </p:nvSpPr>
        <p:spPr>
          <a:xfrm>
            <a:off x="2307439" y="834887"/>
            <a:ext cx="9375820" cy="2594113"/>
          </a:xfrm>
        </p:spPr>
        <p:txBody>
          <a:bodyPr/>
          <a:lstStyle/>
          <a:p>
            <a:pPr marL="342900" indent="-342900" algn="just">
              <a:buBlip>
                <a:blip r:embed="rId3">
                  <a:extLst>
                    <a:ext uri="{96DAC541-7B7A-43D3-8B79-37D633B846F1}">
                      <asvg:svgBlip xmlns:asvg="http://schemas.microsoft.com/office/drawing/2016/SVG/main" r:embed="rId4"/>
                    </a:ext>
                  </a:extLst>
                </a:blip>
              </a:buBlip>
            </a:pPr>
            <a:r>
              <a:rPr lang="en-US" dirty="0">
                <a:solidFill>
                  <a:schemeClr val="tx1"/>
                </a:solidFill>
              </a:rPr>
              <a:t>Data on digital devices can be categorized into </a:t>
            </a:r>
            <a:r>
              <a:rPr lang="en-US" b="1" dirty="0">
                <a:solidFill>
                  <a:schemeClr val="tx1"/>
                </a:solidFill>
              </a:rPr>
              <a:t>volatile and non-volatile</a:t>
            </a:r>
            <a:r>
              <a:rPr lang="en-US" dirty="0">
                <a:solidFill>
                  <a:schemeClr val="tx1"/>
                </a:solidFill>
              </a:rPr>
              <a:t>.</a:t>
            </a:r>
          </a:p>
          <a:p>
            <a:pPr marL="743010" lvl="1" indent="-342900" algn="just">
              <a:buBlip>
                <a:blip r:embed="rId3">
                  <a:extLst>
                    <a:ext uri="{96DAC541-7B7A-43D3-8B79-37D633B846F1}">
                      <asvg:svgBlip xmlns:asvg="http://schemas.microsoft.com/office/drawing/2016/SVG/main" r:embed="rId4"/>
                    </a:ext>
                  </a:extLst>
                </a:blip>
              </a:buBlip>
            </a:pPr>
            <a:r>
              <a:rPr lang="en-US" sz="2000" b="1" dirty="0">
                <a:solidFill>
                  <a:schemeClr val="tx1"/>
                </a:solidFill>
              </a:rPr>
              <a:t>Volatile data requires constant power </a:t>
            </a:r>
            <a:r>
              <a:rPr lang="en-US" sz="2000" dirty="0">
                <a:solidFill>
                  <a:schemeClr val="tx1"/>
                </a:solidFill>
              </a:rPr>
              <a:t>and is lost upon power interruption.</a:t>
            </a:r>
          </a:p>
          <a:p>
            <a:pPr marL="743010" marR="0" lvl="1" indent="-342900" algn="just" fontAlgn="auto">
              <a:spcAft>
                <a:spcPts val="0"/>
              </a:spcAft>
              <a:buClrTx/>
              <a:buSzTx/>
              <a:buBlip>
                <a:blip r:embed="rId3">
                  <a:extLst>
                    <a:ext uri="{96DAC541-7B7A-43D3-8B79-37D633B846F1}">
                      <asvg:svgBlip xmlns:asvg="http://schemas.microsoft.com/office/drawing/2016/SVG/main" r:embed="rId4"/>
                    </a:ext>
                  </a:extLst>
                </a:blip>
              </a:buBlip>
              <a:tabLst/>
              <a:defRPr/>
            </a:pPr>
            <a:endParaRPr lang="en-US" sz="2000" b="1" dirty="0"/>
          </a:p>
          <a:p>
            <a:pPr marL="1200210" lvl="2" indent="-342900" algn="just">
              <a:buBlip>
                <a:blip r:embed="rId3">
                  <a:extLst>
                    <a:ext uri="{96DAC541-7B7A-43D3-8B79-37D633B846F1}">
                      <asvg:svgBlip xmlns:asvg="http://schemas.microsoft.com/office/drawing/2016/SVG/main" r:embed="rId4"/>
                    </a:ext>
                  </a:extLst>
                </a:blip>
              </a:buBlip>
              <a:defRPr/>
            </a:pPr>
            <a:r>
              <a:rPr lang="en-US" b="1" dirty="0"/>
              <a:t>Key Volatile Data: </a:t>
            </a:r>
            <a:r>
              <a:rPr lang="en-US" dirty="0"/>
              <a:t>System time, Logged-on user(s), Open files, Network information, Process details, Clipboard contents, Command history, etc.</a:t>
            </a:r>
            <a:endParaRPr lang="en-GB" dirty="0"/>
          </a:p>
          <a:p>
            <a:pPr marL="743010" lvl="1" indent="-342900" algn="just">
              <a:buBlip>
                <a:blip r:embed="rId3">
                  <a:extLst>
                    <a:ext uri="{96DAC541-7B7A-43D3-8B79-37D633B846F1}">
                      <asvg:svgBlip xmlns:asvg="http://schemas.microsoft.com/office/drawing/2016/SVG/main" r:embed="rId4"/>
                    </a:ext>
                  </a:extLst>
                </a:blip>
              </a:buBlip>
            </a:pPr>
            <a:endParaRPr lang="en-US" sz="2000" b="1" dirty="0"/>
          </a:p>
          <a:p>
            <a:pPr marL="743010" lvl="1" indent="-342900" algn="just">
              <a:buBlip>
                <a:blip r:embed="rId3">
                  <a:extLst>
                    <a:ext uri="{96DAC541-7B7A-43D3-8B79-37D633B846F1}">
                      <asvg:svgBlip xmlns:asvg="http://schemas.microsoft.com/office/drawing/2016/SVG/main" r:embed="rId4"/>
                    </a:ext>
                  </a:extLst>
                </a:blip>
              </a:buBlip>
            </a:pPr>
            <a:r>
              <a:rPr lang="en-US" sz="2000" b="1" dirty="0"/>
              <a:t>Non-volatile data remains intact even without power.</a:t>
            </a:r>
          </a:p>
          <a:p>
            <a:pPr marL="1200210" lvl="2" indent="-342900" algn="just">
              <a:buBlip>
                <a:blip r:embed="rId3">
                  <a:extLst>
                    <a:ext uri="{96DAC541-7B7A-43D3-8B79-37D633B846F1}">
                      <asvg:svgBlip xmlns:asvg="http://schemas.microsoft.com/office/drawing/2016/SVG/main" r:embed="rId4"/>
                    </a:ext>
                  </a:extLst>
                </a:blip>
              </a:buBlip>
              <a:defRPr/>
            </a:pPr>
            <a:r>
              <a:rPr lang="en-US" b="1" dirty="0"/>
              <a:t>Key non- Volatile Data: </a:t>
            </a:r>
            <a:r>
              <a:rPr lang="en-US" dirty="0"/>
              <a:t>Hidden files, Slack space, Swap files, Index.dat files, Unallocated clusters, Unused partitions, Hidden partitions, Registry settings, Event logs</a:t>
            </a:r>
            <a:endParaRPr lang="en-GB" dirty="0"/>
          </a:p>
          <a:p>
            <a:pPr marL="743010" lvl="1" indent="-342900" algn="just">
              <a:buBlip>
                <a:blip r:embed="rId3">
                  <a:extLst>
                    <a:ext uri="{96DAC541-7B7A-43D3-8B79-37D633B846F1}">
                      <asvg:svgBlip xmlns:asvg="http://schemas.microsoft.com/office/drawing/2016/SVG/main" r:embed="rId4"/>
                    </a:ext>
                  </a:extLst>
                </a:blip>
              </a:buBlip>
            </a:pPr>
            <a:endParaRPr lang="en-US" sz="2000" b="1" dirty="0"/>
          </a:p>
        </p:txBody>
      </p:sp>
      <p:sp>
        <p:nvSpPr>
          <p:cNvPr id="3" name="Title 2">
            <a:extLst>
              <a:ext uri="{FF2B5EF4-FFF2-40B4-BE49-F238E27FC236}">
                <a16:creationId xmlns:a16="http://schemas.microsoft.com/office/drawing/2014/main" id="{8334089B-BA8A-036C-BF22-CC9BBE90B3B8}"/>
              </a:ext>
            </a:extLst>
          </p:cNvPr>
          <p:cNvSpPr>
            <a:spLocks noGrp="1"/>
          </p:cNvSpPr>
          <p:nvPr>
            <p:ph type="title"/>
          </p:nvPr>
        </p:nvSpPr>
        <p:spPr>
          <a:xfrm>
            <a:off x="1240021" y="10025"/>
            <a:ext cx="3967317" cy="507268"/>
          </a:xfrm>
        </p:spPr>
        <p:txBody>
          <a:bodyPr>
            <a:normAutofit fontScale="90000"/>
          </a:bodyPr>
          <a:lstStyle/>
          <a:p>
            <a:r>
              <a:rPr lang="en-GB" sz="3200" dirty="0"/>
              <a:t>Digital Evidences</a:t>
            </a:r>
          </a:p>
        </p:txBody>
      </p:sp>
      <p:pic>
        <p:nvPicPr>
          <p:cNvPr id="7" name="Picture 6" descr="A magnifying glass with text&#10;&#10;Description automatically generated">
            <a:extLst>
              <a:ext uri="{FF2B5EF4-FFF2-40B4-BE49-F238E27FC236}">
                <a16:creationId xmlns:a16="http://schemas.microsoft.com/office/drawing/2014/main" id="{4D3C4DAB-FC48-542A-9006-68FB911331AF}"/>
              </a:ext>
            </a:extLst>
          </p:cNvPr>
          <p:cNvPicPr>
            <a:picLocks noChangeAspect="1"/>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266884" y="169360"/>
            <a:ext cx="2118852" cy="1783940"/>
          </a:xfrm>
          <a:prstGeom prst="rect">
            <a:avLst/>
          </a:prstGeom>
        </p:spPr>
      </p:pic>
      <p:sp>
        <p:nvSpPr>
          <p:cNvPr id="8" name="TextBox 7">
            <a:extLst>
              <a:ext uri="{FF2B5EF4-FFF2-40B4-BE49-F238E27FC236}">
                <a16:creationId xmlns:a16="http://schemas.microsoft.com/office/drawing/2014/main" id="{D0B96D67-0926-BE2D-9D5D-E1991C99E937}"/>
              </a:ext>
            </a:extLst>
          </p:cNvPr>
          <p:cNvSpPr txBox="1"/>
          <p:nvPr/>
        </p:nvSpPr>
        <p:spPr>
          <a:xfrm>
            <a:off x="174563" y="2098212"/>
            <a:ext cx="1961536" cy="369332"/>
          </a:xfrm>
          <a:prstGeom prst="rect">
            <a:avLst/>
          </a:prstGeom>
          <a:noFill/>
        </p:spPr>
        <p:txBody>
          <a:bodyPr wrap="square" rtlCol="0">
            <a:spAutoFit/>
          </a:bodyPr>
          <a:lstStyle/>
          <a:p>
            <a:r>
              <a:rPr lang="en-GB" sz="900" dirty="0">
                <a:hlinkClick r:id="rId6" tooltip="https://www.pngall.com/evidence-png/"/>
              </a:rPr>
              <a:t>This Photo</a:t>
            </a:r>
            <a:r>
              <a:rPr lang="en-GB" sz="900" dirty="0"/>
              <a:t> by Unknown Author is licensed under </a:t>
            </a:r>
            <a:r>
              <a:rPr lang="en-GB" sz="900" dirty="0">
                <a:hlinkClick r:id="rId7" tooltip="https://creativecommons.org/licenses/by-nc/3.0/"/>
              </a:rPr>
              <a:t>CC BY-NC</a:t>
            </a:r>
            <a:endParaRPr lang="en-GB" sz="900" dirty="0"/>
          </a:p>
        </p:txBody>
      </p:sp>
      <p:sp>
        <p:nvSpPr>
          <p:cNvPr id="10" name="TextBox 9">
            <a:extLst>
              <a:ext uri="{FF2B5EF4-FFF2-40B4-BE49-F238E27FC236}">
                <a16:creationId xmlns:a16="http://schemas.microsoft.com/office/drawing/2014/main" id="{945D8E3B-27FD-BAE5-3700-04FA7738DC2D}"/>
              </a:ext>
            </a:extLst>
          </p:cNvPr>
          <p:cNvSpPr txBox="1"/>
          <p:nvPr/>
        </p:nvSpPr>
        <p:spPr>
          <a:xfrm>
            <a:off x="2663166" y="4528560"/>
            <a:ext cx="10623833" cy="1138773"/>
          </a:xfrm>
          <a:prstGeom prst="rect">
            <a:avLst/>
          </a:prstGeom>
          <a:noFill/>
        </p:spPr>
        <p:txBody>
          <a:bodyPr wrap="square">
            <a:spAutoFit/>
          </a:bodyPr>
          <a:lstStyle/>
          <a:p>
            <a:pPr marL="342900" indent="-342900" algn="just" defTabSz="457105">
              <a:spcBef>
                <a:spcPct val="20000"/>
              </a:spcBef>
              <a:buBlip>
                <a:blip r:embed="rId3">
                  <a:extLst>
                    <a:ext uri="{96DAC541-7B7A-43D3-8B79-37D633B846F1}">
                      <asvg:svgBlip xmlns:asvg="http://schemas.microsoft.com/office/drawing/2016/SVG/main" r:embed="rId4"/>
                    </a:ext>
                  </a:extLst>
                </a:blip>
              </a:buBlip>
            </a:pPr>
            <a:r>
              <a:rPr lang="en-GB" sz="2000" dirty="0"/>
              <a:t>Digital Evidences are essential for forensic analysis and investigation.</a:t>
            </a:r>
          </a:p>
          <a:p>
            <a:pPr marL="342900" indent="-342900" algn="just" defTabSz="457105">
              <a:spcBef>
                <a:spcPct val="20000"/>
              </a:spcBef>
              <a:buBlip>
                <a:blip r:embed="rId3">
                  <a:extLst>
                    <a:ext uri="{96DAC541-7B7A-43D3-8B79-37D633B846F1}">
                      <asvg:svgBlip xmlns:asvg="http://schemas.microsoft.com/office/drawing/2016/SVG/main" r:embed="rId4"/>
                    </a:ext>
                  </a:extLst>
                </a:blip>
              </a:buBlip>
            </a:pPr>
            <a:r>
              <a:rPr lang="en-GB" sz="2000" dirty="0"/>
              <a:t>Understanding the types helps in identifying and preserving critical evidence.</a:t>
            </a:r>
          </a:p>
          <a:p>
            <a:pPr marL="342900" indent="-342900" algn="just" defTabSz="457105">
              <a:spcBef>
                <a:spcPct val="20000"/>
              </a:spcBef>
              <a:buBlip>
                <a:blip r:embed="rId3">
                  <a:extLst>
                    <a:ext uri="{96DAC541-7B7A-43D3-8B79-37D633B846F1}">
                      <asvg:svgBlip xmlns:asvg="http://schemas.microsoft.com/office/drawing/2016/SVG/main" r:embed="rId4"/>
                    </a:ext>
                  </a:extLst>
                </a:blip>
              </a:buBlip>
            </a:pPr>
            <a:r>
              <a:rPr lang="en-GB" sz="2000" dirty="0"/>
              <a:t>Understanding volatility aids in data recovery and analysis processes.</a:t>
            </a:r>
          </a:p>
        </p:txBody>
      </p:sp>
      <p:grpSp>
        <p:nvGrpSpPr>
          <p:cNvPr id="17" name="Group 16">
            <a:extLst>
              <a:ext uri="{FF2B5EF4-FFF2-40B4-BE49-F238E27FC236}">
                <a16:creationId xmlns:a16="http://schemas.microsoft.com/office/drawing/2014/main" id="{4016A3A2-54A7-02D3-C2D0-1BEF7EB7FDFA}"/>
              </a:ext>
            </a:extLst>
          </p:cNvPr>
          <p:cNvGrpSpPr/>
          <p:nvPr/>
        </p:nvGrpSpPr>
        <p:grpSpPr>
          <a:xfrm>
            <a:off x="106005" y="2826428"/>
            <a:ext cx="3967317" cy="1152352"/>
            <a:chOff x="106005" y="3186706"/>
            <a:chExt cx="3967317" cy="1152352"/>
          </a:xfrm>
        </p:grpSpPr>
        <p:pic>
          <p:nvPicPr>
            <p:cNvPr id="12" name="Picture 11" descr="A red and black logo&#10;&#10;Description automatically generated">
              <a:extLst>
                <a:ext uri="{FF2B5EF4-FFF2-40B4-BE49-F238E27FC236}">
                  <a16:creationId xmlns:a16="http://schemas.microsoft.com/office/drawing/2014/main" id="{A82437AD-9076-BDDD-8A15-CEE0F6CB5321}"/>
                </a:ext>
              </a:extLst>
            </p:cNvPr>
            <p:cNvPicPr>
              <a:picLocks noChangeAspect="1"/>
            </p:cNvPicPr>
            <p:nvPr/>
          </p:nvPicPr>
          <p:blipFill>
            <a:blip r:embed="rId8" cstate="print">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106005" y="3186706"/>
              <a:ext cx="2098653" cy="899423"/>
            </a:xfrm>
            <a:prstGeom prst="rect">
              <a:avLst/>
            </a:prstGeom>
          </p:spPr>
        </p:pic>
        <p:sp>
          <p:nvSpPr>
            <p:cNvPr id="4" name="Title 2">
              <a:extLst>
                <a:ext uri="{FF2B5EF4-FFF2-40B4-BE49-F238E27FC236}">
                  <a16:creationId xmlns:a16="http://schemas.microsoft.com/office/drawing/2014/main" id="{F111D837-93F5-FBC1-0FBB-37DED3BE9DC0}"/>
                </a:ext>
              </a:extLst>
            </p:cNvPr>
            <p:cNvSpPr txBox="1">
              <a:spLocks/>
            </p:cNvSpPr>
            <p:nvPr/>
          </p:nvSpPr>
          <p:spPr bwMode="auto">
            <a:xfrm>
              <a:off x="106005" y="3831790"/>
              <a:ext cx="3967317" cy="5072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fontScale="97500" lnSpcReduction="10000"/>
            </a:bodyPr>
            <a:lstStyle>
              <a:lvl1pPr algn="l" defTabSz="914400" rtl="0" eaLnBrk="1" latinLnBrk="0" hangingPunct="1">
                <a:lnSpc>
                  <a:spcPct val="90000"/>
                </a:lnSpc>
                <a:spcBef>
                  <a:spcPct val="0"/>
                </a:spcBef>
                <a:buNone/>
                <a:defRPr sz="4400" kern="1200">
                  <a:solidFill>
                    <a:srgbClr val="004C69"/>
                  </a:solidFill>
                  <a:latin typeface="+mj-lt"/>
                  <a:ea typeface="+mj-ea"/>
                  <a:cs typeface="+mj-cs"/>
                </a:defRPr>
              </a:lvl1pPr>
            </a:lstStyle>
            <a:p>
              <a:r>
                <a:rPr lang="en-GB" sz="3200" dirty="0"/>
                <a:t>Last week review…</a:t>
              </a:r>
            </a:p>
          </p:txBody>
        </p:sp>
      </p:grpSp>
      <p:sp>
        <p:nvSpPr>
          <p:cNvPr id="13" name="TextBox 12">
            <a:extLst>
              <a:ext uri="{FF2B5EF4-FFF2-40B4-BE49-F238E27FC236}">
                <a16:creationId xmlns:a16="http://schemas.microsoft.com/office/drawing/2014/main" id="{6B2B5F44-00E2-0500-3A3B-7155E52338DA}"/>
              </a:ext>
            </a:extLst>
          </p:cNvPr>
          <p:cNvSpPr txBox="1"/>
          <p:nvPr/>
        </p:nvSpPr>
        <p:spPr>
          <a:xfrm>
            <a:off x="106005" y="3883520"/>
            <a:ext cx="3200400" cy="230832"/>
          </a:xfrm>
          <a:prstGeom prst="rect">
            <a:avLst/>
          </a:prstGeom>
          <a:noFill/>
        </p:spPr>
        <p:txBody>
          <a:bodyPr wrap="square" rtlCol="0">
            <a:spAutoFit/>
          </a:bodyPr>
          <a:lstStyle/>
          <a:p>
            <a:r>
              <a:rPr lang="en-GB" sz="900" dirty="0">
                <a:hlinkClick r:id="rId9" tooltip="http://www.braingeek.in/2016_03_30_archive.html"/>
              </a:rPr>
              <a:t>This Photo</a:t>
            </a:r>
            <a:r>
              <a:rPr lang="en-GB" sz="900" dirty="0"/>
              <a:t> by Unknown Author is licensed under </a:t>
            </a:r>
            <a:r>
              <a:rPr lang="en-GB" sz="900" dirty="0">
                <a:hlinkClick r:id="rId7" tooltip="https://creativecommons.org/licenses/by-nc/3.0/"/>
              </a:rPr>
              <a:t>CC BY-NC</a:t>
            </a:r>
            <a:endParaRPr lang="en-GB" sz="900" dirty="0"/>
          </a:p>
        </p:txBody>
      </p:sp>
    </p:spTree>
    <p:extLst>
      <p:ext uri="{BB962C8B-B14F-4D97-AF65-F5344CB8AC3E}">
        <p14:creationId xmlns:p14="http://schemas.microsoft.com/office/powerpoint/2010/main" val="372259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334089B-BA8A-036C-BF22-CC9BBE90B3B8}"/>
              </a:ext>
            </a:extLst>
          </p:cNvPr>
          <p:cNvSpPr>
            <a:spLocks noGrp="1"/>
          </p:cNvSpPr>
          <p:nvPr>
            <p:ph type="title"/>
          </p:nvPr>
        </p:nvSpPr>
        <p:spPr>
          <a:xfrm>
            <a:off x="762000" y="291183"/>
            <a:ext cx="5234893" cy="505411"/>
          </a:xfrm>
        </p:spPr>
        <p:txBody>
          <a:bodyPr vert="horz" lIns="91440" tIns="45720" rIns="91440" bIns="45720" rtlCol="0" anchor="t">
            <a:normAutofit/>
          </a:bodyPr>
          <a:lstStyle/>
          <a:p>
            <a:r>
              <a:rPr lang="en-US" sz="3000" kern="1200" dirty="0">
                <a:solidFill>
                  <a:schemeClr val="tx1"/>
                </a:solidFill>
                <a:latin typeface="+mj-lt"/>
                <a:ea typeface="+mj-ea"/>
                <a:cs typeface="+mj-cs"/>
              </a:rPr>
              <a:t>Digital Evidences</a:t>
            </a:r>
          </a:p>
        </p:txBody>
      </p:sp>
      <p:cxnSp>
        <p:nvCxnSpPr>
          <p:cNvPr id="12" name="Straight Connector 11">
            <a:extLst>
              <a:ext uri="{FF2B5EF4-FFF2-40B4-BE49-F238E27FC236}">
                <a16:creationId xmlns:a16="http://schemas.microsoft.com/office/drawing/2014/main" id="{FC23E3B9-5ABF-58B3-E2B0-E9A5DAA9003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5140"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2" name="Content Placeholder 1">
            <a:extLst>
              <a:ext uri="{FF2B5EF4-FFF2-40B4-BE49-F238E27FC236}">
                <a16:creationId xmlns:a16="http://schemas.microsoft.com/office/drawing/2014/main" id="{484653CD-72F3-E6A4-09FE-AAB8490BA43B}"/>
              </a:ext>
            </a:extLst>
          </p:cNvPr>
          <p:cNvSpPr>
            <a:spLocks noGrp="1"/>
          </p:cNvSpPr>
          <p:nvPr>
            <p:ph idx="1"/>
          </p:nvPr>
        </p:nvSpPr>
        <p:spPr>
          <a:xfrm>
            <a:off x="865140" y="1120673"/>
            <a:ext cx="6324657" cy="3602935"/>
          </a:xfrm>
        </p:spPr>
        <p:txBody>
          <a:bodyPr vert="horz" lIns="91440" tIns="45720" rIns="91440" bIns="45720" rtlCol="0">
            <a:normAutofit/>
          </a:bodyPr>
          <a:lstStyle/>
          <a:p>
            <a:pPr marL="342900" indent="-342900" algn="just">
              <a:lnSpc>
                <a:spcPct val="90000"/>
              </a:lnSpc>
              <a:buBlip>
                <a:blip r:embed="rId3">
                  <a:extLst>
                    <a:ext uri="{96DAC541-7B7A-43D3-8B79-37D633B846F1}">
                      <asvg:svgBlip xmlns:asvg="http://schemas.microsoft.com/office/drawing/2016/SVG/main" r:embed="rId4"/>
                    </a:ext>
                  </a:extLst>
                </a:blip>
              </a:buBlip>
            </a:pPr>
            <a:r>
              <a:rPr lang="en-US" dirty="0">
                <a:solidFill>
                  <a:schemeClr val="tx1"/>
                </a:solidFill>
                <a:cs typeface="+mn-cs"/>
              </a:rPr>
              <a:t>Investigators can collect </a:t>
            </a:r>
            <a:r>
              <a:rPr lang="en-US" b="1" dirty="0">
                <a:solidFill>
                  <a:schemeClr val="tx1"/>
                </a:solidFill>
                <a:cs typeface="+mn-cs"/>
              </a:rPr>
              <a:t>digital evidence from multiple sources</a:t>
            </a:r>
            <a:r>
              <a:rPr lang="en-US" dirty="0">
                <a:solidFill>
                  <a:schemeClr val="tx1"/>
                </a:solidFill>
                <a:cs typeface="+mn-cs"/>
              </a:rPr>
              <a:t>. </a:t>
            </a:r>
          </a:p>
          <a:p>
            <a:pPr marL="342900" indent="-342900" algn="just">
              <a:lnSpc>
                <a:spcPct val="90000"/>
              </a:lnSpc>
              <a:buBlip>
                <a:blip r:embed="rId3">
                  <a:extLst>
                    <a:ext uri="{96DAC541-7B7A-43D3-8B79-37D633B846F1}">
                      <asvg:svgBlip xmlns:asvg="http://schemas.microsoft.com/office/drawing/2016/SVG/main" r:embed="rId4"/>
                    </a:ext>
                  </a:extLst>
                </a:blip>
              </a:buBlip>
            </a:pPr>
            <a:r>
              <a:rPr lang="en-US" dirty="0">
                <a:solidFill>
                  <a:schemeClr val="tx1"/>
                </a:solidFill>
                <a:cs typeface="+mn-cs"/>
              </a:rPr>
              <a:t>Apart from stand-alone computing systems, digital evidence can be acquired from </a:t>
            </a:r>
            <a:r>
              <a:rPr lang="en-US" b="1" dirty="0">
                <a:solidFill>
                  <a:schemeClr val="tx1"/>
                </a:solidFill>
                <a:cs typeface="+mn-cs"/>
              </a:rPr>
              <a:t>storage, peripheral and network and handheld devices</a:t>
            </a:r>
            <a:r>
              <a:rPr lang="en-US" dirty="0">
                <a:solidFill>
                  <a:schemeClr val="tx1"/>
                </a:solidFill>
                <a:cs typeface="+mn-cs"/>
              </a:rPr>
              <a:t> that are found on the crime scene. </a:t>
            </a:r>
          </a:p>
          <a:p>
            <a:pPr marL="342900" indent="-342900" algn="just">
              <a:lnSpc>
                <a:spcPct val="90000"/>
              </a:lnSpc>
              <a:buBlip>
                <a:blip r:embed="rId3">
                  <a:extLst>
                    <a:ext uri="{96DAC541-7B7A-43D3-8B79-37D633B846F1}">
                      <asvg:svgBlip xmlns:asvg="http://schemas.microsoft.com/office/drawing/2016/SVG/main" r:embed="rId4"/>
                    </a:ext>
                  </a:extLst>
                </a:blip>
              </a:buBlip>
            </a:pPr>
            <a:r>
              <a:rPr lang="en-US" dirty="0">
                <a:solidFill>
                  <a:schemeClr val="tx1"/>
                </a:solidFill>
                <a:cs typeface="+mn-cs"/>
              </a:rPr>
              <a:t>Potential sources of evidence should be acquired in a </a:t>
            </a:r>
            <a:r>
              <a:rPr lang="en-US" b="1" dirty="0">
                <a:solidFill>
                  <a:schemeClr val="tx1"/>
                </a:solidFill>
                <a:cs typeface="+mn-cs"/>
              </a:rPr>
              <a:t>forensically sound manner to preserve their integrity</a:t>
            </a:r>
            <a:r>
              <a:rPr lang="en-US" dirty="0">
                <a:solidFill>
                  <a:schemeClr val="tx1"/>
                </a:solidFill>
                <a:cs typeface="+mn-cs"/>
              </a:rPr>
              <a:t>. </a:t>
            </a:r>
          </a:p>
          <a:p>
            <a:pPr marL="342900" indent="-342900" algn="just">
              <a:lnSpc>
                <a:spcPct val="90000"/>
              </a:lnSpc>
              <a:buBlip>
                <a:blip r:embed="rId3">
                  <a:extLst>
                    <a:ext uri="{96DAC541-7B7A-43D3-8B79-37D633B846F1}">
                      <asvg:svgBlip xmlns:asvg="http://schemas.microsoft.com/office/drawing/2016/SVG/main" r:embed="rId4"/>
                    </a:ext>
                  </a:extLst>
                </a:blip>
              </a:buBlip>
            </a:pPr>
            <a:r>
              <a:rPr lang="en-US" dirty="0">
                <a:solidFill>
                  <a:schemeClr val="tx1"/>
                </a:solidFill>
                <a:cs typeface="+mn-cs"/>
              </a:rPr>
              <a:t>Investigators should use </a:t>
            </a:r>
            <a:r>
              <a:rPr lang="en-US" b="1" dirty="0">
                <a:solidFill>
                  <a:schemeClr val="tx1"/>
                </a:solidFill>
                <a:cs typeface="+mn-cs"/>
              </a:rPr>
              <a:t>valid and reliable forensic tools </a:t>
            </a:r>
            <a:r>
              <a:rPr lang="en-US" dirty="0">
                <a:solidFill>
                  <a:schemeClr val="tx1"/>
                </a:solidFill>
                <a:cs typeface="+mn-cs"/>
              </a:rPr>
              <a:t>and </a:t>
            </a:r>
            <a:r>
              <a:rPr lang="en-US" b="1" dirty="0">
                <a:solidFill>
                  <a:schemeClr val="tx1"/>
                </a:solidFill>
                <a:cs typeface="+mn-cs"/>
              </a:rPr>
              <a:t>techniques</a:t>
            </a:r>
            <a:r>
              <a:rPr lang="en-US" dirty="0">
                <a:solidFill>
                  <a:schemeClr val="tx1"/>
                </a:solidFill>
                <a:cs typeface="+mn-cs"/>
              </a:rPr>
              <a:t> while acquiring digital evidence to </a:t>
            </a:r>
            <a:r>
              <a:rPr lang="en-US" b="1" dirty="0">
                <a:solidFill>
                  <a:schemeClr val="tx1"/>
                </a:solidFill>
                <a:cs typeface="+mn-cs"/>
              </a:rPr>
              <a:t>prevent data alterations</a:t>
            </a:r>
            <a:r>
              <a:rPr lang="en-US" dirty="0">
                <a:solidFill>
                  <a:schemeClr val="tx1"/>
                </a:solidFill>
                <a:cs typeface="+mn-cs"/>
              </a:rPr>
              <a:t>.</a:t>
            </a:r>
          </a:p>
          <a:p>
            <a:pPr marL="342900" indent="-228600" algn="l" defTabSz="914400">
              <a:lnSpc>
                <a:spcPct val="90000"/>
              </a:lnSpc>
              <a:buFont typeface="Arial" panose="020B0604020202020204" pitchFamily="34" charset="0"/>
              <a:buChar char="•"/>
            </a:pPr>
            <a:endParaRPr lang="en-US" sz="1400" dirty="0">
              <a:solidFill>
                <a:schemeClr val="tx1"/>
              </a:solidFill>
              <a:cs typeface="+mn-cs"/>
            </a:endParaRPr>
          </a:p>
        </p:txBody>
      </p:sp>
      <p:sp>
        <p:nvSpPr>
          <p:cNvPr id="14" name="Rectangle 13">
            <a:extLst>
              <a:ext uri="{FF2B5EF4-FFF2-40B4-BE49-F238E27FC236}">
                <a16:creationId xmlns:a16="http://schemas.microsoft.com/office/drawing/2014/main" id="{DF8BC164-E230-753F-2C7E-B4EE7BA77C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88086" y="0"/>
            <a:ext cx="4803913" cy="6858000"/>
          </a:xfrm>
          <a:prstGeom prst="rect">
            <a:avLst/>
          </a:prstGeom>
          <a:solidFill>
            <a:schemeClr val="bg1">
              <a:lumMod val="95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magnifying glass with text&#10;&#10;Description automatically generated">
            <a:extLst>
              <a:ext uri="{FF2B5EF4-FFF2-40B4-BE49-F238E27FC236}">
                <a16:creationId xmlns:a16="http://schemas.microsoft.com/office/drawing/2014/main" id="{C30E91C8-891C-9D8D-E942-A1CE46FE778E}"/>
              </a:ext>
            </a:extLst>
          </p:cNvPr>
          <p:cNvPicPr>
            <a:picLocks noChangeAspect="1"/>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8024191" y="2347533"/>
            <a:ext cx="3452192" cy="2157619"/>
          </a:xfrm>
          <a:prstGeom prst="rect">
            <a:avLst/>
          </a:prstGeom>
        </p:spPr>
      </p:pic>
      <p:sp>
        <p:nvSpPr>
          <p:cNvPr id="7" name="TextBox 6">
            <a:extLst>
              <a:ext uri="{FF2B5EF4-FFF2-40B4-BE49-F238E27FC236}">
                <a16:creationId xmlns:a16="http://schemas.microsoft.com/office/drawing/2014/main" id="{F739ED99-93B9-5488-CAF5-BA4EE44E7AC1}"/>
              </a:ext>
            </a:extLst>
          </p:cNvPr>
          <p:cNvSpPr txBox="1"/>
          <p:nvPr/>
        </p:nvSpPr>
        <p:spPr>
          <a:xfrm>
            <a:off x="9156517" y="4305097"/>
            <a:ext cx="2319866"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6" tooltip="https://www.pngall.com/evidence-png/">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7" tooltip="https://creativecommons.org/licenses/by-nc/3.0/">
                  <a:extLst>
                    <a:ext uri="{A12FA001-AC4F-418D-AE19-62706E023703}">
                      <ahyp:hlinkClr xmlns:ahyp="http://schemas.microsoft.com/office/drawing/2018/hyperlinkcolor" val="tx"/>
                    </a:ext>
                  </a:extLst>
                </a:hlinkClick>
              </a:rPr>
              <a:t>CC BY-NC</a:t>
            </a:r>
            <a:endParaRPr lang="en-GB" sz="700">
              <a:solidFill>
                <a:srgbClr val="FFFFFF"/>
              </a:solidFill>
            </a:endParaRPr>
          </a:p>
        </p:txBody>
      </p:sp>
    </p:spTree>
    <p:extLst>
      <p:ext uri="{BB962C8B-B14F-4D97-AF65-F5344CB8AC3E}">
        <p14:creationId xmlns:p14="http://schemas.microsoft.com/office/powerpoint/2010/main" val="683668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living room with a couch and bookshelves&#10;&#10;Description automatically generated">
            <a:extLst>
              <a:ext uri="{FF2B5EF4-FFF2-40B4-BE49-F238E27FC236}">
                <a16:creationId xmlns:a16="http://schemas.microsoft.com/office/drawing/2014/main" id="{C2538EFD-50AB-FA34-5572-982F59C52EDD}"/>
              </a:ext>
            </a:extLst>
          </p:cNvPr>
          <p:cNvPicPr>
            <a:picLocks noChangeAspect="1"/>
          </p:cNvPicPr>
          <p:nvPr/>
        </p:nvPicPr>
        <p:blipFill rotWithShape="1">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377" r="11709" b="3"/>
          <a:stretch/>
        </p:blipFill>
        <p:spPr>
          <a:xfrm>
            <a:off x="7794519" y="3506112"/>
            <a:ext cx="4397481" cy="3351888"/>
          </a:xfrm>
          <a:custGeom>
            <a:avLst/>
            <a:gdLst/>
            <a:ahLst/>
            <a:cxnLst/>
            <a:rect l="l" t="t" r="r" b="b"/>
            <a:pathLst>
              <a:path w="4397481" h="3351888">
                <a:moveTo>
                  <a:pt x="0" y="0"/>
                </a:moveTo>
                <a:lnTo>
                  <a:pt x="4397481" y="0"/>
                </a:lnTo>
                <a:lnTo>
                  <a:pt x="4397481" y="3351888"/>
                </a:lnTo>
                <a:lnTo>
                  <a:pt x="1552363" y="3351888"/>
                </a:lnTo>
                <a:close/>
              </a:path>
            </a:pathLst>
          </a:custGeom>
        </p:spPr>
      </p:pic>
      <p:pic>
        <p:nvPicPr>
          <p:cNvPr id="7" name="Picture 6" descr="A tv on a shelf&#10;&#10;Description automatically generated">
            <a:extLst>
              <a:ext uri="{FF2B5EF4-FFF2-40B4-BE49-F238E27FC236}">
                <a16:creationId xmlns:a16="http://schemas.microsoft.com/office/drawing/2014/main" id="{4F0505E3-3F43-40C6-B657-707313AB290E}"/>
              </a:ext>
            </a:extLst>
          </p:cNvPr>
          <p:cNvPicPr>
            <a:picLocks noChangeAspect="1"/>
          </p:cNvPicPr>
          <p:nvPr/>
        </p:nvPicPr>
        <p:blipFill rotWithShape="1">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l="24848" r="33136"/>
          <a:stretch/>
        </p:blipFill>
        <p:spPr>
          <a:xfrm>
            <a:off x="20" y="10"/>
            <a:ext cx="9154673" cy="6863475"/>
          </a:xfrm>
          <a:custGeom>
            <a:avLst/>
            <a:gdLst/>
            <a:ahLst/>
            <a:cxnLst/>
            <a:rect l="l" t="t" r="r" b="b"/>
            <a:pathLst>
              <a:path w="9154693" h="6863485">
                <a:moveTo>
                  <a:pt x="0" y="0"/>
                </a:moveTo>
                <a:lnTo>
                  <a:pt x="5976000" y="0"/>
                </a:lnTo>
                <a:lnTo>
                  <a:pt x="9154693" y="6863485"/>
                </a:lnTo>
                <a:lnTo>
                  <a:pt x="0" y="6863485"/>
                </a:lnTo>
                <a:lnTo>
                  <a:pt x="0" y="0"/>
                </a:lnTo>
                <a:close/>
              </a:path>
            </a:pathLst>
          </a:custGeom>
        </p:spPr>
      </p:pic>
      <p:pic>
        <p:nvPicPr>
          <p:cNvPr id="12" name="Picture 11" descr="Person using laptop">
            <a:extLst>
              <a:ext uri="{FF2B5EF4-FFF2-40B4-BE49-F238E27FC236}">
                <a16:creationId xmlns:a16="http://schemas.microsoft.com/office/drawing/2014/main" id="{5C6FB7DA-5E12-3E95-D808-EEE0137A5623}"/>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t="4605" r="3" b="7568"/>
          <a:stretch/>
        </p:blipFill>
        <p:spPr>
          <a:xfrm>
            <a:off x="6168189" y="10"/>
            <a:ext cx="6023811" cy="3346394"/>
          </a:xfrm>
          <a:custGeom>
            <a:avLst/>
            <a:gdLst/>
            <a:ahLst/>
            <a:cxnLst/>
            <a:rect l="l" t="t" r="r" b="b"/>
            <a:pathLst>
              <a:path w="6023811" h="3346404">
                <a:moveTo>
                  <a:pt x="0" y="0"/>
                </a:moveTo>
                <a:lnTo>
                  <a:pt x="6023811" y="0"/>
                </a:lnTo>
                <a:lnTo>
                  <a:pt x="6023811" y="3346404"/>
                </a:lnTo>
                <a:lnTo>
                  <a:pt x="1549824" y="3346404"/>
                </a:lnTo>
                <a:close/>
              </a:path>
            </a:pathLst>
          </a:custGeom>
        </p:spPr>
      </p:pic>
      <p:sp>
        <p:nvSpPr>
          <p:cNvPr id="6" name="TextBox 5">
            <a:extLst>
              <a:ext uri="{FF2B5EF4-FFF2-40B4-BE49-F238E27FC236}">
                <a16:creationId xmlns:a16="http://schemas.microsoft.com/office/drawing/2014/main" id="{3F2C564C-9311-D42B-D801-16A771EA6D33}"/>
              </a:ext>
            </a:extLst>
          </p:cNvPr>
          <p:cNvSpPr txBox="1"/>
          <p:nvPr/>
        </p:nvSpPr>
        <p:spPr>
          <a:xfrm>
            <a:off x="7565216" y="6870700"/>
            <a:ext cx="2307042"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4" tooltip="https://commons.wikimedia.org/wiki/File:Jacobs_First_House_-_living_room_01.jpg">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8" tooltip="https://creativecommons.org/licenses/by-sa/3.0/">
                  <a:extLst>
                    <a:ext uri="{A12FA001-AC4F-418D-AE19-62706E023703}">
                      <ahyp:hlinkClr xmlns:ahyp="http://schemas.microsoft.com/office/drawing/2018/hyperlinkcolor" val="tx"/>
                    </a:ext>
                  </a:extLst>
                </a:hlinkClick>
              </a:rPr>
              <a:t>CC BY-SA</a:t>
            </a:r>
            <a:endParaRPr lang="en-GB" sz="700">
              <a:solidFill>
                <a:srgbClr val="FFFFFF"/>
              </a:solidFill>
            </a:endParaRPr>
          </a:p>
        </p:txBody>
      </p:sp>
      <p:sp>
        <p:nvSpPr>
          <p:cNvPr id="8" name="TextBox 7">
            <a:extLst>
              <a:ext uri="{FF2B5EF4-FFF2-40B4-BE49-F238E27FC236}">
                <a16:creationId xmlns:a16="http://schemas.microsoft.com/office/drawing/2014/main" id="{1349F5E3-9912-48E9-D2B2-A79B24CD1C49}"/>
              </a:ext>
            </a:extLst>
          </p:cNvPr>
          <p:cNvSpPr txBox="1"/>
          <p:nvPr/>
        </p:nvSpPr>
        <p:spPr>
          <a:xfrm>
            <a:off x="9884958" y="6870700"/>
            <a:ext cx="2307042"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6" tooltip="https://librearts.org/2019/01/week-recap-8-jan-2019/">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8" tooltip="https://creativecommons.org/licenses/by-sa/3.0/">
                  <a:extLst>
                    <a:ext uri="{A12FA001-AC4F-418D-AE19-62706E023703}">
                      <ahyp:hlinkClr xmlns:ahyp="http://schemas.microsoft.com/office/drawing/2018/hyperlinkcolor" val="tx"/>
                    </a:ext>
                  </a:extLst>
                </a:hlinkClick>
              </a:rPr>
              <a:t>CC BY-SA</a:t>
            </a:r>
            <a:endParaRPr lang="en-GB" sz="700">
              <a:solidFill>
                <a:srgbClr val="FFFFFF"/>
              </a:solidFill>
            </a:endParaRPr>
          </a:p>
        </p:txBody>
      </p:sp>
    </p:spTree>
    <p:extLst>
      <p:ext uri="{BB962C8B-B14F-4D97-AF65-F5344CB8AC3E}">
        <p14:creationId xmlns:p14="http://schemas.microsoft.com/office/powerpoint/2010/main" val="37906313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84653CD-72F3-E6A4-09FE-AAB8490BA43B}"/>
              </a:ext>
            </a:extLst>
          </p:cNvPr>
          <p:cNvSpPr>
            <a:spLocks noGrp="1"/>
          </p:cNvSpPr>
          <p:nvPr>
            <p:ph idx="1"/>
          </p:nvPr>
        </p:nvSpPr>
        <p:spPr>
          <a:xfrm>
            <a:off x="179826" y="507268"/>
            <a:ext cx="9375820" cy="3289852"/>
          </a:xfrm>
        </p:spPr>
        <p:txBody>
          <a:bodyPr/>
          <a:lstStyle/>
          <a:p>
            <a:pPr marL="342900" indent="-342900" algn="l">
              <a:buBlip>
                <a:blip r:embed="rId3">
                  <a:extLst>
                    <a:ext uri="{96DAC541-7B7A-43D3-8B79-37D633B846F1}">
                      <asvg:svgBlip xmlns:asvg="http://schemas.microsoft.com/office/drawing/2016/SVG/main" r:embed="rId4"/>
                    </a:ext>
                  </a:extLst>
                </a:blip>
              </a:buBlip>
            </a:pPr>
            <a:r>
              <a:rPr lang="en-US" dirty="0">
                <a:solidFill>
                  <a:schemeClr val="tx1"/>
                </a:solidFill>
              </a:rPr>
              <a:t>Hard Drive/ Thumb Drive/ Memory Card/ Smart Card</a:t>
            </a:r>
          </a:p>
          <a:p>
            <a:pPr marL="342900" indent="-342900" algn="l">
              <a:buBlip>
                <a:blip r:embed="rId3">
                  <a:extLst>
                    <a:ext uri="{96DAC541-7B7A-43D3-8B79-37D633B846F1}">
                      <asvg:svgBlip xmlns:asvg="http://schemas.microsoft.com/office/drawing/2016/SVG/main" r:embed="rId4"/>
                    </a:ext>
                  </a:extLst>
                </a:blip>
              </a:buBlip>
            </a:pPr>
            <a:r>
              <a:rPr lang="en-US" dirty="0">
                <a:solidFill>
                  <a:schemeClr val="tx1"/>
                </a:solidFill>
              </a:rPr>
              <a:t>Dongle/ Biometric Scanner/ Answering Machine</a:t>
            </a:r>
          </a:p>
          <a:p>
            <a:pPr marL="342900" indent="-342900" algn="l">
              <a:buBlip>
                <a:blip r:embed="rId3">
                  <a:extLst>
                    <a:ext uri="{96DAC541-7B7A-43D3-8B79-37D633B846F1}">
                      <asvg:svgBlip xmlns:asvg="http://schemas.microsoft.com/office/drawing/2016/SVG/main" r:embed="rId4"/>
                    </a:ext>
                  </a:extLst>
                </a:blip>
              </a:buBlip>
            </a:pPr>
            <a:r>
              <a:rPr lang="en-US" dirty="0">
                <a:solidFill>
                  <a:schemeClr val="tx1"/>
                </a:solidFill>
              </a:rPr>
              <a:t>Digital Camera/Surveillance cameras</a:t>
            </a:r>
          </a:p>
          <a:p>
            <a:pPr marL="342900" indent="-342900" algn="l">
              <a:buBlip>
                <a:blip r:embed="rId3">
                  <a:extLst>
                    <a:ext uri="{96DAC541-7B7A-43D3-8B79-37D633B846F1}">
                      <asvg:svgBlip xmlns:asvg="http://schemas.microsoft.com/office/drawing/2016/SVG/main" r:embed="rId4"/>
                    </a:ext>
                  </a:extLst>
                </a:blip>
              </a:buBlip>
            </a:pPr>
            <a:r>
              <a:rPr lang="en-US" dirty="0">
                <a:solidFill>
                  <a:schemeClr val="tx1"/>
                </a:solidFill>
              </a:rPr>
              <a:t>Random Access Memory (RAM) and Volatile storage</a:t>
            </a:r>
          </a:p>
          <a:p>
            <a:pPr marL="342900" indent="-342900" algn="l">
              <a:buBlip>
                <a:blip r:embed="rId3">
                  <a:extLst>
                    <a:ext uri="{96DAC541-7B7A-43D3-8B79-37D633B846F1}">
                      <asvg:svgBlip xmlns:asvg="http://schemas.microsoft.com/office/drawing/2016/SVG/main" r:embed="rId4"/>
                    </a:ext>
                  </a:extLst>
                </a:blip>
              </a:buBlip>
            </a:pPr>
            <a:r>
              <a:rPr lang="en-US" dirty="0">
                <a:solidFill>
                  <a:schemeClr val="tx1"/>
                </a:solidFill>
              </a:rPr>
              <a:t>Handheld Devices</a:t>
            </a:r>
          </a:p>
          <a:p>
            <a:pPr marL="342900" indent="-342900" algn="l">
              <a:buBlip>
                <a:blip r:embed="rId3">
                  <a:extLst>
                    <a:ext uri="{96DAC541-7B7A-43D3-8B79-37D633B846F1}">
                      <asvg:svgBlip xmlns:asvg="http://schemas.microsoft.com/office/drawing/2016/SVG/main" r:embed="rId4"/>
                    </a:ext>
                  </a:extLst>
                </a:blip>
              </a:buBlip>
            </a:pPr>
            <a:r>
              <a:rPr lang="en-US" dirty="0">
                <a:solidFill>
                  <a:schemeClr val="tx1"/>
                </a:solidFill>
              </a:rPr>
              <a:t>Local Area Network (LAN) Card/ Network Interface Card (NIC)</a:t>
            </a:r>
          </a:p>
          <a:p>
            <a:pPr marL="342900" indent="-342900" algn="l">
              <a:buBlip>
                <a:blip r:embed="rId3">
                  <a:extLst>
                    <a:ext uri="{96DAC541-7B7A-43D3-8B79-37D633B846F1}">
                      <asvg:svgBlip xmlns:asvg="http://schemas.microsoft.com/office/drawing/2016/SVG/main" r:embed="rId4"/>
                    </a:ext>
                  </a:extLst>
                </a:blip>
              </a:buBlip>
            </a:pPr>
            <a:r>
              <a:rPr lang="en-US" dirty="0">
                <a:solidFill>
                  <a:schemeClr val="tx1"/>
                </a:solidFill>
              </a:rPr>
              <a:t>Routers, Modem, Hubs, and Switches/ Network Cables and Connectors </a:t>
            </a:r>
          </a:p>
          <a:p>
            <a:pPr marL="342900" indent="-342900" algn="l">
              <a:buBlip>
                <a:blip r:embed="rId3">
                  <a:extLst>
                    <a:ext uri="{96DAC541-7B7A-43D3-8B79-37D633B846F1}">
                      <asvg:svgBlip xmlns:asvg="http://schemas.microsoft.com/office/drawing/2016/SVG/main" r:embed="rId4"/>
                    </a:ext>
                  </a:extLst>
                </a:blip>
              </a:buBlip>
            </a:pPr>
            <a:r>
              <a:rPr lang="en-US" dirty="0">
                <a:solidFill>
                  <a:schemeClr val="tx1"/>
                </a:solidFill>
              </a:rPr>
              <a:t>Server/ Computer system Printer/ Scanner/ Telephones / Copiers/ </a:t>
            </a:r>
          </a:p>
          <a:p>
            <a:pPr marL="342900" indent="-342900" algn="l">
              <a:buBlip>
                <a:blip r:embed="rId3">
                  <a:extLst>
                    <a:ext uri="{96DAC541-7B7A-43D3-8B79-37D633B846F1}">
                      <asvg:svgBlip xmlns:asvg="http://schemas.microsoft.com/office/drawing/2016/SVG/main" r:embed="rId4"/>
                    </a:ext>
                  </a:extLst>
                </a:blip>
              </a:buBlip>
            </a:pPr>
            <a:r>
              <a:rPr lang="en-US" dirty="0">
                <a:solidFill>
                  <a:schemeClr val="tx1"/>
                </a:solidFill>
              </a:rPr>
              <a:t>Internet of Things and wearables</a:t>
            </a:r>
          </a:p>
          <a:p>
            <a:pPr marL="342900" indent="-342900" algn="l">
              <a:buBlip>
                <a:blip r:embed="rId3">
                  <a:extLst>
                    <a:ext uri="{96DAC541-7B7A-43D3-8B79-37D633B846F1}">
                      <asvg:svgBlip xmlns:asvg="http://schemas.microsoft.com/office/drawing/2016/SVG/main" r:embed="rId4"/>
                    </a:ext>
                  </a:extLst>
                </a:blip>
              </a:buBlip>
            </a:pPr>
            <a:r>
              <a:rPr lang="en-US" dirty="0">
                <a:solidFill>
                  <a:schemeClr val="tx1"/>
                </a:solidFill>
              </a:rPr>
              <a:t>Removable Storage Device and Media</a:t>
            </a:r>
          </a:p>
          <a:p>
            <a:pPr marL="342900" indent="-342900" algn="l">
              <a:buBlip>
                <a:blip r:embed="rId3">
                  <a:extLst>
                    <a:ext uri="{96DAC541-7B7A-43D3-8B79-37D633B846F1}">
                      <asvg:svgBlip xmlns:asvg="http://schemas.microsoft.com/office/drawing/2016/SVG/main" r:embed="rId4"/>
                    </a:ext>
                  </a:extLst>
                </a:blip>
              </a:buBlip>
            </a:pPr>
            <a:r>
              <a:rPr lang="en-US" dirty="0">
                <a:solidFill>
                  <a:schemeClr val="tx1"/>
                </a:solidFill>
              </a:rPr>
              <a:t>Credit Card Skimmers </a:t>
            </a:r>
          </a:p>
          <a:p>
            <a:pPr marL="342900" indent="-342900" algn="l">
              <a:buBlip>
                <a:blip r:embed="rId3">
                  <a:extLst>
                    <a:ext uri="{96DAC541-7B7A-43D3-8B79-37D633B846F1}">
                      <asvg:svgBlip xmlns:asvg="http://schemas.microsoft.com/office/drawing/2016/SVG/main" r:embed="rId4"/>
                    </a:ext>
                  </a:extLst>
                </a:blip>
              </a:buBlip>
            </a:pPr>
            <a:r>
              <a:rPr lang="en-US" dirty="0">
                <a:solidFill>
                  <a:schemeClr val="tx1"/>
                </a:solidFill>
              </a:rPr>
              <a:t>Digital Watches </a:t>
            </a:r>
          </a:p>
          <a:p>
            <a:pPr marL="342900" indent="-342900" algn="l">
              <a:buBlip>
                <a:blip r:embed="rId3">
                  <a:extLst>
                    <a:ext uri="{96DAC541-7B7A-43D3-8B79-37D633B846F1}">
                      <asvg:svgBlip xmlns:asvg="http://schemas.microsoft.com/office/drawing/2016/SVG/main" r:embed="rId4"/>
                    </a:ext>
                  </a:extLst>
                </a:blip>
              </a:buBlip>
            </a:pPr>
            <a:r>
              <a:rPr lang="en-US" dirty="0">
                <a:solidFill>
                  <a:schemeClr val="tx1"/>
                </a:solidFill>
              </a:rPr>
              <a:t>Facsimile (Fax) Machines</a:t>
            </a:r>
          </a:p>
          <a:p>
            <a:pPr marL="342900" indent="-342900" algn="l">
              <a:buBlip>
                <a:blip r:embed="rId3">
                  <a:extLst>
                    <a:ext uri="{96DAC541-7B7A-43D3-8B79-37D633B846F1}">
                      <asvg:svgBlip xmlns:asvg="http://schemas.microsoft.com/office/drawing/2016/SVG/main" r:embed="rId4"/>
                    </a:ext>
                  </a:extLst>
                </a:blip>
              </a:buBlip>
            </a:pPr>
            <a:r>
              <a:rPr lang="en-US" dirty="0">
                <a:solidFill>
                  <a:schemeClr val="tx1"/>
                </a:solidFill>
              </a:rPr>
              <a:t>Global Positioning Systems (GPS)</a:t>
            </a:r>
          </a:p>
        </p:txBody>
      </p:sp>
      <p:sp>
        <p:nvSpPr>
          <p:cNvPr id="3" name="Title 2">
            <a:extLst>
              <a:ext uri="{FF2B5EF4-FFF2-40B4-BE49-F238E27FC236}">
                <a16:creationId xmlns:a16="http://schemas.microsoft.com/office/drawing/2014/main" id="{8334089B-BA8A-036C-BF22-CC9BBE90B3B8}"/>
              </a:ext>
            </a:extLst>
          </p:cNvPr>
          <p:cNvSpPr>
            <a:spLocks noGrp="1"/>
          </p:cNvSpPr>
          <p:nvPr>
            <p:ph type="title"/>
          </p:nvPr>
        </p:nvSpPr>
        <p:spPr>
          <a:xfrm>
            <a:off x="0" y="0"/>
            <a:ext cx="2266122" cy="507268"/>
          </a:xfrm>
        </p:spPr>
        <p:txBody>
          <a:bodyPr>
            <a:normAutofit/>
          </a:bodyPr>
          <a:lstStyle/>
          <a:p>
            <a:r>
              <a:rPr lang="en-GB" sz="3000" dirty="0"/>
              <a:t>Evidences</a:t>
            </a:r>
          </a:p>
        </p:txBody>
      </p:sp>
    </p:spTree>
    <p:extLst>
      <p:ext uri="{BB962C8B-B14F-4D97-AF65-F5344CB8AC3E}">
        <p14:creationId xmlns:p14="http://schemas.microsoft.com/office/powerpoint/2010/main" val="26925230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4D313860-A922-4FA4-B5E2-E8871F105E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8334089B-BA8A-036C-BF22-CC9BBE90B3B8}"/>
              </a:ext>
            </a:extLst>
          </p:cNvPr>
          <p:cNvSpPr>
            <a:spLocks noGrp="1"/>
          </p:cNvSpPr>
          <p:nvPr>
            <p:ph type="title"/>
          </p:nvPr>
        </p:nvSpPr>
        <p:spPr>
          <a:xfrm>
            <a:off x="-1" y="-1"/>
            <a:ext cx="2818015" cy="501283"/>
          </a:xfrm>
        </p:spPr>
        <p:txBody>
          <a:bodyPr vert="horz" lIns="91440" tIns="45720" rIns="91440" bIns="45720" rtlCol="0" anchor="b">
            <a:noAutofit/>
          </a:bodyPr>
          <a:lstStyle/>
          <a:p>
            <a:r>
              <a:rPr lang="en-US" sz="3000" kern="1200" dirty="0">
                <a:solidFill>
                  <a:schemeClr val="tx1"/>
                </a:solidFill>
                <a:latin typeface="+mj-lt"/>
                <a:ea typeface="+mj-ea"/>
                <a:cs typeface="+mj-cs"/>
              </a:rPr>
              <a:t>Game!!!</a:t>
            </a:r>
          </a:p>
        </p:txBody>
      </p:sp>
      <p:sp>
        <p:nvSpPr>
          <p:cNvPr id="2" name="Content Placeholder 1">
            <a:extLst>
              <a:ext uri="{FF2B5EF4-FFF2-40B4-BE49-F238E27FC236}">
                <a16:creationId xmlns:a16="http://schemas.microsoft.com/office/drawing/2014/main" id="{484653CD-72F3-E6A4-09FE-AAB8490BA43B}"/>
              </a:ext>
            </a:extLst>
          </p:cNvPr>
          <p:cNvSpPr>
            <a:spLocks noGrp="1"/>
          </p:cNvSpPr>
          <p:nvPr>
            <p:ph idx="1"/>
          </p:nvPr>
        </p:nvSpPr>
        <p:spPr>
          <a:xfrm>
            <a:off x="0" y="513983"/>
            <a:ext cx="6763655" cy="1094607"/>
          </a:xfrm>
        </p:spPr>
        <p:txBody>
          <a:bodyPr vert="horz" lIns="91440" tIns="45720" rIns="91440" bIns="45720" rtlCol="0">
            <a:normAutofit/>
          </a:bodyPr>
          <a:lstStyle/>
          <a:p>
            <a:pPr marL="0" indent="0" defTabSz="914400">
              <a:lnSpc>
                <a:spcPct val="90000"/>
              </a:lnSpc>
              <a:spcBef>
                <a:spcPts val="1000"/>
              </a:spcBef>
            </a:pPr>
            <a:r>
              <a:rPr lang="en-US" sz="2400" kern="1200" dirty="0">
                <a:solidFill>
                  <a:schemeClr val="tx1"/>
                </a:solidFill>
                <a:latin typeface="+mn-lt"/>
                <a:ea typeface="+mn-ea"/>
                <a:cs typeface="+mn-cs"/>
              </a:rPr>
              <a:t>I have a list of sources of potential evidences!!! Let see how many of you can list a few… Discuss with your team and write down in paper</a:t>
            </a:r>
          </a:p>
        </p:txBody>
      </p:sp>
      <p:sp>
        <p:nvSpPr>
          <p:cNvPr id="18" name="Oval 17">
            <a:extLst>
              <a:ext uri="{FF2B5EF4-FFF2-40B4-BE49-F238E27FC236}">
                <a16:creationId xmlns:a16="http://schemas.microsoft.com/office/drawing/2014/main" id="{6FD0FBFA-B43E-40C1-A6E4-B88234171E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54341" y="1164128"/>
            <a:ext cx="569514" cy="569514"/>
          </a:xfrm>
          <a:prstGeom prst="ellipse">
            <a:avLst/>
          </a:prstGeom>
          <a:noFill/>
          <a:ln w="1016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499ACE06-2742-4366-B8DD-B1D27F4F3E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42879" y="0"/>
            <a:ext cx="2123415" cy="1422481"/>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pic>
        <p:nvPicPr>
          <p:cNvPr id="5" name="Picture 4" descr="A close-up of a person smiling&#10;&#10;Description automatically generated">
            <a:extLst>
              <a:ext uri="{FF2B5EF4-FFF2-40B4-BE49-F238E27FC236}">
                <a16:creationId xmlns:a16="http://schemas.microsoft.com/office/drawing/2014/main" id="{FDCB82A9-302D-AE2C-A4B1-30C61FC161F7}"/>
              </a:ext>
            </a:extLst>
          </p:cNvPr>
          <p:cNvPicPr>
            <a:picLocks noChangeAspect="1"/>
          </p:cNvPicPr>
          <p:nvPr/>
        </p:nvPicPr>
        <p:blipFill rotWithShape="1">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3766" r="6763" b="-3"/>
          <a:stretch/>
        </p:blipFill>
        <p:spPr>
          <a:xfrm>
            <a:off x="9490670" y="10"/>
            <a:ext cx="2701330" cy="2860786"/>
          </a:xfrm>
          <a:custGeom>
            <a:avLst/>
            <a:gdLst/>
            <a:ahLst/>
            <a:cxnLst/>
            <a:rect l="l" t="t" r="r" b="b"/>
            <a:pathLst>
              <a:path w="2701330" h="2860796">
                <a:moveTo>
                  <a:pt x="1381637" y="0"/>
                </a:moveTo>
                <a:lnTo>
                  <a:pt x="1481685" y="0"/>
                </a:lnTo>
                <a:lnTo>
                  <a:pt x="1578040" y="4866"/>
                </a:lnTo>
                <a:cubicBezTo>
                  <a:pt x="2059323" y="53742"/>
                  <a:pt x="2470132" y="341007"/>
                  <a:pt x="2690528" y="746720"/>
                </a:cubicBezTo>
                <a:lnTo>
                  <a:pt x="2701330" y="769143"/>
                </a:lnTo>
                <a:lnTo>
                  <a:pt x="2701330" y="2089127"/>
                </a:lnTo>
                <a:lnTo>
                  <a:pt x="2690528" y="2111550"/>
                </a:lnTo>
                <a:cubicBezTo>
                  <a:pt x="2448092" y="2557835"/>
                  <a:pt x="1975257" y="2860796"/>
                  <a:pt x="1431661" y="2860796"/>
                </a:cubicBezTo>
                <a:cubicBezTo>
                  <a:pt x="640976" y="2860796"/>
                  <a:pt x="0" y="2219820"/>
                  <a:pt x="0" y="1429135"/>
                </a:cubicBezTo>
                <a:cubicBezTo>
                  <a:pt x="0" y="687868"/>
                  <a:pt x="563358" y="78181"/>
                  <a:pt x="1285282" y="4866"/>
                </a:cubicBezTo>
                <a:close/>
              </a:path>
            </a:pathLst>
          </a:custGeom>
        </p:spPr>
      </p:pic>
      <p:cxnSp>
        <p:nvCxnSpPr>
          <p:cNvPr id="22" name="Straight Connector 21">
            <a:extLst>
              <a:ext uri="{FF2B5EF4-FFF2-40B4-BE49-F238E27FC236}">
                <a16:creationId xmlns:a16="http://schemas.microsoft.com/office/drawing/2014/main" id="{A054EDF5-7644-4A95-AB88-057FAB414FE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605035" y="3681981"/>
            <a:ext cx="0" cy="1597708"/>
          </a:xfrm>
          <a:prstGeom prst="line">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cxnSp>
      <p:sp>
        <p:nvSpPr>
          <p:cNvPr id="24" name="Freeform: Shape 23">
            <a:extLst>
              <a:ext uri="{FF2B5EF4-FFF2-40B4-BE49-F238E27FC236}">
                <a16:creationId xmlns:a16="http://schemas.microsoft.com/office/drawing/2014/main" id="{6802AE7A-B0C7-496D-940B-0E6C6ECC2B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29646" y="3416839"/>
            <a:ext cx="662355" cy="1616463"/>
          </a:xfrm>
          <a:custGeom>
            <a:avLst/>
            <a:gdLst>
              <a:gd name="connsiteX0" fmla="*/ 662355 w 662355"/>
              <a:gd name="connsiteY0" fmla="*/ 0 h 1616463"/>
              <a:gd name="connsiteX1" fmla="*/ 662355 w 662355"/>
              <a:gd name="connsiteY1" fmla="*/ 1616463 h 1616463"/>
              <a:gd name="connsiteX2" fmla="*/ 658212 w 662355"/>
              <a:gd name="connsiteY2" fmla="*/ 1615830 h 1616463"/>
              <a:gd name="connsiteX3" fmla="*/ 0 w 662355"/>
              <a:gd name="connsiteY3" fmla="*/ 808231 h 1616463"/>
              <a:gd name="connsiteX4" fmla="*/ 658212 w 662355"/>
              <a:gd name="connsiteY4" fmla="*/ 632 h 16164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2355" h="1616463">
                <a:moveTo>
                  <a:pt x="662355" y="0"/>
                </a:moveTo>
                <a:lnTo>
                  <a:pt x="662355" y="1616463"/>
                </a:lnTo>
                <a:lnTo>
                  <a:pt x="658212" y="1615830"/>
                </a:lnTo>
                <a:cubicBezTo>
                  <a:pt x="282572" y="1538963"/>
                  <a:pt x="0" y="1206596"/>
                  <a:pt x="0" y="808231"/>
                </a:cubicBezTo>
                <a:cubicBezTo>
                  <a:pt x="0" y="409866"/>
                  <a:pt x="282572" y="77499"/>
                  <a:pt x="658212" y="632"/>
                </a:cubicBezTo>
                <a:close/>
              </a:path>
            </a:pathLst>
          </a:custGeom>
          <a:solidFill>
            <a:schemeClr val="accent2"/>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6" name="Freeform: Shape 25">
            <a:extLst>
              <a:ext uri="{FF2B5EF4-FFF2-40B4-BE49-F238E27FC236}">
                <a16:creationId xmlns:a16="http://schemas.microsoft.com/office/drawing/2014/main" id="{22DD1B47-C36B-4A09-A1B5-80A512623C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29646" y="3416839"/>
            <a:ext cx="662355" cy="1616463"/>
          </a:xfrm>
          <a:custGeom>
            <a:avLst/>
            <a:gdLst>
              <a:gd name="connsiteX0" fmla="*/ 662355 w 662355"/>
              <a:gd name="connsiteY0" fmla="*/ 0 h 1616463"/>
              <a:gd name="connsiteX1" fmla="*/ 662355 w 662355"/>
              <a:gd name="connsiteY1" fmla="*/ 1616463 h 1616463"/>
              <a:gd name="connsiteX2" fmla="*/ 658212 w 662355"/>
              <a:gd name="connsiteY2" fmla="*/ 1615830 h 1616463"/>
              <a:gd name="connsiteX3" fmla="*/ 0 w 662355"/>
              <a:gd name="connsiteY3" fmla="*/ 808231 h 1616463"/>
              <a:gd name="connsiteX4" fmla="*/ 658212 w 662355"/>
              <a:gd name="connsiteY4" fmla="*/ 632 h 16164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2355" h="1616463">
                <a:moveTo>
                  <a:pt x="662355" y="0"/>
                </a:moveTo>
                <a:lnTo>
                  <a:pt x="662355" y="1616463"/>
                </a:lnTo>
                <a:lnTo>
                  <a:pt x="658212" y="1615830"/>
                </a:lnTo>
                <a:cubicBezTo>
                  <a:pt x="282572" y="1538963"/>
                  <a:pt x="0" y="1206596"/>
                  <a:pt x="0" y="808231"/>
                </a:cubicBezTo>
                <a:cubicBezTo>
                  <a:pt x="0" y="409866"/>
                  <a:pt x="282572" y="77499"/>
                  <a:pt x="658212" y="632"/>
                </a:cubicBezTo>
                <a:close/>
              </a:path>
            </a:pathLst>
          </a:custGeom>
          <a:solidFill>
            <a:schemeClr val="accent2"/>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8" name="Freeform: Shape 27">
            <a:extLst>
              <a:ext uri="{FF2B5EF4-FFF2-40B4-BE49-F238E27FC236}">
                <a16:creationId xmlns:a16="http://schemas.microsoft.com/office/drawing/2014/main" id="{7ECD5C35-80E8-449F-8C7F-64975DE63E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42879" y="6306952"/>
            <a:ext cx="1454378" cy="551049"/>
          </a:xfrm>
          <a:custGeom>
            <a:avLst/>
            <a:gdLst>
              <a:gd name="connsiteX0" fmla="*/ 780476 w 1560952"/>
              <a:gd name="connsiteY0" fmla="*/ 0 h 591429"/>
              <a:gd name="connsiteX1" fmla="*/ 1525548 w 1560952"/>
              <a:gd name="connsiteY1" fmla="*/ 480469 h 591429"/>
              <a:gd name="connsiteX2" fmla="*/ 1560952 w 1560952"/>
              <a:gd name="connsiteY2" fmla="*/ 591429 h 591429"/>
              <a:gd name="connsiteX3" fmla="*/ 0 w 1560952"/>
              <a:gd name="connsiteY3" fmla="*/ 591429 h 591429"/>
              <a:gd name="connsiteX4" fmla="*/ 35404 w 1560952"/>
              <a:gd name="connsiteY4" fmla="*/ 480469 h 591429"/>
              <a:gd name="connsiteX5" fmla="*/ 780476 w 1560952"/>
              <a:gd name="connsiteY5" fmla="*/ 0 h 591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0952" h="591429">
                <a:moveTo>
                  <a:pt x="780476" y="0"/>
                </a:moveTo>
                <a:cubicBezTo>
                  <a:pt x="1115417" y="0"/>
                  <a:pt x="1402793" y="198118"/>
                  <a:pt x="1525548" y="480469"/>
                </a:cubicBezTo>
                <a:lnTo>
                  <a:pt x="1560952" y="591429"/>
                </a:lnTo>
                <a:lnTo>
                  <a:pt x="0" y="591429"/>
                </a:lnTo>
                <a:lnTo>
                  <a:pt x="35404" y="480469"/>
                </a:lnTo>
                <a:cubicBezTo>
                  <a:pt x="158159" y="198118"/>
                  <a:pt x="445536" y="0"/>
                  <a:pt x="7804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0" name="Freeform: Shape 29">
            <a:extLst>
              <a:ext uri="{FF2B5EF4-FFF2-40B4-BE49-F238E27FC236}">
                <a16:creationId xmlns:a16="http://schemas.microsoft.com/office/drawing/2014/main" id="{B998F233-1684-4EF1-9F9C-0F8EA27B0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261598">
            <a:off x="6908614" y="5665643"/>
            <a:ext cx="1780023" cy="1237913"/>
          </a:xfrm>
          <a:custGeom>
            <a:avLst/>
            <a:gdLst>
              <a:gd name="connsiteX0" fmla="*/ 1585229 w 1780023"/>
              <a:gd name="connsiteY0" fmla="*/ 764759 h 1237913"/>
              <a:gd name="connsiteX1" fmla="*/ 1623024 w 1780023"/>
              <a:gd name="connsiteY1" fmla="*/ 792810 h 1237913"/>
              <a:gd name="connsiteX2" fmla="*/ 1777614 w 1780023"/>
              <a:gd name="connsiteY2" fmla="*/ 1157141 h 1237913"/>
              <a:gd name="connsiteX3" fmla="*/ 1733799 w 1780023"/>
              <a:gd name="connsiteY3" fmla="*/ 1235532 h 1237913"/>
              <a:gd name="connsiteX4" fmla="*/ 1716464 w 1780023"/>
              <a:gd name="connsiteY4" fmla="*/ 1237722 h 1237913"/>
              <a:gd name="connsiteX5" fmla="*/ 1716464 w 1780023"/>
              <a:gd name="connsiteY5" fmla="*/ 1237913 h 1237913"/>
              <a:gd name="connsiteX6" fmla="*/ 1655409 w 1780023"/>
              <a:gd name="connsiteY6" fmla="*/ 1191717 h 1237913"/>
              <a:gd name="connsiteX7" fmla="*/ 1513200 w 1780023"/>
              <a:gd name="connsiteY7" fmla="*/ 856627 h 1237913"/>
              <a:gd name="connsiteX8" fmla="*/ 1538499 w 1780023"/>
              <a:gd name="connsiteY8" fmla="*/ 770415 h 1237913"/>
              <a:gd name="connsiteX9" fmla="*/ 1585229 w 1780023"/>
              <a:gd name="connsiteY9" fmla="*/ 764759 h 1237913"/>
              <a:gd name="connsiteX10" fmla="*/ 933455 w 1780023"/>
              <a:gd name="connsiteY10" fmla="*/ 161308 h 1237913"/>
              <a:gd name="connsiteX11" fmla="*/ 957797 w 1780023"/>
              <a:gd name="connsiteY11" fmla="*/ 167970 h 1237913"/>
              <a:gd name="connsiteX12" fmla="*/ 1286982 w 1780023"/>
              <a:gd name="connsiteY12" fmla="*/ 387616 h 1237913"/>
              <a:gd name="connsiteX13" fmla="*/ 1293725 w 1780023"/>
              <a:gd name="connsiteY13" fmla="*/ 477075 h 1237913"/>
              <a:gd name="connsiteX14" fmla="*/ 1245453 w 1780023"/>
              <a:gd name="connsiteY14" fmla="*/ 499154 h 1237913"/>
              <a:gd name="connsiteX15" fmla="*/ 1245167 w 1780023"/>
              <a:gd name="connsiteY15" fmla="*/ 499154 h 1237913"/>
              <a:gd name="connsiteX16" fmla="*/ 1203638 w 1780023"/>
              <a:gd name="connsiteY16" fmla="*/ 484104 h 1237913"/>
              <a:gd name="connsiteX17" fmla="*/ 900647 w 1780023"/>
              <a:gd name="connsiteY17" fmla="*/ 281508 h 1237913"/>
              <a:gd name="connsiteX18" fmla="*/ 872454 w 1780023"/>
              <a:gd name="connsiteY18" fmla="*/ 196164 h 1237913"/>
              <a:gd name="connsiteX19" fmla="*/ 933455 w 1780023"/>
              <a:gd name="connsiteY19" fmla="*/ 161308 h 1237913"/>
              <a:gd name="connsiteX20" fmla="*/ 454020 w 1780023"/>
              <a:gd name="connsiteY20" fmla="*/ 13474 h 1237913"/>
              <a:gd name="connsiteX21" fmla="*/ 477919 w 1780023"/>
              <a:gd name="connsiteY21" fmla="*/ 21437 h 1237913"/>
              <a:gd name="connsiteX22" fmla="*/ 509236 w 1780023"/>
              <a:gd name="connsiteY22" fmla="*/ 84182 h 1237913"/>
              <a:gd name="connsiteX23" fmla="*/ 445829 w 1780023"/>
              <a:gd name="connsiteY23" fmla="*/ 139871 h 1237913"/>
              <a:gd name="connsiteX24" fmla="*/ 437447 w 1780023"/>
              <a:gd name="connsiteY24" fmla="*/ 139395 h 1237913"/>
              <a:gd name="connsiteX25" fmla="*/ 73211 w 1780023"/>
              <a:gd name="connsiteY25" fmla="*/ 137204 h 1237913"/>
              <a:gd name="connsiteX26" fmla="*/ 749 w 1780023"/>
              <a:gd name="connsiteY26" fmla="*/ 84082 h 1237913"/>
              <a:gd name="connsiteX27" fmla="*/ 53871 w 1780023"/>
              <a:gd name="connsiteY27" fmla="*/ 11621 h 1237913"/>
              <a:gd name="connsiteX28" fmla="*/ 58352 w 1780023"/>
              <a:gd name="connsiteY28" fmla="*/ 11093 h 1237913"/>
              <a:gd name="connsiteX29" fmla="*/ 454020 w 1780023"/>
              <a:gd name="connsiteY29" fmla="*/ 13474 h 1237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780023" h="1237913">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933455" y="161308"/>
                </a:moveTo>
                <a:cubicBezTo>
                  <a:pt x="941692" y="161854"/>
                  <a:pt x="949959" y="164024"/>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49"/>
                  <a:pt x="908742" y="159670"/>
                  <a:pt x="933455" y="161308"/>
                </a:cubicBezTo>
                <a:close/>
                <a:moveTo>
                  <a:pt x="454020" y="13474"/>
                </a:moveTo>
                <a:cubicBezTo>
                  <a:pt x="462713" y="14543"/>
                  <a:pt x="470778" y="17324"/>
                  <a:pt x="477919" y="21437"/>
                </a:cubicBez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lose/>
              </a:path>
            </a:pathLst>
          </a:custGeom>
          <a:solidFill>
            <a:schemeClr val="accent4"/>
          </a:solidFill>
          <a:ln w="9525" cap="flat">
            <a:noFill/>
            <a:prstDash val="solid"/>
            <a:miter/>
          </a:ln>
        </p:spPr>
        <p:txBody>
          <a:bodyPr wrap="square" rtlCol="0" anchor="ctr">
            <a:noAutofit/>
          </a:bodyPr>
          <a:lstStyle/>
          <a:p>
            <a:endParaRPr lang="en-US"/>
          </a:p>
        </p:txBody>
      </p:sp>
      <p:sp>
        <p:nvSpPr>
          <p:cNvPr id="32" name="Freeform: Shape 31">
            <a:extLst>
              <a:ext uri="{FF2B5EF4-FFF2-40B4-BE49-F238E27FC236}">
                <a16:creationId xmlns:a16="http://schemas.microsoft.com/office/drawing/2014/main" id="{1A4A4089-D056-4220-9E48-9C1A6B5067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33358" y="5835650"/>
            <a:ext cx="2358642" cy="1022351"/>
          </a:xfrm>
          <a:custGeom>
            <a:avLst/>
            <a:gdLst>
              <a:gd name="connsiteX0" fmla="*/ 61913 w 2358642"/>
              <a:gd name="connsiteY0" fmla="*/ 0 h 1022351"/>
              <a:gd name="connsiteX1" fmla="*/ 2358642 w 2358642"/>
              <a:gd name="connsiteY1" fmla="*/ 0 h 1022351"/>
              <a:gd name="connsiteX2" fmla="*/ 2358642 w 2358642"/>
              <a:gd name="connsiteY2" fmla="*/ 123825 h 1022351"/>
              <a:gd name="connsiteX3" fmla="*/ 123825 w 2358642"/>
              <a:gd name="connsiteY3" fmla="*/ 123825 h 1022351"/>
              <a:gd name="connsiteX4" fmla="*/ 123825 w 2358642"/>
              <a:gd name="connsiteY4" fmla="*/ 1022351 h 1022351"/>
              <a:gd name="connsiteX5" fmla="*/ 0 w 2358642"/>
              <a:gd name="connsiteY5" fmla="*/ 1022351 h 1022351"/>
              <a:gd name="connsiteX6" fmla="*/ 0 w 2358642"/>
              <a:gd name="connsiteY6" fmla="*/ 61913 h 1022351"/>
              <a:gd name="connsiteX7" fmla="*/ 61913 w 2358642"/>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58642" h="1022351">
                <a:moveTo>
                  <a:pt x="61913" y="0"/>
                </a:moveTo>
                <a:lnTo>
                  <a:pt x="2358642" y="0"/>
                </a:lnTo>
                <a:lnTo>
                  <a:pt x="2358642"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6" name="TextBox 5">
            <a:extLst>
              <a:ext uri="{FF2B5EF4-FFF2-40B4-BE49-F238E27FC236}">
                <a16:creationId xmlns:a16="http://schemas.microsoft.com/office/drawing/2014/main" id="{AB3B3132-5F44-1DB1-A7C7-02E561F57555}"/>
              </a:ext>
            </a:extLst>
          </p:cNvPr>
          <p:cNvSpPr txBox="1"/>
          <p:nvPr/>
        </p:nvSpPr>
        <p:spPr>
          <a:xfrm>
            <a:off x="7400106" y="6870700"/>
            <a:ext cx="2459328"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4" tooltip="https://www.deviantart.com/hitome/art/STEVE-HARVEY-WHAT-A-BRAVE-MAN-582290155">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5" tooltip="https://creativecommons.org/licenses/by-nc-nd/3.0/">
                  <a:extLst>
                    <a:ext uri="{A12FA001-AC4F-418D-AE19-62706E023703}">
                      <ahyp:hlinkClr xmlns:ahyp="http://schemas.microsoft.com/office/drawing/2018/hyperlinkcolor" val="tx"/>
                    </a:ext>
                  </a:extLst>
                </a:hlinkClick>
              </a:rPr>
              <a:t>CC BY-NC-ND</a:t>
            </a:r>
            <a:endParaRPr lang="en-GB" sz="700">
              <a:solidFill>
                <a:srgbClr val="FFFFFF"/>
              </a:solidFill>
            </a:endParaRPr>
          </a:p>
        </p:txBody>
      </p:sp>
      <p:sp>
        <p:nvSpPr>
          <p:cNvPr id="12" name="TextBox 11">
            <a:extLst>
              <a:ext uri="{FF2B5EF4-FFF2-40B4-BE49-F238E27FC236}">
                <a16:creationId xmlns:a16="http://schemas.microsoft.com/office/drawing/2014/main" id="{5E186642-97B8-2840-0CAD-64AE3457F2F6}"/>
              </a:ext>
            </a:extLst>
          </p:cNvPr>
          <p:cNvSpPr txBox="1"/>
          <p:nvPr/>
        </p:nvSpPr>
        <p:spPr>
          <a:xfrm>
            <a:off x="142708" y="2179907"/>
            <a:ext cx="6152604" cy="400110"/>
          </a:xfrm>
          <a:prstGeom prst="rect">
            <a:avLst/>
          </a:prstGeom>
          <a:noFill/>
        </p:spPr>
        <p:txBody>
          <a:bodyPr wrap="square">
            <a:spAutoFit/>
          </a:bodyPr>
          <a:lstStyle/>
          <a:p>
            <a:r>
              <a:rPr lang="en-GB" sz="2000" b="1" dirty="0"/>
              <a:t>User-Created Files </a:t>
            </a:r>
          </a:p>
        </p:txBody>
      </p:sp>
      <p:sp>
        <p:nvSpPr>
          <p:cNvPr id="13" name="TextBox 12">
            <a:extLst>
              <a:ext uri="{FF2B5EF4-FFF2-40B4-BE49-F238E27FC236}">
                <a16:creationId xmlns:a16="http://schemas.microsoft.com/office/drawing/2014/main" id="{87EC7F7D-890E-A070-0EDA-4B07093F86D5}"/>
              </a:ext>
            </a:extLst>
          </p:cNvPr>
          <p:cNvSpPr txBox="1"/>
          <p:nvPr/>
        </p:nvSpPr>
        <p:spPr>
          <a:xfrm>
            <a:off x="571099" y="3743716"/>
            <a:ext cx="6152604" cy="400110"/>
          </a:xfrm>
          <a:prstGeom prst="rect">
            <a:avLst/>
          </a:prstGeom>
          <a:noFill/>
        </p:spPr>
        <p:txBody>
          <a:bodyPr wrap="square">
            <a:spAutoFit/>
          </a:bodyPr>
          <a:lstStyle/>
          <a:p>
            <a:r>
              <a:rPr lang="en-GB" sz="2000" b="1" dirty="0"/>
              <a:t>User-Protected Files </a:t>
            </a:r>
          </a:p>
        </p:txBody>
      </p:sp>
      <p:sp>
        <p:nvSpPr>
          <p:cNvPr id="14" name="TextBox 13">
            <a:extLst>
              <a:ext uri="{FF2B5EF4-FFF2-40B4-BE49-F238E27FC236}">
                <a16:creationId xmlns:a16="http://schemas.microsoft.com/office/drawing/2014/main" id="{44EC74E3-3B09-0E27-1603-B8BDC19AA38E}"/>
              </a:ext>
            </a:extLst>
          </p:cNvPr>
          <p:cNvSpPr txBox="1"/>
          <p:nvPr/>
        </p:nvSpPr>
        <p:spPr>
          <a:xfrm>
            <a:off x="1252152" y="5300858"/>
            <a:ext cx="6152604" cy="400110"/>
          </a:xfrm>
          <a:prstGeom prst="rect">
            <a:avLst/>
          </a:prstGeom>
          <a:noFill/>
        </p:spPr>
        <p:txBody>
          <a:bodyPr wrap="square">
            <a:spAutoFit/>
          </a:bodyPr>
          <a:lstStyle/>
          <a:p>
            <a:r>
              <a:rPr lang="en-GB" sz="2000" b="1" dirty="0"/>
              <a:t>Computer-Created Files </a:t>
            </a:r>
          </a:p>
        </p:txBody>
      </p:sp>
    </p:spTree>
    <p:extLst>
      <p:ext uri="{BB962C8B-B14F-4D97-AF65-F5344CB8AC3E}">
        <p14:creationId xmlns:p14="http://schemas.microsoft.com/office/powerpoint/2010/main" val="11282885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0-#ppt_w/2"/>
                                          </p:val>
                                        </p:tav>
                                        <p:tav tm="100000">
                                          <p:val>
                                            <p:strVal val="#ppt_x"/>
                                          </p:val>
                                        </p:tav>
                                      </p:tavLst>
                                    </p:anim>
                                    <p:anim calcmode="lin" valueType="num">
                                      <p:cBhvr additive="base">
                                        <p:cTn id="8"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0-#ppt_w/2"/>
                                          </p:val>
                                        </p:tav>
                                        <p:tav tm="100000">
                                          <p:val>
                                            <p:strVal val="#ppt_x"/>
                                          </p:val>
                                        </p:tav>
                                      </p:tavLst>
                                    </p:anim>
                                    <p:anim calcmode="lin" valueType="num">
                                      <p:cBhvr additive="base">
                                        <p:cTn id="14"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0-#ppt_w/2"/>
                                          </p:val>
                                        </p:tav>
                                        <p:tav tm="100000">
                                          <p:val>
                                            <p:strVal val="#ppt_x"/>
                                          </p:val>
                                        </p:tav>
                                      </p:tavLst>
                                    </p:anim>
                                    <p:anim calcmode="lin" valueType="num">
                                      <p:cBhvr additive="base">
                                        <p:cTn id="20" dur="5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84653CD-72F3-E6A4-09FE-AAB8490BA43B}"/>
              </a:ext>
            </a:extLst>
          </p:cNvPr>
          <p:cNvSpPr>
            <a:spLocks noGrp="1"/>
          </p:cNvSpPr>
          <p:nvPr>
            <p:ph idx="1"/>
          </p:nvPr>
        </p:nvSpPr>
        <p:spPr>
          <a:xfrm>
            <a:off x="179825" y="507268"/>
            <a:ext cx="11666343" cy="3289852"/>
          </a:xfrm>
        </p:spPr>
        <p:txBody>
          <a:bodyPr/>
          <a:lstStyle/>
          <a:p>
            <a:pPr marL="342900" indent="-342900" algn="just">
              <a:buBlip>
                <a:blip r:embed="rId3">
                  <a:extLst>
                    <a:ext uri="{96DAC541-7B7A-43D3-8B79-37D633B846F1}">
                      <asvg:svgBlip xmlns:asvg="http://schemas.microsoft.com/office/drawing/2016/SVG/main" r:embed="rId4"/>
                    </a:ext>
                  </a:extLst>
                </a:blip>
              </a:buBlip>
            </a:pPr>
            <a:r>
              <a:rPr lang="en-US" b="1" dirty="0">
                <a:solidFill>
                  <a:schemeClr val="tx1"/>
                </a:solidFill>
              </a:rPr>
              <a:t>Understandable: </a:t>
            </a:r>
          </a:p>
          <a:p>
            <a:pPr marL="743010" lvl="1" indent="-342900" algn="just">
              <a:buBlip>
                <a:blip r:embed="rId3">
                  <a:extLst>
                    <a:ext uri="{96DAC541-7B7A-43D3-8B79-37D633B846F1}">
                      <asvg:svgBlip xmlns:asvg="http://schemas.microsoft.com/office/drawing/2016/SVG/main" r:embed="rId4"/>
                    </a:ext>
                  </a:extLst>
                </a:blip>
              </a:buBlip>
            </a:pPr>
            <a:r>
              <a:rPr lang="en-US" sz="2000" dirty="0">
                <a:solidFill>
                  <a:schemeClr val="tx1"/>
                </a:solidFill>
              </a:rPr>
              <a:t>clear and comprehensible manner</a:t>
            </a:r>
          </a:p>
          <a:p>
            <a:pPr marL="743010" lvl="1" indent="-342900" algn="just">
              <a:buBlip>
                <a:blip r:embed="rId3">
                  <a:extLst>
                    <a:ext uri="{96DAC541-7B7A-43D3-8B79-37D633B846F1}">
                      <asvg:svgBlip xmlns:asvg="http://schemas.microsoft.com/office/drawing/2016/SVG/main" r:embed="rId4"/>
                    </a:ext>
                  </a:extLst>
                </a:blip>
              </a:buBlip>
            </a:pPr>
            <a:r>
              <a:rPr lang="en-US" sz="2000" dirty="0"/>
              <a:t>clear explanation of facts</a:t>
            </a:r>
            <a:r>
              <a:rPr lang="en-US" sz="2000" dirty="0">
                <a:solidFill>
                  <a:schemeClr val="tx1"/>
                </a:solidFill>
              </a:rPr>
              <a:t> </a:t>
            </a:r>
          </a:p>
          <a:p>
            <a:pPr marL="743010" lvl="1" indent="-342900" algn="just">
              <a:buBlip>
                <a:blip r:embed="rId3">
                  <a:extLst>
                    <a:ext uri="{96DAC541-7B7A-43D3-8B79-37D633B846F1}">
                      <asvg:svgBlip xmlns:asvg="http://schemas.microsoft.com/office/drawing/2016/SVG/main" r:embed="rId4"/>
                    </a:ext>
                  </a:extLst>
                </a:blip>
              </a:buBlip>
            </a:pPr>
            <a:r>
              <a:rPr lang="en-US" sz="2000" dirty="0"/>
              <a:t>e</a:t>
            </a:r>
            <a:r>
              <a:rPr lang="en-US" sz="2000" dirty="0">
                <a:solidFill>
                  <a:schemeClr val="tx1"/>
                </a:solidFill>
              </a:rPr>
              <a:t>xpert opinion.</a:t>
            </a:r>
          </a:p>
          <a:p>
            <a:pPr marL="342900" indent="-342900" algn="just">
              <a:buBlip>
                <a:blip r:embed="rId3">
                  <a:extLst>
                    <a:ext uri="{96DAC541-7B7A-43D3-8B79-37D633B846F1}">
                      <asvg:svgBlip xmlns:asvg="http://schemas.microsoft.com/office/drawing/2016/SVG/main" r:embed="rId4"/>
                    </a:ext>
                  </a:extLst>
                </a:blip>
              </a:buBlip>
            </a:pPr>
            <a:r>
              <a:rPr lang="en-US" b="1" dirty="0">
                <a:solidFill>
                  <a:schemeClr val="tx1"/>
                </a:solidFill>
              </a:rPr>
              <a:t>Admissible: </a:t>
            </a:r>
          </a:p>
          <a:p>
            <a:pPr marL="743010" lvl="1" indent="-342900" algn="just">
              <a:buBlip>
                <a:blip r:embed="rId3">
                  <a:extLst>
                    <a:ext uri="{96DAC541-7B7A-43D3-8B79-37D633B846F1}">
                      <asvg:svgBlip xmlns:asvg="http://schemas.microsoft.com/office/drawing/2016/SVG/main" r:embed="rId4"/>
                    </a:ext>
                  </a:extLst>
                </a:blip>
              </a:buBlip>
            </a:pPr>
            <a:r>
              <a:rPr lang="en-US" sz="2000" dirty="0">
                <a:solidFill>
                  <a:schemeClr val="tx1"/>
                </a:solidFill>
              </a:rPr>
              <a:t>evidence in an admissible manner, </a:t>
            </a:r>
          </a:p>
          <a:p>
            <a:pPr marL="743010" lvl="1" indent="-342900" algn="just">
              <a:buBlip>
                <a:blip r:embed="rId3">
                  <a:extLst>
                    <a:ext uri="{96DAC541-7B7A-43D3-8B79-37D633B846F1}">
                      <asvg:svgBlip xmlns:asvg="http://schemas.microsoft.com/office/drawing/2016/SVG/main" r:embed="rId4"/>
                    </a:ext>
                  </a:extLst>
                </a:blip>
              </a:buBlip>
            </a:pPr>
            <a:r>
              <a:rPr lang="en-US" sz="2000" dirty="0">
                <a:solidFill>
                  <a:schemeClr val="tx1"/>
                </a:solidFill>
              </a:rPr>
              <a:t>should be relevant to the case, </a:t>
            </a:r>
          </a:p>
          <a:p>
            <a:pPr marL="743010" lvl="1" indent="-342900" algn="just">
              <a:buBlip>
                <a:blip r:embed="rId3">
                  <a:extLst>
                    <a:ext uri="{96DAC541-7B7A-43D3-8B79-37D633B846F1}">
                      <asvg:svgBlip xmlns:asvg="http://schemas.microsoft.com/office/drawing/2016/SVG/main" r:embed="rId4"/>
                    </a:ext>
                  </a:extLst>
                </a:blip>
              </a:buBlip>
            </a:pPr>
            <a:r>
              <a:rPr lang="en-US" sz="2000" dirty="0">
                <a:solidFill>
                  <a:schemeClr val="tx1"/>
                </a:solidFill>
              </a:rPr>
              <a:t>act in support of the client presenting it, </a:t>
            </a:r>
          </a:p>
          <a:p>
            <a:pPr marL="743010" lvl="1" indent="-342900" algn="just">
              <a:buBlip>
                <a:blip r:embed="rId3">
                  <a:extLst>
                    <a:ext uri="{96DAC541-7B7A-43D3-8B79-37D633B846F1}">
                      <asvg:svgBlip xmlns:asvg="http://schemas.microsoft.com/office/drawing/2016/SVG/main" r:embed="rId4"/>
                    </a:ext>
                  </a:extLst>
                </a:blip>
              </a:buBlip>
            </a:pPr>
            <a:r>
              <a:rPr lang="en-US" sz="2000" dirty="0">
                <a:solidFill>
                  <a:schemeClr val="tx1"/>
                </a:solidFill>
              </a:rPr>
              <a:t>well-communicated and non-prejudiced</a:t>
            </a:r>
            <a:endParaRPr lang="en-US" dirty="0">
              <a:solidFill>
                <a:schemeClr val="tx1"/>
              </a:solidFill>
            </a:endParaRPr>
          </a:p>
          <a:p>
            <a:pPr marL="342900" indent="-342900" algn="just">
              <a:buBlip>
                <a:blip r:embed="rId3">
                  <a:extLst>
                    <a:ext uri="{96DAC541-7B7A-43D3-8B79-37D633B846F1}">
                      <asvg:svgBlip xmlns:asvg="http://schemas.microsoft.com/office/drawing/2016/SVG/main" r:embed="rId4"/>
                    </a:ext>
                  </a:extLst>
                </a:blip>
              </a:buBlip>
            </a:pPr>
            <a:r>
              <a:rPr lang="en-US" b="1" dirty="0">
                <a:solidFill>
                  <a:schemeClr val="tx1"/>
                </a:solidFill>
              </a:rPr>
              <a:t>Authentic: </a:t>
            </a:r>
          </a:p>
          <a:p>
            <a:pPr marL="743010" lvl="1" indent="-342900" algn="just">
              <a:buBlip>
                <a:blip r:embed="rId3">
                  <a:extLst>
                    <a:ext uri="{96DAC541-7B7A-43D3-8B79-37D633B846F1}">
                      <asvg:svgBlip xmlns:asvg="http://schemas.microsoft.com/office/drawing/2016/SVG/main" r:embed="rId4"/>
                    </a:ext>
                  </a:extLst>
                </a:blip>
              </a:buBlip>
            </a:pPr>
            <a:r>
              <a:rPr lang="en-US" sz="2000" dirty="0">
                <a:solidFill>
                  <a:schemeClr val="tx1"/>
                </a:solidFill>
              </a:rPr>
              <a:t>ownership needs to be clarified. </a:t>
            </a:r>
          </a:p>
          <a:p>
            <a:pPr marL="1200210" lvl="2" indent="-342900" algn="just">
              <a:buBlip>
                <a:blip r:embed="rId3">
                  <a:extLst>
                    <a:ext uri="{96DAC541-7B7A-43D3-8B79-37D633B846F1}">
                      <asvg:svgBlip xmlns:asvg="http://schemas.microsoft.com/office/drawing/2016/SVG/main" r:embed="rId4"/>
                    </a:ext>
                  </a:extLst>
                </a:blip>
              </a:buBlip>
            </a:pPr>
            <a:r>
              <a:rPr lang="en-US" dirty="0">
                <a:solidFill>
                  <a:schemeClr val="tx1"/>
                </a:solidFill>
              </a:rPr>
              <a:t>source of the evidence and its relevance to the case. </a:t>
            </a:r>
          </a:p>
          <a:p>
            <a:pPr marL="1200210" lvl="2" indent="-342900" algn="just">
              <a:buBlip>
                <a:blip r:embed="rId3">
                  <a:extLst>
                    <a:ext uri="{96DAC541-7B7A-43D3-8B79-37D633B846F1}">
                      <asvg:svgBlip xmlns:asvg="http://schemas.microsoft.com/office/drawing/2016/SVG/main" r:embed="rId4"/>
                    </a:ext>
                  </a:extLst>
                </a:blip>
              </a:buBlip>
            </a:pPr>
            <a:r>
              <a:rPr lang="en-US" dirty="0">
                <a:solidFill>
                  <a:schemeClr val="tx1"/>
                </a:solidFill>
              </a:rPr>
              <a:t>furnish details such as the author of the evidence or path of transmission.</a:t>
            </a:r>
          </a:p>
          <a:p>
            <a:pPr marL="0" indent="0" algn="just"/>
            <a:endParaRPr lang="en-US" dirty="0">
              <a:solidFill>
                <a:schemeClr val="tx1"/>
              </a:solidFill>
            </a:endParaRPr>
          </a:p>
        </p:txBody>
      </p:sp>
      <p:sp>
        <p:nvSpPr>
          <p:cNvPr id="3" name="Title 2">
            <a:extLst>
              <a:ext uri="{FF2B5EF4-FFF2-40B4-BE49-F238E27FC236}">
                <a16:creationId xmlns:a16="http://schemas.microsoft.com/office/drawing/2014/main" id="{8334089B-BA8A-036C-BF22-CC9BBE90B3B8}"/>
              </a:ext>
            </a:extLst>
          </p:cNvPr>
          <p:cNvSpPr>
            <a:spLocks noGrp="1"/>
          </p:cNvSpPr>
          <p:nvPr>
            <p:ph type="title"/>
          </p:nvPr>
        </p:nvSpPr>
        <p:spPr>
          <a:xfrm>
            <a:off x="0" y="0"/>
            <a:ext cx="4009292" cy="507268"/>
          </a:xfrm>
        </p:spPr>
        <p:txBody>
          <a:bodyPr>
            <a:normAutofit/>
          </a:bodyPr>
          <a:lstStyle/>
          <a:p>
            <a:r>
              <a:rPr lang="en-GB" sz="3000" dirty="0"/>
              <a:t>Rules Evidences</a:t>
            </a:r>
          </a:p>
        </p:txBody>
      </p:sp>
    </p:spTree>
    <p:extLst>
      <p:ext uri="{BB962C8B-B14F-4D97-AF65-F5344CB8AC3E}">
        <p14:creationId xmlns:p14="http://schemas.microsoft.com/office/powerpoint/2010/main" val="3484711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84653CD-72F3-E6A4-09FE-AAB8490BA43B}"/>
              </a:ext>
            </a:extLst>
          </p:cNvPr>
          <p:cNvSpPr>
            <a:spLocks noGrp="1"/>
          </p:cNvSpPr>
          <p:nvPr>
            <p:ph idx="1"/>
          </p:nvPr>
        </p:nvSpPr>
        <p:spPr>
          <a:xfrm>
            <a:off x="179825" y="507268"/>
            <a:ext cx="11666343" cy="3289852"/>
          </a:xfrm>
        </p:spPr>
        <p:txBody>
          <a:bodyPr/>
          <a:lstStyle/>
          <a:p>
            <a:pPr marL="342900" indent="-342900" algn="just">
              <a:buBlip>
                <a:blip r:embed="rId3">
                  <a:extLst>
                    <a:ext uri="{96DAC541-7B7A-43D3-8B79-37D633B846F1}">
                      <asvg:svgBlip xmlns:asvg="http://schemas.microsoft.com/office/drawing/2016/SVG/main" r:embed="rId4"/>
                    </a:ext>
                  </a:extLst>
                </a:blip>
              </a:buBlip>
            </a:pPr>
            <a:r>
              <a:rPr lang="en-US" b="1" dirty="0">
                <a:solidFill>
                  <a:schemeClr val="tx1"/>
                </a:solidFill>
              </a:rPr>
              <a:t>Reliable: </a:t>
            </a:r>
          </a:p>
          <a:p>
            <a:pPr marL="743010" lvl="1" indent="-342900" algn="just">
              <a:buBlip>
                <a:blip r:embed="rId3">
                  <a:extLst>
                    <a:ext uri="{96DAC541-7B7A-43D3-8B79-37D633B846F1}">
                      <asvg:svgBlip xmlns:asvg="http://schemas.microsoft.com/office/drawing/2016/SVG/main" r:embed="rId4"/>
                    </a:ext>
                  </a:extLst>
                </a:blip>
              </a:buBlip>
            </a:pPr>
            <a:r>
              <a:rPr lang="en-US" sz="2000" dirty="0">
                <a:solidFill>
                  <a:schemeClr val="tx1"/>
                </a:solidFill>
              </a:rPr>
              <a:t>extract and handle the evidence </a:t>
            </a:r>
          </a:p>
          <a:p>
            <a:pPr marL="743010" lvl="1" indent="-342900" algn="just">
              <a:buBlip>
                <a:blip r:embed="rId3">
                  <a:extLst>
                    <a:ext uri="{96DAC541-7B7A-43D3-8B79-37D633B846F1}">
                      <asvg:svgBlip xmlns:asvg="http://schemas.microsoft.com/office/drawing/2016/SVG/main" r:embed="rId4"/>
                    </a:ext>
                  </a:extLst>
                </a:blip>
              </a:buBlip>
            </a:pPr>
            <a:r>
              <a:rPr lang="en-US" sz="2000" dirty="0">
                <a:solidFill>
                  <a:schemeClr val="tx1"/>
                </a:solidFill>
              </a:rPr>
              <a:t>maintain a record of the tasks performed during the process </a:t>
            </a:r>
          </a:p>
          <a:p>
            <a:pPr marL="743010" lvl="1" indent="-342900" algn="just">
              <a:buBlip>
                <a:blip r:embed="rId3">
                  <a:extLst>
                    <a:ext uri="{96DAC541-7B7A-43D3-8B79-37D633B846F1}">
                      <asvg:svgBlip xmlns:asvg="http://schemas.microsoft.com/office/drawing/2016/SVG/main" r:embed="rId4"/>
                    </a:ext>
                  </a:extLst>
                </a:blip>
              </a:buBlip>
            </a:pPr>
            <a:r>
              <a:rPr lang="en-US" sz="2000" dirty="0">
                <a:solidFill>
                  <a:schemeClr val="tx1"/>
                </a:solidFill>
              </a:rPr>
              <a:t>investigations must be conducted only on copies of the evidence </a:t>
            </a:r>
          </a:p>
          <a:p>
            <a:pPr marL="342900" indent="-342900" algn="just">
              <a:buBlip>
                <a:blip r:embed="rId3">
                  <a:extLst>
                    <a:ext uri="{96DAC541-7B7A-43D3-8B79-37D633B846F1}">
                      <asvg:svgBlip xmlns:asvg="http://schemas.microsoft.com/office/drawing/2016/SVG/main" r:embed="rId4"/>
                    </a:ext>
                  </a:extLst>
                </a:blip>
              </a:buBlip>
            </a:pPr>
            <a:r>
              <a:rPr lang="en-US" b="1" dirty="0">
                <a:solidFill>
                  <a:schemeClr val="tx1"/>
                </a:solidFill>
              </a:rPr>
              <a:t>Complete: </a:t>
            </a:r>
          </a:p>
          <a:p>
            <a:pPr marL="743010" lvl="1" indent="-342900" algn="just">
              <a:buBlip>
                <a:blip r:embed="rId3">
                  <a:extLst>
                    <a:ext uri="{96DAC541-7B7A-43D3-8B79-37D633B846F1}">
                      <asvg:svgBlip xmlns:asvg="http://schemas.microsoft.com/office/drawing/2016/SVG/main" r:embed="rId4"/>
                    </a:ext>
                  </a:extLst>
                </a:blip>
              </a:buBlip>
            </a:pPr>
            <a:r>
              <a:rPr lang="en-US" sz="2000" dirty="0">
                <a:solidFill>
                  <a:schemeClr val="tx1"/>
                </a:solidFill>
              </a:rPr>
              <a:t>either prove or disprove the consensual fact in the litigation. </a:t>
            </a:r>
          </a:p>
          <a:p>
            <a:pPr marL="743010" lvl="1" indent="-342900" algn="just">
              <a:buBlip>
                <a:blip r:embed="rId3">
                  <a:extLst>
                    <a:ext uri="{96DAC541-7B7A-43D3-8B79-37D633B846F1}">
                      <asvg:svgBlip xmlns:asvg="http://schemas.microsoft.com/office/drawing/2016/SVG/main" r:embed="rId4"/>
                    </a:ext>
                  </a:extLst>
                </a:blip>
              </a:buBlip>
            </a:pPr>
            <a:r>
              <a:rPr lang="en-US" sz="2000" dirty="0">
                <a:solidFill>
                  <a:schemeClr val="tx1"/>
                </a:solidFill>
              </a:rPr>
              <a:t>If the evidence fails to do so, the court is liable to dismiss the case, citing a lack of integral evidence.</a:t>
            </a:r>
          </a:p>
          <a:p>
            <a:pPr marL="342900" indent="-342900" algn="just">
              <a:buBlip>
                <a:blip r:embed="rId3">
                  <a:extLst>
                    <a:ext uri="{96DAC541-7B7A-43D3-8B79-37D633B846F1}">
                      <asvg:svgBlip xmlns:asvg="http://schemas.microsoft.com/office/drawing/2016/SVG/main" r:embed="rId4"/>
                    </a:ext>
                  </a:extLst>
                </a:blip>
              </a:buBlip>
            </a:pPr>
            <a:endParaRPr lang="en-US" dirty="0">
              <a:solidFill>
                <a:schemeClr val="tx1"/>
              </a:solidFill>
            </a:endParaRPr>
          </a:p>
        </p:txBody>
      </p:sp>
      <p:sp>
        <p:nvSpPr>
          <p:cNvPr id="3" name="Title 2">
            <a:extLst>
              <a:ext uri="{FF2B5EF4-FFF2-40B4-BE49-F238E27FC236}">
                <a16:creationId xmlns:a16="http://schemas.microsoft.com/office/drawing/2014/main" id="{8334089B-BA8A-036C-BF22-CC9BBE90B3B8}"/>
              </a:ext>
            </a:extLst>
          </p:cNvPr>
          <p:cNvSpPr>
            <a:spLocks noGrp="1"/>
          </p:cNvSpPr>
          <p:nvPr>
            <p:ph type="title"/>
          </p:nvPr>
        </p:nvSpPr>
        <p:spPr>
          <a:xfrm>
            <a:off x="0" y="0"/>
            <a:ext cx="4009292" cy="507268"/>
          </a:xfrm>
        </p:spPr>
        <p:txBody>
          <a:bodyPr>
            <a:normAutofit/>
          </a:bodyPr>
          <a:lstStyle/>
          <a:p>
            <a:r>
              <a:rPr lang="en-GB" sz="3000" dirty="0"/>
              <a:t>Rules Evidences</a:t>
            </a:r>
          </a:p>
        </p:txBody>
      </p:sp>
    </p:spTree>
    <p:extLst>
      <p:ext uri="{BB962C8B-B14F-4D97-AF65-F5344CB8AC3E}">
        <p14:creationId xmlns:p14="http://schemas.microsoft.com/office/powerpoint/2010/main" val="24843733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Content Placeholder 7">
            <a:extLst>
              <a:ext uri="{FF2B5EF4-FFF2-40B4-BE49-F238E27FC236}">
                <a16:creationId xmlns:a16="http://schemas.microsoft.com/office/drawing/2014/main" id="{712CEC32-1C22-083B-0E21-43B06954B084}"/>
              </a:ext>
            </a:extLst>
          </p:cNvPr>
          <p:cNvSpPr>
            <a:spLocks noGrp="1"/>
          </p:cNvSpPr>
          <p:nvPr>
            <p:ph idx="1"/>
          </p:nvPr>
        </p:nvSpPr>
        <p:spPr>
          <a:xfrm>
            <a:off x="218271" y="619117"/>
            <a:ext cx="11481847" cy="5500208"/>
          </a:xfrm>
        </p:spPr>
        <p:txBody>
          <a:bodyPr>
            <a:normAutofit/>
          </a:bodyPr>
          <a:lstStyle/>
          <a:p>
            <a:pPr marL="0" indent="0" algn="l">
              <a:buFont typeface="Arial" panose="020B0604020202020204" pitchFamily="34" charset="0"/>
              <a:buNone/>
            </a:pPr>
            <a:r>
              <a:rPr lang="en-GB" sz="5400" b="1" i="0" dirty="0">
                <a:solidFill>
                  <a:srgbClr val="374151"/>
                </a:solidFill>
                <a:effectLst/>
                <a:latin typeface="Söhne"/>
              </a:rPr>
              <a:t>Discussion Point:</a:t>
            </a:r>
          </a:p>
          <a:p>
            <a:pPr marL="0" indent="0" algn="just">
              <a:buFont typeface="Arial" panose="020B0604020202020204" pitchFamily="34" charset="0"/>
              <a:buNone/>
            </a:pPr>
            <a:endParaRPr lang="en-GB" b="0" i="0" dirty="0">
              <a:solidFill>
                <a:srgbClr val="374151"/>
              </a:solidFill>
              <a:effectLst/>
              <a:latin typeface="Söhne"/>
            </a:endParaRPr>
          </a:p>
          <a:p>
            <a:pPr marL="0" indent="0" algn="just">
              <a:buFont typeface="Arial" panose="020B0604020202020204" pitchFamily="34" charset="0"/>
              <a:buNone/>
            </a:pPr>
            <a:r>
              <a:rPr lang="en-GB" dirty="0">
                <a:solidFill>
                  <a:srgbClr val="374151"/>
                </a:solidFill>
                <a:latin typeface="Söhne"/>
              </a:rPr>
              <a:t>Form a team of 5 (4 Teams in total) and investigate</a:t>
            </a:r>
            <a:r>
              <a:rPr lang="en-GB" sz="2800" b="0" i="0" dirty="0">
                <a:solidFill>
                  <a:srgbClr val="374151"/>
                </a:solidFill>
                <a:effectLst/>
                <a:latin typeface="Söhne"/>
              </a:rPr>
              <a:t> “</a:t>
            </a:r>
            <a:r>
              <a:rPr lang="en-US" dirty="0"/>
              <a:t>The Association of Chief Police Officers (ACPO) Principles of Digital Evidence”. </a:t>
            </a:r>
          </a:p>
          <a:p>
            <a:pPr marL="0" indent="0" algn="just">
              <a:buFont typeface="Arial" panose="020B0604020202020204" pitchFamily="34" charset="0"/>
              <a:buNone/>
            </a:pPr>
            <a:endParaRPr lang="en-US" dirty="0"/>
          </a:p>
          <a:p>
            <a:pPr marL="0" indent="0" algn="just">
              <a:buFont typeface="Arial" panose="020B0604020202020204" pitchFamily="34" charset="0"/>
              <a:buNone/>
            </a:pPr>
            <a:r>
              <a:rPr lang="en-US" dirty="0"/>
              <a:t>10 Minutes: Read the principles of digital evidence – 4 Principles</a:t>
            </a:r>
          </a:p>
          <a:p>
            <a:pPr marL="0" indent="0" algn="just">
              <a:buFont typeface="Arial" panose="020B0604020202020204" pitchFamily="34" charset="0"/>
              <a:buNone/>
            </a:pPr>
            <a:endParaRPr lang="en-US" dirty="0"/>
          </a:p>
          <a:p>
            <a:pPr marL="0" indent="0" algn="just">
              <a:buFont typeface="Arial" panose="020B0604020202020204" pitchFamily="34" charset="0"/>
              <a:buNone/>
            </a:pPr>
            <a:r>
              <a:rPr lang="en-US" dirty="0"/>
              <a:t>8 Minutes: Each Team highlight on 1 Principle with a simple use-case example. (2 Minutes for each Team)</a:t>
            </a:r>
            <a:endParaRPr lang="en-GB" dirty="0"/>
          </a:p>
        </p:txBody>
      </p:sp>
    </p:spTree>
    <p:extLst>
      <p:ext uri="{BB962C8B-B14F-4D97-AF65-F5344CB8AC3E}">
        <p14:creationId xmlns:p14="http://schemas.microsoft.com/office/powerpoint/2010/main" val="3788091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84653CD-72F3-E6A4-09FE-AAB8490BA43B}"/>
              </a:ext>
            </a:extLst>
          </p:cNvPr>
          <p:cNvSpPr>
            <a:spLocks noGrp="1"/>
          </p:cNvSpPr>
          <p:nvPr>
            <p:ph idx="1"/>
          </p:nvPr>
        </p:nvSpPr>
        <p:spPr>
          <a:xfrm>
            <a:off x="179825" y="507268"/>
            <a:ext cx="11666343" cy="2148846"/>
          </a:xfrm>
        </p:spPr>
        <p:txBody>
          <a:bodyPr/>
          <a:lstStyle/>
          <a:p>
            <a:pPr marL="342900" indent="-342900" algn="just">
              <a:buBlip>
                <a:blip r:embed="rId3">
                  <a:extLst>
                    <a:ext uri="{96DAC541-7B7A-43D3-8B79-37D633B846F1}">
                      <asvg:svgBlip xmlns:asvg="http://schemas.microsoft.com/office/drawing/2016/SVG/main" r:embed="rId4"/>
                    </a:ext>
                  </a:extLst>
                </a:blip>
              </a:buBlip>
            </a:pPr>
            <a:r>
              <a:rPr lang="en-US" sz="2000" b="1" dirty="0">
                <a:solidFill>
                  <a:schemeClr val="tx1"/>
                </a:solidFill>
              </a:rPr>
              <a:t>Need: </a:t>
            </a:r>
            <a:r>
              <a:rPr lang="en-US" sz="2000" dirty="0">
                <a:solidFill>
                  <a:schemeClr val="tx1"/>
                </a:solidFill>
              </a:rPr>
              <a:t>Optimally use digital evidence. </a:t>
            </a:r>
          </a:p>
          <a:p>
            <a:pPr marL="342900" indent="-342900" algn="just">
              <a:buBlip>
                <a:blip r:embed="rId3">
                  <a:extLst>
                    <a:ext uri="{96DAC541-7B7A-43D3-8B79-37D633B846F1}">
                      <asvg:svgBlip xmlns:asvg="http://schemas.microsoft.com/office/drawing/2016/SVG/main" r:embed="rId4"/>
                    </a:ext>
                  </a:extLst>
                </a:blip>
              </a:buBlip>
            </a:pPr>
            <a:r>
              <a:rPr lang="en-US" b="1" dirty="0">
                <a:solidFill>
                  <a:schemeClr val="tx1"/>
                </a:solidFill>
              </a:rPr>
              <a:t>Effectiveness: </a:t>
            </a:r>
            <a:r>
              <a:rPr lang="en-US" sz="2000" dirty="0">
                <a:solidFill>
                  <a:schemeClr val="tx1"/>
                </a:solidFill>
              </a:rPr>
              <a:t>limited time and minimal investigation costs. </a:t>
            </a:r>
          </a:p>
          <a:p>
            <a:pPr marL="342900" indent="-342900" algn="just">
              <a:buBlip>
                <a:blip r:embed="rId3">
                  <a:extLst>
                    <a:ext uri="{96DAC541-7B7A-43D3-8B79-37D633B846F1}">
                      <asvg:svgBlip xmlns:asvg="http://schemas.microsoft.com/office/drawing/2016/SVG/main" r:embed="rId4"/>
                    </a:ext>
                  </a:extLst>
                </a:blip>
              </a:buBlip>
            </a:pPr>
            <a:r>
              <a:rPr lang="en-US" sz="2000" b="1" dirty="0">
                <a:solidFill>
                  <a:schemeClr val="tx1"/>
                </a:solidFill>
              </a:rPr>
              <a:t>Include:</a:t>
            </a:r>
            <a:r>
              <a:rPr lang="en-US" sz="2000" dirty="0">
                <a:solidFill>
                  <a:schemeClr val="tx1"/>
                </a:solidFill>
              </a:rPr>
              <a:t> Technical and Non-Technical actions</a:t>
            </a:r>
          </a:p>
          <a:p>
            <a:pPr marL="342900" indent="-342900" algn="just">
              <a:buBlip>
                <a:blip r:embed="rId3">
                  <a:extLst>
                    <a:ext uri="{96DAC541-7B7A-43D3-8B79-37D633B846F1}">
                      <asvg:svgBlip xmlns:asvg="http://schemas.microsoft.com/office/drawing/2016/SVG/main" r:embed="rId4"/>
                    </a:ext>
                  </a:extLst>
                </a:blip>
              </a:buBlip>
            </a:pPr>
            <a:r>
              <a:rPr lang="en-US" sz="2000" b="1" dirty="0">
                <a:solidFill>
                  <a:schemeClr val="tx1"/>
                </a:solidFill>
              </a:rPr>
              <a:t>Establish: </a:t>
            </a:r>
            <a:r>
              <a:rPr lang="en-US" sz="2000" dirty="0">
                <a:solidFill>
                  <a:schemeClr val="tx1"/>
                </a:solidFill>
              </a:rPr>
              <a:t>Specific incident response procedures </a:t>
            </a:r>
          </a:p>
          <a:p>
            <a:pPr marL="342900" indent="-342900" algn="just">
              <a:buBlip>
                <a:blip r:embed="rId3">
                  <a:extLst>
                    <a:ext uri="{96DAC541-7B7A-43D3-8B79-37D633B846F1}">
                      <asvg:svgBlip xmlns:asvg="http://schemas.microsoft.com/office/drawing/2016/SVG/main" r:embed="rId4"/>
                    </a:ext>
                  </a:extLst>
                </a:blip>
              </a:buBlip>
            </a:pPr>
            <a:r>
              <a:rPr lang="en-US" b="1" dirty="0">
                <a:solidFill>
                  <a:schemeClr val="tx1"/>
                </a:solidFill>
              </a:rPr>
              <a:t>Employ: </a:t>
            </a:r>
            <a:r>
              <a:rPr lang="en-US" sz="2000" dirty="0">
                <a:solidFill>
                  <a:schemeClr val="tx1"/>
                </a:solidFill>
              </a:rPr>
              <a:t>Designated Trained Personnel</a:t>
            </a:r>
            <a:endParaRPr lang="en-US" dirty="0">
              <a:solidFill>
                <a:schemeClr val="tx1"/>
              </a:solidFill>
            </a:endParaRPr>
          </a:p>
        </p:txBody>
      </p:sp>
      <p:sp>
        <p:nvSpPr>
          <p:cNvPr id="3" name="Title 2">
            <a:extLst>
              <a:ext uri="{FF2B5EF4-FFF2-40B4-BE49-F238E27FC236}">
                <a16:creationId xmlns:a16="http://schemas.microsoft.com/office/drawing/2014/main" id="{8334089B-BA8A-036C-BF22-CC9BBE90B3B8}"/>
              </a:ext>
            </a:extLst>
          </p:cNvPr>
          <p:cNvSpPr>
            <a:spLocks noGrp="1"/>
          </p:cNvSpPr>
          <p:nvPr>
            <p:ph type="title"/>
          </p:nvPr>
        </p:nvSpPr>
        <p:spPr>
          <a:xfrm>
            <a:off x="0" y="0"/>
            <a:ext cx="4009292" cy="507268"/>
          </a:xfrm>
        </p:spPr>
        <p:txBody>
          <a:bodyPr>
            <a:normAutofit/>
          </a:bodyPr>
          <a:lstStyle/>
          <a:p>
            <a:r>
              <a:rPr lang="en-GB" sz="3000" dirty="0"/>
              <a:t>Forensic Readiness</a:t>
            </a:r>
          </a:p>
        </p:txBody>
      </p:sp>
      <p:sp>
        <p:nvSpPr>
          <p:cNvPr id="5" name="TextBox 4">
            <a:extLst>
              <a:ext uri="{FF2B5EF4-FFF2-40B4-BE49-F238E27FC236}">
                <a16:creationId xmlns:a16="http://schemas.microsoft.com/office/drawing/2014/main" id="{00F8A5AA-60F7-85BA-F85A-18405F877285}"/>
              </a:ext>
            </a:extLst>
          </p:cNvPr>
          <p:cNvSpPr txBox="1"/>
          <p:nvPr/>
        </p:nvSpPr>
        <p:spPr>
          <a:xfrm>
            <a:off x="674913" y="3163382"/>
            <a:ext cx="10588171" cy="646331"/>
          </a:xfrm>
          <a:prstGeom prst="rect">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wrap="square">
            <a:spAutoFit/>
          </a:bodyPr>
          <a:lstStyle/>
          <a:p>
            <a:r>
              <a:rPr lang="en-GB" b="1" dirty="0"/>
              <a:t>“State of readiness, along with an enforceable security policy, helps the organization mitigate the risk of insider threat from employees and prepare pre-emptive measures”</a:t>
            </a:r>
            <a:endParaRPr lang="en-GB" dirty="0"/>
          </a:p>
        </p:txBody>
      </p:sp>
      <p:sp>
        <p:nvSpPr>
          <p:cNvPr id="6" name="TextBox 5">
            <a:extLst>
              <a:ext uri="{FF2B5EF4-FFF2-40B4-BE49-F238E27FC236}">
                <a16:creationId xmlns:a16="http://schemas.microsoft.com/office/drawing/2014/main" id="{8DE4FF75-D863-3AA9-F08E-C3BDD6FC9C0D}"/>
              </a:ext>
            </a:extLst>
          </p:cNvPr>
          <p:cNvSpPr txBox="1"/>
          <p:nvPr/>
        </p:nvSpPr>
        <p:spPr>
          <a:xfrm>
            <a:off x="674913" y="4452258"/>
            <a:ext cx="10588171" cy="923330"/>
          </a:xfrm>
          <a:prstGeom prst="rect">
            <a:avLst/>
          </a:prstGeom>
          <a:ln/>
        </p:spPr>
        <p:style>
          <a:lnRef idx="0">
            <a:schemeClr val="accent2"/>
          </a:lnRef>
          <a:fillRef idx="3">
            <a:schemeClr val="accent2"/>
          </a:fillRef>
          <a:effectRef idx="3">
            <a:schemeClr val="accent2"/>
          </a:effectRef>
          <a:fontRef idx="minor">
            <a:schemeClr val="lt1"/>
          </a:fontRef>
        </p:style>
        <p:txBody>
          <a:bodyPr wrap="square">
            <a:spAutoFit/>
          </a:bodyPr>
          <a:lstStyle/>
          <a:p>
            <a:pPr algn="just"/>
            <a:r>
              <a:rPr lang="en-GB" dirty="0"/>
              <a:t>A forensically trained and well-prepared incident response team ensures an appropriate reaction against any mishap and handles the evidence in compliance with the relevant legal procedures for its potential use in a court of law. </a:t>
            </a:r>
          </a:p>
        </p:txBody>
      </p:sp>
    </p:spTree>
    <p:extLst>
      <p:ext uri="{BB962C8B-B14F-4D97-AF65-F5344CB8AC3E}">
        <p14:creationId xmlns:p14="http://schemas.microsoft.com/office/powerpoint/2010/main" val="3602616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1CD81A2A-6ED4-4EF4-A14C-912D31E148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0" y="0"/>
            <a:ext cx="4371109" cy="662781"/>
          </a:xfrm>
        </p:spPr>
        <p:txBody>
          <a:bodyPr vert="horz" lIns="91440" tIns="45720" rIns="91440" bIns="45720" rtlCol="0" anchor="ctr">
            <a:normAutofit/>
          </a:bodyPr>
          <a:lstStyle/>
          <a:p>
            <a:r>
              <a:rPr lang="en-US" sz="3200" dirty="0"/>
              <a:t>Lets Check</a:t>
            </a:r>
            <a:endParaRPr lang="en-US" sz="3200" kern="1200" dirty="0">
              <a:solidFill>
                <a:schemeClr val="tx1"/>
              </a:solidFill>
              <a:latin typeface="+mj-lt"/>
              <a:ea typeface="+mj-ea"/>
              <a:cs typeface="+mj-cs"/>
            </a:endParaRPr>
          </a:p>
        </p:txBody>
      </p:sp>
      <p:sp>
        <p:nvSpPr>
          <p:cNvPr id="21" name="Freeform: Shape 20">
            <a:extLst>
              <a:ext uri="{FF2B5EF4-FFF2-40B4-BE49-F238E27FC236}">
                <a16:creationId xmlns:a16="http://schemas.microsoft.com/office/drawing/2014/main" id="{1661932C-CA15-4E17-B115-FAE7CBEE47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198657" y="1"/>
            <a:ext cx="1155142" cy="625027"/>
          </a:xfrm>
          <a:custGeom>
            <a:avLst/>
            <a:gdLst>
              <a:gd name="connsiteX0" fmla="*/ 4784 w 1155142"/>
              <a:gd name="connsiteY0" fmla="*/ 0 h 625027"/>
              <a:gd name="connsiteX1" fmla="*/ 1150358 w 1155142"/>
              <a:gd name="connsiteY1" fmla="*/ 0 h 625027"/>
              <a:gd name="connsiteX2" fmla="*/ 1155142 w 1155142"/>
              <a:gd name="connsiteY2" fmla="*/ 47456 h 625027"/>
              <a:gd name="connsiteX3" fmla="*/ 577571 w 1155142"/>
              <a:gd name="connsiteY3" fmla="*/ 625027 h 625027"/>
              <a:gd name="connsiteX4" fmla="*/ 0 w 1155142"/>
              <a:gd name="connsiteY4" fmla="*/ 47456 h 625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625027">
                <a:moveTo>
                  <a:pt x="4784" y="0"/>
                </a:moveTo>
                <a:lnTo>
                  <a:pt x="1150358" y="0"/>
                </a:lnTo>
                <a:lnTo>
                  <a:pt x="1155142" y="47456"/>
                </a:lnTo>
                <a:cubicBezTo>
                  <a:pt x="1155142" y="366440"/>
                  <a:pt x="896555" y="625027"/>
                  <a:pt x="577571" y="625027"/>
                </a:cubicBezTo>
                <a:cubicBezTo>
                  <a:pt x="258587" y="625027"/>
                  <a:pt x="0" y="366440"/>
                  <a:pt x="0" y="47456"/>
                </a:cubicBezTo>
                <a:close/>
              </a:path>
            </a:pathLst>
          </a:cu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Content Placeholder 2">
            <a:extLst>
              <a:ext uri="{FF2B5EF4-FFF2-40B4-BE49-F238E27FC236}">
                <a16:creationId xmlns:a16="http://schemas.microsoft.com/office/drawing/2014/main" id="{6038C314-1B60-4775-8E3E-37DE4F26EA44}"/>
              </a:ext>
            </a:extLst>
          </p:cNvPr>
          <p:cNvSpPr>
            <a:spLocks noGrp="1"/>
          </p:cNvSpPr>
          <p:nvPr>
            <p:ph idx="1"/>
          </p:nvPr>
        </p:nvSpPr>
        <p:spPr>
          <a:xfrm>
            <a:off x="326841" y="571718"/>
            <a:ext cx="6615546" cy="6121182"/>
          </a:xfrm>
        </p:spPr>
        <p:txBody>
          <a:bodyPr vert="horz" lIns="91440" tIns="45720" rIns="91440" bIns="45720" rtlCol="0">
            <a:normAutofit/>
          </a:bodyPr>
          <a:lstStyle/>
          <a:p>
            <a:pPr marL="0" indent="0">
              <a:buNone/>
            </a:pPr>
            <a:r>
              <a:rPr lang="en-GB" sz="1800" dirty="0"/>
              <a:t>An Incident Response Team that is forensically ready offers an organisation which of the following benefits?</a:t>
            </a:r>
          </a:p>
          <a:p>
            <a:pPr marL="342900" indent="-342900" algn="just">
              <a:buFont typeface="+mj-lt"/>
              <a:buAutoNum type="alphaUcPeriod"/>
            </a:pPr>
            <a:r>
              <a:rPr lang="en-US" sz="1800" dirty="0"/>
              <a:t>Enhanced evidence gathering for defense in legal proceedings.</a:t>
            </a:r>
          </a:p>
          <a:p>
            <a:pPr marL="342900" indent="-342900" algn="just">
              <a:buFont typeface="+mj-lt"/>
              <a:buAutoNum type="alphaUcPeriod"/>
            </a:pPr>
            <a:r>
              <a:rPr lang="en-US" sz="1800" dirty="0"/>
              <a:t>Efficient investigation and minimal disruption.</a:t>
            </a:r>
          </a:p>
          <a:p>
            <a:pPr marL="342900" indent="-342900" algn="just">
              <a:buFont typeface="+mj-lt"/>
              <a:buAutoNum type="alphaUcPeriod"/>
            </a:pPr>
            <a:r>
              <a:rPr lang="en-US" sz="1800" dirty="0"/>
              <a:t>Cost-effective evidence storage and compliance.</a:t>
            </a:r>
          </a:p>
          <a:p>
            <a:pPr marL="342900" indent="-342900" algn="just">
              <a:buFont typeface="+mj-lt"/>
              <a:buAutoNum type="alphaUcPeriod"/>
            </a:pPr>
            <a:r>
              <a:rPr lang="en-US" sz="1800" dirty="0"/>
              <a:t>Broad protection and deterrent against cyber threats.</a:t>
            </a:r>
          </a:p>
          <a:p>
            <a:pPr marL="0" indent="0" algn="just">
              <a:buNone/>
            </a:pPr>
            <a:endParaRPr lang="en-GB" sz="1800" dirty="0"/>
          </a:p>
          <a:p>
            <a:pPr marL="0" indent="0">
              <a:buNone/>
            </a:pPr>
            <a:r>
              <a:rPr lang="en-GB" sz="1800" dirty="0"/>
              <a:t>Forensic readiness in a business helps in</a:t>
            </a:r>
          </a:p>
          <a:p>
            <a:pPr marL="342900" indent="-342900" algn="just">
              <a:buFont typeface="+mj-lt"/>
              <a:buAutoNum type="alphaUcPeriod"/>
            </a:pPr>
            <a:r>
              <a:rPr lang="en-US" sz="1800" dirty="0"/>
              <a:t>Gather the evidence required to claim insurance</a:t>
            </a:r>
          </a:p>
          <a:p>
            <a:pPr marL="342900" indent="-342900" algn="just">
              <a:buFont typeface="+mj-lt"/>
              <a:buAutoNum type="alphaUcPeriod"/>
            </a:pPr>
            <a:r>
              <a:rPr lang="en-US" sz="1800" dirty="0"/>
              <a:t>Eliminate the threat of repeated incidents</a:t>
            </a:r>
          </a:p>
          <a:p>
            <a:pPr marL="342900" indent="-342900" algn="just">
              <a:buFont typeface="+mj-lt"/>
              <a:buAutoNum type="alphaUcPeriod"/>
            </a:pPr>
            <a:r>
              <a:rPr lang="en-US" sz="1800" dirty="0"/>
              <a:t>System Downtime</a:t>
            </a:r>
          </a:p>
          <a:p>
            <a:pPr marL="342900" indent="-342900" algn="just">
              <a:buFont typeface="+mj-lt"/>
              <a:buAutoNum type="alphaUcPeriod"/>
            </a:pPr>
            <a:r>
              <a:rPr lang="en-US" sz="1800" dirty="0"/>
              <a:t>Loss of clients due to damage to the organization's reputation</a:t>
            </a:r>
          </a:p>
          <a:p>
            <a:pPr marL="0" indent="0" algn="just">
              <a:buNone/>
            </a:pPr>
            <a:endParaRPr lang="en-GB" sz="1800" dirty="0"/>
          </a:p>
        </p:txBody>
      </p:sp>
      <p:sp>
        <p:nvSpPr>
          <p:cNvPr id="23" name="Oval 22">
            <a:extLst>
              <a:ext uri="{FF2B5EF4-FFF2-40B4-BE49-F238E27FC236}">
                <a16:creationId xmlns:a16="http://schemas.microsoft.com/office/drawing/2014/main" id="{8590ADD5-9383-4D3D-9047-3DA2593CCB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8185" y="3423959"/>
            <a:ext cx="540822" cy="540822"/>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descr="A green board with white text&#10;&#10;Description automatically generated">
            <a:extLst>
              <a:ext uri="{FF2B5EF4-FFF2-40B4-BE49-F238E27FC236}">
                <a16:creationId xmlns:a16="http://schemas.microsoft.com/office/drawing/2014/main" id="{1BBEC703-241E-6F4A-2837-3F6A431F4301}"/>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624560" y="2093186"/>
            <a:ext cx="3148194" cy="1597708"/>
          </a:xfrm>
          <a:custGeom>
            <a:avLst/>
            <a:gdLst/>
            <a:ahLst/>
            <a:cxnLst/>
            <a:rect l="l" t="t" r="r" b="b"/>
            <a:pathLst>
              <a:path w="4114800" h="5712488">
                <a:moveTo>
                  <a:pt x="133155" y="0"/>
                </a:moveTo>
                <a:lnTo>
                  <a:pt x="3981645" y="0"/>
                </a:lnTo>
                <a:cubicBezTo>
                  <a:pt x="4055184" y="0"/>
                  <a:pt x="4114800" y="59616"/>
                  <a:pt x="4114800" y="133155"/>
                </a:cubicBezTo>
                <a:lnTo>
                  <a:pt x="4114800" y="5579333"/>
                </a:lnTo>
                <a:cubicBezTo>
                  <a:pt x="4114800" y="5652872"/>
                  <a:pt x="4055184" y="5712488"/>
                  <a:pt x="3981645" y="5712488"/>
                </a:cubicBezTo>
                <a:lnTo>
                  <a:pt x="133155" y="5712488"/>
                </a:lnTo>
                <a:cubicBezTo>
                  <a:pt x="59616" y="5712488"/>
                  <a:pt x="0" y="5652872"/>
                  <a:pt x="0" y="5579333"/>
                </a:cubicBezTo>
                <a:lnTo>
                  <a:pt x="0" y="133155"/>
                </a:lnTo>
                <a:cubicBezTo>
                  <a:pt x="0" y="59616"/>
                  <a:pt x="59616" y="0"/>
                  <a:pt x="133155" y="0"/>
                </a:cubicBezTo>
                <a:close/>
              </a:path>
            </a:pathLst>
          </a:custGeom>
        </p:spPr>
      </p:pic>
      <p:sp>
        <p:nvSpPr>
          <p:cNvPr id="25" name="Freeform: Shape 24">
            <a:extLst>
              <a:ext uri="{FF2B5EF4-FFF2-40B4-BE49-F238E27FC236}">
                <a16:creationId xmlns:a16="http://schemas.microsoft.com/office/drawing/2014/main" id="{DABE3E45-88CF-45D8-8D40-C773324D93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49602" y="1"/>
            <a:ext cx="2066948" cy="1621879"/>
          </a:xfrm>
          <a:custGeom>
            <a:avLst/>
            <a:gdLst>
              <a:gd name="connsiteX0" fmla="*/ 0 w 2066948"/>
              <a:gd name="connsiteY0" fmla="*/ 0 h 1621879"/>
              <a:gd name="connsiteX1" fmla="*/ 123825 w 2066948"/>
              <a:gd name="connsiteY1" fmla="*/ 0 h 1621879"/>
              <a:gd name="connsiteX2" fmla="*/ 123825 w 2066948"/>
              <a:gd name="connsiteY2" fmla="*/ 1452620 h 1621879"/>
              <a:gd name="connsiteX3" fmla="*/ 1881378 w 2066948"/>
              <a:gd name="connsiteY3" fmla="*/ 436017 h 1621879"/>
              <a:gd name="connsiteX4" fmla="*/ 1127572 w 2066948"/>
              <a:gd name="connsiteY4" fmla="*/ 0 h 1621879"/>
              <a:gd name="connsiteX5" fmla="*/ 1374887 w 2066948"/>
              <a:gd name="connsiteY5" fmla="*/ 0 h 1621879"/>
              <a:gd name="connsiteX6" fmla="*/ 2035969 w 2066948"/>
              <a:gd name="connsiteY6" fmla="*/ 382391 h 1621879"/>
              <a:gd name="connsiteX7" fmla="*/ 2058648 w 2066948"/>
              <a:gd name="connsiteY7" fmla="*/ 466963 h 1621879"/>
              <a:gd name="connsiteX8" fmla="*/ 2035969 w 2066948"/>
              <a:gd name="connsiteY8" fmla="*/ 489642 h 1621879"/>
              <a:gd name="connsiteX9" fmla="*/ 92869 w 2066948"/>
              <a:gd name="connsiteY9" fmla="*/ 1613592 h 1621879"/>
              <a:gd name="connsiteX10" fmla="*/ 61913 w 2066948"/>
              <a:gd name="connsiteY10" fmla="*/ 1621879 h 1621879"/>
              <a:gd name="connsiteX11" fmla="*/ 0 w 2066948"/>
              <a:gd name="connsiteY11" fmla="*/ 1559967 h 1621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66948" h="1621879">
                <a:moveTo>
                  <a:pt x="0" y="0"/>
                </a:moveTo>
                <a:lnTo>
                  <a:pt x="123825" y="0"/>
                </a:lnTo>
                <a:lnTo>
                  <a:pt x="123825" y="1452620"/>
                </a:lnTo>
                <a:lnTo>
                  <a:pt x="1881378" y="436017"/>
                </a:lnTo>
                <a:lnTo>
                  <a:pt x="1127572" y="0"/>
                </a:lnTo>
                <a:lnTo>
                  <a:pt x="1374887" y="0"/>
                </a:lnTo>
                <a:lnTo>
                  <a:pt x="2035969" y="382391"/>
                </a:lnTo>
                <a:cubicBezTo>
                  <a:pt x="2065582" y="399479"/>
                  <a:pt x="2075745" y="437340"/>
                  <a:pt x="2058648" y="466963"/>
                </a:cubicBezTo>
                <a:cubicBezTo>
                  <a:pt x="2053219" y="476384"/>
                  <a:pt x="2045389" y="484204"/>
                  <a:pt x="2035969" y="489642"/>
                </a:cubicBezTo>
                <a:lnTo>
                  <a:pt x="92869" y="1613592"/>
                </a:lnTo>
                <a:cubicBezTo>
                  <a:pt x="83458" y="1619031"/>
                  <a:pt x="72780" y="1621889"/>
                  <a:pt x="61913" y="1621879"/>
                </a:cubicBezTo>
                <a:cubicBezTo>
                  <a:pt x="27719" y="1621879"/>
                  <a:pt x="0" y="1594161"/>
                  <a:pt x="0" y="1559967"/>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cxnSp>
        <p:nvCxnSpPr>
          <p:cNvPr id="27" name="Straight Connector 26">
            <a:extLst>
              <a:ext uri="{FF2B5EF4-FFF2-40B4-BE49-F238E27FC236}">
                <a16:creationId xmlns:a16="http://schemas.microsoft.com/office/drawing/2014/main" id="{49CD1692-827B-4C8D-B4A1-134FD04CF4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138745" y="1027906"/>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9" name="Freeform: Shape 28">
            <a:extLst>
              <a:ext uri="{FF2B5EF4-FFF2-40B4-BE49-F238E27FC236}">
                <a16:creationId xmlns:a16="http://schemas.microsoft.com/office/drawing/2014/main" id="{B91ECDA9-56DC-4270-8F33-01C5637B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63438">
            <a:off x="7456580" y="5166682"/>
            <a:ext cx="1835725" cy="2024785"/>
          </a:xfrm>
          <a:custGeom>
            <a:avLst/>
            <a:gdLst>
              <a:gd name="connsiteX0" fmla="*/ 1801138 w 1835725"/>
              <a:gd name="connsiteY0" fmla="*/ 1622662 h 2024785"/>
              <a:gd name="connsiteX1" fmla="*/ 1835717 w 1835725"/>
              <a:gd name="connsiteY1" fmla="*/ 1680254 h 2024785"/>
              <a:gd name="connsiteX2" fmla="*/ 1812568 w 1835725"/>
              <a:gd name="connsiteY2" fmla="*/ 1877193 h 2024785"/>
              <a:gd name="connsiteX3" fmla="*/ 1776210 w 1835725"/>
              <a:gd name="connsiteY3" fmla="*/ 2024785 h 2024785"/>
              <a:gd name="connsiteX4" fmla="*/ 1655772 w 1835725"/>
              <a:gd name="connsiteY4" fmla="*/ 1983449 h 2024785"/>
              <a:gd name="connsiteX5" fmla="*/ 1687591 w 1835725"/>
              <a:gd name="connsiteY5" fmla="*/ 1854495 h 2024785"/>
              <a:gd name="connsiteX6" fmla="*/ 1708939 w 1835725"/>
              <a:gd name="connsiteY6" fmla="*/ 1673301 h 2024785"/>
              <a:gd name="connsiteX7" fmla="*/ 1778129 w 1835725"/>
              <a:gd name="connsiteY7" fmla="*/ 1615979 h 2024785"/>
              <a:gd name="connsiteX8" fmla="*/ 1801138 w 1835725"/>
              <a:gd name="connsiteY8" fmla="*/ 1622662 h 2024785"/>
              <a:gd name="connsiteX9" fmla="*/ 1585229 w 1835725"/>
              <a:gd name="connsiteY9" fmla="*/ 764759 h 2024785"/>
              <a:gd name="connsiteX10" fmla="*/ 1623024 w 1835725"/>
              <a:gd name="connsiteY10" fmla="*/ 792810 h 2024785"/>
              <a:gd name="connsiteX11" fmla="*/ 1777614 w 1835725"/>
              <a:gd name="connsiteY11" fmla="*/ 1157141 h 2024785"/>
              <a:gd name="connsiteX12" fmla="*/ 1733799 w 1835725"/>
              <a:gd name="connsiteY12" fmla="*/ 1235532 h 2024785"/>
              <a:gd name="connsiteX13" fmla="*/ 1716464 w 1835725"/>
              <a:gd name="connsiteY13" fmla="*/ 1237722 h 2024785"/>
              <a:gd name="connsiteX14" fmla="*/ 1716464 w 1835725"/>
              <a:gd name="connsiteY14" fmla="*/ 1237913 h 2024785"/>
              <a:gd name="connsiteX15" fmla="*/ 1655409 w 1835725"/>
              <a:gd name="connsiteY15" fmla="*/ 1191717 h 2024785"/>
              <a:gd name="connsiteX16" fmla="*/ 1513200 w 1835725"/>
              <a:gd name="connsiteY16" fmla="*/ 856627 h 2024785"/>
              <a:gd name="connsiteX17" fmla="*/ 1538499 w 1835725"/>
              <a:gd name="connsiteY17" fmla="*/ 770415 h 2024785"/>
              <a:gd name="connsiteX18" fmla="*/ 1585229 w 1835725"/>
              <a:gd name="connsiteY18" fmla="*/ 764759 h 2024785"/>
              <a:gd name="connsiteX19" fmla="*/ 477919 w 1835725"/>
              <a:gd name="connsiteY19" fmla="*/ 21437 h 2024785"/>
              <a:gd name="connsiteX20" fmla="*/ 509236 w 1835725"/>
              <a:gd name="connsiteY20" fmla="*/ 84182 h 2024785"/>
              <a:gd name="connsiteX21" fmla="*/ 445829 w 1835725"/>
              <a:gd name="connsiteY21" fmla="*/ 139871 h 2024785"/>
              <a:gd name="connsiteX22" fmla="*/ 437447 w 1835725"/>
              <a:gd name="connsiteY22" fmla="*/ 139395 h 2024785"/>
              <a:gd name="connsiteX23" fmla="*/ 73211 w 1835725"/>
              <a:gd name="connsiteY23" fmla="*/ 137204 h 2024785"/>
              <a:gd name="connsiteX24" fmla="*/ 749 w 1835725"/>
              <a:gd name="connsiteY24" fmla="*/ 84082 h 2024785"/>
              <a:gd name="connsiteX25" fmla="*/ 53871 w 1835725"/>
              <a:gd name="connsiteY25" fmla="*/ 11621 h 2024785"/>
              <a:gd name="connsiteX26" fmla="*/ 58352 w 1835725"/>
              <a:gd name="connsiteY26" fmla="*/ 11093 h 2024785"/>
              <a:gd name="connsiteX27" fmla="*/ 454020 w 1835725"/>
              <a:gd name="connsiteY27" fmla="*/ 13474 h 2024785"/>
              <a:gd name="connsiteX28" fmla="*/ 477919 w 1835725"/>
              <a:gd name="connsiteY28" fmla="*/ 21437 h 2024785"/>
              <a:gd name="connsiteX29" fmla="*/ 957797 w 1835725"/>
              <a:gd name="connsiteY29" fmla="*/ 167970 h 2024785"/>
              <a:gd name="connsiteX30" fmla="*/ 1286982 w 1835725"/>
              <a:gd name="connsiteY30" fmla="*/ 387616 h 2024785"/>
              <a:gd name="connsiteX31" fmla="*/ 1293725 w 1835725"/>
              <a:gd name="connsiteY31" fmla="*/ 477075 h 2024785"/>
              <a:gd name="connsiteX32" fmla="*/ 1245453 w 1835725"/>
              <a:gd name="connsiteY32" fmla="*/ 499154 h 2024785"/>
              <a:gd name="connsiteX33" fmla="*/ 1245167 w 1835725"/>
              <a:gd name="connsiteY33" fmla="*/ 499154 h 2024785"/>
              <a:gd name="connsiteX34" fmla="*/ 1203638 w 1835725"/>
              <a:gd name="connsiteY34" fmla="*/ 484104 h 2024785"/>
              <a:gd name="connsiteX35" fmla="*/ 900647 w 1835725"/>
              <a:gd name="connsiteY35" fmla="*/ 281508 h 2024785"/>
              <a:gd name="connsiteX36" fmla="*/ 872454 w 1835725"/>
              <a:gd name="connsiteY36" fmla="*/ 196164 h 2024785"/>
              <a:gd name="connsiteX37" fmla="*/ 957797 w 1835725"/>
              <a:gd name="connsiteY37" fmla="*/ 167970 h 2024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35725" h="2024785">
                <a:moveTo>
                  <a:pt x="1801138" y="1622662"/>
                </a:moveTo>
                <a:cubicBezTo>
                  <a:pt x="1822105" y="1633400"/>
                  <a:pt x="1836117" y="1655372"/>
                  <a:pt x="1835717" y="1680254"/>
                </a:cubicBezTo>
                <a:cubicBezTo>
                  <a:pt x="1832093" y="1746382"/>
                  <a:pt x="1824354" y="1812154"/>
                  <a:pt x="1812568" y="1877193"/>
                </a:cubicBezTo>
                <a:lnTo>
                  <a:pt x="1776210" y="2024785"/>
                </a:lnTo>
                <a:lnTo>
                  <a:pt x="1655772" y="1983449"/>
                </a:lnTo>
                <a:lnTo>
                  <a:pt x="1687591" y="1854495"/>
                </a:lnTo>
                <a:cubicBezTo>
                  <a:pt x="1698455" y="1794657"/>
                  <a:pt x="1705590" y="1734142"/>
                  <a:pt x="1708939" y="1673301"/>
                </a:cubicBezTo>
                <a:cubicBezTo>
                  <a:pt x="1712216" y="1638363"/>
                  <a:pt x="1743190" y="1612703"/>
                  <a:pt x="1778129" y="1615979"/>
                </a:cubicBezTo>
                <a:cubicBezTo>
                  <a:pt x="1786387" y="1616753"/>
                  <a:pt x="1794149" y="1619084"/>
                  <a:pt x="1801138" y="1622662"/>
                </a:cubicBezTo>
                <a:close/>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477919" y="21437"/>
                </a:move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ubicBezTo>
                  <a:pt x="462713" y="14543"/>
                  <a:pt x="470778" y="17324"/>
                  <a:pt x="477919" y="21437"/>
                </a:cubicBezTo>
                <a:close/>
                <a:moveTo>
                  <a:pt x="957797" y="167970"/>
                </a:move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8235" y="164811"/>
                  <a:pt x="926445" y="152188"/>
                  <a:pt x="957797" y="167970"/>
                </a:cubicBezTo>
                <a:close/>
              </a:path>
            </a:pathLst>
          </a:custGeom>
          <a:solidFill>
            <a:schemeClr val="accent4"/>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75F47824-961D-465D-84F9-EAE11BC617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9527" y="6033795"/>
            <a:ext cx="1991064"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3" name="Freeform: Shape 32">
            <a:extLst>
              <a:ext uri="{FF2B5EF4-FFF2-40B4-BE49-F238E27FC236}">
                <a16:creationId xmlns:a16="http://schemas.microsoft.com/office/drawing/2014/main" id="{FEC9DA3E-C1D7-472D-B7C0-F71AE41FBA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51696" y="5519196"/>
            <a:ext cx="1340305" cy="1338805"/>
          </a:xfrm>
          <a:custGeom>
            <a:avLst/>
            <a:gdLst>
              <a:gd name="connsiteX0" fmla="*/ 61913 w 1340305"/>
              <a:gd name="connsiteY0" fmla="*/ 0 h 1338805"/>
              <a:gd name="connsiteX1" fmla="*/ 1340305 w 1340305"/>
              <a:gd name="connsiteY1" fmla="*/ 0 h 1338805"/>
              <a:gd name="connsiteX2" fmla="*/ 1340305 w 1340305"/>
              <a:gd name="connsiteY2" fmla="*/ 123825 h 1338805"/>
              <a:gd name="connsiteX3" fmla="*/ 123825 w 1340305"/>
              <a:gd name="connsiteY3" fmla="*/ 123825 h 1338805"/>
              <a:gd name="connsiteX4" fmla="*/ 123825 w 1340305"/>
              <a:gd name="connsiteY4" fmla="*/ 1338805 h 1338805"/>
              <a:gd name="connsiteX5" fmla="*/ 0 w 1340305"/>
              <a:gd name="connsiteY5" fmla="*/ 1338805 h 1338805"/>
              <a:gd name="connsiteX6" fmla="*/ 0 w 1340305"/>
              <a:gd name="connsiteY6" fmla="*/ 61913 h 1338805"/>
              <a:gd name="connsiteX7" fmla="*/ 61913 w 1340305"/>
              <a:gd name="connsiteY7" fmla="*/ 0 h 1338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40305" h="1338805">
                <a:moveTo>
                  <a:pt x="61913" y="0"/>
                </a:moveTo>
                <a:lnTo>
                  <a:pt x="1340305" y="0"/>
                </a:lnTo>
                <a:lnTo>
                  <a:pt x="1340305" y="123825"/>
                </a:lnTo>
                <a:lnTo>
                  <a:pt x="123825" y="123825"/>
                </a:lnTo>
                <a:lnTo>
                  <a:pt x="123825" y="1338805"/>
                </a:lnTo>
                <a:lnTo>
                  <a:pt x="0" y="1338805"/>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023124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84653CD-72F3-E6A4-09FE-AAB8490BA43B}"/>
              </a:ext>
            </a:extLst>
          </p:cNvPr>
          <p:cNvSpPr>
            <a:spLocks noGrp="1"/>
          </p:cNvSpPr>
          <p:nvPr>
            <p:ph idx="1"/>
          </p:nvPr>
        </p:nvSpPr>
        <p:spPr>
          <a:xfrm>
            <a:off x="179825" y="507268"/>
            <a:ext cx="11666343" cy="2148846"/>
          </a:xfrm>
        </p:spPr>
        <p:txBody>
          <a:bodyPr/>
          <a:lstStyle/>
          <a:p>
            <a:pPr marL="342900" indent="-342900" algn="just">
              <a:buBlip>
                <a:blip r:embed="rId3">
                  <a:extLst>
                    <a:ext uri="{96DAC541-7B7A-43D3-8B79-37D633B846F1}">
                      <asvg:svgBlip xmlns:asvg="http://schemas.microsoft.com/office/drawing/2016/SVG/main" r:embed="rId4"/>
                    </a:ext>
                  </a:extLst>
                </a:blip>
              </a:buBlip>
            </a:pPr>
            <a:r>
              <a:rPr lang="en-US" sz="2000" dirty="0">
                <a:solidFill>
                  <a:schemeClr val="tx1"/>
                </a:solidFill>
              </a:rPr>
              <a:t>Identify the potential evidence required for an incident</a:t>
            </a:r>
          </a:p>
          <a:p>
            <a:pPr marL="342900" indent="-342900" algn="just">
              <a:buBlip>
                <a:blip r:embed="rId3">
                  <a:extLst>
                    <a:ext uri="{96DAC541-7B7A-43D3-8B79-37D633B846F1}">
                      <asvg:svgBlip xmlns:asvg="http://schemas.microsoft.com/office/drawing/2016/SVG/main" r:embed="rId4"/>
                    </a:ext>
                  </a:extLst>
                </a:blip>
              </a:buBlip>
            </a:pPr>
            <a:r>
              <a:rPr lang="en-US" dirty="0">
                <a:solidFill>
                  <a:schemeClr val="tx1"/>
                </a:solidFill>
              </a:rPr>
              <a:t>Determine the sources of evidence</a:t>
            </a:r>
          </a:p>
          <a:p>
            <a:pPr marL="342900" indent="-342900" algn="just">
              <a:buBlip>
                <a:blip r:embed="rId3">
                  <a:extLst>
                    <a:ext uri="{96DAC541-7B7A-43D3-8B79-37D633B846F1}">
                      <asvg:svgBlip xmlns:asvg="http://schemas.microsoft.com/office/drawing/2016/SVG/main" r:embed="rId4"/>
                    </a:ext>
                  </a:extLst>
                </a:blip>
              </a:buBlip>
            </a:pPr>
            <a:r>
              <a:rPr lang="en-US" sz="2000" dirty="0">
                <a:solidFill>
                  <a:schemeClr val="tx1"/>
                </a:solidFill>
              </a:rPr>
              <a:t>Define a policy that determines the pathway to legally extract electronic evidence with minimal disruption</a:t>
            </a:r>
          </a:p>
          <a:p>
            <a:pPr marL="342900" indent="-342900" algn="just">
              <a:buBlip>
                <a:blip r:embed="rId3">
                  <a:extLst>
                    <a:ext uri="{96DAC541-7B7A-43D3-8B79-37D633B846F1}">
                      <asvg:svgBlip xmlns:asvg="http://schemas.microsoft.com/office/drawing/2016/SVG/main" r:embed="rId4"/>
                    </a:ext>
                  </a:extLst>
                </a:blip>
              </a:buBlip>
            </a:pPr>
            <a:r>
              <a:rPr lang="en-US" b="0" dirty="0">
                <a:solidFill>
                  <a:schemeClr val="tx1"/>
                </a:solidFill>
              </a:rPr>
              <a:t>Establish a policy for securely handling and storing the collected evidence </a:t>
            </a:r>
          </a:p>
          <a:p>
            <a:pPr marL="342900" indent="-342900" algn="just">
              <a:buBlip>
                <a:blip r:embed="rId3">
                  <a:extLst>
                    <a:ext uri="{96DAC541-7B7A-43D3-8B79-37D633B846F1}">
                      <asvg:svgBlip xmlns:asvg="http://schemas.microsoft.com/office/drawing/2016/SVG/main" r:embed="rId4"/>
                    </a:ext>
                  </a:extLst>
                </a:blip>
              </a:buBlip>
            </a:pPr>
            <a:r>
              <a:rPr lang="en-US" b="0" dirty="0">
                <a:solidFill>
                  <a:schemeClr val="tx1"/>
                </a:solidFill>
              </a:rPr>
              <a:t>Identify if the incident requires full or formal investigation</a:t>
            </a:r>
          </a:p>
          <a:p>
            <a:pPr marL="342900" indent="-342900" algn="just">
              <a:buBlip>
                <a:blip r:embed="rId3">
                  <a:extLst>
                    <a:ext uri="{96DAC541-7B7A-43D3-8B79-37D633B846F1}">
                      <asvg:svgBlip xmlns:asvg="http://schemas.microsoft.com/office/drawing/2016/SVG/main" r:embed="rId4"/>
                    </a:ext>
                  </a:extLst>
                </a:blip>
              </a:buBlip>
            </a:pPr>
            <a:r>
              <a:rPr lang="en-US" b="0" dirty="0">
                <a:solidFill>
                  <a:schemeClr val="tx1"/>
                </a:solidFill>
              </a:rPr>
              <a:t>Create a process for documenting the procedure</a:t>
            </a:r>
          </a:p>
          <a:p>
            <a:pPr marL="342900" indent="-342900" algn="just">
              <a:buBlip>
                <a:blip r:embed="rId3">
                  <a:extLst>
                    <a:ext uri="{96DAC541-7B7A-43D3-8B79-37D633B846F1}">
                      <asvg:svgBlip xmlns:asvg="http://schemas.microsoft.com/office/drawing/2016/SVG/main" r:embed="rId4"/>
                    </a:ext>
                  </a:extLst>
                </a:blip>
              </a:buBlip>
            </a:pPr>
            <a:r>
              <a:rPr lang="en-US" b="0" dirty="0">
                <a:solidFill>
                  <a:schemeClr val="tx1"/>
                </a:solidFill>
              </a:rPr>
              <a:t>Establish a legal advisory board to guide the investigation process </a:t>
            </a:r>
          </a:p>
          <a:p>
            <a:pPr marL="342900" indent="-342900" algn="just">
              <a:buBlip>
                <a:blip r:embed="rId3">
                  <a:extLst>
                    <a:ext uri="{96DAC541-7B7A-43D3-8B79-37D633B846F1}">
                      <asvg:svgBlip xmlns:asvg="http://schemas.microsoft.com/office/drawing/2016/SVG/main" r:embed="rId4"/>
                    </a:ext>
                  </a:extLst>
                </a:blip>
              </a:buBlip>
            </a:pPr>
            <a:r>
              <a:rPr lang="en-US" b="0" dirty="0">
                <a:solidFill>
                  <a:schemeClr val="tx1"/>
                </a:solidFill>
              </a:rPr>
              <a:t>Keep an incident response team ready to review the incident and preserve the evidence</a:t>
            </a:r>
          </a:p>
          <a:p>
            <a:pPr marL="342900" indent="-342900" algn="just">
              <a:buBlip>
                <a:blip r:embed="rId3">
                  <a:extLst>
                    <a:ext uri="{96DAC541-7B7A-43D3-8B79-37D633B846F1}">
                      <asvg:svgBlip xmlns:asvg="http://schemas.microsoft.com/office/drawing/2016/SVG/main" r:embed="rId4"/>
                    </a:ext>
                  </a:extLst>
                </a:blip>
              </a:buBlip>
            </a:pPr>
            <a:endParaRPr lang="en-US" b="0" dirty="0">
              <a:solidFill>
                <a:schemeClr val="tx1"/>
              </a:solidFill>
            </a:endParaRPr>
          </a:p>
          <a:p>
            <a:pPr marL="342900" indent="-342900" algn="just">
              <a:buBlip>
                <a:blip r:embed="rId3">
                  <a:extLst>
                    <a:ext uri="{96DAC541-7B7A-43D3-8B79-37D633B846F1}">
                      <asvg:svgBlip xmlns:asvg="http://schemas.microsoft.com/office/drawing/2016/SVG/main" r:embed="rId4"/>
                    </a:ext>
                  </a:extLst>
                </a:blip>
              </a:buBlip>
            </a:pPr>
            <a:endParaRPr lang="en-US" sz="2000" dirty="0">
              <a:solidFill>
                <a:schemeClr val="tx1"/>
              </a:solidFill>
            </a:endParaRPr>
          </a:p>
          <a:p>
            <a:pPr marL="342900" indent="-342900" algn="just">
              <a:buBlip>
                <a:blip r:embed="rId3">
                  <a:extLst>
                    <a:ext uri="{96DAC541-7B7A-43D3-8B79-37D633B846F1}">
                      <asvg:svgBlip xmlns:asvg="http://schemas.microsoft.com/office/drawing/2016/SVG/main" r:embed="rId4"/>
                    </a:ext>
                  </a:extLst>
                </a:blip>
              </a:buBlip>
            </a:pPr>
            <a:endParaRPr lang="en-US" sz="2000" dirty="0">
              <a:solidFill>
                <a:schemeClr val="tx1"/>
              </a:solidFill>
            </a:endParaRPr>
          </a:p>
          <a:p>
            <a:pPr marL="0" indent="0" algn="just"/>
            <a:endParaRPr lang="en-US" dirty="0">
              <a:solidFill>
                <a:schemeClr val="tx1"/>
              </a:solidFill>
            </a:endParaRPr>
          </a:p>
        </p:txBody>
      </p:sp>
      <p:sp>
        <p:nvSpPr>
          <p:cNvPr id="3" name="Title 2">
            <a:extLst>
              <a:ext uri="{FF2B5EF4-FFF2-40B4-BE49-F238E27FC236}">
                <a16:creationId xmlns:a16="http://schemas.microsoft.com/office/drawing/2014/main" id="{8334089B-BA8A-036C-BF22-CC9BBE90B3B8}"/>
              </a:ext>
            </a:extLst>
          </p:cNvPr>
          <p:cNvSpPr>
            <a:spLocks noGrp="1"/>
          </p:cNvSpPr>
          <p:nvPr>
            <p:ph type="title"/>
          </p:nvPr>
        </p:nvSpPr>
        <p:spPr>
          <a:xfrm>
            <a:off x="0" y="0"/>
            <a:ext cx="4009292" cy="507268"/>
          </a:xfrm>
        </p:spPr>
        <p:txBody>
          <a:bodyPr>
            <a:normAutofit/>
          </a:bodyPr>
          <a:lstStyle/>
          <a:p>
            <a:r>
              <a:rPr lang="en-GB" sz="3000" dirty="0"/>
              <a:t>Forensic Readiness</a:t>
            </a:r>
          </a:p>
        </p:txBody>
      </p:sp>
      <p:grpSp>
        <p:nvGrpSpPr>
          <p:cNvPr id="8" name="Group 7">
            <a:extLst>
              <a:ext uri="{FF2B5EF4-FFF2-40B4-BE49-F238E27FC236}">
                <a16:creationId xmlns:a16="http://schemas.microsoft.com/office/drawing/2014/main" id="{2EA6A57D-4A80-48CE-3A45-C7D57D23B7B0}"/>
              </a:ext>
            </a:extLst>
          </p:cNvPr>
          <p:cNvGrpSpPr/>
          <p:nvPr/>
        </p:nvGrpSpPr>
        <p:grpSpPr>
          <a:xfrm>
            <a:off x="8153399" y="3587262"/>
            <a:ext cx="3692769" cy="1840523"/>
            <a:chOff x="2403231" y="3739662"/>
            <a:chExt cx="3692769" cy="1840523"/>
          </a:xfrm>
        </p:grpSpPr>
        <p:sp>
          <p:nvSpPr>
            <p:cNvPr id="7" name="Flowchart: Multidocument 6">
              <a:extLst>
                <a:ext uri="{FF2B5EF4-FFF2-40B4-BE49-F238E27FC236}">
                  <a16:creationId xmlns:a16="http://schemas.microsoft.com/office/drawing/2014/main" id="{4B05B48A-A912-B035-45E6-534247D09356}"/>
                </a:ext>
              </a:extLst>
            </p:cNvPr>
            <p:cNvSpPr/>
            <p:nvPr/>
          </p:nvSpPr>
          <p:spPr>
            <a:xfrm>
              <a:off x="2403231" y="3739662"/>
              <a:ext cx="3692769" cy="1840523"/>
            </a:xfrm>
            <a:prstGeom prst="flowChartMultidocumen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16A4EDF0-F2D0-E577-1C8B-B67451BEAACE}"/>
                </a:ext>
              </a:extLst>
            </p:cNvPr>
            <p:cNvSpPr/>
            <p:nvPr/>
          </p:nvSpPr>
          <p:spPr>
            <a:xfrm>
              <a:off x="2662385" y="4136703"/>
              <a:ext cx="2693814" cy="523220"/>
            </a:xfrm>
            <a:prstGeom prst="rect">
              <a:avLst/>
            </a:prstGeom>
            <a:noFill/>
          </p:spPr>
          <p:txBody>
            <a:bodyPr wrap="none" lIns="91440" tIns="45720" rIns="91440" bIns="45720">
              <a:spAutoFit/>
            </a:bodyPr>
            <a:lstStyle/>
            <a:p>
              <a:pPr algn="ctr"/>
              <a:r>
                <a:rPr lang="en-US" sz="28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Chain of Custody</a:t>
              </a:r>
              <a:endParaRPr lang="en-GB" sz="28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grpSp>
      <p:sp>
        <p:nvSpPr>
          <p:cNvPr id="9" name="Callout: Double Bent Line with No Border 8">
            <a:extLst>
              <a:ext uri="{FF2B5EF4-FFF2-40B4-BE49-F238E27FC236}">
                <a16:creationId xmlns:a16="http://schemas.microsoft.com/office/drawing/2014/main" id="{700AF599-18BD-8A15-ABAE-32DCF47B9009}"/>
              </a:ext>
            </a:extLst>
          </p:cNvPr>
          <p:cNvSpPr/>
          <p:nvPr/>
        </p:nvSpPr>
        <p:spPr>
          <a:xfrm>
            <a:off x="1652953" y="3742868"/>
            <a:ext cx="2620109" cy="1006090"/>
          </a:xfrm>
          <a:prstGeom prst="callout3">
            <a:avLst>
              <a:gd name="adj1" fmla="val 23411"/>
              <a:gd name="adj2" fmla="val -3859"/>
              <a:gd name="adj3" fmla="val 23410"/>
              <a:gd name="adj4" fmla="val -14877"/>
              <a:gd name="adj5" fmla="val 133792"/>
              <a:gd name="adj6" fmla="val -14429"/>
              <a:gd name="adj7" fmla="val 132209"/>
              <a:gd name="adj8" fmla="val 245248"/>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What do we refer to a CoC in UK?</a:t>
            </a:r>
          </a:p>
        </p:txBody>
      </p:sp>
      <p:sp>
        <p:nvSpPr>
          <p:cNvPr id="10" name="Callout: Double Bent Line with No Border 9">
            <a:extLst>
              <a:ext uri="{FF2B5EF4-FFF2-40B4-BE49-F238E27FC236}">
                <a16:creationId xmlns:a16="http://schemas.microsoft.com/office/drawing/2014/main" id="{611B9501-1449-C64F-B328-CEE77D1B4637}"/>
              </a:ext>
            </a:extLst>
          </p:cNvPr>
          <p:cNvSpPr/>
          <p:nvPr/>
        </p:nvSpPr>
        <p:spPr>
          <a:xfrm>
            <a:off x="5193322" y="3501433"/>
            <a:ext cx="2620109" cy="1006090"/>
          </a:xfrm>
          <a:prstGeom prst="callout3">
            <a:avLst>
              <a:gd name="adj1" fmla="val 23411"/>
              <a:gd name="adj2" fmla="val -3859"/>
              <a:gd name="adj3" fmla="val 23410"/>
              <a:gd name="adj4" fmla="val -14877"/>
              <a:gd name="adj5" fmla="val 133792"/>
              <a:gd name="adj6" fmla="val -14429"/>
              <a:gd name="adj7" fmla="val 129879"/>
              <a:gd name="adj8" fmla="val 109678"/>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What is CoC?</a:t>
            </a:r>
          </a:p>
        </p:txBody>
      </p:sp>
      <p:sp>
        <p:nvSpPr>
          <p:cNvPr id="11" name="Rectangle 10">
            <a:extLst>
              <a:ext uri="{FF2B5EF4-FFF2-40B4-BE49-F238E27FC236}">
                <a16:creationId xmlns:a16="http://schemas.microsoft.com/office/drawing/2014/main" id="{55592A13-6401-F146-B317-284900337E35}"/>
              </a:ext>
            </a:extLst>
          </p:cNvPr>
          <p:cNvSpPr/>
          <p:nvPr/>
        </p:nvSpPr>
        <p:spPr>
          <a:xfrm>
            <a:off x="7989275" y="4510178"/>
            <a:ext cx="3540369" cy="523220"/>
          </a:xfrm>
          <a:prstGeom prst="rect">
            <a:avLst/>
          </a:prstGeom>
          <a:noFill/>
        </p:spPr>
        <p:txBody>
          <a:bodyPr wrap="square" lIns="91440" tIns="45720" rIns="91440" bIns="45720">
            <a:spAutoFit/>
          </a:bodyPr>
          <a:lstStyle/>
          <a:p>
            <a:pPr algn="ctr"/>
            <a:r>
              <a:rPr lang="en-US" sz="2800" b="0" cap="none" spc="0" dirty="0">
                <a:ln w="0"/>
                <a:effectLst>
                  <a:reflection blurRad="6350" stA="53000" endA="300" endPos="35500" dir="5400000" sy="-90000" algn="bl" rotWithShape="0"/>
                </a:effectLst>
              </a:rPr>
              <a:t>Continuity of Evidence</a:t>
            </a:r>
            <a:endParaRPr lang="en-US" sz="5400" b="0" cap="none" spc="0" dirty="0">
              <a:ln w="0"/>
              <a:effectLst>
                <a:reflection blurRad="6350" stA="53000" endA="300" endPos="35500" dir="5400000" sy="-90000" algn="bl" rotWithShape="0"/>
              </a:effectLst>
            </a:endParaRPr>
          </a:p>
        </p:txBody>
      </p:sp>
    </p:spTree>
    <p:extLst>
      <p:ext uri="{BB962C8B-B14F-4D97-AF65-F5344CB8AC3E}">
        <p14:creationId xmlns:p14="http://schemas.microsoft.com/office/powerpoint/2010/main" val="37239767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2"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1+#ppt_w/2"/>
                                          </p:val>
                                        </p:tav>
                                        <p:tav tm="100000">
                                          <p:val>
                                            <p:strVal val="#ppt_x"/>
                                          </p:val>
                                        </p:tav>
                                      </p:tavLst>
                                    </p:anim>
                                    <p:anim calcmode="lin" valueType="num">
                                      <p:cBhvr additive="base">
                                        <p:cTn id="13"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0-#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grpId="0" nodeType="click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randombar(horizontal)">
                                      <p:cBhvr>
                                        <p:cTn id="2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84653CD-72F3-E6A4-09FE-AAB8490BA43B}"/>
              </a:ext>
            </a:extLst>
          </p:cNvPr>
          <p:cNvSpPr>
            <a:spLocks noGrp="1"/>
          </p:cNvSpPr>
          <p:nvPr>
            <p:ph idx="1"/>
          </p:nvPr>
        </p:nvSpPr>
        <p:spPr>
          <a:xfrm>
            <a:off x="179825" y="507268"/>
            <a:ext cx="11666343" cy="2148846"/>
          </a:xfrm>
        </p:spPr>
        <p:txBody>
          <a:bodyPr/>
          <a:lstStyle/>
          <a:p>
            <a:pPr marL="342900" indent="-342900" algn="just">
              <a:buBlip>
                <a:blip r:embed="rId3">
                  <a:extLst>
                    <a:ext uri="{96DAC541-7B7A-43D3-8B79-37D633B846F1}">
                      <asvg:svgBlip xmlns:asvg="http://schemas.microsoft.com/office/drawing/2016/SVG/main" r:embed="rId4"/>
                    </a:ext>
                  </a:extLst>
                </a:blip>
              </a:buBlip>
            </a:pPr>
            <a:r>
              <a:rPr lang="en-US" dirty="0">
                <a:solidFill>
                  <a:schemeClr val="tx1"/>
                </a:solidFill>
              </a:rPr>
              <a:t>Process of </a:t>
            </a:r>
            <a:r>
              <a:rPr lang="en-US" b="1" dirty="0">
                <a:solidFill>
                  <a:schemeClr val="tx1"/>
                </a:solidFill>
              </a:rPr>
              <a:t>responding to incidents </a:t>
            </a:r>
            <a:r>
              <a:rPr lang="en-US" dirty="0">
                <a:solidFill>
                  <a:schemeClr val="tx1"/>
                </a:solidFill>
              </a:rPr>
              <a:t>that may have occurred due to a security breach or other incidents that potentially compromise the system or network. </a:t>
            </a:r>
          </a:p>
          <a:p>
            <a:pPr marL="342900" indent="-342900" algn="just">
              <a:buBlip>
                <a:blip r:embed="rId3">
                  <a:extLst>
                    <a:ext uri="{96DAC541-7B7A-43D3-8B79-37D633B846F1}">
                      <asvg:svgBlip xmlns:asvg="http://schemas.microsoft.com/office/drawing/2016/SVG/main" r:embed="rId4"/>
                    </a:ext>
                  </a:extLst>
                </a:blip>
              </a:buBlip>
            </a:pPr>
            <a:r>
              <a:rPr lang="en-US" dirty="0">
                <a:solidFill>
                  <a:schemeClr val="tx1"/>
                </a:solidFill>
              </a:rPr>
              <a:t>Aims to </a:t>
            </a:r>
            <a:r>
              <a:rPr lang="en-US" b="1" dirty="0">
                <a:solidFill>
                  <a:schemeClr val="tx1"/>
                </a:solidFill>
              </a:rPr>
              <a:t>find the incident </a:t>
            </a:r>
            <a:r>
              <a:rPr lang="en-US" dirty="0">
                <a:solidFill>
                  <a:schemeClr val="tx1"/>
                </a:solidFill>
              </a:rPr>
              <a:t>when it occurred, its impact, and cause and handle it such that the damage is minimized, and the recovery time and costs are reduced.</a:t>
            </a:r>
          </a:p>
          <a:p>
            <a:pPr marL="342900" indent="-342900" algn="just">
              <a:buBlip>
                <a:blip r:embed="rId3">
                  <a:extLst>
                    <a:ext uri="{96DAC541-7B7A-43D3-8B79-37D633B846F1}">
                      <asvg:svgBlip xmlns:asvg="http://schemas.microsoft.com/office/drawing/2016/SVG/main" r:embed="rId4"/>
                    </a:ext>
                  </a:extLst>
                </a:blip>
              </a:buBlip>
            </a:pPr>
            <a:r>
              <a:rPr lang="en-US" dirty="0">
                <a:solidFill>
                  <a:schemeClr val="tx1"/>
                </a:solidFill>
              </a:rPr>
              <a:t>Accomplish:</a:t>
            </a:r>
          </a:p>
          <a:p>
            <a:pPr marL="743010" lvl="1" indent="-342900" algn="just">
              <a:buBlip>
                <a:blip r:embed="rId3">
                  <a:extLst>
                    <a:ext uri="{96DAC541-7B7A-43D3-8B79-37D633B846F1}">
                      <asvg:svgBlip xmlns:asvg="http://schemas.microsoft.com/office/drawing/2016/SVG/main" r:embed="rId4"/>
                    </a:ext>
                  </a:extLst>
                </a:blip>
              </a:buBlip>
            </a:pPr>
            <a:r>
              <a:rPr lang="en-US" sz="2000" dirty="0">
                <a:solidFill>
                  <a:schemeClr val="tx1"/>
                </a:solidFill>
              </a:rPr>
              <a:t>Develop and implement </a:t>
            </a:r>
            <a:r>
              <a:rPr lang="en-US" sz="2000" b="1" dirty="0">
                <a:solidFill>
                  <a:schemeClr val="tx1"/>
                </a:solidFill>
              </a:rPr>
              <a:t>a strong security policy </a:t>
            </a:r>
          </a:p>
          <a:p>
            <a:pPr marL="743010" lvl="1" indent="-342900" algn="just">
              <a:buBlip>
                <a:blip r:embed="rId3">
                  <a:extLst>
                    <a:ext uri="{96DAC541-7B7A-43D3-8B79-37D633B846F1}">
                      <asvg:svgBlip xmlns:asvg="http://schemas.microsoft.com/office/drawing/2016/SVG/main" r:embed="rId4"/>
                    </a:ext>
                  </a:extLst>
                </a:blip>
              </a:buBlip>
            </a:pPr>
            <a:r>
              <a:rPr lang="en-US" sz="2000" dirty="0">
                <a:solidFill>
                  <a:schemeClr val="tx1"/>
                </a:solidFill>
              </a:rPr>
              <a:t>Effectively </a:t>
            </a:r>
            <a:r>
              <a:rPr lang="en-US" sz="2000" b="1" dirty="0">
                <a:solidFill>
                  <a:schemeClr val="tx1"/>
                </a:solidFill>
              </a:rPr>
              <a:t>monitor and analyze </a:t>
            </a:r>
            <a:r>
              <a:rPr lang="en-US" sz="2000" dirty="0">
                <a:solidFill>
                  <a:schemeClr val="tx1"/>
                </a:solidFill>
              </a:rPr>
              <a:t>the systems and network traffic </a:t>
            </a:r>
          </a:p>
          <a:p>
            <a:pPr marL="743010" lvl="1" indent="-342900" algn="just">
              <a:buBlip>
                <a:blip r:embed="rId3">
                  <a:extLst>
                    <a:ext uri="{96DAC541-7B7A-43D3-8B79-37D633B846F1}">
                      <asvg:svgBlip xmlns:asvg="http://schemas.microsoft.com/office/drawing/2016/SVG/main" r:embed="rId4"/>
                    </a:ext>
                  </a:extLst>
                </a:blip>
              </a:buBlip>
            </a:pPr>
            <a:r>
              <a:rPr lang="en-US" sz="2000" dirty="0">
                <a:solidFill>
                  <a:schemeClr val="tx1"/>
                </a:solidFill>
              </a:rPr>
              <a:t>Ensure the usage </a:t>
            </a:r>
            <a:r>
              <a:rPr lang="en-US" sz="2000" b="1" dirty="0">
                <a:solidFill>
                  <a:schemeClr val="tx1"/>
                </a:solidFill>
              </a:rPr>
              <a:t>operational logs and logging </a:t>
            </a:r>
            <a:r>
              <a:rPr lang="en-US" sz="2000" dirty="0">
                <a:solidFill>
                  <a:schemeClr val="tx1"/>
                </a:solidFill>
              </a:rPr>
              <a:t>mechanisms</a:t>
            </a:r>
          </a:p>
          <a:p>
            <a:pPr marL="743010" lvl="1" indent="-342900" algn="just">
              <a:buBlip>
                <a:blip r:embed="rId3">
                  <a:extLst>
                    <a:ext uri="{96DAC541-7B7A-43D3-8B79-37D633B846F1}">
                      <asvg:svgBlip xmlns:asvg="http://schemas.microsoft.com/office/drawing/2016/SVG/main" r:embed="rId4"/>
                    </a:ext>
                  </a:extLst>
                </a:blip>
              </a:buBlip>
            </a:pPr>
            <a:r>
              <a:rPr lang="en-US" sz="2000" dirty="0">
                <a:solidFill>
                  <a:schemeClr val="tx1"/>
                </a:solidFill>
              </a:rPr>
              <a:t>Handle the incidents such that the </a:t>
            </a:r>
            <a:r>
              <a:rPr lang="en-US" sz="2000" b="1" dirty="0">
                <a:solidFill>
                  <a:schemeClr val="tx1"/>
                </a:solidFill>
              </a:rPr>
              <a:t>damage is minimized</a:t>
            </a:r>
            <a:r>
              <a:rPr lang="en-US" sz="2000" dirty="0">
                <a:solidFill>
                  <a:schemeClr val="tx1"/>
                </a:solidFill>
              </a:rPr>
              <a:t>, and the </a:t>
            </a:r>
            <a:r>
              <a:rPr lang="en-US" sz="2000" b="1" dirty="0">
                <a:solidFill>
                  <a:schemeClr val="tx1"/>
                </a:solidFill>
              </a:rPr>
              <a:t>recovery time and costs </a:t>
            </a:r>
            <a:r>
              <a:rPr lang="en-US" sz="2000" dirty="0">
                <a:solidFill>
                  <a:schemeClr val="tx1"/>
                </a:solidFill>
              </a:rPr>
              <a:t>are reduced</a:t>
            </a:r>
          </a:p>
          <a:p>
            <a:pPr marL="743010" lvl="1" indent="-342900" algn="just">
              <a:buBlip>
                <a:blip r:embed="rId3">
                  <a:extLst>
                    <a:ext uri="{96DAC541-7B7A-43D3-8B79-37D633B846F1}">
                      <asvg:svgBlip xmlns:asvg="http://schemas.microsoft.com/office/drawing/2016/SVG/main" r:embed="rId4"/>
                    </a:ext>
                  </a:extLst>
                </a:blip>
              </a:buBlip>
            </a:pPr>
            <a:r>
              <a:rPr lang="en-US" sz="2000" dirty="0">
                <a:solidFill>
                  <a:schemeClr val="tx1"/>
                </a:solidFill>
              </a:rPr>
              <a:t>Map the pathway for extracting evidence in a </a:t>
            </a:r>
            <a:r>
              <a:rPr lang="en-US" sz="2000" b="1" dirty="0">
                <a:solidFill>
                  <a:schemeClr val="tx1"/>
                </a:solidFill>
              </a:rPr>
              <a:t>legally sound and acceptable </a:t>
            </a:r>
            <a:r>
              <a:rPr lang="en-US" sz="2000" dirty="0">
                <a:solidFill>
                  <a:schemeClr val="tx1"/>
                </a:solidFill>
              </a:rPr>
              <a:t>manner </a:t>
            </a:r>
          </a:p>
          <a:p>
            <a:pPr marL="743010" lvl="1" indent="-342900" algn="just">
              <a:buBlip>
                <a:blip r:embed="rId3">
                  <a:extLst>
                    <a:ext uri="{96DAC541-7B7A-43D3-8B79-37D633B846F1}">
                      <asvg:svgBlip xmlns:asvg="http://schemas.microsoft.com/office/drawing/2016/SVG/main" r:embed="rId4"/>
                    </a:ext>
                  </a:extLst>
                </a:blip>
              </a:buBlip>
            </a:pPr>
            <a:r>
              <a:rPr lang="en-US" sz="2000" dirty="0">
                <a:solidFill>
                  <a:schemeClr val="tx1"/>
                </a:solidFill>
              </a:rPr>
              <a:t>Define the </a:t>
            </a:r>
            <a:r>
              <a:rPr lang="en-US" sz="2000" b="1" dirty="0">
                <a:solidFill>
                  <a:schemeClr val="tx1"/>
                </a:solidFill>
              </a:rPr>
              <a:t>role of an incident response professional</a:t>
            </a:r>
            <a:r>
              <a:rPr lang="en-US" sz="2000" dirty="0">
                <a:solidFill>
                  <a:schemeClr val="tx1"/>
                </a:solidFill>
              </a:rPr>
              <a:t>, such as identifying how a breach occurred, how to locate the method of the breach, and how to mitigate the breach</a:t>
            </a:r>
          </a:p>
          <a:p>
            <a:pPr marL="342900" indent="-342900" algn="just">
              <a:buBlip>
                <a:blip r:embed="rId3">
                  <a:extLst>
                    <a:ext uri="{96DAC541-7B7A-43D3-8B79-37D633B846F1}">
                      <asvg:svgBlip xmlns:asvg="http://schemas.microsoft.com/office/drawing/2016/SVG/main" r:embed="rId4"/>
                    </a:ext>
                  </a:extLst>
                </a:blip>
              </a:buBlip>
            </a:pPr>
            <a:endParaRPr lang="en-US" dirty="0">
              <a:solidFill>
                <a:schemeClr val="tx1"/>
              </a:solidFill>
            </a:endParaRPr>
          </a:p>
          <a:p>
            <a:pPr marL="743010" lvl="1" indent="-342900" algn="just">
              <a:buBlip>
                <a:blip r:embed="rId3">
                  <a:extLst>
                    <a:ext uri="{96DAC541-7B7A-43D3-8B79-37D633B846F1}">
                      <asvg:svgBlip xmlns:asvg="http://schemas.microsoft.com/office/drawing/2016/SVG/main" r:embed="rId4"/>
                    </a:ext>
                  </a:extLst>
                </a:blip>
              </a:buBlip>
            </a:pPr>
            <a:endParaRPr lang="en-US" sz="2000" dirty="0">
              <a:solidFill>
                <a:schemeClr val="tx1"/>
              </a:solidFill>
            </a:endParaRPr>
          </a:p>
          <a:p>
            <a:pPr marL="342900" indent="-342900" algn="just">
              <a:buBlip>
                <a:blip r:embed="rId3">
                  <a:extLst>
                    <a:ext uri="{96DAC541-7B7A-43D3-8B79-37D633B846F1}">
                      <asvg:svgBlip xmlns:asvg="http://schemas.microsoft.com/office/drawing/2016/SVG/main" r:embed="rId4"/>
                    </a:ext>
                  </a:extLst>
                </a:blip>
              </a:buBlip>
            </a:pPr>
            <a:endParaRPr lang="en-US" dirty="0">
              <a:solidFill>
                <a:schemeClr val="tx1"/>
              </a:solidFill>
            </a:endParaRPr>
          </a:p>
        </p:txBody>
      </p:sp>
      <p:sp>
        <p:nvSpPr>
          <p:cNvPr id="3" name="Title 2">
            <a:extLst>
              <a:ext uri="{FF2B5EF4-FFF2-40B4-BE49-F238E27FC236}">
                <a16:creationId xmlns:a16="http://schemas.microsoft.com/office/drawing/2014/main" id="{8334089B-BA8A-036C-BF22-CC9BBE90B3B8}"/>
              </a:ext>
            </a:extLst>
          </p:cNvPr>
          <p:cNvSpPr>
            <a:spLocks noGrp="1"/>
          </p:cNvSpPr>
          <p:nvPr>
            <p:ph type="title"/>
          </p:nvPr>
        </p:nvSpPr>
        <p:spPr>
          <a:xfrm>
            <a:off x="0" y="0"/>
            <a:ext cx="4009292" cy="507268"/>
          </a:xfrm>
        </p:spPr>
        <p:txBody>
          <a:bodyPr>
            <a:normAutofit/>
          </a:bodyPr>
          <a:lstStyle/>
          <a:p>
            <a:r>
              <a:rPr lang="en-GB" sz="3000" dirty="0"/>
              <a:t>Incident Response</a:t>
            </a:r>
          </a:p>
        </p:txBody>
      </p:sp>
    </p:spTree>
    <p:extLst>
      <p:ext uri="{BB962C8B-B14F-4D97-AF65-F5344CB8AC3E}">
        <p14:creationId xmlns:p14="http://schemas.microsoft.com/office/powerpoint/2010/main" val="18642603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84653CD-72F3-E6A4-09FE-AAB8490BA43B}"/>
              </a:ext>
            </a:extLst>
          </p:cNvPr>
          <p:cNvSpPr>
            <a:spLocks noGrp="1"/>
          </p:cNvSpPr>
          <p:nvPr>
            <p:ph idx="1"/>
          </p:nvPr>
        </p:nvSpPr>
        <p:spPr>
          <a:xfrm>
            <a:off x="179825" y="507268"/>
            <a:ext cx="11666343" cy="2148846"/>
          </a:xfrm>
        </p:spPr>
        <p:txBody>
          <a:bodyPr/>
          <a:lstStyle/>
          <a:p>
            <a:pPr marL="342900" indent="-342900" algn="just">
              <a:buBlip>
                <a:blip r:embed="rId3">
                  <a:extLst>
                    <a:ext uri="{96DAC541-7B7A-43D3-8B79-37D633B846F1}">
                      <asvg:svgBlip xmlns:asvg="http://schemas.microsoft.com/office/drawing/2016/SVG/main" r:embed="rId4"/>
                    </a:ext>
                  </a:extLst>
                </a:blip>
              </a:buBlip>
            </a:pPr>
            <a:r>
              <a:rPr lang="en-US" b="1" dirty="0">
                <a:solidFill>
                  <a:schemeClr val="tx1"/>
                </a:solidFill>
              </a:rPr>
              <a:t>Computer Forensics:</a:t>
            </a:r>
            <a:r>
              <a:rPr lang="en-US" dirty="0">
                <a:solidFill>
                  <a:schemeClr val="tx1"/>
                </a:solidFill>
              </a:rPr>
              <a:t> </a:t>
            </a:r>
          </a:p>
          <a:p>
            <a:pPr marL="743010" lvl="1" indent="-342900" algn="just">
              <a:buBlip>
                <a:blip r:embed="rId3">
                  <a:extLst>
                    <a:ext uri="{96DAC541-7B7A-43D3-8B79-37D633B846F1}">
                      <asvg:svgBlip xmlns:asvg="http://schemas.microsoft.com/office/drawing/2016/SVG/main" r:embed="rId4"/>
                    </a:ext>
                  </a:extLst>
                </a:blip>
              </a:buBlip>
            </a:pPr>
            <a:r>
              <a:rPr lang="en-US" sz="2000" dirty="0">
                <a:solidFill>
                  <a:schemeClr val="tx1"/>
                </a:solidFill>
              </a:rPr>
              <a:t>The legal process of collecting, analyzing, and presenting evidence in court to prosecute perpetrators, </a:t>
            </a:r>
            <a:r>
              <a:rPr lang="en-US" sz="2000" b="1" dirty="0">
                <a:solidFill>
                  <a:schemeClr val="tx1"/>
                </a:solidFill>
              </a:rPr>
              <a:t>commonly integrated into incident response plans for tracking and justice</a:t>
            </a:r>
          </a:p>
          <a:p>
            <a:pPr marL="342900" indent="-342900" algn="just">
              <a:buBlip>
                <a:blip r:embed="rId3">
                  <a:extLst>
                    <a:ext uri="{96DAC541-7B7A-43D3-8B79-37D633B846F1}">
                      <asvg:svgBlip xmlns:asvg="http://schemas.microsoft.com/office/drawing/2016/SVG/main" r:embed="rId4"/>
                    </a:ext>
                  </a:extLst>
                </a:blip>
              </a:buBlip>
            </a:pPr>
            <a:r>
              <a:rPr lang="en-US" dirty="0">
                <a:solidFill>
                  <a:schemeClr val="tx1"/>
                </a:solidFill>
              </a:rPr>
              <a:t>Computer Forensics in Incident Response Process: </a:t>
            </a:r>
          </a:p>
          <a:p>
            <a:pPr marL="743010" lvl="1" indent="-342900" algn="just">
              <a:buBlip>
                <a:blip r:embed="rId3">
                  <a:extLst>
                    <a:ext uri="{96DAC541-7B7A-43D3-8B79-37D633B846F1}">
                      <asvg:svgBlip xmlns:asvg="http://schemas.microsoft.com/office/drawing/2016/SVG/main" r:embed="rId4"/>
                    </a:ext>
                  </a:extLst>
                </a:blip>
              </a:buBlip>
            </a:pPr>
            <a:r>
              <a:rPr lang="en-US" sz="2000" dirty="0">
                <a:solidFill>
                  <a:schemeClr val="tx1"/>
                </a:solidFill>
              </a:rPr>
              <a:t>Prepare for incidents in advance to ensure the integrity and continuity of network infrastructure</a:t>
            </a:r>
          </a:p>
          <a:p>
            <a:pPr marL="743010" lvl="1" indent="-342900" algn="just">
              <a:buBlip>
                <a:blip r:embed="rId3">
                  <a:extLst>
                    <a:ext uri="{96DAC541-7B7A-43D3-8B79-37D633B846F1}">
                      <asvg:svgBlip xmlns:asvg="http://schemas.microsoft.com/office/drawing/2016/SVG/main" r:embed="rId4"/>
                    </a:ext>
                  </a:extLst>
                </a:blip>
              </a:buBlip>
            </a:pPr>
            <a:r>
              <a:rPr lang="en-US" sz="2000" dirty="0">
                <a:solidFill>
                  <a:schemeClr val="tx1"/>
                </a:solidFill>
              </a:rPr>
              <a:t>Identify and gather evidence of cybercrimes in a forensically sound manner </a:t>
            </a:r>
          </a:p>
          <a:p>
            <a:pPr marL="743010" lvl="1" indent="-342900" algn="just">
              <a:buBlip>
                <a:blip r:embed="rId3">
                  <a:extLst>
                    <a:ext uri="{96DAC541-7B7A-43D3-8B79-37D633B846F1}">
                      <asvg:svgBlip xmlns:asvg="http://schemas.microsoft.com/office/drawing/2016/SVG/main" r:embed="rId4"/>
                    </a:ext>
                  </a:extLst>
                </a:blip>
              </a:buBlip>
            </a:pPr>
            <a:r>
              <a:rPr lang="en-US" sz="2000" dirty="0">
                <a:solidFill>
                  <a:schemeClr val="tx1"/>
                </a:solidFill>
              </a:rPr>
              <a:t>Determine the exact cause, nature, and impact of the incident </a:t>
            </a:r>
          </a:p>
          <a:p>
            <a:pPr marL="743010" lvl="1" indent="-342900" algn="just">
              <a:buBlip>
                <a:blip r:embed="rId3">
                  <a:extLst>
                    <a:ext uri="{96DAC541-7B7A-43D3-8B79-37D633B846F1}">
                      <asvg:svgBlip xmlns:asvg="http://schemas.microsoft.com/office/drawing/2016/SVG/main" r:embed="rId4"/>
                    </a:ext>
                  </a:extLst>
                </a:blip>
              </a:buBlip>
            </a:pPr>
            <a:r>
              <a:rPr lang="en-US" sz="2000" dirty="0">
                <a:solidFill>
                  <a:schemeClr val="tx1"/>
                </a:solidFill>
              </a:rPr>
              <a:t>Generate a timeline for the incident that helps correlate different incidents </a:t>
            </a:r>
          </a:p>
          <a:p>
            <a:pPr marL="743010" lvl="1" indent="-342900" algn="just">
              <a:buBlip>
                <a:blip r:embed="rId3">
                  <a:extLst>
                    <a:ext uri="{96DAC541-7B7A-43D3-8B79-37D633B846F1}">
                      <asvg:svgBlip xmlns:asvg="http://schemas.microsoft.com/office/drawing/2016/SVG/main" r:embed="rId4"/>
                    </a:ext>
                  </a:extLst>
                </a:blip>
              </a:buBlip>
            </a:pPr>
            <a:r>
              <a:rPr lang="en-US" sz="2000" dirty="0">
                <a:solidFill>
                  <a:schemeClr val="tx1"/>
                </a:solidFill>
              </a:rPr>
              <a:t>Conduct a forensic analysis of the affected system that helps determine the nature of the incident and its impact</a:t>
            </a:r>
          </a:p>
          <a:p>
            <a:pPr marL="743010" lvl="1" indent="-342900" algn="just">
              <a:buBlip>
                <a:blip r:embed="rId3">
                  <a:extLst>
                    <a:ext uri="{96DAC541-7B7A-43D3-8B79-37D633B846F1}">
                      <asvg:svgBlip xmlns:asvg="http://schemas.microsoft.com/office/drawing/2016/SVG/main" r:embed="rId4"/>
                    </a:ext>
                  </a:extLst>
                </a:blip>
              </a:buBlip>
            </a:pPr>
            <a:r>
              <a:rPr lang="en-US" sz="2000" dirty="0">
                <a:solidFill>
                  <a:schemeClr val="tx1"/>
                </a:solidFill>
              </a:rPr>
              <a:t>Identify and track the perpetrators of the crime or incident </a:t>
            </a:r>
          </a:p>
          <a:p>
            <a:pPr marL="743010" lvl="1" indent="-342900" algn="just">
              <a:buBlip>
                <a:blip r:embed="rId3">
                  <a:extLst>
                    <a:ext uri="{96DAC541-7B7A-43D3-8B79-37D633B846F1}">
                      <asvg:svgBlip xmlns:asvg="http://schemas.microsoft.com/office/drawing/2016/SVG/main" r:embed="rId4"/>
                    </a:ext>
                  </a:extLst>
                </a:blip>
              </a:buBlip>
            </a:pPr>
            <a:r>
              <a:rPr lang="en-US" sz="2000" dirty="0">
                <a:solidFill>
                  <a:schemeClr val="tx1"/>
                </a:solidFill>
              </a:rPr>
              <a:t>Extract, process, and interpret the factual evidence so that it proves the attacker’s actions in the court</a:t>
            </a:r>
          </a:p>
        </p:txBody>
      </p:sp>
      <p:sp>
        <p:nvSpPr>
          <p:cNvPr id="3" name="Title 2">
            <a:extLst>
              <a:ext uri="{FF2B5EF4-FFF2-40B4-BE49-F238E27FC236}">
                <a16:creationId xmlns:a16="http://schemas.microsoft.com/office/drawing/2014/main" id="{8334089B-BA8A-036C-BF22-CC9BBE90B3B8}"/>
              </a:ext>
            </a:extLst>
          </p:cNvPr>
          <p:cNvSpPr>
            <a:spLocks noGrp="1"/>
          </p:cNvSpPr>
          <p:nvPr>
            <p:ph type="title"/>
          </p:nvPr>
        </p:nvSpPr>
        <p:spPr>
          <a:xfrm>
            <a:off x="0" y="0"/>
            <a:ext cx="4009292" cy="507268"/>
          </a:xfrm>
        </p:spPr>
        <p:txBody>
          <a:bodyPr>
            <a:normAutofit/>
          </a:bodyPr>
          <a:lstStyle/>
          <a:p>
            <a:r>
              <a:rPr lang="en-GB" sz="3000" dirty="0"/>
              <a:t>Incident Response in CF</a:t>
            </a:r>
          </a:p>
        </p:txBody>
      </p:sp>
    </p:spTree>
    <p:extLst>
      <p:ext uri="{BB962C8B-B14F-4D97-AF65-F5344CB8AC3E}">
        <p14:creationId xmlns:p14="http://schemas.microsoft.com/office/powerpoint/2010/main" val="35155412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84653CD-72F3-E6A4-09FE-AAB8490BA43B}"/>
              </a:ext>
            </a:extLst>
          </p:cNvPr>
          <p:cNvSpPr>
            <a:spLocks noGrp="1"/>
          </p:cNvSpPr>
          <p:nvPr>
            <p:ph idx="1"/>
          </p:nvPr>
        </p:nvSpPr>
        <p:spPr>
          <a:xfrm>
            <a:off x="179825" y="507268"/>
            <a:ext cx="11666343" cy="2148846"/>
          </a:xfrm>
        </p:spPr>
        <p:txBody>
          <a:bodyPr/>
          <a:lstStyle/>
          <a:p>
            <a:pPr marL="342900" indent="-342900" algn="just">
              <a:buBlip>
                <a:blip r:embed="rId3">
                  <a:extLst>
                    <a:ext uri="{96DAC541-7B7A-43D3-8B79-37D633B846F1}">
                      <asvg:svgBlip xmlns:asvg="http://schemas.microsoft.com/office/drawing/2016/SVG/main" r:embed="rId4"/>
                    </a:ext>
                  </a:extLst>
                </a:blip>
              </a:buBlip>
            </a:pPr>
            <a:r>
              <a:rPr lang="en-US" b="1" dirty="0">
                <a:solidFill>
                  <a:schemeClr val="tx1"/>
                </a:solidFill>
              </a:rPr>
              <a:t>Computer Forensics:</a:t>
            </a:r>
            <a:r>
              <a:rPr lang="en-US" dirty="0">
                <a:solidFill>
                  <a:schemeClr val="tx1"/>
                </a:solidFill>
              </a:rPr>
              <a:t> </a:t>
            </a:r>
          </a:p>
          <a:p>
            <a:pPr marL="743010" lvl="1" indent="-342900" algn="just">
              <a:buBlip>
                <a:blip r:embed="rId3">
                  <a:extLst>
                    <a:ext uri="{96DAC541-7B7A-43D3-8B79-37D633B846F1}">
                      <asvg:svgBlip xmlns:asvg="http://schemas.microsoft.com/office/drawing/2016/SVG/main" r:embed="rId4"/>
                    </a:ext>
                  </a:extLst>
                </a:blip>
              </a:buBlip>
            </a:pPr>
            <a:r>
              <a:rPr lang="en-US" sz="2000" dirty="0">
                <a:solidFill>
                  <a:schemeClr val="tx1"/>
                </a:solidFill>
              </a:rPr>
              <a:t>The legal process of collecting, analyzing, and presenting evidence in court to prosecute perpetrators, </a:t>
            </a:r>
            <a:r>
              <a:rPr lang="en-US" sz="2000" b="1" dirty="0">
                <a:solidFill>
                  <a:schemeClr val="tx1"/>
                </a:solidFill>
              </a:rPr>
              <a:t>commonly integrated into incident response plans for tracking and justice</a:t>
            </a:r>
          </a:p>
          <a:p>
            <a:pPr marL="342900" indent="-342900" algn="just">
              <a:buBlip>
                <a:blip r:embed="rId3">
                  <a:extLst>
                    <a:ext uri="{96DAC541-7B7A-43D3-8B79-37D633B846F1}">
                      <asvg:svgBlip xmlns:asvg="http://schemas.microsoft.com/office/drawing/2016/SVG/main" r:embed="rId4"/>
                    </a:ext>
                  </a:extLst>
                </a:blip>
              </a:buBlip>
            </a:pPr>
            <a:r>
              <a:rPr lang="en-US" dirty="0">
                <a:solidFill>
                  <a:schemeClr val="tx1"/>
                </a:solidFill>
              </a:rPr>
              <a:t>Computer Forensics in Incident Response Process: </a:t>
            </a:r>
          </a:p>
          <a:p>
            <a:pPr marL="743010" lvl="1" indent="-342900" algn="just">
              <a:buBlip>
                <a:blip r:embed="rId3">
                  <a:extLst>
                    <a:ext uri="{96DAC541-7B7A-43D3-8B79-37D633B846F1}">
                      <asvg:svgBlip xmlns:asvg="http://schemas.microsoft.com/office/drawing/2016/SVG/main" r:embed="rId4"/>
                    </a:ext>
                  </a:extLst>
                </a:blip>
              </a:buBlip>
            </a:pPr>
            <a:r>
              <a:rPr lang="en-US" sz="2000" dirty="0">
                <a:solidFill>
                  <a:schemeClr val="tx1"/>
                </a:solidFill>
              </a:rPr>
              <a:t>Offer ample protection to data resources and ensure regulatory compliance </a:t>
            </a:r>
          </a:p>
          <a:p>
            <a:pPr marL="743010" lvl="1" indent="-342900" algn="just">
              <a:buBlip>
                <a:blip r:embed="rId3">
                  <a:extLst>
                    <a:ext uri="{96DAC541-7B7A-43D3-8B79-37D633B846F1}">
                      <asvg:svgBlip xmlns:asvg="http://schemas.microsoft.com/office/drawing/2016/SVG/main" r:embed="rId4"/>
                    </a:ext>
                  </a:extLst>
                </a:blip>
              </a:buBlip>
            </a:pPr>
            <a:r>
              <a:rPr lang="en-US" sz="2000" dirty="0">
                <a:solidFill>
                  <a:schemeClr val="tx1"/>
                </a:solidFill>
              </a:rPr>
              <a:t>Protect organizations from similar incidents in the future </a:t>
            </a:r>
          </a:p>
          <a:p>
            <a:pPr marL="743010" lvl="1" indent="-342900" algn="just">
              <a:buBlip>
                <a:blip r:embed="rId3">
                  <a:extLst>
                    <a:ext uri="{96DAC541-7B7A-43D3-8B79-37D633B846F1}">
                      <asvg:svgBlip xmlns:asvg="http://schemas.microsoft.com/office/drawing/2016/SVG/main" r:embed="rId4"/>
                    </a:ext>
                  </a:extLst>
                </a:blip>
              </a:buBlip>
            </a:pPr>
            <a:r>
              <a:rPr lang="en-US" sz="2000" dirty="0">
                <a:solidFill>
                  <a:schemeClr val="tx1"/>
                </a:solidFill>
              </a:rPr>
              <a:t>Counteract online crimes such as abuse, bullying, and reputation damage </a:t>
            </a:r>
          </a:p>
          <a:p>
            <a:pPr marL="743010" lvl="1" indent="-342900" algn="just">
              <a:buBlip>
                <a:blip r:embed="rId3">
                  <a:extLst>
                    <a:ext uri="{96DAC541-7B7A-43D3-8B79-37D633B846F1}">
                      <asvg:svgBlip xmlns:asvg="http://schemas.microsoft.com/office/drawing/2016/SVG/main" r:embed="rId4"/>
                    </a:ext>
                  </a:extLst>
                </a:blip>
              </a:buBlip>
            </a:pPr>
            <a:r>
              <a:rPr lang="en-US" sz="2000" dirty="0">
                <a:solidFill>
                  <a:schemeClr val="tx1"/>
                </a:solidFill>
              </a:rPr>
              <a:t>Minimize the tangible and intangible losses to an organization or an individual </a:t>
            </a:r>
          </a:p>
          <a:p>
            <a:pPr marL="743010" lvl="1" indent="-342900" algn="just">
              <a:buBlip>
                <a:blip r:embed="rId3">
                  <a:extLst>
                    <a:ext uri="{96DAC541-7B7A-43D3-8B79-37D633B846F1}">
                      <asvg:svgBlip xmlns:asvg="http://schemas.microsoft.com/office/drawing/2016/SVG/main" r:embed="rId4"/>
                    </a:ext>
                  </a:extLst>
                </a:blip>
              </a:buBlip>
            </a:pPr>
            <a:r>
              <a:rPr lang="en-US" sz="2000" dirty="0">
                <a:solidFill>
                  <a:schemeClr val="tx1"/>
                </a:solidFill>
              </a:rPr>
              <a:t>Support the prosecution of the perpetrator of an incident </a:t>
            </a:r>
          </a:p>
          <a:p>
            <a:pPr marL="743010" lvl="1" indent="-342900" algn="just">
              <a:buBlip>
                <a:blip r:embed="rId3">
                  <a:extLst>
                    <a:ext uri="{96DAC541-7B7A-43D3-8B79-37D633B846F1}">
                      <asvg:svgBlip xmlns:asvg="http://schemas.microsoft.com/office/drawing/2016/SVG/main" r:embed="rId4"/>
                    </a:ext>
                  </a:extLst>
                </a:blip>
              </a:buBlip>
            </a:pPr>
            <a:r>
              <a:rPr lang="en-US" sz="2000" dirty="0">
                <a:solidFill>
                  <a:schemeClr val="tx1"/>
                </a:solidFill>
              </a:rPr>
              <a:t>Save organizations’ money and time by conducting a damage assessment of the victimized network</a:t>
            </a:r>
          </a:p>
          <a:p>
            <a:pPr marL="743010" lvl="1" indent="-342900" algn="just">
              <a:buBlip>
                <a:blip r:embed="rId3">
                  <a:extLst>
                    <a:ext uri="{96DAC541-7B7A-43D3-8B79-37D633B846F1}">
                      <asvg:svgBlip xmlns:asvg="http://schemas.microsoft.com/office/drawing/2016/SVG/main" r:embed="rId4"/>
                    </a:ext>
                  </a:extLst>
                </a:blip>
              </a:buBlip>
            </a:pPr>
            <a:r>
              <a:rPr lang="en-US" sz="2000" dirty="0">
                <a:solidFill>
                  <a:schemeClr val="tx1"/>
                </a:solidFill>
              </a:rPr>
              <a:t>Save organizations from legal liabilities and lawsuits</a:t>
            </a:r>
          </a:p>
        </p:txBody>
      </p:sp>
      <p:sp>
        <p:nvSpPr>
          <p:cNvPr id="3" name="Title 2">
            <a:extLst>
              <a:ext uri="{FF2B5EF4-FFF2-40B4-BE49-F238E27FC236}">
                <a16:creationId xmlns:a16="http://schemas.microsoft.com/office/drawing/2014/main" id="{8334089B-BA8A-036C-BF22-CC9BBE90B3B8}"/>
              </a:ext>
            </a:extLst>
          </p:cNvPr>
          <p:cNvSpPr>
            <a:spLocks noGrp="1"/>
          </p:cNvSpPr>
          <p:nvPr>
            <p:ph type="title"/>
          </p:nvPr>
        </p:nvSpPr>
        <p:spPr>
          <a:xfrm>
            <a:off x="0" y="0"/>
            <a:ext cx="4009292" cy="507268"/>
          </a:xfrm>
        </p:spPr>
        <p:txBody>
          <a:bodyPr>
            <a:normAutofit/>
          </a:bodyPr>
          <a:lstStyle/>
          <a:p>
            <a:r>
              <a:rPr lang="en-GB" sz="3000" dirty="0"/>
              <a:t>Incident Response in CF</a:t>
            </a:r>
          </a:p>
        </p:txBody>
      </p:sp>
    </p:spTree>
    <p:extLst>
      <p:ext uri="{BB962C8B-B14F-4D97-AF65-F5344CB8AC3E}">
        <p14:creationId xmlns:p14="http://schemas.microsoft.com/office/powerpoint/2010/main" val="12963852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 name="Content Placeholder 2">
            <a:extLst>
              <a:ext uri="{FF2B5EF4-FFF2-40B4-BE49-F238E27FC236}">
                <a16:creationId xmlns:a16="http://schemas.microsoft.com/office/drawing/2014/main" id="{F9CF5CA1-9552-C3E8-DF44-14999D32D9A7}"/>
              </a:ext>
            </a:extLst>
          </p:cNvPr>
          <p:cNvGraphicFramePr/>
          <p:nvPr/>
        </p:nvGraphicFramePr>
        <p:xfrm>
          <a:off x="288765" y="761154"/>
          <a:ext cx="11611420" cy="384366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7" name="Rectangle 16">
            <a:extLst>
              <a:ext uri="{FF2B5EF4-FFF2-40B4-BE49-F238E27FC236}">
                <a16:creationId xmlns:a16="http://schemas.microsoft.com/office/drawing/2014/main" id="{C5DE51B6-0C06-5B18-6217-ABE56C944B76}"/>
              </a:ext>
            </a:extLst>
          </p:cNvPr>
          <p:cNvSpPr/>
          <p:nvPr/>
        </p:nvSpPr>
        <p:spPr>
          <a:xfrm>
            <a:off x="898821" y="4066955"/>
            <a:ext cx="1961563" cy="369332"/>
          </a:xfrm>
          <a:prstGeom prst="rect">
            <a:avLst/>
          </a:prstGeom>
          <a:noFill/>
        </p:spPr>
        <p:txBody>
          <a:bodyPr wrap="none" lIns="91440" tIns="45720" rIns="91440" bIns="45720">
            <a:spAutoFit/>
          </a:bodyPr>
          <a:lstStyle/>
          <a:p>
            <a:pPr algn="ctr"/>
            <a:r>
              <a:rPr lang="en-US" b="0" cap="none" spc="0" dirty="0">
                <a:ln w="0"/>
                <a:solidFill>
                  <a:schemeClr val="accent1"/>
                </a:solidFill>
                <a:effectLst>
                  <a:outerShdw blurRad="38100" dist="25400" dir="5400000" algn="ctr" rotWithShape="0">
                    <a:srgbClr val="6E747A">
                      <a:alpha val="43000"/>
                    </a:srgbClr>
                  </a:outerShdw>
                </a:effectLst>
              </a:rPr>
              <a:t>Time Management</a:t>
            </a:r>
          </a:p>
        </p:txBody>
      </p:sp>
      <p:sp>
        <p:nvSpPr>
          <p:cNvPr id="18" name="Rectangle 17">
            <a:extLst>
              <a:ext uri="{FF2B5EF4-FFF2-40B4-BE49-F238E27FC236}">
                <a16:creationId xmlns:a16="http://schemas.microsoft.com/office/drawing/2014/main" id="{01234E8C-26FA-156B-5024-8B37A19544D4}"/>
              </a:ext>
            </a:extLst>
          </p:cNvPr>
          <p:cNvSpPr/>
          <p:nvPr/>
        </p:nvSpPr>
        <p:spPr>
          <a:xfrm>
            <a:off x="1470324" y="4604820"/>
            <a:ext cx="2184381" cy="369332"/>
          </a:xfrm>
          <a:prstGeom prst="rect">
            <a:avLst/>
          </a:prstGeom>
          <a:noFill/>
        </p:spPr>
        <p:txBody>
          <a:bodyPr wrap="none" lIns="91440" tIns="45720" rIns="91440" bIns="45720">
            <a:spAutoFit/>
          </a:bodyPr>
          <a:lstStyle/>
          <a:p>
            <a:pPr algn="ctr"/>
            <a:r>
              <a:rPr lang="en-US" b="0" cap="none" spc="0" dirty="0">
                <a:ln w="0"/>
                <a:solidFill>
                  <a:schemeClr val="accent1"/>
                </a:solidFill>
                <a:effectLst>
                  <a:outerShdw blurRad="38100" dist="25400" dir="5400000" algn="ctr" rotWithShape="0">
                    <a:srgbClr val="6E747A">
                      <a:alpha val="43000"/>
                    </a:srgbClr>
                  </a:outerShdw>
                </a:effectLst>
              </a:rPr>
              <a:t>Communication Skills</a:t>
            </a:r>
          </a:p>
        </p:txBody>
      </p:sp>
      <p:sp>
        <p:nvSpPr>
          <p:cNvPr id="19" name="Rectangle 18">
            <a:extLst>
              <a:ext uri="{FF2B5EF4-FFF2-40B4-BE49-F238E27FC236}">
                <a16:creationId xmlns:a16="http://schemas.microsoft.com/office/drawing/2014/main" id="{1B66E60F-A021-E4B5-B382-1AAFE59C3530}"/>
              </a:ext>
            </a:extLst>
          </p:cNvPr>
          <p:cNvSpPr/>
          <p:nvPr/>
        </p:nvSpPr>
        <p:spPr>
          <a:xfrm>
            <a:off x="2363299" y="5193545"/>
            <a:ext cx="1790555" cy="369332"/>
          </a:xfrm>
          <a:prstGeom prst="rect">
            <a:avLst/>
          </a:prstGeom>
          <a:noFill/>
        </p:spPr>
        <p:txBody>
          <a:bodyPr wrap="none" lIns="91440" tIns="45720" rIns="91440" bIns="45720">
            <a:spAutoFit/>
          </a:bodyPr>
          <a:lstStyle/>
          <a:p>
            <a:pPr algn="ctr"/>
            <a:r>
              <a:rPr lang="en-US" b="0" cap="none" spc="0" dirty="0">
                <a:ln w="0"/>
                <a:solidFill>
                  <a:schemeClr val="accent1"/>
                </a:solidFill>
                <a:effectLst>
                  <a:outerShdw blurRad="38100" dist="25400" dir="5400000" algn="ctr" rotWithShape="0">
                    <a:srgbClr val="6E747A">
                      <a:alpha val="43000"/>
                    </a:srgbClr>
                  </a:outerShdw>
                </a:effectLst>
              </a:rPr>
              <a:t>Technical Writing</a:t>
            </a:r>
          </a:p>
        </p:txBody>
      </p:sp>
      <p:sp>
        <p:nvSpPr>
          <p:cNvPr id="21" name="Rectangle 20">
            <a:extLst>
              <a:ext uri="{FF2B5EF4-FFF2-40B4-BE49-F238E27FC236}">
                <a16:creationId xmlns:a16="http://schemas.microsoft.com/office/drawing/2014/main" id="{898BCA37-6631-B402-30BD-752D6AD24144}"/>
              </a:ext>
            </a:extLst>
          </p:cNvPr>
          <p:cNvSpPr/>
          <p:nvPr/>
        </p:nvSpPr>
        <p:spPr>
          <a:xfrm>
            <a:off x="288765" y="3512957"/>
            <a:ext cx="1608967" cy="369332"/>
          </a:xfrm>
          <a:prstGeom prst="rect">
            <a:avLst/>
          </a:prstGeom>
          <a:noFill/>
        </p:spPr>
        <p:txBody>
          <a:bodyPr wrap="none" lIns="91440" tIns="45720" rIns="91440" bIns="45720">
            <a:spAutoFit/>
          </a:bodyPr>
          <a:lstStyle/>
          <a:p>
            <a:pPr algn="ctr"/>
            <a:r>
              <a:rPr lang="en-US" b="0" cap="none" spc="0" dirty="0">
                <a:ln w="0"/>
                <a:solidFill>
                  <a:schemeClr val="accent1"/>
                </a:solidFill>
                <a:effectLst>
                  <a:outerShdw blurRad="38100" dist="25400" dir="5400000" algn="ctr" rotWithShape="0">
                    <a:srgbClr val="6E747A">
                      <a:alpha val="43000"/>
                    </a:srgbClr>
                  </a:outerShdw>
                </a:effectLst>
              </a:rPr>
              <a:t>Analytical Skills</a:t>
            </a:r>
          </a:p>
        </p:txBody>
      </p:sp>
      <p:sp>
        <p:nvSpPr>
          <p:cNvPr id="22" name="Rectangle 21">
            <a:extLst>
              <a:ext uri="{FF2B5EF4-FFF2-40B4-BE49-F238E27FC236}">
                <a16:creationId xmlns:a16="http://schemas.microsoft.com/office/drawing/2014/main" id="{1D989A1A-B6F7-D95E-A928-3B4506C44861}"/>
              </a:ext>
            </a:extLst>
          </p:cNvPr>
          <p:cNvSpPr/>
          <p:nvPr/>
        </p:nvSpPr>
        <p:spPr>
          <a:xfrm>
            <a:off x="4389864" y="4066955"/>
            <a:ext cx="1679948" cy="369332"/>
          </a:xfrm>
          <a:prstGeom prst="rect">
            <a:avLst/>
          </a:prstGeom>
          <a:noFill/>
        </p:spPr>
        <p:txBody>
          <a:bodyPr wrap="none" lIns="91440" tIns="45720" rIns="91440" bIns="45720">
            <a:spAutoFit/>
          </a:bodyPr>
          <a:lstStyle/>
          <a:p>
            <a:pPr algn="ctr"/>
            <a:r>
              <a:rPr lang="en-US" b="0" cap="none" spc="0" dirty="0">
                <a:ln w="0"/>
                <a:solidFill>
                  <a:schemeClr val="accent1"/>
                </a:solidFill>
                <a:effectLst>
                  <a:outerShdw blurRad="38100" dist="25400" dir="5400000" algn="ctr" rotWithShape="0">
                    <a:srgbClr val="6E747A">
                      <a:alpha val="43000"/>
                    </a:srgbClr>
                  </a:outerShdw>
                </a:effectLst>
              </a:rPr>
              <a:t>Critical Thinking</a:t>
            </a:r>
          </a:p>
        </p:txBody>
      </p:sp>
      <p:sp>
        <p:nvSpPr>
          <p:cNvPr id="23" name="Rectangle 22">
            <a:extLst>
              <a:ext uri="{FF2B5EF4-FFF2-40B4-BE49-F238E27FC236}">
                <a16:creationId xmlns:a16="http://schemas.microsoft.com/office/drawing/2014/main" id="{72664FCC-B223-960A-B7FC-97EFE3B8DBBD}"/>
              </a:ext>
            </a:extLst>
          </p:cNvPr>
          <p:cNvSpPr/>
          <p:nvPr/>
        </p:nvSpPr>
        <p:spPr>
          <a:xfrm>
            <a:off x="5649750" y="4623436"/>
            <a:ext cx="1417055" cy="369332"/>
          </a:xfrm>
          <a:prstGeom prst="rect">
            <a:avLst/>
          </a:prstGeom>
          <a:noFill/>
        </p:spPr>
        <p:txBody>
          <a:bodyPr wrap="none" lIns="91440" tIns="45720" rIns="91440" bIns="45720">
            <a:spAutoFit/>
          </a:bodyPr>
          <a:lstStyle/>
          <a:p>
            <a:pPr algn="ctr"/>
            <a:r>
              <a:rPr lang="en-US" b="0" cap="none" spc="0" dirty="0">
                <a:ln w="0"/>
                <a:solidFill>
                  <a:schemeClr val="accent1"/>
                </a:solidFill>
                <a:effectLst>
                  <a:outerShdw blurRad="38100" dist="25400" dir="5400000" algn="ctr" rotWithShape="0">
                    <a:srgbClr val="6E747A">
                      <a:alpha val="43000"/>
                    </a:srgbClr>
                  </a:outerShdw>
                </a:effectLst>
              </a:rPr>
              <a:t>Interrogation</a:t>
            </a:r>
          </a:p>
        </p:txBody>
      </p:sp>
      <p:sp>
        <p:nvSpPr>
          <p:cNvPr id="24" name="Rectangle 23">
            <a:extLst>
              <a:ext uri="{FF2B5EF4-FFF2-40B4-BE49-F238E27FC236}">
                <a16:creationId xmlns:a16="http://schemas.microsoft.com/office/drawing/2014/main" id="{3EACE5DE-4E67-2393-24A9-4E9163E0BB75}"/>
              </a:ext>
            </a:extLst>
          </p:cNvPr>
          <p:cNvSpPr/>
          <p:nvPr/>
        </p:nvSpPr>
        <p:spPr>
          <a:xfrm>
            <a:off x="6077435" y="5212161"/>
            <a:ext cx="1953805" cy="369332"/>
          </a:xfrm>
          <a:prstGeom prst="rect">
            <a:avLst/>
          </a:prstGeom>
          <a:noFill/>
        </p:spPr>
        <p:txBody>
          <a:bodyPr wrap="none" lIns="91440" tIns="45720" rIns="91440" bIns="45720">
            <a:spAutoFit/>
          </a:bodyPr>
          <a:lstStyle/>
          <a:p>
            <a:pPr algn="ctr"/>
            <a:r>
              <a:rPr lang="en-US" b="0" cap="none" spc="0" dirty="0">
                <a:ln w="0"/>
                <a:solidFill>
                  <a:schemeClr val="accent1"/>
                </a:solidFill>
                <a:effectLst>
                  <a:outerShdw blurRad="38100" dist="25400" dir="5400000" algn="ctr" rotWithShape="0">
                    <a:srgbClr val="6E747A">
                      <a:alpha val="43000"/>
                    </a:srgbClr>
                  </a:outerShdw>
                </a:effectLst>
              </a:rPr>
              <a:t>Interpersonal Skills</a:t>
            </a:r>
          </a:p>
        </p:txBody>
      </p:sp>
      <p:sp>
        <p:nvSpPr>
          <p:cNvPr id="25" name="Rectangle 24">
            <a:extLst>
              <a:ext uri="{FF2B5EF4-FFF2-40B4-BE49-F238E27FC236}">
                <a16:creationId xmlns:a16="http://schemas.microsoft.com/office/drawing/2014/main" id="{02D9FF1F-BC53-928F-95A0-BA3598662E0F}"/>
              </a:ext>
            </a:extLst>
          </p:cNvPr>
          <p:cNvSpPr/>
          <p:nvPr/>
        </p:nvSpPr>
        <p:spPr>
          <a:xfrm>
            <a:off x="3912767" y="3512957"/>
            <a:ext cx="1208216" cy="369332"/>
          </a:xfrm>
          <a:prstGeom prst="rect">
            <a:avLst/>
          </a:prstGeom>
          <a:noFill/>
        </p:spPr>
        <p:txBody>
          <a:bodyPr wrap="none" lIns="91440" tIns="45720" rIns="91440" bIns="45720">
            <a:spAutoFit/>
          </a:bodyPr>
          <a:lstStyle/>
          <a:p>
            <a:pPr algn="ctr"/>
            <a:r>
              <a:rPr lang="en-US" b="0" cap="none" spc="0" dirty="0">
                <a:ln w="0"/>
                <a:solidFill>
                  <a:schemeClr val="accent1"/>
                </a:solidFill>
                <a:effectLst>
                  <a:outerShdw blurRad="38100" dist="25400" dir="5400000" algn="ctr" rotWithShape="0">
                    <a:srgbClr val="6E747A">
                      <a:alpha val="43000"/>
                    </a:srgbClr>
                  </a:outerShdw>
                </a:effectLst>
              </a:rPr>
              <a:t>Leadership</a:t>
            </a:r>
          </a:p>
        </p:txBody>
      </p:sp>
      <p:sp>
        <p:nvSpPr>
          <p:cNvPr id="26" name="Rectangle 25">
            <a:extLst>
              <a:ext uri="{FF2B5EF4-FFF2-40B4-BE49-F238E27FC236}">
                <a16:creationId xmlns:a16="http://schemas.microsoft.com/office/drawing/2014/main" id="{D1EF906E-7949-A31F-66D9-A9D631CEE8D7}"/>
              </a:ext>
            </a:extLst>
          </p:cNvPr>
          <p:cNvSpPr/>
          <p:nvPr/>
        </p:nvSpPr>
        <p:spPr>
          <a:xfrm>
            <a:off x="8234051" y="4518067"/>
            <a:ext cx="1950599" cy="369332"/>
          </a:xfrm>
          <a:prstGeom prst="rect">
            <a:avLst/>
          </a:prstGeom>
          <a:noFill/>
        </p:spPr>
        <p:txBody>
          <a:bodyPr wrap="none" lIns="91440" tIns="45720" rIns="91440" bIns="45720">
            <a:spAutoFit/>
          </a:bodyPr>
          <a:lstStyle/>
          <a:p>
            <a:pPr algn="ctr"/>
            <a:r>
              <a:rPr lang="en-US" b="0" cap="none" spc="0" dirty="0">
                <a:ln w="0"/>
                <a:solidFill>
                  <a:schemeClr val="accent1"/>
                </a:solidFill>
                <a:effectLst>
                  <a:outerShdw blurRad="38100" dist="25400" dir="5400000" algn="ctr" rotWithShape="0">
                    <a:srgbClr val="6E747A">
                      <a:alpha val="43000"/>
                    </a:srgbClr>
                  </a:outerShdw>
                </a:effectLst>
              </a:rPr>
              <a:t>Conflict Resolution</a:t>
            </a:r>
          </a:p>
        </p:txBody>
      </p:sp>
      <p:sp>
        <p:nvSpPr>
          <p:cNvPr id="27" name="Rectangle 26">
            <a:extLst>
              <a:ext uri="{FF2B5EF4-FFF2-40B4-BE49-F238E27FC236}">
                <a16:creationId xmlns:a16="http://schemas.microsoft.com/office/drawing/2014/main" id="{FA437E09-79DD-F58F-B274-E1A59503B68C}"/>
              </a:ext>
            </a:extLst>
          </p:cNvPr>
          <p:cNvSpPr/>
          <p:nvPr/>
        </p:nvSpPr>
        <p:spPr>
          <a:xfrm>
            <a:off x="8727173" y="5106792"/>
            <a:ext cx="2356479" cy="369332"/>
          </a:xfrm>
          <a:prstGeom prst="rect">
            <a:avLst/>
          </a:prstGeom>
          <a:noFill/>
        </p:spPr>
        <p:txBody>
          <a:bodyPr wrap="none" lIns="91440" tIns="45720" rIns="91440" bIns="45720">
            <a:spAutoFit/>
          </a:bodyPr>
          <a:lstStyle/>
          <a:p>
            <a:pPr algn="ctr"/>
            <a:r>
              <a:rPr lang="en-US" b="0" cap="none" spc="0" dirty="0">
                <a:ln w="0"/>
                <a:solidFill>
                  <a:schemeClr val="accent1"/>
                </a:solidFill>
                <a:effectLst>
                  <a:outerShdw blurRad="38100" dist="25400" dir="5400000" algn="ctr" rotWithShape="0">
                    <a:srgbClr val="6E747A">
                      <a:alpha val="43000"/>
                    </a:srgbClr>
                  </a:outerShdw>
                </a:effectLst>
              </a:rPr>
              <a:t>Resource Management</a:t>
            </a:r>
          </a:p>
        </p:txBody>
      </p:sp>
      <p:sp>
        <p:nvSpPr>
          <p:cNvPr id="28" name="Rectangle 27">
            <a:extLst>
              <a:ext uri="{FF2B5EF4-FFF2-40B4-BE49-F238E27FC236}">
                <a16:creationId xmlns:a16="http://schemas.microsoft.com/office/drawing/2014/main" id="{57373FCA-C199-6EA8-2BCA-0928F3ADDC2D}"/>
              </a:ext>
            </a:extLst>
          </p:cNvPr>
          <p:cNvSpPr/>
          <p:nvPr/>
        </p:nvSpPr>
        <p:spPr>
          <a:xfrm>
            <a:off x="6358277" y="3481731"/>
            <a:ext cx="1828386" cy="369332"/>
          </a:xfrm>
          <a:prstGeom prst="rect">
            <a:avLst/>
          </a:prstGeom>
          <a:noFill/>
        </p:spPr>
        <p:txBody>
          <a:bodyPr wrap="none" lIns="91440" tIns="45720" rIns="91440" bIns="45720">
            <a:spAutoFit/>
          </a:bodyPr>
          <a:lstStyle/>
          <a:p>
            <a:pPr algn="ctr"/>
            <a:r>
              <a:rPr lang="en-US" b="0" cap="none" spc="0" dirty="0">
                <a:ln w="0"/>
                <a:solidFill>
                  <a:schemeClr val="accent1"/>
                </a:solidFill>
                <a:effectLst>
                  <a:outerShdw blurRad="38100" dist="25400" dir="5400000" algn="ctr" rotWithShape="0">
                    <a:srgbClr val="6E747A">
                      <a:alpha val="43000"/>
                    </a:srgbClr>
                  </a:outerShdw>
                </a:effectLst>
              </a:rPr>
              <a:t>Strategic Mindset</a:t>
            </a:r>
          </a:p>
        </p:txBody>
      </p:sp>
      <p:sp>
        <p:nvSpPr>
          <p:cNvPr id="29" name="Rectangle 28">
            <a:extLst>
              <a:ext uri="{FF2B5EF4-FFF2-40B4-BE49-F238E27FC236}">
                <a16:creationId xmlns:a16="http://schemas.microsoft.com/office/drawing/2014/main" id="{29205489-49E3-803F-E32D-4C352B56F10F}"/>
              </a:ext>
            </a:extLst>
          </p:cNvPr>
          <p:cNvSpPr/>
          <p:nvPr/>
        </p:nvSpPr>
        <p:spPr>
          <a:xfrm>
            <a:off x="6986127" y="4070456"/>
            <a:ext cx="2158220" cy="369332"/>
          </a:xfrm>
          <a:prstGeom prst="rect">
            <a:avLst/>
          </a:prstGeom>
          <a:noFill/>
        </p:spPr>
        <p:txBody>
          <a:bodyPr wrap="none" lIns="91440" tIns="45720" rIns="91440" bIns="45720">
            <a:spAutoFit/>
          </a:bodyPr>
          <a:lstStyle/>
          <a:p>
            <a:pPr algn="ctr"/>
            <a:r>
              <a:rPr lang="en-US" b="0" cap="none" spc="0" dirty="0">
                <a:ln w="0"/>
                <a:solidFill>
                  <a:schemeClr val="accent1"/>
                </a:solidFill>
                <a:effectLst>
                  <a:outerShdw blurRad="38100" dist="25400" dir="5400000" algn="ctr" rotWithShape="0">
                    <a:srgbClr val="6E747A">
                      <a:alpha val="43000"/>
                    </a:srgbClr>
                  </a:outerShdw>
                </a:effectLst>
              </a:rPr>
              <a:t>Project Management</a:t>
            </a:r>
          </a:p>
        </p:txBody>
      </p:sp>
      <p:sp>
        <p:nvSpPr>
          <p:cNvPr id="2" name="Title 2">
            <a:extLst>
              <a:ext uri="{FF2B5EF4-FFF2-40B4-BE49-F238E27FC236}">
                <a16:creationId xmlns:a16="http://schemas.microsoft.com/office/drawing/2014/main" id="{DC38ACE6-2BD9-27FF-3109-986255E6D15D}"/>
              </a:ext>
            </a:extLst>
          </p:cNvPr>
          <p:cNvSpPr>
            <a:spLocks noGrp="1"/>
          </p:cNvSpPr>
          <p:nvPr>
            <p:ph type="title"/>
          </p:nvPr>
        </p:nvSpPr>
        <p:spPr>
          <a:xfrm>
            <a:off x="-1" y="-1"/>
            <a:ext cx="4616605" cy="541761"/>
          </a:xfrm>
        </p:spPr>
        <p:txBody>
          <a:bodyPr>
            <a:normAutofit/>
          </a:bodyPr>
          <a:lstStyle/>
          <a:p>
            <a:r>
              <a:rPr lang="en-GB" sz="3000" dirty="0">
                <a:solidFill>
                  <a:srgbClr val="004C69"/>
                </a:solidFill>
              </a:rPr>
              <a:t>Roles and Responsibilities</a:t>
            </a:r>
          </a:p>
        </p:txBody>
      </p:sp>
    </p:spTree>
    <p:extLst>
      <p:ext uri="{BB962C8B-B14F-4D97-AF65-F5344CB8AC3E}">
        <p14:creationId xmlns:p14="http://schemas.microsoft.com/office/powerpoint/2010/main" val="7305941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84653CD-72F3-E6A4-09FE-AAB8490BA43B}"/>
              </a:ext>
            </a:extLst>
          </p:cNvPr>
          <p:cNvSpPr>
            <a:spLocks noGrp="1"/>
          </p:cNvSpPr>
          <p:nvPr>
            <p:ph idx="1"/>
          </p:nvPr>
        </p:nvSpPr>
        <p:spPr>
          <a:xfrm>
            <a:off x="179825" y="507268"/>
            <a:ext cx="11666343" cy="2148846"/>
          </a:xfrm>
        </p:spPr>
        <p:txBody>
          <a:bodyPr/>
          <a:lstStyle/>
          <a:p>
            <a:pPr marL="342900" indent="-342900" algn="just">
              <a:buBlip>
                <a:blip r:embed="rId3">
                  <a:extLst>
                    <a:ext uri="{96DAC541-7B7A-43D3-8B79-37D633B846F1}">
                      <asvg:svgBlip xmlns:asvg="http://schemas.microsoft.com/office/drawing/2016/SVG/main" r:embed="rId4"/>
                    </a:ext>
                  </a:extLst>
                </a:blip>
              </a:buBlip>
            </a:pPr>
            <a:r>
              <a:rPr lang="en-US" dirty="0">
                <a:solidFill>
                  <a:schemeClr val="tx1"/>
                </a:solidFill>
              </a:rPr>
              <a:t>Evaluates the damages of a security breach </a:t>
            </a:r>
          </a:p>
          <a:p>
            <a:pPr marL="342900" indent="-342900" algn="just">
              <a:buBlip>
                <a:blip r:embed="rId3">
                  <a:extLst>
                    <a:ext uri="{96DAC541-7B7A-43D3-8B79-37D633B846F1}">
                      <asvg:svgBlip xmlns:asvg="http://schemas.microsoft.com/office/drawing/2016/SVG/main" r:embed="rId4"/>
                    </a:ext>
                  </a:extLst>
                </a:blip>
              </a:buBlip>
            </a:pPr>
            <a:r>
              <a:rPr lang="en-US" dirty="0">
                <a:solidFill>
                  <a:schemeClr val="tx1"/>
                </a:solidFill>
              </a:rPr>
              <a:t>Identifies and recovers data required for investigation </a:t>
            </a:r>
          </a:p>
          <a:p>
            <a:pPr marL="342900" indent="-342900" algn="just">
              <a:buBlip>
                <a:blip r:embed="rId3">
                  <a:extLst>
                    <a:ext uri="{96DAC541-7B7A-43D3-8B79-37D633B846F1}">
                      <asvg:svgBlip xmlns:asvg="http://schemas.microsoft.com/office/drawing/2016/SVG/main" r:embed="rId4"/>
                    </a:ext>
                  </a:extLst>
                </a:blip>
              </a:buBlip>
            </a:pPr>
            <a:r>
              <a:rPr lang="en-US" dirty="0">
                <a:solidFill>
                  <a:schemeClr val="tx1"/>
                </a:solidFill>
              </a:rPr>
              <a:t>Extracts the evidence in a forensically sound manner </a:t>
            </a:r>
          </a:p>
          <a:p>
            <a:pPr marL="342900" indent="-342900" algn="just">
              <a:buBlip>
                <a:blip r:embed="rId3">
                  <a:extLst>
                    <a:ext uri="{96DAC541-7B7A-43D3-8B79-37D633B846F1}">
                      <asvg:svgBlip xmlns:asvg="http://schemas.microsoft.com/office/drawing/2016/SVG/main" r:embed="rId4"/>
                    </a:ext>
                  </a:extLst>
                </a:blip>
              </a:buBlip>
            </a:pPr>
            <a:r>
              <a:rPr lang="en-US" dirty="0">
                <a:solidFill>
                  <a:schemeClr val="tx1"/>
                </a:solidFill>
              </a:rPr>
              <a:t>Ensures appropriate handling of the evidence </a:t>
            </a:r>
          </a:p>
          <a:p>
            <a:pPr marL="342900" indent="-342900" algn="just">
              <a:buBlip>
                <a:blip r:embed="rId3">
                  <a:extLst>
                    <a:ext uri="{96DAC541-7B7A-43D3-8B79-37D633B846F1}">
                      <asvg:svgBlip xmlns:asvg="http://schemas.microsoft.com/office/drawing/2016/SVG/main" r:embed="rId4"/>
                    </a:ext>
                  </a:extLst>
                </a:blip>
              </a:buBlip>
            </a:pPr>
            <a:r>
              <a:rPr lang="en-US" dirty="0">
                <a:solidFill>
                  <a:schemeClr val="tx1"/>
                </a:solidFill>
              </a:rPr>
              <a:t>Acts as a guide to the investigation team </a:t>
            </a:r>
          </a:p>
          <a:p>
            <a:pPr marL="342900" indent="-342900" algn="just">
              <a:buBlip>
                <a:blip r:embed="rId3">
                  <a:extLst>
                    <a:ext uri="{96DAC541-7B7A-43D3-8B79-37D633B846F1}">
                      <asvg:svgBlip xmlns:asvg="http://schemas.microsoft.com/office/drawing/2016/SVG/main" r:embed="rId4"/>
                    </a:ext>
                  </a:extLst>
                </a:blip>
              </a:buBlip>
            </a:pPr>
            <a:r>
              <a:rPr lang="en-US" dirty="0">
                <a:solidFill>
                  <a:schemeClr val="tx1"/>
                </a:solidFill>
              </a:rPr>
              <a:t>Creates reports and documents about the investigation for presenting in a court of law </a:t>
            </a:r>
          </a:p>
          <a:p>
            <a:pPr marL="342900" indent="-342900" algn="just">
              <a:buBlip>
                <a:blip r:embed="rId3">
                  <a:extLst>
                    <a:ext uri="{96DAC541-7B7A-43D3-8B79-37D633B846F1}">
                      <asvg:svgBlip xmlns:asvg="http://schemas.microsoft.com/office/drawing/2016/SVG/main" r:embed="rId4"/>
                    </a:ext>
                  </a:extLst>
                </a:blip>
              </a:buBlip>
            </a:pPr>
            <a:r>
              <a:rPr lang="en-US" dirty="0">
                <a:solidFill>
                  <a:schemeClr val="tx1"/>
                </a:solidFill>
              </a:rPr>
              <a:t>Reconstructs the damaged storage devices and uncovers the information hidden on the computer</a:t>
            </a:r>
          </a:p>
          <a:p>
            <a:pPr marL="342900" indent="-342900" algn="just">
              <a:buBlip>
                <a:blip r:embed="rId3">
                  <a:extLst>
                    <a:ext uri="{96DAC541-7B7A-43D3-8B79-37D633B846F1}">
                      <asvg:svgBlip xmlns:asvg="http://schemas.microsoft.com/office/drawing/2016/SVG/main" r:embed="rId4"/>
                    </a:ext>
                  </a:extLst>
                </a:blip>
              </a:buBlip>
            </a:pPr>
            <a:r>
              <a:rPr lang="en-US" dirty="0">
                <a:solidFill>
                  <a:schemeClr val="tx1"/>
                </a:solidFill>
              </a:rPr>
              <a:t>Updates the organization about various methods of attack and data recovery techniques, and maintains a regularly updated record of them (by determining and using the relevant documentation method)</a:t>
            </a:r>
          </a:p>
          <a:p>
            <a:pPr marL="342900" indent="-342900" algn="just">
              <a:buBlip>
                <a:blip r:embed="rId3">
                  <a:extLst>
                    <a:ext uri="{96DAC541-7B7A-43D3-8B79-37D633B846F1}">
                      <asvg:svgBlip xmlns:asvg="http://schemas.microsoft.com/office/drawing/2016/SVG/main" r:embed="rId4"/>
                    </a:ext>
                  </a:extLst>
                </a:blip>
              </a:buBlip>
            </a:pPr>
            <a:r>
              <a:rPr lang="en-US" dirty="0">
                <a:solidFill>
                  <a:schemeClr val="tx1"/>
                </a:solidFill>
              </a:rPr>
              <a:t>Addresses the issue in a court of law and attempts to win the case by testifying in court</a:t>
            </a:r>
            <a:endParaRPr lang="en-US" sz="2000" dirty="0">
              <a:solidFill>
                <a:schemeClr val="tx1"/>
              </a:solidFill>
            </a:endParaRPr>
          </a:p>
        </p:txBody>
      </p:sp>
      <p:sp>
        <p:nvSpPr>
          <p:cNvPr id="5" name="Title 2">
            <a:extLst>
              <a:ext uri="{FF2B5EF4-FFF2-40B4-BE49-F238E27FC236}">
                <a16:creationId xmlns:a16="http://schemas.microsoft.com/office/drawing/2014/main" id="{FD58D136-DDF0-71D3-EAE3-1D05A456CEE5}"/>
              </a:ext>
            </a:extLst>
          </p:cNvPr>
          <p:cNvSpPr txBox="1">
            <a:spLocks/>
          </p:cNvSpPr>
          <p:nvPr/>
        </p:nvSpPr>
        <p:spPr bwMode="auto">
          <a:xfrm>
            <a:off x="-1" y="-1"/>
            <a:ext cx="4616605" cy="5417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rgbClr val="004C69"/>
                </a:solidFill>
                <a:latin typeface="+mj-lt"/>
                <a:ea typeface="+mj-ea"/>
                <a:cs typeface="+mj-cs"/>
              </a:defRPr>
            </a:lvl1pPr>
          </a:lstStyle>
          <a:p>
            <a:r>
              <a:rPr lang="en-GB" sz="3000" dirty="0"/>
              <a:t>Roles and Responsibilities</a:t>
            </a:r>
          </a:p>
        </p:txBody>
      </p:sp>
      <p:sp>
        <p:nvSpPr>
          <p:cNvPr id="6" name="TextBox 5">
            <a:extLst>
              <a:ext uri="{FF2B5EF4-FFF2-40B4-BE49-F238E27FC236}">
                <a16:creationId xmlns:a16="http://schemas.microsoft.com/office/drawing/2014/main" id="{36B82E8B-D8C6-97D9-FC30-1C59FA95928E}"/>
              </a:ext>
            </a:extLst>
          </p:cNvPr>
          <p:cNvSpPr txBox="1"/>
          <p:nvPr/>
        </p:nvSpPr>
        <p:spPr>
          <a:xfrm>
            <a:off x="496493" y="4657645"/>
            <a:ext cx="10588171" cy="369332"/>
          </a:xfrm>
          <a:prstGeom prst="rect">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wrap="square">
            <a:spAutoFit/>
          </a:bodyPr>
          <a:lstStyle/>
          <a:p>
            <a:pPr algn="ctr"/>
            <a:r>
              <a:rPr lang="en-US" b="1" i="0" dirty="0">
                <a:solidFill>
                  <a:schemeClr val="bg1"/>
                </a:solidFill>
                <a:effectLst/>
                <a:latin typeface="Söhne"/>
              </a:rPr>
              <a:t>Forensic investigators should be familiar with the current Linux, Macintosh, and Windows platforms</a:t>
            </a:r>
            <a:endParaRPr lang="en-GB" b="1" dirty="0">
              <a:solidFill>
                <a:schemeClr val="bg1"/>
              </a:solidFill>
            </a:endParaRPr>
          </a:p>
        </p:txBody>
      </p:sp>
    </p:spTree>
    <p:extLst>
      <p:ext uri="{BB962C8B-B14F-4D97-AF65-F5344CB8AC3E}">
        <p14:creationId xmlns:p14="http://schemas.microsoft.com/office/powerpoint/2010/main" val="35440000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84653CD-72F3-E6A4-09FE-AAB8490BA43B}"/>
              </a:ext>
            </a:extLst>
          </p:cNvPr>
          <p:cNvSpPr>
            <a:spLocks noGrp="1"/>
          </p:cNvSpPr>
          <p:nvPr>
            <p:ph idx="1"/>
          </p:nvPr>
        </p:nvSpPr>
        <p:spPr>
          <a:xfrm>
            <a:off x="179825" y="507268"/>
            <a:ext cx="11666343" cy="2148846"/>
          </a:xfrm>
        </p:spPr>
        <p:txBody>
          <a:bodyPr/>
          <a:lstStyle/>
          <a:p>
            <a:pPr marL="342900" indent="-342900" algn="just">
              <a:buBlip>
                <a:blip r:embed="rId3">
                  <a:extLst>
                    <a:ext uri="{96DAC541-7B7A-43D3-8B79-37D633B846F1}">
                      <asvg:svgBlip xmlns:asvg="http://schemas.microsoft.com/office/drawing/2016/SVG/main" r:embed="rId4"/>
                    </a:ext>
                  </a:extLst>
                </a:blip>
              </a:buBlip>
            </a:pPr>
            <a:r>
              <a:rPr lang="en-US" dirty="0">
                <a:solidFill>
                  <a:schemeClr val="tx1"/>
                </a:solidFill>
              </a:rPr>
              <a:t>General Challenges</a:t>
            </a:r>
          </a:p>
          <a:p>
            <a:pPr marL="743010" lvl="1" indent="-342900" algn="just">
              <a:buBlip>
                <a:blip r:embed="rId3">
                  <a:extLst>
                    <a:ext uri="{96DAC541-7B7A-43D3-8B79-37D633B846F1}">
                      <asvg:svgBlip xmlns:asvg="http://schemas.microsoft.com/office/drawing/2016/SVG/main" r:embed="rId4"/>
                    </a:ext>
                  </a:extLst>
                </a:blip>
              </a:buBlip>
            </a:pPr>
            <a:r>
              <a:rPr lang="en-US" sz="2000" dirty="0"/>
              <a:t>Speed</a:t>
            </a:r>
          </a:p>
          <a:p>
            <a:pPr marL="743010" lvl="1" indent="-342900" algn="just">
              <a:buBlip>
                <a:blip r:embed="rId3">
                  <a:extLst>
                    <a:ext uri="{96DAC541-7B7A-43D3-8B79-37D633B846F1}">
                      <asvg:svgBlip xmlns:asvg="http://schemas.microsoft.com/office/drawing/2016/SVG/main" r:embed="rId4"/>
                    </a:ext>
                  </a:extLst>
                </a:blip>
              </a:buBlip>
            </a:pPr>
            <a:r>
              <a:rPr lang="en-US" sz="2000" dirty="0">
                <a:solidFill>
                  <a:schemeClr val="tx1"/>
                </a:solidFill>
              </a:rPr>
              <a:t>Anonymity</a:t>
            </a:r>
          </a:p>
          <a:p>
            <a:pPr marL="743010" lvl="1" indent="-342900" algn="just">
              <a:buBlip>
                <a:blip r:embed="rId3">
                  <a:extLst>
                    <a:ext uri="{96DAC541-7B7A-43D3-8B79-37D633B846F1}">
                      <asvg:svgBlip xmlns:asvg="http://schemas.microsoft.com/office/drawing/2016/SVG/main" r:embed="rId4"/>
                    </a:ext>
                  </a:extLst>
                </a:blip>
              </a:buBlip>
            </a:pPr>
            <a:r>
              <a:rPr lang="en-US" sz="2000" b="0" dirty="0">
                <a:solidFill>
                  <a:schemeClr val="tx1"/>
                </a:solidFill>
              </a:rPr>
              <a:t>Volatile nature of evidence</a:t>
            </a:r>
          </a:p>
          <a:p>
            <a:pPr marL="743010" lvl="1" indent="-342900" algn="just">
              <a:buBlip>
                <a:blip r:embed="rId3">
                  <a:extLst>
                    <a:ext uri="{96DAC541-7B7A-43D3-8B79-37D633B846F1}">
                      <asvg:svgBlip xmlns:asvg="http://schemas.microsoft.com/office/drawing/2016/SVG/main" r:embed="rId4"/>
                    </a:ext>
                  </a:extLst>
                </a:blip>
              </a:buBlip>
            </a:pPr>
            <a:r>
              <a:rPr lang="en-US" sz="2000" b="0" dirty="0">
                <a:solidFill>
                  <a:schemeClr val="tx1"/>
                </a:solidFill>
              </a:rPr>
              <a:t>Evidence Size </a:t>
            </a:r>
            <a:r>
              <a:rPr lang="en-US" sz="2000" dirty="0"/>
              <a:t>and Complexity</a:t>
            </a:r>
          </a:p>
          <a:p>
            <a:pPr marL="743010" lvl="1" indent="-342900" algn="just">
              <a:buBlip>
                <a:blip r:embed="rId3">
                  <a:extLst>
                    <a:ext uri="{96DAC541-7B7A-43D3-8B79-37D633B846F1}">
                      <asvg:svgBlip xmlns:asvg="http://schemas.microsoft.com/office/drawing/2016/SVG/main" r:embed="rId4"/>
                    </a:ext>
                  </a:extLst>
                </a:blip>
              </a:buBlip>
            </a:pPr>
            <a:r>
              <a:rPr lang="en-US" sz="2000" dirty="0"/>
              <a:t>Anti-Digital Forensics (ADF)</a:t>
            </a:r>
          </a:p>
          <a:p>
            <a:pPr marL="743010" lvl="1" indent="-342900" algn="just">
              <a:buBlip>
                <a:blip r:embed="rId3">
                  <a:extLst>
                    <a:ext uri="{96DAC541-7B7A-43D3-8B79-37D633B846F1}">
                      <asvg:svgBlip xmlns:asvg="http://schemas.microsoft.com/office/drawing/2016/SVG/main" r:embed="rId4"/>
                    </a:ext>
                  </a:extLst>
                </a:blip>
              </a:buBlip>
            </a:pPr>
            <a:r>
              <a:rPr lang="en-US" sz="2000" dirty="0"/>
              <a:t>Global origin of crimes and difference in laws</a:t>
            </a:r>
          </a:p>
          <a:p>
            <a:pPr marL="743010" lvl="1" indent="-342900" algn="just">
              <a:buBlip>
                <a:blip r:embed="rId3">
                  <a:extLst>
                    <a:ext uri="{96DAC541-7B7A-43D3-8B79-37D633B846F1}">
                      <asvg:svgBlip xmlns:asvg="http://schemas.microsoft.com/office/drawing/2016/SVG/main" r:embed="rId4"/>
                    </a:ext>
                  </a:extLst>
                </a:blip>
              </a:buBlip>
            </a:pPr>
            <a:r>
              <a:rPr lang="en-US" sz="2000" dirty="0"/>
              <a:t>Limited legal understanding</a:t>
            </a:r>
          </a:p>
          <a:p>
            <a:pPr marL="743010" lvl="1" indent="-342900" algn="just">
              <a:buBlip>
                <a:blip r:embed="rId3">
                  <a:extLst>
                    <a:ext uri="{96DAC541-7B7A-43D3-8B79-37D633B846F1}">
                      <asvg:svgBlip xmlns:asvg="http://schemas.microsoft.com/office/drawing/2016/SVG/main" r:embed="rId4"/>
                    </a:ext>
                  </a:extLst>
                </a:blip>
              </a:buBlip>
            </a:pPr>
            <a:endParaRPr lang="en-US" dirty="0">
              <a:solidFill>
                <a:schemeClr val="tx1"/>
              </a:solidFill>
            </a:endParaRPr>
          </a:p>
        </p:txBody>
      </p:sp>
      <p:sp>
        <p:nvSpPr>
          <p:cNvPr id="5" name="Title 2">
            <a:extLst>
              <a:ext uri="{FF2B5EF4-FFF2-40B4-BE49-F238E27FC236}">
                <a16:creationId xmlns:a16="http://schemas.microsoft.com/office/drawing/2014/main" id="{FD58D136-DDF0-71D3-EAE3-1D05A456CEE5}"/>
              </a:ext>
            </a:extLst>
          </p:cNvPr>
          <p:cNvSpPr txBox="1">
            <a:spLocks/>
          </p:cNvSpPr>
          <p:nvPr/>
        </p:nvSpPr>
        <p:spPr bwMode="auto">
          <a:xfrm>
            <a:off x="-1" y="-1"/>
            <a:ext cx="4616605" cy="5417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rgbClr val="004C69"/>
                </a:solidFill>
                <a:latin typeface="+mj-lt"/>
                <a:ea typeface="+mj-ea"/>
                <a:cs typeface="+mj-cs"/>
              </a:defRPr>
            </a:lvl1pPr>
          </a:lstStyle>
          <a:p>
            <a:r>
              <a:rPr lang="en-GB" sz="3000" dirty="0"/>
              <a:t>Challenges</a:t>
            </a:r>
          </a:p>
        </p:txBody>
      </p:sp>
    </p:spTree>
    <p:extLst>
      <p:ext uri="{BB962C8B-B14F-4D97-AF65-F5344CB8AC3E}">
        <p14:creationId xmlns:p14="http://schemas.microsoft.com/office/powerpoint/2010/main" val="10107779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84653CD-72F3-E6A4-09FE-AAB8490BA43B}"/>
              </a:ext>
            </a:extLst>
          </p:cNvPr>
          <p:cNvSpPr>
            <a:spLocks noGrp="1"/>
          </p:cNvSpPr>
          <p:nvPr>
            <p:ph idx="1"/>
          </p:nvPr>
        </p:nvSpPr>
        <p:spPr>
          <a:xfrm>
            <a:off x="71141" y="541760"/>
            <a:ext cx="9878575" cy="2148846"/>
          </a:xfrm>
        </p:spPr>
        <p:txBody>
          <a:bodyPr/>
          <a:lstStyle/>
          <a:p>
            <a:pPr marL="342900" indent="-342900" algn="just">
              <a:buBlip>
                <a:blip r:embed="rId3">
                  <a:extLst>
                    <a:ext uri="{96DAC541-7B7A-43D3-8B79-37D633B846F1}">
                      <asvg:svgBlip xmlns:asvg="http://schemas.microsoft.com/office/drawing/2016/SVG/main" r:embed="rId4"/>
                    </a:ext>
                  </a:extLst>
                </a:blip>
              </a:buBlip>
            </a:pPr>
            <a:r>
              <a:rPr lang="en-US" dirty="0">
                <a:solidFill>
                  <a:schemeClr val="tx1"/>
                </a:solidFill>
              </a:rPr>
              <a:t>Legal Challenges</a:t>
            </a:r>
          </a:p>
          <a:p>
            <a:pPr marL="743010" lvl="1" indent="-342900" algn="just">
              <a:buBlip>
                <a:blip r:embed="rId3">
                  <a:extLst>
                    <a:ext uri="{96DAC541-7B7A-43D3-8B79-37D633B846F1}">
                      <asvg:svgBlip xmlns:asvg="http://schemas.microsoft.com/office/drawing/2016/SVG/main" r:embed="rId4"/>
                    </a:ext>
                  </a:extLst>
                </a:blip>
              </a:buBlip>
            </a:pPr>
            <a:r>
              <a:rPr lang="en-US" sz="2000" dirty="0">
                <a:solidFill>
                  <a:schemeClr val="tx1"/>
                </a:solidFill>
              </a:rPr>
              <a:t>Fragility of Digital Evidence:</a:t>
            </a:r>
          </a:p>
          <a:p>
            <a:pPr marL="1257300" lvl="3" indent="-342900" algn="just" defTabSz="457105">
              <a:lnSpc>
                <a:spcPct val="100000"/>
              </a:lnSpc>
              <a:spcBef>
                <a:spcPct val="20000"/>
              </a:spcBef>
              <a:buBlip>
                <a:blip r:embed="rId3">
                  <a:extLst>
                    <a:ext uri="{96DAC541-7B7A-43D3-8B79-37D633B846F1}">
                      <asvg:svgBlip xmlns:asvg="http://schemas.microsoft.com/office/drawing/2016/SVG/main" r:embed="rId4"/>
                    </a:ext>
                  </a:extLst>
                </a:blip>
              </a:buBlip>
            </a:pPr>
            <a:r>
              <a:rPr lang="en-US" sz="2000" dirty="0"/>
              <a:t>Susceptibility to changes during investigation process.</a:t>
            </a:r>
          </a:p>
          <a:p>
            <a:pPr marL="1257300" lvl="3" indent="-342900" algn="just" defTabSz="457105">
              <a:lnSpc>
                <a:spcPct val="100000"/>
              </a:lnSpc>
              <a:spcBef>
                <a:spcPct val="20000"/>
              </a:spcBef>
              <a:buBlip>
                <a:blip r:embed="rId3">
                  <a:extLst>
                    <a:ext uri="{96DAC541-7B7A-43D3-8B79-37D633B846F1}">
                      <asvg:svgBlip xmlns:asvg="http://schemas.microsoft.com/office/drawing/2016/SVG/main" r:embed="rId4"/>
                    </a:ext>
                  </a:extLst>
                </a:blip>
              </a:buBlip>
            </a:pPr>
            <a:r>
              <a:rPr lang="en-US" sz="2000" dirty="0"/>
              <a:t>Mishandling can render evidence inadmissible in court.</a:t>
            </a:r>
          </a:p>
          <a:p>
            <a:pPr marL="1257300" lvl="3" indent="-342900" algn="just" defTabSz="457105">
              <a:lnSpc>
                <a:spcPct val="100000"/>
              </a:lnSpc>
              <a:spcBef>
                <a:spcPct val="20000"/>
              </a:spcBef>
              <a:buBlip>
                <a:blip r:embed="rId3">
                  <a:extLst>
                    <a:ext uri="{96DAC541-7B7A-43D3-8B79-37D633B846F1}">
                      <asvg:svgBlip xmlns:asvg="http://schemas.microsoft.com/office/drawing/2016/SVG/main" r:embed="rId4"/>
                    </a:ext>
                  </a:extLst>
                </a:blip>
              </a:buBlip>
            </a:pPr>
            <a:r>
              <a:rPr lang="en-US" sz="2000" dirty="0"/>
              <a:t>Handling and safeguarding are challenging due to volatility.</a:t>
            </a:r>
          </a:p>
          <a:p>
            <a:pPr marL="743010" lvl="1" indent="-342900" algn="just">
              <a:buBlip>
                <a:blip r:embed="rId3">
                  <a:extLst>
                    <a:ext uri="{96DAC541-7B7A-43D3-8B79-37D633B846F1}">
                      <asvg:svgBlip xmlns:asvg="http://schemas.microsoft.com/office/drawing/2016/SVG/main" r:embed="rId4"/>
                    </a:ext>
                  </a:extLst>
                </a:blip>
              </a:buBlip>
            </a:pPr>
            <a:r>
              <a:rPr lang="en-US" sz="2000" dirty="0">
                <a:solidFill>
                  <a:schemeClr val="tx1"/>
                </a:solidFill>
              </a:rPr>
              <a:t>Preservation Challenges:</a:t>
            </a:r>
          </a:p>
          <a:p>
            <a:pPr marL="1257300" lvl="3" indent="-342900" algn="just" defTabSz="457105">
              <a:lnSpc>
                <a:spcPct val="100000"/>
              </a:lnSpc>
              <a:spcBef>
                <a:spcPct val="20000"/>
              </a:spcBef>
              <a:buBlip>
                <a:blip r:embed="rId3">
                  <a:extLst>
                    <a:ext uri="{96DAC541-7B7A-43D3-8B79-37D633B846F1}">
                      <asvg:svgBlip xmlns:asvg="http://schemas.microsoft.com/office/drawing/2016/SVG/main" r:embed="rId4"/>
                    </a:ext>
                  </a:extLst>
                </a:blip>
              </a:buBlip>
            </a:pPr>
            <a:r>
              <a:rPr lang="en-US" sz="2000" dirty="0"/>
              <a:t>Intruders can alter system data.</a:t>
            </a:r>
          </a:p>
          <a:p>
            <a:pPr marL="1257300" lvl="3" indent="-342900" algn="just" defTabSz="457105">
              <a:lnSpc>
                <a:spcPct val="100000"/>
              </a:lnSpc>
              <a:spcBef>
                <a:spcPct val="20000"/>
              </a:spcBef>
              <a:buBlip>
                <a:blip r:embed="rId3">
                  <a:extLst>
                    <a:ext uri="{96DAC541-7B7A-43D3-8B79-37D633B846F1}">
                      <asvg:svgBlip xmlns:asvg="http://schemas.microsoft.com/office/drawing/2016/SVG/main" r:embed="rId4"/>
                    </a:ext>
                  </a:extLst>
                </a:blip>
              </a:buBlip>
            </a:pPr>
            <a:r>
              <a:rPr lang="en-US" sz="2000" dirty="0"/>
              <a:t>Importance of gathering system data promptly.</a:t>
            </a:r>
          </a:p>
          <a:p>
            <a:pPr marL="743010" lvl="1" indent="-342900" algn="just">
              <a:buBlip>
                <a:blip r:embed="rId3">
                  <a:extLst>
                    <a:ext uri="{96DAC541-7B7A-43D3-8B79-37D633B846F1}">
                      <asvg:svgBlip xmlns:asvg="http://schemas.microsoft.com/office/drawing/2016/SVG/main" r:embed="rId4"/>
                    </a:ext>
                  </a:extLst>
                </a:blip>
              </a:buBlip>
            </a:pPr>
            <a:r>
              <a:rPr lang="en-US" sz="2000" dirty="0">
                <a:solidFill>
                  <a:schemeClr val="tx1"/>
                </a:solidFill>
              </a:rPr>
              <a:t>Circumstantial Nature of Digital Evidence:</a:t>
            </a:r>
          </a:p>
          <a:p>
            <a:pPr marL="1257300" lvl="3" indent="-342900" algn="just" defTabSz="457105">
              <a:lnSpc>
                <a:spcPct val="100000"/>
              </a:lnSpc>
              <a:spcBef>
                <a:spcPct val="20000"/>
              </a:spcBef>
              <a:buBlip>
                <a:blip r:embed="rId3">
                  <a:extLst>
                    <a:ext uri="{96DAC541-7B7A-43D3-8B79-37D633B846F1}">
                      <asvg:svgBlip xmlns:asvg="http://schemas.microsoft.com/office/drawing/2016/SVG/main" r:embed="rId4"/>
                    </a:ext>
                  </a:extLst>
                </a:blip>
              </a:buBlip>
            </a:pPr>
            <a:r>
              <a:rPr lang="en-US" sz="2000" dirty="0"/>
              <a:t>Difficulty in tracing system activity.</a:t>
            </a:r>
          </a:p>
          <a:p>
            <a:pPr marL="1257300" lvl="3" indent="-342900" algn="just" defTabSz="457105">
              <a:lnSpc>
                <a:spcPct val="100000"/>
              </a:lnSpc>
              <a:spcBef>
                <a:spcPct val="20000"/>
              </a:spcBef>
              <a:buBlip>
                <a:blip r:embed="rId3">
                  <a:extLst>
                    <a:ext uri="{96DAC541-7B7A-43D3-8B79-37D633B846F1}">
                      <asvg:svgBlip xmlns:asvg="http://schemas.microsoft.com/office/drawing/2016/SVG/main" r:embed="rId4"/>
                    </a:ext>
                  </a:extLst>
                </a:blip>
              </a:buBlip>
            </a:pPr>
            <a:r>
              <a:rPr lang="en-US" sz="2000" dirty="0"/>
              <a:t>Evidence may be circumstantial, impacting investigation.</a:t>
            </a:r>
          </a:p>
          <a:p>
            <a:pPr marL="743010" lvl="1" indent="-342900" algn="just">
              <a:buBlip>
                <a:blip r:embed="rId3">
                  <a:extLst>
                    <a:ext uri="{96DAC541-7B7A-43D3-8B79-37D633B846F1}">
                      <asvg:svgBlip xmlns:asvg="http://schemas.microsoft.com/office/drawing/2016/SVG/main" r:embed="rId4"/>
                    </a:ext>
                  </a:extLst>
                </a:blip>
              </a:buBlip>
            </a:pPr>
            <a:r>
              <a:rPr lang="en-US" sz="2000" dirty="0">
                <a:solidFill>
                  <a:schemeClr val="tx1"/>
                </a:solidFill>
              </a:rPr>
              <a:t>Remote Nature of Cybercrimes:</a:t>
            </a:r>
          </a:p>
          <a:p>
            <a:pPr marL="1257300" lvl="3" indent="-342900" algn="just" defTabSz="457105">
              <a:lnSpc>
                <a:spcPct val="100000"/>
              </a:lnSpc>
              <a:spcBef>
                <a:spcPct val="20000"/>
              </a:spcBef>
              <a:buBlip>
                <a:blip r:embed="rId3">
                  <a:extLst>
                    <a:ext uri="{96DAC541-7B7A-43D3-8B79-37D633B846F1}">
                      <asvg:svgBlip xmlns:asvg="http://schemas.microsoft.com/office/drawing/2016/SVG/main" r:embed="rId4"/>
                    </a:ext>
                  </a:extLst>
                </a:blip>
              </a:buBlip>
            </a:pPr>
            <a:r>
              <a:rPr lang="en-US" sz="2000" dirty="0"/>
              <a:t>Attackers can operate remotely across borders.</a:t>
            </a:r>
          </a:p>
          <a:p>
            <a:pPr marL="1257300" lvl="3" indent="-342900" algn="just" defTabSz="457105">
              <a:lnSpc>
                <a:spcPct val="100000"/>
              </a:lnSpc>
              <a:spcBef>
                <a:spcPct val="20000"/>
              </a:spcBef>
              <a:buBlip>
                <a:blip r:embed="rId3">
                  <a:extLst>
                    <a:ext uri="{96DAC541-7B7A-43D3-8B79-37D633B846F1}">
                      <asvg:svgBlip xmlns:asvg="http://schemas.microsoft.com/office/drawing/2016/SVG/main" r:embed="rId4"/>
                    </a:ext>
                  </a:extLst>
                </a:blip>
              </a:buBlip>
            </a:pPr>
            <a:r>
              <a:rPr lang="en-US" sz="2000" dirty="0"/>
              <a:t>Difficulty in evidence collection and prosecution.</a:t>
            </a:r>
          </a:p>
          <a:p>
            <a:pPr marL="1257300" lvl="3" indent="-342900" algn="just" defTabSz="457105">
              <a:lnSpc>
                <a:spcPct val="100000"/>
              </a:lnSpc>
              <a:spcBef>
                <a:spcPct val="20000"/>
              </a:spcBef>
              <a:buBlip>
                <a:blip r:embed="rId3">
                  <a:extLst>
                    <a:ext uri="{96DAC541-7B7A-43D3-8B79-37D633B846F1}">
                      <asvg:svgBlip xmlns:asvg="http://schemas.microsoft.com/office/drawing/2016/SVG/main" r:embed="rId4"/>
                    </a:ext>
                  </a:extLst>
                </a:blip>
              </a:buBlip>
            </a:pPr>
            <a:endParaRPr lang="en-US" sz="2000" dirty="0"/>
          </a:p>
          <a:p>
            <a:pPr marL="743010" lvl="1" indent="-342900" algn="just">
              <a:buBlip>
                <a:blip r:embed="rId3">
                  <a:extLst>
                    <a:ext uri="{96DAC541-7B7A-43D3-8B79-37D633B846F1}">
                      <asvg:svgBlip xmlns:asvg="http://schemas.microsoft.com/office/drawing/2016/SVG/main" r:embed="rId4"/>
                    </a:ext>
                  </a:extLst>
                </a:blip>
              </a:buBlip>
            </a:pPr>
            <a:endParaRPr lang="en-US" sz="2000" dirty="0">
              <a:solidFill>
                <a:schemeClr val="tx1"/>
              </a:solidFill>
            </a:endParaRPr>
          </a:p>
        </p:txBody>
      </p:sp>
      <p:sp>
        <p:nvSpPr>
          <p:cNvPr id="5" name="Title 2">
            <a:extLst>
              <a:ext uri="{FF2B5EF4-FFF2-40B4-BE49-F238E27FC236}">
                <a16:creationId xmlns:a16="http://schemas.microsoft.com/office/drawing/2014/main" id="{FD58D136-DDF0-71D3-EAE3-1D05A456CEE5}"/>
              </a:ext>
            </a:extLst>
          </p:cNvPr>
          <p:cNvSpPr txBox="1">
            <a:spLocks/>
          </p:cNvSpPr>
          <p:nvPr/>
        </p:nvSpPr>
        <p:spPr bwMode="auto">
          <a:xfrm>
            <a:off x="-1" y="-1"/>
            <a:ext cx="4616605" cy="5417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rgbClr val="004C69"/>
                </a:solidFill>
                <a:latin typeface="+mj-lt"/>
                <a:ea typeface="+mj-ea"/>
                <a:cs typeface="+mj-cs"/>
              </a:defRPr>
            </a:lvl1pPr>
          </a:lstStyle>
          <a:p>
            <a:r>
              <a:rPr lang="en-GB" sz="3000" dirty="0"/>
              <a:t>Challenges</a:t>
            </a:r>
          </a:p>
        </p:txBody>
      </p:sp>
    </p:spTree>
    <p:extLst>
      <p:ext uri="{BB962C8B-B14F-4D97-AF65-F5344CB8AC3E}">
        <p14:creationId xmlns:p14="http://schemas.microsoft.com/office/powerpoint/2010/main" val="42738031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84653CD-72F3-E6A4-09FE-AAB8490BA43B}"/>
              </a:ext>
            </a:extLst>
          </p:cNvPr>
          <p:cNvSpPr>
            <a:spLocks noGrp="1"/>
          </p:cNvSpPr>
          <p:nvPr>
            <p:ph idx="1"/>
          </p:nvPr>
        </p:nvSpPr>
        <p:spPr>
          <a:xfrm>
            <a:off x="0" y="541760"/>
            <a:ext cx="11666343" cy="2148846"/>
          </a:xfrm>
        </p:spPr>
        <p:txBody>
          <a:bodyPr/>
          <a:lstStyle/>
          <a:p>
            <a:pPr marL="743010" lvl="1" indent="-342900" algn="just">
              <a:buBlip>
                <a:blip r:embed="rId3">
                  <a:extLst>
                    <a:ext uri="{96DAC541-7B7A-43D3-8B79-37D633B846F1}">
                      <asvg:svgBlip xmlns:asvg="http://schemas.microsoft.com/office/drawing/2016/SVG/main" r:embed="rId4"/>
                    </a:ext>
                  </a:extLst>
                </a:blip>
              </a:buBlip>
            </a:pPr>
            <a:r>
              <a:rPr lang="en-US" sz="2000" dirty="0">
                <a:solidFill>
                  <a:schemeClr val="tx1"/>
                </a:solidFill>
              </a:rPr>
              <a:t>Jurisdictional Differences:</a:t>
            </a:r>
          </a:p>
          <a:p>
            <a:pPr marL="1257300" lvl="3" indent="-342900" algn="just" defTabSz="457105">
              <a:lnSpc>
                <a:spcPct val="100000"/>
              </a:lnSpc>
              <a:spcBef>
                <a:spcPct val="20000"/>
              </a:spcBef>
              <a:buBlip>
                <a:blip r:embed="rId3">
                  <a:extLst>
                    <a:ext uri="{96DAC541-7B7A-43D3-8B79-37D633B846F1}">
                      <asvg:svgBlip xmlns:asvg="http://schemas.microsoft.com/office/drawing/2016/SVG/main" r:embed="rId4"/>
                    </a:ext>
                  </a:extLst>
                </a:blip>
              </a:buBlip>
            </a:pPr>
            <a:r>
              <a:rPr lang="en-US" sz="2000" dirty="0"/>
              <a:t>Legal systems vary across jurisdictions.</a:t>
            </a:r>
          </a:p>
          <a:p>
            <a:pPr marL="1257300" lvl="3" indent="-342900" algn="just" defTabSz="457105">
              <a:lnSpc>
                <a:spcPct val="100000"/>
              </a:lnSpc>
              <a:spcBef>
                <a:spcPct val="20000"/>
              </a:spcBef>
              <a:buBlip>
                <a:blip r:embed="rId3">
                  <a:extLst>
                    <a:ext uri="{96DAC541-7B7A-43D3-8B79-37D633B846F1}">
                      <asvg:svgBlip xmlns:asvg="http://schemas.microsoft.com/office/drawing/2016/SVG/main" r:embed="rId4"/>
                    </a:ext>
                  </a:extLst>
                </a:blip>
              </a:buBlip>
            </a:pPr>
            <a:r>
              <a:rPr lang="en-US" sz="2000" dirty="0"/>
              <a:t>Different legal processes impact prosecution efforts.</a:t>
            </a:r>
          </a:p>
          <a:p>
            <a:pPr marL="743010" lvl="1" indent="-342900" algn="just">
              <a:buBlip>
                <a:blip r:embed="rId3">
                  <a:extLst>
                    <a:ext uri="{96DAC541-7B7A-43D3-8B79-37D633B846F1}">
                      <asvg:svgBlip xmlns:asvg="http://schemas.microsoft.com/office/drawing/2016/SVG/main" r:embed="rId4"/>
                    </a:ext>
                  </a:extLst>
                </a:blip>
              </a:buBlip>
            </a:pPr>
            <a:r>
              <a:rPr lang="en-US" sz="2000" dirty="0"/>
              <a:t>Compliance with Regional Rules:</a:t>
            </a:r>
          </a:p>
          <a:p>
            <a:pPr marL="1200210" lvl="2" indent="-342900" algn="just">
              <a:buBlip>
                <a:blip r:embed="rId3">
                  <a:extLst>
                    <a:ext uri="{96DAC541-7B7A-43D3-8B79-37D633B846F1}">
                      <asvg:svgBlip xmlns:asvg="http://schemas.microsoft.com/office/drawing/2016/SVG/main" r:embed="rId4"/>
                    </a:ext>
                  </a:extLst>
                </a:blip>
              </a:buBlip>
            </a:pPr>
            <a:r>
              <a:rPr lang="en-US" dirty="0"/>
              <a:t>Need to understand rules of investigation in relevant regions.</a:t>
            </a:r>
          </a:p>
          <a:p>
            <a:pPr marL="1200210" lvl="2" indent="-342900" algn="just">
              <a:buBlip>
                <a:blip r:embed="rId3">
                  <a:extLst>
                    <a:ext uri="{96DAC541-7B7A-43D3-8B79-37D633B846F1}">
                      <asvg:svgBlip xmlns:asvg="http://schemas.microsoft.com/office/drawing/2016/SVG/main" r:embed="rId4"/>
                    </a:ext>
                  </a:extLst>
                </a:blip>
              </a:buBlip>
            </a:pPr>
            <a:r>
              <a:rPr lang="en-US" dirty="0"/>
              <a:t>Strict compliance required for effective prosecution.</a:t>
            </a:r>
          </a:p>
          <a:p>
            <a:pPr marL="743010" lvl="1" indent="-342900" algn="just">
              <a:buBlip>
                <a:blip r:embed="rId3">
                  <a:extLst>
                    <a:ext uri="{96DAC541-7B7A-43D3-8B79-37D633B846F1}">
                      <asvg:svgBlip xmlns:asvg="http://schemas.microsoft.com/office/drawing/2016/SVG/main" r:embed="rId4"/>
                    </a:ext>
                  </a:extLst>
                </a:blip>
              </a:buBlip>
            </a:pPr>
            <a:r>
              <a:rPr lang="en-US" sz="2000" dirty="0"/>
              <a:t>Technological Advancements:</a:t>
            </a:r>
          </a:p>
          <a:p>
            <a:pPr marL="1200210" lvl="2" indent="-342900" algn="just">
              <a:buBlip>
                <a:blip r:embed="rId3">
                  <a:extLst>
                    <a:ext uri="{96DAC541-7B7A-43D3-8B79-37D633B846F1}">
                      <asvg:svgBlip xmlns:asvg="http://schemas.microsoft.com/office/drawing/2016/SVG/main" r:embed="rId4"/>
                    </a:ext>
                  </a:extLst>
                </a:blip>
              </a:buBlip>
            </a:pPr>
            <a:r>
              <a:rPr lang="en-US" dirty="0"/>
              <a:t>Rapid changes pose challenges for investigators.</a:t>
            </a:r>
          </a:p>
          <a:p>
            <a:pPr marL="1200210" lvl="2" indent="-342900" algn="just">
              <a:buBlip>
                <a:blip r:embed="rId3">
                  <a:extLst>
                    <a:ext uri="{96DAC541-7B7A-43D3-8B79-37D633B846F1}">
                      <asvg:svgBlip xmlns:asvg="http://schemas.microsoft.com/office/drawing/2016/SVG/main" r:embed="rId4"/>
                    </a:ext>
                  </a:extLst>
                </a:blip>
              </a:buBlip>
            </a:pPr>
            <a:r>
              <a:rPr lang="en-US" dirty="0"/>
              <a:t>Importance of staying updated with technological advancements.</a:t>
            </a:r>
          </a:p>
          <a:p>
            <a:pPr marL="743010" lvl="1" indent="-342900" algn="just">
              <a:buBlip>
                <a:blip r:embed="rId3">
                  <a:extLst>
                    <a:ext uri="{96DAC541-7B7A-43D3-8B79-37D633B846F1}">
                      <asvg:svgBlip xmlns:asvg="http://schemas.microsoft.com/office/drawing/2016/SVG/main" r:embed="rId4"/>
                    </a:ext>
                  </a:extLst>
                </a:blip>
              </a:buBlip>
            </a:pPr>
            <a:r>
              <a:rPr lang="en-US" sz="2000" dirty="0"/>
              <a:t>Training and Adaptation:</a:t>
            </a:r>
          </a:p>
          <a:p>
            <a:pPr marL="1200210" lvl="2" indent="-342900" algn="just">
              <a:buBlip>
                <a:blip r:embed="rId3">
                  <a:extLst>
                    <a:ext uri="{96DAC541-7B7A-43D3-8B79-37D633B846F1}">
                      <asvg:svgBlip xmlns:asvg="http://schemas.microsoft.com/office/drawing/2016/SVG/main" r:embed="rId4"/>
                    </a:ext>
                  </a:extLst>
                </a:blip>
              </a:buBlip>
            </a:pPr>
            <a:r>
              <a:rPr lang="en-US" dirty="0"/>
              <a:t>Need for investigators to adapt to changing technologies.</a:t>
            </a:r>
          </a:p>
          <a:p>
            <a:pPr marL="1200210" lvl="2" indent="-342900" algn="just">
              <a:buBlip>
                <a:blip r:embed="rId3">
                  <a:extLst>
                    <a:ext uri="{96DAC541-7B7A-43D3-8B79-37D633B846F1}">
                      <asvg:svgBlip xmlns:asvg="http://schemas.microsoft.com/office/drawing/2016/SVG/main" r:embed="rId4"/>
                    </a:ext>
                  </a:extLst>
                </a:blip>
              </a:buBlip>
            </a:pPr>
            <a:r>
              <a:rPr lang="en-US" dirty="0"/>
              <a:t>Challenges in training investigators to handle technological changes.</a:t>
            </a:r>
          </a:p>
          <a:p>
            <a:pPr marL="743010" lvl="1" indent="-342900" algn="just">
              <a:buBlip>
                <a:blip r:embed="rId3">
                  <a:extLst>
                    <a:ext uri="{96DAC541-7B7A-43D3-8B79-37D633B846F1}">
                      <asvg:svgBlip xmlns:asvg="http://schemas.microsoft.com/office/drawing/2016/SVG/main" r:embed="rId4"/>
                    </a:ext>
                  </a:extLst>
                </a:blip>
              </a:buBlip>
            </a:pPr>
            <a:endParaRPr lang="en-US" sz="2000" dirty="0"/>
          </a:p>
          <a:p>
            <a:pPr marL="743010" lvl="1" indent="-342900" algn="just">
              <a:buBlip>
                <a:blip r:embed="rId3">
                  <a:extLst>
                    <a:ext uri="{96DAC541-7B7A-43D3-8B79-37D633B846F1}">
                      <asvg:svgBlip xmlns:asvg="http://schemas.microsoft.com/office/drawing/2016/SVG/main" r:embed="rId4"/>
                    </a:ext>
                  </a:extLst>
                </a:blip>
              </a:buBlip>
            </a:pPr>
            <a:endParaRPr lang="en-US" sz="2000" dirty="0"/>
          </a:p>
          <a:p>
            <a:pPr marL="743010" lvl="1" indent="-342900" algn="just">
              <a:buBlip>
                <a:blip r:embed="rId3">
                  <a:extLst>
                    <a:ext uri="{96DAC541-7B7A-43D3-8B79-37D633B846F1}">
                      <asvg:svgBlip xmlns:asvg="http://schemas.microsoft.com/office/drawing/2016/SVG/main" r:embed="rId4"/>
                    </a:ext>
                  </a:extLst>
                </a:blip>
              </a:buBlip>
            </a:pPr>
            <a:endParaRPr lang="en-US" sz="2000" dirty="0"/>
          </a:p>
          <a:p>
            <a:pPr marL="743010" lvl="1" indent="-342900" algn="just">
              <a:buBlip>
                <a:blip r:embed="rId3">
                  <a:extLst>
                    <a:ext uri="{96DAC541-7B7A-43D3-8B79-37D633B846F1}">
                      <asvg:svgBlip xmlns:asvg="http://schemas.microsoft.com/office/drawing/2016/SVG/main" r:embed="rId4"/>
                    </a:ext>
                  </a:extLst>
                </a:blip>
              </a:buBlip>
            </a:pPr>
            <a:endParaRPr lang="en-US" sz="2000" dirty="0">
              <a:solidFill>
                <a:schemeClr val="tx1"/>
              </a:solidFill>
            </a:endParaRPr>
          </a:p>
        </p:txBody>
      </p:sp>
      <p:sp>
        <p:nvSpPr>
          <p:cNvPr id="5" name="Title 2">
            <a:extLst>
              <a:ext uri="{FF2B5EF4-FFF2-40B4-BE49-F238E27FC236}">
                <a16:creationId xmlns:a16="http://schemas.microsoft.com/office/drawing/2014/main" id="{FD58D136-DDF0-71D3-EAE3-1D05A456CEE5}"/>
              </a:ext>
            </a:extLst>
          </p:cNvPr>
          <p:cNvSpPr txBox="1">
            <a:spLocks/>
          </p:cNvSpPr>
          <p:nvPr/>
        </p:nvSpPr>
        <p:spPr bwMode="auto">
          <a:xfrm>
            <a:off x="-1" y="-1"/>
            <a:ext cx="4616605" cy="5417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rgbClr val="004C69"/>
                </a:solidFill>
                <a:latin typeface="+mj-lt"/>
                <a:ea typeface="+mj-ea"/>
                <a:cs typeface="+mj-cs"/>
              </a:defRPr>
            </a:lvl1pPr>
          </a:lstStyle>
          <a:p>
            <a:r>
              <a:rPr lang="en-GB" sz="3000" dirty="0"/>
              <a:t>Challenges</a:t>
            </a:r>
          </a:p>
        </p:txBody>
      </p:sp>
    </p:spTree>
    <p:extLst>
      <p:ext uri="{BB962C8B-B14F-4D97-AF65-F5344CB8AC3E}">
        <p14:creationId xmlns:p14="http://schemas.microsoft.com/office/powerpoint/2010/main" val="30308627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84653CD-72F3-E6A4-09FE-AAB8490BA43B}"/>
              </a:ext>
            </a:extLst>
          </p:cNvPr>
          <p:cNvSpPr>
            <a:spLocks noGrp="1"/>
          </p:cNvSpPr>
          <p:nvPr>
            <p:ph idx="1"/>
          </p:nvPr>
        </p:nvSpPr>
        <p:spPr>
          <a:xfrm>
            <a:off x="71141" y="541760"/>
            <a:ext cx="9878575" cy="2148846"/>
          </a:xfrm>
        </p:spPr>
        <p:txBody>
          <a:bodyPr/>
          <a:lstStyle/>
          <a:p>
            <a:pPr marL="342900" indent="-342900" algn="just">
              <a:buBlip>
                <a:blip r:embed="rId3">
                  <a:extLst>
                    <a:ext uri="{96DAC541-7B7A-43D3-8B79-37D633B846F1}">
                      <asvg:svgBlip xmlns:asvg="http://schemas.microsoft.com/office/drawing/2016/SVG/main" r:embed="rId4"/>
                    </a:ext>
                  </a:extLst>
                </a:blip>
              </a:buBlip>
            </a:pPr>
            <a:r>
              <a:rPr lang="en-US" dirty="0">
                <a:solidFill>
                  <a:schemeClr val="tx1"/>
                </a:solidFill>
              </a:rPr>
              <a:t>Privacy Challenges</a:t>
            </a:r>
          </a:p>
          <a:p>
            <a:pPr marL="743010" lvl="1" indent="-342900" algn="just">
              <a:buBlip>
                <a:blip r:embed="rId3">
                  <a:extLst>
                    <a:ext uri="{96DAC541-7B7A-43D3-8B79-37D633B846F1}">
                      <asvg:svgBlip xmlns:asvg="http://schemas.microsoft.com/office/drawing/2016/SVG/main" r:embed="rId4"/>
                    </a:ext>
                  </a:extLst>
                </a:blip>
              </a:buBlip>
            </a:pPr>
            <a:r>
              <a:rPr lang="en-US" sz="2000" dirty="0"/>
              <a:t>Obtaining Warrants:</a:t>
            </a:r>
          </a:p>
          <a:p>
            <a:pPr marL="1200210" lvl="2" indent="-342900" algn="just">
              <a:buBlip>
                <a:blip r:embed="rId3">
                  <a:extLst>
                    <a:ext uri="{96DAC541-7B7A-43D3-8B79-37D633B846F1}">
                      <asvg:svgBlip xmlns:asvg="http://schemas.microsoft.com/office/drawing/2016/SVG/main" r:embed="rId4"/>
                    </a:ext>
                  </a:extLst>
                </a:blip>
              </a:buBlip>
            </a:pPr>
            <a:r>
              <a:rPr lang="en-US" dirty="0"/>
              <a:t>Investigators need warrants to search victim or attacker systems.</a:t>
            </a:r>
          </a:p>
          <a:p>
            <a:pPr marL="1200210" lvl="2" indent="-342900" algn="just">
              <a:buBlip>
                <a:blip r:embed="rId3">
                  <a:extLst>
                    <a:ext uri="{96DAC541-7B7A-43D3-8B79-37D633B846F1}">
                      <asvg:svgBlip xmlns:asvg="http://schemas.microsoft.com/office/drawing/2016/SVG/main" r:embed="rId4"/>
                    </a:ext>
                  </a:extLst>
                </a:blip>
              </a:buBlip>
            </a:pPr>
            <a:r>
              <a:rPr lang="en-US" dirty="0"/>
              <a:t>Warrants must specify devices to be investigated.</a:t>
            </a:r>
          </a:p>
          <a:p>
            <a:pPr marL="743010" lvl="1" indent="-342900" algn="just">
              <a:buBlip>
                <a:blip r:embed="rId3">
                  <a:extLst>
                    <a:ext uri="{96DAC541-7B7A-43D3-8B79-37D633B846F1}">
                      <asvg:svgBlip xmlns:asvg="http://schemas.microsoft.com/office/drawing/2016/SVG/main" r:embed="rId4"/>
                    </a:ext>
                  </a:extLst>
                </a:blip>
              </a:buBlip>
            </a:pPr>
            <a:r>
              <a:rPr lang="en-US" sz="2000" dirty="0"/>
              <a:t>Compliance with Fourth Amendment:</a:t>
            </a:r>
          </a:p>
          <a:p>
            <a:pPr marL="1200210" lvl="2" indent="-342900" algn="just">
              <a:buBlip>
                <a:blip r:embed="rId3">
                  <a:extLst>
                    <a:ext uri="{96DAC541-7B7A-43D3-8B79-37D633B846F1}">
                      <asvg:svgBlip xmlns:asvg="http://schemas.microsoft.com/office/drawing/2016/SVG/main" r:embed="rId4"/>
                    </a:ext>
                  </a:extLst>
                </a:blip>
              </a:buBlip>
            </a:pPr>
            <a:r>
              <a:rPr lang="en-US" dirty="0"/>
              <a:t>Avoid charges of unlawful search and seizure.</a:t>
            </a:r>
          </a:p>
          <a:p>
            <a:pPr marL="1200210" lvl="2" indent="-342900" algn="just">
              <a:buBlip>
                <a:blip r:embed="rId3">
                  <a:extLst>
                    <a:ext uri="{96DAC541-7B7A-43D3-8B79-37D633B846F1}">
                      <asvg:svgBlip xmlns:asvg="http://schemas.microsoft.com/office/drawing/2016/SVG/main" r:embed="rId4"/>
                    </a:ext>
                  </a:extLst>
                </a:blip>
              </a:buBlip>
            </a:pPr>
            <a:r>
              <a:rPr lang="en-US" dirty="0"/>
              <a:t>Compliance with Fourth Amendment's restrictions on searches.</a:t>
            </a:r>
          </a:p>
          <a:p>
            <a:pPr marL="743010" lvl="1" indent="-342900" algn="just">
              <a:buBlip>
                <a:blip r:embed="rId3">
                  <a:extLst>
                    <a:ext uri="{96DAC541-7B7A-43D3-8B79-37D633B846F1}">
                      <asvg:svgBlip xmlns:asvg="http://schemas.microsoft.com/office/drawing/2016/SVG/main" r:embed="rId4"/>
                    </a:ext>
                  </a:extLst>
                </a:blip>
              </a:buBlip>
            </a:pPr>
            <a:r>
              <a:rPr lang="en-US" sz="2000" dirty="0"/>
              <a:t>Fourth Amendment Guidelines:</a:t>
            </a:r>
          </a:p>
          <a:p>
            <a:pPr marL="1200210" lvl="2" indent="-342900" algn="just">
              <a:buBlip>
                <a:blip r:embed="rId3">
                  <a:extLst>
                    <a:ext uri="{96DAC541-7B7A-43D3-8B79-37D633B846F1}">
                      <asvg:svgBlip xmlns:asvg="http://schemas.microsoft.com/office/drawing/2016/SVG/main" r:embed="rId4"/>
                    </a:ext>
                  </a:extLst>
                </a:blip>
              </a:buBlip>
            </a:pPr>
            <a:r>
              <a:rPr lang="en-US" dirty="0"/>
              <a:t>Prohibits search or seizure without a warrant.</a:t>
            </a:r>
          </a:p>
          <a:p>
            <a:pPr marL="1200210" lvl="2" indent="-342900" algn="just">
              <a:buBlip>
                <a:blip r:embed="rId3">
                  <a:extLst>
                    <a:ext uri="{96DAC541-7B7A-43D3-8B79-37D633B846F1}">
                      <asvg:svgBlip xmlns:asvg="http://schemas.microsoft.com/office/drawing/2016/SVG/main" r:embed="rId4"/>
                    </a:ext>
                  </a:extLst>
                </a:blip>
              </a:buBlip>
            </a:pPr>
            <a:r>
              <a:rPr lang="en-US" dirty="0"/>
              <a:t>Protects areas or things with a reasonable expectation of privacy.</a:t>
            </a:r>
          </a:p>
        </p:txBody>
      </p:sp>
      <p:sp>
        <p:nvSpPr>
          <p:cNvPr id="5" name="Title 2">
            <a:extLst>
              <a:ext uri="{FF2B5EF4-FFF2-40B4-BE49-F238E27FC236}">
                <a16:creationId xmlns:a16="http://schemas.microsoft.com/office/drawing/2014/main" id="{FD58D136-DDF0-71D3-EAE3-1D05A456CEE5}"/>
              </a:ext>
            </a:extLst>
          </p:cNvPr>
          <p:cNvSpPr txBox="1">
            <a:spLocks/>
          </p:cNvSpPr>
          <p:nvPr/>
        </p:nvSpPr>
        <p:spPr bwMode="auto">
          <a:xfrm>
            <a:off x="-1" y="-1"/>
            <a:ext cx="4616605" cy="5417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rgbClr val="004C69"/>
                </a:solidFill>
                <a:latin typeface="+mj-lt"/>
                <a:ea typeface="+mj-ea"/>
                <a:cs typeface="+mj-cs"/>
              </a:defRPr>
            </a:lvl1pPr>
          </a:lstStyle>
          <a:p>
            <a:r>
              <a:rPr lang="en-GB" sz="3000" dirty="0"/>
              <a:t>Challenges</a:t>
            </a:r>
          </a:p>
        </p:txBody>
      </p:sp>
    </p:spTree>
    <p:extLst>
      <p:ext uri="{BB962C8B-B14F-4D97-AF65-F5344CB8AC3E}">
        <p14:creationId xmlns:p14="http://schemas.microsoft.com/office/powerpoint/2010/main" val="41787120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84653CD-72F3-E6A4-09FE-AAB8490BA43B}"/>
              </a:ext>
            </a:extLst>
          </p:cNvPr>
          <p:cNvSpPr>
            <a:spLocks noGrp="1"/>
          </p:cNvSpPr>
          <p:nvPr>
            <p:ph idx="1"/>
          </p:nvPr>
        </p:nvSpPr>
        <p:spPr>
          <a:xfrm>
            <a:off x="71141" y="541760"/>
            <a:ext cx="9878575" cy="2148846"/>
          </a:xfrm>
        </p:spPr>
        <p:txBody>
          <a:bodyPr/>
          <a:lstStyle/>
          <a:p>
            <a:pPr marL="342900" indent="-342900" algn="just">
              <a:buBlip>
                <a:blip r:embed="rId3">
                  <a:extLst>
                    <a:ext uri="{96DAC541-7B7A-43D3-8B79-37D633B846F1}">
                      <asvg:svgBlip xmlns:asvg="http://schemas.microsoft.com/office/drawing/2016/SVG/main" r:embed="rId4"/>
                    </a:ext>
                  </a:extLst>
                </a:blip>
              </a:buBlip>
            </a:pPr>
            <a:r>
              <a:rPr lang="en-US" dirty="0">
                <a:solidFill>
                  <a:schemeClr val="tx1"/>
                </a:solidFill>
              </a:rPr>
              <a:t>Privacy Challenges</a:t>
            </a:r>
          </a:p>
          <a:p>
            <a:pPr marL="743010" lvl="1" indent="-342900" algn="just">
              <a:buBlip>
                <a:blip r:embed="rId3">
                  <a:extLst>
                    <a:ext uri="{96DAC541-7B7A-43D3-8B79-37D633B846F1}">
                      <asvg:svgBlip xmlns:asvg="http://schemas.microsoft.com/office/drawing/2016/SVG/main" r:embed="rId4"/>
                    </a:ext>
                  </a:extLst>
                </a:blip>
              </a:buBlip>
            </a:pPr>
            <a:r>
              <a:rPr lang="en-US" sz="2000" dirty="0"/>
              <a:t>Private Intrusions:</a:t>
            </a:r>
          </a:p>
          <a:p>
            <a:pPr marL="1200210" lvl="2" indent="-342900" algn="just">
              <a:buBlip>
                <a:blip r:embed="rId3">
                  <a:extLst>
                    <a:ext uri="{96DAC541-7B7A-43D3-8B79-37D633B846F1}">
                      <asvg:svgBlip xmlns:asvg="http://schemas.microsoft.com/office/drawing/2016/SVG/main" r:embed="rId4"/>
                    </a:ext>
                  </a:extLst>
                </a:blip>
              </a:buBlip>
            </a:pPr>
            <a:r>
              <a:rPr lang="en-US" dirty="0"/>
              <a:t>Non-governmental intrusions aren't governed by the Fourth Amendment.</a:t>
            </a:r>
          </a:p>
          <a:p>
            <a:pPr marL="743010" lvl="1" indent="-342900" algn="just">
              <a:buBlip>
                <a:blip r:embed="rId3">
                  <a:extLst>
                    <a:ext uri="{96DAC541-7B7A-43D3-8B79-37D633B846F1}">
                      <asvg:svgBlip xmlns:asvg="http://schemas.microsoft.com/office/drawing/2016/SVG/main" r:embed="rId4"/>
                    </a:ext>
                  </a:extLst>
                </a:blip>
              </a:buBlip>
            </a:pPr>
            <a:r>
              <a:rPr lang="en-US" sz="2000" dirty="0"/>
              <a:t>Preserving Anonymity:</a:t>
            </a:r>
          </a:p>
          <a:p>
            <a:pPr marL="1200210" lvl="2" indent="-342900" algn="just">
              <a:buBlip>
                <a:blip r:embed="rId3">
                  <a:extLst>
                    <a:ext uri="{96DAC541-7B7A-43D3-8B79-37D633B846F1}">
                      <asvg:svgBlip xmlns:asvg="http://schemas.microsoft.com/office/drawing/2016/SVG/main" r:embed="rId4"/>
                    </a:ext>
                  </a:extLst>
                </a:blip>
              </a:buBlip>
            </a:pPr>
            <a:r>
              <a:rPr lang="en-US" dirty="0"/>
              <a:t>Important when dealing with evidence related to internet usage.</a:t>
            </a:r>
          </a:p>
          <a:p>
            <a:pPr marL="1200210" lvl="2" indent="-342900" algn="just">
              <a:buBlip>
                <a:blip r:embed="rId3">
                  <a:extLst>
                    <a:ext uri="{96DAC541-7B7A-43D3-8B79-37D633B846F1}">
                      <asvg:svgBlip xmlns:asvg="http://schemas.microsoft.com/office/drawing/2016/SVG/main" r:embed="rId4"/>
                    </a:ext>
                  </a:extLst>
                </a:blip>
              </a:buBlip>
            </a:pPr>
            <a:r>
              <a:rPr lang="en-US" dirty="0"/>
              <a:t>Protects identities of other users connected to the target system.</a:t>
            </a:r>
          </a:p>
          <a:p>
            <a:pPr marL="743010" lvl="1" indent="-342900" algn="just">
              <a:buBlip>
                <a:blip r:embed="rId3">
                  <a:extLst>
                    <a:ext uri="{96DAC541-7B7A-43D3-8B79-37D633B846F1}">
                      <asvg:svgBlip xmlns:asvg="http://schemas.microsoft.com/office/drawing/2016/SVG/main" r:embed="rId4"/>
                    </a:ext>
                  </a:extLst>
                </a:blip>
              </a:buBlip>
            </a:pPr>
            <a:r>
              <a:rPr lang="en-US" sz="2000" dirty="0"/>
              <a:t>Permission for Data Publication:</a:t>
            </a:r>
          </a:p>
          <a:p>
            <a:pPr marL="1200210" lvl="2" indent="-342900" algn="just">
              <a:buBlip>
                <a:blip r:embed="rId3">
                  <a:extLst>
                    <a:ext uri="{96DAC541-7B7A-43D3-8B79-37D633B846F1}">
                      <asvg:svgBlip xmlns:asvg="http://schemas.microsoft.com/office/drawing/2016/SVG/main" r:embed="rId4"/>
                    </a:ext>
                  </a:extLst>
                </a:blip>
              </a:buBlip>
            </a:pPr>
            <a:r>
              <a:rPr lang="en-US" dirty="0"/>
              <a:t>Investigators should obtain permission before publicizing data.</a:t>
            </a:r>
          </a:p>
          <a:p>
            <a:pPr marL="1200210" lvl="2" indent="-342900" algn="just">
              <a:buBlip>
                <a:blip r:embed="rId3">
                  <a:extLst>
                    <a:ext uri="{96DAC541-7B7A-43D3-8B79-37D633B846F1}">
                      <asvg:svgBlip xmlns:asvg="http://schemas.microsoft.com/office/drawing/2016/SVG/main" r:embed="rId4"/>
                    </a:ext>
                  </a:extLst>
                </a:blip>
              </a:buBlip>
            </a:pPr>
            <a:r>
              <a:rPr lang="en-US" dirty="0"/>
              <a:t>Actions should not raise privacy concerns for system owner.</a:t>
            </a:r>
          </a:p>
          <a:p>
            <a:pPr marL="1257300" lvl="3" indent="-342900" algn="just" defTabSz="457105">
              <a:lnSpc>
                <a:spcPct val="100000"/>
              </a:lnSpc>
              <a:spcBef>
                <a:spcPct val="20000"/>
              </a:spcBef>
              <a:buBlip>
                <a:blip r:embed="rId3">
                  <a:extLst>
                    <a:ext uri="{96DAC541-7B7A-43D3-8B79-37D633B846F1}">
                      <asvg:svgBlip xmlns:asvg="http://schemas.microsoft.com/office/drawing/2016/SVG/main" r:embed="rId4"/>
                    </a:ext>
                  </a:extLst>
                </a:blip>
              </a:buBlip>
            </a:pPr>
            <a:endParaRPr lang="en-US" sz="2000" dirty="0"/>
          </a:p>
        </p:txBody>
      </p:sp>
      <p:sp>
        <p:nvSpPr>
          <p:cNvPr id="5" name="Title 2">
            <a:extLst>
              <a:ext uri="{FF2B5EF4-FFF2-40B4-BE49-F238E27FC236}">
                <a16:creationId xmlns:a16="http://schemas.microsoft.com/office/drawing/2014/main" id="{FD58D136-DDF0-71D3-EAE3-1D05A456CEE5}"/>
              </a:ext>
            </a:extLst>
          </p:cNvPr>
          <p:cNvSpPr txBox="1">
            <a:spLocks/>
          </p:cNvSpPr>
          <p:nvPr/>
        </p:nvSpPr>
        <p:spPr bwMode="auto">
          <a:xfrm>
            <a:off x="-1" y="-1"/>
            <a:ext cx="4616605" cy="5417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rgbClr val="004C69"/>
                </a:solidFill>
                <a:latin typeface="+mj-lt"/>
                <a:ea typeface="+mj-ea"/>
                <a:cs typeface="+mj-cs"/>
              </a:defRPr>
            </a:lvl1pPr>
          </a:lstStyle>
          <a:p>
            <a:r>
              <a:rPr lang="en-GB" sz="3000" dirty="0"/>
              <a:t>Challenges</a:t>
            </a:r>
          </a:p>
        </p:txBody>
      </p:sp>
    </p:spTree>
    <p:extLst>
      <p:ext uri="{BB962C8B-B14F-4D97-AF65-F5344CB8AC3E}">
        <p14:creationId xmlns:p14="http://schemas.microsoft.com/office/powerpoint/2010/main" val="27724024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0" y="10769"/>
            <a:ext cx="6484556" cy="900979"/>
          </a:xfrm>
        </p:spPr>
        <p:txBody>
          <a:bodyPr>
            <a:normAutofit/>
          </a:bodyPr>
          <a:lstStyle/>
          <a:p>
            <a:r>
              <a:rPr lang="en-GB" sz="3200" dirty="0"/>
              <a:t>Technology: Crime and Law</a:t>
            </a:r>
          </a:p>
        </p:txBody>
      </p:sp>
      <p:sp>
        <p:nvSpPr>
          <p:cNvPr id="3" name="Content Placeholder 2">
            <a:extLst>
              <a:ext uri="{FF2B5EF4-FFF2-40B4-BE49-F238E27FC236}">
                <a16:creationId xmlns:a16="http://schemas.microsoft.com/office/drawing/2014/main" id="{35B80D8E-24DC-4DB6-9B28-2C3CE35E0859}"/>
              </a:ext>
            </a:extLst>
          </p:cNvPr>
          <p:cNvSpPr>
            <a:spLocks noGrp="1"/>
          </p:cNvSpPr>
          <p:nvPr>
            <p:ph idx="1"/>
          </p:nvPr>
        </p:nvSpPr>
        <p:spPr>
          <a:xfrm>
            <a:off x="114301" y="727274"/>
            <a:ext cx="12077700" cy="5033446"/>
          </a:xfrm>
        </p:spPr>
        <p:txBody>
          <a:bodyPr>
            <a:normAutofit/>
          </a:bodyPr>
          <a:lstStyle/>
          <a:p>
            <a:pPr algn="just" defTabSz="684213">
              <a:spcBef>
                <a:spcPts val="600"/>
              </a:spcBef>
              <a:spcAft>
                <a:spcPts val="600"/>
              </a:spcAft>
              <a:buClr>
                <a:schemeClr val="tx2"/>
              </a:buClr>
              <a:buSzPct val="90000"/>
              <a:buFont typeface="Wingdings" panose="05000000000000000000" pitchFamily="2" charset="2"/>
              <a:buChar char="§"/>
            </a:pPr>
            <a:r>
              <a:rPr lang="en-GB" sz="2100" dirty="0"/>
              <a:t>Object of Crime</a:t>
            </a:r>
          </a:p>
          <a:p>
            <a:pPr algn="just" defTabSz="684213">
              <a:spcBef>
                <a:spcPts val="600"/>
              </a:spcBef>
              <a:spcAft>
                <a:spcPts val="600"/>
              </a:spcAft>
              <a:buClr>
                <a:schemeClr val="tx2"/>
              </a:buClr>
              <a:buSzPct val="90000"/>
              <a:buFont typeface="Wingdings" panose="05000000000000000000" pitchFamily="2" charset="2"/>
              <a:buChar char="§"/>
            </a:pPr>
            <a:r>
              <a:rPr lang="en-GB" sz="2100" dirty="0"/>
              <a:t>Subject of Crime</a:t>
            </a:r>
          </a:p>
          <a:p>
            <a:pPr algn="just" defTabSz="684213">
              <a:spcBef>
                <a:spcPts val="600"/>
              </a:spcBef>
              <a:spcAft>
                <a:spcPts val="600"/>
              </a:spcAft>
              <a:buClr>
                <a:schemeClr val="tx2"/>
              </a:buClr>
              <a:buSzPct val="90000"/>
              <a:buFont typeface="Wingdings" panose="05000000000000000000" pitchFamily="2" charset="2"/>
              <a:buChar char="§"/>
            </a:pPr>
            <a:r>
              <a:rPr lang="en-GB" sz="2100" dirty="0"/>
              <a:t>Tool of Crime</a:t>
            </a:r>
          </a:p>
          <a:p>
            <a:pPr algn="just" defTabSz="684213">
              <a:spcBef>
                <a:spcPts val="600"/>
              </a:spcBef>
              <a:spcAft>
                <a:spcPts val="600"/>
              </a:spcAft>
              <a:buClr>
                <a:schemeClr val="tx2"/>
              </a:buClr>
              <a:buSzPct val="90000"/>
              <a:buFont typeface="Wingdings" panose="05000000000000000000" pitchFamily="2" charset="2"/>
              <a:buChar char="§"/>
            </a:pPr>
            <a:r>
              <a:rPr lang="en-GB" sz="2100" dirty="0"/>
              <a:t>Symbol of Crime</a:t>
            </a:r>
          </a:p>
          <a:p>
            <a:pPr algn="just" defTabSz="684213">
              <a:spcBef>
                <a:spcPts val="600"/>
              </a:spcBef>
              <a:spcAft>
                <a:spcPts val="600"/>
              </a:spcAft>
              <a:buClr>
                <a:schemeClr val="tx2"/>
              </a:buClr>
              <a:buSzPct val="90000"/>
              <a:buFont typeface="Wingdings" panose="05000000000000000000" pitchFamily="2" charset="2"/>
              <a:buChar char="§"/>
            </a:pPr>
            <a:endParaRPr lang="en-GB" sz="2100" dirty="0"/>
          </a:p>
          <a:p>
            <a:pPr algn="just" defTabSz="684213">
              <a:spcBef>
                <a:spcPts val="600"/>
              </a:spcBef>
              <a:spcAft>
                <a:spcPts val="600"/>
              </a:spcAft>
              <a:buClr>
                <a:schemeClr val="tx2"/>
              </a:buClr>
              <a:buSzPct val="90000"/>
              <a:buFont typeface="Wingdings" panose="05000000000000000000" pitchFamily="2" charset="2"/>
              <a:buChar char="§"/>
            </a:pPr>
            <a:r>
              <a:rPr lang="en-GB" sz="2100" dirty="0"/>
              <a:t>Civil Law</a:t>
            </a:r>
          </a:p>
          <a:p>
            <a:pPr algn="just" defTabSz="684213">
              <a:spcBef>
                <a:spcPts val="600"/>
              </a:spcBef>
              <a:spcAft>
                <a:spcPts val="600"/>
              </a:spcAft>
              <a:buClr>
                <a:schemeClr val="tx2"/>
              </a:buClr>
              <a:buSzPct val="90000"/>
              <a:buFont typeface="Wingdings" panose="05000000000000000000" pitchFamily="2" charset="2"/>
              <a:buChar char="§"/>
            </a:pPr>
            <a:r>
              <a:rPr lang="en-GB" sz="2100" dirty="0"/>
              <a:t>Criminal Law</a:t>
            </a:r>
          </a:p>
          <a:p>
            <a:pPr algn="just" defTabSz="684213">
              <a:spcBef>
                <a:spcPts val="600"/>
              </a:spcBef>
              <a:spcAft>
                <a:spcPts val="600"/>
              </a:spcAft>
              <a:buClr>
                <a:schemeClr val="tx2"/>
              </a:buClr>
              <a:buSzPct val="90000"/>
              <a:buFont typeface="Wingdings" panose="05000000000000000000" pitchFamily="2" charset="2"/>
              <a:buChar char="§"/>
            </a:pPr>
            <a:r>
              <a:rPr lang="en-GB" sz="2100" dirty="0"/>
              <a:t>Tort Law</a:t>
            </a:r>
          </a:p>
          <a:p>
            <a:pPr algn="just" defTabSz="684213">
              <a:spcBef>
                <a:spcPts val="600"/>
              </a:spcBef>
              <a:spcAft>
                <a:spcPts val="600"/>
              </a:spcAft>
              <a:buClr>
                <a:schemeClr val="tx2"/>
              </a:buClr>
              <a:buSzPct val="90000"/>
              <a:buFont typeface="Wingdings" panose="05000000000000000000" pitchFamily="2" charset="2"/>
              <a:buChar char="§"/>
            </a:pPr>
            <a:r>
              <a:rPr lang="en-GB" sz="2100" dirty="0"/>
              <a:t>Private Law</a:t>
            </a:r>
          </a:p>
          <a:p>
            <a:pPr algn="just" defTabSz="684213">
              <a:spcBef>
                <a:spcPts val="600"/>
              </a:spcBef>
              <a:spcAft>
                <a:spcPts val="600"/>
              </a:spcAft>
              <a:buClr>
                <a:schemeClr val="tx2"/>
              </a:buClr>
              <a:buSzPct val="90000"/>
              <a:buFont typeface="Wingdings" panose="05000000000000000000" pitchFamily="2" charset="2"/>
              <a:buChar char="§"/>
            </a:pPr>
            <a:r>
              <a:rPr lang="en-GB" sz="2100" dirty="0"/>
              <a:t>Public Law</a:t>
            </a:r>
          </a:p>
        </p:txBody>
      </p:sp>
      <p:sp>
        <p:nvSpPr>
          <p:cNvPr id="5" name="TextBox 4">
            <a:extLst>
              <a:ext uri="{FF2B5EF4-FFF2-40B4-BE49-F238E27FC236}">
                <a16:creationId xmlns:a16="http://schemas.microsoft.com/office/drawing/2014/main" id="{E2B02BAF-EF99-E1B0-C4F9-D038E66E56C1}"/>
              </a:ext>
            </a:extLst>
          </p:cNvPr>
          <p:cNvSpPr txBox="1"/>
          <p:nvPr/>
        </p:nvSpPr>
        <p:spPr>
          <a:xfrm>
            <a:off x="4876800" y="137048"/>
            <a:ext cx="7048500" cy="2031325"/>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r>
              <a:rPr lang="en-GB" b="1" dirty="0"/>
              <a:t>United Kingdom (UK) Computer Misuse Act</a:t>
            </a:r>
            <a:endParaRPr lang="en-GB" dirty="0"/>
          </a:p>
          <a:p>
            <a:pPr marL="285750" indent="-285750">
              <a:buFont typeface="Wingdings" panose="05000000000000000000" pitchFamily="2" charset="2"/>
              <a:buChar char="Ø"/>
            </a:pPr>
            <a:r>
              <a:rPr lang="en-GB" dirty="0"/>
              <a:t>1990</a:t>
            </a:r>
          </a:p>
          <a:p>
            <a:pPr marL="285750" indent="-285750">
              <a:buFont typeface="Wingdings" panose="05000000000000000000" pitchFamily="2" charset="2"/>
              <a:buChar char="Ø"/>
            </a:pPr>
            <a:r>
              <a:rPr lang="en-GB" dirty="0"/>
              <a:t>Unauthorized access to computer material </a:t>
            </a:r>
          </a:p>
          <a:p>
            <a:pPr marL="285750" indent="-285750">
              <a:buFont typeface="Wingdings" panose="05000000000000000000" pitchFamily="2" charset="2"/>
              <a:buChar char="Ø"/>
            </a:pPr>
            <a:r>
              <a:rPr lang="en-GB" dirty="0"/>
              <a:t>Unauthorized access with intent to commit or facilitate commission of further offences </a:t>
            </a:r>
          </a:p>
          <a:p>
            <a:pPr marL="285750" indent="-285750">
              <a:buFont typeface="Wingdings" panose="05000000000000000000" pitchFamily="2" charset="2"/>
              <a:buChar char="Ø"/>
            </a:pPr>
            <a:r>
              <a:rPr lang="en-GB" dirty="0"/>
              <a:t>Unauthorized acts with intent to impair, or with recklessness as to impairing, operation of computer, etc.</a:t>
            </a:r>
          </a:p>
        </p:txBody>
      </p:sp>
      <p:sp>
        <p:nvSpPr>
          <p:cNvPr id="6" name="TextBox 5">
            <a:extLst>
              <a:ext uri="{FF2B5EF4-FFF2-40B4-BE49-F238E27FC236}">
                <a16:creationId xmlns:a16="http://schemas.microsoft.com/office/drawing/2014/main" id="{FA74270E-F584-1A9E-D77D-B7E049AEEDBA}"/>
              </a:ext>
            </a:extLst>
          </p:cNvPr>
          <p:cNvSpPr txBox="1"/>
          <p:nvPr/>
        </p:nvSpPr>
        <p:spPr>
          <a:xfrm>
            <a:off x="4876800" y="2284583"/>
            <a:ext cx="7048500" cy="1200329"/>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r>
              <a:rPr lang="en-GB" b="1" dirty="0"/>
              <a:t>Payment Card Industry: Data Security Standard (PCI-DSS): </a:t>
            </a:r>
          </a:p>
          <a:p>
            <a:pPr marL="285750" indent="-285750">
              <a:buFont typeface="Wingdings" panose="05000000000000000000" pitchFamily="2" charset="2"/>
              <a:buChar char="Ø"/>
            </a:pPr>
            <a:r>
              <a:rPr lang="en-GB" dirty="0"/>
              <a:t>2008 (revised frequently) </a:t>
            </a:r>
          </a:p>
          <a:p>
            <a:pPr marL="285750" indent="-285750">
              <a:buFont typeface="Wingdings" panose="05000000000000000000" pitchFamily="2" charset="2"/>
              <a:buChar char="Ø"/>
            </a:pPr>
            <a:r>
              <a:rPr lang="en-GB" dirty="0"/>
              <a:t>Cover both technical and operational system components included in or connected to cardholder data (i.e., credit cards). </a:t>
            </a:r>
          </a:p>
        </p:txBody>
      </p:sp>
      <p:sp>
        <p:nvSpPr>
          <p:cNvPr id="7" name="TextBox 6">
            <a:extLst>
              <a:ext uri="{FF2B5EF4-FFF2-40B4-BE49-F238E27FC236}">
                <a16:creationId xmlns:a16="http://schemas.microsoft.com/office/drawing/2014/main" id="{AC3990FE-FD55-EFB5-BD01-1497FAC32D0B}"/>
              </a:ext>
            </a:extLst>
          </p:cNvPr>
          <p:cNvSpPr txBox="1"/>
          <p:nvPr/>
        </p:nvSpPr>
        <p:spPr>
          <a:xfrm>
            <a:off x="4876800" y="3608981"/>
            <a:ext cx="7048500" cy="1200329"/>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r>
              <a:rPr lang="en-GB" b="1" dirty="0"/>
              <a:t>Sarbanes-Oxley Act (SOX): </a:t>
            </a:r>
          </a:p>
          <a:p>
            <a:pPr marL="285750" indent="-285750">
              <a:buFont typeface="Wingdings" panose="05000000000000000000" pitchFamily="2" charset="2"/>
              <a:buChar char="Ø"/>
            </a:pPr>
            <a:r>
              <a:rPr lang="en-GB" dirty="0"/>
              <a:t>2002 </a:t>
            </a:r>
          </a:p>
          <a:p>
            <a:pPr marL="285750" indent="-285750">
              <a:buFont typeface="Wingdings" panose="05000000000000000000" pitchFamily="2" charset="2"/>
              <a:buChar char="Ø"/>
            </a:pPr>
            <a:r>
              <a:rPr lang="en-GB" dirty="0"/>
              <a:t>this legislation is mandatory for all organizations as regulation of financial practice and corporate governance</a:t>
            </a:r>
          </a:p>
        </p:txBody>
      </p:sp>
      <p:sp>
        <p:nvSpPr>
          <p:cNvPr id="8" name="TextBox 7">
            <a:extLst>
              <a:ext uri="{FF2B5EF4-FFF2-40B4-BE49-F238E27FC236}">
                <a16:creationId xmlns:a16="http://schemas.microsoft.com/office/drawing/2014/main" id="{8CFA409F-D5BB-FC4F-42CF-3A331ECF37CA}"/>
              </a:ext>
            </a:extLst>
          </p:cNvPr>
          <p:cNvSpPr txBox="1"/>
          <p:nvPr/>
        </p:nvSpPr>
        <p:spPr>
          <a:xfrm>
            <a:off x="2228850" y="4941329"/>
            <a:ext cx="9696450" cy="674031"/>
          </a:xfrm>
          <a:prstGeom prst="rect">
            <a:avLst/>
          </a:prstGeom>
          <a:noFill/>
        </p:spPr>
        <p:txBody>
          <a:bodyPr wrap="square">
            <a:spAutoFit/>
          </a:bodyPr>
          <a:lstStyle/>
          <a:p>
            <a:pPr algn="just" defTabSz="684213">
              <a:lnSpc>
                <a:spcPct val="90000"/>
              </a:lnSpc>
              <a:spcBef>
                <a:spcPts val="600"/>
              </a:spcBef>
              <a:spcAft>
                <a:spcPts val="600"/>
              </a:spcAft>
              <a:buClr>
                <a:schemeClr val="tx2"/>
              </a:buClr>
              <a:buSzPct val="90000"/>
            </a:pPr>
            <a:r>
              <a:rPr lang="en-US" altLang="en-US" sz="2100" i="1" dirty="0"/>
              <a:t>Note that, Computers and networks can be tools used to commit crimes. Many states have added specific language to criminal codes to define crimes involving computers</a:t>
            </a:r>
          </a:p>
        </p:txBody>
      </p:sp>
    </p:spTree>
    <p:extLst>
      <p:ext uri="{BB962C8B-B14F-4D97-AF65-F5344CB8AC3E}">
        <p14:creationId xmlns:p14="http://schemas.microsoft.com/office/powerpoint/2010/main" val="390109297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0" y="10769"/>
            <a:ext cx="6484556" cy="900979"/>
          </a:xfrm>
        </p:spPr>
        <p:txBody>
          <a:bodyPr>
            <a:normAutofit/>
          </a:bodyPr>
          <a:lstStyle/>
          <a:p>
            <a:r>
              <a:rPr lang="en-GB" sz="3200" dirty="0"/>
              <a:t>Technology: Crime and Law</a:t>
            </a:r>
          </a:p>
        </p:txBody>
      </p:sp>
      <p:sp>
        <p:nvSpPr>
          <p:cNvPr id="3" name="Content Placeholder 2">
            <a:extLst>
              <a:ext uri="{FF2B5EF4-FFF2-40B4-BE49-F238E27FC236}">
                <a16:creationId xmlns:a16="http://schemas.microsoft.com/office/drawing/2014/main" id="{35B80D8E-24DC-4DB6-9B28-2C3CE35E0859}"/>
              </a:ext>
            </a:extLst>
          </p:cNvPr>
          <p:cNvSpPr>
            <a:spLocks noGrp="1"/>
          </p:cNvSpPr>
          <p:nvPr>
            <p:ph idx="1"/>
          </p:nvPr>
        </p:nvSpPr>
        <p:spPr>
          <a:xfrm>
            <a:off x="114301" y="727274"/>
            <a:ext cx="12077700" cy="5033446"/>
          </a:xfrm>
        </p:spPr>
        <p:txBody>
          <a:bodyPr>
            <a:normAutofit/>
          </a:bodyPr>
          <a:lstStyle/>
          <a:p>
            <a:pPr algn="just" defTabSz="684213">
              <a:spcBef>
                <a:spcPts val="600"/>
              </a:spcBef>
              <a:spcAft>
                <a:spcPts val="600"/>
              </a:spcAft>
              <a:buClr>
                <a:schemeClr val="tx2"/>
              </a:buClr>
              <a:buSzPct val="90000"/>
              <a:buFont typeface="Wingdings" panose="05000000000000000000" pitchFamily="2" charset="2"/>
              <a:buChar char="§"/>
            </a:pPr>
            <a:r>
              <a:rPr lang="en-GB" sz="2100" dirty="0"/>
              <a:t>Object of Crime</a:t>
            </a:r>
          </a:p>
          <a:p>
            <a:pPr algn="just" defTabSz="684213">
              <a:spcBef>
                <a:spcPts val="600"/>
              </a:spcBef>
              <a:spcAft>
                <a:spcPts val="600"/>
              </a:spcAft>
              <a:buClr>
                <a:schemeClr val="tx2"/>
              </a:buClr>
              <a:buSzPct val="90000"/>
              <a:buFont typeface="Wingdings" panose="05000000000000000000" pitchFamily="2" charset="2"/>
              <a:buChar char="§"/>
            </a:pPr>
            <a:r>
              <a:rPr lang="en-GB" sz="2100" dirty="0"/>
              <a:t>Subject of Crime</a:t>
            </a:r>
          </a:p>
          <a:p>
            <a:pPr algn="just" defTabSz="684213">
              <a:spcBef>
                <a:spcPts val="600"/>
              </a:spcBef>
              <a:spcAft>
                <a:spcPts val="600"/>
              </a:spcAft>
              <a:buClr>
                <a:schemeClr val="tx2"/>
              </a:buClr>
              <a:buSzPct val="90000"/>
              <a:buFont typeface="Wingdings" panose="05000000000000000000" pitchFamily="2" charset="2"/>
              <a:buChar char="§"/>
            </a:pPr>
            <a:r>
              <a:rPr lang="en-GB" sz="2100" dirty="0"/>
              <a:t>Tool of Crime</a:t>
            </a:r>
          </a:p>
          <a:p>
            <a:pPr algn="just" defTabSz="684213">
              <a:spcBef>
                <a:spcPts val="600"/>
              </a:spcBef>
              <a:spcAft>
                <a:spcPts val="600"/>
              </a:spcAft>
              <a:buClr>
                <a:schemeClr val="tx2"/>
              </a:buClr>
              <a:buSzPct val="90000"/>
              <a:buFont typeface="Wingdings" panose="05000000000000000000" pitchFamily="2" charset="2"/>
              <a:buChar char="§"/>
            </a:pPr>
            <a:r>
              <a:rPr lang="en-GB" sz="2100" dirty="0"/>
              <a:t>Symbol of Crime</a:t>
            </a:r>
          </a:p>
          <a:p>
            <a:pPr algn="just" defTabSz="684213">
              <a:spcBef>
                <a:spcPts val="600"/>
              </a:spcBef>
              <a:spcAft>
                <a:spcPts val="600"/>
              </a:spcAft>
              <a:buClr>
                <a:schemeClr val="tx2"/>
              </a:buClr>
              <a:buSzPct val="90000"/>
              <a:buFont typeface="Wingdings" panose="05000000000000000000" pitchFamily="2" charset="2"/>
              <a:buChar char="§"/>
            </a:pPr>
            <a:endParaRPr lang="en-GB" sz="2100" dirty="0"/>
          </a:p>
          <a:p>
            <a:pPr algn="just" defTabSz="684213">
              <a:spcBef>
                <a:spcPts val="600"/>
              </a:spcBef>
              <a:spcAft>
                <a:spcPts val="600"/>
              </a:spcAft>
              <a:buClr>
                <a:schemeClr val="tx2"/>
              </a:buClr>
              <a:buSzPct val="90000"/>
              <a:buFont typeface="Wingdings" panose="05000000000000000000" pitchFamily="2" charset="2"/>
              <a:buChar char="§"/>
            </a:pPr>
            <a:r>
              <a:rPr lang="en-GB" sz="2100" dirty="0"/>
              <a:t>Civil Law</a:t>
            </a:r>
          </a:p>
          <a:p>
            <a:pPr algn="just" defTabSz="684213">
              <a:spcBef>
                <a:spcPts val="600"/>
              </a:spcBef>
              <a:spcAft>
                <a:spcPts val="600"/>
              </a:spcAft>
              <a:buClr>
                <a:schemeClr val="tx2"/>
              </a:buClr>
              <a:buSzPct val="90000"/>
              <a:buFont typeface="Wingdings" panose="05000000000000000000" pitchFamily="2" charset="2"/>
              <a:buChar char="§"/>
            </a:pPr>
            <a:r>
              <a:rPr lang="en-GB" sz="2100" dirty="0"/>
              <a:t>Criminal Law</a:t>
            </a:r>
          </a:p>
          <a:p>
            <a:pPr algn="just" defTabSz="684213">
              <a:spcBef>
                <a:spcPts val="600"/>
              </a:spcBef>
              <a:spcAft>
                <a:spcPts val="600"/>
              </a:spcAft>
              <a:buClr>
                <a:schemeClr val="tx2"/>
              </a:buClr>
              <a:buSzPct val="90000"/>
              <a:buFont typeface="Wingdings" panose="05000000000000000000" pitchFamily="2" charset="2"/>
              <a:buChar char="§"/>
            </a:pPr>
            <a:r>
              <a:rPr lang="en-GB" sz="2100" dirty="0"/>
              <a:t>Tort Law</a:t>
            </a:r>
          </a:p>
          <a:p>
            <a:pPr algn="just" defTabSz="684213">
              <a:spcBef>
                <a:spcPts val="600"/>
              </a:spcBef>
              <a:spcAft>
                <a:spcPts val="600"/>
              </a:spcAft>
              <a:buClr>
                <a:schemeClr val="tx2"/>
              </a:buClr>
              <a:buSzPct val="90000"/>
              <a:buFont typeface="Wingdings" panose="05000000000000000000" pitchFamily="2" charset="2"/>
              <a:buChar char="§"/>
            </a:pPr>
            <a:r>
              <a:rPr lang="en-GB" sz="2100" dirty="0"/>
              <a:t>Private Law</a:t>
            </a:r>
          </a:p>
          <a:p>
            <a:pPr algn="just" defTabSz="684213">
              <a:spcBef>
                <a:spcPts val="600"/>
              </a:spcBef>
              <a:spcAft>
                <a:spcPts val="600"/>
              </a:spcAft>
              <a:buClr>
                <a:schemeClr val="tx2"/>
              </a:buClr>
              <a:buSzPct val="90000"/>
              <a:buFont typeface="Wingdings" panose="05000000000000000000" pitchFamily="2" charset="2"/>
              <a:buChar char="§"/>
            </a:pPr>
            <a:r>
              <a:rPr lang="en-GB" sz="2100" dirty="0"/>
              <a:t>Public Law</a:t>
            </a:r>
          </a:p>
        </p:txBody>
      </p:sp>
      <p:sp>
        <p:nvSpPr>
          <p:cNvPr id="5" name="TextBox 4">
            <a:extLst>
              <a:ext uri="{FF2B5EF4-FFF2-40B4-BE49-F238E27FC236}">
                <a16:creationId xmlns:a16="http://schemas.microsoft.com/office/drawing/2014/main" id="{E2B02BAF-EF99-E1B0-C4F9-D038E66E56C1}"/>
              </a:ext>
            </a:extLst>
          </p:cNvPr>
          <p:cNvSpPr txBox="1"/>
          <p:nvPr/>
        </p:nvSpPr>
        <p:spPr>
          <a:xfrm>
            <a:off x="4813300" y="173084"/>
            <a:ext cx="7048500" cy="1477328"/>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r>
              <a:rPr lang="en-GB" b="1" dirty="0"/>
              <a:t>Health Insurance Portability and Accountability Act (HIPAA): </a:t>
            </a:r>
          </a:p>
          <a:p>
            <a:pPr marL="285750" indent="-285750">
              <a:buFont typeface="Wingdings" panose="05000000000000000000" pitchFamily="2" charset="2"/>
              <a:buChar char="Ø"/>
            </a:pPr>
            <a:r>
              <a:rPr lang="en-GB" dirty="0"/>
              <a:t>1996 </a:t>
            </a:r>
          </a:p>
          <a:p>
            <a:pPr marL="285750" indent="-285750">
              <a:buFont typeface="Wingdings" panose="05000000000000000000" pitchFamily="2" charset="2"/>
              <a:buChar char="Ø"/>
            </a:pPr>
            <a:r>
              <a:rPr lang="en-GB" dirty="0"/>
              <a:t>This mandates industry-wide standards for the protection and confidential handling of protected health information to reduce fraud and abuse. </a:t>
            </a:r>
          </a:p>
        </p:txBody>
      </p:sp>
      <p:sp>
        <p:nvSpPr>
          <p:cNvPr id="6" name="TextBox 5">
            <a:extLst>
              <a:ext uri="{FF2B5EF4-FFF2-40B4-BE49-F238E27FC236}">
                <a16:creationId xmlns:a16="http://schemas.microsoft.com/office/drawing/2014/main" id="{FA74270E-F584-1A9E-D77D-B7E049AEEDBA}"/>
              </a:ext>
            </a:extLst>
          </p:cNvPr>
          <p:cNvSpPr txBox="1"/>
          <p:nvPr/>
        </p:nvSpPr>
        <p:spPr>
          <a:xfrm>
            <a:off x="3886200" y="1812727"/>
            <a:ext cx="7975600" cy="2031325"/>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r>
              <a:rPr lang="en-GB" b="1" dirty="0"/>
              <a:t>General Data Protection Regulation (GDPR):</a:t>
            </a:r>
          </a:p>
          <a:p>
            <a:pPr marL="285750" indent="-285750">
              <a:buFont typeface="Wingdings" panose="05000000000000000000" pitchFamily="2" charset="2"/>
              <a:buChar char="Ø"/>
            </a:pPr>
            <a:r>
              <a:rPr lang="en-GB" dirty="0"/>
              <a:t>2016</a:t>
            </a:r>
          </a:p>
          <a:p>
            <a:pPr marL="285750" indent="-285750">
              <a:buFont typeface="Wingdings" panose="05000000000000000000" pitchFamily="2" charset="2"/>
              <a:buChar char="Ø"/>
            </a:pPr>
            <a:r>
              <a:rPr lang="en-GB" dirty="0"/>
              <a:t>This addresses the unified protection of personal data outside of the European Union (EU) with the primary objectives to </a:t>
            </a:r>
          </a:p>
          <a:p>
            <a:pPr marL="742950" lvl="1" indent="-285750">
              <a:buFont typeface="Wingdings" panose="05000000000000000000" pitchFamily="2" charset="2"/>
              <a:buChar char="Ø"/>
            </a:pPr>
            <a:r>
              <a:rPr lang="en-GB" dirty="0"/>
              <a:t>give control back to citizens and residents over their personal information, </a:t>
            </a:r>
          </a:p>
          <a:p>
            <a:pPr marL="742950" lvl="1" indent="-285750">
              <a:buFont typeface="Wingdings" panose="05000000000000000000" pitchFamily="2" charset="2"/>
              <a:buChar char="Ø"/>
            </a:pPr>
            <a:r>
              <a:rPr lang="en-GB" dirty="0"/>
              <a:t>simplify the regulatory environment for businesses to operate internationally.</a:t>
            </a:r>
          </a:p>
        </p:txBody>
      </p:sp>
      <p:sp>
        <p:nvSpPr>
          <p:cNvPr id="4" name="TextBox 3">
            <a:extLst>
              <a:ext uri="{FF2B5EF4-FFF2-40B4-BE49-F238E27FC236}">
                <a16:creationId xmlns:a16="http://schemas.microsoft.com/office/drawing/2014/main" id="{61B74A73-5B66-17B9-6A08-B0F85AED158F}"/>
              </a:ext>
            </a:extLst>
          </p:cNvPr>
          <p:cNvSpPr txBox="1"/>
          <p:nvPr/>
        </p:nvSpPr>
        <p:spPr>
          <a:xfrm>
            <a:off x="3365500" y="4063722"/>
            <a:ext cx="8496300" cy="1477328"/>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r>
              <a:rPr lang="en-GB" b="1" dirty="0"/>
              <a:t>European Union (EU) </a:t>
            </a:r>
            <a:r>
              <a:rPr lang="en-GB" b="1" dirty="0" err="1"/>
              <a:t>ePrivacy</a:t>
            </a:r>
            <a:r>
              <a:rPr lang="en-GB" b="1" dirty="0"/>
              <a:t> Act</a:t>
            </a:r>
          </a:p>
          <a:p>
            <a:pPr marL="285750" indent="-285750">
              <a:buFont typeface="Wingdings" panose="05000000000000000000" pitchFamily="2" charset="2"/>
              <a:buChar char="Ø"/>
            </a:pPr>
            <a:r>
              <a:rPr lang="en-GB" dirty="0"/>
              <a:t>(Directive 2002/68/EC) </a:t>
            </a:r>
          </a:p>
          <a:p>
            <a:pPr marL="285750" indent="-285750" algn="just">
              <a:buFont typeface="Wingdings" panose="05000000000000000000" pitchFamily="2" charset="2"/>
              <a:buChar char="Ø"/>
            </a:pPr>
            <a:r>
              <a:rPr lang="en-GB" dirty="0"/>
              <a:t>this 2002 act defines rules to ensure the security in the processing of personal data, the notification of personal data breaches, the confidentiality of communications, and bans unsolicited communications where the user has not given consent.</a:t>
            </a:r>
          </a:p>
        </p:txBody>
      </p:sp>
    </p:spTree>
    <p:extLst>
      <p:ext uri="{BB962C8B-B14F-4D97-AF65-F5344CB8AC3E}">
        <p14:creationId xmlns:p14="http://schemas.microsoft.com/office/powerpoint/2010/main" val="106187983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a:extLst>
              <a:ext uri="{FF2B5EF4-FFF2-40B4-BE49-F238E27FC236}">
                <a16:creationId xmlns:a16="http://schemas.microsoft.com/office/drawing/2014/main" id="{712CEC32-1C22-083B-0E21-43B06954B084}"/>
              </a:ext>
            </a:extLst>
          </p:cNvPr>
          <p:cNvSpPr>
            <a:spLocks noGrp="1"/>
          </p:cNvSpPr>
          <p:nvPr>
            <p:ph idx="1"/>
          </p:nvPr>
        </p:nvSpPr>
        <p:spPr>
          <a:xfrm>
            <a:off x="0" y="0"/>
            <a:ext cx="3249172" cy="3693319"/>
          </a:xfrm>
        </p:spPr>
        <p:txBody>
          <a:bodyPr>
            <a:normAutofit fontScale="92500" lnSpcReduction="20000"/>
          </a:bodyPr>
          <a:lstStyle/>
          <a:p>
            <a:pPr marL="0" indent="0" algn="l">
              <a:buFont typeface="Arial" panose="020B0604020202020204" pitchFamily="34" charset="0"/>
              <a:buNone/>
            </a:pPr>
            <a:r>
              <a:rPr lang="en-GB" sz="3200" b="1" i="0" dirty="0">
                <a:solidFill>
                  <a:srgbClr val="374151"/>
                </a:solidFill>
                <a:effectLst/>
                <a:latin typeface="Söhne"/>
              </a:rPr>
              <a:t>Discussion Point:</a:t>
            </a:r>
          </a:p>
          <a:p>
            <a:pPr marL="0" indent="0" algn="just">
              <a:buFont typeface="Arial" panose="020B0604020202020204" pitchFamily="34" charset="0"/>
              <a:buNone/>
            </a:pPr>
            <a:endParaRPr lang="en-GB" b="0" i="0" dirty="0">
              <a:solidFill>
                <a:srgbClr val="374151"/>
              </a:solidFill>
              <a:effectLst/>
              <a:latin typeface="Söhne"/>
            </a:endParaRPr>
          </a:p>
          <a:p>
            <a:pPr marL="0" indent="0" algn="just">
              <a:buNone/>
            </a:pPr>
            <a:r>
              <a:rPr lang="en-GB" sz="2000" dirty="0">
                <a:solidFill>
                  <a:srgbClr val="374151"/>
                </a:solidFill>
                <a:latin typeface="Söhne"/>
              </a:rPr>
              <a:t>“There are different laws – that support any forensic investigator: However, a few challenges as well.” With the discussions so far, could you form a Team and explore any other laws (focused on UK/ France) that focuses on </a:t>
            </a:r>
            <a:r>
              <a:rPr lang="en-US" sz="2000" dirty="0"/>
              <a:t>activities by public bodies including local government and law enforcement agencies?</a:t>
            </a:r>
            <a:endParaRPr lang="en-GB" sz="2000" dirty="0">
              <a:solidFill>
                <a:srgbClr val="374151"/>
              </a:solidFill>
              <a:latin typeface="Söhne"/>
            </a:endParaRPr>
          </a:p>
        </p:txBody>
      </p:sp>
      <p:sp>
        <p:nvSpPr>
          <p:cNvPr id="2" name="TextBox 1">
            <a:extLst>
              <a:ext uri="{FF2B5EF4-FFF2-40B4-BE49-F238E27FC236}">
                <a16:creationId xmlns:a16="http://schemas.microsoft.com/office/drawing/2014/main" id="{8B633E0F-195D-17A6-310F-739F1D29F9BD}"/>
              </a:ext>
            </a:extLst>
          </p:cNvPr>
          <p:cNvSpPr txBox="1"/>
          <p:nvPr/>
        </p:nvSpPr>
        <p:spPr>
          <a:xfrm>
            <a:off x="1" y="3724883"/>
            <a:ext cx="3249172" cy="1631216"/>
          </a:xfrm>
          <a:prstGeom prst="rect">
            <a:avLst/>
          </a:prstGeom>
          <a:noFill/>
        </p:spPr>
        <p:txBody>
          <a:bodyPr wrap="square">
            <a:spAutoFit/>
          </a:bodyPr>
          <a:lstStyle/>
          <a:p>
            <a:pPr algn="just"/>
            <a:r>
              <a:rPr lang="en-US" altLang="en-US" sz="2000" b="1" dirty="0">
                <a:solidFill>
                  <a:srgbClr val="374151"/>
                </a:solidFill>
                <a:latin typeface="Söhne"/>
              </a:rPr>
              <a:t>5 Minutes Time to do a quick search and answer: </a:t>
            </a:r>
          </a:p>
          <a:p>
            <a:pPr algn="just"/>
            <a:endParaRPr lang="en-US" altLang="en-US" sz="2000" b="1" dirty="0">
              <a:solidFill>
                <a:srgbClr val="374151"/>
              </a:solidFill>
              <a:latin typeface="Söhne"/>
            </a:endParaRPr>
          </a:p>
          <a:p>
            <a:pPr algn="just"/>
            <a:r>
              <a:rPr lang="en-US" altLang="en-US" sz="2000" b="1" dirty="0">
                <a:solidFill>
                  <a:srgbClr val="374151"/>
                </a:solidFill>
                <a:latin typeface="Söhne"/>
              </a:rPr>
              <a:t>Yes – If yes, which Act? </a:t>
            </a:r>
          </a:p>
          <a:p>
            <a:pPr algn="just"/>
            <a:r>
              <a:rPr lang="en-US" altLang="en-US" sz="2000" b="1" dirty="0">
                <a:solidFill>
                  <a:srgbClr val="374151"/>
                </a:solidFill>
                <a:latin typeface="Söhne"/>
              </a:rPr>
              <a:t>or NO</a:t>
            </a:r>
            <a:endParaRPr lang="en-US" altLang="en-US" sz="2000" dirty="0">
              <a:solidFill>
                <a:srgbClr val="374151"/>
              </a:solidFill>
              <a:latin typeface="Söhne"/>
            </a:endParaRPr>
          </a:p>
        </p:txBody>
      </p:sp>
      <p:sp>
        <p:nvSpPr>
          <p:cNvPr id="4" name="TextBox 3">
            <a:extLst>
              <a:ext uri="{FF2B5EF4-FFF2-40B4-BE49-F238E27FC236}">
                <a16:creationId xmlns:a16="http://schemas.microsoft.com/office/drawing/2014/main" id="{8F476FA9-78CB-C143-A116-30E5AFBDF412}"/>
              </a:ext>
            </a:extLst>
          </p:cNvPr>
          <p:cNvSpPr txBox="1"/>
          <p:nvPr/>
        </p:nvSpPr>
        <p:spPr>
          <a:xfrm>
            <a:off x="3419033" y="605009"/>
            <a:ext cx="8630213" cy="4247317"/>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r>
              <a:rPr lang="en-US" b="1" dirty="0"/>
              <a:t>Regulation of Investigatory Powers Act 2000 (RIPA):</a:t>
            </a:r>
          </a:p>
          <a:p>
            <a:pPr marL="342900" lvl="1" indent="-342900">
              <a:buFont typeface="Wingdings" panose="05000000000000000000" pitchFamily="2" charset="2"/>
              <a:buChar char="Ø"/>
            </a:pPr>
            <a:r>
              <a:rPr lang="en-US" dirty="0"/>
              <a:t>Enacted to regulate </a:t>
            </a:r>
            <a:r>
              <a:rPr lang="en-US" b="1" dirty="0"/>
              <a:t>implicit surveillance, interceptions, and undercover operations</a:t>
            </a:r>
            <a:r>
              <a:rPr lang="en-US" dirty="0"/>
              <a:t>.</a:t>
            </a:r>
          </a:p>
          <a:p>
            <a:pPr marL="342900" lvl="1" indent="-342900">
              <a:buFont typeface="Wingdings" panose="05000000000000000000" pitchFamily="2" charset="2"/>
              <a:buChar char="Ø"/>
            </a:pPr>
            <a:r>
              <a:rPr lang="en-US" dirty="0"/>
              <a:t>Governs activities by public bodies including local government and law enforcement agencies.</a:t>
            </a:r>
          </a:p>
          <a:p>
            <a:r>
              <a:rPr lang="en-US" b="1" dirty="0"/>
              <a:t>Scope of RIPA:</a:t>
            </a:r>
          </a:p>
          <a:p>
            <a:pPr marL="342900" lvl="1" indent="-342900">
              <a:buFont typeface="Wingdings" panose="05000000000000000000" pitchFamily="2" charset="2"/>
              <a:buChar char="Ø"/>
            </a:pPr>
            <a:r>
              <a:rPr lang="en-US" dirty="0"/>
              <a:t>Covers video surveillance and interceptions of private communications (emails, phone calls, etc.).</a:t>
            </a:r>
          </a:p>
          <a:p>
            <a:pPr marL="342900" lvl="1" indent="-342900">
              <a:buFont typeface="Wingdings" panose="05000000000000000000" pitchFamily="2" charset="2"/>
              <a:buChar char="Ø"/>
            </a:pPr>
            <a:r>
              <a:rPr lang="en-US" dirty="0"/>
              <a:t>Allows for the use of undercover agents for authorized governmental purposes.</a:t>
            </a:r>
          </a:p>
          <a:p>
            <a:r>
              <a:rPr lang="en-US" b="1" dirty="0"/>
              <a:t>Legal Framework:</a:t>
            </a:r>
          </a:p>
          <a:p>
            <a:pPr marL="342900" lvl="1" indent="-342900">
              <a:buFont typeface="Wingdings" panose="05000000000000000000" pitchFamily="2" charset="2"/>
              <a:buChar char="Ø"/>
            </a:pPr>
            <a:r>
              <a:rPr lang="en-US" dirty="0"/>
              <a:t>Actions breaching individual privacy are illegal if conducted by private individuals.</a:t>
            </a:r>
          </a:p>
          <a:p>
            <a:pPr marL="342900" lvl="1" indent="-342900">
              <a:buFont typeface="Wingdings" panose="05000000000000000000" pitchFamily="2" charset="2"/>
              <a:buChar char="Ø"/>
            </a:pPr>
            <a:r>
              <a:rPr lang="en-US" dirty="0"/>
              <a:t>Can be lawful if carried out for authorized governmental purposes, such as crime detection.</a:t>
            </a:r>
          </a:p>
          <a:p>
            <a:r>
              <a:rPr lang="en-US" b="1" dirty="0"/>
              <a:t>Authority and Oversight:</a:t>
            </a:r>
          </a:p>
          <a:p>
            <a:pPr marL="342900" lvl="1" indent="-342900">
              <a:buFont typeface="Wingdings" panose="05000000000000000000" pitchFamily="2" charset="2"/>
              <a:buChar char="Ø"/>
            </a:pPr>
            <a:r>
              <a:rPr lang="en-US" dirty="0"/>
              <a:t>Provides legal authority for surveillance activities by public bodies.</a:t>
            </a:r>
          </a:p>
          <a:p>
            <a:pPr marL="342900" lvl="1" indent="-342900">
              <a:buFont typeface="Wingdings" panose="05000000000000000000" pitchFamily="2" charset="2"/>
              <a:buChar char="Ø"/>
            </a:pPr>
            <a:r>
              <a:rPr lang="en-US" dirty="0"/>
              <a:t>Requires adherence to specified procedures and safeguards to protect privacy rights.</a:t>
            </a:r>
          </a:p>
        </p:txBody>
      </p:sp>
    </p:spTree>
    <p:extLst>
      <p:ext uri="{BB962C8B-B14F-4D97-AF65-F5344CB8AC3E}">
        <p14:creationId xmlns:p14="http://schemas.microsoft.com/office/powerpoint/2010/main" val="22779451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a:extLst>
              <a:ext uri="{FF2B5EF4-FFF2-40B4-BE49-F238E27FC236}">
                <a16:creationId xmlns:a16="http://schemas.microsoft.com/office/drawing/2014/main" id="{712CEC32-1C22-083B-0E21-43B06954B084}"/>
              </a:ext>
            </a:extLst>
          </p:cNvPr>
          <p:cNvSpPr>
            <a:spLocks noGrp="1"/>
          </p:cNvSpPr>
          <p:nvPr>
            <p:ph idx="1"/>
          </p:nvPr>
        </p:nvSpPr>
        <p:spPr>
          <a:xfrm>
            <a:off x="217929" y="312257"/>
            <a:ext cx="3249172" cy="5491644"/>
          </a:xfrm>
        </p:spPr>
        <p:txBody>
          <a:bodyPr>
            <a:normAutofit/>
          </a:bodyPr>
          <a:lstStyle/>
          <a:p>
            <a:pPr marL="0" indent="0" algn="l">
              <a:buFont typeface="Arial" panose="020B0604020202020204" pitchFamily="34" charset="0"/>
              <a:buNone/>
            </a:pPr>
            <a:r>
              <a:rPr lang="en-GB" sz="3200" b="1" i="0" dirty="0">
                <a:solidFill>
                  <a:srgbClr val="374151"/>
                </a:solidFill>
                <a:effectLst/>
                <a:latin typeface="Söhne"/>
              </a:rPr>
              <a:t>Discussion Point:</a:t>
            </a:r>
          </a:p>
          <a:p>
            <a:pPr marL="0" indent="0" algn="just">
              <a:buFont typeface="Arial" panose="020B0604020202020204" pitchFamily="34" charset="0"/>
              <a:buNone/>
            </a:pPr>
            <a:endParaRPr lang="en-GB" b="0" i="0" dirty="0">
              <a:solidFill>
                <a:srgbClr val="374151"/>
              </a:solidFill>
              <a:effectLst/>
              <a:latin typeface="Söhne"/>
            </a:endParaRPr>
          </a:p>
          <a:p>
            <a:pPr marL="0" indent="0" algn="just">
              <a:buNone/>
            </a:pPr>
            <a:r>
              <a:rPr lang="en-GB" sz="2000" dirty="0">
                <a:solidFill>
                  <a:srgbClr val="374151"/>
                </a:solidFill>
                <a:latin typeface="Söhne"/>
              </a:rPr>
              <a:t>“There are different laws – that support any forensic investigator: However, a few challenges as well.” With the discussions so far, could you form a Team and explore any other laws (focused on UK/ France) that focuses on </a:t>
            </a:r>
            <a:r>
              <a:rPr lang="en-US" sz="2000" dirty="0"/>
              <a:t>activities by public bodies including local government and law enforcement agencies?</a:t>
            </a:r>
            <a:endParaRPr lang="en-GB" sz="2000" dirty="0">
              <a:solidFill>
                <a:srgbClr val="374151"/>
              </a:solidFill>
              <a:latin typeface="Söhne"/>
            </a:endParaRPr>
          </a:p>
        </p:txBody>
      </p:sp>
      <p:sp>
        <p:nvSpPr>
          <p:cNvPr id="3" name="TextBox 2">
            <a:extLst>
              <a:ext uri="{FF2B5EF4-FFF2-40B4-BE49-F238E27FC236}">
                <a16:creationId xmlns:a16="http://schemas.microsoft.com/office/drawing/2014/main" id="{6AF6A278-17AD-6538-3F35-2257D302FED8}"/>
              </a:ext>
            </a:extLst>
          </p:cNvPr>
          <p:cNvSpPr txBox="1"/>
          <p:nvPr/>
        </p:nvSpPr>
        <p:spPr>
          <a:xfrm>
            <a:off x="4154827" y="2242471"/>
            <a:ext cx="7376671" cy="1631216"/>
          </a:xfrm>
          <a:prstGeom prst="rect">
            <a:avLst/>
          </a:prstGeom>
          <a:noFill/>
        </p:spPr>
        <p:txBody>
          <a:bodyPr wrap="square">
            <a:spAutoFit/>
          </a:bodyPr>
          <a:lstStyle/>
          <a:p>
            <a:pPr algn="just"/>
            <a:r>
              <a:rPr lang="en-US" altLang="en-US" sz="2000" b="1" dirty="0">
                <a:solidFill>
                  <a:srgbClr val="374151"/>
                </a:solidFill>
                <a:latin typeface="Söhne"/>
              </a:rPr>
              <a:t>RIPA 2000!!! </a:t>
            </a:r>
          </a:p>
          <a:p>
            <a:pPr marL="800100" lvl="1" indent="-342900" algn="just">
              <a:buFont typeface="Arial" panose="020B0604020202020204" pitchFamily="34" charset="0"/>
              <a:buChar char="•"/>
            </a:pPr>
            <a:r>
              <a:rPr lang="en-US" altLang="en-US" sz="2000" dirty="0">
                <a:solidFill>
                  <a:srgbClr val="374151"/>
                </a:solidFill>
                <a:latin typeface="Söhne"/>
              </a:rPr>
              <a:t>Briefly understand RIPA’s Scope, any recent amendments, Practical Applications and reflect on Compliance and Best Practices. – Submit your reflection in Moodle – Group Discussion Forum</a:t>
            </a:r>
          </a:p>
        </p:txBody>
      </p:sp>
    </p:spTree>
    <p:extLst>
      <p:ext uri="{BB962C8B-B14F-4D97-AF65-F5344CB8AC3E}">
        <p14:creationId xmlns:p14="http://schemas.microsoft.com/office/powerpoint/2010/main" val="8472553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0" y="10769"/>
            <a:ext cx="6484556" cy="900979"/>
          </a:xfrm>
        </p:spPr>
        <p:txBody>
          <a:bodyPr>
            <a:normAutofit/>
          </a:bodyPr>
          <a:lstStyle/>
          <a:p>
            <a:r>
              <a:rPr lang="en-GB" sz="3200" dirty="0"/>
              <a:t>Technology: Crime and Law</a:t>
            </a:r>
          </a:p>
        </p:txBody>
      </p:sp>
      <p:sp>
        <p:nvSpPr>
          <p:cNvPr id="3" name="Content Placeholder 2">
            <a:extLst>
              <a:ext uri="{FF2B5EF4-FFF2-40B4-BE49-F238E27FC236}">
                <a16:creationId xmlns:a16="http://schemas.microsoft.com/office/drawing/2014/main" id="{35B80D8E-24DC-4DB6-9B28-2C3CE35E0859}"/>
              </a:ext>
            </a:extLst>
          </p:cNvPr>
          <p:cNvSpPr>
            <a:spLocks noGrp="1"/>
          </p:cNvSpPr>
          <p:nvPr>
            <p:ph idx="1"/>
          </p:nvPr>
        </p:nvSpPr>
        <p:spPr>
          <a:xfrm>
            <a:off x="114301" y="727274"/>
            <a:ext cx="12077700" cy="5033446"/>
          </a:xfrm>
        </p:spPr>
        <p:txBody>
          <a:bodyPr>
            <a:normAutofit/>
          </a:bodyPr>
          <a:lstStyle/>
          <a:p>
            <a:pPr algn="just" defTabSz="684213">
              <a:spcBef>
                <a:spcPts val="600"/>
              </a:spcBef>
              <a:spcAft>
                <a:spcPts val="600"/>
              </a:spcAft>
              <a:buClr>
                <a:schemeClr val="tx2"/>
              </a:buClr>
              <a:buSzPct val="90000"/>
              <a:buFont typeface="Wingdings" panose="05000000000000000000" pitchFamily="2" charset="2"/>
              <a:buChar char="§"/>
            </a:pPr>
            <a:r>
              <a:rPr lang="en-GB" sz="2100" dirty="0"/>
              <a:t>Object of Crime</a:t>
            </a:r>
          </a:p>
          <a:p>
            <a:pPr algn="just" defTabSz="684213">
              <a:spcBef>
                <a:spcPts val="600"/>
              </a:spcBef>
              <a:spcAft>
                <a:spcPts val="600"/>
              </a:spcAft>
              <a:buClr>
                <a:schemeClr val="tx2"/>
              </a:buClr>
              <a:buSzPct val="90000"/>
              <a:buFont typeface="Wingdings" panose="05000000000000000000" pitchFamily="2" charset="2"/>
              <a:buChar char="§"/>
            </a:pPr>
            <a:r>
              <a:rPr lang="en-GB" sz="2100" dirty="0"/>
              <a:t>Subject of Crime</a:t>
            </a:r>
          </a:p>
          <a:p>
            <a:pPr algn="just" defTabSz="684213">
              <a:spcBef>
                <a:spcPts val="600"/>
              </a:spcBef>
              <a:spcAft>
                <a:spcPts val="600"/>
              </a:spcAft>
              <a:buClr>
                <a:schemeClr val="tx2"/>
              </a:buClr>
              <a:buSzPct val="90000"/>
              <a:buFont typeface="Wingdings" panose="05000000000000000000" pitchFamily="2" charset="2"/>
              <a:buChar char="§"/>
            </a:pPr>
            <a:r>
              <a:rPr lang="en-GB" sz="2100" dirty="0"/>
              <a:t>Tool of Crime</a:t>
            </a:r>
          </a:p>
          <a:p>
            <a:pPr algn="just" defTabSz="684213">
              <a:spcBef>
                <a:spcPts val="600"/>
              </a:spcBef>
              <a:spcAft>
                <a:spcPts val="600"/>
              </a:spcAft>
              <a:buClr>
                <a:schemeClr val="tx2"/>
              </a:buClr>
              <a:buSzPct val="90000"/>
              <a:buFont typeface="Wingdings" panose="05000000000000000000" pitchFamily="2" charset="2"/>
              <a:buChar char="§"/>
            </a:pPr>
            <a:r>
              <a:rPr lang="en-GB" sz="2100" dirty="0"/>
              <a:t>Symbol of Crime</a:t>
            </a:r>
          </a:p>
          <a:p>
            <a:pPr algn="just" defTabSz="684213">
              <a:spcBef>
                <a:spcPts val="600"/>
              </a:spcBef>
              <a:spcAft>
                <a:spcPts val="600"/>
              </a:spcAft>
              <a:buClr>
                <a:schemeClr val="tx2"/>
              </a:buClr>
              <a:buSzPct val="90000"/>
              <a:buFont typeface="Wingdings" panose="05000000000000000000" pitchFamily="2" charset="2"/>
              <a:buChar char="§"/>
            </a:pPr>
            <a:endParaRPr lang="en-GB" sz="2100" dirty="0"/>
          </a:p>
          <a:p>
            <a:pPr algn="just" defTabSz="684213">
              <a:spcBef>
                <a:spcPts val="600"/>
              </a:spcBef>
              <a:spcAft>
                <a:spcPts val="600"/>
              </a:spcAft>
              <a:buClr>
                <a:schemeClr val="tx2"/>
              </a:buClr>
              <a:buSzPct val="90000"/>
              <a:buFont typeface="Wingdings" panose="05000000000000000000" pitchFamily="2" charset="2"/>
              <a:buChar char="§"/>
            </a:pPr>
            <a:r>
              <a:rPr lang="en-GB" sz="2100" dirty="0"/>
              <a:t>Civil Law</a:t>
            </a:r>
          </a:p>
          <a:p>
            <a:pPr algn="just" defTabSz="684213">
              <a:spcBef>
                <a:spcPts val="600"/>
              </a:spcBef>
              <a:spcAft>
                <a:spcPts val="600"/>
              </a:spcAft>
              <a:buClr>
                <a:schemeClr val="tx2"/>
              </a:buClr>
              <a:buSzPct val="90000"/>
              <a:buFont typeface="Wingdings" panose="05000000000000000000" pitchFamily="2" charset="2"/>
              <a:buChar char="§"/>
            </a:pPr>
            <a:r>
              <a:rPr lang="en-GB" sz="2100" dirty="0"/>
              <a:t>Criminal Law</a:t>
            </a:r>
          </a:p>
          <a:p>
            <a:pPr algn="just" defTabSz="684213">
              <a:spcBef>
                <a:spcPts val="600"/>
              </a:spcBef>
              <a:spcAft>
                <a:spcPts val="600"/>
              </a:spcAft>
              <a:buClr>
                <a:schemeClr val="tx2"/>
              </a:buClr>
              <a:buSzPct val="90000"/>
              <a:buFont typeface="Wingdings" panose="05000000000000000000" pitchFamily="2" charset="2"/>
              <a:buChar char="§"/>
            </a:pPr>
            <a:r>
              <a:rPr lang="en-GB" sz="2100" dirty="0"/>
              <a:t>Tort Law</a:t>
            </a:r>
          </a:p>
          <a:p>
            <a:pPr algn="just" defTabSz="684213">
              <a:spcBef>
                <a:spcPts val="600"/>
              </a:spcBef>
              <a:spcAft>
                <a:spcPts val="600"/>
              </a:spcAft>
              <a:buClr>
                <a:schemeClr val="tx2"/>
              </a:buClr>
              <a:buSzPct val="90000"/>
              <a:buFont typeface="Wingdings" panose="05000000000000000000" pitchFamily="2" charset="2"/>
              <a:buChar char="§"/>
            </a:pPr>
            <a:r>
              <a:rPr lang="en-GB" sz="2100" dirty="0"/>
              <a:t>Private Law</a:t>
            </a:r>
          </a:p>
          <a:p>
            <a:pPr algn="just" defTabSz="684213">
              <a:spcBef>
                <a:spcPts val="600"/>
              </a:spcBef>
              <a:spcAft>
                <a:spcPts val="600"/>
              </a:spcAft>
              <a:buClr>
                <a:schemeClr val="tx2"/>
              </a:buClr>
              <a:buSzPct val="90000"/>
              <a:buFont typeface="Wingdings" panose="05000000000000000000" pitchFamily="2" charset="2"/>
              <a:buChar char="§"/>
            </a:pPr>
            <a:r>
              <a:rPr lang="en-GB" sz="2100" dirty="0"/>
              <a:t>Public Law</a:t>
            </a:r>
          </a:p>
        </p:txBody>
      </p:sp>
      <p:sp>
        <p:nvSpPr>
          <p:cNvPr id="6" name="TextBox 5">
            <a:extLst>
              <a:ext uri="{FF2B5EF4-FFF2-40B4-BE49-F238E27FC236}">
                <a16:creationId xmlns:a16="http://schemas.microsoft.com/office/drawing/2014/main" id="{FA74270E-F584-1A9E-D77D-B7E049AEEDBA}"/>
              </a:ext>
            </a:extLst>
          </p:cNvPr>
          <p:cNvSpPr txBox="1"/>
          <p:nvPr/>
        </p:nvSpPr>
        <p:spPr>
          <a:xfrm>
            <a:off x="2476500" y="600274"/>
            <a:ext cx="9601199" cy="5016758"/>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r>
              <a:rPr lang="en-US" altLang="en-US" sz="2000" b="1" dirty="0"/>
              <a:t>Professional conduct</a:t>
            </a:r>
            <a:endParaRPr lang="en-US" altLang="en-US" sz="2000" dirty="0"/>
          </a:p>
          <a:p>
            <a:pPr marL="742950" lvl="1" indent="-285750">
              <a:buFont typeface="Calibri" panose="020F0502020204030204" pitchFamily="34" charset="0"/>
              <a:buChar char="Ɫ"/>
            </a:pPr>
            <a:r>
              <a:rPr lang="en-US" altLang="en-US" sz="1800" dirty="0"/>
              <a:t>Determines your credibility</a:t>
            </a:r>
          </a:p>
          <a:p>
            <a:pPr marL="742950" lvl="1" indent="-285750">
              <a:buFont typeface="Calibri" panose="020F0502020204030204" pitchFamily="34" charset="0"/>
              <a:buChar char="Ɫ"/>
            </a:pPr>
            <a:r>
              <a:rPr lang="en-US" altLang="en-US" sz="1800" dirty="0"/>
              <a:t>Includes ethics, morals, and standards of behavior</a:t>
            </a:r>
          </a:p>
          <a:p>
            <a:pPr marL="742950" lvl="1" indent="-285750">
              <a:buFont typeface="Calibri" panose="020F0502020204030204" pitchFamily="34" charset="0"/>
              <a:buChar char="Ɫ"/>
            </a:pPr>
            <a:r>
              <a:rPr lang="en-US" altLang="en-US" sz="1800" dirty="0"/>
              <a:t>Enhance your professional conduct by continuing your training</a:t>
            </a:r>
          </a:p>
          <a:p>
            <a:pPr marL="742950" lvl="1" indent="-285750">
              <a:buFont typeface="Calibri" panose="020F0502020204030204" pitchFamily="34" charset="0"/>
              <a:buChar char="Ɫ"/>
            </a:pPr>
            <a:r>
              <a:rPr lang="en-US" altLang="en-US" dirty="0"/>
              <a:t>Record your fact-finding methods in a journal</a:t>
            </a:r>
          </a:p>
          <a:p>
            <a:pPr marL="742950" lvl="1" indent="-285750">
              <a:buFont typeface="Calibri" panose="020F0502020204030204" pitchFamily="34" charset="0"/>
              <a:buChar char="Ɫ"/>
            </a:pPr>
            <a:r>
              <a:rPr lang="en-US" altLang="en-US" dirty="0"/>
              <a:t>Attend workshops, conferences, and vendor courses</a:t>
            </a:r>
          </a:p>
          <a:p>
            <a:pPr marL="742950" lvl="1" indent="-285750">
              <a:buFont typeface="Calibri" panose="020F0502020204030204" pitchFamily="34" charset="0"/>
              <a:buChar char="Ɫ"/>
            </a:pPr>
            <a:r>
              <a:rPr lang="en-US" altLang="en-US" dirty="0"/>
              <a:t>Membership in professional organizations adds to your credentials</a:t>
            </a:r>
          </a:p>
          <a:p>
            <a:pPr marL="742950" lvl="1" indent="-285750">
              <a:buFont typeface="Calibri" panose="020F0502020204030204" pitchFamily="34" charset="0"/>
              <a:buChar char="Ɫ"/>
            </a:pPr>
            <a:endParaRPr lang="en-US" altLang="en-US" sz="1800" dirty="0"/>
          </a:p>
          <a:p>
            <a:r>
              <a:rPr lang="en-US" altLang="en-US" sz="2000" b="1" dirty="0"/>
              <a:t>Maintaining objectivity </a:t>
            </a:r>
          </a:p>
          <a:p>
            <a:pPr marL="742950" lvl="1" indent="-285750">
              <a:buFont typeface="Calibri" panose="020F0502020204030204" pitchFamily="34" charset="0"/>
              <a:buChar char="Ɫ"/>
            </a:pPr>
            <a:r>
              <a:rPr lang="en-US" altLang="en-US" dirty="0"/>
              <a:t>you must form and sustain unbiased opinions of your cases</a:t>
            </a:r>
          </a:p>
          <a:p>
            <a:endParaRPr lang="en-US" altLang="en-US" sz="2000" b="1" dirty="0"/>
          </a:p>
          <a:p>
            <a:r>
              <a:rPr lang="en-US" altLang="en-US" sz="2000" b="1" dirty="0"/>
              <a:t>Maintaining credibility </a:t>
            </a:r>
          </a:p>
          <a:p>
            <a:pPr marL="742950" lvl="1" indent="-285750">
              <a:buFont typeface="Calibri" panose="020F0502020204030204" pitchFamily="34" charset="0"/>
              <a:buChar char="Ɫ"/>
            </a:pPr>
            <a:r>
              <a:rPr lang="en-US" altLang="en-US" dirty="0"/>
              <a:t>by keeping the case confidential</a:t>
            </a:r>
          </a:p>
          <a:p>
            <a:pPr marL="742950" lvl="1" indent="-285750">
              <a:buFont typeface="Calibri" panose="020F0502020204030204" pitchFamily="34" charset="0"/>
              <a:buChar char="Ɫ"/>
            </a:pPr>
            <a:r>
              <a:rPr lang="en-US" altLang="en-US" dirty="0"/>
              <a:t>In the corporate environment, confidentiality is critical</a:t>
            </a:r>
          </a:p>
          <a:p>
            <a:pPr marL="742950" lvl="1" indent="-285750">
              <a:buFont typeface="Calibri" panose="020F0502020204030204" pitchFamily="34" charset="0"/>
              <a:buChar char="Ɫ"/>
            </a:pPr>
            <a:r>
              <a:rPr lang="en-US" altLang="en-US" sz="2000" dirty="0"/>
              <a:t>In rare instances, your corporate case might become a criminal case as serious as murder</a:t>
            </a:r>
          </a:p>
          <a:p>
            <a:pPr marL="342900" indent="-342900">
              <a:buFont typeface="Calibri" panose="020F0502020204030204" pitchFamily="34" charset="0"/>
              <a:buChar char="Ɫ"/>
            </a:pPr>
            <a:r>
              <a:rPr lang="en-US" altLang="en-US" sz="2000" dirty="0"/>
              <a:t>Achieve a high public and private standing and maintain honesty and integrity</a:t>
            </a:r>
          </a:p>
        </p:txBody>
      </p:sp>
    </p:spTree>
    <p:extLst>
      <p:ext uri="{BB962C8B-B14F-4D97-AF65-F5344CB8AC3E}">
        <p14:creationId xmlns:p14="http://schemas.microsoft.com/office/powerpoint/2010/main" val="69547967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a:extLst>
              <a:ext uri="{FF2B5EF4-FFF2-40B4-BE49-F238E27FC236}">
                <a16:creationId xmlns:a16="http://schemas.microsoft.com/office/drawing/2014/main" id="{712CEC32-1C22-083B-0E21-43B06954B084}"/>
              </a:ext>
            </a:extLst>
          </p:cNvPr>
          <p:cNvSpPr>
            <a:spLocks noGrp="1"/>
          </p:cNvSpPr>
          <p:nvPr>
            <p:ph idx="1"/>
          </p:nvPr>
        </p:nvSpPr>
        <p:spPr>
          <a:xfrm>
            <a:off x="217928" y="312257"/>
            <a:ext cx="3720087" cy="5491644"/>
          </a:xfrm>
        </p:spPr>
        <p:txBody>
          <a:bodyPr>
            <a:normAutofit/>
          </a:bodyPr>
          <a:lstStyle/>
          <a:p>
            <a:pPr marL="0" indent="0" algn="l">
              <a:buFont typeface="Arial" panose="020B0604020202020204" pitchFamily="34" charset="0"/>
              <a:buNone/>
            </a:pPr>
            <a:r>
              <a:rPr lang="en-GB" sz="3200" b="1" i="0" dirty="0">
                <a:solidFill>
                  <a:srgbClr val="374151"/>
                </a:solidFill>
                <a:effectLst/>
                <a:latin typeface="Söhne"/>
              </a:rPr>
              <a:t>Scenario:</a:t>
            </a:r>
          </a:p>
          <a:p>
            <a:pPr marL="0" indent="0" algn="just">
              <a:buFont typeface="Arial" panose="020B0604020202020204" pitchFamily="34" charset="0"/>
              <a:buNone/>
            </a:pPr>
            <a:endParaRPr lang="en-GB" b="0" i="0" dirty="0">
              <a:solidFill>
                <a:srgbClr val="374151"/>
              </a:solidFill>
              <a:effectLst/>
              <a:latin typeface="Söhne"/>
            </a:endParaRPr>
          </a:p>
          <a:p>
            <a:pPr marL="0" indent="0" algn="just">
              <a:buNone/>
            </a:pPr>
            <a:r>
              <a:rPr lang="en-GB" sz="2000" dirty="0">
                <a:solidFill>
                  <a:srgbClr val="374151"/>
                </a:solidFill>
                <a:latin typeface="Söhne"/>
              </a:rPr>
              <a:t>“You are a digital forensics investigator working for a cybersecurity firm. A major corporation has reported a significant data breach. The company suspects that sensitive customer data, including financial information and personal details, has been compromised. The company's reputation and legal obligations are at stake. You are the team investigating the breach”</a:t>
            </a:r>
          </a:p>
        </p:txBody>
      </p:sp>
      <p:sp>
        <p:nvSpPr>
          <p:cNvPr id="3" name="TextBox 2">
            <a:extLst>
              <a:ext uri="{FF2B5EF4-FFF2-40B4-BE49-F238E27FC236}">
                <a16:creationId xmlns:a16="http://schemas.microsoft.com/office/drawing/2014/main" id="{6AF6A278-17AD-6538-3F35-2257D302FED8}"/>
              </a:ext>
            </a:extLst>
          </p:cNvPr>
          <p:cNvSpPr txBox="1"/>
          <p:nvPr/>
        </p:nvSpPr>
        <p:spPr>
          <a:xfrm>
            <a:off x="4305299" y="1494978"/>
            <a:ext cx="7376671" cy="3170099"/>
          </a:xfrm>
          <a:prstGeom prst="rect">
            <a:avLst/>
          </a:prstGeom>
          <a:noFill/>
        </p:spPr>
        <p:txBody>
          <a:bodyPr wrap="square">
            <a:spAutoFit/>
          </a:bodyPr>
          <a:lstStyle/>
          <a:p>
            <a:pPr algn="just"/>
            <a:r>
              <a:rPr lang="en-US" altLang="en-US" sz="2000" b="1" dirty="0">
                <a:solidFill>
                  <a:srgbClr val="374151"/>
                </a:solidFill>
                <a:latin typeface="Söhne"/>
              </a:rPr>
              <a:t>Private or corporate investigations</a:t>
            </a:r>
          </a:p>
          <a:p>
            <a:pPr marL="800100" lvl="1" indent="-342900" algn="just">
              <a:buFont typeface="Arial" panose="020B0604020202020204" pitchFamily="34" charset="0"/>
              <a:buChar char="•"/>
            </a:pPr>
            <a:r>
              <a:rPr lang="en-US" altLang="en-US" sz="2000" dirty="0">
                <a:solidFill>
                  <a:srgbClr val="374151"/>
                </a:solidFill>
                <a:latin typeface="Söhne"/>
              </a:rPr>
              <a:t>Deal with private companies, non-law-enforcement government agencies, and lawyers</a:t>
            </a:r>
          </a:p>
          <a:p>
            <a:pPr marL="800100" lvl="1" indent="-342900" algn="just">
              <a:buFont typeface="Arial" panose="020B0604020202020204" pitchFamily="34" charset="0"/>
              <a:buChar char="•"/>
            </a:pPr>
            <a:r>
              <a:rPr lang="en-US" altLang="en-US" sz="2000" dirty="0">
                <a:solidFill>
                  <a:srgbClr val="374151"/>
                </a:solidFill>
                <a:latin typeface="Söhne"/>
              </a:rPr>
              <a:t>Aren’t governed directly by criminal law or Fourth Amendment issues</a:t>
            </a:r>
          </a:p>
          <a:p>
            <a:pPr marL="800100" lvl="1" indent="-342900" algn="just">
              <a:buFont typeface="Arial" panose="020B0604020202020204" pitchFamily="34" charset="0"/>
              <a:buChar char="•"/>
            </a:pPr>
            <a:r>
              <a:rPr lang="en-US" altLang="en-US" sz="2000" dirty="0">
                <a:solidFill>
                  <a:srgbClr val="374151"/>
                </a:solidFill>
                <a:latin typeface="Söhne"/>
              </a:rPr>
              <a:t>Governed by internal policies that define expected employee behavior and conduct in the workplace</a:t>
            </a:r>
          </a:p>
          <a:p>
            <a:pPr marL="800100" lvl="1" indent="-342900" algn="just">
              <a:buFont typeface="Arial" panose="020B0604020202020204" pitchFamily="34" charset="0"/>
              <a:buChar char="•"/>
            </a:pPr>
            <a:r>
              <a:rPr lang="en-US" altLang="en-US" sz="2000" dirty="0">
                <a:solidFill>
                  <a:srgbClr val="374151"/>
                </a:solidFill>
                <a:latin typeface="Söhne"/>
              </a:rPr>
              <a:t>Private corporate investigations also involve litigation disputes</a:t>
            </a:r>
          </a:p>
          <a:p>
            <a:pPr marL="800100" lvl="1" indent="-342900" algn="just">
              <a:buFont typeface="Arial" panose="020B0604020202020204" pitchFamily="34" charset="0"/>
              <a:buChar char="•"/>
            </a:pPr>
            <a:r>
              <a:rPr lang="en-US" altLang="en-US" sz="2000" dirty="0">
                <a:solidFill>
                  <a:srgbClr val="374151"/>
                </a:solidFill>
                <a:latin typeface="Söhne"/>
              </a:rPr>
              <a:t>Investigations are usually conducted in civil cases</a:t>
            </a:r>
          </a:p>
        </p:txBody>
      </p:sp>
    </p:spTree>
    <p:extLst>
      <p:ext uri="{BB962C8B-B14F-4D97-AF65-F5344CB8AC3E}">
        <p14:creationId xmlns:p14="http://schemas.microsoft.com/office/powerpoint/2010/main" val="22453244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a:extLst>
              <a:ext uri="{FF2B5EF4-FFF2-40B4-BE49-F238E27FC236}">
                <a16:creationId xmlns:a16="http://schemas.microsoft.com/office/drawing/2014/main" id="{712CEC32-1C22-083B-0E21-43B06954B084}"/>
              </a:ext>
            </a:extLst>
          </p:cNvPr>
          <p:cNvSpPr>
            <a:spLocks noGrp="1"/>
          </p:cNvSpPr>
          <p:nvPr>
            <p:ph idx="1"/>
          </p:nvPr>
        </p:nvSpPr>
        <p:spPr>
          <a:xfrm>
            <a:off x="217929" y="312257"/>
            <a:ext cx="3249172" cy="5491644"/>
          </a:xfrm>
        </p:spPr>
        <p:txBody>
          <a:bodyPr>
            <a:normAutofit/>
          </a:bodyPr>
          <a:lstStyle/>
          <a:p>
            <a:pPr marL="0" indent="0" algn="l">
              <a:buFont typeface="Arial" panose="020B0604020202020204" pitchFamily="34" charset="0"/>
              <a:buNone/>
            </a:pPr>
            <a:r>
              <a:rPr lang="en-GB" sz="3200" b="1" i="0" dirty="0">
                <a:solidFill>
                  <a:srgbClr val="374151"/>
                </a:solidFill>
                <a:effectLst/>
                <a:latin typeface="Söhne"/>
              </a:rPr>
              <a:t>Discussion Point:</a:t>
            </a:r>
          </a:p>
          <a:p>
            <a:pPr marL="0" indent="0" algn="just">
              <a:buFont typeface="Arial" panose="020B0604020202020204" pitchFamily="34" charset="0"/>
              <a:buNone/>
            </a:pPr>
            <a:endParaRPr lang="en-GB" b="0" i="0" dirty="0">
              <a:solidFill>
                <a:srgbClr val="374151"/>
              </a:solidFill>
              <a:effectLst/>
              <a:latin typeface="Söhne"/>
            </a:endParaRPr>
          </a:p>
          <a:p>
            <a:pPr marL="0" indent="0" algn="just">
              <a:buNone/>
            </a:pPr>
            <a:r>
              <a:rPr lang="en-GB" sz="2000" dirty="0">
                <a:solidFill>
                  <a:srgbClr val="374151"/>
                </a:solidFill>
                <a:latin typeface="Söhne"/>
              </a:rPr>
              <a:t>“You are a digital forensics investigator working for a cybersecurity firm. A major corporation has reported a significant data breach. The company suspects that sensitive customer data, including financial information and personal details, has been compromised. The company's reputation and legal obligations are at stake. You are the team investigating the breach”</a:t>
            </a:r>
          </a:p>
        </p:txBody>
      </p:sp>
      <p:sp>
        <p:nvSpPr>
          <p:cNvPr id="5" name="TextBox 4">
            <a:extLst>
              <a:ext uri="{FF2B5EF4-FFF2-40B4-BE49-F238E27FC236}">
                <a16:creationId xmlns:a16="http://schemas.microsoft.com/office/drawing/2014/main" id="{567A93F1-1D2E-9115-EBA8-B5F045568A7B}"/>
              </a:ext>
            </a:extLst>
          </p:cNvPr>
          <p:cNvSpPr txBox="1"/>
          <p:nvPr/>
        </p:nvSpPr>
        <p:spPr>
          <a:xfrm>
            <a:off x="3638041" y="2812314"/>
            <a:ext cx="8379970" cy="923330"/>
          </a:xfrm>
          <a:prstGeom prst="rect">
            <a:avLst/>
          </a:prstGeom>
          <a:effectLst>
            <a:outerShdw blurRad="50800" dist="38100" dir="10800000" algn="r" rotWithShape="0">
              <a:prstClr val="black">
                <a:alpha val="40000"/>
              </a:prstClr>
            </a:outerShdw>
          </a:effectLst>
        </p:spPr>
        <p:style>
          <a:lnRef idx="1">
            <a:schemeClr val="accent4"/>
          </a:lnRef>
          <a:fillRef idx="2">
            <a:schemeClr val="accent4"/>
          </a:fillRef>
          <a:effectRef idx="1">
            <a:schemeClr val="accent4"/>
          </a:effectRef>
          <a:fontRef idx="minor">
            <a:schemeClr val="dk1"/>
          </a:fontRef>
        </p:style>
        <p:txBody>
          <a:bodyPr wrap="square">
            <a:spAutoFit/>
          </a:bodyPr>
          <a:lstStyle/>
          <a:p>
            <a:pPr algn="just"/>
            <a:r>
              <a:rPr lang="en-GB" b="0" i="0" dirty="0">
                <a:solidFill>
                  <a:srgbClr val="374151"/>
                </a:solidFill>
                <a:effectLst/>
                <a:latin typeface="Söhne"/>
              </a:rPr>
              <a:t>Scenario 1: As you begin the investigation, the company's IT department, to mitigate the breach, has shut down the breached server. </a:t>
            </a:r>
            <a:r>
              <a:rPr lang="en-GB" b="1" i="0" dirty="0">
                <a:solidFill>
                  <a:srgbClr val="374151"/>
                </a:solidFill>
                <a:effectLst/>
                <a:latin typeface="Söhne"/>
              </a:rPr>
              <a:t>Discuss the implications of this action and how it may affect the investigation.</a:t>
            </a:r>
            <a:endParaRPr lang="en-GB" b="1" dirty="0"/>
          </a:p>
        </p:txBody>
      </p:sp>
      <p:sp>
        <p:nvSpPr>
          <p:cNvPr id="10" name="TextBox 9">
            <a:extLst>
              <a:ext uri="{FF2B5EF4-FFF2-40B4-BE49-F238E27FC236}">
                <a16:creationId xmlns:a16="http://schemas.microsoft.com/office/drawing/2014/main" id="{64EA80B6-328C-61A7-F360-58BF0ADB38C1}"/>
              </a:ext>
            </a:extLst>
          </p:cNvPr>
          <p:cNvSpPr txBox="1"/>
          <p:nvPr/>
        </p:nvSpPr>
        <p:spPr>
          <a:xfrm>
            <a:off x="3638041" y="4373492"/>
            <a:ext cx="8379970" cy="923330"/>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pPr algn="just"/>
            <a:r>
              <a:rPr lang="en-GB" dirty="0">
                <a:solidFill>
                  <a:srgbClr val="374151"/>
                </a:solidFill>
                <a:latin typeface="Söhne"/>
              </a:rPr>
              <a:t>Best Practices for Computer based Electronic Evidence</a:t>
            </a:r>
          </a:p>
          <a:p>
            <a:pPr algn="just"/>
            <a:r>
              <a:rPr lang="en-GB" b="1" i="1" dirty="0"/>
              <a:t>No action taken by law enforcement agencies or their agents should change data held on a computer or storage media, which may subsequently be relied upon in court.</a:t>
            </a:r>
          </a:p>
        </p:txBody>
      </p:sp>
    </p:spTree>
    <p:extLst>
      <p:ext uri="{BB962C8B-B14F-4D97-AF65-F5344CB8AC3E}">
        <p14:creationId xmlns:p14="http://schemas.microsoft.com/office/powerpoint/2010/main" val="37799778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randombar(horizontal)">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0"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a:extLst>
              <a:ext uri="{FF2B5EF4-FFF2-40B4-BE49-F238E27FC236}">
                <a16:creationId xmlns:a16="http://schemas.microsoft.com/office/drawing/2014/main" id="{712CEC32-1C22-083B-0E21-43B06954B084}"/>
              </a:ext>
            </a:extLst>
          </p:cNvPr>
          <p:cNvSpPr>
            <a:spLocks noGrp="1"/>
          </p:cNvSpPr>
          <p:nvPr>
            <p:ph idx="1"/>
          </p:nvPr>
        </p:nvSpPr>
        <p:spPr>
          <a:xfrm>
            <a:off x="217929" y="312257"/>
            <a:ext cx="3249172" cy="5491644"/>
          </a:xfrm>
        </p:spPr>
        <p:txBody>
          <a:bodyPr>
            <a:normAutofit/>
          </a:bodyPr>
          <a:lstStyle/>
          <a:p>
            <a:pPr marL="0" indent="0" algn="l">
              <a:buFont typeface="Arial" panose="020B0604020202020204" pitchFamily="34" charset="0"/>
              <a:buNone/>
            </a:pPr>
            <a:r>
              <a:rPr lang="en-GB" sz="3200" b="1" i="0" dirty="0">
                <a:solidFill>
                  <a:srgbClr val="374151"/>
                </a:solidFill>
                <a:effectLst/>
                <a:latin typeface="Söhne"/>
              </a:rPr>
              <a:t>Discussion Point:</a:t>
            </a:r>
          </a:p>
          <a:p>
            <a:pPr marL="0" indent="0" algn="just">
              <a:buFont typeface="Arial" panose="020B0604020202020204" pitchFamily="34" charset="0"/>
              <a:buNone/>
            </a:pPr>
            <a:endParaRPr lang="en-GB" b="0" i="0" dirty="0">
              <a:solidFill>
                <a:srgbClr val="374151"/>
              </a:solidFill>
              <a:effectLst/>
              <a:latin typeface="Söhne"/>
            </a:endParaRPr>
          </a:p>
          <a:p>
            <a:pPr marL="0" indent="0" algn="just">
              <a:buNone/>
            </a:pPr>
            <a:r>
              <a:rPr lang="en-GB" sz="2000" dirty="0">
                <a:solidFill>
                  <a:srgbClr val="374151"/>
                </a:solidFill>
                <a:latin typeface="Söhne"/>
              </a:rPr>
              <a:t>“You are a digital forensics investigator working for a cybersecurity firm. A major corporation has reported a significant data breach. The company suspects that sensitive customer data, including financial information and personal details, has been compromised. The company's reputation and legal obligations are at stake. You are the team investigating the breach”</a:t>
            </a:r>
          </a:p>
        </p:txBody>
      </p:sp>
      <p:sp>
        <p:nvSpPr>
          <p:cNvPr id="6" name="TextBox 5">
            <a:extLst>
              <a:ext uri="{FF2B5EF4-FFF2-40B4-BE49-F238E27FC236}">
                <a16:creationId xmlns:a16="http://schemas.microsoft.com/office/drawing/2014/main" id="{5C72E080-ABAD-A230-918A-C8278C2BAA4E}"/>
              </a:ext>
            </a:extLst>
          </p:cNvPr>
          <p:cNvSpPr txBox="1"/>
          <p:nvPr/>
        </p:nvSpPr>
        <p:spPr>
          <a:xfrm>
            <a:off x="3685030" y="2655921"/>
            <a:ext cx="8379971" cy="1200329"/>
          </a:xfrm>
          <a:prstGeom prst="rect">
            <a:avLst/>
          </a:prstGeom>
          <a:effectLst>
            <a:outerShdw blurRad="50800" dist="38100" dir="10800000" algn="r" rotWithShape="0">
              <a:prstClr val="black">
                <a:alpha val="40000"/>
              </a:prstClr>
            </a:outerShdw>
          </a:effectLst>
        </p:spPr>
        <p:style>
          <a:lnRef idx="1">
            <a:schemeClr val="accent4"/>
          </a:lnRef>
          <a:fillRef idx="2">
            <a:schemeClr val="accent4"/>
          </a:fillRef>
          <a:effectRef idx="1">
            <a:schemeClr val="accent4"/>
          </a:effectRef>
          <a:fontRef idx="minor">
            <a:schemeClr val="dk1"/>
          </a:fontRef>
        </p:style>
        <p:txBody>
          <a:bodyPr wrap="square">
            <a:spAutoFit/>
          </a:bodyPr>
          <a:lstStyle/>
          <a:p>
            <a:pPr algn="just"/>
            <a:r>
              <a:rPr lang="en-GB" b="0" i="0" dirty="0">
                <a:solidFill>
                  <a:srgbClr val="374151"/>
                </a:solidFill>
                <a:effectLst/>
                <a:latin typeface="Söhne"/>
              </a:rPr>
              <a:t>Scenario 2: During the investigation, it becomes apparent that some of the company's IT staff with limited digital forensics knowledge have accessed the breached server. They may have unintentionally tampered with evidence. </a:t>
            </a:r>
            <a:r>
              <a:rPr lang="en-GB" b="1" i="0" dirty="0">
                <a:solidFill>
                  <a:srgbClr val="374151"/>
                </a:solidFill>
                <a:effectLst/>
                <a:latin typeface="Söhne"/>
              </a:rPr>
              <a:t>Discuss how competence and the ability to explain actions are crucial in preserving the integrity of the evidence.</a:t>
            </a:r>
            <a:endParaRPr lang="en-GB" b="1" dirty="0"/>
          </a:p>
        </p:txBody>
      </p:sp>
      <p:sp>
        <p:nvSpPr>
          <p:cNvPr id="2" name="TextBox 1">
            <a:extLst>
              <a:ext uri="{FF2B5EF4-FFF2-40B4-BE49-F238E27FC236}">
                <a16:creationId xmlns:a16="http://schemas.microsoft.com/office/drawing/2014/main" id="{248847AF-72E6-4772-96A0-5FFA1C9E9AA1}"/>
              </a:ext>
            </a:extLst>
          </p:cNvPr>
          <p:cNvSpPr txBox="1"/>
          <p:nvPr/>
        </p:nvSpPr>
        <p:spPr>
          <a:xfrm>
            <a:off x="3638041" y="4373492"/>
            <a:ext cx="8379970" cy="1200329"/>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pPr algn="just"/>
            <a:r>
              <a:rPr lang="en-GB" dirty="0">
                <a:solidFill>
                  <a:srgbClr val="374151"/>
                </a:solidFill>
                <a:latin typeface="Söhne"/>
              </a:rPr>
              <a:t>Best Practices for Computer based Electronic Evidence</a:t>
            </a:r>
          </a:p>
          <a:p>
            <a:pPr algn="just"/>
            <a:r>
              <a:rPr lang="en-GB" b="1" i="1" dirty="0"/>
              <a:t>In circumstances where a person finds it necessary to access original data held on a computer or on storage media, that person must be competent to do so and be able to give evidence explaining the relevance and the implications of their actions.</a:t>
            </a:r>
          </a:p>
        </p:txBody>
      </p:sp>
    </p:spTree>
    <p:extLst>
      <p:ext uri="{BB962C8B-B14F-4D97-AF65-F5344CB8AC3E}">
        <p14:creationId xmlns:p14="http://schemas.microsoft.com/office/powerpoint/2010/main" val="21341598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randombar(horizont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a:extLst>
              <a:ext uri="{FF2B5EF4-FFF2-40B4-BE49-F238E27FC236}">
                <a16:creationId xmlns:a16="http://schemas.microsoft.com/office/drawing/2014/main" id="{712CEC32-1C22-083B-0E21-43B06954B084}"/>
              </a:ext>
            </a:extLst>
          </p:cNvPr>
          <p:cNvSpPr>
            <a:spLocks noGrp="1"/>
          </p:cNvSpPr>
          <p:nvPr>
            <p:ph idx="1"/>
          </p:nvPr>
        </p:nvSpPr>
        <p:spPr>
          <a:xfrm>
            <a:off x="217929" y="312257"/>
            <a:ext cx="3249172" cy="5491644"/>
          </a:xfrm>
        </p:spPr>
        <p:txBody>
          <a:bodyPr>
            <a:normAutofit/>
          </a:bodyPr>
          <a:lstStyle/>
          <a:p>
            <a:pPr marL="0" indent="0" algn="l">
              <a:buFont typeface="Arial" panose="020B0604020202020204" pitchFamily="34" charset="0"/>
              <a:buNone/>
            </a:pPr>
            <a:r>
              <a:rPr lang="en-GB" sz="3200" b="1" i="0" dirty="0">
                <a:solidFill>
                  <a:srgbClr val="374151"/>
                </a:solidFill>
                <a:effectLst/>
                <a:latin typeface="Söhne"/>
              </a:rPr>
              <a:t>Discussion Point:</a:t>
            </a:r>
          </a:p>
          <a:p>
            <a:pPr marL="0" indent="0" algn="just">
              <a:buFont typeface="Arial" panose="020B0604020202020204" pitchFamily="34" charset="0"/>
              <a:buNone/>
            </a:pPr>
            <a:endParaRPr lang="en-GB" b="0" i="0" dirty="0">
              <a:solidFill>
                <a:srgbClr val="374151"/>
              </a:solidFill>
              <a:effectLst/>
              <a:latin typeface="Söhne"/>
            </a:endParaRPr>
          </a:p>
          <a:p>
            <a:pPr marL="0" indent="0" algn="just">
              <a:buNone/>
            </a:pPr>
            <a:r>
              <a:rPr lang="en-GB" sz="2000" dirty="0">
                <a:solidFill>
                  <a:srgbClr val="374151"/>
                </a:solidFill>
                <a:latin typeface="Söhne"/>
              </a:rPr>
              <a:t>“You are a digital forensics investigator working for a cybersecurity firm. A major corporation has reported a significant data breach. The company suspects that sensitive customer data, including financial information and personal details, has been compromised. The company's reputation and legal obligations are at stake. You are the team investigating the breach”</a:t>
            </a:r>
          </a:p>
        </p:txBody>
      </p:sp>
      <p:sp>
        <p:nvSpPr>
          <p:cNvPr id="7" name="TextBox 6">
            <a:extLst>
              <a:ext uri="{FF2B5EF4-FFF2-40B4-BE49-F238E27FC236}">
                <a16:creationId xmlns:a16="http://schemas.microsoft.com/office/drawing/2014/main" id="{2670265E-77D9-B1CC-17AB-19935565FC18}"/>
              </a:ext>
            </a:extLst>
          </p:cNvPr>
          <p:cNvSpPr txBox="1"/>
          <p:nvPr/>
        </p:nvSpPr>
        <p:spPr>
          <a:xfrm>
            <a:off x="3638041" y="2581342"/>
            <a:ext cx="8379971" cy="1200329"/>
          </a:xfrm>
          <a:prstGeom prst="rect">
            <a:avLst/>
          </a:prstGeom>
          <a:effectLst>
            <a:outerShdw blurRad="50800" dist="38100" dir="10800000" algn="r" rotWithShape="0">
              <a:prstClr val="black">
                <a:alpha val="40000"/>
              </a:prstClr>
            </a:outerShdw>
          </a:effectLst>
        </p:spPr>
        <p:style>
          <a:lnRef idx="1">
            <a:schemeClr val="accent4"/>
          </a:lnRef>
          <a:fillRef idx="2">
            <a:schemeClr val="accent4"/>
          </a:fillRef>
          <a:effectRef idx="1">
            <a:schemeClr val="accent4"/>
          </a:effectRef>
          <a:fontRef idx="minor">
            <a:schemeClr val="dk1"/>
          </a:fontRef>
        </p:style>
        <p:txBody>
          <a:bodyPr wrap="square">
            <a:spAutoFit/>
          </a:bodyPr>
          <a:lstStyle/>
          <a:p>
            <a:pPr algn="just"/>
            <a:r>
              <a:rPr lang="en-GB" b="0" i="0" dirty="0">
                <a:solidFill>
                  <a:srgbClr val="374151"/>
                </a:solidFill>
                <a:effectLst/>
                <a:latin typeface="Söhne"/>
              </a:rPr>
              <a:t>Scenario 3: The investigation reveals that there is no established audit trail for the processes applied to the electronic evidence. There is no clear record of who accessed the server and what actions were taken. </a:t>
            </a:r>
            <a:r>
              <a:rPr lang="en-GB" b="1" i="0" dirty="0">
                <a:solidFill>
                  <a:srgbClr val="374151"/>
                </a:solidFill>
                <a:effectLst/>
                <a:latin typeface="Söhne"/>
              </a:rPr>
              <a:t>Discuss the importance of maintaining an audit trail and how it would have aided the investigation.</a:t>
            </a:r>
            <a:endParaRPr lang="en-GB" b="1" dirty="0"/>
          </a:p>
        </p:txBody>
      </p:sp>
      <p:sp>
        <p:nvSpPr>
          <p:cNvPr id="2" name="TextBox 1">
            <a:extLst>
              <a:ext uri="{FF2B5EF4-FFF2-40B4-BE49-F238E27FC236}">
                <a16:creationId xmlns:a16="http://schemas.microsoft.com/office/drawing/2014/main" id="{788F1432-2AD9-41AB-2C46-944F3B5E0996}"/>
              </a:ext>
            </a:extLst>
          </p:cNvPr>
          <p:cNvSpPr txBox="1"/>
          <p:nvPr/>
        </p:nvSpPr>
        <p:spPr>
          <a:xfrm>
            <a:off x="3685030" y="4472021"/>
            <a:ext cx="8379970" cy="1200329"/>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pPr algn="just"/>
            <a:r>
              <a:rPr lang="en-GB" dirty="0">
                <a:solidFill>
                  <a:srgbClr val="374151"/>
                </a:solidFill>
                <a:latin typeface="Söhne"/>
              </a:rPr>
              <a:t>Best Practices for Computer based Electronic Evidence</a:t>
            </a:r>
          </a:p>
          <a:p>
            <a:pPr algn="just"/>
            <a:r>
              <a:rPr lang="en-GB" b="1" i="1" dirty="0"/>
              <a:t>An audit trail or other record of all processes applied to computer-based electronic evidence should be created and preserved. An independent third party should be able to examine those processes and achieve the same result</a:t>
            </a:r>
            <a:endParaRPr lang="en-GB" b="1" i="1" dirty="0">
              <a:solidFill>
                <a:srgbClr val="374151"/>
              </a:solidFill>
              <a:latin typeface="Söhne"/>
            </a:endParaRPr>
          </a:p>
        </p:txBody>
      </p:sp>
    </p:spTree>
    <p:extLst>
      <p:ext uri="{BB962C8B-B14F-4D97-AF65-F5344CB8AC3E}">
        <p14:creationId xmlns:p14="http://schemas.microsoft.com/office/powerpoint/2010/main" val="33599643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randombar(horizont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a:extLst>
              <a:ext uri="{FF2B5EF4-FFF2-40B4-BE49-F238E27FC236}">
                <a16:creationId xmlns:a16="http://schemas.microsoft.com/office/drawing/2014/main" id="{712CEC32-1C22-083B-0E21-43B06954B084}"/>
              </a:ext>
            </a:extLst>
          </p:cNvPr>
          <p:cNvSpPr>
            <a:spLocks noGrp="1"/>
          </p:cNvSpPr>
          <p:nvPr>
            <p:ph idx="1"/>
          </p:nvPr>
        </p:nvSpPr>
        <p:spPr>
          <a:xfrm>
            <a:off x="217929" y="312257"/>
            <a:ext cx="3249172" cy="5491644"/>
          </a:xfrm>
        </p:spPr>
        <p:txBody>
          <a:bodyPr>
            <a:normAutofit/>
          </a:bodyPr>
          <a:lstStyle/>
          <a:p>
            <a:pPr marL="0" indent="0" algn="l">
              <a:buFont typeface="Arial" panose="020B0604020202020204" pitchFamily="34" charset="0"/>
              <a:buNone/>
            </a:pPr>
            <a:r>
              <a:rPr lang="en-GB" sz="3200" b="1" i="0" dirty="0">
                <a:solidFill>
                  <a:srgbClr val="374151"/>
                </a:solidFill>
                <a:effectLst/>
                <a:latin typeface="Söhne"/>
              </a:rPr>
              <a:t>Discussion Point:</a:t>
            </a:r>
          </a:p>
          <a:p>
            <a:pPr marL="0" indent="0" algn="just">
              <a:buFont typeface="Arial" panose="020B0604020202020204" pitchFamily="34" charset="0"/>
              <a:buNone/>
            </a:pPr>
            <a:endParaRPr lang="en-GB" b="0" i="0" dirty="0">
              <a:solidFill>
                <a:srgbClr val="374151"/>
              </a:solidFill>
              <a:effectLst/>
              <a:latin typeface="Söhne"/>
            </a:endParaRPr>
          </a:p>
          <a:p>
            <a:pPr marL="0" indent="0" algn="just">
              <a:buNone/>
            </a:pPr>
            <a:r>
              <a:rPr lang="en-GB" sz="2000" dirty="0">
                <a:solidFill>
                  <a:srgbClr val="374151"/>
                </a:solidFill>
                <a:latin typeface="Söhne"/>
              </a:rPr>
              <a:t>“You are a digital forensics investigator working for a cybersecurity firm. A major corporation has reported a significant data breach. The company suspects that sensitive customer data, including financial information and personal details, has been compromised. The company's reputation and legal obligations are at stake. You are the team investigating the breach”</a:t>
            </a:r>
          </a:p>
        </p:txBody>
      </p:sp>
      <p:sp>
        <p:nvSpPr>
          <p:cNvPr id="9" name="TextBox 8">
            <a:extLst>
              <a:ext uri="{FF2B5EF4-FFF2-40B4-BE49-F238E27FC236}">
                <a16:creationId xmlns:a16="http://schemas.microsoft.com/office/drawing/2014/main" id="{109DF913-63AD-3DAC-C5A0-CF34A19BCCBC}"/>
              </a:ext>
            </a:extLst>
          </p:cNvPr>
          <p:cNvSpPr txBox="1"/>
          <p:nvPr/>
        </p:nvSpPr>
        <p:spPr>
          <a:xfrm>
            <a:off x="3685030" y="2700214"/>
            <a:ext cx="8379971" cy="1200329"/>
          </a:xfrm>
          <a:prstGeom prst="rect">
            <a:avLst/>
          </a:prstGeom>
          <a:effectLst>
            <a:outerShdw blurRad="50800" dist="38100" dir="10800000" algn="r" rotWithShape="0">
              <a:prstClr val="black">
                <a:alpha val="40000"/>
              </a:prstClr>
            </a:outerShdw>
          </a:effectLst>
        </p:spPr>
        <p:style>
          <a:lnRef idx="1">
            <a:schemeClr val="accent4"/>
          </a:lnRef>
          <a:fillRef idx="2">
            <a:schemeClr val="accent4"/>
          </a:fillRef>
          <a:effectRef idx="1">
            <a:schemeClr val="accent4"/>
          </a:effectRef>
          <a:fontRef idx="minor">
            <a:schemeClr val="dk1"/>
          </a:fontRef>
        </p:style>
        <p:txBody>
          <a:bodyPr wrap="square">
            <a:spAutoFit/>
          </a:bodyPr>
          <a:lstStyle/>
          <a:p>
            <a:pPr algn="just"/>
            <a:r>
              <a:rPr lang="en-GB" b="0" i="0" dirty="0">
                <a:solidFill>
                  <a:srgbClr val="374151"/>
                </a:solidFill>
                <a:effectLst/>
                <a:latin typeface="Söhne"/>
              </a:rPr>
              <a:t>Scenario 4: As the investigation unfolds, it becomes apparent that the case officer responsible for the investigation has not been overseeing the actions of the IT staff effectively. </a:t>
            </a:r>
            <a:r>
              <a:rPr lang="en-GB" b="1" i="0" dirty="0">
                <a:solidFill>
                  <a:srgbClr val="374151"/>
                </a:solidFill>
                <a:effectLst/>
                <a:latin typeface="Söhne"/>
              </a:rPr>
              <a:t>Discuss how the case officer's responsibility is central to ensuring that the investigation adheres to the law and these principles.</a:t>
            </a:r>
            <a:endParaRPr lang="en-GB" b="1" dirty="0"/>
          </a:p>
        </p:txBody>
      </p:sp>
      <p:sp>
        <p:nvSpPr>
          <p:cNvPr id="2" name="TextBox 1">
            <a:extLst>
              <a:ext uri="{FF2B5EF4-FFF2-40B4-BE49-F238E27FC236}">
                <a16:creationId xmlns:a16="http://schemas.microsoft.com/office/drawing/2014/main" id="{C3448A4B-80AA-241D-86BF-A6CA62B7728E}"/>
              </a:ext>
            </a:extLst>
          </p:cNvPr>
          <p:cNvSpPr txBox="1"/>
          <p:nvPr/>
        </p:nvSpPr>
        <p:spPr>
          <a:xfrm>
            <a:off x="3685030" y="4472021"/>
            <a:ext cx="8379970" cy="923330"/>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pPr algn="just"/>
            <a:r>
              <a:rPr lang="en-GB" dirty="0">
                <a:solidFill>
                  <a:srgbClr val="374151"/>
                </a:solidFill>
                <a:latin typeface="Söhne"/>
              </a:rPr>
              <a:t>Best Practices for Computer based Electronic Evidence</a:t>
            </a:r>
          </a:p>
          <a:p>
            <a:pPr algn="just"/>
            <a:r>
              <a:rPr lang="en-GB" b="1" i="1" dirty="0"/>
              <a:t>The person in charge of the investigation (the case officer) has overall responsibility for ensuring that the law and these principles are adhered to.</a:t>
            </a:r>
            <a:endParaRPr lang="en-GB" b="1" i="1" dirty="0">
              <a:solidFill>
                <a:srgbClr val="374151"/>
              </a:solidFill>
              <a:latin typeface="Söhne"/>
            </a:endParaRPr>
          </a:p>
        </p:txBody>
      </p:sp>
    </p:spTree>
    <p:extLst>
      <p:ext uri="{BB962C8B-B14F-4D97-AF65-F5344CB8AC3E}">
        <p14:creationId xmlns:p14="http://schemas.microsoft.com/office/powerpoint/2010/main" val="34996203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randombar(horizont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a:extLst>
              <a:ext uri="{FF2B5EF4-FFF2-40B4-BE49-F238E27FC236}">
                <a16:creationId xmlns:a16="http://schemas.microsoft.com/office/drawing/2014/main" id="{712CEC32-1C22-083B-0E21-43B06954B084}"/>
              </a:ext>
            </a:extLst>
          </p:cNvPr>
          <p:cNvSpPr>
            <a:spLocks noGrp="1"/>
          </p:cNvSpPr>
          <p:nvPr>
            <p:ph idx="1"/>
          </p:nvPr>
        </p:nvSpPr>
        <p:spPr>
          <a:xfrm>
            <a:off x="217929" y="312257"/>
            <a:ext cx="3249172" cy="640243"/>
          </a:xfrm>
        </p:spPr>
        <p:txBody>
          <a:bodyPr>
            <a:normAutofit/>
          </a:bodyPr>
          <a:lstStyle/>
          <a:p>
            <a:pPr marL="0" indent="0" algn="l">
              <a:buFont typeface="Arial" panose="020B0604020202020204" pitchFamily="34" charset="0"/>
              <a:buNone/>
            </a:pPr>
            <a:r>
              <a:rPr lang="en-GB" sz="3200" b="1" i="0" dirty="0">
                <a:solidFill>
                  <a:srgbClr val="374151"/>
                </a:solidFill>
                <a:effectLst/>
                <a:latin typeface="Söhne"/>
              </a:rPr>
              <a:t>Discussion Point:</a:t>
            </a:r>
          </a:p>
        </p:txBody>
      </p:sp>
      <p:sp>
        <p:nvSpPr>
          <p:cNvPr id="9" name="TextBox 8">
            <a:extLst>
              <a:ext uri="{FF2B5EF4-FFF2-40B4-BE49-F238E27FC236}">
                <a16:creationId xmlns:a16="http://schemas.microsoft.com/office/drawing/2014/main" id="{109DF913-63AD-3DAC-C5A0-CF34A19BCCBC}"/>
              </a:ext>
            </a:extLst>
          </p:cNvPr>
          <p:cNvSpPr txBox="1"/>
          <p:nvPr/>
        </p:nvSpPr>
        <p:spPr>
          <a:xfrm>
            <a:off x="1411730" y="1285271"/>
            <a:ext cx="8379971" cy="646331"/>
          </a:xfrm>
          <a:prstGeom prst="rect">
            <a:avLst/>
          </a:prstGeom>
          <a:effectLst>
            <a:outerShdw blurRad="50800" dist="38100" dir="10800000" algn="r" rotWithShape="0">
              <a:prstClr val="black">
                <a:alpha val="40000"/>
              </a:prstClr>
            </a:outerShdw>
          </a:effectLst>
        </p:spPr>
        <p:style>
          <a:lnRef idx="1">
            <a:schemeClr val="accent4"/>
          </a:lnRef>
          <a:fillRef idx="2">
            <a:schemeClr val="accent4"/>
          </a:fillRef>
          <a:effectRef idx="1">
            <a:schemeClr val="accent4"/>
          </a:effectRef>
          <a:fontRef idx="minor">
            <a:schemeClr val="dk1"/>
          </a:fontRef>
        </p:style>
        <p:txBody>
          <a:bodyPr wrap="square">
            <a:spAutoFit/>
          </a:bodyPr>
          <a:lstStyle/>
          <a:p>
            <a:pPr algn="just"/>
            <a:r>
              <a:rPr lang="en-GB" b="0" i="0" dirty="0">
                <a:solidFill>
                  <a:srgbClr val="374151"/>
                </a:solidFill>
                <a:effectLst/>
                <a:latin typeface="Söhne"/>
              </a:rPr>
              <a:t>What if: </a:t>
            </a:r>
            <a:r>
              <a:rPr lang="en-GB" dirty="0"/>
              <a:t>A person uses their corporate email account to send confidential customer data to their friend, and that act is flagged in security-monitoring technologies?</a:t>
            </a:r>
            <a:endParaRPr lang="en-GB" b="1" dirty="0"/>
          </a:p>
        </p:txBody>
      </p:sp>
      <p:sp>
        <p:nvSpPr>
          <p:cNvPr id="2" name="TextBox 1">
            <a:extLst>
              <a:ext uri="{FF2B5EF4-FFF2-40B4-BE49-F238E27FC236}">
                <a16:creationId xmlns:a16="http://schemas.microsoft.com/office/drawing/2014/main" id="{C3448A4B-80AA-241D-86BF-A6CA62B7728E}"/>
              </a:ext>
            </a:extLst>
          </p:cNvPr>
          <p:cNvSpPr txBox="1"/>
          <p:nvPr/>
        </p:nvSpPr>
        <p:spPr>
          <a:xfrm>
            <a:off x="1638301" y="3711894"/>
            <a:ext cx="8379970" cy="1200329"/>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pPr algn="just"/>
            <a:r>
              <a:rPr lang="en-GB" dirty="0">
                <a:solidFill>
                  <a:srgbClr val="374151"/>
                </a:solidFill>
                <a:latin typeface="Söhne"/>
              </a:rPr>
              <a:t>The 1</a:t>
            </a:r>
            <a:r>
              <a:rPr lang="en-GB" baseline="30000" dirty="0">
                <a:solidFill>
                  <a:srgbClr val="374151"/>
                </a:solidFill>
                <a:latin typeface="Söhne"/>
              </a:rPr>
              <a:t>st</a:t>
            </a:r>
            <a:r>
              <a:rPr lang="en-GB" dirty="0">
                <a:solidFill>
                  <a:srgbClr val="374151"/>
                </a:solidFill>
                <a:latin typeface="Söhne"/>
              </a:rPr>
              <a:t> one is Inculpatory Evidence, that demonstrates a person’s involvement in an act of guilt.</a:t>
            </a:r>
          </a:p>
          <a:p>
            <a:pPr algn="just"/>
            <a:r>
              <a:rPr lang="en-GB" i="1" dirty="0">
                <a:solidFill>
                  <a:srgbClr val="374151"/>
                </a:solidFill>
                <a:latin typeface="Söhne"/>
              </a:rPr>
              <a:t>The 2</a:t>
            </a:r>
            <a:r>
              <a:rPr lang="en-GB" i="1" baseline="30000" dirty="0">
                <a:solidFill>
                  <a:srgbClr val="374151"/>
                </a:solidFill>
                <a:latin typeface="Söhne"/>
              </a:rPr>
              <a:t>nd</a:t>
            </a:r>
            <a:r>
              <a:rPr lang="en-GB" i="1" dirty="0">
                <a:solidFill>
                  <a:srgbClr val="374151"/>
                </a:solidFill>
                <a:latin typeface="Söhne"/>
              </a:rPr>
              <a:t> one is Exculpatory Evidence, that is favourable to a person who is cleared from their involvement of act.</a:t>
            </a:r>
          </a:p>
        </p:txBody>
      </p:sp>
      <p:sp>
        <p:nvSpPr>
          <p:cNvPr id="3" name="TextBox 2">
            <a:extLst>
              <a:ext uri="{FF2B5EF4-FFF2-40B4-BE49-F238E27FC236}">
                <a16:creationId xmlns:a16="http://schemas.microsoft.com/office/drawing/2014/main" id="{5D77B30E-CAEE-5FA0-4D29-629307B25811}"/>
              </a:ext>
            </a:extLst>
          </p:cNvPr>
          <p:cNvSpPr txBox="1"/>
          <p:nvPr/>
        </p:nvSpPr>
        <p:spPr>
          <a:xfrm>
            <a:off x="2630930" y="2446202"/>
            <a:ext cx="8379971" cy="646331"/>
          </a:xfrm>
          <a:prstGeom prst="rect">
            <a:avLst/>
          </a:prstGeom>
          <a:effectLst>
            <a:outerShdw blurRad="50800" dist="38100" dir="10800000" algn="r" rotWithShape="0">
              <a:prstClr val="black">
                <a:alpha val="40000"/>
              </a:prstClr>
            </a:outerShdw>
          </a:effectLst>
        </p:spPr>
        <p:style>
          <a:lnRef idx="1">
            <a:schemeClr val="accent4"/>
          </a:lnRef>
          <a:fillRef idx="2">
            <a:schemeClr val="accent4"/>
          </a:fillRef>
          <a:effectRef idx="1">
            <a:schemeClr val="accent4"/>
          </a:effectRef>
          <a:fontRef idx="minor">
            <a:schemeClr val="dk1"/>
          </a:fontRef>
        </p:style>
        <p:txBody>
          <a:bodyPr wrap="square">
            <a:spAutoFit/>
          </a:bodyPr>
          <a:lstStyle/>
          <a:p>
            <a:pPr algn="just"/>
            <a:r>
              <a:rPr lang="en-GB" dirty="0"/>
              <a:t>After investigation, it was found that unauthorized access to the person’s email was gained to send the confidential customer data through email;</a:t>
            </a:r>
            <a:endParaRPr lang="en-GB" b="1" dirty="0"/>
          </a:p>
        </p:txBody>
      </p:sp>
    </p:spTree>
    <p:extLst>
      <p:ext uri="{BB962C8B-B14F-4D97-AF65-F5344CB8AC3E}">
        <p14:creationId xmlns:p14="http://schemas.microsoft.com/office/powerpoint/2010/main" val="186898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down)">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 grpId="0" animBg="1"/>
      <p:bldP spid="3"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DD4C10A-E4A0-4C54-98D4-C13432B17C16}"/>
              </a:ext>
            </a:extLst>
          </p:cNvPr>
          <p:cNvSpPr>
            <a:spLocks noGrp="1"/>
          </p:cNvSpPr>
          <p:nvPr>
            <p:ph idx="1"/>
          </p:nvPr>
        </p:nvSpPr>
        <p:spPr>
          <a:xfrm>
            <a:off x="282468" y="1226741"/>
            <a:ext cx="5423388" cy="3967051"/>
          </a:xfrm>
        </p:spPr>
        <p:txBody>
          <a:bodyPr/>
          <a:lstStyle/>
          <a:p>
            <a:r>
              <a:rPr lang="en-GB" sz="4000" b="1" dirty="0">
                <a:effectLst>
                  <a:outerShdw blurRad="38100" dist="38100" dir="2700000" algn="tl">
                    <a:srgbClr val="000000">
                      <a:alpha val="43137"/>
                    </a:srgbClr>
                  </a:outerShdw>
                </a:effectLst>
              </a:rPr>
              <a:t>Any Questions?</a:t>
            </a:r>
          </a:p>
          <a:p>
            <a:r>
              <a:rPr lang="en-GB" sz="2000" i="1" dirty="0">
                <a:effectLst>
                  <a:outerShdw blurRad="38100" dist="38100" dir="2700000" algn="tl">
                    <a:srgbClr val="000000">
                      <a:alpha val="43137"/>
                    </a:srgbClr>
                  </a:outerShdw>
                </a:effectLst>
              </a:rPr>
              <a:t>Hope you are clear with What Computer Forensics is </a:t>
            </a:r>
          </a:p>
          <a:p>
            <a:r>
              <a:rPr lang="en-GB" sz="2000" i="1" dirty="0">
                <a:effectLst>
                  <a:outerShdw blurRad="38100" dist="38100" dir="2700000" algn="tl">
                    <a:srgbClr val="000000">
                      <a:alpha val="43137"/>
                    </a:srgbClr>
                  </a:outerShdw>
                </a:effectLst>
              </a:rPr>
              <a:t>And its Scope, Challenges, Process, Job Opportunities etc.</a:t>
            </a:r>
          </a:p>
          <a:p>
            <a:r>
              <a:rPr lang="en-GB" sz="2000" i="1" dirty="0">
                <a:effectLst>
                  <a:outerShdw blurRad="38100" dist="38100" dir="2700000" algn="tl">
                    <a:srgbClr val="000000">
                      <a:alpha val="43137"/>
                    </a:srgbClr>
                  </a:outerShdw>
                </a:effectLst>
              </a:rPr>
              <a:t>(Not Limited to)</a:t>
            </a:r>
          </a:p>
          <a:p>
            <a:pPr marL="342900" indent="-342900">
              <a:buFont typeface="Wingdings" panose="05000000000000000000" pitchFamily="2" charset="2"/>
              <a:buChar char="à"/>
            </a:pPr>
            <a:r>
              <a:rPr lang="en-GB" sz="2000" b="1" i="1" dirty="0">
                <a:effectLst>
                  <a:outerShdw blurRad="38100" dist="38100" dir="2700000" algn="tl">
                    <a:srgbClr val="000000">
                      <a:alpha val="43137"/>
                    </a:srgbClr>
                  </a:outerShdw>
                </a:effectLst>
                <a:sym typeface="Wingdings" panose="05000000000000000000" pitchFamily="2" charset="2"/>
              </a:rPr>
              <a:t>Start working on Task 1 – CW</a:t>
            </a:r>
          </a:p>
          <a:p>
            <a:r>
              <a:rPr lang="en-GB" sz="1800" dirty="0">
                <a:effectLst/>
                <a:latin typeface="Arial" panose="020B0604020202020204" pitchFamily="34" charset="0"/>
                <a:ea typeface="Times New Roman" panose="02020603050405020304" pitchFamily="18" charset="0"/>
              </a:rPr>
              <a:t>Explore and comprehend the distinctions between </a:t>
            </a:r>
          </a:p>
          <a:p>
            <a:r>
              <a:rPr lang="en-GB" sz="1800" dirty="0">
                <a:effectLst/>
                <a:latin typeface="Arial" panose="020B0604020202020204" pitchFamily="34" charset="0"/>
                <a:ea typeface="Times New Roman" panose="02020603050405020304" pitchFamily="18" charset="0"/>
              </a:rPr>
              <a:t>the terms &amp; concepts of computer &amp; digital forensics</a:t>
            </a:r>
          </a:p>
          <a:p>
            <a:endParaRPr lang="en-GB" sz="1800" i="1" dirty="0">
              <a:latin typeface="Arial" panose="020B0604020202020204" pitchFamily="34" charset="0"/>
            </a:endParaRPr>
          </a:p>
          <a:p>
            <a:r>
              <a:rPr lang="en-GB" sz="1800" i="1" dirty="0">
                <a:latin typeface="Arial" panose="020B0604020202020204" pitchFamily="34" charset="0"/>
              </a:rPr>
              <a:t>We shall start our discussion on Investigation Process </a:t>
            </a:r>
          </a:p>
          <a:p>
            <a:r>
              <a:rPr lang="en-GB" sz="1800" i="1" dirty="0">
                <a:latin typeface="Arial" panose="020B0604020202020204" pitchFamily="34" charset="0"/>
              </a:rPr>
              <a:t>during our next lecture!!!</a:t>
            </a:r>
            <a:endParaRPr lang="en-GB" sz="2000" i="1" dirty="0">
              <a:effectLst>
                <a:outerShdw blurRad="38100" dist="38100" dir="2700000" algn="tl">
                  <a:srgbClr val="000000">
                    <a:alpha val="43137"/>
                  </a:srgbClr>
                </a:outerShdw>
              </a:effectLst>
            </a:endParaRPr>
          </a:p>
          <a:p>
            <a:endParaRPr lang="en-GB" dirty="0"/>
          </a:p>
        </p:txBody>
      </p:sp>
      <p:sp>
        <p:nvSpPr>
          <p:cNvPr id="3" name="Content Placeholder 2">
            <a:extLst>
              <a:ext uri="{FF2B5EF4-FFF2-40B4-BE49-F238E27FC236}">
                <a16:creationId xmlns:a16="http://schemas.microsoft.com/office/drawing/2014/main" id="{8A24508A-09F8-407C-BCEE-EED5957725C5}"/>
              </a:ext>
            </a:extLst>
          </p:cNvPr>
          <p:cNvSpPr>
            <a:spLocks noGrp="1"/>
          </p:cNvSpPr>
          <p:nvPr>
            <p:ph idx="10"/>
          </p:nvPr>
        </p:nvSpPr>
        <p:spPr>
          <a:xfrm>
            <a:off x="7208991" y="2762933"/>
            <a:ext cx="4535079" cy="3864989"/>
          </a:xfrm>
        </p:spPr>
        <p:txBody>
          <a:bodyPr/>
          <a:lstStyle/>
          <a:p>
            <a:endParaRPr lang="en-GB" dirty="0"/>
          </a:p>
          <a:p>
            <a:endParaRPr lang="en-GB" dirty="0"/>
          </a:p>
          <a:p>
            <a:endParaRPr lang="en-GB" dirty="0"/>
          </a:p>
          <a:p>
            <a:endParaRPr lang="en-GB" dirty="0"/>
          </a:p>
          <a:p>
            <a:r>
              <a:rPr lang="en-GB" b="1" i="1" dirty="0"/>
              <a:t>Computer Forensics </a:t>
            </a:r>
            <a:r>
              <a:rPr lang="en-GB" i="1" dirty="0"/>
              <a:t>(ACCD5000)</a:t>
            </a:r>
            <a:br>
              <a:rPr lang="en-GB" i="1" dirty="0"/>
            </a:br>
            <a:r>
              <a:rPr lang="en-GB" dirty="0"/>
              <a:t>Applied Computing - WISA</a:t>
            </a:r>
          </a:p>
        </p:txBody>
      </p:sp>
    </p:spTree>
    <p:extLst>
      <p:ext uri="{BB962C8B-B14F-4D97-AF65-F5344CB8AC3E}">
        <p14:creationId xmlns:p14="http://schemas.microsoft.com/office/powerpoint/2010/main" val="840170834"/>
      </p:ext>
    </p:extLst>
  </p:cSld>
  <p:clrMapOvr>
    <a:masterClrMapping/>
  </p:clrMapOvr>
</p:sld>
</file>

<file path=ppt/theme/theme1.xml><?xml version="1.0" encoding="utf-8"?>
<a:theme xmlns:a="http://schemas.openxmlformats.org/drawingml/2006/main" name="UWTSD 200_Title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200_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200_Title Pag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200_Subtit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rtlCol="0">
        <a:spAutoFit/>
      </a:bodyPr>
      <a:lstStyle>
        <a:defPPr algn="l">
          <a:defRPr dirty="0"/>
        </a:defPPr>
      </a:lstStyle>
    </a:txDef>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56E7CA236AE83B4C8AACB9AE9F32993B" ma:contentTypeVersion="12" ma:contentTypeDescription="Create a new document." ma:contentTypeScope="" ma:versionID="306ca519e0234e55f0db5327c9abd10d">
  <xsd:schema xmlns:xsd="http://www.w3.org/2001/XMLSchema" xmlns:xs="http://www.w3.org/2001/XMLSchema" xmlns:p="http://schemas.microsoft.com/office/2006/metadata/properties" xmlns:ns3="9902240c-f584-4322-946e-7b0be23bca91" xmlns:ns4="d2ec016d-25cf-4c07-aa6b-c53e267faa6f" targetNamespace="http://schemas.microsoft.com/office/2006/metadata/properties" ma:root="true" ma:fieldsID="aab3a6059c4a725442d881e109f899a3" ns3:_="" ns4:_="">
    <xsd:import namespace="9902240c-f584-4322-946e-7b0be23bca91"/>
    <xsd:import namespace="d2ec016d-25cf-4c07-aa6b-c53e267faa6f"/>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ServiceDateTaken"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902240c-f584-4322-946e-7b0be23bca9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2ec016d-25cf-4c07-aa6b-c53e267faa6f"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SharingHintHash" ma:index="19"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9CC94F7-A2A6-4649-B1FC-1DCDCCB7722D}">
  <ds:schemaRefs>
    <ds:schemaRef ds:uri="http://schemas.microsoft.com/sharepoint/v3/contenttype/forms"/>
  </ds:schemaRefs>
</ds:datastoreItem>
</file>

<file path=customXml/itemProps2.xml><?xml version="1.0" encoding="utf-8"?>
<ds:datastoreItem xmlns:ds="http://schemas.openxmlformats.org/officeDocument/2006/customXml" ds:itemID="{3341C0C2-F5F1-4B28-B166-BFFEC8B89FE5}">
  <ds:schemaRefs>
    <ds:schemaRef ds:uri="http://purl.org/dc/terms/"/>
    <ds:schemaRef ds:uri="9902240c-f584-4322-946e-7b0be23bca91"/>
    <ds:schemaRef ds:uri="http://purl.org/dc/dcmitype/"/>
    <ds:schemaRef ds:uri="http://schemas.microsoft.com/office/infopath/2007/PartnerControls"/>
    <ds:schemaRef ds:uri="d2ec016d-25cf-4c07-aa6b-c53e267faa6f"/>
    <ds:schemaRef ds:uri="http://purl.org/dc/elements/1.1/"/>
    <ds:schemaRef ds:uri="http://schemas.microsoft.com/office/2006/metadata/properties"/>
    <ds:schemaRef ds:uri="http://schemas.microsoft.com/office/2006/documentManagement/type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B8954D29-52F6-46B1-B000-9B667CC4DAB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902240c-f584-4322-946e-7b0be23bca91"/>
    <ds:schemaRef ds:uri="d2ec016d-25cf-4c07-aa6b-c53e267faa6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0</TotalTime>
  <Words>3569</Words>
  <Application>Microsoft Office PowerPoint</Application>
  <PresentationFormat>Widescreen</PresentationFormat>
  <Paragraphs>426</Paragraphs>
  <Slides>35</Slides>
  <Notes>34</Notes>
  <HiddenSlides>0</HiddenSlides>
  <MMClips>0</MMClips>
  <ScaleCrop>false</ScaleCrop>
  <HeadingPairs>
    <vt:vector size="6" baseType="variant">
      <vt:variant>
        <vt:lpstr>Fonts Used</vt:lpstr>
      </vt:variant>
      <vt:variant>
        <vt:i4>5</vt:i4>
      </vt:variant>
      <vt:variant>
        <vt:lpstr>Theme</vt:lpstr>
      </vt:variant>
      <vt:variant>
        <vt:i4>6</vt:i4>
      </vt:variant>
      <vt:variant>
        <vt:lpstr>Slide Titles</vt:lpstr>
      </vt:variant>
      <vt:variant>
        <vt:i4>35</vt:i4>
      </vt:variant>
    </vt:vector>
  </HeadingPairs>
  <TitlesOfParts>
    <vt:vector size="46" baseType="lpstr">
      <vt:lpstr>Söhne</vt:lpstr>
      <vt:lpstr>Arial</vt:lpstr>
      <vt:lpstr>Calibri</vt:lpstr>
      <vt:lpstr>Calibri Light</vt:lpstr>
      <vt:lpstr>Wingdings</vt:lpstr>
      <vt:lpstr>UWTSD 200_Title Page</vt:lpstr>
      <vt:lpstr>UWTSD 200_Text 1</vt:lpstr>
      <vt:lpstr>UWTSD 200_Title Page 2</vt:lpstr>
      <vt:lpstr>UWTSD 200_Subtitle 4</vt:lpstr>
      <vt:lpstr>UWTSD Holding Page</vt:lpstr>
      <vt:lpstr>Office Theme</vt:lpstr>
      <vt:lpstr>PowerPoint Presentation</vt:lpstr>
      <vt:lpstr>Today’s Discussion</vt:lpstr>
      <vt:lpstr>Digital Evidences</vt:lpstr>
      <vt:lpstr>Digital Evidences</vt:lpstr>
      <vt:lpstr>PowerPoint Presentation</vt:lpstr>
      <vt:lpstr>Evidences</vt:lpstr>
      <vt:lpstr>Game!!!</vt:lpstr>
      <vt:lpstr>Rules Evidences</vt:lpstr>
      <vt:lpstr>Rules Evidences</vt:lpstr>
      <vt:lpstr>PowerPoint Presentation</vt:lpstr>
      <vt:lpstr>Forensic Readiness</vt:lpstr>
      <vt:lpstr>Lets Check</vt:lpstr>
      <vt:lpstr>Forensic Readiness</vt:lpstr>
      <vt:lpstr>Incident Response</vt:lpstr>
      <vt:lpstr>Incident Response in CF</vt:lpstr>
      <vt:lpstr>Incident Response in CF</vt:lpstr>
      <vt:lpstr>Roles and Responsibilities</vt:lpstr>
      <vt:lpstr>PowerPoint Presentation</vt:lpstr>
      <vt:lpstr>PowerPoint Presentation</vt:lpstr>
      <vt:lpstr>PowerPoint Presentation</vt:lpstr>
      <vt:lpstr>PowerPoint Presentation</vt:lpstr>
      <vt:lpstr>PowerPoint Presentation</vt:lpstr>
      <vt:lpstr>PowerPoint Presentation</vt:lpstr>
      <vt:lpstr>Technology: Crime and Law</vt:lpstr>
      <vt:lpstr>Technology: Crime and Law</vt:lpstr>
      <vt:lpstr>PowerPoint Presentation</vt:lpstr>
      <vt:lpstr>PowerPoint Presentation</vt:lpstr>
      <vt:lpstr>Technology: Crime and Law</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IP Services – Part 2 (NTP, FHRP, NAT) Applied Computing Wales Institute of Science and Art (WISA)</dc:title>
  <dc:creator>Nitheesh Kaliyamurthy</dc:creator>
  <cp:lastModifiedBy>Nitheesh Kaliyamurthy</cp:lastModifiedBy>
  <cp:revision>60</cp:revision>
  <dcterms:created xsi:type="dcterms:W3CDTF">2021-03-05T06:07:01Z</dcterms:created>
  <dcterms:modified xsi:type="dcterms:W3CDTF">2024-02-05T06:31:29Z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0x01010056E7CA236AE83B4C8AACB9AE9F32993B</vt:lpwstr>
  </property>
</Properties>
</file>