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9" r:id="rId4"/>
  </p:sldMasterIdLst>
  <p:notesMasterIdLst>
    <p:notesMasterId r:id="rId15"/>
  </p:notesMasterIdLst>
  <p:sldIdLst>
    <p:sldId id="256" r:id="rId5"/>
    <p:sldId id="257" r:id="rId6"/>
    <p:sldId id="258" r:id="rId7"/>
    <p:sldId id="276" r:id="rId8"/>
    <p:sldId id="277" r:id="rId9"/>
    <p:sldId id="278" r:id="rId10"/>
    <p:sldId id="279" r:id="rId11"/>
    <p:sldId id="280" r:id="rId12"/>
    <p:sldId id="281" r:id="rId13"/>
    <p:sldId id="27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0E4992-A9D9-4306-86F5-95AF45065510}" v="18" dt="2022-08-14T10:45:58.5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5131" autoAdjust="0"/>
  </p:normalViewPr>
  <p:slideViewPr>
    <p:cSldViewPr snapToGrid="0">
      <p:cViewPr varScale="1">
        <p:scale>
          <a:sx n="78" d="100"/>
          <a:sy n="78" d="100"/>
        </p:scale>
        <p:origin x="883" y="72"/>
      </p:cViewPr>
      <p:guideLst>
        <p:guide orient="horz" pos="2160"/>
        <p:guide pos="3840"/>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Ioan" userId="369492a61593c36e" providerId="LiveId" clId="{7F0E4992-A9D9-4306-86F5-95AF45065510}"/>
    <pc:docChg chg="undo custSel modSld modMainMaster">
      <pc:chgData name="Alice Ioan" userId="369492a61593c36e" providerId="LiveId" clId="{7F0E4992-A9D9-4306-86F5-95AF45065510}" dt="2022-08-14T10:45:58.546" v="169"/>
      <pc:docMkLst>
        <pc:docMk/>
      </pc:docMkLst>
      <pc:sldChg chg="modSp mod modTransition">
        <pc:chgData name="Alice Ioan" userId="369492a61593c36e" providerId="LiveId" clId="{7F0E4992-A9D9-4306-86F5-95AF45065510}" dt="2022-08-14T10:45:58.546" v="169"/>
        <pc:sldMkLst>
          <pc:docMk/>
          <pc:sldMk cId="2259308896" sldId="256"/>
        </pc:sldMkLst>
        <pc:spChg chg="mod">
          <ac:chgData name="Alice Ioan" userId="369492a61593c36e" providerId="LiveId" clId="{7F0E4992-A9D9-4306-86F5-95AF45065510}" dt="2022-08-14T10:43:55.192" v="152" actId="255"/>
          <ac:spMkLst>
            <pc:docMk/>
            <pc:sldMk cId="2259308896" sldId="256"/>
            <ac:spMk id="3" creationId="{A068D447-28D3-4F5F-B2DC-FD67E9015868}"/>
          </ac:spMkLst>
        </pc:spChg>
      </pc:sldChg>
      <pc:sldChg chg="modSp mod modTransition">
        <pc:chgData name="Alice Ioan" userId="369492a61593c36e" providerId="LiveId" clId="{7F0E4992-A9D9-4306-86F5-95AF45065510}" dt="2022-08-14T10:45:58.546" v="169"/>
        <pc:sldMkLst>
          <pc:docMk/>
          <pc:sldMk cId="1325608595" sldId="257"/>
        </pc:sldMkLst>
        <pc:spChg chg="mod">
          <ac:chgData name="Alice Ioan" userId="369492a61593c36e" providerId="LiveId" clId="{7F0E4992-A9D9-4306-86F5-95AF45065510}" dt="2022-08-14T10:41:45.569" v="121"/>
          <ac:spMkLst>
            <pc:docMk/>
            <pc:sldMk cId="1325608595" sldId="257"/>
            <ac:spMk id="2" creationId="{912DF434-28DB-4621-A497-D62C41CE0419}"/>
          </ac:spMkLst>
        </pc:spChg>
        <pc:spChg chg="mod">
          <ac:chgData name="Alice Ioan" userId="369492a61593c36e" providerId="LiveId" clId="{7F0E4992-A9D9-4306-86F5-95AF45065510}" dt="2022-08-14T10:41:45.569" v="121"/>
          <ac:spMkLst>
            <pc:docMk/>
            <pc:sldMk cId="1325608595" sldId="257"/>
            <ac:spMk id="3" creationId="{22788C46-D0BC-4307-AE55-7601A139E7CB}"/>
          </ac:spMkLst>
        </pc:spChg>
        <pc:spChg chg="mod">
          <ac:chgData name="Alice Ioan" userId="369492a61593c36e" providerId="LiveId" clId="{7F0E4992-A9D9-4306-86F5-95AF45065510}" dt="2022-08-14T10:41:45.569" v="121"/>
          <ac:spMkLst>
            <pc:docMk/>
            <pc:sldMk cId="1325608595" sldId="257"/>
            <ac:spMk id="4" creationId="{5739303D-13C0-6A41-947A-F998CC47B32E}"/>
          </ac:spMkLst>
        </pc:spChg>
        <pc:spChg chg="mod">
          <ac:chgData name="Alice Ioan" userId="369492a61593c36e" providerId="LiveId" clId="{7F0E4992-A9D9-4306-86F5-95AF45065510}" dt="2022-08-14T10:41:45.569" v="121"/>
          <ac:spMkLst>
            <pc:docMk/>
            <pc:sldMk cId="1325608595" sldId="257"/>
            <ac:spMk id="6" creationId="{60D470D0-6D64-5E42-9515-048F8779CD5E}"/>
          </ac:spMkLst>
        </pc:spChg>
      </pc:sldChg>
      <pc:sldChg chg="addSp delSp modSp mod modTransition setBg setClrOvrMap">
        <pc:chgData name="Alice Ioan" userId="369492a61593c36e" providerId="LiveId" clId="{7F0E4992-A9D9-4306-86F5-95AF45065510}" dt="2022-08-14T10:45:58.546" v="169"/>
        <pc:sldMkLst>
          <pc:docMk/>
          <pc:sldMk cId="1639799154" sldId="258"/>
        </pc:sldMkLst>
        <pc:spChg chg="mod">
          <ac:chgData name="Alice Ioan" userId="369492a61593c36e" providerId="LiveId" clId="{7F0E4992-A9D9-4306-86F5-95AF45065510}" dt="2022-08-14T10:42:28.719" v="140" actId="26606"/>
          <ac:spMkLst>
            <pc:docMk/>
            <pc:sldMk cId="1639799154" sldId="258"/>
            <ac:spMk id="2" creationId="{8C543F67-9C70-4748-8C0C-3A7863422F99}"/>
          </ac:spMkLst>
        </pc:spChg>
        <pc:spChg chg="mod">
          <ac:chgData name="Alice Ioan" userId="369492a61593c36e" providerId="LiveId" clId="{7F0E4992-A9D9-4306-86F5-95AF45065510}" dt="2022-08-14T10:42:28.719" v="140" actId="26606"/>
          <ac:spMkLst>
            <pc:docMk/>
            <pc:sldMk cId="1639799154" sldId="258"/>
            <ac:spMk id="3" creationId="{95B371F2-DBA5-415A-82C8-651F587B857A}"/>
          </ac:spMkLst>
        </pc:spChg>
        <pc:spChg chg="mod">
          <ac:chgData name="Alice Ioan" userId="369492a61593c36e" providerId="LiveId" clId="{7F0E4992-A9D9-4306-86F5-95AF45065510}" dt="2022-08-14T10:42:27.778" v="137" actId="26606"/>
          <ac:spMkLst>
            <pc:docMk/>
            <pc:sldMk cId="1639799154" sldId="258"/>
            <ac:spMk id="4" creationId="{DB056174-CBC5-7B48-9681-7DDAC423337E}"/>
          </ac:spMkLst>
        </pc:spChg>
        <pc:spChg chg="mod">
          <ac:chgData name="Alice Ioan" userId="369492a61593c36e" providerId="LiveId" clId="{7F0E4992-A9D9-4306-86F5-95AF45065510}" dt="2022-08-14T10:42:14.246" v="126" actId="26606"/>
          <ac:spMkLst>
            <pc:docMk/>
            <pc:sldMk cId="1639799154" sldId="258"/>
            <ac:spMk id="6" creationId="{134C72D2-EFDF-844A-8472-CB49A59B127B}"/>
          </ac:spMkLst>
        </pc:spChg>
        <pc:spChg chg="add del">
          <ac:chgData name="Alice Ioan" userId="369492a61593c36e" providerId="LiveId" clId="{7F0E4992-A9D9-4306-86F5-95AF45065510}" dt="2022-08-14T10:42:28.719" v="140" actId="26606"/>
          <ac:spMkLst>
            <pc:docMk/>
            <pc:sldMk cId="1639799154" sldId="258"/>
            <ac:spMk id="11" creationId="{31E7C082-5B81-400A-A1DE-7CA9F26ED812}"/>
          </ac:spMkLst>
        </pc:spChg>
        <pc:spChg chg="add del">
          <ac:chgData name="Alice Ioan" userId="369492a61593c36e" providerId="LiveId" clId="{7F0E4992-A9D9-4306-86F5-95AF45065510}" dt="2022-08-14T10:42:28.719" v="140" actId="26606"/>
          <ac:spMkLst>
            <pc:docMk/>
            <pc:sldMk cId="1639799154" sldId="258"/>
            <ac:spMk id="15" creationId="{4BA0C938-1486-4635-9F6C-44D521FA6A4E}"/>
          </ac:spMkLst>
        </pc:spChg>
        <pc:spChg chg="add del">
          <ac:chgData name="Alice Ioan" userId="369492a61593c36e" providerId="LiveId" clId="{7F0E4992-A9D9-4306-86F5-95AF45065510}" dt="2022-08-14T10:42:28.719" v="140" actId="26606"/>
          <ac:spMkLst>
            <pc:docMk/>
            <pc:sldMk cId="1639799154" sldId="258"/>
            <ac:spMk id="17" creationId="{942A7ABB-6A86-4A02-A072-FA82CDCE533C}"/>
          </ac:spMkLst>
        </pc:spChg>
        <pc:spChg chg="add del">
          <ac:chgData name="Alice Ioan" userId="369492a61593c36e" providerId="LiveId" clId="{7F0E4992-A9D9-4306-86F5-95AF45065510}" dt="2022-08-14T10:42:21.357" v="129" actId="26606"/>
          <ac:spMkLst>
            <pc:docMk/>
            <pc:sldMk cId="1639799154" sldId="258"/>
            <ac:spMk id="24" creationId="{31E7C082-5B81-400A-A1DE-7CA9F26ED812}"/>
          </ac:spMkLst>
        </pc:spChg>
        <pc:spChg chg="add del">
          <ac:chgData name="Alice Ioan" userId="369492a61593c36e" providerId="LiveId" clId="{7F0E4992-A9D9-4306-86F5-95AF45065510}" dt="2022-08-14T10:42:21.357" v="129" actId="26606"/>
          <ac:spMkLst>
            <pc:docMk/>
            <pc:sldMk cId="1639799154" sldId="258"/>
            <ac:spMk id="28" creationId="{4BA0C938-1486-4635-9F6C-44D521FA6A4E}"/>
          </ac:spMkLst>
        </pc:spChg>
        <pc:spChg chg="add del">
          <ac:chgData name="Alice Ioan" userId="369492a61593c36e" providerId="LiveId" clId="{7F0E4992-A9D9-4306-86F5-95AF45065510}" dt="2022-08-14T10:42:21.357" v="129" actId="26606"/>
          <ac:spMkLst>
            <pc:docMk/>
            <pc:sldMk cId="1639799154" sldId="258"/>
            <ac:spMk id="30" creationId="{942A7ABB-6A86-4A02-A072-FA82CDCE533C}"/>
          </ac:spMkLst>
        </pc:spChg>
        <pc:spChg chg="add del">
          <ac:chgData name="Alice Ioan" userId="369492a61593c36e" providerId="LiveId" clId="{7F0E4992-A9D9-4306-86F5-95AF45065510}" dt="2022-08-14T10:42:22.264" v="131" actId="26606"/>
          <ac:spMkLst>
            <pc:docMk/>
            <pc:sldMk cId="1639799154" sldId="258"/>
            <ac:spMk id="34" creationId="{31E7C082-5B81-400A-A1DE-7CA9F26ED812}"/>
          </ac:spMkLst>
        </pc:spChg>
        <pc:spChg chg="add del">
          <ac:chgData name="Alice Ioan" userId="369492a61593c36e" providerId="LiveId" clId="{7F0E4992-A9D9-4306-86F5-95AF45065510}" dt="2022-08-14T10:42:22.264" v="131" actId="26606"/>
          <ac:spMkLst>
            <pc:docMk/>
            <pc:sldMk cId="1639799154" sldId="258"/>
            <ac:spMk id="36" creationId="{4C0648FB-4388-443C-8D4E-4A9FF0336078}"/>
          </ac:spMkLst>
        </pc:spChg>
        <pc:spChg chg="add del">
          <ac:chgData name="Alice Ioan" userId="369492a61593c36e" providerId="LiveId" clId="{7F0E4992-A9D9-4306-86F5-95AF45065510}" dt="2022-08-14T10:42:22.264" v="131" actId="26606"/>
          <ac:spMkLst>
            <pc:docMk/>
            <pc:sldMk cId="1639799154" sldId="258"/>
            <ac:spMk id="37" creationId="{4A8D762E-DA8D-419A-BA44-68B93D3D92F8}"/>
          </ac:spMkLst>
        </pc:spChg>
        <pc:spChg chg="add del">
          <ac:chgData name="Alice Ioan" userId="369492a61593c36e" providerId="LiveId" clId="{7F0E4992-A9D9-4306-86F5-95AF45065510}" dt="2022-08-14T10:42:24.002" v="133" actId="26606"/>
          <ac:spMkLst>
            <pc:docMk/>
            <pc:sldMk cId="1639799154" sldId="258"/>
            <ac:spMk id="39" creationId="{31E7C082-5B81-400A-A1DE-7CA9F26ED812}"/>
          </ac:spMkLst>
        </pc:spChg>
        <pc:spChg chg="add del">
          <ac:chgData name="Alice Ioan" userId="369492a61593c36e" providerId="LiveId" clId="{7F0E4992-A9D9-4306-86F5-95AF45065510}" dt="2022-08-14T10:42:24.002" v="133" actId="26606"/>
          <ac:spMkLst>
            <pc:docMk/>
            <pc:sldMk cId="1639799154" sldId="258"/>
            <ac:spMk id="41" creationId="{47E47667-8CE3-466C-B745-9411E1CE3CF1}"/>
          </ac:spMkLst>
        </pc:spChg>
        <pc:spChg chg="add del">
          <ac:chgData name="Alice Ioan" userId="369492a61593c36e" providerId="LiveId" clId="{7F0E4992-A9D9-4306-86F5-95AF45065510}" dt="2022-08-14T10:42:24.002" v="133" actId="26606"/>
          <ac:spMkLst>
            <pc:docMk/>
            <pc:sldMk cId="1639799154" sldId="258"/>
            <ac:spMk id="42" creationId="{BDF44D33-97EB-4277-B538-B458E3FD16CC}"/>
          </ac:spMkLst>
        </pc:spChg>
        <pc:spChg chg="add del">
          <ac:chgData name="Alice Ioan" userId="369492a61593c36e" providerId="LiveId" clId="{7F0E4992-A9D9-4306-86F5-95AF45065510}" dt="2022-08-14T10:42:24.002" v="133" actId="26606"/>
          <ac:spMkLst>
            <pc:docMk/>
            <pc:sldMk cId="1639799154" sldId="258"/>
            <ac:spMk id="44" creationId="{19D0A23D-BBDB-4BEA-8515-A7D0DF9B3086}"/>
          </ac:spMkLst>
        </pc:spChg>
        <pc:spChg chg="add del">
          <ac:chgData name="Alice Ioan" userId="369492a61593c36e" providerId="LiveId" clId="{7F0E4992-A9D9-4306-86F5-95AF45065510}" dt="2022-08-14T10:42:25.462" v="135" actId="26606"/>
          <ac:spMkLst>
            <pc:docMk/>
            <pc:sldMk cId="1639799154" sldId="258"/>
            <ac:spMk id="46" creationId="{31E7C082-5B81-400A-A1DE-7CA9F26ED812}"/>
          </ac:spMkLst>
        </pc:spChg>
        <pc:spChg chg="add del">
          <ac:chgData name="Alice Ioan" userId="369492a61593c36e" providerId="LiveId" clId="{7F0E4992-A9D9-4306-86F5-95AF45065510}" dt="2022-08-14T10:42:25.462" v="135" actId="26606"/>
          <ac:spMkLst>
            <pc:docMk/>
            <pc:sldMk cId="1639799154" sldId="258"/>
            <ac:spMk id="48" creationId="{9238970C-19DE-438D-80D2-5CF9690551E8}"/>
          </ac:spMkLst>
        </pc:spChg>
        <pc:spChg chg="add del">
          <ac:chgData name="Alice Ioan" userId="369492a61593c36e" providerId="LiveId" clId="{7F0E4992-A9D9-4306-86F5-95AF45065510}" dt="2022-08-14T10:42:25.462" v="135" actId="26606"/>
          <ac:spMkLst>
            <pc:docMk/>
            <pc:sldMk cId="1639799154" sldId="258"/>
            <ac:spMk id="49" creationId="{E4B1E3F6-167B-40F3-B303-9A931BAB971B}"/>
          </ac:spMkLst>
        </pc:spChg>
        <pc:spChg chg="add del">
          <ac:chgData name="Alice Ioan" userId="369492a61593c36e" providerId="LiveId" clId="{7F0E4992-A9D9-4306-86F5-95AF45065510}" dt="2022-08-14T10:42:27.778" v="137" actId="26606"/>
          <ac:spMkLst>
            <pc:docMk/>
            <pc:sldMk cId="1639799154" sldId="258"/>
            <ac:spMk id="52" creationId="{31E7C082-5B81-400A-A1DE-7CA9F26ED812}"/>
          </ac:spMkLst>
        </pc:spChg>
        <pc:spChg chg="add del">
          <ac:chgData name="Alice Ioan" userId="369492a61593c36e" providerId="LiveId" clId="{7F0E4992-A9D9-4306-86F5-95AF45065510}" dt="2022-08-14T10:42:27.778" v="137" actId="26606"/>
          <ac:spMkLst>
            <pc:docMk/>
            <pc:sldMk cId="1639799154" sldId="258"/>
            <ac:spMk id="54" creationId="{A540FAC9-3505-49ED-9B06-A0F8C1485394}"/>
          </ac:spMkLst>
        </pc:spChg>
        <pc:spChg chg="add del">
          <ac:chgData name="Alice Ioan" userId="369492a61593c36e" providerId="LiveId" clId="{7F0E4992-A9D9-4306-86F5-95AF45065510}" dt="2022-08-14T10:42:27.778" v="137" actId="26606"/>
          <ac:spMkLst>
            <pc:docMk/>
            <pc:sldMk cId="1639799154" sldId="258"/>
            <ac:spMk id="55" creationId="{9879B3CD-E329-42F5-B136-BA1F37EC0532}"/>
          </ac:spMkLst>
        </pc:spChg>
        <pc:spChg chg="add del">
          <ac:chgData name="Alice Ioan" userId="369492a61593c36e" providerId="LiveId" clId="{7F0E4992-A9D9-4306-86F5-95AF45065510}" dt="2022-08-14T10:42:27.778" v="137" actId="26606"/>
          <ac:spMkLst>
            <pc:docMk/>
            <pc:sldMk cId="1639799154" sldId="258"/>
            <ac:spMk id="57" creationId="{EA0B4097-B645-43E0-A2B5-B8D688E74592}"/>
          </ac:spMkLst>
        </pc:spChg>
        <pc:spChg chg="add del">
          <ac:chgData name="Alice Ioan" userId="369492a61593c36e" providerId="LiveId" clId="{7F0E4992-A9D9-4306-86F5-95AF45065510}" dt="2022-08-14T10:42:28.704" v="139" actId="26606"/>
          <ac:spMkLst>
            <pc:docMk/>
            <pc:sldMk cId="1639799154" sldId="258"/>
            <ac:spMk id="59" creationId="{31E7C082-5B81-400A-A1DE-7CA9F26ED812}"/>
          </ac:spMkLst>
        </pc:spChg>
        <pc:spChg chg="add del">
          <ac:chgData name="Alice Ioan" userId="369492a61593c36e" providerId="LiveId" clId="{7F0E4992-A9D9-4306-86F5-95AF45065510}" dt="2022-08-14T10:42:28.704" v="139" actId="26606"/>
          <ac:spMkLst>
            <pc:docMk/>
            <pc:sldMk cId="1639799154" sldId="258"/>
            <ac:spMk id="61" creationId="{DF0ADB4E-94F7-4499-A048-25702426FADE}"/>
          </ac:spMkLst>
        </pc:spChg>
        <pc:spChg chg="add del">
          <ac:chgData name="Alice Ioan" userId="369492a61593c36e" providerId="LiveId" clId="{7F0E4992-A9D9-4306-86F5-95AF45065510}" dt="2022-08-14T10:42:28.704" v="139" actId="26606"/>
          <ac:spMkLst>
            <pc:docMk/>
            <pc:sldMk cId="1639799154" sldId="258"/>
            <ac:spMk id="62" creationId="{6AD96B72-46E2-410D-AD3A-DA76EE628CF5}"/>
          </ac:spMkLst>
        </pc:spChg>
        <pc:spChg chg="add">
          <ac:chgData name="Alice Ioan" userId="369492a61593c36e" providerId="LiveId" clId="{7F0E4992-A9D9-4306-86F5-95AF45065510}" dt="2022-08-14T10:42:28.719" v="140" actId="26606"/>
          <ac:spMkLst>
            <pc:docMk/>
            <pc:sldMk cId="1639799154" sldId="258"/>
            <ac:spMk id="65" creationId="{31E7C082-5B81-400A-A1DE-7CA9F26ED812}"/>
          </ac:spMkLst>
        </pc:spChg>
        <pc:spChg chg="add">
          <ac:chgData name="Alice Ioan" userId="369492a61593c36e" providerId="LiveId" clId="{7F0E4992-A9D9-4306-86F5-95AF45065510}" dt="2022-08-14T10:42:28.719" v="140" actId="26606"/>
          <ac:spMkLst>
            <pc:docMk/>
            <pc:sldMk cId="1639799154" sldId="258"/>
            <ac:spMk id="67" creationId="{0BA28970-3E8F-46CD-A302-42EE83668B0A}"/>
          </ac:spMkLst>
        </pc:spChg>
        <pc:cxnChg chg="add del">
          <ac:chgData name="Alice Ioan" userId="369492a61593c36e" providerId="LiveId" clId="{7F0E4992-A9D9-4306-86F5-95AF45065510}" dt="2022-08-14T10:42:28.719" v="140" actId="26606"/>
          <ac:cxnSpMkLst>
            <pc:docMk/>
            <pc:sldMk cId="1639799154" sldId="258"/>
            <ac:cxnSpMk id="13" creationId="{08D54232-CDE1-4B53-B430-AB82206F6B55}"/>
          </ac:cxnSpMkLst>
        </pc:cxnChg>
        <pc:cxnChg chg="add del">
          <ac:chgData name="Alice Ioan" userId="369492a61593c36e" providerId="LiveId" clId="{7F0E4992-A9D9-4306-86F5-95AF45065510}" dt="2022-08-14T10:42:28.719" v="140" actId="26606"/>
          <ac:cxnSpMkLst>
            <pc:docMk/>
            <pc:sldMk cId="1639799154" sldId="258"/>
            <ac:cxnSpMk id="19" creationId="{B6916720-6D22-4D4B-BC19-23008C7DD487}"/>
          </ac:cxnSpMkLst>
        </pc:cxnChg>
        <pc:cxnChg chg="add del">
          <ac:chgData name="Alice Ioan" userId="369492a61593c36e" providerId="LiveId" clId="{7F0E4992-A9D9-4306-86F5-95AF45065510}" dt="2022-08-14T10:42:21.357" v="129" actId="26606"/>
          <ac:cxnSpMkLst>
            <pc:docMk/>
            <pc:sldMk cId="1639799154" sldId="258"/>
            <ac:cxnSpMk id="26" creationId="{08D54232-CDE1-4B53-B430-AB82206F6B55}"/>
          </ac:cxnSpMkLst>
        </pc:cxnChg>
        <pc:cxnChg chg="add del">
          <ac:chgData name="Alice Ioan" userId="369492a61593c36e" providerId="LiveId" clId="{7F0E4992-A9D9-4306-86F5-95AF45065510}" dt="2022-08-14T10:42:21.357" v="129" actId="26606"/>
          <ac:cxnSpMkLst>
            <pc:docMk/>
            <pc:sldMk cId="1639799154" sldId="258"/>
            <ac:cxnSpMk id="32" creationId="{B6916720-6D22-4D4B-BC19-23008C7DD487}"/>
          </ac:cxnSpMkLst>
        </pc:cxnChg>
        <pc:cxnChg chg="add del">
          <ac:chgData name="Alice Ioan" userId="369492a61593c36e" providerId="LiveId" clId="{7F0E4992-A9D9-4306-86F5-95AF45065510}" dt="2022-08-14T10:42:22.264" v="131" actId="26606"/>
          <ac:cxnSpMkLst>
            <pc:docMk/>
            <pc:sldMk cId="1639799154" sldId="258"/>
            <ac:cxnSpMk id="35" creationId="{08D54232-CDE1-4B53-B430-AB82206F6B55}"/>
          </ac:cxnSpMkLst>
        </pc:cxnChg>
        <pc:cxnChg chg="add del">
          <ac:chgData name="Alice Ioan" userId="369492a61593c36e" providerId="LiveId" clId="{7F0E4992-A9D9-4306-86F5-95AF45065510}" dt="2022-08-14T10:42:24.002" v="133" actId="26606"/>
          <ac:cxnSpMkLst>
            <pc:docMk/>
            <pc:sldMk cId="1639799154" sldId="258"/>
            <ac:cxnSpMk id="40" creationId="{08D54232-CDE1-4B53-B430-AB82206F6B55}"/>
          </ac:cxnSpMkLst>
        </pc:cxnChg>
        <pc:cxnChg chg="add del">
          <ac:chgData name="Alice Ioan" userId="369492a61593c36e" providerId="LiveId" clId="{7F0E4992-A9D9-4306-86F5-95AF45065510}" dt="2022-08-14T10:42:24.002" v="133" actId="26606"/>
          <ac:cxnSpMkLst>
            <pc:docMk/>
            <pc:sldMk cId="1639799154" sldId="258"/>
            <ac:cxnSpMk id="43" creationId="{11534F52-E710-4998-921B-6147812C1889}"/>
          </ac:cxnSpMkLst>
        </pc:cxnChg>
        <pc:cxnChg chg="add del">
          <ac:chgData name="Alice Ioan" userId="369492a61593c36e" providerId="LiveId" clId="{7F0E4992-A9D9-4306-86F5-95AF45065510}" dt="2022-08-14T10:42:25.462" v="135" actId="26606"/>
          <ac:cxnSpMkLst>
            <pc:docMk/>
            <pc:sldMk cId="1639799154" sldId="258"/>
            <ac:cxnSpMk id="47" creationId="{08D54232-CDE1-4B53-B430-AB82206F6B55}"/>
          </ac:cxnSpMkLst>
        </pc:cxnChg>
        <pc:cxnChg chg="add del">
          <ac:chgData name="Alice Ioan" userId="369492a61593c36e" providerId="LiveId" clId="{7F0E4992-A9D9-4306-86F5-95AF45065510}" dt="2022-08-14T10:42:25.462" v="135" actId="26606"/>
          <ac:cxnSpMkLst>
            <pc:docMk/>
            <pc:sldMk cId="1639799154" sldId="258"/>
            <ac:cxnSpMk id="50" creationId="{40465A9A-0B0E-4D7B-8150-D098AC71B379}"/>
          </ac:cxnSpMkLst>
        </pc:cxnChg>
        <pc:cxnChg chg="add del">
          <ac:chgData name="Alice Ioan" userId="369492a61593c36e" providerId="LiveId" clId="{7F0E4992-A9D9-4306-86F5-95AF45065510}" dt="2022-08-14T10:42:27.778" v="137" actId="26606"/>
          <ac:cxnSpMkLst>
            <pc:docMk/>
            <pc:sldMk cId="1639799154" sldId="258"/>
            <ac:cxnSpMk id="53" creationId="{08D54232-CDE1-4B53-B430-AB82206F6B55}"/>
          </ac:cxnSpMkLst>
        </pc:cxnChg>
        <pc:cxnChg chg="add del">
          <ac:chgData name="Alice Ioan" userId="369492a61593c36e" providerId="LiveId" clId="{7F0E4992-A9D9-4306-86F5-95AF45065510}" dt="2022-08-14T10:42:27.778" v="137" actId="26606"/>
          <ac:cxnSpMkLst>
            <pc:docMk/>
            <pc:sldMk cId="1639799154" sldId="258"/>
            <ac:cxnSpMk id="56" creationId="{51B042EF-3024-4C57-B282-1B30607FB7C7}"/>
          </ac:cxnSpMkLst>
        </pc:cxnChg>
        <pc:cxnChg chg="add del">
          <ac:chgData name="Alice Ioan" userId="369492a61593c36e" providerId="LiveId" clId="{7F0E4992-A9D9-4306-86F5-95AF45065510}" dt="2022-08-14T10:42:28.704" v="139" actId="26606"/>
          <ac:cxnSpMkLst>
            <pc:docMk/>
            <pc:sldMk cId="1639799154" sldId="258"/>
            <ac:cxnSpMk id="60" creationId="{08D54232-CDE1-4B53-B430-AB82206F6B55}"/>
          </ac:cxnSpMkLst>
        </pc:cxnChg>
        <pc:cxnChg chg="add del">
          <ac:chgData name="Alice Ioan" userId="369492a61593c36e" providerId="LiveId" clId="{7F0E4992-A9D9-4306-86F5-95AF45065510}" dt="2022-08-14T10:42:28.704" v="139" actId="26606"/>
          <ac:cxnSpMkLst>
            <pc:docMk/>
            <pc:sldMk cId="1639799154" sldId="258"/>
            <ac:cxnSpMk id="63" creationId="{218498B7-553E-4F59-A6D1-B7F56A185C38}"/>
          </ac:cxnSpMkLst>
        </pc:cxnChg>
        <pc:cxnChg chg="add">
          <ac:chgData name="Alice Ioan" userId="369492a61593c36e" providerId="LiveId" clId="{7F0E4992-A9D9-4306-86F5-95AF45065510}" dt="2022-08-14T10:42:28.719" v="140" actId="26606"/>
          <ac:cxnSpMkLst>
            <pc:docMk/>
            <pc:sldMk cId="1639799154" sldId="258"/>
            <ac:cxnSpMk id="66" creationId="{08D54232-CDE1-4B53-B430-AB82206F6B55}"/>
          </ac:cxnSpMkLst>
        </pc:cxnChg>
        <pc:cxnChg chg="add">
          <ac:chgData name="Alice Ioan" userId="369492a61593c36e" providerId="LiveId" clId="{7F0E4992-A9D9-4306-86F5-95AF45065510}" dt="2022-08-14T10:42:28.719" v="140" actId="26606"/>
          <ac:cxnSpMkLst>
            <pc:docMk/>
            <pc:sldMk cId="1639799154" sldId="258"/>
            <ac:cxnSpMk id="68" creationId="{47AE7893-212D-45CB-A5B0-AE377389AB3F}"/>
          </ac:cxnSpMkLst>
        </pc:cxnChg>
      </pc:sldChg>
      <pc:sldChg chg="addSp delSp modSp mod modTransition setBg addAnim delAnim">
        <pc:chgData name="Alice Ioan" userId="369492a61593c36e" providerId="LiveId" clId="{7F0E4992-A9D9-4306-86F5-95AF45065510}" dt="2022-08-14T10:45:58.546" v="169"/>
        <pc:sldMkLst>
          <pc:docMk/>
          <pc:sldMk cId="926184573" sldId="275"/>
        </pc:sldMkLst>
        <pc:spChg chg="mod">
          <ac:chgData name="Alice Ioan" userId="369492a61593c36e" providerId="LiveId" clId="{7F0E4992-A9D9-4306-86F5-95AF45065510}" dt="2022-08-14T10:44:50.983" v="156" actId="1076"/>
          <ac:spMkLst>
            <pc:docMk/>
            <pc:sldMk cId="926184573" sldId="275"/>
            <ac:spMk id="2" creationId="{69FAE308-3076-43DB-B834-DA0B0AE19AF9}"/>
          </ac:spMkLst>
        </pc:spChg>
        <pc:spChg chg="add del">
          <ac:chgData name="Alice Ioan" userId="369492a61593c36e" providerId="LiveId" clId="{7F0E4992-A9D9-4306-86F5-95AF45065510}" dt="2022-08-14T10:42:55.517" v="143" actId="26606"/>
          <ac:spMkLst>
            <pc:docMk/>
            <pc:sldMk cId="926184573" sldId="275"/>
            <ac:spMk id="7" creationId="{9238970C-19DE-438D-80D2-5CF9690551E8}"/>
          </ac:spMkLst>
        </pc:spChg>
        <pc:spChg chg="add del">
          <ac:chgData name="Alice Ioan" userId="369492a61593c36e" providerId="LiveId" clId="{7F0E4992-A9D9-4306-86F5-95AF45065510}" dt="2022-08-14T10:42:55.517" v="143" actId="26606"/>
          <ac:spMkLst>
            <pc:docMk/>
            <pc:sldMk cId="926184573" sldId="275"/>
            <ac:spMk id="9" creationId="{E4B1E3F6-167B-40F3-B303-9A931BAB971B}"/>
          </ac:spMkLst>
        </pc:spChg>
        <pc:spChg chg="add del">
          <ac:chgData name="Alice Ioan" userId="369492a61593c36e" providerId="LiveId" clId="{7F0E4992-A9D9-4306-86F5-95AF45065510}" dt="2022-08-14T10:42:58.946" v="145" actId="26606"/>
          <ac:spMkLst>
            <pc:docMk/>
            <pc:sldMk cId="926184573" sldId="275"/>
            <ac:spMk id="13" creationId="{4BA0C938-1486-4635-9F6C-44D521FA6A4E}"/>
          </ac:spMkLst>
        </pc:spChg>
        <pc:spChg chg="add del">
          <ac:chgData name="Alice Ioan" userId="369492a61593c36e" providerId="LiveId" clId="{7F0E4992-A9D9-4306-86F5-95AF45065510}" dt="2022-08-14T10:42:58.946" v="145" actId="26606"/>
          <ac:spMkLst>
            <pc:docMk/>
            <pc:sldMk cId="926184573" sldId="275"/>
            <ac:spMk id="14" creationId="{942A7ABB-6A86-4A02-A072-FA82CDCE533C}"/>
          </ac:spMkLst>
        </pc:spChg>
        <pc:spChg chg="add">
          <ac:chgData name="Alice Ioan" userId="369492a61593c36e" providerId="LiveId" clId="{7F0E4992-A9D9-4306-86F5-95AF45065510}" dt="2022-08-14T10:42:58.963" v="146" actId="26606"/>
          <ac:spMkLst>
            <pc:docMk/>
            <pc:sldMk cId="926184573" sldId="275"/>
            <ac:spMk id="17" creationId="{55F40173-F096-49CC-A730-A2DF1F04EC3B}"/>
          </ac:spMkLst>
        </pc:spChg>
        <pc:spChg chg="add">
          <ac:chgData name="Alice Ioan" userId="369492a61593c36e" providerId="LiveId" clId="{7F0E4992-A9D9-4306-86F5-95AF45065510}" dt="2022-08-14T10:42:58.963" v="146" actId="26606"/>
          <ac:spMkLst>
            <pc:docMk/>
            <pc:sldMk cId="926184573" sldId="275"/>
            <ac:spMk id="18" creationId="{806CEF0B-5733-482C-9868-4C57AF79DA3E}"/>
          </ac:spMkLst>
        </pc:spChg>
        <pc:picChg chg="add">
          <ac:chgData name="Alice Ioan" userId="369492a61593c36e" providerId="LiveId" clId="{7F0E4992-A9D9-4306-86F5-95AF45065510}" dt="2022-08-14T10:42:58.963" v="146" actId="26606"/>
          <ac:picMkLst>
            <pc:docMk/>
            <pc:sldMk cId="926184573" sldId="275"/>
            <ac:picMk id="6" creationId="{8266E108-4780-4C11-199F-049AA8F2E896}"/>
          </ac:picMkLst>
        </pc:picChg>
        <pc:cxnChg chg="add del">
          <ac:chgData name="Alice Ioan" userId="369492a61593c36e" providerId="LiveId" clId="{7F0E4992-A9D9-4306-86F5-95AF45065510}" dt="2022-08-14T10:42:55.517" v="143" actId="26606"/>
          <ac:cxnSpMkLst>
            <pc:docMk/>
            <pc:sldMk cId="926184573" sldId="275"/>
            <ac:cxnSpMk id="11" creationId="{40465A9A-0B0E-4D7B-8150-D098AC71B379}"/>
          </ac:cxnSpMkLst>
        </pc:cxnChg>
        <pc:cxnChg chg="add del">
          <ac:chgData name="Alice Ioan" userId="369492a61593c36e" providerId="LiveId" clId="{7F0E4992-A9D9-4306-86F5-95AF45065510}" dt="2022-08-14T10:42:58.946" v="145" actId="26606"/>
          <ac:cxnSpMkLst>
            <pc:docMk/>
            <pc:sldMk cId="926184573" sldId="275"/>
            <ac:cxnSpMk id="15" creationId="{B6916720-6D22-4D4B-BC19-23008C7DD487}"/>
          </ac:cxnSpMkLst>
        </pc:cxnChg>
        <pc:cxnChg chg="add">
          <ac:chgData name="Alice Ioan" userId="369492a61593c36e" providerId="LiveId" clId="{7F0E4992-A9D9-4306-86F5-95AF45065510}" dt="2022-08-14T10:42:58.963" v="146" actId="26606"/>
          <ac:cxnSpMkLst>
            <pc:docMk/>
            <pc:sldMk cId="926184573" sldId="275"/>
            <ac:cxnSpMk id="19" creationId="{FC5D3B4D-9BAC-482B-A34B-01BB35CB5316}"/>
          </ac:cxnSpMkLst>
        </pc:cxnChg>
      </pc:sldChg>
      <pc:sldChg chg="modSp mod modTransition">
        <pc:chgData name="Alice Ioan" userId="369492a61593c36e" providerId="LiveId" clId="{7F0E4992-A9D9-4306-86F5-95AF45065510}" dt="2022-08-14T10:45:58.546" v="169"/>
        <pc:sldMkLst>
          <pc:docMk/>
          <pc:sldMk cId="402269837" sldId="276"/>
        </pc:sldMkLst>
        <pc:spChg chg="mod">
          <ac:chgData name="Alice Ioan" userId="369492a61593c36e" providerId="LiveId" clId="{7F0E4992-A9D9-4306-86F5-95AF45065510}" dt="2022-08-14T10:33:42.870" v="1" actId="2711"/>
          <ac:spMkLst>
            <pc:docMk/>
            <pc:sldMk cId="402269837" sldId="276"/>
            <ac:spMk id="3" creationId="{22788C46-D0BC-4307-AE55-7601A139E7CB}"/>
          </ac:spMkLst>
        </pc:spChg>
        <pc:spChg chg="mod">
          <ac:chgData name="Alice Ioan" userId="369492a61593c36e" providerId="LiveId" clId="{7F0E4992-A9D9-4306-86F5-95AF45065510}" dt="2022-08-14T10:41:45.569" v="121"/>
          <ac:spMkLst>
            <pc:docMk/>
            <pc:sldMk cId="402269837" sldId="276"/>
            <ac:spMk id="6" creationId="{60D470D0-6D64-5E42-9515-048F8779CD5E}"/>
          </ac:spMkLst>
        </pc:spChg>
      </pc:sldChg>
      <pc:sldChg chg="modSp mod modTransition">
        <pc:chgData name="Alice Ioan" userId="369492a61593c36e" providerId="LiveId" clId="{7F0E4992-A9D9-4306-86F5-95AF45065510}" dt="2022-08-14T10:45:58.546" v="169"/>
        <pc:sldMkLst>
          <pc:docMk/>
          <pc:sldMk cId="170881348" sldId="277"/>
        </pc:sldMkLst>
        <pc:spChg chg="mod">
          <ac:chgData name="Alice Ioan" userId="369492a61593c36e" providerId="LiveId" clId="{7F0E4992-A9D9-4306-86F5-95AF45065510}" dt="2022-08-14T10:41:45.569" v="121"/>
          <ac:spMkLst>
            <pc:docMk/>
            <pc:sldMk cId="170881348" sldId="277"/>
            <ac:spMk id="4" creationId="{5739303D-13C0-6A41-947A-F998CC47B32E}"/>
          </ac:spMkLst>
        </pc:spChg>
        <pc:spChg chg="mod">
          <ac:chgData name="Alice Ioan" userId="369492a61593c36e" providerId="LiveId" clId="{7F0E4992-A9D9-4306-86F5-95AF45065510}" dt="2022-08-14T10:41:45.569" v="121"/>
          <ac:spMkLst>
            <pc:docMk/>
            <pc:sldMk cId="170881348" sldId="277"/>
            <ac:spMk id="6" creationId="{60D470D0-6D64-5E42-9515-048F8779CD5E}"/>
          </ac:spMkLst>
        </pc:spChg>
        <pc:graphicFrameChg chg="modGraphic">
          <ac:chgData name="Alice Ioan" userId="369492a61593c36e" providerId="LiveId" clId="{7F0E4992-A9D9-4306-86F5-95AF45065510}" dt="2022-08-14T10:38:32.619" v="103" actId="2711"/>
          <ac:graphicFrameMkLst>
            <pc:docMk/>
            <pc:sldMk cId="170881348" sldId="277"/>
            <ac:graphicFrameMk id="8" creationId="{F88BEFEF-4423-46C5-B505-FDB5CC605ADB}"/>
          </ac:graphicFrameMkLst>
        </pc:graphicFrameChg>
      </pc:sldChg>
      <pc:sldChg chg="modSp mod modTransition">
        <pc:chgData name="Alice Ioan" userId="369492a61593c36e" providerId="LiveId" clId="{7F0E4992-A9D9-4306-86F5-95AF45065510}" dt="2022-08-14T10:45:58.546" v="169"/>
        <pc:sldMkLst>
          <pc:docMk/>
          <pc:sldMk cId="3748725201" sldId="278"/>
        </pc:sldMkLst>
        <pc:spChg chg="mod">
          <ac:chgData name="Alice Ioan" userId="369492a61593c36e" providerId="LiveId" clId="{7F0E4992-A9D9-4306-86F5-95AF45065510}" dt="2022-08-14T10:41:45.569" v="121"/>
          <ac:spMkLst>
            <pc:docMk/>
            <pc:sldMk cId="3748725201" sldId="278"/>
            <ac:spMk id="4" creationId="{5739303D-13C0-6A41-947A-F998CC47B32E}"/>
          </ac:spMkLst>
        </pc:spChg>
        <pc:spChg chg="mod">
          <ac:chgData name="Alice Ioan" userId="369492a61593c36e" providerId="LiveId" clId="{7F0E4992-A9D9-4306-86F5-95AF45065510}" dt="2022-08-14T10:38:40.798" v="104" actId="2711"/>
          <ac:spMkLst>
            <pc:docMk/>
            <pc:sldMk cId="3748725201" sldId="278"/>
            <ac:spMk id="5" creationId="{00000000-0000-0000-0000-000000000000}"/>
          </ac:spMkLst>
        </pc:spChg>
        <pc:spChg chg="mod">
          <ac:chgData name="Alice Ioan" userId="369492a61593c36e" providerId="LiveId" clId="{7F0E4992-A9D9-4306-86F5-95AF45065510}" dt="2022-08-14T10:41:45.569" v="121"/>
          <ac:spMkLst>
            <pc:docMk/>
            <pc:sldMk cId="3748725201" sldId="278"/>
            <ac:spMk id="6" creationId="{60D470D0-6D64-5E42-9515-048F8779CD5E}"/>
          </ac:spMkLst>
        </pc:spChg>
      </pc:sldChg>
      <pc:sldChg chg="modSp mod modTransition">
        <pc:chgData name="Alice Ioan" userId="369492a61593c36e" providerId="LiveId" clId="{7F0E4992-A9D9-4306-86F5-95AF45065510}" dt="2022-08-14T10:45:58.546" v="169"/>
        <pc:sldMkLst>
          <pc:docMk/>
          <pc:sldMk cId="3215199019" sldId="279"/>
        </pc:sldMkLst>
        <pc:spChg chg="mod">
          <ac:chgData name="Alice Ioan" userId="369492a61593c36e" providerId="LiveId" clId="{7F0E4992-A9D9-4306-86F5-95AF45065510}" dt="2022-08-14T10:38:52.105" v="105" actId="2711"/>
          <ac:spMkLst>
            <pc:docMk/>
            <pc:sldMk cId="3215199019" sldId="279"/>
            <ac:spMk id="3" creationId="{22788C46-D0BC-4307-AE55-7601A139E7CB}"/>
          </ac:spMkLst>
        </pc:spChg>
        <pc:spChg chg="mod">
          <ac:chgData name="Alice Ioan" userId="369492a61593c36e" providerId="LiveId" clId="{7F0E4992-A9D9-4306-86F5-95AF45065510}" dt="2022-08-14T10:41:45.569" v="121"/>
          <ac:spMkLst>
            <pc:docMk/>
            <pc:sldMk cId="3215199019" sldId="279"/>
            <ac:spMk id="4" creationId="{5739303D-13C0-6A41-947A-F998CC47B32E}"/>
          </ac:spMkLst>
        </pc:spChg>
        <pc:spChg chg="mod">
          <ac:chgData name="Alice Ioan" userId="369492a61593c36e" providerId="LiveId" clId="{7F0E4992-A9D9-4306-86F5-95AF45065510}" dt="2022-08-14T10:41:45.569" v="121"/>
          <ac:spMkLst>
            <pc:docMk/>
            <pc:sldMk cId="3215199019" sldId="279"/>
            <ac:spMk id="6" creationId="{60D470D0-6D64-5E42-9515-048F8779CD5E}"/>
          </ac:spMkLst>
        </pc:spChg>
      </pc:sldChg>
      <pc:sldChg chg="modSp mod modTransition">
        <pc:chgData name="Alice Ioan" userId="369492a61593c36e" providerId="LiveId" clId="{7F0E4992-A9D9-4306-86F5-95AF45065510}" dt="2022-08-14T10:45:58.546" v="169"/>
        <pc:sldMkLst>
          <pc:docMk/>
          <pc:sldMk cId="2152687920" sldId="280"/>
        </pc:sldMkLst>
        <pc:spChg chg="mod">
          <ac:chgData name="Alice Ioan" userId="369492a61593c36e" providerId="LiveId" clId="{7F0E4992-A9D9-4306-86F5-95AF45065510}" dt="2022-08-14T10:40:47.699" v="119" actId="27636"/>
          <ac:spMkLst>
            <pc:docMk/>
            <pc:sldMk cId="2152687920" sldId="280"/>
            <ac:spMk id="3" creationId="{22788C46-D0BC-4307-AE55-7601A139E7CB}"/>
          </ac:spMkLst>
        </pc:spChg>
        <pc:spChg chg="mod">
          <ac:chgData name="Alice Ioan" userId="369492a61593c36e" providerId="LiveId" clId="{7F0E4992-A9D9-4306-86F5-95AF45065510}" dt="2022-08-14T10:41:45.569" v="121"/>
          <ac:spMkLst>
            <pc:docMk/>
            <pc:sldMk cId="2152687920" sldId="280"/>
            <ac:spMk id="4" creationId="{5739303D-13C0-6A41-947A-F998CC47B32E}"/>
          </ac:spMkLst>
        </pc:spChg>
        <pc:spChg chg="mod">
          <ac:chgData name="Alice Ioan" userId="369492a61593c36e" providerId="LiveId" clId="{7F0E4992-A9D9-4306-86F5-95AF45065510}" dt="2022-08-14T10:41:45.569" v="121"/>
          <ac:spMkLst>
            <pc:docMk/>
            <pc:sldMk cId="2152687920" sldId="280"/>
            <ac:spMk id="6" creationId="{60D470D0-6D64-5E42-9515-048F8779CD5E}"/>
          </ac:spMkLst>
        </pc:spChg>
      </pc:sldChg>
      <pc:sldChg chg="modSp mod modTransition">
        <pc:chgData name="Alice Ioan" userId="369492a61593c36e" providerId="LiveId" clId="{7F0E4992-A9D9-4306-86F5-95AF45065510}" dt="2022-08-14T10:45:58.546" v="169"/>
        <pc:sldMkLst>
          <pc:docMk/>
          <pc:sldMk cId="269072943" sldId="281"/>
        </pc:sldMkLst>
        <pc:spChg chg="mod">
          <ac:chgData name="Alice Ioan" userId="369492a61593c36e" providerId="LiveId" clId="{7F0E4992-A9D9-4306-86F5-95AF45065510}" dt="2022-08-14T10:41:45.569" v="121"/>
          <ac:spMkLst>
            <pc:docMk/>
            <pc:sldMk cId="269072943" sldId="281"/>
            <ac:spMk id="2" creationId="{912DF434-28DB-4621-A497-D62C41CE0419}"/>
          </ac:spMkLst>
        </pc:spChg>
        <pc:spChg chg="mod">
          <ac:chgData name="Alice Ioan" userId="369492a61593c36e" providerId="LiveId" clId="{7F0E4992-A9D9-4306-86F5-95AF45065510}" dt="2022-08-14T10:44:42.969" v="155" actId="27636"/>
          <ac:spMkLst>
            <pc:docMk/>
            <pc:sldMk cId="269072943" sldId="281"/>
            <ac:spMk id="3" creationId="{22788C46-D0BC-4307-AE55-7601A139E7CB}"/>
          </ac:spMkLst>
        </pc:spChg>
        <pc:spChg chg="mod">
          <ac:chgData name="Alice Ioan" userId="369492a61593c36e" providerId="LiveId" clId="{7F0E4992-A9D9-4306-86F5-95AF45065510}" dt="2022-08-14T10:41:45.569" v="121"/>
          <ac:spMkLst>
            <pc:docMk/>
            <pc:sldMk cId="269072943" sldId="281"/>
            <ac:spMk id="4" creationId="{5739303D-13C0-6A41-947A-F998CC47B32E}"/>
          </ac:spMkLst>
        </pc:spChg>
        <pc:spChg chg="mod">
          <ac:chgData name="Alice Ioan" userId="369492a61593c36e" providerId="LiveId" clId="{7F0E4992-A9D9-4306-86F5-95AF45065510}" dt="2022-08-14T10:41:45.569" v="121"/>
          <ac:spMkLst>
            <pc:docMk/>
            <pc:sldMk cId="269072943" sldId="281"/>
            <ac:spMk id="6" creationId="{60D470D0-6D64-5E42-9515-048F8779CD5E}"/>
          </ac:spMkLst>
        </pc:spChg>
      </pc:sldChg>
      <pc:sldMasterChg chg="modSldLayout">
        <pc:chgData name="Alice Ioan" userId="369492a61593c36e" providerId="LiveId" clId="{7F0E4992-A9D9-4306-86F5-95AF45065510}" dt="2022-08-14T10:40:28.153" v="110"/>
        <pc:sldMasterMkLst>
          <pc:docMk/>
          <pc:sldMasterMk cId="1684439115" sldId="2147483667"/>
        </pc:sldMasterMkLst>
        <pc:sldLayoutChg chg="addSp">
          <pc:chgData name="Alice Ioan" userId="369492a61593c36e" providerId="LiveId" clId="{7F0E4992-A9D9-4306-86F5-95AF45065510}" dt="2022-08-14T10:40:28.153" v="110"/>
          <pc:sldLayoutMkLst>
            <pc:docMk/>
            <pc:sldMasterMk cId="1684439115" sldId="2147483667"/>
            <pc:sldLayoutMk cId="2545489640" sldId="2147483668"/>
          </pc:sldLayoutMkLst>
          <pc:spChg chg="add">
            <ac:chgData name="Alice Ioan" userId="369492a61593c36e" providerId="LiveId" clId="{7F0E4992-A9D9-4306-86F5-95AF45065510}" dt="2022-08-14T10:40:28.153" v="110"/>
            <ac:spMkLst>
              <pc:docMk/>
              <pc:sldMasterMk cId="1684439115" sldId="2147483667"/>
              <pc:sldLayoutMk cId="2545489640" sldId="2147483668"/>
              <ac:spMk id="7" creationId="{B258DA28-F838-21AF-30EE-F45F9EC8970F}"/>
            </ac:spMkLst>
          </pc:spChg>
          <pc:spChg chg="add">
            <ac:chgData name="Alice Ioan" userId="369492a61593c36e" providerId="LiveId" clId="{7F0E4992-A9D9-4306-86F5-95AF45065510}" dt="2022-08-14T10:40:28.153" v="110"/>
            <ac:spMkLst>
              <pc:docMk/>
              <pc:sldMasterMk cId="1684439115" sldId="2147483667"/>
              <pc:sldLayoutMk cId="2545489640" sldId="2147483668"/>
              <ac:spMk id="8" creationId="{D5CBD8BE-A107-0F06-9302-148E168AE21A}"/>
            </ac:spMkLst>
          </pc:spChg>
          <pc:spChg chg="add">
            <ac:chgData name="Alice Ioan" userId="369492a61593c36e" providerId="LiveId" clId="{7F0E4992-A9D9-4306-86F5-95AF45065510}" dt="2022-08-14T10:40:28.153" v="110"/>
            <ac:spMkLst>
              <pc:docMk/>
              <pc:sldMasterMk cId="1684439115" sldId="2147483667"/>
              <pc:sldLayoutMk cId="2545489640" sldId="2147483668"/>
              <ac:spMk id="9" creationId="{B32AFE7E-78BC-2692-AEB3-175FD646A95B}"/>
            </ac:spMkLst>
          </pc:spChg>
          <pc:spChg chg="add">
            <ac:chgData name="Alice Ioan" userId="369492a61593c36e" providerId="LiveId" clId="{7F0E4992-A9D9-4306-86F5-95AF45065510}" dt="2022-08-14T10:40:28.153" v="110"/>
            <ac:spMkLst>
              <pc:docMk/>
              <pc:sldMasterMk cId="1684439115" sldId="2147483667"/>
              <pc:sldLayoutMk cId="2545489640" sldId="2147483668"/>
              <ac:spMk id="10" creationId="{5F8E56A6-2D7C-3CC6-3C38-0EB5FB3A231C}"/>
            </ac:spMkLst>
          </pc:spChg>
          <pc:spChg chg="add">
            <ac:chgData name="Alice Ioan" userId="369492a61593c36e" providerId="LiveId" clId="{7F0E4992-A9D9-4306-86F5-95AF45065510}" dt="2022-08-14T10:40:28.153" v="110"/>
            <ac:spMkLst>
              <pc:docMk/>
              <pc:sldMasterMk cId="1684439115" sldId="2147483667"/>
              <pc:sldLayoutMk cId="2545489640" sldId="2147483668"/>
              <ac:spMk id="14" creationId="{FD453382-C67C-4B44-EC95-DF974D047F0D}"/>
            </ac:spMkLst>
          </pc:spChg>
          <pc:spChg chg="add">
            <ac:chgData name="Alice Ioan" userId="369492a61593c36e" providerId="LiveId" clId="{7F0E4992-A9D9-4306-86F5-95AF45065510}" dt="2022-08-14T10:40:28.153" v="110"/>
            <ac:spMkLst>
              <pc:docMk/>
              <pc:sldMasterMk cId="1684439115" sldId="2147483667"/>
              <pc:sldLayoutMk cId="2545489640" sldId="2147483668"/>
              <ac:spMk id="15" creationId="{D9DAD9CD-4929-7547-F0B3-F92838F3B123}"/>
            </ac:spMkLst>
          </pc:spChg>
          <pc:grpChg chg="add">
            <ac:chgData name="Alice Ioan" userId="369492a61593c36e" providerId="LiveId" clId="{7F0E4992-A9D9-4306-86F5-95AF45065510}" dt="2022-08-14T10:40:28.153" v="110"/>
            <ac:grpSpMkLst>
              <pc:docMk/>
              <pc:sldMasterMk cId="1684439115" sldId="2147483667"/>
              <pc:sldLayoutMk cId="2545489640" sldId="2147483668"/>
              <ac:grpSpMk id="11" creationId="{5E199307-FF8D-996F-2816-829B70709339}"/>
            </ac:grpSpMkLst>
          </pc:grpChg>
        </pc:sldLayoutChg>
        <pc:sldLayoutChg chg="addSp">
          <pc:chgData name="Alice Ioan" userId="369492a61593c36e" providerId="LiveId" clId="{7F0E4992-A9D9-4306-86F5-95AF45065510}" dt="2022-08-14T10:40:28.153" v="110"/>
          <pc:sldLayoutMkLst>
            <pc:docMk/>
            <pc:sldMasterMk cId="1684439115" sldId="2147483667"/>
            <pc:sldLayoutMk cId="3326715313" sldId="2147483669"/>
          </pc:sldLayoutMkLst>
          <pc:spChg chg="add">
            <ac:chgData name="Alice Ioan" userId="369492a61593c36e" providerId="LiveId" clId="{7F0E4992-A9D9-4306-86F5-95AF45065510}" dt="2022-08-14T10:40:28.153" v="110"/>
            <ac:spMkLst>
              <pc:docMk/>
              <pc:sldMasterMk cId="1684439115" sldId="2147483667"/>
              <pc:sldLayoutMk cId="3326715313" sldId="2147483669"/>
              <ac:spMk id="4" creationId="{FDEBD8F8-2B52-EA40-FF82-5CE7FA7993D5}"/>
            </ac:spMkLst>
          </pc:spChg>
          <pc:spChg chg="add">
            <ac:chgData name="Alice Ioan" userId="369492a61593c36e" providerId="LiveId" clId="{7F0E4992-A9D9-4306-86F5-95AF45065510}" dt="2022-08-14T10:40:28.153" v="110"/>
            <ac:spMkLst>
              <pc:docMk/>
              <pc:sldMasterMk cId="1684439115" sldId="2147483667"/>
              <pc:sldLayoutMk cId="3326715313" sldId="2147483669"/>
              <ac:spMk id="8" creationId="{6E7C1F51-68EE-A191-2584-BC84D308D75A}"/>
            </ac:spMkLst>
          </pc:spChg>
          <pc:spChg chg="add">
            <ac:chgData name="Alice Ioan" userId="369492a61593c36e" providerId="LiveId" clId="{7F0E4992-A9D9-4306-86F5-95AF45065510}" dt="2022-08-14T10:40:28.153" v="110"/>
            <ac:spMkLst>
              <pc:docMk/>
              <pc:sldMasterMk cId="1684439115" sldId="2147483667"/>
              <pc:sldLayoutMk cId="3326715313" sldId="2147483669"/>
              <ac:spMk id="9" creationId="{84F35457-A3F7-49EF-0DD4-A276F4CD9E2B}"/>
            </ac:spMkLst>
          </pc:spChg>
          <pc:grpChg chg="add">
            <ac:chgData name="Alice Ioan" userId="369492a61593c36e" providerId="LiveId" clId="{7F0E4992-A9D9-4306-86F5-95AF45065510}" dt="2022-08-14T10:40:28.153" v="110"/>
            <ac:grpSpMkLst>
              <pc:docMk/>
              <pc:sldMasterMk cId="1684439115" sldId="2147483667"/>
              <pc:sldLayoutMk cId="3326715313" sldId="2147483669"/>
              <ac:grpSpMk id="10" creationId="{C00FECC2-8255-F3A1-6C28-460578EF2548}"/>
            </ac:grpSpMkLst>
          </pc:grpChg>
        </pc:sldLayoutChg>
        <pc:sldLayoutChg chg="addSp">
          <pc:chgData name="Alice Ioan" userId="369492a61593c36e" providerId="LiveId" clId="{7F0E4992-A9D9-4306-86F5-95AF45065510}" dt="2022-08-14T10:40:28.153" v="110"/>
          <pc:sldLayoutMkLst>
            <pc:docMk/>
            <pc:sldMasterMk cId="1684439115" sldId="2147483667"/>
            <pc:sldLayoutMk cId="4251989094" sldId="2147483670"/>
          </pc:sldLayoutMkLst>
          <pc:spChg chg="add">
            <ac:chgData name="Alice Ioan" userId="369492a61593c36e" providerId="LiveId" clId="{7F0E4992-A9D9-4306-86F5-95AF45065510}" dt="2022-08-14T10:40:28.153" v="110"/>
            <ac:spMkLst>
              <pc:docMk/>
              <pc:sldMasterMk cId="1684439115" sldId="2147483667"/>
              <pc:sldLayoutMk cId="4251989094" sldId="2147483670"/>
              <ac:spMk id="7" creationId="{5D5E3A1C-4E94-A8F6-BC62-CBDA82B116CF}"/>
            </ac:spMkLst>
          </pc:spChg>
          <pc:spChg chg="add">
            <ac:chgData name="Alice Ioan" userId="369492a61593c36e" providerId="LiveId" clId="{7F0E4992-A9D9-4306-86F5-95AF45065510}" dt="2022-08-14T10:40:28.153" v="110"/>
            <ac:spMkLst>
              <pc:docMk/>
              <pc:sldMasterMk cId="1684439115" sldId="2147483667"/>
              <pc:sldLayoutMk cId="4251989094" sldId="2147483670"/>
              <ac:spMk id="8" creationId="{627527F7-6050-AA33-B341-E7A54A08EA3D}"/>
            </ac:spMkLst>
          </pc:spChg>
          <pc:spChg chg="add">
            <ac:chgData name="Alice Ioan" userId="369492a61593c36e" providerId="LiveId" clId="{7F0E4992-A9D9-4306-86F5-95AF45065510}" dt="2022-08-14T10:40:28.153" v="110"/>
            <ac:spMkLst>
              <pc:docMk/>
              <pc:sldMasterMk cId="1684439115" sldId="2147483667"/>
              <pc:sldLayoutMk cId="4251989094" sldId="2147483670"/>
              <ac:spMk id="9" creationId="{5E54E352-C38E-468F-BFED-B40889EFA175}"/>
            </ac:spMkLst>
          </pc:spChg>
          <pc:spChg chg="add">
            <ac:chgData name="Alice Ioan" userId="369492a61593c36e" providerId="LiveId" clId="{7F0E4992-A9D9-4306-86F5-95AF45065510}" dt="2022-08-14T10:40:28.153" v="110"/>
            <ac:spMkLst>
              <pc:docMk/>
              <pc:sldMasterMk cId="1684439115" sldId="2147483667"/>
              <pc:sldLayoutMk cId="4251989094" sldId="2147483670"/>
              <ac:spMk id="10" creationId="{F2427BC8-B0C2-0513-1DFC-C69C7553CF2B}"/>
            </ac:spMkLst>
          </pc:spChg>
        </pc:sldLayoutChg>
      </pc:sldMasterChg>
      <pc:sldMasterChg chg="modSldLayout">
        <pc:chgData name="Alice Ioan" userId="369492a61593c36e" providerId="LiveId" clId="{7F0E4992-A9D9-4306-86F5-95AF45065510}" dt="2022-08-14T10:40:36.898" v="113"/>
        <pc:sldMasterMkLst>
          <pc:docMk/>
          <pc:sldMasterMk cId="1302426826" sldId="2147483685"/>
        </pc:sldMasterMkLst>
        <pc:sldLayoutChg chg="addSp">
          <pc:chgData name="Alice Ioan" userId="369492a61593c36e" providerId="LiveId" clId="{7F0E4992-A9D9-4306-86F5-95AF45065510}" dt="2022-08-14T10:40:36.898" v="113"/>
          <pc:sldLayoutMkLst>
            <pc:docMk/>
            <pc:sldMasterMk cId="1302426826" sldId="2147483685"/>
            <pc:sldLayoutMk cId="2290564600" sldId="2147483686"/>
          </pc:sldLayoutMkLst>
          <pc:spChg chg="add">
            <ac:chgData name="Alice Ioan" userId="369492a61593c36e" providerId="LiveId" clId="{7F0E4992-A9D9-4306-86F5-95AF45065510}" dt="2022-08-14T10:40:36.898" v="113"/>
            <ac:spMkLst>
              <pc:docMk/>
              <pc:sldMasterMk cId="1302426826" sldId="2147483685"/>
              <pc:sldLayoutMk cId="2290564600" sldId="2147483686"/>
              <ac:spMk id="7" creationId="{6DE7FC3A-476A-E279-9947-16F5A56ECE08}"/>
            </ac:spMkLst>
          </pc:spChg>
          <pc:spChg chg="add">
            <ac:chgData name="Alice Ioan" userId="369492a61593c36e" providerId="LiveId" clId="{7F0E4992-A9D9-4306-86F5-95AF45065510}" dt="2022-08-14T10:40:36.898" v="113"/>
            <ac:spMkLst>
              <pc:docMk/>
              <pc:sldMasterMk cId="1302426826" sldId="2147483685"/>
              <pc:sldLayoutMk cId="2290564600" sldId="2147483686"/>
              <ac:spMk id="8" creationId="{21A85ED5-EEB5-69F6-DFDA-544E50E73838}"/>
            </ac:spMkLst>
          </pc:spChg>
          <pc:spChg chg="add">
            <ac:chgData name="Alice Ioan" userId="369492a61593c36e" providerId="LiveId" clId="{7F0E4992-A9D9-4306-86F5-95AF45065510}" dt="2022-08-14T10:40:36.898" v="113"/>
            <ac:spMkLst>
              <pc:docMk/>
              <pc:sldMasterMk cId="1302426826" sldId="2147483685"/>
              <pc:sldLayoutMk cId="2290564600" sldId="2147483686"/>
              <ac:spMk id="9" creationId="{C79478BD-FE29-0B32-31F0-F859B9BAAF94}"/>
            </ac:spMkLst>
          </pc:spChg>
          <pc:spChg chg="add">
            <ac:chgData name="Alice Ioan" userId="369492a61593c36e" providerId="LiveId" clId="{7F0E4992-A9D9-4306-86F5-95AF45065510}" dt="2022-08-14T10:40:36.898" v="113"/>
            <ac:spMkLst>
              <pc:docMk/>
              <pc:sldMasterMk cId="1302426826" sldId="2147483685"/>
              <pc:sldLayoutMk cId="2290564600" sldId="2147483686"/>
              <ac:spMk id="10" creationId="{84728D77-AF07-329C-914D-5A18A79B6049}"/>
            </ac:spMkLst>
          </pc:spChg>
          <pc:spChg chg="add">
            <ac:chgData name="Alice Ioan" userId="369492a61593c36e" providerId="LiveId" clId="{7F0E4992-A9D9-4306-86F5-95AF45065510}" dt="2022-08-14T10:40:36.898" v="113"/>
            <ac:spMkLst>
              <pc:docMk/>
              <pc:sldMasterMk cId="1302426826" sldId="2147483685"/>
              <pc:sldLayoutMk cId="2290564600" sldId="2147483686"/>
              <ac:spMk id="14" creationId="{1866C7A1-DBAB-3B82-2492-558188591297}"/>
            </ac:spMkLst>
          </pc:spChg>
          <pc:spChg chg="add">
            <ac:chgData name="Alice Ioan" userId="369492a61593c36e" providerId="LiveId" clId="{7F0E4992-A9D9-4306-86F5-95AF45065510}" dt="2022-08-14T10:40:36.898" v="113"/>
            <ac:spMkLst>
              <pc:docMk/>
              <pc:sldMasterMk cId="1302426826" sldId="2147483685"/>
              <pc:sldLayoutMk cId="2290564600" sldId="2147483686"/>
              <ac:spMk id="15" creationId="{1A619012-51DD-95A7-2614-A102CFD72B02}"/>
            </ac:spMkLst>
          </pc:spChg>
          <pc:grpChg chg="add">
            <ac:chgData name="Alice Ioan" userId="369492a61593c36e" providerId="LiveId" clId="{7F0E4992-A9D9-4306-86F5-95AF45065510}" dt="2022-08-14T10:40:36.898" v="113"/>
            <ac:grpSpMkLst>
              <pc:docMk/>
              <pc:sldMasterMk cId="1302426826" sldId="2147483685"/>
              <pc:sldLayoutMk cId="2290564600" sldId="2147483686"/>
              <ac:grpSpMk id="11" creationId="{CBEA769B-1113-7CB2-FA20-924AEDF34921}"/>
            </ac:grpSpMkLst>
          </pc:grpChg>
        </pc:sldLayoutChg>
        <pc:sldLayoutChg chg="addSp">
          <pc:chgData name="Alice Ioan" userId="369492a61593c36e" providerId="LiveId" clId="{7F0E4992-A9D9-4306-86F5-95AF45065510}" dt="2022-08-14T10:40:36.898" v="113"/>
          <pc:sldLayoutMkLst>
            <pc:docMk/>
            <pc:sldMasterMk cId="1302426826" sldId="2147483685"/>
            <pc:sldLayoutMk cId="1705178538" sldId="2147483687"/>
          </pc:sldLayoutMkLst>
          <pc:spChg chg="add">
            <ac:chgData name="Alice Ioan" userId="369492a61593c36e" providerId="LiveId" clId="{7F0E4992-A9D9-4306-86F5-95AF45065510}" dt="2022-08-14T10:40:36.898" v="113"/>
            <ac:spMkLst>
              <pc:docMk/>
              <pc:sldMasterMk cId="1302426826" sldId="2147483685"/>
              <pc:sldLayoutMk cId="1705178538" sldId="2147483687"/>
              <ac:spMk id="7" creationId="{A03E3FAA-A40C-F403-1A5D-BCE303505B46}"/>
            </ac:spMkLst>
          </pc:spChg>
          <pc:spChg chg="add">
            <ac:chgData name="Alice Ioan" userId="369492a61593c36e" providerId="LiveId" clId="{7F0E4992-A9D9-4306-86F5-95AF45065510}" dt="2022-08-14T10:40:36.898" v="113"/>
            <ac:spMkLst>
              <pc:docMk/>
              <pc:sldMasterMk cId="1302426826" sldId="2147483685"/>
              <pc:sldLayoutMk cId="1705178538" sldId="2147483687"/>
              <ac:spMk id="8" creationId="{D884D4E7-D631-0ED5-7B3C-18AF4C2F248B}"/>
            </ac:spMkLst>
          </pc:spChg>
          <pc:spChg chg="add">
            <ac:chgData name="Alice Ioan" userId="369492a61593c36e" providerId="LiveId" clId="{7F0E4992-A9D9-4306-86F5-95AF45065510}" dt="2022-08-14T10:40:36.898" v="113"/>
            <ac:spMkLst>
              <pc:docMk/>
              <pc:sldMasterMk cId="1302426826" sldId="2147483685"/>
              <pc:sldLayoutMk cId="1705178538" sldId="2147483687"/>
              <ac:spMk id="9" creationId="{19EDA6F8-FDEE-C0EC-F74C-F8DDAD278763}"/>
            </ac:spMkLst>
          </pc:spChg>
          <pc:grpChg chg="add">
            <ac:chgData name="Alice Ioan" userId="369492a61593c36e" providerId="LiveId" clId="{7F0E4992-A9D9-4306-86F5-95AF45065510}" dt="2022-08-14T10:40:36.898" v="113"/>
            <ac:grpSpMkLst>
              <pc:docMk/>
              <pc:sldMasterMk cId="1302426826" sldId="2147483685"/>
              <pc:sldLayoutMk cId="1705178538" sldId="2147483687"/>
              <ac:grpSpMk id="10" creationId="{19F70099-49CC-E4AD-8A33-D9BB931A1833}"/>
            </ac:grpSpMkLst>
          </pc:grpChg>
        </pc:sldLayoutChg>
        <pc:sldLayoutChg chg="addSp">
          <pc:chgData name="Alice Ioan" userId="369492a61593c36e" providerId="LiveId" clId="{7F0E4992-A9D9-4306-86F5-95AF45065510}" dt="2022-08-14T10:40:36.898" v="113"/>
          <pc:sldLayoutMkLst>
            <pc:docMk/>
            <pc:sldMasterMk cId="1302426826" sldId="2147483685"/>
            <pc:sldLayoutMk cId="1475204763" sldId="2147483688"/>
          </pc:sldLayoutMkLst>
          <pc:spChg chg="add">
            <ac:chgData name="Alice Ioan" userId="369492a61593c36e" providerId="LiveId" clId="{7F0E4992-A9D9-4306-86F5-95AF45065510}" dt="2022-08-14T10:40:36.898" v="113"/>
            <ac:spMkLst>
              <pc:docMk/>
              <pc:sldMasterMk cId="1302426826" sldId="2147483685"/>
              <pc:sldLayoutMk cId="1475204763" sldId="2147483688"/>
              <ac:spMk id="7" creationId="{73209FB9-B69F-2A4E-B729-CE9F95AB5C46}"/>
            </ac:spMkLst>
          </pc:spChg>
          <pc:spChg chg="add">
            <ac:chgData name="Alice Ioan" userId="369492a61593c36e" providerId="LiveId" clId="{7F0E4992-A9D9-4306-86F5-95AF45065510}" dt="2022-08-14T10:40:36.898" v="113"/>
            <ac:spMkLst>
              <pc:docMk/>
              <pc:sldMasterMk cId="1302426826" sldId="2147483685"/>
              <pc:sldLayoutMk cId="1475204763" sldId="2147483688"/>
              <ac:spMk id="8" creationId="{02954B90-BCD6-2A5E-C7C0-EEF3C1D70F4F}"/>
            </ac:spMkLst>
          </pc:spChg>
          <pc:spChg chg="add">
            <ac:chgData name="Alice Ioan" userId="369492a61593c36e" providerId="LiveId" clId="{7F0E4992-A9D9-4306-86F5-95AF45065510}" dt="2022-08-14T10:40:36.898" v="113"/>
            <ac:spMkLst>
              <pc:docMk/>
              <pc:sldMasterMk cId="1302426826" sldId="2147483685"/>
              <pc:sldLayoutMk cId="1475204763" sldId="2147483688"/>
              <ac:spMk id="9" creationId="{A67B6176-BEBE-F349-93A9-FF0806C30BC3}"/>
            </ac:spMkLst>
          </pc:spChg>
          <pc:spChg chg="add">
            <ac:chgData name="Alice Ioan" userId="369492a61593c36e" providerId="LiveId" clId="{7F0E4992-A9D9-4306-86F5-95AF45065510}" dt="2022-08-14T10:40:36.898" v="113"/>
            <ac:spMkLst>
              <pc:docMk/>
              <pc:sldMasterMk cId="1302426826" sldId="2147483685"/>
              <pc:sldLayoutMk cId="1475204763" sldId="2147483688"/>
              <ac:spMk id="10" creationId="{AD318163-6A98-133B-6616-97AF5B83B9FE}"/>
            </ac:spMkLst>
          </pc:spChg>
        </pc:sldLayoutChg>
      </pc:sldMasterChg>
      <pc:sldMasterChg chg="modSldLayout">
        <pc:chgData name="Alice Ioan" userId="369492a61593c36e" providerId="LiveId" clId="{7F0E4992-A9D9-4306-86F5-95AF45065510}" dt="2022-08-14T10:40:46.657" v="117"/>
        <pc:sldMasterMkLst>
          <pc:docMk/>
          <pc:sldMasterMk cId="4023442783" sldId="2147483697"/>
        </pc:sldMasterMkLst>
        <pc:sldLayoutChg chg="addSp">
          <pc:chgData name="Alice Ioan" userId="369492a61593c36e" providerId="LiveId" clId="{7F0E4992-A9D9-4306-86F5-95AF45065510}" dt="2022-08-14T10:40:46.657" v="117"/>
          <pc:sldLayoutMkLst>
            <pc:docMk/>
            <pc:sldMasterMk cId="4023442783" sldId="2147483697"/>
            <pc:sldLayoutMk cId="3378241123" sldId="2147483698"/>
          </pc:sldLayoutMkLst>
          <pc:spChg chg="add">
            <ac:chgData name="Alice Ioan" userId="369492a61593c36e" providerId="LiveId" clId="{7F0E4992-A9D9-4306-86F5-95AF45065510}" dt="2022-08-14T10:40:46.657" v="117"/>
            <ac:spMkLst>
              <pc:docMk/>
              <pc:sldMasterMk cId="4023442783" sldId="2147483697"/>
              <pc:sldLayoutMk cId="3378241123" sldId="2147483698"/>
              <ac:spMk id="7" creationId="{DC1A33A0-6816-437A-C046-9C786478E056}"/>
            </ac:spMkLst>
          </pc:spChg>
          <pc:spChg chg="add">
            <ac:chgData name="Alice Ioan" userId="369492a61593c36e" providerId="LiveId" clId="{7F0E4992-A9D9-4306-86F5-95AF45065510}" dt="2022-08-14T10:40:46.657" v="117"/>
            <ac:spMkLst>
              <pc:docMk/>
              <pc:sldMasterMk cId="4023442783" sldId="2147483697"/>
              <pc:sldLayoutMk cId="3378241123" sldId="2147483698"/>
              <ac:spMk id="9" creationId="{461DB989-6DC2-2E8A-7C77-D40C9959C851}"/>
            </ac:spMkLst>
          </pc:spChg>
          <pc:spChg chg="add">
            <ac:chgData name="Alice Ioan" userId="369492a61593c36e" providerId="LiveId" clId="{7F0E4992-A9D9-4306-86F5-95AF45065510}" dt="2022-08-14T10:40:46.657" v="117"/>
            <ac:spMkLst>
              <pc:docMk/>
              <pc:sldMasterMk cId="4023442783" sldId="2147483697"/>
              <pc:sldLayoutMk cId="3378241123" sldId="2147483698"/>
              <ac:spMk id="12" creationId="{9709F966-077C-B9ED-0270-E715479275C4}"/>
            </ac:spMkLst>
          </pc:spChg>
          <pc:spChg chg="add">
            <ac:chgData name="Alice Ioan" userId="369492a61593c36e" providerId="LiveId" clId="{7F0E4992-A9D9-4306-86F5-95AF45065510}" dt="2022-08-14T10:40:46.657" v="117"/>
            <ac:spMkLst>
              <pc:docMk/>
              <pc:sldMasterMk cId="4023442783" sldId="2147483697"/>
              <pc:sldLayoutMk cId="3378241123" sldId="2147483698"/>
              <ac:spMk id="13" creationId="{313AD901-236C-82A1-8059-881164E7AC52}"/>
            </ac:spMkLst>
          </pc:spChg>
          <pc:spChg chg="add">
            <ac:chgData name="Alice Ioan" userId="369492a61593c36e" providerId="LiveId" clId="{7F0E4992-A9D9-4306-86F5-95AF45065510}" dt="2022-08-14T10:40:46.657" v="117"/>
            <ac:spMkLst>
              <pc:docMk/>
              <pc:sldMasterMk cId="4023442783" sldId="2147483697"/>
              <pc:sldLayoutMk cId="3378241123" sldId="2147483698"/>
              <ac:spMk id="17" creationId="{218FC153-338B-0BB0-9E8D-58F75AFDE2F3}"/>
            </ac:spMkLst>
          </pc:spChg>
          <pc:spChg chg="add">
            <ac:chgData name="Alice Ioan" userId="369492a61593c36e" providerId="LiveId" clId="{7F0E4992-A9D9-4306-86F5-95AF45065510}" dt="2022-08-14T10:40:46.657" v="117"/>
            <ac:spMkLst>
              <pc:docMk/>
              <pc:sldMasterMk cId="4023442783" sldId="2147483697"/>
              <pc:sldLayoutMk cId="3378241123" sldId="2147483698"/>
              <ac:spMk id="18" creationId="{18E72E9C-3D18-979E-BCE9-9E61D21F8F67}"/>
            </ac:spMkLst>
          </pc:spChg>
          <pc:grpChg chg="add">
            <ac:chgData name="Alice Ioan" userId="369492a61593c36e" providerId="LiveId" clId="{7F0E4992-A9D9-4306-86F5-95AF45065510}" dt="2022-08-14T10:40:46.657" v="117"/>
            <ac:grpSpMkLst>
              <pc:docMk/>
              <pc:sldMasterMk cId="4023442783" sldId="2147483697"/>
              <pc:sldLayoutMk cId="3378241123" sldId="2147483698"/>
              <ac:grpSpMk id="14" creationId="{FB9E50D5-FFAA-5BF2-4098-82C165E1B6A2}"/>
            </ac:grpSpMkLst>
          </pc:grpChg>
        </pc:sldLayoutChg>
        <pc:sldLayoutChg chg="addSp">
          <pc:chgData name="Alice Ioan" userId="369492a61593c36e" providerId="LiveId" clId="{7F0E4992-A9D9-4306-86F5-95AF45065510}" dt="2022-08-14T10:40:46.657" v="117"/>
          <pc:sldLayoutMkLst>
            <pc:docMk/>
            <pc:sldMasterMk cId="4023442783" sldId="2147483697"/>
            <pc:sldLayoutMk cId="3368741438" sldId="2147483699"/>
          </pc:sldLayoutMkLst>
          <pc:spChg chg="add">
            <ac:chgData name="Alice Ioan" userId="369492a61593c36e" providerId="LiveId" clId="{7F0E4992-A9D9-4306-86F5-95AF45065510}" dt="2022-08-14T10:40:46.657" v="117"/>
            <ac:spMkLst>
              <pc:docMk/>
              <pc:sldMasterMk cId="4023442783" sldId="2147483697"/>
              <pc:sldLayoutMk cId="3368741438" sldId="2147483699"/>
              <ac:spMk id="7" creationId="{491EC85F-AB9D-7E72-C1A8-C9E1501AB443}"/>
            </ac:spMkLst>
          </pc:spChg>
          <pc:spChg chg="add">
            <ac:chgData name="Alice Ioan" userId="369492a61593c36e" providerId="LiveId" clId="{7F0E4992-A9D9-4306-86F5-95AF45065510}" dt="2022-08-14T10:40:46.657" v="117"/>
            <ac:spMkLst>
              <pc:docMk/>
              <pc:sldMasterMk cId="4023442783" sldId="2147483697"/>
              <pc:sldLayoutMk cId="3368741438" sldId="2147483699"/>
              <ac:spMk id="8" creationId="{66D2EA75-F7A2-EA0D-FD4E-DF07985851EF}"/>
            </ac:spMkLst>
          </pc:spChg>
          <pc:spChg chg="add">
            <ac:chgData name="Alice Ioan" userId="369492a61593c36e" providerId="LiveId" clId="{7F0E4992-A9D9-4306-86F5-95AF45065510}" dt="2022-08-14T10:40:46.657" v="117"/>
            <ac:spMkLst>
              <pc:docMk/>
              <pc:sldMasterMk cId="4023442783" sldId="2147483697"/>
              <pc:sldLayoutMk cId="3368741438" sldId="2147483699"/>
              <ac:spMk id="9" creationId="{8B6FEC47-6058-ECE0-9828-8B0271976833}"/>
            </ac:spMkLst>
          </pc:spChg>
          <pc:grpChg chg="add">
            <ac:chgData name="Alice Ioan" userId="369492a61593c36e" providerId="LiveId" clId="{7F0E4992-A9D9-4306-86F5-95AF45065510}" dt="2022-08-14T10:40:46.657" v="117"/>
            <ac:grpSpMkLst>
              <pc:docMk/>
              <pc:sldMasterMk cId="4023442783" sldId="2147483697"/>
              <pc:sldLayoutMk cId="3368741438" sldId="2147483699"/>
              <ac:grpSpMk id="10" creationId="{6B6B1D3A-DF3E-8ECA-5600-AB03A2D8CF28}"/>
            </ac:grpSpMkLst>
          </pc:grpChg>
        </pc:sldLayoutChg>
        <pc:sldLayoutChg chg="addSp">
          <pc:chgData name="Alice Ioan" userId="369492a61593c36e" providerId="LiveId" clId="{7F0E4992-A9D9-4306-86F5-95AF45065510}" dt="2022-08-14T10:40:46.657" v="117"/>
          <pc:sldLayoutMkLst>
            <pc:docMk/>
            <pc:sldMasterMk cId="4023442783" sldId="2147483697"/>
            <pc:sldLayoutMk cId="1271148232" sldId="2147483700"/>
          </pc:sldLayoutMkLst>
          <pc:spChg chg="add">
            <ac:chgData name="Alice Ioan" userId="369492a61593c36e" providerId="LiveId" clId="{7F0E4992-A9D9-4306-86F5-95AF45065510}" dt="2022-08-14T10:40:46.657" v="117"/>
            <ac:spMkLst>
              <pc:docMk/>
              <pc:sldMasterMk cId="4023442783" sldId="2147483697"/>
              <pc:sldLayoutMk cId="1271148232" sldId="2147483700"/>
              <ac:spMk id="7" creationId="{3280B951-DD5D-3FDF-197E-60B94E1DCA6B}"/>
            </ac:spMkLst>
          </pc:spChg>
          <pc:spChg chg="add">
            <ac:chgData name="Alice Ioan" userId="369492a61593c36e" providerId="LiveId" clId="{7F0E4992-A9D9-4306-86F5-95AF45065510}" dt="2022-08-14T10:40:46.657" v="117"/>
            <ac:spMkLst>
              <pc:docMk/>
              <pc:sldMasterMk cId="4023442783" sldId="2147483697"/>
              <pc:sldLayoutMk cId="1271148232" sldId="2147483700"/>
              <ac:spMk id="10" creationId="{45341488-ED4C-5CBC-556E-AE9BC62DA74F}"/>
            </ac:spMkLst>
          </pc:spChg>
          <pc:spChg chg="add">
            <ac:chgData name="Alice Ioan" userId="369492a61593c36e" providerId="LiveId" clId="{7F0E4992-A9D9-4306-86F5-95AF45065510}" dt="2022-08-14T10:40:46.657" v="117"/>
            <ac:spMkLst>
              <pc:docMk/>
              <pc:sldMasterMk cId="4023442783" sldId="2147483697"/>
              <pc:sldLayoutMk cId="1271148232" sldId="2147483700"/>
              <ac:spMk id="12" creationId="{5B110D4D-5B7C-A101-6A03-5227DE18ED90}"/>
            </ac:spMkLst>
          </pc:spChg>
          <pc:spChg chg="add">
            <ac:chgData name="Alice Ioan" userId="369492a61593c36e" providerId="LiveId" clId="{7F0E4992-A9D9-4306-86F5-95AF45065510}" dt="2022-08-14T10:40:46.657" v="117"/>
            <ac:spMkLst>
              <pc:docMk/>
              <pc:sldMasterMk cId="4023442783" sldId="2147483697"/>
              <pc:sldLayoutMk cId="1271148232" sldId="2147483700"/>
              <ac:spMk id="13" creationId="{80971A78-3995-5F4E-0130-FBA0CB2B1EEF}"/>
            </ac:spMkLst>
          </pc:spChg>
        </pc:sldLayoutChg>
      </pc:sldMasterChg>
      <pc:sldMasterChg chg="modTransition modSldLayout">
        <pc:chgData name="Alice Ioan" userId="369492a61593c36e" providerId="LiveId" clId="{7F0E4992-A9D9-4306-86F5-95AF45065510}" dt="2022-08-14T10:45:58.546" v="169"/>
        <pc:sldMasterMkLst>
          <pc:docMk/>
          <pc:sldMasterMk cId="3371288624" sldId="2147483709"/>
        </pc:sldMasterMkLst>
        <pc:sldLayoutChg chg="modTransition">
          <pc:chgData name="Alice Ioan" userId="369492a61593c36e" providerId="LiveId" clId="{7F0E4992-A9D9-4306-86F5-95AF45065510}" dt="2022-08-14T10:45:58.546" v="169"/>
          <pc:sldLayoutMkLst>
            <pc:docMk/>
            <pc:sldMasterMk cId="3371288624" sldId="2147483709"/>
            <pc:sldLayoutMk cId="2802635032" sldId="2147483651"/>
          </pc:sldLayoutMkLst>
        </pc:sldLayoutChg>
        <pc:sldLayoutChg chg="modTransition">
          <pc:chgData name="Alice Ioan" userId="369492a61593c36e" providerId="LiveId" clId="{7F0E4992-A9D9-4306-86F5-95AF45065510}" dt="2022-08-14T10:45:58.546" v="169"/>
          <pc:sldLayoutMkLst>
            <pc:docMk/>
            <pc:sldMasterMk cId="3371288624" sldId="2147483709"/>
            <pc:sldLayoutMk cId="1476947594" sldId="2147483654"/>
          </pc:sldLayoutMkLst>
        </pc:sldLayoutChg>
        <pc:sldLayoutChg chg="modTransition">
          <pc:chgData name="Alice Ioan" userId="369492a61593c36e" providerId="LiveId" clId="{7F0E4992-A9D9-4306-86F5-95AF45065510}" dt="2022-08-14T10:45:58.546" v="169"/>
          <pc:sldLayoutMkLst>
            <pc:docMk/>
            <pc:sldMasterMk cId="3371288624" sldId="2147483709"/>
            <pc:sldLayoutMk cId="3154419118" sldId="2147483658"/>
          </pc:sldLayoutMkLst>
        </pc:sldLayoutChg>
        <pc:sldLayoutChg chg="modTransition">
          <pc:chgData name="Alice Ioan" userId="369492a61593c36e" providerId="LiveId" clId="{7F0E4992-A9D9-4306-86F5-95AF45065510}" dt="2022-08-14T10:45:58.546" v="169"/>
          <pc:sldLayoutMkLst>
            <pc:docMk/>
            <pc:sldMasterMk cId="3371288624" sldId="2147483709"/>
            <pc:sldLayoutMk cId="2005721973" sldId="2147483662"/>
          </pc:sldLayoutMkLst>
        </pc:sldLayoutChg>
        <pc:sldLayoutChg chg="addSp modTransition">
          <pc:chgData name="Alice Ioan" userId="369492a61593c36e" providerId="LiveId" clId="{7F0E4992-A9D9-4306-86F5-95AF45065510}" dt="2022-08-14T10:45:58.546" v="169"/>
          <pc:sldLayoutMkLst>
            <pc:docMk/>
            <pc:sldMasterMk cId="3371288624" sldId="2147483709"/>
            <pc:sldLayoutMk cId="1122523714" sldId="2147483710"/>
          </pc:sldLayoutMkLst>
          <pc:spChg chg="add">
            <ac:chgData name="Alice Ioan" userId="369492a61593c36e" providerId="LiveId" clId="{7F0E4992-A9D9-4306-86F5-95AF45065510}" dt="2022-08-14T10:41:45.569" v="121"/>
            <ac:spMkLst>
              <pc:docMk/>
              <pc:sldMasterMk cId="3371288624" sldId="2147483709"/>
              <pc:sldLayoutMk cId="1122523714" sldId="2147483710"/>
              <ac:spMk id="9" creationId="{7187D822-6DBD-D43D-E2F2-FCB13AA8104E}"/>
            </ac:spMkLst>
          </pc:spChg>
          <pc:spChg chg="add">
            <ac:chgData name="Alice Ioan" userId="369492a61593c36e" providerId="LiveId" clId="{7F0E4992-A9D9-4306-86F5-95AF45065510}" dt="2022-08-14T10:41:45.569" v="121"/>
            <ac:spMkLst>
              <pc:docMk/>
              <pc:sldMasterMk cId="3371288624" sldId="2147483709"/>
              <pc:sldLayoutMk cId="1122523714" sldId="2147483710"/>
              <ac:spMk id="10" creationId="{9562A80C-C9C3-8D9A-FEA8-6498A2B52B1D}"/>
            </ac:spMkLst>
          </pc:spChg>
          <pc:spChg chg="add">
            <ac:chgData name="Alice Ioan" userId="369492a61593c36e" providerId="LiveId" clId="{7F0E4992-A9D9-4306-86F5-95AF45065510}" dt="2022-08-14T10:41:45.569" v="121"/>
            <ac:spMkLst>
              <pc:docMk/>
              <pc:sldMasterMk cId="3371288624" sldId="2147483709"/>
              <pc:sldLayoutMk cId="1122523714" sldId="2147483710"/>
              <ac:spMk id="11" creationId="{D005AF97-B7D1-260D-CC67-91B3CF8F20FC}"/>
            </ac:spMkLst>
          </pc:spChg>
          <pc:spChg chg="add">
            <ac:chgData name="Alice Ioan" userId="369492a61593c36e" providerId="LiveId" clId="{7F0E4992-A9D9-4306-86F5-95AF45065510}" dt="2022-08-14T10:41:45.569" v="121"/>
            <ac:spMkLst>
              <pc:docMk/>
              <pc:sldMasterMk cId="3371288624" sldId="2147483709"/>
              <pc:sldLayoutMk cId="1122523714" sldId="2147483710"/>
              <ac:spMk id="12" creationId="{2A0213A1-6452-2FEE-E6D4-204B0DF894EE}"/>
            </ac:spMkLst>
          </pc:spChg>
          <pc:spChg chg="add">
            <ac:chgData name="Alice Ioan" userId="369492a61593c36e" providerId="LiveId" clId="{7F0E4992-A9D9-4306-86F5-95AF45065510}" dt="2022-08-14T10:41:45.569" v="121"/>
            <ac:spMkLst>
              <pc:docMk/>
              <pc:sldMasterMk cId="3371288624" sldId="2147483709"/>
              <pc:sldLayoutMk cId="1122523714" sldId="2147483710"/>
              <ac:spMk id="16" creationId="{D40DD2D6-14A5-48F7-7959-F44A11370C3F}"/>
            </ac:spMkLst>
          </pc:spChg>
          <pc:spChg chg="add">
            <ac:chgData name="Alice Ioan" userId="369492a61593c36e" providerId="LiveId" clId="{7F0E4992-A9D9-4306-86F5-95AF45065510}" dt="2022-08-14T10:41:45.569" v="121"/>
            <ac:spMkLst>
              <pc:docMk/>
              <pc:sldMasterMk cId="3371288624" sldId="2147483709"/>
              <pc:sldLayoutMk cId="1122523714" sldId="2147483710"/>
              <ac:spMk id="17" creationId="{A4465600-0D4C-3969-6642-0A6C1DC9680F}"/>
            </ac:spMkLst>
          </pc:spChg>
          <pc:grpChg chg="add">
            <ac:chgData name="Alice Ioan" userId="369492a61593c36e" providerId="LiveId" clId="{7F0E4992-A9D9-4306-86F5-95AF45065510}" dt="2022-08-14T10:41:45.569" v="121"/>
            <ac:grpSpMkLst>
              <pc:docMk/>
              <pc:sldMasterMk cId="3371288624" sldId="2147483709"/>
              <pc:sldLayoutMk cId="1122523714" sldId="2147483710"/>
              <ac:grpSpMk id="13" creationId="{6A82D2D1-53BC-2356-4AEF-810443C5AF08}"/>
            </ac:grpSpMkLst>
          </pc:grpChg>
        </pc:sldLayoutChg>
        <pc:sldLayoutChg chg="addSp modTransition">
          <pc:chgData name="Alice Ioan" userId="369492a61593c36e" providerId="LiveId" clId="{7F0E4992-A9D9-4306-86F5-95AF45065510}" dt="2022-08-14T10:45:58.546" v="169"/>
          <pc:sldLayoutMkLst>
            <pc:docMk/>
            <pc:sldMasterMk cId="3371288624" sldId="2147483709"/>
            <pc:sldLayoutMk cId="176096448" sldId="2147483711"/>
          </pc:sldLayoutMkLst>
          <pc:spChg chg="add">
            <ac:chgData name="Alice Ioan" userId="369492a61593c36e" providerId="LiveId" clId="{7F0E4992-A9D9-4306-86F5-95AF45065510}" dt="2022-08-14T10:41:45.569" v="121"/>
            <ac:spMkLst>
              <pc:docMk/>
              <pc:sldMasterMk cId="3371288624" sldId="2147483709"/>
              <pc:sldLayoutMk cId="176096448" sldId="2147483711"/>
              <ac:spMk id="7" creationId="{3C449DB4-355F-34D5-4B13-E1259AAB000E}"/>
            </ac:spMkLst>
          </pc:spChg>
          <pc:spChg chg="add">
            <ac:chgData name="Alice Ioan" userId="369492a61593c36e" providerId="LiveId" clId="{7F0E4992-A9D9-4306-86F5-95AF45065510}" dt="2022-08-14T10:41:45.569" v="121"/>
            <ac:spMkLst>
              <pc:docMk/>
              <pc:sldMasterMk cId="3371288624" sldId="2147483709"/>
              <pc:sldLayoutMk cId="176096448" sldId="2147483711"/>
              <ac:spMk id="8" creationId="{3B822056-060F-0A12-93AE-F2DEE6F04D93}"/>
            </ac:spMkLst>
          </pc:spChg>
          <pc:spChg chg="add">
            <ac:chgData name="Alice Ioan" userId="369492a61593c36e" providerId="LiveId" clId="{7F0E4992-A9D9-4306-86F5-95AF45065510}" dt="2022-08-14T10:41:45.569" v="121"/>
            <ac:spMkLst>
              <pc:docMk/>
              <pc:sldMasterMk cId="3371288624" sldId="2147483709"/>
              <pc:sldLayoutMk cId="176096448" sldId="2147483711"/>
              <ac:spMk id="9" creationId="{D8E57F0A-DFCB-3F7B-C583-481AB42AA634}"/>
            </ac:spMkLst>
          </pc:spChg>
          <pc:grpChg chg="add">
            <ac:chgData name="Alice Ioan" userId="369492a61593c36e" providerId="LiveId" clId="{7F0E4992-A9D9-4306-86F5-95AF45065510}" dt="2022-08-14T10:41:45.569" v="121"/>
            <ac:grpSpMkLst>
              <pc:docMk/>
              <pc:sldMasterMk cId="3371288624" sldId="2147483709"/>
              <pc:sldLayoutMk cId="176096448" sldId="2147483711"/>
              <ac:grpSpMk id="10" creationId="{DA995AC0-3123-A335-BDE5-777C0859E1AE}"/>
            </ac:grpSpMkLst>
          </pc:grpChg>
        </pc:sldLayoutChg>
        <pc:sldLayoutChg chg="addSp modTransition">
          <pc:chgData name="Alice Ioan" userId="369492a61593c36e" providerId="LiveId" clId="{7F0E4992-A9D9-4306-86F5-95AF45065510}" dt="2022-08-14T10:45:58.546" v="169"/>
          <pc:sldLayoutMkLst>
            <pc:docMk/>
            <pc:sldMasterMk cId="3371288624" sldId="2147483709"/>
            <pc:sldLayoutMk cId="2338978328" sldId="2147483712"/>
          </pc:sldLayoutMkLst>
          <pc:spChg chg="add">
            <ac:chgData name="Alice Ioan" userId="369492a61593c36e" providerId="LiveId" clId="{7F0E4992-A9D9-4306-86F5-95AF45065510}" dt="2022-08-14T10:41:45.569" v="121"/>
            <ac:spMkLst>
              <pc:docMk/>
              <pc:sldMasterMk cId="3371288624" sldId="2147483709"/>
              <pc:sldLayoutMk cId="2338978328" sldId="2147483712"/>
              <ac:spMk id="9" creationId="{4C3D8840-342C-A109-B1C9-AE53B9530602}"/>
            </ac:spMkLst>
          </pc:spChg>
          <pc:spChg chg="add">
            <ac:chgData name="Alice Ioan" userId="369492a61593c36e" providerId="LiveId" clId="{7F0E4992-A9D9-4306-86F5-95AF45065510}" dt="2022-08-14T10:41:45.569" v="121"/>
            <ac:spMkLst>
              <pc:docMk/>
              <pc:sldMasterMk cId="3371288624" sldId="2147483709"/>
              <pc:sldLayoutMk cId="2338978328" sldId="2147483712"/>
              <ac:spMk id="10" creationId="{E2F52768-1F3D-DFDD-341B-C8ADE854C451}"/>
            </ac:spMkLst>
          </pc:spChg>
          <pc:spChg chg="add">
            <ac:chgData name="Alice Ioan" userId="369492a61593c36e" providerId="LiveId" clId="{7F0E4992-A9D9-4306-86F5-95AF45065510}" dt="2022-08-14T10:41:45.569" v="121"/>
            <ac:spMkLst>
              <pc:docMk/>
              <pc:sldMasterMk cId="3371288624" sldId="2147483709"/>
              <pc:sldLayoutMk cId="2338978328" sldId="2147483712"/>
              <ac:spMk id="11" creationId="{C0716F65-2411-0820-F340-2FC60FA39D60}"/>
            </ac:spMkLst>
          </pc:spChg>
          <pc:spChg chg="add">
            <ac:chgData name="Alice Ioan" userId="369492a61593c36e" providerId="LiveId" clId="{7F0E4992-A9D9-4306-86F5-95AF45065510}" dt="2022-08-14T10:41:45.569" v="121"/>
            <ac:spMkLst>
              <pc:docMk/>
              <pc:sldMasterMk cId="3371288624" sldId="2147483709"/>
              <pc:sldLayoutMk cId="2338978328" sldId="2147483712"/>
              <ac:spMk id="12" creationId="{509FB0ED-41C7-9EE4-7105-12F609873F1B}"/>
            </ac:spMkLst>
          </pc:spChg>
        </pc:sldLayoutChg>
        <pc:sldLayoutChg chg="modTransition">
          <pc:chgData name="Alice Ioan" userId="369492a61593c36e" providerId="LiveId" clId="{7F0E4992-A9D9-4306-86F5-95AF45065510}" dt="2022-08-14T10:45:58.546" v="169"/>
          <pc:sldLayoutMkLst>
            <pc:docMk/>
            <pc:sldMasterMk cId="3371288624" sldId="2147483709"/>
            <pc:sldLayoutMk cId="4213913893" sldId="2147483713"/>
          </pc:sldLayoutMkLst>
        </pc:sldLayoutChg>
        <pc:sldLayoutChg chg="modTransition">
          <pc:chgData name="Alice Ioan" userId="369492a61593c36e" providerId="LiveId" clId="{7F0E4992-A9D9-4306-86F5-95AF45065510}" dt="2022-08-14T10:45:58.546" v="169"/>
          <pc:sldLayoutMkLst>
            <pc:docMk/>
            <pc:sldMasterMk cId="3371288624" sldId="2147483709"/>
            <pc:sldLayoutMk cId="1568838020" sldId="2147483714"/>
          </pc:sldLayoutMkLst>
        </pc:sldLayoutChg>
        <pc:sldLayoutChg chg="modTransition">
          <pc:chgData name="Alice Ioan" userId="369492a61593c36e" providerId="LiveId" clId="{7F0E4992-A9D9-4306-86F5-95AF45065510}" dt="2022-08-14T10:45:58.546" v="169"/>
          <pc:sldLayoutMkLst>
            <pc:docMk/>
            <pc:sldMasterMk cId="3371288624" sldId="2147483709"/>
            <pc:sldLayoutMk cId="2089817867" sldId="2147483715"/>
          </pc:sldLayoutMkLst>
        </pc:sldLayoutChg>
        <pc:sldLayoutChg chg="modTransition">
          <pc:chgData name="Alice Ioan" userId="369492a61593c36e" providerId="LiveId" clId="{7F0E4992-A9D9-4306-86F5-95AF45065510}" dt="2022-08-14T10:45:58.546" v="169"/>
          <pc:sldLayoutMkLst>
            <pc:docMk/>
            <pc:sldMasterMk cId="3371288624" sldId="2147483709"/>
            <pc:sldLayoutMk cId="2401651998" sldId="2147483716"/>
          </pc:sldLayoutMkLst>
        </pc:sldLayoutChg>
        <pc:sldLayoutChg chg="modTransition">
          <pc:chgData name="Alice Ioan" userId="369492a61593c36e" providerId="LiveId" clId="{7F0E4992-A9D9-4306-86F5-95AF45065510}" dt="2022-08-14T10:45:58.546" v="169"/>
          <pc:sldLayoutMkLst>
            <pc:docMk/>
            <pc:sldMasterMk cId="3371288624" sldId="2147483709"/>
            <pc:sldLayoutMk cId="325411329" sldId="2147483717"/>
          </pc:sldLayoutMkLst>
        </pc:sldLayoutChg>
        <pc:sldLayoutChg chg="modTransition">
          <pc:chgData name="Alice Ioan" userId="369492a61593c36e" providerId="LiveId" clId="{7F0E4992-A9D9-4306-86F5-95AF45065510}" dt="2022-08-14T10:45:58.546" v="169"/>
          <pc:sldLayoutMkLst>
            <pc:docMk/>
            <pc:sldMasterMk cId="3371288624" sldId="2147483709"/>
            <pc:sldLayoutMk cId="3963114487" sldId="2147483718"/>
          </pc:sldLayoutMkLst>
        </pc:sldLayoutChg>
        <pc:sldLayoutChg chg="modTransition">
          <pc:chgData name="Alice Ioan" userId="369492a61593c36e" providerId="LiveId" clId="{7F0E4992-A9D9-4306-86F5-95AF45065510}" dt="2022-08-14T10:45:58.546" v="169"/>
          <pc:sldLayoutMkLst>
            <pc:docMk/>
            <pc:sldMasterMk cId="3371288624" sldId="2147483709"/>
            <pc:sldLayoutMk cId="850781462" sldId="2147483719"/>
          </pc:sldLayoutMkLst>
        </pc:sldLayoutChg>
        <pc:sldLayoutChg chg="modTransition">
          <pc:chgData name="Alice Ioan" userId="369492a61593c36e" providerId="LiveId" clId="{7F0E4992-A9D9-4306-86F5-95AF45065510}" dt="2022-08-14T10:45:58.546" v="169"/>
          <pc:sldLayoutMkLst>
            <pc:docMk/>
            <pc:sldMasterMk cId="3371288624" sldId="2147483709"/>
            <pc:sldLayoutMk cId="3645364088" sldId="214748372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pPr/>
              <a:t>8/14/2022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pPr/>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By considering</a:t>
            </a:r>
            <a:r>
              <a:rPr lang="en-IN" sz="1800" baseline="0" dirty="0">
                <a:effectLst/>
                <a:highlight>
                  <a:srgbClr val="FFFFFF"/>
                </a:highlight>
                <a:latin typeface="Times New Roman" panose="02020603050405020304" pitchFamily="18" charset="0"/>
                <a:ea typeface="Times New Roman" panose="02020603050405020304" pitchFamily="18" charset="0"/>
              </a:rPr>
              <a:t> the above stated problems, this</a:t>
            </a:r>
            <a:r>
              <a:rPr lang="en-IN" sz="1800" dirty="0">
                <a:effectLst/>
                <a:highlight>
                  <a:srgbClr val="FFFFFF"/>
                </a:highlight>
                <a:latin typeface="Times New Roman" panose="02020603050405020304" pitchFamily="18" charset="0"/>
                <a:ea typeface="Times New Roman" panose="02020603050405020304" pitchFamily="18" charset="0"/>
              </a:rPr>
              <a:t> presentation is going</a:t>
            </a:r>
            <a:r>
              <a:rPr lang="en-IN" sz="1800" baseline="0" dirty="0">
                <a:effectLst/>
                <a:highlight>
                  <a:srgbClr val="FFFFFF"/>
                </a:highlight>
                <a:latin typeface="Times New Roman" panose="02020603050405020304" pitchFamily="18" charset="0"/>
                <a:ea typeface="Times New Roman" panose="02020603050405020304" pitchFamily="18" charset="0"/>
              </a:rPr>
              <a:t> to</a:t>
            </a:r>
            <a:r>
              <a:rPr lang="en-IN" sz="1800" dirty="0">
                <a:effectLst/>
                <a:highlight>
                  <a:srgbClr val="FFFFFF"/>
                </a:highlight>
                <a:latin typeface="Times New Roman" panose="02020603050405020304" pitchFamily="18" charset="0"/>
                <a:ea typeface="Times New Roman" panose="02020603050405020304" pitchFamily="18" charset="0"/>
              </a:rPr>
              <a:t> describes the PESTLE analysis for the identification of macro-environment factors that are raising these issues. Apart from this, cause and effect analysis will also be conducted by using the fish bone</a:t>
            </a:r>
            <a:r>
              <a:rPr lang="en-IN" sz="1800" baseline="0" dirty="0">
                <a:effectLst/>
                <a:highlight>
                  <a:srgbClr val="FFFFFF"/>
                </a:highlight>
                <a:latin typeface="Times New Roman" panose="02020603050405020304" pitchFamily="18" charset="0"/>
                <a:ea typeface="Times New Roman" panose="02020603050405020304" pitchFamily="18" charset="0"/>
              </a:rPr>
              <a:t> techniques</a:t>
            </a:r>
            <a:r>
              <a:rPr lang="en-IN" sz="1800" dirty="0">
                <a:effectLst/>
                <a:highlight>
                  <a:srgbClr val="FFFFFF"/>
                </a:highlight>
                <a:latin typeface="Times New Roman" panose="02020603050405020304" pitchFamily="18" charset="0"/>
                <a:ea typeface="Times New Roman" panose="02020603050405020304" pitchFamily="18" charset="0"/>
              </a:rPr>
              <a:t>. Finally, some alternative solutions will be provided to mitigate the issues.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3</a:t>
            </a:fld>
            <a:endParaRPr lang="en-US" dirty="0"/>
          </a:p>
        </p:txBody>
      </p:sp>
    </p:spTree>
    <p:extLst>
      <p:ext uri="{BB962C8B-B14F-4D97-AF65-F5344CB8AC3E}">
        <p14:creationId xmlns:p14="http://schemas.microsoft.com/office/powerpoint/2010/main" val="1950073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absence reports show that employees took sick leaves and the absence has increased in MCHT trust. The most causes</a:t>
            </a:r>
            <a:r>
              <a:rPr lang="en-IN" sz="1800" baseline="0" dirty="0">
                <a:effectLst/>
                <a:highlight>
                  <a:srgbClr val="FFFFFF"/>
                </a:highlight>
                <a:latin typeface="Times New Roman" panose="02020603050405020304" pitchFamily="18" charset="0"/>
                <a:ea typeface="Times New Roman" panose="02020603050405020304" pitchFamily="18" charset="0"/>
              </a:rPr>
              <a:t> of the absenteeism are including mental health illness, minor illness, family issues and workplace bullying. Due to such factors, the healthcare sectors are facing a huge loss while operating the business. Based on the in depth study finding some possible causes of the </a:t>
            </a:r>
            <a:r>
              <a:rPr lang="en-IN" sz="1800" baseline="0" dirty="0" err="1">
                <a:effectLst/>
                <a:highlight>
                  <a:srgbClr val="FFFFFF"/>
                </a:highlight>
                <a:latin typeface="Times New Roman" panose="02020603050405020304" pitchFamily="18" charset="0"/>
                <a:ea typeface="Times New Roman" panose="02020603050405020304" pitchFamily="18" charset="0"/>
              </a:rPr>
              <a:t>absentism</a:t>
            </a:r>
            <a:r>
              <a:rPr lang="en-IN" sz="1800" baseline="0" dirty="0">
                <a:effectLst/>
                <a:highlight>
                  <a:srgbClr val="FFFFFF"/>
                </a:highlight>
                <a:latin typeface="Times New Roman" panose="02020603050405020304" pitchFamily="18" charset="0"/>
                <a:ea typeface="Times New Roman" panose="02020603050405020304" pitchFamily="18" charset="0"/>
              </a:rPr>
              <a:t> has been found, such as improper work climate, poor organization structure and improper policies for establishing sensible employment. Such factors may cast a significant impact on the nature of the employees. In order to understand this factor in depth, few analytical tools has been implemented for the further ideation.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4</a:t>
            </a:fld>
            <a:endParaRPr lang="en-US" dirty="0"/>
          </a:p>
        </p:txBody>
      </p:sp>
    </p:spTree>
    <p:extLst>
      <p:ext uri="{BB962C8B-B14F-4D97-AF65-F5344CB8AC3E}">
        <p14:creationId xmlns:p14="http://schemas.microsoft.com/office/powerpoint/2010/main" val="91418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above PESTLE analysis belongs to both MCHT trust and other trusts of the UK. The impact of the current pandemic on MCHT has not been mentioned and it solely determines the impact on other trusts. The pandemic situation resulted in delay and lack of care. Mostly, the non-urgent care was delayed. Besides</a:t>
            </a:r>
            <a:r>
              <a:rPr lang="en-IN" sz="1800" baseline="0" dirty="0">
                <a:effectLst/>
                <a:highlight>
                  <a:srgbClr val="FFFFFF"/>
                </a:highlight>
                <a:latin typeface="Times New Roman" panose="02020603050405020304" pitchFamily="18" charset="0"/>
                <a:ea typeface="Times New Roman" panose="02020603050405020304" pitchFamily="18" charset="0"/>
              </a:rPr>
              <a:t> of these factors, the continuous social rumours effectively may planting the fear in the mind of healthcare employees. This factor making the employees less interested towards their responsibilities.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5</a:t>
            </a:fld>
            <a:endParaRPr lang="en-US" dirty="0"/>
          </a:p>
        </p:txBody>
      </p:sp>
    </p:spTree>
    <p:extLst>
      <p:ext uri="{BB962C8B-B14F-4D97-AF65-F5344CB8AC3E}">
        <p14:creationId xmlns:p14="http://schemas.microsoft.com/office/powerpoint/2010/main" val="384250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The figure shows the fishbone structure of cause-and-effect analysis where the current issues of MCHT trust have been described. The environmental factors, in this case, determine the impact on other NHS and hospital trusts. Here,</a:t>
            </a:r>
            <a:r>
              <a:rPr lang="en-IN" sz="1800" baseline="0" dirty="0">
                <a:effectLst/>
                <a:highlight>
                  <a:srgbClr val="FFFFFF"/>
                </a:highlight>
                <a:latin typeface="Times New Roman" panose="02020603050405020304" pitchFamily="18" charset="0"/>
                <a:ea typeface="Times New Roman" panose="02020603050405020304" pitchFamily="18" charset="0"/>
              </a:rPr>
              <a:t> the presented five categories have been further demonstrated the sub reasons. After analysing all of the possible causes it has been identified that the leadership has a significant potentiality to reduce the absenteeism by developing interest towards the work responsibilities. In addition to this, better HRM practices also may influence the responsible policies </a:t>
            </a:r>
            <a:r>
              <a:rPr lang="en-IN" sz="1800" baseline="0" dirty="0" err="1">
                <a:effectLst/>
                <a:highlight>
                  <a:srgbClr val="FFFFFF"/>
                </a:highlight>
                <a:latin typeface="Times New Roman" panose="02020603050405020304" pitchFamily="18" charset="0"/>
                <a:ea typeface="Times New Roman" panose="02020603050405020304" pitchFamily="18" charset="0"/>
              </a:rPr>
              <a:t>rgardiong</a:t>
            </a:r>
            <a:r>
              <a:rPr lang="en-IN" sz="1800" baseline="0" dirty="0">
                <a:effectLst/>
                <a:highlight>
                  <a:srgbClr val="FFFFFF"/>
                </a:highlight>
                <a:latin typeface="Times New Roman" panose="02020603050405020304" pitchFamily="18" charset="0"/>
                <a:ea typeface="Times New Roman" panose="02020603050405020304" pitchFamily="18" charset="0"/>
              </a:rPr>
              <a:t> leave and absent may help to mitigate the raised issues.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6</a:t>
            </a:fld>
            <a:endParaRPr lang="en-US" dirty="0"/>
          </a:p>
        </p:txBody>
      </p:sp>
    </p:spTree>
    <p:extLst>
      <p:ext uri="{BB962C8B-B14F-4D97-AF65-F5344CB8AC3E}">
        <p14:creationId xmlns:p14="http://schemas.microsoft.com/office/powerpoint/2010/main" val="568522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Among these, encouraging the managers and staff through training will be the best short term action plan. Besides</a:t>
            </a:r>
            <a:r>
              <a:rPr lang="en-IN" sz="1800" baseline="0" dirty="0">
                <a:effectLst/>
                <a:highlight>
                  <a:srgbClr val="FFFFFF"/>
                </a:highlight>
                <a:latin typeface="Times New Roman" panose="02020603050405020304" pitchFamily="18" charset="0"/>
                <a:ea typeface="Times New Roman" panose="02020603050405020304" pitchFamily="18" charset="0"/>
              </a:rPr>
              <a:t> the displayed stated points, some other tactics are also need to taken under the consideration for developing the alternative solution. Such kind of alternative solutions are including addressing of the unsanctioned </a:t>
            </a:r>
            <a:r>
              <a:rPr lang="en-IN" sz="1800" baseline="0" dirty="0" err="1">
                <a:effectLst/>
                <a:highlight>
                  <a:srgbClr val="FFFFFF"/>
                </a:highlight>
                <a:latin typeface="Times New Roman" panose="02020603050405020304" pitchFamily="18" charset="0"/>
                <a:ea typeface="Times New Roman" panose="02020603050405020304" pitchFamily="18" charset="0"/>
              </a:rPr>
              <a:t>absesnce</a:t>
            </a:r>
            <a:r>
              <a:rPr lang="en-IN" sz="1800" baseline="0" dirty="0">
                <a:effectLst/>
                <a:highlight>
                  <a:srgbClr val="FFFFFF"/>
                </a:highlight>
                <a:latin typeface="Times New Roman" panose="02020603050405020304" pitchFamily="18" charset="0"/>
                <a:ea typeface="Times New Roman" panose="02020603050405020304" pitchFamily="18" charset="0"/>
              </a:rPr>
              <a:t>, offering flexible work options and promoting the program to encourage employee engagement within the business. This factor effectively could reduce the communication gap while promoting the friendly atmosphere in the working place. Such solution may help to mitigate the absent related issues. In addition to this, the grid analysis is also effective to track the real-time present and absent rate. Based on this factor, the absent policies can be designed for the working place.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7</a:t>
            </a:fld>
            <a:endParaRPr lang="en-US" dirty="0"/>
          </a:p>
        </p:txBody>
      </p:sp>
    </p:spTree>
    <p:extLst>
      <p:ext uri="{BB962C8B-B14F-4D97-AF65-F5344CB8AC3E}">
        <p14:creationId xmlns:p14="http://schemas.microsoft.com/office/powerpoint/2010/main" val="2439905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highlight>
                  <a:srgbClr val="FFFFFF"/>
                </a:highlight>
                <a:latin typeface="Times New Roman" panose="02020603050405020304" pitchFamily="18" charset="0"/>
                <a:ea typeface="Times New Roman" panose="02020603050405020304" pitchFamily="18" charset="0"/>
              </a:rPr>
              <a:t>Other training and policy-making procedures are beneficial; however, those can be long-term action plans.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8</a:t>
            </a:fld>
            <a:endParaRPr lang="en-US" dirty="0"/>
          </a:p>
        </p:txBody>
      </p:sp>
    </p:spTree>
    <p:extLst>
      <p:ext uri="{BB962C8B-B14F-4D97-AF65-F5344CB8AC3E}">
        <p14:creationId xmlns:p14="http://schemas.microsoft.com/office/powerpoint/2010/main" val="165143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AAD347D-5ACD-4C99-B74B-A9C85AD731AF}"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7187D822-6DBD-D43D-E2F2-FCB13AA8104E}"/>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9562A80C-C9C3-8D9A-FEA8-6498A2B52B1D}"/>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D005AF97-B7D1-260D-CC67-91B3CF8F20FC}"/>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8">
            <a:extLst>
              <a:ext uri="{FF2B5EF4-FFF2-40B4-BE49-F238E27FC236}">
                <a16:creationId xmlns:a16="http://schemas.microsoft.com/office/drawing/2014/main" id="{2A0213A1-6452-2FEE-E6D4-204B0DF894EE}"/>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oup 12">
            <a:extLst>
              <a:ext uri="{FF2B5EF4-FFF2-40B4-BE49-F238E27FC236}">
                <a16:creationId xmlns:a16="http://schemas.microsoft.com/office/drawing/2014/main" id="{6A82D2D1-53BC-2356-4AEF-810443C5AF08}"/>
              </a:ext>
            </a:extLst>
          </p:cNvPr>
          <p:cNvGrpSpPr/>
          <p:nvPr userDrawn="1"/>
        </p:nvGrpSpPr>
        <p:grpSpPr>
          <a:xfrm>
            <a:off x="8264427" y="-3419"/>
            <a:ext cx="3927573" cy="3165022"/>
            <a:chOff x="9857014" y="13834"/>
            <a:chExt cx="2334986" cy="1881641"/>
          </a:xfrm>
        </p:grpSpPr>
        <p:sp>
          <p:nvSpPr>
            <p:cNvPr id="14" name="Freeform 14">
              <a:extLst>
                <a:ext uri="{FF2B5EF4-FFF2-40B4-BE49-F238E27FC236}">
                  <a16:creationId xmlns:a16="http://schemas.microsoft.com/office/drawing/2014/main" id="{51EF7DC8-DF23-84F9-44E3-B836AEF7317C}"/>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5">
              <a:extLst>
                <a:ext uri="{FF2B5EF4-FFF2-40B4-BE49-F238E27FC236}">
                  <a16:creationId xmlns:a16="http://schemas.microsoft.com/office/drawing/2014/main" id="{D471BA28-39C2-2D6A-79BC-F59975665061}"/>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21">
            <a:extLst>
              <a:ext uri="{FF2B5EF4-FFF2-40B4-BE49-F238E27FC236}">
                <a16:creationId xmlns:a16="http://schemas.microsoft.com/office/drawing/2014/main" id="{D40DD2D6-14A5-48F7-7959-F44A11370C3F}"/>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27">
            <a:extLst>
              <a:ext uri="{FF2B5EF4-FFF2-40B4-BE49-F238E27FC236}">
                <a16:creationId xmlns:a16="http://schemas.microsoft.com/office/drawing/2014/main" id="{A4465600-0D4C-3969-6642-0A6C1DC9680F}"/>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22523714"/>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9C8446-696E-6942-B6C8-CC9CAD0B34E0}" type="datetime1">
              <a:rPr lang="en-US" smtClean="0"/>
              <a:pPr/>
              <a:t>8/14/2022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7" name="Freeform 3">
            <a:extLst>
              <a:ext uri="{FF2B5EF4-FFF2-40B4-BE49-F238E27FC236}">
                <a16:creationId xmlns:a16="http://schemas.microsoft.com/office/drawing/2014/main" id="{3C449DB4-355F-34D5-4B13-E1259AAB000E}"/>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4">
            <a:extLst>
              <a:ext uri="{FF2B5EF4-FFF2-40B4-BE49-F238E27FC236}">
                <a16:creationId xmlns:a16="http://schemas.microsoft.com/office/drawing/2014/main" id="{3B822056-060F-0A12-93AE-F2DEE6F04D93}"/>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9" name="Freeform 5">
            <a:extLst>
              <a:ext uri="{FF2B5EF4-FFF2-40B4-BE49-F238E27FC236}">
                <a16:creationId xmlns:a16="http://schemas.microsoft.com/office/drawing/2014/main" id="{D8E57F0A-DFCB-3F7B-C583-481AB42AA634}"/>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oup 9">
            <a:extLst>
              <a:ext uri="{FF2B5EF4-FFF2-40B4-BE49-F238E27FC236}">
                <a16:creationId xmlns:a16="http://schemas.microsoft.com/office/drawing/2014/main" id="{DA995AC0-3123-A335-BDE5-777C0859E1AE}"/>
              </a:ext>
            </a:extLst>
          </p:cNvPr>
          <p:cNvGrpSpPr/>
          <p:nvPr userDrawn="1"/>
        </p:nvGrpSpPr>
        <p:grpSpPr>
          <a:xfrm>
            <a:off x="8082092" y="5590903"/>
            <a:ext cx="1572380" cy="1267097"/>
            <a:chOff x="7413403" y="4976359"/>
            <a:chExt cx="2334986" cy="1881641"/>
          </a:xfrm>
        </p:grpSpPr>
        <p:sp>
          <p:nvSpPr>
            <p:cNvPr id="11" name="Freeform 6">
              <a:extLst>
                <a:ext uri="{FF2B5EF4-FFF2-40B4-BE49-F238E27FC236}">
                  <a16:creationId xmlns:a16="http://schemas.microsoft.com/office/drawing/2014/main" id="{B03C3709-F183-BEBD-D14F-B0601A7D4B9C}"/>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12" name="Freeform 7">
              <a:extLst>
                <a:ext uri="{FF2B5EF4-FFF2-40B4-BE49-F238E27FC236}">
                  <a16:creationId xmlns:a16="http://schemas.microsoft.com/office/drawing/2014/main" id="{86B14E3E-7F57-C909-430D-109A78E7A4D0}"/>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Tree>
    <p:extLst>
      <p:ext uri="{BB962C8B-B14F-4D97-AF65-F5344CB8AC3E}">
        <p14:creationId xmlns:p14="http://schemas.microsoft.com/office/powerpoint/2010/main" val="176096448"/>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592931-05C6-8543-8B6E-A8BD29BD5C2B}" type="datetime1">
              <a:rPr lang="en-US" smtClean="0"/>
              <a:pPr/>
              <a:t>8/14/2022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4C3D8840-342C-A109-B1C9-AE53B9530602}"/>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11">
            <a:extLst>
              <a:ext uri="{FF2B5EF4-FFF2-40B4-BE49-F238E27FC236}">
                <a16:creationId xmlns:a16="http://schemas.microsoft.com/office/drawing/2014/main" id="{E2F52768-1F3D-DFDD-341B-C8ADE854C451}"/>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3">
            <a:extLst>
              <a:ext uri="{FF2B5EF4-FFF2-40B4-BE49-F238E27FC236}">
                <a16:creationId xmlns:a16="http://schemas.microsoft.com/office/drawing/2014/main" id="{C0716F65-2411-0820-F340-2FC60FA39D60}"/>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4">
            <a:extLst>
              <a:ext uri="{FF2B5EF4-FFF2-40B4-BE49-F238E27FC236}">
                <a16:creationId xmlns:a16="http://schemas.microsoft.com/office/drawing/2014/main" id="{509FB0ED-41C7-9EE4-7105-12F609873F1B}"/>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38978328"/>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62DF68-3089-814D-8A14-C651FE91885E}" type="datetime1">
              <a:rPr lang="en-US" smtClean="0"/>
              <a:pPr/>
              <a:t>8/14/2022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13913893"/>
      </p:ext>
    </p:extLst>
  </p:cSld>
  <p:clrMapOvr>
    <a:masterClrMapping/>
  </p:clrMapOvr>
  <p:transition spd="slow">
    <p:randomBar dir="vert"/>
  </p:transition>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62DF68-3089-814D-8A14-C651FE91885E}" type="datetime1">
              <a:rPr lang="en-US" smtClean="0"/>
              <a:pPr/>
              <a:t>8/14/2022</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568838020"/>
      </p:ext>
    </p:extLst>
  </p:cSld>
  <p:clrMapOvr>
    <a:masterClrMapping/>
  </p:clrMapOvr>
  <p:transition spd="slow">
    <p:randomBar dir="vert"/>
  </p:transition>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62DF68-3089-814D-8A14-C651FE91885E}" type="datetime1">
              <a:rPr lang="en-US" smtClean="0"/>
              <a:pPr/>
              <a:t>8/14/2022</a:t>
            </a:fld>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89817867"/>
      </p:ext>
    </p:extLst>
  </p:cSld>
  <p:clrMapOvr>
    <a:masterClrMapping/>
  </p:clrMapOvr>
  <p:transition spd="slow">
    <p:randomBar dir="vert"/>
  </p:transition>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62DF68-3089-814D-8A14-C651FE91885E}" type="datetime1">
              <a:rPr lang="en-US" smtClean="0"/>
              <a:pPr/>
              <a:t>8/14/2022</a:t>
            </a:fld>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01651998"/>
      </p:ext>
    </p:extLst>
  </p:cSld>
  <p:clrMapOvr>
    <a:masterClrMapping/>
  </p:clrMapOvr>
  <p:transition spd="slow">
    <p:randomBar dir="vert"/>
  </p:transition>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62DF68-3089-814D-8A14-C651FE91885E}" type="datetime1">
              <a:rPr lang="en-US" smtClean="0"/>
              <a:pPr/>
              <a:t>8/14/2022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5411329"/>
      </p:ext>
    </p:extLst>
  </p:cSld>
  <p:clrMapOvr>
    <a:masterClrMapping/>
  </p:clrMapOvr>
  <p:transition spd="slow">
    <p:randomBar dir="vert"/>
  </p:transition>
  <p:hf hdr="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62DF68-3089-814D-8A14-C651FE91885E}" type="datetime1">
              <a:rPr lang="en-US" smtClean="0"/>
              <a:pPr/>
              <a:t>8/14/2022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3114487"/>
      </p:ext>
    </p:extLst>
  </p:cSld>
  <p:clrMapOvr>
    <a:masterClrMapping/>
  </p:clrMapOvr>
  <p:transition spd="slow">
    <p:randomBar dir="vert"/>
  </p:transition>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2DF68-3089-814D-8A14-C651FE91885E}" type="datetime1">
              <a:rPr lang="en-US" smtClean="0"/>
              <a:pPr/>
              <a:t>8/14/2022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850781462"/>
      </p:ext>
    </p:extLst>
  </p:cSld>
  <p:clrMapOvr>
    <a:masterClrMapping/>
  </p:clrMapOvr>
  <p:transition spd="slow">
    <p:randomBar dir="vert"/>
  </p:transition>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2DF68-3089-814D-8A14-C651FE91885E}" type="datetime1">
              <a:rPr lang="en-US" smtClean="0"/>
              <a:pPr/>
              <a:t>8/14/2022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364088"/>
      </p:ext>
    </p:extLst>
  </p:cSld>
  <p:clrMapOvr>
    <a:masterClrMapping/>
  </p:clrMapOvr>
  <p:transition spd="slow">
    <p:randomBar dir="vert"/>
  </p:transition>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8/14/2022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8/14/2022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8/14/2022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8/14/2022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B562DF68-3089-814D-8A14-C651FE91885E}" type="datetime1">
              <a:rPr lang="en-US" smtClean="0"/>
              <a:pPr/>
              <a:t>8/14/2022</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r>
              <a:rPr lang="en-US"/>
              <a:t>PRESENTATION TITLE</a:t>
            </a:r>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294A09A9-5501-47C1-A89A-A340965A2BE2}"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1288624"/>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651" r:id="rId12"/>
    <p:sldLayoutId id="2147483654" r:id="rId13"/>
    <p:sldLayoutId id="2147483658" r:id="rId14"/>
    <p:sldLayoutId id="2147483662" r:id="rId15"/>
  </p:sldLayoutIdLst>
  <p:transition spd="slow">
    <p:randomBar dir="vert"/>
  </p:transition>
  <p:hf hdr="0"/>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dc.gov/publichealthgateway/cha/plan.html" TargetMode="External"/><Relationship Id="rId7" Type="http://schemas.openxmlformats.org/officeDocument/2006/relationships/hyperlink" Target="https://www.mcht.nhs.uk/" TargetMode="External"/><Relationship Id="rId2" Type="http://schemas.openxmlformats.org/officeDocument/2006/relationships/hyperlink" Target="https://www.bbc.com/news/uk-england-59866650" TargetMode="External"/><Relationship Id="rId1" Type="http://schemas.openxmlformats.org/officeDocument/2006/relationships/slideLayout" Target="../slideLayouts/slideLayout2.xml"/><Relationship Id="rId6" Type="http://schemas.openxmlformats.org/officeDocument/2006/relationships/hyperlink" Target="https://www.health.org.uk/news-and-comment/blogs/covid-19-five-dimensions-of-impact" TargetMode="External"/><Relationship Id="rId5" Type="http://schemas.openxmlformats.org/officeDocument/2006/relationships/hyperlink" Target="http://www.ewin.nhs.uk/sites/default/files/eWIN%20Case%20Study%20-%20Reducing%20Long-term%20Absenteeism.pdf" TargetMode="External"/><Relationship Id="rId4" Type="http://schemas.openxmlformats.org/officeDocument/2006/relationships/hyperlink" Target="https://www.cqc.org.uk/news/stories/recovery-challenges-nhs-hospital-servic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336220" y="1648836"/>
            <a:ext cx="9791452" cy="2387600"/>
          </a:xfrm>
        </p:spPr>
        <p:txBody>
          <a:bodyPr/>
          <a:lstStyle/>
          <a:p>
            <a:pPr algn="ctr"/>
            <a:r>
              <a:rPr lang="en-US" dirty="0"/>
              <a:t>PROBLEM SOLVING AND DECISION MAKING</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800094" y="3517729"/>
            <a:ext cx="9500507" cy="1691435"/>
          </a:xfrm>
        </p:spPr>
        <p:txBody>
          <a:bodyPr>
            <a:normAutofit/>
          </a:bodyPr>
          <a:lstStyle/>
          <a:p>
            <a:r>
              <a:rPr lang="en-US" sz="2000" b="1" dirty="0">
                <a:latin typeface="Abadi" panose="020B0604020104020204" pitchFamily="34" charset="0"/>
              </a:rPr>
              <a:t>Student name: Alice </a:t>
            </a:r>
            <a:r>
              <a:rPr lang="en-US" sz="2000" b="1" dirty="0" err="1">
                <a:latin typeface="Abadi" panose="020B0604020104020204" pitchFamily="34" charset="0"/>
              </a:rPr>
              <a:t>Iuliana</a:t>
            </a:r>
            <a:r>
              <a:rPr lang="en-US" sz="2000" b="1" dirty="0">
                <a:latin typeface="Abadi" panose="020B0604020104020204" pitchFamily="34" charset="0"/>
              </a:rPr>
              <a:t> Ioan</a:t>
            </a:r>
          </a:p>
          <a:p>
            <a:r>
              <a:rPr lang="en-US" sz="2000" b="1" dirty="0">
                <a:latin typeface="Abadi" panose="020B0604020104020204" pitchFamily="34" charset="0"/>
              </a:rPr>
              <a:t>Student id:1911517</a:t>
            </a:r>
          </a:p>
        </p:txBody>
      </p:sp>
    </p:spTree>
    <p:extLst>
      <p:ext uri="{BB962C8B-B14F-4D97-AF65-F5344CB8AC3E}">
        <p14:creationId xmlns:p14="http://schemas.microsoft.com/office/powerpoint/2010/main" val="225930889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lstStyle/>
          <a:p>
            <a:pPr algn="ctr"/>
            <a:r>
              <a:rPr lang="en-US" sz="4000" dirty="0"/>
              <a:t>Table of Contents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p:txBody>
          <a:bodyPr vert="horz" lIns="91440" tIns="45720" rIns="91440" bIns="45720" rtlCol="0" anchor="t">
            <a:normAutofit/>
          </a:bodyPr>
          <a:lstStyle/>
          <a:p>
            <a:pPr algn="just"/>
            <a:r>
              <a:rPr lang="en-US" sz="2000" dirty="0">
                <a:latin typeface="Abadi" panose="020B0604020104020204" pitchFamily="34" charset="0"/>
              </a:rPr>
              <a:t>Slide 3: Introduction</a:t>
            </a:r>
          </a:p>
          <a:p>
            <a:pPr algn="just"/>
            <a:r>
              <a:rPr lang="en-US" sz="2000" dirty="0">
                <a:latin typeface="Abadi" panose="020B0604020104020204" pitchFamily="34" charset="0"/>
              </a:rPr>
              <a:t>Slide 4: Nature and impact of complex problems on employees and </a:t>
            </a:r>
            <a:r>
              <a:rPr lang="en-US" sz="2000" dirty="0" err="1">
                <a:latin typeface="Abadi" panose="020B0604020104020204" pitchFamily="34" charset="0"/>
              </a:rPr>
              <a:t>organisation</a:t>
            </a:r>
            <a:r>
              <a:rPr lang="en-US" sz="2000" dirty="0">
                <a:latin typeface="Abadi" panose="020B0604020104020204" pitchFamily="34" charset="0"/>
              </a:rPr>
              <a:t> </a:t>
            </a:r>
          </a:p>
          <a:p>
            <a:pPr algn="just"/>
            <a:r>
              <a:rPr lang="en-US" sz="2000" dirty="0">
                <a:latin typeface="Abadi" panose="020B0604020104020204" pitchFamily="34" charset="0"/>
              </a:rPr>
              <a:t>Slide 5: PESTLE analysis</a:t>
            </a:r>
          </a:p>
          <a:p>
            <a:pPr algn="just"/>
            <a:r>
              <a:rPr lang="en-US" sz="2000" dirty="0">
                <a:latin typeface="Abadi" panose="020B0604020104020204" pitchFamily="34" charset="0"/>
              </a:rPr>
              <a:t>Slide 6: Cause and effect analysis </a:t>
            </a:r>
          </a:p>
          <a:p>
            <a:pPr algn="just"/>
            <a:r>
              <a:rPr lang="en-US" sz="2000" dirty="0">
                <a:latin typeface="Abadi" panose="020B0604020104020204" pitchFamily="34" charset="0"/>
              </a:rPr>
              <a:t>Slide 7: Alternative solution </a:t>
            </a:r>
          </a:p>
          <a:p>
            <a:pPr algn="just"/>
            <a:r>
              <a:rPr lang="en-US" sz="2000" dirty="0">
                <a:latin typeface="Abadi" panose="020B0604020104020204" pitchFamily="34" charset="0"/>
              </a:rPr>
              <a:t>Slide 8: Conclusion </a:t>
            </a:r>
          </a:p>
          <a:p>
            <a:pPr algn="just"/>
            <a:r>
              <a:rPr lang="en-US" sz="2000" dirty="0">
                <a:latin typeface="Abadi" panose="020B0604020104020204" pitchFamily="34" charset="0"/>
              </a:rPr>
              <a:t>Slide 9: References  </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5" name="Rectangle 23">
            <a:extLst>
              <a:ext uri="{FF2B5EF4-FFF2-40B4-BE49-F238E27FC236}">
                <a16:creationId xmlns:a16="http://schemas.microsoft.com/office/drawing/2014/main" id="{31E7C082-5B81-400A-A1DE-7CA9F26ED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6" name="Straight Connector 25">
            <a:extLst>
              <a:ext uri="{FF2B5EF4-FFF2-40B4-BE49-F238E27FC236}">
                <a16:creationId xmlns:a16="http://schemas.microsoft.com/office/drawing/2014/main" id="{08D54232-CDE1-4B53-B430-AB82206F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67" name="Rectangle 2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a:solidFill>
                  <a:schemeClr val="tx1">
                    <a:alpha val="80000"/>
                  </a:schemeClr>
                </a:solidFill>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pPr>
              <a:lnSpc>
                <a:spcPct val="90000"/>
              </a:lnSpc>
            </a:pPr>
            <a:r>
              <a:rPr lang="en-US" sz="1700"/>
              <a:t>The Mid Cheshire Hospitals NHS Foundation Trust or MCHT is facing problems related to staff absenteeism.</a:t>
            </a:r>
          </a:p>
          <a:p>
            <a:pPr>
              <a:lnSpc>
                <a:spcPct val="90000"/>
              </a:lnSpc>
            </a:pPr>
            <a:r>
              <a:rPr lang="en-US" sz="1700"/>
              <a:t>As per the scenario, absenteeism has increased from 2007 to 2012 and it costing the trust around 1 million British pounds due to the hire of temporary third part agency staff.</a:t>
            </a:r>
          </a:p>
          <a:p>
            <a:pPr>
              <a:lnSpc>
                <a:spcPct val="90000"/>
              </a:lnSpc>
            </a:pPr>
            <a:r>
              <a:rPr lang="en-US" sz="1700"/>
              <a:t>A significant number of absenteeism of the staff is also effecting the overall services of the Mid Cheshire Hospital which causes repeated target missing. </a:t>
            </a:r>
          </a:p>
          <a:p>
            <a:pPr>
              <a:lnSpc>
                <a:spcPct val="90000"/>
              </a:lnSpc>
            </a:pPr>
            <a:r>
              <a:rPr lang="en-US" sz="1700"/>
              <a:t>Thus, this presentation is going to explain some solutions for macro environments and other related problems to mitigate the issue of staff absenteeism.</a:t>
            </a:r>
          </a:p>
        </p:txBody>
      </p:sp>
      <p:cxnSp>
        <p:nvCxnSpPr>
          <p:cNvPr id="68" name="Straight Connector 2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1024128" y="6470704"/>
            <a:ext cx="2154142" cy="274320"/>
          </a:xfrm>
        </p:spPr>
        <p:txBody>
          <a:bodyPr vert="horz" lIns="91440" tIns="45720" rIns="91440" bIns="45720" rtlCol="0" anchor="ctr">
            <a:normAutofit/>
          </a:bodyPr>
          <a:lstStyle/>
          <a:p>
            <a:pPr>
              <a:spcAft>
                <a:spcPts val="600"/>
              </a:spcAft>
            </a:pPr>
            <a:fld id="{E1707CF3-9BC4-A745-ACDA-A73543D800FE}" type="datetime1">
              <a:rPr lang="en-US" smtClean="0"/>
              <a:pPr>
                <a:spcAft>
                  <a:spcPts val="600"/>
                </a:spcAft>
              </a:pPr>
              <a:t>8/14/2022</a:t>
            </a:fld>
            <a:endParaRPr lang="en-US"/>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837334" y="6470704"/>
            <a:ext cx="973666" cy="274320"/>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3</a:t>
            </a:fld>
            <a:endParaRPr lang="en-US"/>
          </a:p>
        </p:txBody>
      </p:sp>
    </p:spTree>
    <p:extLst>
      <p:ext uri="{BB962C8B-B14F-4D97-AF65-F5344CB8AC3E}">
        <p14:creationId xmlns:p14="http://schemas.microsoft.com/office/powerpoint/2010/main" val="1639799154"/>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207820" y="381000"/>
            <a:ext cx="12207438" cy="1325563"/>
          </a:xfrm>
        </p:spPr>
        <p:txBody>
          <a:bodyPr/>
          <a:lstStyle/>
          <a:p>
            <a:pPr algn="ctr"/>
            <a:r>
              <a:rPr lang="en-US" sz="4000" dirty="0"/>
              <a:t>Nature and impact of complex problems on employees and organization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914400" y="1880942"/>
            <a:ext cx="6825254" cy="4840533"/>
          </a:xfrm>
        </p:spPr>
        <p:txBody>
          <a:bodyPr vert="horz" lIns="91440" tIns="45720" rIns="91440" bIns="45720" rtlCol="0" anchor="t">
            <a:noAutofit/>
          </a:bodyPr>
          <a:lstStyle/>
          <a:p>
            <a:pPr marL="342900" indent="-342900" algn="just">
              <a:buFont typeface="Arial" panose="020B0604020202020204" pitchFamily="34" charset="0"/>
              <a:buChar char="•"/>
            </a:pPr>
            <a:r>
              <a:rPr lang="en-GB" sz="2000" dirty="0">
                <a:latin typeface="Abadi" panose="020B0604020104020204" pitchFamily="34" charset="0"/>
              </a:rPr>
              <a:t>Absenteeism refers as the habitual absence of the employees without any good reason that effectively causes a higher costs for employers.</a:t>
            </a:r>
          </a:p>
          <a:p>
            <a:pPr marL="342900" indent="-342900" algn="just">
              <a:buFont typeface="Arial" panose="020B0604020202020204" pitchFamily="34" charset="0"/>
              <a:buChar char="•"/>
            </a:pPr>
            <a:r>
              <a:rPr lang="en-GB" sz="2000" dirty="0">
                <a:latin typeface="Abadi" panose="020B0604020104020204" pitchFamily="34" charset="0"/>
              </a:rPr>
              <a:t>According to BBC news, the covid-19 pandemic has resulted in a shortage of staff in hospital trusts (bbc.com 2022).</a:t>
            </a:r>
          </a:p>
          <a:p>
            <a:pPr marL="342900" indent="-342900" algn="just">
              <a:buFont typeface="Arial" panose="020B0604020202020204" pitchFamily="34" charset="0"/>
              <a:buChar char="•"/>
            </a:pPr>
            <a:r>
              <a:rPr lang="en-GB" sz="2000" dirty="0">
                <a:latin typeface="Abadi" panose="020B0604020104020204" pitchFamily="34" charset="0"/>
              </a:rPr>
              <a:t>BBC News and other reports state that "huge work pressure" is the key reason for this absenteeism (cqc.org.uk 2022).</a:t>
            </a:r>
          </a:p>
          <a:p>
            <a:pPr marL="342900" indent="-342900" algn="just">
              <a:buFont typeface="Arial" panose="020B0604020202020204" pitchFamily="34" charset="0"/>
              <a:buChar char="•"/>
            </a:pPr>
            <a:r>
              <a:rPr lang="en-GB" sz="2000" dirty="0">
                <a:latin typeface="Abadi" panose="020B0604020104020204" pitchFamily="34" charset="0"/>
              </a:rPr>
              <a:t>Apart from this, the arrival of the omicron strain resulted in staff shortage (mcht.nhs.uk 2022).</a:t>
            </a:r>
          </a:p>
          <a:p>
            <a:pPr marL="342900" indent="-342900" algn="just">
              <a:buFont typeface="Arial" panose="020B0604020202020204" pitchFamily="34" charset="0"/>
              <a:buChar char="•"/>
            </a:pPr>
            <a:r>
              <a:rPr lang="en-GB" sz="2000" dirty="0">
                <a:latin typeface="Abadi" panose="020B0604020104020204" pitchFamily="34" charset="0"/>
              </a:rPr>
              <a:t>It affects the standard level of care of patients and other individuals.</a:t>
            </a:r>
          </a:p>
          <a:p>
            <a:pPr marL="342900" indent="-342900" algn="just">
              <a:buFont typeface="Arial" panose="020B0604020202020204" pitchFamily="34" charset="0"/>
              <a:buChar char="•"/>
            </a:pPr>
            <a:r>
              <a:rPr lang="en-GB" sz="2000" dirty="0">
                <a:latin typeface="Abadi" panose="020B0604020104020204" pitchFamily="34" charset="0"/>
              </a:rPr>
              <a:t>It affects the morale and motivation of employees as well.</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a:xfrm>
            <a:off x="207820" y="6378807"/>
            <a:ext cx="2743200" cy="365125"/>
          </a:xfrm>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4</a:t>
            </a:fld>
            <a:endParaRPr lang="en-US" dirty="0"/>
          </a:p>
        </p:txBody>
      </p:sp>
      <p:pic>
        <p:nvPicPr>
          <p:cNvPr id="2050" name="Picture 2" descr="Improving Employee Attendance - Dealing with Absenteeism in the Workplace |  Semantic Scholar">
            <a:extLst>
              <a:ext uri="{FF2B5EF4-FFF2-40B4-BE49-F238E27FC236}">
                <a16:creationId xmlns:a16="http://schemas.microsoft.com/office/drawing/2014/main" id="{7EDC3390-2015-4107-A446-F68BEA3EC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9654" y="2519377"/>
            <a:ext cx="4168954" cy="274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69837"/>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1" y="267629"/>
            <a:ext cx="9779183" cy="761017"/>
          </a:xfrm>
        </p:spPr>
        <p:txBody>
          <a:bodyPr/>
          <a:lstStyle/>
          <a:p>
            <a:pPr algn="ctr"/>
            <a:r>
              <a:rPr lang="en-US" sz="4000" dirty="0"/>
              <a:t>PESTLE analysis</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5</a:t>
            </a:fld>
            <a:endParaRPr lang="en-US" dirty="0"/>
          </a:p>
        </p:txBody>
      </p:sp>
      <p:graphicFrame>
        <p:nvGraphicFramePr>
          <p:cNvPr id="8" name="Table 7">
            <a:extLst>
              <a:ext uri="{FF2B5EF4-FFF2-40B4-BE49-F238E27FC236}">
                <a16:creationId xmlns:a16="http://schemas.microsoft.com/office/drawing/2014/main" id="{F88BEFEF-4423-46C5-B505-FDB5CC605ADB}"/>
              </a:ext>
            </a:extLst>
          </p:cNvPr>
          <p:cNvGraphicFramePr>
            <a:graphicFrameLocks noGrp="1"/>
          </p:cNvGraphicFramePr>
          <p:nvPr>
            <p:extLst>
              <p:ext uri="{D42A27DB-BD31-4B8C-83A1-F6EECF244321}">
                <p14:modId xmlns:p14="http://schemas.microsoft.com/office/powerpoint/2010/main" val="1561032564"/>
              </p:ext>
            </p:extLst>
          </p:nvPr>
        </p:nvGraphicFramePr>
        <p:xfrm>
          <a:off x="1167491" y="1028646"/>
          <a:ext cx="6946334" cy="5697426"/>
        </p:xfrm>
        <a:graphic>
          <a:graphicData uri="http://schemas.openxmlformats.org/drawingml/2006/table">
            <a:tbl>
              <a:tblPr>
                <a:tableStyleId>{5C22544A-7EE6-4342-B048-85BDC9FD1C3A}</a:tableStyleId>
              </a:tblPr>
              <a:tblGrid>
                <a:gridCol w="1792243">
                  <a:extLst>
                    <a:ext uri="{9D8B030D-6E8A-4147-A177-3AD203B41FA5}">
                      <a16:colId xmlns:a16="http://schemas.microsoft.com/office/drawing/2014/main" val="3226690826"/>
                    </a:ext>
                  </a:extLst>
                </a:gridCol>
                <a:gridCol w="5154091">
                  <a:extLst>
                    <a:ext uri="{9D8B030D-6E8A-4147-A177-3AD203B41FA5}">
                      <a16:colId xmlns:a16="http://schemas.microsoft.com/office/drawing/2014/main" val="99999403"/>
                    </a:ext>
                  </a:extLst>
                </a:gridCol>
              </a:tblGrid>
              <a:tr h="948805">
                <a:tc>
                  <a:txBody>
                    <a:bodyPr/>
                    <a:lstStyle/>
                    <a:p>
                      <a:pPr algn="ctr">
                        <a:lnSpc>
                          <a:spcPct val="115000"/>
                        </a:lnSpc>
                      </a:pPr>
                      <a:r>
                        <a:rPr lang="en-IN" sz="1600" b="1" dirty="0">
                          <a:effectLst/>
                          <a:latin typeface="Abadi" panose="020B0604020104020204" pitchFamily="34" charset="0"/>
                        </a:rPr>
                        <a:t>Political factors</a:t>
                      </a:r>
                      <a:endParaRPr lang="en-IN" sz="1600" b="1"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The inappropriate</a:t>
                      </a:r>
                      <a:r>
                        <a:rPr lang="en-IN" sz="1600" baseline="0" dirty="0">
                          <a:effectLst/>
                          <a:latin typeface="Abadi" panose="020B0604020104020204" pitchFamily="34" charset="0"/>
                        </a:rPr>
                        <a:t> employee attendance policy and the poor workplace culture may strengthen the absenteeism factors. </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32287723"/>
                  </a:ext>
                </a:extLst>
              </a:tr>
              <a:tr h="948805">
                <a:tc>
                  <a:txBody>
                    <a:bodyPr/>
                    <a:lstStyle/>
                    <a:p>
                      <a:pPr algn="ctr">
                        <a:lnSpc>
                          <a:spcPct val="115000"/>
                        </a:lnSpc>
                      </a:pPr>
                      <a:r>
                        <a:rPr lang="en-IN" sz="1600" b="1" dirty="0">
                          <a:effectLst/>
                          <a:latin typeface="Abadi" panose="020B0604020104020204" pitchFamily="34" charset="0"/>
                        </a:rPr>
                        <a:t>Economical factors</a:t>
                      </a:r>
                      <a:endParaRPr lang="en-IN" sz="1600" b="1"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The absenteeism causes an</a:t>
                      </a:r>
                      <a:r>
                        <a:rPr lang="en-IN" sz="1600" baseline="0" dirty="0">
                          <a:effectLst/>
                          <a:latin typeface="Abadi" panose="020B0604020104020204" pitchFamily="34" charset="0"/>
                        </a:rPr>
                        <a:t> economic impact of reduced performance that also result as poorer care giving.</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4023446428"/>
                  </a:ext>
                </a:extLst>
              </a:tr>
              <a:tr h="1498375">
                <a:tc>
                  <a:txBody>
                    <a:bodyPr/>
                    <a:lstStyle/>
                    <a:p>
                      <a:pPr algn="ctr">
                        <a:lnSpc>
                          <a:spcPct val="115000"/>
                        </a:lnSpc>
                      </a:pPr>
                      <a:r>
                        <a:rPr lang="en-IN" sz="1600" b="1">
                          <a:effectLst/>
                          <a:latin typeface="Abadi" panose="020B0604020104020204" pitchFamily="34" charset="0"/>
                        </a:rPr>
                        <a:t>Social Factors</a:t>
                      </a:r>
                      <a:endParaRPr lang="en-IN" sz="1600" b="1">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ea typeface="+mn-ea"/>
                        </a:rPr>
                        <a:t>The</a:t>
                      </a:r>
                      <a:r>
                        <a:rPr lang="en-IN" sz="1600" baseline="0" dirty="0">
                          <a:effectLst/>
                          <a:latin typeface="Abadi" panose="020B0604020104020204" pitchFamily="34" charset="0"/>
                          <a:ea typeface="+mn-ea"/>
                        </a:rPr>
                        <a:t> rate of absenteeism also can be increased with the present trends of the absent records in the work place. In addition to this, the social rumours are also may creates a fear of pandemic among the health care employees.</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986409764"/>
                  </a:ext>
                </a:extLst>
              </a:tr>
              <a:tr h="948805">
                <a:tc>
                  <a:txBody>
                    <a:bodyPr/>
                    <a:lstStyle/>
                    <a:p>
                      <a:pPr algn="ctr">
                        <a:lnSpc>
                          <a:spcPct val="115000"/>
                        </a:lnSpc>
                      </a:pPr>
                      <a:r>
                        <a:rPr lang="en-IN" sz="1600" b="1" dirty="0">
                          <a:effectLst/>
                          <a:latin typeface="Abadi" panose="020B0604020104020204" pitchFamily="34" charset="0"/>
                        </a:rPr>
                        <a:t>Technological factors</a:t>
                      </a:r>
                      <a:endParaRPr lang="en-IN" sz="1600" b="1"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Lack of knowledge on information technology and improper leadership style</a:t>
                      </a:r>
                      <a:r>
                        <a:rPr lang="en-IN" sz="1600" baseline="0" dirty="0">
                          <a:effectLst/>
                          <a:latin typeface="Abadi" panose="020B0604020104020204" pitchFamily="34" charset="0"/>
                        </a:rPr>
                        <a:t> could impact on the mind setup and interest towards the works of the employees</a:t>
                      </a:r>
                      <a:r>
                        <a:rPr lang="en-IN" sz="1600" dirty="0">
                          <a:effectLst/>
                          <a:latin typeface="Abadi" panose="020B0604020104020204" pitchFamily="34" charset="0"/>
                        </a:rPr>
                        <a:t>.</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50717916"/>
                  </a:ext>
                </a:extLst>
              </a:tr>
              <a:tr h="674020">
                <a:tc>
                  <a:txBody>
                    <a:bodyPr/>
                    <a:lstStyle/>
                    <a:p>
                      <a:pPr algn="ctr">
                        <a:lnSpc>
                          <a:spcPct val="115000"/>
                        </a:lnSpc>
                      </a:pPr>
                      <a:r>
                        <a:rPr lang="en-IN" sz="1600" b="1">
                          <a:effectLst/>
                          <a:latin typeface="Abadi" panose="020B0604020104020204" pitchFamily="34" charset="0"/>
                        </a:rPr>
                        <a:t>Legal factors</a:t>
                      </a:r>
                      <a:endParaRPr lang="en-IN" sz="1600" b="1">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Improper legal responsibilities and improper assistance to the staff. </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002620390"/>
                  </a:ext>
                </a:extLst>
              </a:tr>
              <a:tr h="674020">
                <a:tc>
                  <a:txBody>
                    <a:bodyPr/>
                    <a:lstStyle/>
                    <a:p>
                      <a:pPr algn="ctr">
                        <a:lnSpc>
                          <a:spcPct val="115000"/>
                        </a:lnSpc>
                      </a:pPr>
                      <a:r>
                        <a:rPr lang="en-IN" sz="1600" b="1" dirty="0">
                          <a:effectLst/>
                          <a:latin typeface="Abadi" panose="020B0604020104020204" pitchFamily="34" charset="0"/>
                        </a:rPr>
                        <a:t>Environmental factors</a:t>
                      </a:r>
                      <a:endParaRPr lang="en-IN" sz="1600" b="1"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tc>
                  <a:txBody>
                    <a:bodyPr/>
                    <a:lstStyle/>
                    <a:p>
                      <a:pPr>
                        <a:lnSpc>
                          <a:spcPct val="115000"/>
                        </a:lnSpc>
                      </a:pPr>
                      <a:r>
                        <a:rPr lang="en-IN" sz="1600" dirty="0">
                          <a:effectLst/>
                          <a:latin typeface="Abadi" panose="020B0604020104020204" pitchFamily="34" charset="0"/>
                        </a:rPr>
                        <a:t>Unhealthy working environment and the current pandemic situation (health.org.uk 2022). </a:t>
                      </a:r>
                      <a:endParaRPr lang="en-IN" sz="1600" dirty="0">
                        <a:effectLst/>
                        <a:latin typeface="Abadi" panose="020B0604020104020204" pitchFamily="34" charset="0"/>
                        <a:ea typeface="Arial" panose="020B0604020202020204" pitchFamily="34" charset="0"/>
                      </a:endParaRPr>
                    </a:p>
                  </a:txBody>
                  <a:tcPr marL="63500" marR="63500" marT="63500" marB="63500">
                    <a:solidFill>
                      <a:schemeClr val="accent1">
                        <a:lumMod val="20000"/>
                        <a:lumOff val="80000"/>
                      </a:schemeClr>
                    </a:solidFill>
                  </a:tcPr>
                </a:tc>
                <a:extLst>
                  <a:ext uri="{0D108BD9-81ED-4DB2-BD59-A6C34878D82A}">
                    <a16:rowId xmlns:a16="http://schemas.microsoft.com/office/drawing/2014/main" val="2653379584"/>
                  </a:ext>
                </a:extLst>
              </a:tr>
            </a:tbl>
          </a:graphicData>
        </a:graphic>
      </p:graphicFrame>
      <p:pic>
        <p:nvPicPr>
          <p:cNvPr id="1026" name="Picture 2" descr="PESTEL Analysis - Overview, Factors, Examples">
            <a:extLst>
              <a:ext uri="{FF2B5EF4-FFF2-40B4-BE49-F238E27FC236}">
                <a16:creationId xmlns:a16="http://schemas.microsoft.com/office/drawing/2014/main" id="{DD57B8C5-147A-4494-AFFD-13B540BBB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3825" y="1740524"/>
            <a:ext cx="3558108" cy="3835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81348"/>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3" y="0"/>
            <a:ext cx="9779183" cy="1325563"/>
          </a:xfrm>
        </p:spPr>
        <p:txBody>
          <a:bodyPr/>
          <a:lstStyle/>
          <a:p>
            <a:pPr algn="ctr"/>
            <a:r>
              <a:rPr lang="en-US" sz="4000" dirty="0"/>
              <a:t>Cause and effect analysis</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6</a:t>
            </a:fld>
            <a:endParaRPr lang="en-US" dirty="0"/>
          </a:p>
        </p:txBody>
      </p:sp>
      <p:pic>
        <p:nvPicPr>
          <p:cNvPr id="3" name="Picture 2"/>
          <p:cNvPicPr>
            <a:picLocks noChangeAspect="1"/>
          </p:cNvPicPr>
          <p:nvPr/>
        </p:nvPicPr>
        <p:blipFill>
          <a:blip r:embed="rId3"/>
          <a:stretch>
            <a:fillRect/>
          </a:stretch>
        </p:blipFill>
        <p:spPr>
          <a:xfrm>
            <a:off x="381000" y="1501050"/>
            <a:ext cx="6576391" cy="4679812"/>
          </a:xfrm>
          <a:prstGeom prst="rect">
            <a:avLst/>
          </a:prstGeom>
        </p:spPr>
      </p:pic>
      <p:sp>
        <p:nvSpPr>
          <p:cNvPr id="5" name="TextBox 4"/>
          <p:cNvSpPr txBox="1"/>
          <p:nvPr/>
        </p:nvSpPr>
        <p:spPr>
          <a:xfrm>
            <a:off x="7063409" y="1501050"/>
            <a:ext cx="4747590" cy="4247317"/>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Abadi" panose="020B0604020104020204" pitchFamily="34" charset="0"/>
              </a:rPr>
              <a:t>Fishbone analysis is one of the most important technique through which the key causes and effects of the study issue can be analyzed.</a:t>
            </a:r>
          </a:p>
          <a:p>
            <a:pPr marL="285750" indent="-285750" algn="just">
              <a:buFont typeface="Arial" panose="020B0604020202020204" pitchFamily="34" charset="0"/>
              <a:buChar char="•"/>
            </a:pPr>
            <a:r>
              <a:rPr lang="en-US" dirty="0">
                <a:latin typeface="Abadi" panose="020B0604020104020204" pitchFamily="34" charset="0"/>
              </a:rPr>
              <a:t>The main advantage of the fishbone is that it helps to understand the key facts by visualizing process.</a:t>
            </a:r>
          </a:p>
          <a:p>
            <a:pPr marL="285750" indent="-285750" algn="just">
              <a:buFont typeface="Arial" panose="020B0604020202020204" pitchFamily="34" charset="0"/>
              <a:buChar char="•"/>
            </a:pPr>
            <a:r>
              <a:rPr lang="en-US" dirty="0">
                <a:latin typeface="Abadi" panose="020B0604020104020204" pitchFamily="34" charset="0"/>
              </a:rPr>
              <a:t>As per the displayed image it can be seen that the reason of the absenteeism has been </a:t>
            </a:r>
            <a:r>
              <a:rPr lang="en-US" dirty="0" err="1">
                <a:latin typeface="Abadi" panose="020B0604020104020204" pitchFamily="34" charset="0"/>
              </a:rPr>
              <a:t>splitted</a:t>
            </a:r>
            <a:r>
              <a:rPr lang="en-US" dirty="0">
                <a:latin typeface="Abadi" panose="020B0604020104020204" pitchFamily="34" charset="0"/>
              </a:rPr>
              <a:t> into five category, such as person, method, machine, materials and environment.</a:t>
            </a:r>
          </a:p>
          <a:p>
            <a:pPr marL="285750" indent="-285750" algn="just">
              <a:buFont typeface="Arial" panose="020B0604020202020204" pitchFamily="34" charset="0"/>
              <a:buChar char="•"/>
            </a:pPr>
            <a:r>
              <a:rPr lang="en-US" dirty="0">
                <a:latin typeface="Abadi" panose="020B0604020104020204" pitchFamily="34" charset="0"/>
              </a:rPr>
              <a:t>Due to such possible effect, the count of absentees is increasing in the trust.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748725201"/>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56655" y="0"/>
            <a:ext cx="9779183" cy="1048215"/>
          </a:xfrm>
        </p:spPr>
        <p:txBody>
          <a:bodyPr/>
          <a:lstStyle/>
          <a:p>
            <a:pPr algn="ctr"/>
            <a:r>
              <a:rPr lang="en-US" sz="4000" dirty="0"/>
              <a:t>Alternative solution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381000" y="1538947"/>
            <a:ext cx="5719898" cy="4460487"/>
          </a:xfrm>
        </p:spPr>
        <p:txBody>
          <a:bodyPr vert="horz" lIns="91440" tIns="45720" rIns="91440" bIns="45720" rtlCol="0" anchor="t">
            <a:normAutofit/>
          </a:bodyPr>
          <a:lstStyle/>
          <a:p>
            <a:pPr marL="342900" indent="-342900" algn="just">
              <a:buFont typeface="Arial" panose="020B0604020202020204" pitchFamily="34" charset="0"/>
              <a:buChar char="•"/>
            </a:pPr>
            <a:r>
              <a:rPr lang="en-US" sz="2000" dirty="0">
                <a:latin typeface="Abadi" panose="020B0604020104020204" pitchFamily="34" charset="0"/>
              </a:rPr>
              <a:t>The staff absenteeism issue can be mitigated by implementing a training programed for the managers as well as the staff.</a:t>
            </a:r>
          </a:p>
          <a:p>
            <a:pPr marL="342900" indent="-342900" algn="just">
              <a:buFont typeface="Arial" panose="020B0604020202020204" pitchFamily="34" charset="0"/>
              <a:buChar char="•"/>
            </a:pPr>
            <a:r>
              <a:rPr lang="en-US" sz="2000" dirty="0">
                <a:latin typeface="Abadi" panose="020B0604020104020204" pitchFamily="34" charset="0"/>
              </a:rPr>
              <a:t>Updating the policies for “trust managing attendance” can be beneficial.</a:t>
            </a:r>
          </a:p>
          <a:p>
            <a:pPr marL="342900" indent="-342900" algn="just">
              <a:buFont typeface="Arial" panose="020B0604020202020204" pitchFamily="34" charset="0"/>
              <a:buChar char="•"/>
            </a:pPr>
            <a:r>
              <a:rPr lang="en-US" sz="2000" dirty="0">
                <a:latin typeface="Abadi" panose="020B0604020104020204" pitchFamily="34" charset="0"/>
              </a:rPr>
              <a:t>According to Ewin NHS, "Health Improvement Assessment" (HIA) reduces staff absenteeism (cdc.gov 2022) by promoting the motivational factors.</a:t>
            </a:r>
          </a:p>
          <a:p>
            <a:pPr marL="342900" indent="-342900" algn="just">
              <a:buFont typeface="Arial" panose="020B0604020202020204" pitchFamily="34" charset="0"/>
              <a:buChar char="•"/>
            </a:pPr>
            <a:r>
              <a:rPr lang="en-US" sz="2000" dirty="0">
                <a:latin typeface="Abadi" panose="020B0604020104020204" pitchFamily="34" charset="0"/>
              </a:rPr>
              <a:t>As lack of morale is an issue, “motivational interviewing  and reward giving program on good attendance can be an effective solution (ewin.nhs.uk 2022b; Willan </a:t>
            </a:r>
            <a:r>
              <a:rPr lang="en-US" sz="2000" i="1" dirty="0">
                <a:latin typeface="Abadi" panose="020B0604020104020204" pitchFamily="34" charset="0"/>
              </a:rPr>
              <a:t>et al. </a:t>
            </a:r>
            <a:r>
              <a:rPr lang="en-US" sz="2000" dirty="0">
                <a:latin typeface="Abadi" panose="020B0604020104020204" pitchFamily="34" charset="0"/>
              </a:rPr>
              <a:t>2020, p.2).</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7</a:t>
            </a:fld>
            <a:endParaRPr lang="en-US" dirty="0"/>
          </a:p>
        </p:txBody>
      </p:sp>
      <p:pic>
        <p:nvPicPr>
          <p:cNvPr id="3074" name="Picture 2" descr="4 Steps to Managing Absenteeism in Your Organization">
            <a:extLst>
              <a:ext uri="{FF2B5EF4-FFF2-40B4-BE49-F238E27FC236}">
                <a16:creationId xmlns:a16="http://schemas.microsoft.com/office/drawing/2014/main" id="{2091E8A8-D808-4DEF-AA02-744E3F4AE0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5414" y="1315845"/>
            <a:ext cx="5049536" cy="197467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bsenteeism in the Workplace: Impact, Causes, and Polici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35750" y="3290514"/>
            <a:ext cx="5029200" cy="3065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19901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47446" y="540440"/>
            <a:ext cx="9779183" cy="1104397"/>
          </a:xfrm>
        </p:spPr>
        <p:txBody>
          <a:bodyPr/>
          <a:lstStyle/>
          <a:p>
            <a:pPr algn="ctr"/>
            <a:r>
              <a:rPr lang="en-US" sz="4000" dirty="0"/>
              <a:t>Conclusion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526473" y="2017467"/>
            <a:ext cx="6252699" cy="3593624"/>
          </a:xfrm>
        </p:spPr>
        <p:txBody>
          <a:bodyPr vert="horz" lIns="91440" tIns="45720" rIns="91440" bIns="45720" rtlCol="0" anchor="t">
            <a:normAutofit fontScale="92500" lnSpcReduction="10000"/>
          </a:bodyPr>
          <a:lstStyle/>
          <a:p>
            <a:pPr marL="342900" indent="-342900" algn="just">
              <a:buFont typeface="Arial" panose="020B0604020202020204" pitchFamily="34" charset="0"/>
              <a:buChar char="•"/>
            </a:pPr>
            <a:r>
              <a:rPr lang="en-US" sz="2000" dirty="0">
                <a:latin typeface="Abadi" panose="020B0604020104020204" pitchFamily="34" charset="0"/>
              </a:rPr>
              <a:t>The presentation has explained the issue of staff absenteeism in MCHT.</a:t>
            </a:r>
          </a:p>
          <a:p>
            <a:pPr marL="342900" indent="-342900" algn="just">
              <a:buFont typeface="Arial" panose="020B0604020202020204" pitchFamily="34" charset="0"/>
              <a:buChar char="•"/>
            </a:pPr>
            <a:r>
              <a:rPr lang="en-US" sz="2000" dirty="0">
                <a:latin typeface="Abadi" panose="020B0604020104020204" pitchFamily="34" charset="0"/>
              </a:rPr>
              <a:t>It has been found that the work pressure and lack of morale resulted in long-term absenteeism.</a:t>
            </a:r>
          </a:p>
          <a:p>
            <a:pPr marL="342900" indent="-342900" algn="just">
              <a:buFont typeface="Arial" panose="020B0604020202020204" pitchFamily="34" charset="0"/>
              <a:buChar char="•"/>
            </a:pPr>
            <a:r>
              <a:rPr lang="en-US" sz="2000" dirty="0">
                <a:latin typeface="Abadi" panose="020B0604020104020204" pitchFamily="34" charset="0"/>
              </a:rPr>
              <a:t>Therefore, the presentation provided some solutions.</a:t>
            </a:r>
          </a:p>
          <a:p>
            <a:pPr marL="342900" indent="-342900" algn="just">
              <a:buFont typeface="Arial" panose="020B0604020202020204" pitchFamily="34" charset="0"/>
              <a:buChar char="•"/>
            </a:pPr>
            <a:r>
              <a:rPr lang="en-US" sz="2000" dirty="0">
                <a:latin typeface="Abadi" panose="020B0604020104020204" pitchFamily="34" charset="0"/>
              </a:rPr>
              <a:t>The best solution is organizing a training programmed for both managers and staff to enhance their encouragement and morale.</a:t>
            </a:r>
          </a:p>
          <a:p>
            <a:pPr marL="342900" indent="-342900" algn="just">
              <a:buFont typeface="Arial" panose="020B0604020202020204" pitchFamily="34" charset="0"/>
              <a:buChar char="•"/>
            </a:pPr>
            <a:r>
              <a:rPr lang="en-US" sz="2000" dirty="0">
                <a:latin typeface="Abadi" panose="020B0604020104020204" pitchFamily="34" charset="0"/>
              </a:rPr>
              <a:t>In addition to this, the tools like fishbone analysis, grid analysis and pestle analysis </a:t>
            </a:r>
            <a:r>
              <a:rPr lang="en-US" sz="2000" dirty="0" err="1">
                <a:latin typeface="Abadi" panose="020B0604020104020204" pitchFamily="34" charset="0"/>
              </a:rPr>
              <a:t>combinely</a:t>
            </a:r>
            <a:r>
              <a:rPr lang="en-US" sz="2000" dirty="0">
                <a:latin typeface="Abadi" panose="020B0604020104020204" pitchFamily="34" charset="0"/>
              </a:rPr>
              <a:t> help to obtain an optimal solution to prevent absenteeism</a:t>
            </a:r>
            <a:r>
              <a:rPr lang="en-US" sz="2000" dirty="0"/>
              <a:t>.</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8</a:t>
            </a:fld>
            <a:endParaRPr lang="en-US" dirty="0"/>
          </a:p>
        </p:txBody>
      </p:sp>
      <p:pic>
        <p:nvPicPr>
          <p:cNvPr id="4098" name="Picture 2" descr="Functions of Human Resource Management">
            <a:extLst>
              <a:ext uri="{FF2B5EF4-FFF2-40B4-BE49-F238E27FC236}">
                <a16:creationId xmlns:a16="http://schemas.microsoft.com/office/drawing/2014/main" id="{40551D46-9C41-4ED2-AD5A-F192DCD6B0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458" y="2017467"/>
            <a:ext cx="4758806" cy="3201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687920"/>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lstStyle/>
          <a:p>
            <a:pPr algn="ctr"/>
            <a:r>
              <a:rPr lang="en-US" sz="4000" dirty="0"/>
              <a:t>References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637309" y="2017467"/>
            <a:ext cx="10309366" cy="3926133"/>
          </a:xfrm>
        </p:spPr>
        <p:txBody>
          <a:bodyPr vert="horz" lIns="91440" tIns="45720" rIns="91440" bIns="45720" rtlCol="0" anchor="t">
            <a:normAutofit fontScale="62500" lnSpcReduction="20000"/>
          </a:bodyPr>
          <a:lstStyle/>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Bbc.com. (2022). </a:t>
            </a:r>
            <a:r>
              <a:rPr lang="en-IN" sz="1400" b="1" i="1" dirty="0" err="1">
                <a:solidFill>
                  <a:srgbClr val="000000"/>
                </a:solidFill>
                <a:latin typeface="Abadi" panose="020B0604020104020204" pitchFamily="34" charset="0"/>
                <a:ea typeface="Arial"/>
                <a:cs typeface="Arial" pitchFamily="34" charset="0"/>
              </a:rPr>
              <a:t>Covid</a:t>
            </a:r>
            <a:r>
              <a:rPr lang="en-IN" sz="1400" b="1" i="1" dirty="0">
                <a:solidFill>
                  <a:srgbClr val="000000"/>
                </a:solidFill>
                <a:latin typeface="Abadi" panose="020B0604020104020204" pitchFamily="34" charset="0"/>
                <a:ea typeface="Arial"/>
                <a:cs typeface="Arial" pitchFamily="34" charset="0"/>
              </a:rPr>
              <a:t>: Hospital trusts declare critical incidents over staff shortages</a:t>
            </a:r>
            <a:r>
              <a:rPr lang="en-IN" sz="1400" b="1" dirty="0">
                <a:solidFill>
                  <a:srgbClr val="000000"/>
                </a:solidFill>
                <a:latin typeface="Abadi" panose="020B0604020104020204" pitchFamily="34" charset="0"/>
                <a:ea typeface="Arial"/>
                <a:cs typeface="Arial" pitchFamily="34" charset="0"/>
              </a:rPr>
              <a:t>. Available at: </a:t>
            </a:r>
            <a:r>
              <a:rPr lang="en-IN" sz="1400" b="1" u="sng" dirty="0">
                <a:solidFill>
                  <a:srgbClr val="000000"/>
                </a:solidFill>
                <a:latin typeface="Abadi" panose="020B0604020104020204" pitchFamily="34" charset="0"/>
                <a:ea typeface="Arial"/>
                <a:cs typeface="Arial" pitchFamily="34" charset="0"/>
                <a:hlinkClick r:id="rId2"/>
              </a:rPr>
              <a:t>https://www.bbc.com/news/uk-england-59866650</a:t>
            </a:r>
            <a:r>
              <a:rPr lang="en-IN" sz="1400" b="1" dirty="0">
                <a:solidFill>
                  <a:srgbClr val="000000"/>
                </a:solidFill>
                <a:latin typeface="Abadi" panose="020B0604020104020204" pitchFamily="34" charset="0"/>
                <a:ea typeface="Arial"/>
                <a:cs typeface="Arial" pitchFamily="34" charset="0"/>
              </a:rPr>
              <a:t> [Accessed 5th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Cdc.gov. (2022). </a:t>
            </a:r>
            <a:r>
              <a:rPr lang="en-IN" sz="1400" b="1" i="1" dirty="0">
                <a:solidFill>
                  <a:srgbClr val="000000"/>
                </a:solidFill>
                <a:latin typeface="Abadi" panose="020B0604020104020204" pitchFamily="34" charset="0"/>
                <a:ea typeface="Arial"/>
                <a:cs typeface="Arial" pitchFamily="34" charset="0"/>
              </a:rPr>
              <a:t>Community Health Assessments &amp; Health Improvement Plans</a:t>
            </a:r>
            <a:r>
              <a:rPr lang="en-IN" sz="1400" b="1" dirty="0">
                <a:solidFill>
                  <a:srgbClr val="000000"/>
                </a:solidFill>
                <a:latin typeface="Abadi" panose="020B0604020104020204" pitchFamily="34" charset="0"/>
                <a:ea typeface="Arial"/>
                <a:cs typeface="Arial" pitchFamily="34" charset="0"/>
              </a:rPr>
              <a:t>. Available at: </a:t>
            </a:r>
            <a:r>
              <a:rPr lang="en-IN" sz="1400" b="1" dirty="0">
                <a:solidFill>
                  <a:srgbClr val="000000"/>
                </a:solidFill>
                <a:latin typeface="Abadi" panose="020B0604020104020204" pitchFamily="34" charset="0"/>
                <a:ea typeface="Arial"/>
                <a:cs typeface="Arial" pitchFamily="34" charset="0"/>
                <a:hlinkClick r:id="rId3"/>
              </a:rPr>
              <a:t>https://www.cdc.gov/publichealthgateway/cha/plan.html</a:t>
            </a:r>
            <a:r>
              <a:rPr lang="en-IN" sz="1400" b="1" dirty="0">
                <a:solidFill>
                  <a:srgbClr val="000000"/>
                </a:solidFill>
                <a:latin typeface="Abadi" panose="020B0604020104020204" pitchFamily="34" charset="0"/>
                <a:ea typeface="Arial"/>
                <a:cs typeface="Arial" pitchFamily="34" charset="0"/>
              </a:rPr>
              <a:t> [Accessed 4th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cqc.org.uk. (2022). </a:t>
            </a:r>
            <a:r>
              <a:rPr lang="en-IN" sz="1400" b="1" i="1" dirty="0">
                <a:solidFill>
                  <a:srgbClr val="000000"/>
                </a:solidFill>
                <a:latin typeface="Abadi" panose="020B0604020104020204" pitchFamily="34" charset="0"/>
                <a:ea typeface="Arial"/>
                <a:cs typeface="Arial" pitchFamily="34" charset="0"/>
              </a:rPr>
              <a:t>The recovery challenges for NHS hospital services</a:t>
            </a:r>
            <a:r>
              <a:rPr lang="en-IN" sz="1400" b="1" dirty="0">
                <a:solidFill>
                  <a:srgbClr val="000000"/>
                </a:solidFill>
                <a:latin typeface="Abadi" panose="020B0604020104020204" pitchFamily="34" charset="0"/>
                <a:ea typeface="Arial"/>
                <a:cs typeface="Arial" pitchFamily="34" charset="0"/>
              </a:rPr>
              <a:t>. Available at: </a:t>
            </a:r>
            <a:r>
              <a:rPr lang="en-IN" sz="1400" b="1" dirty="0">
                <a:solidFill>
                  <a:srgbClr val="000000"/>
                </a:solidFill>
                <a:latin typeface="Abadi" panose="020B0604020104020204" pitchFamily="34" charset="0"/>
                <a:ea typeface="Arial"/>
                <a:cs typeface="Arial" pitchFamily="34" charset="0"/>
                <a:hlinkClick r:id="rId4"/>
              </a:rPr>
              <a:t>https://www.cqc.org.uk/news/stories/recovery-challenges-nhs-hospital-services</a:t>
            </a:r>
            <a:r>
              <a:rPr lang="en-IN" sz="1400" b="1" dirty="0">
                <a:solidFill>
                  <a:srgbClr val="000000"/>
                </a:solidFill>
                <a:latin typeface="Abadi" panose="020B0604020104020204" pitchFamily="34" charset="0"/>
                <a:ea typeface="Arial"/>
                <a:cs typeface="Arial" pitchFamily="34" charset="0"/>
              </a:rPr>
              <a:t>[Accessed 7th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ewin.nhs.uk. (2022a). </a:t>
            </a:r>
            <a:r>
              <a:rPr lang="en-IN" sz="1400" b="1" i="1" dirty="0">
                <a:solidFill>
                  <a:srgbClr val="000000"/>
                </a:solidFill>
                <a:latin typeface="Abadi" panose="020B0604020104020204" pitchFamily="34" charset="0"/>
                <a:ea typeface="Arial"/>
                <a:cs typeface="Arial" pitchFamily="34" charset="0"/>
              </a:rPr>
              <a:t>Reducing long-term absenteeism</a:t>
            </a:r>
            <a:r>
              <a:rPr lang="en-IN" sz="1400" b="1" dirty="0">
                <a:solidFill>
                  <a:srgbClr val="000000"/>
                </a:solidFill>
                <a:latin typeface="Abadi" panose="020B0604020104020204" pitchFamily="34" charset="0"/>
                <a:ea typeface="Arial"/>
                <a:cs typeface="Arial" pitchFamily="34" charset="0"/>
              </a:rPr>
              <a:t>. Available at: http://www.ewin.nhs.uk/tools_and_resources/reducing-long-term-absenteeism [Accessed 4th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ewin.nhs.uk. (2022b). </a:t>
            </a:r>
            <a:r>
              <a:rPr lang="en-IN" sz="1400" b="1" i="1" dirty="0">
                <a:solidFill>
                  <a:srgbClr val="000000"/>
                </a:solidFill>
                <a:latin typeface="Abadi" panose="020B0604020104020204" pitchFamily="34" charset="0"/>
                <a:ea typeface="Arial"/>
                <a:cs typeface="Arial" pitchFamily="34" charset="0"/>
              </a:rPr>
              <a:t>Case Study: Reducing Long-term Absenteeism</a:t>
            </a:r>
            <a:r>
              <a:rPr lang="en-IN" sz="1400" b="1" dirty="0">
                <a:solidFill>
                  <a:srgbClr val="000000"/>
                </a:solidFill>
                <a:latin typeface="Abadi" panose="020B0604020104020204" pitchFamily="34" charset="0"/>
                <a:ea typeface="Arial"/>
                <a:cs typeface="Arial" pitchFamily="34" charset="0"/>
              </a:rPr>
              <a:t>. Available at: </a:t>
            </a:r>
            <a:r>
              <a:rPr lang="en-IN" sz="1400" b="1" u="sng" dirty="0">
                <a:solidFill>
                  <a:srgbClr val="000000"/>
                </a:solidFill>
                <a:latin typeface="Abadi" panose="020B0604020104020204" pitchFamily="34" charset="0"/>
                <a:ea typeface="Arial"/>
                <a:cs typeface="Arial" pitchFamily="34" charset="0"/>
                <a:hlinkClick r:id="rId5"/>
              </a:rPr>
              <a:t>http://www.ewin.nhs.uk/sites/default/files/eWIN%20Case%20Study%20-%20Reducing%20Long-term%20Absenteeism.pdf</a:t>
            </a:r>
            <a:r>
              <a:rPr lang="en-IN" sz="1400" b="1" dirty="0">
                <a:solidFill>
                  <a:srgbClr val="000000"/>
                </a:solidFill>
                <a:latin typeface="Abadi" panose="020B0604020104020204" pitchFamily="34" charset="0"/>
                <a:ea typeface="Arial"/>
                <a:cs typeface="Arial" pitchFamily="34" charset="0"/>
              </a:rPr>
              <a:t>[Accessed 5th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health.org.uk. (2022). </a:t>
            </a:r>
            <a:r>
              <a:rPr lang="en-IN" sz="1400" b="1" i="1" dirty="0">
                <a:solidFill>
                  <a:srgbClr val="000000"/>
                </a:solidFill>
                <a:latin typeface="Abadi" panose="020B0604020104020204" pitchFamily="34" charset="0"/>
                <a:ea typeface="Arial"/>
                <a:cs typeface="Arial" pitchFamily="34" charset="0"/>
              </a:rPr>
              <a:t>COVID-19: Five dimensions of impact</a:t>
            </a:r>
            <a:r>
              <a:rPr lang="en-IN" sz="1400" b="1" dirty="0">
                <a:solidFill>
                  <a:srgbClr val="000000"/>
                </a:solidFill>
                <a:latin typeface="Abadi" panose="020B0604020104020204" pitchFamily="34" charset="0"/>
                <a:ea typeface="Arial"/>
                <a:cs typeface="Arial" pitchFamily="34" charset="0"/>
              </a:rPr>
              <a:t>. Available at: </a:t>
            </a:r>
            <a:r>
              <a:rPr lang="en-IN" sz="1400" b="1" u="sng" dirty="0">
                <a:solidFill>
                  <a:srgbClr val="000000"/>
                </a:solidFill>
                <a:latin typeface="Abadi" panose="020B0604020104020204" pitchFamily="34" charset="0"/>
                <a:ea typeface="Arial"/>
                <a:cs typeface="Arial" pitchFamily="34" charset="0"/>
                <a:hlinkClick r:id="rId6"/>
              </a:rPr>
              <a:t>https://www.health.org.uk/news-and-comment/blogs/covid-19-five-dimensions-of-impact</a:t>
            </a:r>
            <a:r>
              <a:rPr lang="en-IN" sz="1400" b="1" dirty="0">
                <a:solidFill>
                  <a:srgbClr val="000000"/>
                </a:solidFill>
                <a:latin typeface="Abadi" panose="020B0604020104020204" pitchFamily="34" charset="0"/>
                <a:ea typeface="Arial"/>
                <a:cs typeface="Arial" pitchFamily="34" charset="0"/>
              </a:rPr>
              <a:t>[Accessed 7th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a:solidFill>
                  <a:srgbClr val="000000"/>
                </a:solidFill>
                <a:latin typeface="Abadi" panose="020B0604020104020204" pitchFamily="34" charset="0"/>
                <a:ea typeface="Arial"/>
                <a:cs typeface="Arial" pitchFamily="34" charset="0"/>
              </a:rPr>
              <a:t>mcht.nhs.uk. (2022).</a:t>
            </a:r>
            <a:r>
              <a:rPr lang="en-IN" sz="1400" b="1" i="1" dirty="0">
                <a:solidFill>
                  <a:srgbClr val="000000"/>
                </a:solidFill>
                <a:latin typeface="Abadi" panose="020B0604020104020204" pitchFamily="34" charset="0"/>
                <a:ea typeface="Arial"/>
                <a:cs typeface="Arial" pitchFamily="34" charset="0"/>
              </a:rPr>
              <a:t> Homepage</a:t>
            </a:r>
            <a:r>
              <a:rPr lang="en-IN" sz="1400" b="1" dirty="0">
                <a:solidFill>
                  <a:srgbClr val="000000"/>
                </a:solidFill>
                <a:latin typeface="Abadi" panose="020B0604020104020204" pitchFamily="34" charset="0"/>
                <a:ea typeface="Arial"/>
                <a:cs typeface="Arial" pitchFamily="34" charset="0"/>
              </a:rPr>
              <a:t>. Available at: </a:t>
            </a:r>
            <a:r>
              <a:rPr lang="en-IN" sz="1400" b="1" u="sng" dirty="0">
                <a:solidFill>
                  <a:srgbClr val="000000"/>
                </a:solidFill>
                <a:latin typeface="Abadi" panose="020B0604020104020204" pitchFamily="34" charset="0"/>
                <a:ea typeface="Arial"/>
                <a:cs typeface="Arial" pitchFamily="34" charset="0"/>
                <a:hlinkClick r:id="rId7"/>
              </a:rPr>
              <a:t>https://www.mcht.nhs.uk/</a:t>
            </a:r>
            <a:r>
              <a:rPr lang="en-IN" sz="1400" b="1" dirty="0">
                <a:solidFill>
                  <a:srgbClr val="000000"/>
                </a:solidFill>
                <a:latin typeface="Abadi" panose="020B0604020104020204" pitchFamily="34" charset="0"/>
                <a:ea typeface="Arial"/>
                <a:cs typeface="Arial" pitchFamily="34" charset="0"/>
              </a:rPr>
              <a:t>[Accessed 5th March 2022]</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err="1">
                <a:solidFill>
                  <a:srgbClr val="000000"/>
                </a:solidFill>
                <a:latin typeface="Abadi" panose="020B0604020104020204" pitchFamily="34" charset="0"/>
                <a:ea typeface="Arial"/>
                <a:cs typeface="Arial" pitchFamily="34" charset="0"/>
              </a:rPr>
              <a:t>Tuli</a:t>
            </a:r>
            <a:r>
              <a:rPr lang="en-IN" sz="1400" b="1" dirty="0">
                <a:solidFill>
                  <a:srgbClr val="000000"/>
                </a:solidFill>
                <a:latin typeface="Abadi" panose="020B0604020104020204" pitchFamily="34" charset="0"/>
                <a:ea typeface="Arial"/>
                <a:cs typeface="Arial" pitchFamily="34" charset="0"/>
              </a:rPr>
              <a:t>, S., </a:t>
            </a:r>
            <a:r>
              <a:rPr lang="en-IN" sz="1400" b="1" dirty="0" err="1">
                <a:solidFill>
                  <a:srgbClr val="000000"/>
                </a:solidFill>
                <a:latin typeface="Abadi" panose="020B0604020104020204" pitchFamily="34" charset="0"/>
                <a:ea typeface="Arial"/>
                <a:cs typeface="Arial" pitchFamily="34" charset="0"/>
              </a:rPr>
              <a:t>Tuli</a:t>
            </a:r>
            <a:r>
              <a:rPr lang="en-IN" sz="1400" b="1" dirty="0">
                <a:solidFill>
                  <a:srgbClr val="000000"/>
                </a:solidFill>
                <a:latin typeface="Abadi" panose="020B0604020104020204" pitchFamily="34" charset="0"/>
                <a:ea typeface="Arial"/>
                <a:cs typeface="Arial" pitchFamily="34" charset="0"/>
              </a:rPr>
              <a:t>, S., Wander, G., Wander, P., Gill, S.S., </a:t>
            </a:r>
            <a:r>
              <a:rPr lang="en-IN" sz="1400" b="1" dirty="0" err="1">
                <a:solidFill>
                  <a:srgbClr val="000000"/>
                </a:solidFill>
                <a:latin typeface="Abadi" panose="020B0604020104020204" pitchFamily="34" charset="0"/>
                <a:ea typeface="Arial"/>
                <a:cs typeface="Arial" pitchFamily="34" charset="0"/>
              </a:rPr>
              <a:t>Dustdar</a:t>
            </a:r>
            <a:r>
              <a:rPr lang="en-IN" sz="1400" b="1" dirty="0">
                <a:solidFill>
                  <a:srgbClr val="000000"/>
                </a:solidFill>
                <a:latin typeface="Abadi" panose="020B0604020104020204" pitchFamily="34" charset="0"/>
                <a:ea typeface="Arial"/>
                <a:cs typeface="Arial" pitchFamily="34" charset="0"/>
              </a:rPr>
              <a:t>, S., </a:t>
            </a:r>
            <a:r>
              <a:rPr lang="en-IN" sz="1400" b="1" dirty="0" err="1">
                <a:solidFill>
                  <a:srgbClr val="000000"/>
                </a:solidFill>
                <a:latin typeface="Abadi" panose="020B0604020104020204" pitchFamily="34" charset="0"/>
                <a:ea typeface="Arial"/>
                <a:cs typeface="Arial" pitchFamily="34" charset="0"/>
              </a:rPr>
              <a:t>Sakellariou</a:t>
            </a:r>
            <a:r>
              <a:rPr lang="en-IN" sz="1400" b="1" dirty="0">
                <a:solidFill>
                  <a:srgbClr val="000000"/>
                </a:solidFill>
                <a:latin typeface="Abadi" panose="020B0604020104020204" pitchFamily="34" charset="0"/>
                <a:ea typeface="Arial"/>
                <a:cs typeface="Arial" pitchFamily="34" charset="0"/>
              </a:rPr>
              <a:t>, R. and </a:t>
            </a:r>
            <a:r>
              <a:rPr lang="en-IN" sz="1400" b="1" dirty="0" err="1">
                <a:solidFill>
                  <a:srgbClr val="000000"/>
                </a:solidFill>
                <a:latin typeface="Abadi" panose="020B0604020104020204" pitchFamily="34" charset="0"/>
                <a:ea typeface="Arial"/>
                <a:cs typeface="Arial" pitchFamily="34" charset="0"/>
              </a:rPr>
              <a:t>Rana</a:t>
            </a:r>
            <a:r>
              <a:rPr lang="en-IN" sz="1400" b="1" dirty="0">
                <a:solidFill>
                  <a:srgbClr val="000000"/>
                </a:solidFill>
                <a:latin typeface="Abadi" panose="020B0604020104020204" pitchFamily="34" charset="0"/>
                <a:ea typeface="Arial"/>
                <a:cs typeface="Arial" pitchFamily="34" charset="0"/>
              </a:rPr>
              <a:t>, O., 2020. Next generation technologies for smart healthcare: Challenges, vision, model, trends and future directions. </a:t>
            </a:r>
            <a:r>
              <a:rPr lang="en-IN" sz="1400" b="1" i="1" dirty="0">
                <a:solidFill>
                  <a:srgbClr val="000000"/>
                </a:solidFill>
                <a:latin typeface="Abadi" panose="020B0604020104020204" pitchFamily="34" charset="0"/>
                <a:ea typeface="Arial"/>
                <a:cs typeface="Arial" pitchFamily="34" charset="0"/>
              </a:rPr>
              <a:t>Internet technology letters</a:t>
            </a:r>
            <a:r>
              <a:rPr lang="en-IN" sz="1400" b="1" dirty="0">
                <a:solidFill>
                  <a:srgbClr val="000000"/>
                </a:solidFill>
                <a:latin typeface="Abadi" panose="020B0604020104020204" pitchFamily="34" charset="0"/>
                <a:ea typeface="Arial"/>
                <a:cs typeface="Arial" pitchFamily="34" charset="0"/>
              </a:rPr>
              <a:t>, </a:t>
            </a:r>
            <a:r>
              <a:rPr lang="en-IN" sz="1400" b="1" i="1" dirty="0">
                <a:solidFill>
                  <a:srgbClr val="000000"/>
                </a:solidFill>
                <a:latin typeface="Abadi" panose="020B0604020104020204" pitchFamily="34" charset="0"/>
                <a:ea typeface="Arial"/>
                <a:cs typeface="Arial" pitchFamily="34" charset="0"/>
              </a:rPr>
              <a:t>3</a:t>
            </a:r>
            <a:r>
              <a:rPr lang="en-IN" sz="1400" b="1" dirty="0">
                <a:solidFill>
                  <a:srgbClr val="000000"/>
                </a:solidFill>
                <a:latin typeface="Abadi" panose="020B0604020104020204" pitchFamily="34" charset="0"/>
                <a:ea typeface="Arial"/>
                <a:cs typeface="Arial" pitchFamily="34" charset="0"/>
              </a:rPr>
              <a:t>(2), p.e145.</a:t>
            </a:r>
            <a:endParaRPr lang="en-US" sz="1400" b="1" dirty="0">
              <a:latin typeface="Abadi" panose="020B0604020104020204" pitchFamily="34" charset="0"/>
              <a:ea typeface="Arial"/>
              <a:cs typeface="Arial" pitchFamily="34" charset="0"/>
            </a:endParaRPr>
          </a:p>
          <a:p>
            <a:pPr algn="just">
              <a:lnSpc>
                <a:spcPct val="150000"/>
              </a:lnSpc>
              <a:spcBef>
                <a:spcPts val="1200"/>
              </a:spcBef>
            </a:pPr>
            <a:r>
              <a:rPr lang="en-IN" sz="1400" b="1" dirty="0" err="1">
                <a:solidFill>
                  <a:srgbClr val="000000"/>
                </a:solidFill>
                <a:latin typeface="Abadi" panose="020B0604020104020204" pitchFamily="34" charset="0"/>
                <a:ea typeface="Arial"/>
                <a:cs typeface="Arial" pitchFamily="34" charset="0"/>
              </a:rPr>
              <a:t>Willan</a:t>
            </a:r>
            <a:r>
              <a:rPr lang="en-IN" sz="1400" b="1" dirty="0">
                <a:solidFill>
                  <a:srgbClr val="000000"/>
                </a:solidFill>
                <a:latin typeface="Abadi" panose="020B0604020104020204" pitchFamily="34" charset="0"/>
                <a:ea typeface="Arial"/>
                <a:cs typeface="Arial" pitchFamily="34" charset="0"/>
              </a:rPr>
              <a:t>, J., King, A.J., Jeffery, K. and </a:t>
            </a:r>
            <a:r>
              <a:rPr lang="en-IN" sz="1400" b="1" dirty="0" err="1">
                <a:solidFill>
                  <a:srgbClr val="000000"/>
                </a:solidFill>
                <a:latin typeface="Abadi" panose="020B0604020104020204" pitchFamily="34" charset="0"/>
                <a:ea typeface="Arial"/>
                <a:cs typeface="Arial" pitchFamily="34" charset="0"/>
              </a:rPr>
              <a:t>Bienz</a:t>
            </a:r>
            <a:r>
              <a:rPr lang="en-IN" sz="1400" b="1" dirty="0">
                <a:solidFill>
                  <a:srgbClr val="000000"/>
                </a:solidFill>
                <a:latin typeface="Abadi" panose="020B0604020104020204" pitchFamily="34" charset="0"/>
                <a:ea typeface="Arial"/>
                <a:cs typeface="Arial" pitchFamily="34" charset="0"/>
              </a:rPr>
              <a:t>, N., 2020. Challenges for NHS hospitals during covid-19 epidemic. </a:t>
            </a:r>
            <a:r>
              <a:rPr lang="en-IN" sz="1400" b="1" i="1" dirty="0">
                <a:solidFill>
                  <a:srgbClr val="000000"/>
                </a:solidFill>
                <a:latin typeface="Abadi" panose="020B0604020104020204" pitchFamily="34" charset="0"/>
                <a:ea typeface="Arial"/>
                <a:cs typeface="Arial" pitchFamily="34" charset="0"/>
              </a:rPr>
              <a:t>BMJ</a:t>
            </a:r>
            <a:r>
              <a:rPr lang="en-IN" sz="1400" b="1" dirty="0">
                <a:solidFill>
                  <a:srgbClr val="000000"/>
                </a:solidFill>
                <a:latin typeface="Abadi" panose="020B0604020104020204" pitchFamily="34" charset="0"/>
                <a:ea typeface="Arial"/>
                <a:cs typeface="Arial" pitchFamily="34" charset="0"/>
              </a:rPr>
              <a:t>, </a:t>
            </a:r>
            <a:r>
              <a:rPr lang="en-IN" sz="1400" b="1" i="1" dirty="0">
                <a:solidFill>
                  <a:srgbClr val="000000"/>
                </a:solidFill>
                <a:latin typeface="Abadi" panose="020B0604020104020204" pitchFamily="34" charset="0"/>
                <a:ea typeface="Arial"/>
                <a:cs typeface="Arial" pitchFamily="34" charset="0"/>
              </a:rPr>
              <a:t>368</a:t>
            </a:r>
            <a:r>
              <a:rPr lang="en-IN" sz="1400" b="1" dirty="0">
                <a:solidFill>
                  <a:srgbClr val="000000"/>
                </a:solidFill>
                <a:latin typeface="Abadi" panose="020B0604020104020204" pitchFamily="34" charset="0"/>
                <a:ea typeface="Arial"/>
                <a:cs typeface="Arial" pitchFamily="34" charset="0"/>
              </a:rPr>
              <a:t>.</a:t>
            </a:r>
            <a:endParaRPr lang="en-US" sz="1400" b="1" dirty="0">
              <a:latin typeface="Abadi" panose="020B0604020104020204" pitchFamily="34" charset="0"/>
              <a:ea typeface="Arial"/>
              <a:cs typeface="Arial" pitchFamily="34" charset="0"/>
            </a:endParaRPr>
          </a:p>
          <a:p>
            <a:pPr algn="just">
              <a:lnSpc>
                <a:spcPct val="150000"/>
              </a:lnSpc>
              <a:spcBef>
                <a:spcPts val="1200"/>
              </a:spcBef>
            </a:pPr>
            <a:endParaRPr lang="en-US" sz="1100" dirty="0">
              <a:latin typeface="Arial" pitchFamily="34" charset="0"/>
              <a:ea typeface="Arial"/>
              <a:cs typeface="Arial" pitchFamily="34" charset="0"/>
            </a:endParaRP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10"/>
          </p:nvPr>
        </p:nvSpPr>
        <p:spPr/>
        <p:txBody>
          <a:bodyPr/>
          <a:lstStyle/>
          <a:p>
            <a:fld id="{495D8227-9DE4-4D42-8C1B-E10C828BC634}" type="datetime1">
              <a:rPr lang="en-US" smtClean="0"/>
              <a:pPr/>
              <a:t>8/14/2022</a:t>
            </a:fld>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12"/>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269072943"/>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55F40173-F096-49CC-A730-A2DF1F04E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806CEF0B-5733-482C-9868-4C57AF79D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889915" y="394143"/>
            <a:ext cx="4208656" cy="3034857"/>
          </a:xfrm>
        </p:spPr>
        <p:txBody>
          <a:bodyPr anchor="b">
            <a:normAutofit/>
          </a:bodyPr>
          <a:lstStyle/>
          <a:p>
            <a:r>
              <a:rPr lang="en-US" sz="4400">
                <a:solidFill>
                  <a:srgbClr val="FFFFFF"/>
                </a:solidFill>
              </a:rPr>
              <a:t>Thank you</a:t>
            </a:r>
          </a:p>
        </p:txBody>
      </p:sp>
      <p:cxnSp>
        <p:nvCxnSpPr>
          <p:cNvPr id="19" name="Straight Connector 12">
            <a:extLst>
              <a:ext uri="{FF2B5EF4-FFF2-40B4-BE49-F238E27FC236}">
                <a16:creationId xmlns:a16="http://schemas.microsoft.com/office/drawing/2014/main" id="{FC5D3B4D-9BAC-482B-A34B-01BB35CB53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6" name="Graphic 5" descr="Smiling Face with No Fill">
            <a:extLst>
              <a:ext uri="{FF2B5EF4-FFF2-40B4-BE49-F238E27FC236}">
                <a16:creationId xmlns:a16="http://schemas.microsoft.com/office/drawing/2014/main" id="{8266E108-4780-4C11-199F-049AA8F2E8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699753"/>
            <a:ext cx="5459470" cy="5459470"/>
          </a:xfrm>
          <a:prstGeom prst="rect">
            <a:avLst/>
          </a:prstGeom>
        </p:spPr>
      </p:pic>
    </p:spTree>
    <p:extLst>
      <p:ext uri="{BB962C8B-B14F-4D97-AF65-F5344CB8AC3E}">
        <p14:creationId xmlns:p14="http://schemas.microsoft.com/office/powerpoint/2010/main" val="926184573"/>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Integral</Template>
  <TotalTime>257</TotalTime>
  <Words>1658</Words>
  <Application>Microsoft Office PowerPoint</Application>
  <PresentationFormat>Widescreen</PresentationFormat>
  <Paragraphs>91</Paragraphs>
  <Slides>10</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Abadi</vt:lpstr>
      <vt:lpstr>Arial</vt:lpstr>
      <vt:lpstr>Calibri</vt:lpstr>
      <vt:lpstr>Tenorite</vt:lpstr>
      <vt:lpstr>Times New Roman</vt:lpstr>
      <vt:lpstr>Tw Cen MT</vt:lpstr>
      <vt:lpstr>Tw Cen MT Condensed</vt:lpstr>
      <vt:lpstr>Wingdings 3</vt:lpstr>
      <vt:lpstr>Integral</vt:lpstr>
      <vt:lpstr>PROBLEM SOLVING AND DECISION MAKING</vt:lpstr>
      <vt:lpstr>Table of Contents</vt:lpstr>
      <vt:lpstr>Introduction</vt:lpstr>
      <vt:lpstr>Nature and impact of complex problems on employees and organization</vt:lpstr>
      <vt:lpstr>PESTLE analysis</vt:lpstr>
      <vt:lpstr>Cause and effect analysis</vt:lpstr>
      <vt:lpstr>Alternative solution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Souvik Nath</dc:creator>
  <cp:lastModifiedBy>Alice Ioan</cp:lastModifiedBy>
  <cp:revision>61</cp:revision>
  <dcterms:created xsi:type="dcterms:W3CDTF">2022-03-08T09:07:31Z</dcterms:created>
  <dcterms:modified xsi:type="dcterms:W3CDTF">2022-08-14T10:45:59Z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