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7" r:id="rId5"/>
    <p:sldId id="259" r:id="rId6"/>
    <p:sldId id="266" r:id="rId7"/>
    <p:sldId id="270" r:id="rId8"/>
    <p:sldId id="26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1DD114-D265-4134-E83C-EE3AC3BECE06}" v="57" dt="2025-10-12T20:48:18.271"/>
    <p1510:client id="{7E7D1566-9D34-8948-ED50-A630176B84E2}" v="90" dt="2025-10-14T18:26:10.784"/>
    <p1510:client id="{E4EC107A-28BC-1AC3-51B4-018715ED1AEA}" v="1337" dt="2025-10-14T17:47:08.3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Elizabeth Jenna Dayer (2419951)" userId="S::2419951@student.uwtsd.ac.uk::3535d3ca-e368-4ef5-bed2-8e0949dcff3c" providerId="AD" clId="Web-{7E0259C3-4F75-31B0-55B8-31F9EE84CEFD}"/>
    <pc:docChg chg="addSld delSld modSld">
      <pc:chgData name="Sarah Elizabeth Jenna Dayer (2419951)" userId="S::2419951@student.uwtsd.ac.uk::3535d3ca-e368-4ef5-bed2-8e0949dcff3c" providerId="AD" clId="Web-{7E0259C3-4F75-31B0-55B8-31F9EE84CEFD}" dt="2025-10-03T17:52:52.931" v="156"/>
      <pc:docMkLst>
        <pc:docMk/>
      </pc:docMkLst>
      <pc:sldChg chg="modSp">
        <pc:chgData name="Sarah Elizabeth Jenna Dayer (2419951)" userId="S::2419951@student.uwtsd.ac.uk::3535d3ca-e368-4ef5-bed2-8e0949dcff3c" providerId="AD" clId="Web-{7E0259C3-4F75-31B0-55B8-31F9EE84CEFD}" dt="2025-10-03T17:51:01.445" v="153" actId="14100"/>
        <pc:sldMkLst>
          <pc:docMk/>
          <pc:sldMk cId="109857222" sldId="256"/>
        </pc:sldMkLst>
        <pc:spChg chg="mod">
          <ac:chgData name="Sarah Elizabeth Jenna Dayer (2419951)" userId="S::2419951@student.uwtsd.ac.uk::3535d3ca-e368-4ef5-bed2-8e0949dcff3c" providerId="AD" clId="Web-{7E0259C3-4F75-31B0-55B8-31F9EE84CEFD}" dt="2025-10-03T17:50:10.585" v="151" actId="20577"/>
          <ac:spMkLst>
            <pc:docMk/>
            <pc:sldMk cId="109857222" sldId="256"/>
            <ac:spMk id="2" creationId="{00000000-0000-0000-0000-000000000000}"/>
          </ac:spMkLst>
        </pc:spChg>
        <pc:spChg chg="mod">
          <ac:chgData name="Sarah Elizabeth Jenna Dayer (2419951)" userId="S::2419951@student.uwtsd.ac.uk::3535d3ca-e368-4ef5-bed2-8e0949dcff3c" providerId="AD" clId="Web-{7E0259C3-4F75-31B0-55B8-31F9EE84CEFD}" dt="2025-10-03T17:51:01.445" v="153" actId="14100"/>
          <ac:spMkLst>
            <pc:docMk/>
            <pc:sldMk cId="109857222" sldId="256"/>
            <ac:spMk id="3" creationId="{00000000-0000-0000-0000-000000000000}"/>
          </ac:spMkLst>
        </pc:spChg>
      </pc:sldChg>
    </pc:docChg>
  </pc:docChgLst>
  <pc:docChgLst>
    <pc:chgData name="Sarah Elizabeth Jenna Dayer (2419951)" userId="S::2419951@student.uwtsd.ac.uk::3535d3ca-e368-4ef5-bed2-8e0949dcff3c" providerId="AD" clId="Web-{3A30D63D-8F36-17CC-3DBE-DC193B49315E}"/>
    <pc:docChg chg="modSld">
      <pc:chgData name="Sarah Elizabeth Jenna Dayer (2419951)" userId="S::2419951@student.uwtsd.ac.uk::3535d3ca-e368-4ef5-bed2-8e0949dcff3c" providerId="AD" clId="Web-{3A30D63D-8F36-17CC-3DBE-DC193B49315E}" dt="2025-10-10T08:41:25.727" v="6" actId="20577"/>
      <pc:docMkLst>
        <pc:docMk/>
      </pc:docMkLst>
      <pc:sldChg chg="modSp">
        <pc:chgData name="Sarah Elizabeth Jenna Dayer (2419951)" userId="S::2419951@student.uwtsd.ac.uk::3535d3ca-e368-4ef5-bed2-8e0949dcff3c" providerId="AD" clId="Web-{3A30D63D-8F36-17CC-3DBE-DC193B49315E}" dt="2025-10-10T08:35:22.013" v="1" actId="20577"/>
        <pc:sldMkLst>
          <pc:docMk/>
          <pc:sldMk cId="93677728" sldId="266"/>
        </pc:sldMkLst>
        <pc:spChg chg="mod">
          <ac:chgData name="Sarah Elizabeth Jenna Dayer (2419951)" userId="S::2419951@student.uwtsd.ac.uk::3535d3ca-e368-4ef5-bed2-8e0949dcff3c" providerId="AD" clId="Web-{3A30D63D-8F36-17CC-3DBE-DC193B49315E}" dt="2025-10-10T08:35:22.013" v="1" actId="20577"/>
          <ac:spMkLst>
            <pc:docMk/>
            <pc:sldMk cId="93677728" sldId="266"/>
            <ac:spMk id="3" creationId="{AAF92521-4C88-9A3D-D565-FA90AA133095}"/>
          </ac:spMkLst>
        </pc:spChg>
      </pc:sldChg>
    </pc:docChg>
  </pc:docChgLst>
  <pc:docChgLst>
    <pc:chgData name="Sarah Elizabeth Jenna Dayer (2419951)" userId="S::2419951@student.uwtsd.ac.uk::3535d3ca-e368-4ef5-bed2-8e0949dcff3c" providerId="AD" clId="Web-{63F165E6-55F6-5EFC-2084-3D7F0F45FBF4}"/>
    <pc:docChg chg="addSld delSld modSld">
      <pc:chgData name="Sarah Elizabeth Jenna Dayer (2419951)" userId="S::2419951@student.uwtsd.ac.uk::3535d3ca-e368-4ef5-bed2-8e0949dcff3c" providerId="AD" clId="Web-{63F165E6-55F6-5EFC-2084-3D7F0F45FBF4}" dt="2025-10-10T09:49:57.501" v="21"/>
      <pc:docMkLst>
        <pc:docMk/>
      </pc:docMkLst>
      <pc:sldChg chg="modSp">
        <pc:chgData name="Sarah Elizabeth Jenna Dayer (2419951)" userId="S::2419951@student.uwtsd.ac.uk::3535d3ca-e368-4ef5-bed2-8e0949dcff3c" providerId="AD" clId="Web-{63F165E6-55F6-5EFC-2084-3D7F0F45FBF4}" dt="2025-10-10T09:39:35.443" v="1" actId="20577"/>
        <pc:sldMkLst>
          <pc:docMk/>
          <pc:sldMk cId="3592661357" sldId="258"/>
        </pc:sldMkLst>
        <pc:spChg chg="mod">
          <ac:chgData name="Sarah Elizabeth Jenna Dayer (2419951)" userId="S::2419951@student.uwtsd.ac.uk::3535d3ca-e368-4ef5-bed2-8e0949dcff3c" providerId="AD" clId="Web-{63F165E6-55F6-5EFC-2084-3D7F0F45FBF4}" dt="2025-10-10T09:39:35.443" v="1" actId="20577"/>
          <ac:spMkLst>
            <pc:docMk/>
            <pc:sldMk cId="3592661357" sldId="258"/>
            <ac:spMk id="3" creationId="{D7A4DAE6-221C-23A6-9BCC-DE42658E9D38}"/>
          </ac:spMkLst>
        </pc:spChg>
      </pc:sldChg>
      <pc:sldChg chg="modSp">
        <pc:chgData name="Sarah Elizabeth Jenna Dayer (2419951)" userId="S::2419951@student.uwtsd.ac.uk::3535d3ca-e368-4ef5-bed2-8e0949dcff3c" providerId="AD" clId="Web-{63F165E6-55F6-5EFC-2084-3D7F0F45FBF4}" dt="2025-10-10T09:45:51.686" v="16" actId="20577"/>
        <pc:sldMkLst>
          <pc:docMk/>
          <pc:sldMk cId="1162097303" sldId="262"/>
        </pc:sldMkLst>
        <pc:spChg chg="mod">
          <ac:chgData name="Sarah Elizabeth Jenna Dayer (2419951)" userId="S::2419951@student.uwtsd.ac.uk::3535d3ca-e368-4ef5-bed2-8e0949dcff3c" providerId="AD" clId="Web-{63F165E6-55F6-5EFC-2084-3D7F0F45FBF4}" dt="2025-10-10T09:45:51.686" v="16" actId="20577"/>
          <ac:spMkLst>
            <pc:docMk/>
            <pc:sldMk cId="1162097303" sldId="262"/>
            <ac:spMk id="3" creationId="{A3D703DA-5293-6D0D-4FFB-9B55C1F2D9DA}"/>
          </ac:spMkLst>
        </pc:spChg>
      </pc:sldChg>
      <pc:sldChg chg="add replId">
        <pc:chgData name="Sarah Elizabeth Jenna Dayer (2419951)" userId="S::2419951@student.uwtsd.ac.uk::3535d3ca-e368-4ef5-bed2-8e0949dcff3c" providerId="AD" clId="Web-{63F165E6-55F6-5EFC-2084-3D7F0F45FBF4}" dt="2025-10-10T09:49:53.142" v="20"/>
        <pc:sldMkLst>
          <pc:docMk/>
          <pc:sldMk cId="2462554944" sldId="267"/>
        </pc:sldMkLst>
      </pc:sldChg>
    </pc:docChg>
  </pc:docChgLst>
  <pc:docChgLst>
    <pc:chgData name="Sarah Elizabeth Jenna Dayer (2419951)" userId="S::2419951@student.uwtsd.ac.uk::3535d3ca-e368-4ef5-bed2-8e0949dcff3c" providerId="AD" clId="Web-{761DD114-D265-4134-E83C-EE3AC3BECE06}"/>
    <pc:docChg chg="addSld modSld">
      <pc:chgData name="Sarah Elizabeth Jenna Dayer (2419951)" userId="S::2419951@student.uwtsd.ac.uk::3535d3ca-e368-4ef5-bed2-8e0949dcff3c" providerId="AD" clId="Web-{761DD114-D265-4134-E83C-EE3AC3BECE06}" dt="2025-10-12T20:48:18.271" v="55"/>
      <pc:docMkLst>
        <pc:docMk/>
      </pc:docMkLst>
      <pc:sldChg chg="modSp">
        <pc:chgData name="Sarah Elizabeth Jenna Dayer (2419951)" userId="S::2419951@student.uwtsd.ac.uk::3535d3ca-e368-4ef5-bed2-8e0949dcff3c" providerId="AD" clId="Web-{761DD114-D265-4134-E83C-EE3AC3BECE06}" dt="2025-10-12T20:46:00.948" v="52" actId="20577"/>
        <pc:sldMkLst>
          <pc:docMk/>
          <pc:sldMk cId="1330660344" sldId="257"/>
        </pc:sldMkLst>
        <pc:picChg chg="mod">
          <ac:chgData name="Sarah Elizabeth Jenna Dayer (2419951)" userId="S::2419951@student.uwtsd.ac.uk::3535d3ca-e368-4ef5-bed2-8e0949dcff3c" providerId="AD" clId="Web-{761DD114-D265-4134-E83C-EE3AC3BECE06}" dt="2025-10-12T20:43:32.960" v="11" actId="1076"/>
          <ac:picMkLst>
            <pc:docMk/>
            <pc:sldMk cId="1330660344" sldId="257"/>
            <ac:picMk id="5" creationId="{CA53AD1F-BA72-BC43-FC5F-DAF651327435}"/>
          </ac:picMkLst>
        </pc:picChg>
      </pc:sldChg>
      <pc:sldChg chg="add replId">
        <pc:chgData name="Sarah Elizabeth Jenna Dayer (2419951)" userId="S::2419951@student.uwtsd.ac.uk::3535d3ca-e368-4ef5-bed2-8e0949dcff3c" providerId="AD" clId="Web-{761DD114-D265-4134-E83C-EE3AC3BECE06}" dt="2025-10-12T20:48:18.271" v="55"/>
        <pc:sldMkLst>
          <pc:docMk/>
          <pc:sldMk cId="2551025254" sldId="270"/>
        </pc:sldMkLst>
      </pc:sldChg>
    </pc:docChg>
  </pc:docChgLst>
  <pc:docChgLst>
    <pc:chgData name="Sarah Elizabeth Jenna Dayer (2419951)" userId="S::2419951@student.uwtsd.ac.uk::3535d3ca-e368-4ef5-bed2-8e0949dcff3c" providerId="AD" clId="Web-{60D41670-C962-C3C7-3C1D-D077A54E74CA}"/>
    <pc:docChg chg="addSld delSld modSld">
      <pc:chgData name="Sarah Elizabeth Jenna Dayer (2419951)" userId="S::2419951@student.uwtsd.ac.uk::3535d3ca-e368-4ef5-bed2-8e0949dcff3c" providerId="AD" clId="Web-{60D41670-C962-C3C7-3C1D-D077A54E74CA}" dt="2025-10-03T11:05:26.018" v="221"/>
      <pc:docMkLst>
        <pc:docMk/>
      </pc:docMkLst>
      <pc:sldChg chg="addSp delSp modSp mod setBg">
        <pc:chgData name="Sarah Elizabeth Jenna Dayer (2419951)" userId="S::2419951@student.uwtsd.ac.uk::3535d3ca-e368-4ef5-bed2-8e0949dcff3c" providerId="AD" clId="Web-{60D41670-C962-C3C7-3C1D-D077A54E74CA}" dt="2025-10-03T09:58:25.335" v="136"/>
        <pc:sldMkLst>
          <pc:docMk/>
          <pc:sldMk cId="109857222" sldId="256"/>
        </pc:sldMkLst>
        <pc:spChg chg="mod">
          <ac:chgData name="Sarah Elizabeth Jenna Dayer (2419951)" userId="S::2419951@student.uwtsd.ac.uk::3535d3ca-e368-4ef5-bed2-8e0949dcff3c" providerId="AD" clId="Web-{60D41670-C962-C3C7-3C1D-D077A54E74CA}" dt="2025-10-03T09:58:25.335" v="136"/>
          <ac:spMkLst>
            <pc:docMk/>
            <pc:sldMk cId="109857222" sldId="256"/>
            <ac:spMk id="2" creationId="{00000000-0000-0000-0000-000000000000}"/>
          </ac:spMkLst>
        </pc:spChg>
        <pc:spChg chg="mod">
          <ac:chgData name="Sarah Elizabeth Jenna Dayer (2419951)" userId="S::2419951@student.uwtsd.ac.uk::3535d3ca-e368-4ef5-bed2-8e0949dcff3c" providerId="AD" clId="Web-{60D41670-C962-C3C7-3C1D-D077A54E74CA}" dt="2025-10-03T09:58:25.335" v="136"/>
          <ac:spMkLst>
            <pc:docMk/>
            <pc:sldMk cId="109857222" sldId="256"/>
            <ac:spMk id="3" creationId="{00000000-0000-0000-0000-000000000000}"/>
          </ac:spMkLst>
        </pc:spChg>
      </pc:sldChg>
      <pc:sldChg chg="addSp delSp modSp new mod setBg">
        <pc:chgData name="Sarah Elizabeth Jenna Dayer (2419951)" userId="S::2419951@student.uwtsd.ac.uk::3535d3ca-e368-4ef5-bed2-8e0949dcff3c" providerId="AD" clId="Web-{60D41670-C962-C3C7-3C1D-D077A54E74CA}" dt="2025-10-03T09:57:03.521" v="135"/>
        <pc:sldMkLst>
          <pc:docMk/>
          <pc:sldMk cId="1330660344" sldId="257"/>
        </pc:sldMkLst>
        <pc:picChg chg="add mod ord">
          <ac:chgData name="Sarah Elizabeth Jenna Dayer (2419951)" userId="S::2419951@student.uwtsd.ac.uk::3535d3ca-e368-4ef5-bed2-8e0949dcff3c" providerId="AD" clId="Web-{60D41670-C962-C3C7-3C1D-D077A54E74CA}" dt="2025-10-03T09:57:03.521" v="135"/>
          <ac:picMkLst>
            <pc:docMk/>
            <pc:sldMk cId="1330660344" sldId="257"/>
            <ac:picMk id="5" creationId="{CA53AD1F-BA72-BC43-FC5F-DAF651327435}"/>
          </ac:picMkLst>
        </pc:picChg>
      </pc:sldChg>
      <pc:sldChg chg="addSp delSp modSp new mod setBg">
        <pc:chgData name="Sarah Elizabeth Jenna Dayer (2419951)" userId="S::2419951@student.uwtsd.ac.uk::3535d3ca-e368-4ef5-bed2-8e0949dcff3c" providerId="AD" clId="Web-{60D41670-C962-C3C7-3C1D-D077A54E74CA}" dt="2025-10-03T09:54:00.816" v="123"/>
        <pc:sldMkLst>
          <pc:docMk/>
          <pc:sldMk cId="3592661357" sldId="258"/>
        </pc:sldMkLst>
        <pc:spChg chg="mod">
          <ac:chgData name="Sarah Elizabeth Jenna Dayer (2419951)" userId="S::2419951@student.uwtsd.ac.uk::3535d3ca-e368-4ef5-bed2-8e0949dcff3c" providerId="AD" clId="Web-{60D41670-C962-C3C7-3C1D-D077A54E74CA}" dt="2025-10-03T09:54:00.816" v="123"/>
          <ac:spMkLst>
            <pc:docMk/>
            <pc:sldMk cId="3592661357" sldId="258"/>
            <ac:spMk id="2" creationId="{BC70E160-B15D-7321-5137-7C51A6BF7D7A}"/>
          </ac:spMkLst>
        </pc:spChg>
        <pc:spChg chg="mod">
          <ac:chgData name="Sarah Elizabeth Jenna Dayer (2419951)" userId="S::2419951@student.uwtsd.ac.uk::3535d3ca-e368-4ef5-bed2-8e0949dcff3c" providerId="AD" clId="Web-{60D41670-C962-C3C7-3C1D-D077A54E74CA}" dt="2025-10-03T09:54:00.816" v="123"/>
          <ac:spMkLst>
            <pc:docMk/>
            <pc:sldMk cId="3592661357" sldId="258"/>
            <ac:spMk id="3" creationId="{D7A4DAE6-221C-23A6-9BCC-DE42658E9D38}"/>
          </ac:spMkLst>
        </pc:spChg>
      </pc:sldChg>
      <pc:sldChg chg="addSp modSp new mod setBg">
        <pc:chgData name="Sarah Elizabeth Jenna Dayer (2419951)" userId="S::2419951@student.uwtsd.ac.uk::3535d3ca-e368-4ef5-bed2-8e0949dcff3c" providerId="AD" clId="Web-{60D41670-C962-C3C7-3C1D-D077A54E74CA}" dt="2025-10-03T09:50:59.859" v="100"/>
        <pc:sldMkLst>
          <pc:docMk/>
          <pc:sldMk cId="4208477623" sldId="259"/>
        </pc:sldMkLst>
        <pc:spChg chg="mod">
          <ac:chgData name="Sarah Elizabeth Jenna Dayer (2419951)" userId="S::2419951@student.uwtsd.ac.uk::3535d3ca-e368-4ef5-bed2-8e0949dcff3c" providerId="AD" clId="Web-{60D41670-C962-C3C7-3C1D-D077A54E74CA}" dt="2025-10-03T09:50:59.859" v="100"/>
          <ac:spMkLst>
            <pc:docMk/>
            <pc:sldMk cId="4208477623" sldId="259"/>
            <ac:spMk id="2" creationId="{5E64F591-12C5-D6CB-6BCF-EA1AE5E8EB13}"/>
          </ac:spMkLst>
        </pc:spChg>
        <pc:spChg chg="mod">
          <ac:chgData name="Sarah Elizabeth Jenna Dayer (2419951)" userId="S::2419951@student.uwtsd.ac.uk::3535d3ca-e368-4ef5-bed2-8e0949dcff3c" providerId="AD" clId="Web-{60D41670-C962-C3C7-3C1D-D077A54E74CA}" dt="2025-10-03T09:50:59.859" v="100"/>
          <ac:spMkLst>
            <pc:docMk/>
            <pc:sldMk cId="4208477623" sldId="259"/>
            <ac:spMk id="3" creationId="{329B65ED-BA56-BA71-0D94-E34B8E48527F}"/>
          </ac:spMkLst>
        </pc:spChg>
      </pc:sldChg>
      <pc:sldChg chg="addSp modSp new mod setBg">
        <pc:chgData name="Sarah Elizabeth Jenna Dayer (2419951)" userId="S::2419951@student.uwtsd.ac.uk::3535d3ca-e368-4ef5-bed2-8e0949dcff3c" providerId="AD" clId="Web-{60D41670-C962-C3C7-3C1D-D077A54E74CA}" dt="2025-10-03T09:53:21.300" v="122"/>
        <pc:sldMkLst>
          <pc:docMk/>
          <pc:sldMk cId="1162097303" sldId="262"/>
        </pc:sldMkLst>
        <pc:spChg chg="mod">
          <ac:chgData name="Sarah Elizabeth Jenna Dayer (2419951)" userId="S::2419951@student.uwtsd.ac.uk::3535d3ca-e368-4ef5-bed2-8e0949dcff3c" providerId="AD" clId="Web-{60D41670-C962-C3C7-3C1D-D077A54E74CA}" dt="2025-10-03T09:53:21.300" v="122"/>
          <ac:spMkLst>
            <pc:docMk/>
            <pc:sldMk cId="1162097303" sldId="262"/>
            <ac:spMk id="2" creationId="{F39AC40B-C65F-5D94-2BCF-59E81649D7E4}"/>
          </ac:spMkLst>
        </pc:spChg>
        <pc:spChg chg="mod">
          <ac:chgData name="Sarah Elizabeth Jenna Dayer (2419951)" userId="S::2419951@student.uwtsd.ac.uk::3535d3ca-e368-4ef5-bed2-8e0949dcff3c" providerId="AD" clId="Web-{60D41670-C962-C3C7-3C1D-D077A54E74CA}" dt="2025-10-03T09:53:21.300" v="122"/>
          <ac:spMkLst>
            <pc:docMk/>
            <pc:sldMk cId="1162097303" sldId="262"/>
            <ac:spMk id="3" creationId="{A3D703DA-5293-6D0D-4FFB-9B55C1F2D9DA}"/>
          </ac:spMkLst>
        </pc:spChg>
      </pc:sldChg>
    </pc:docChg>
  </pc:docChgLst>
  <pc:docChgLst>
    <pc:chgData name="Sarah Elizabeth Jenna Dayer (2419951)" userId="S::2419951@student.uwtsd.ac.uk::3535d3ca-e368-4ef5-bed2-8e0949dcff3c" providerId="AD" clId="Web-{48BAF99C-D155-8F3C-A17C-E1315E0C263D}"/>
    <pc:docChg chg="addSld modSld">
      <pc:chgData name="Sarah Elizabeth Jenna Dayer (2419951)" userId="S::2419951@student.uwtsd.ac.uk::3535d3ca-e368-4ef5-bed2-8e0949dcff3c" providerId="AD" clId="Web-{48BAF99C-D155-8F3C-A17C-E1315E0C263D}" dt="2025-10-03T20:38:58.249" v="1234"/>
      <pc:docMkLst>
        <pc:docMk/>
      </pc:docMkLst>
      <pc:sldChg chg="addSp delSp modSp">
        <pc:chgData name="Sarah Elizabeth Jenna Dayer (2419951)" userId="S::2419951@student.uwtsd.ac.uk::3535d3ca-e368-4ef5-bed2-8e0949dcff3c" providerId="AD" clId="Web-{48BAF99C-D155-8F3C-A17C-E1315E0C263D}" dt="2025-10-03T20:23:21.984" v="1100"/>
        <pc:sldMkLst>
          <pc:docMk/>
          <pc:sldMk cId="109857222" sldId="256"/>
        </pc:sldMkLst>
        <pc:spChg chg="mod">
          <ac:chgData name="Sarah Elizabeth Jenna Dayer (2419951)" userId="S::2419951@student.uwtsd.ac.uk::3535d3ca-e368-4ef5-bed2-8e0949dcff3c" providerId="AD" clId="Web-{48BAF99C-D155-8F3C-A17C-E1315E0C263D}" dt="2025-10-03T20:23:21.984" v="1100"/>
          <ac:spMkLst>
            <pc:docMk/>
            <pc:sldMk cId="109857222" sldId="256"/>
            <ac:spMk id="2" creationId="{00000000-0000-0000-0000-000000000000}"/>
          </ac:spMkLst>
        </pc:spChg>
        <pc:spChg chg="mod">
          <ac:chgData name="Sarah Elizabeth Jenna Dayer (2419951)" userId="S::2419951@student.uwtsd.ac.uk::3535d3ca-e368-4ef5-bed2-8e0949dcff3c" providerId="AD" clId="Web-{48BAF99C-D155-8F3C-A17C-E1315E0C263D}" dt="2025-10-03T20:23:21.984" v="1100"/>
          <ac:spMkLst>
            <pc:docMk/>
            <pc:sldMk cId="109857222" sldId="256"/>
            <ac:spMk id="3" creationId="{00000000-0000-0000-0000-000000000000}"/>
          </ac:spMkLst>
        </pc:spChg>
      </pc:sldChg>
      <pc:sldChg chg="addSp delSp modSp mod setBg">
        <pc:chgData name="Sarah Elizabeth Jenna Dayer (2419951)" userId="S::2419951@student.uwtsd.ac.uk::3535d3ca-e368-4ef5-bed2-8e0949dcff3c" providerId="AD" clId="Web-{48BAF99C-D155-8F3C-A17C-E1315E0C263D}" dt="2025-10-03T20:25:14.047" v="1109"/>
        <pc:sldMkLst>
          <pc:docMk/>
          <pc:sldMk cId="1330660344" sldId="257"/>
        </pc:sldMkLst>
        <pc:picChg chg="mod ord">
          <ac:chgData name="Sarah Elizabeth Jenna Dayer (2419951)" userId="S::2419951@student.uwtsd.ac.uk::3535d3ca-e368-4ef5-bed2-8e0949dcff3c" providerId="AD" clId="Web-{48BAF99C-D155-8F3C-A17C-E1315E0C263D}" dt="2025-10-03T20:25:14.047" v="1109"/>
          <ac:picMkLst>
            <pc:docMk/>
            <pc:sldMk cId="1330660344" sldId="257"/>
            <ac:picMk id="5" creationId="{CA53AD1F-BA72-BC43-FC5F-DAF651327435}"/>
          </ac:picMkLst>
        </pc:picChg>
      </pc:sldChg>
      <pc:sldChg chg="addSp delSp modSp">
        <pc:chgData name="Sarah Elizabeth Jenna Dayer (2419951)" userId="S::2419951@student.uwtsd.ac.uk::3535d3ca-e368-4ef5-bed2-8e0949dcff3c" providerId="AD" clId="Web-{48BAF99C-D155-8F3C-A17C-E1315E0C263D}" dt="2025-10-03T20:30:59.030" v="1141" actId="20577"/>
        <pc:sldMkLst>
          <pc:docMk/>
          <pc:sldMk cId="3592661357" sldId="258"/>
        </pc:sldMkLst>
        <pc:spChg chg="mod">
          <ac:chgData name="Sarah Elizabeth Jenna Dayer (2419951)" userId="S::2419951@student.uwtsd.ac.uk::3535d3ca-e368-4ef5-bed2-8e0949dcff3c" providerId="AD" clId="Web-{48BAF99C-D155-8F3C-A17C-E1315E0C263D}" dt="2025-10-03T20:27:46.139" v="1118"/>
          <ac:spMkLst>
            <pc:docMk/>
            <pc:sldMk cId="3592661357" sldId="258"/>
            <ac:spMk id="2" creationId="{BC70E160-B15D-7321-5137-7C51A6BF7D7A}"/>
          </ac:spMkLst>
        </pc:spChg>
        <pc:spChg chg="mod">
          <ac:chgData name="Sarah Elizabeth Jenna Dayer (2419951)" userId="S::2419951@student.uwtsd.ac.uk::3535d3ca-e368-4ef5-bed2-8e0949dcff3c" providerId="AD" clId="Web-{48BAF99C-D155-8F3C-A17C-E1315E0C263D}" dt="2025-10-03T20:30:59.030" v="1141" actId="20577"/>
          <ac:spMkLst>
            <pc:docMk/>
            <pc:sldMk cId="3592661357" sldId="258"/>
            <ac:spMk id="3" creationId="{D7A4DAE6-221C-23A6-9BCC-DE42658E9D38}"/>
          </ac:spMkLst>
        </pc:spChg>
      </pc:sldChg>
    </pc:docChg>
  </pc:docChgLst>
  <pc:docChgLst>
    <pc:chgData name="Sarah Elizabeth Jenna Dayer (2419951)" userId="S::2419951@student.uwtsd.ac.uk::3535d3ca-e368-4ef5-bed2-8e0949dcff3c" providerId="AD" clId="Web-{7E7D1566-9D34-8948-ED50-A630176B84E2}"/>
    <pc:docChg chg="modSld">
      <pc:chgData name="Sarah Elizabeth Jenna Dayer (2419951)" userId="S::2419951@student.uwtsd.ac.uk::3535d3ca-e368-4ef5-bed2-8e0949dcff3c" providerId="AD" clId="Web-{7E7D1566-9D34-8948-ED50-A630176B84E2}" dt="2025-10-14T18:34:43.591" v="99"/>
      <pc:docMkLst>
        <pc:docMk/>
      </pc:docMkLst>
      <pc:sldChg chg="addSp delSp modSp">
        <pc:chgData name="Sarah Elizabeth Jenna Dayer (2419951)" userId="S::2419951@student.uwtsd.ac.uk::3535d3ca-e368-4ef5-bed2-8e0949dcff3c" providerId="AD" clId="Web-{7E7D1566-9D34-8948-ED50-A630176B84E2}" dt="2025-10-14T18:34:43.591" v="99"/>
        <pc:sldMkLst>
          <pc:docMk/>
          <pc:sldMk cId="109857222" sldId="256"/>
        </pc:sldMkLst>
        <pc:spChg chg="mod">
          <ac:chgData name="Sarah Elizabeth Jenna Dayer (2419951)" userId="S::2419951@student.uwtsd.ac.uk::3535d3ca-e368-4ef5-bed2-8e0949dcff3c" providerId="AD" clId="Web-{7E7D1566-9D34-8948-ED50-A630176B84E2}" dt="2025-10-14T18:34:43.591" v="99"/>
          <ac:spMkLst>
            <pc:docMk/>
            <pc:sldMk cId="109857222" sldId="256"/>
            <ac:spMk id="2" creationId="{00000000-0000-0000-0000-000000000000}"/>
          </ac:spMkLst>
        </pc:spChg>
        <pc:spChg chg="mod">
          <ac:chgData name="Sarah Elizabeth Jenna Dayer (2419951)" userId="S::2419951@student.uwtsd.ac.uk::3535d3ca-e368-4ef5-bed2-8e0949dcff3c" providerId="AD" clId="Web-{7E7D1566-9D34-8948-ED50-A630176B84E2}" dt="2025-10-14T18:34:43.591" v="99"/>
          <ac:spMkLst>
            <pc:docMk/>
            <pc:sldMk cId="109857222" sldId="256"/>
            <ac:spMk id="3" creationId="{00000000-0000-0000-0000-000000000000}"/>
          </ac:spMkLst>
        </pc:spChg>
        <pc:spChg chg="del">
          <ac:chgData name="Sarah Elizabeth Jenna Dayer (2419951)" userId="S::2419951@student.uwtsd.ac.uk::3535d3ca-e368-4ef5-bed2-8e0949dcff3c" providerId="AD" clId="Web-{7E7D1566-9D34-8948-ED50-A630176B84E2}" dt="2025-10-14T18:33:53.261" v="98"/>
          <ac:spMkLst>
            <pc:docMk/>
            <pc:sldMk cId="109857222" sldId="256"/>
            <ac:spMk id="436" creationId="{8C790BE2-4E4F-4AAF-81A2-4A6F4885EBE6}"/>
          </ac:spMkLst>
        </pc:spChg>
        <pc:spChg chg="del">
          <ac:chgData name="Sarah Elizabeth Jenna Dayer (2419951)" userId="S::2419951@student.uwtsd.ac.uk::3535d3ca-e368-4ef5-bed2-8e0949dcff3c" providerId="AD" clId="Web-{7E7D1566-9D34-8948-ED50-A630176B84E2}" dt="2025-10-14T18:33:53.261" v="98"/>
          <ac:spMkLst>
            <pc:docMk/>
            <pc:sldMk cId="109857222" sldId="256"/>
            <ac:spMk id="437" creationId="{D28B54C3-B57B-472A-B96E-1FCB67093DC2}"/>
          </ac:spMkLst>
        </pc:spChg>
        <pc:spChg chg="del">
          <ac:chgData name="Sarah Elizabeth Jenna Dayer (2419951)" userId="S::2419951@student.uwtsd.ac.uk::3535d3ca-e368-4ef5-bed2-8e0949dcff3c" providerId="AD" clId="Web-{7E7D1566-9D34-8948-ED50-A630176B84E2}" dt="2025-10-14T18:33:53.261" v="98"/>
          <ac:spMkLst>
            <pc:docMk/>
            <pc:sldMk cId="109857222" sldId="256"/>
            <ac:spMk id="438" creationId="{7DB3C429-F8DA-49B9-AF84-21996FCF78B5}"/>
          </ac:spMkLst>
        </pc:spChg>
        <pc:spChg chg="del">
          <ac:chgData name="Sarah Elizabeth Jenna Dayer (2419951)" userId="S::2419951@student.uwtsd.ac.uk::3535d3ca-e368-4ef5-bed2-8e0949dcff3c" providerId="AD" clId="Web-{7E7D1566-9D34-8948-ED50-A630176B84E2}" dt="2025-10-14T18:33:53.261" v="98"/>
          <ac:spMkLst>
            <pc:docMk/>
            <pc:sldMk cId="109857222" sldId="256"/>
            <ac:spMk id="439" creationId="{E12088DD-B1AD-40E0-8B86-1D87A2CCD9BE}"/>
          </ac:spMkLst>
        </pc:spChg>
        <pc:spChg chg="del">
          <ac:chgData name="Sarah Elizabeth Jenna Dayer (2419951)" userId="S::2419951@student.uwtsd.ac.uk::3535d3ca-e368-4ef5-bed2-8e0949dcff3c" providerId="AD" clId="Web-{7E7D1566-9D34-8948-ED50-A630176B84E2}" dt="2025-10-14T18:33:53.261" v="98"/>
          <ac:spMkLst>
            <pc:docMk/>
            <pc:sldMk cId="109857222" sldId="256"/>
            <ac:spMk id="440" creationId="{C4C9F2B0-1044-46EB-8AEB-C3BFFDE6C2CC}"/>
          </ac:spMkLst>
        </pc:spChg>
        <pc:spChg chg="del">
          <ac:chgData name="Sarah Elizabeth Jenna Dayer (2419951)" userId="S::2419951@student.uwtsd.ac.uk::3535d3ca-e368-4ef5-bed2-8e0949dcff3c" providerId="AD" clId="Web-{7E7D1566-9D34-8948-ED50-A630176B84E2}" dt="2025-10-14T18:33:53.261" v="98"/>
          <ac:spMkLst>
            <pc:docMk/>
            <pc:sldMk cId="109857222" sldId="256"/>
            <ac:spMk id="441" creationId="{0C395952-4E26-45A2-8756-2ADFD6E53C6E}"/>
          </ac:spMkLst>
        </pc:spChg>
        <pc:spChg chg="del">
          <ac:chgData name="Sarah Elizabeth Jenna Dayer (2419951)" userId="S::2419951@student.uwtsd.ac.uk::3535d3ca-e368-4ef5-bed2-8e0949dcff3c" providerId="AD" clId="Web-{7E7D1566-9D34-8948-ED50-A630176B84E2}" dt="2025-10-14T18:33:53.261" v="98"/>
          <ac:spMkLst>
            <pc:docMk/>
            <pc:sldMk cId="109857222" sldId="256"/>
            <ac:spMk id="442" creationId="{4734BADF-9461-4621-B112-2D7BABEA7DD0}"/>
          </ac:spMkLst>
        </pc:spChg>
        <pc:spChg chg="add del">
          <ac:chgData name="Sarah Elizabeth Jenna Dayer (2419951)" userId="S::2419951@student.uwtsd.ac.uk::3535d3ca-e368-4ef5-bed2-8e0949dcff3c" providerId="AD" clId="Web-{7E7D1566-9D34-8948-ED50-A630176B84E2}" dt="2025-10-14T18:34:43.591" v="99"/>
          <ac:spMkLst>
            <pc:docMk/>
            <pc:sldMk cId="109857222" sldId="256"/>
            <ac:spMk id="448" creationId="{06DA9DF9-31F7-4056-B42E-878CC92417B8}"/>
          </ac:spMkLst>
        </pc:spChg>
        <pc:spChg chg="add">
          <ac:chgData name="Sarah Elizabeth Jenna Dayer (2419951)" userId="S::2419951@student.uwtsd.ac.uk::3535d3ca-e368-4ef5-bed2-8e0949dcff3c" providerId="AD" clId="Web-{7E7D1566-9D34-8948-ED50-A630176B84E2}" dt="2025-10-14T18:34:43.591" v="99"/>
          <ac:spMkLst>
            <pc:docMk/>
            <pc:sldMk cId="109857222" sldId="256"/>
            <ac:spMk id="453" creationId="{49B447FE-DDA9-4B30-828A-59FC569124E2}"/>
          </ac:spMkLst>
        </pc:spChg>
        <pc:spChg chg="add">
          <ac:chgData name="Sarah Elizabeth Jenna Dayer (2419951)" userId="S::2419951@student.uwtsd.ac.uk::3535d3ca-e368-4ef5-bed2-8e0949dcff3c" providerId="AD" clId="Web-{7E7D1566-9D34-8948-ED50-A630176B84E2}" dt="2025-10-14T18:34:43.591" v="99"/>
          <ac:spMkLst>
            <pc:docMk/>
            <pc:sldMk cId="109857222" sldId="256"/>
            <ac:spMk id="455" creationId="{C3D487F7-9050-4871-B351-34A72ADB296C}"/>
          </ac:spMkLst>
        </pc:spChg>
        <pc:spChg chg="add">
          <ac:chgData name="Sarah Elizabeth Jenna Dayer (2419951)" userId="S::2419951@student.uwtsd.ac.uk::3535d3ca-e368-4ef5-bed2-8e0949dcff3c" providerId="AD" clId="Web-{7E7D1566-9D34-8948-ED50-A630176B84E2}" dt="2025-10-14T18:34:43.591" v="99"/>
          <ac:spMkLst>
            <pc:docMk/>
            <pc:sldMk cId="109857222" sldId="256"/>
            <ac:spMk id="457" creationId="{F43C27DD-EF6A-4C48-9669-C2970E71A814}"/>
          </ac:spMkLst>
        </pc:spChg>
        <pc:spChg chg="add">
          <ac:chgData name="Sarah Elizabeth Jenna Dayer (2419951)" userId="S::2419951@student.uwtsd.ac.uk::3535d3ca-e368-4ef5-bed2-8e0949dcff3c" providerId="AD" clId="Web-{7E7D1566-9D34-8948-ED50-A630176B84E2}" dt="2025-10-14T18:34:43.591" v="99"/>
          <ac:spMkLst>
            <pc:docMk/>
            <pc:sldMk cId="109857222" sldId="256"/>
            <ac:spMk id="459" creationId="{05A1AA86-B7E6-4C02-AA34-F1A25CD4CCBD}"/>
          </ac:spMkLst>
        </pc:spChg>
        <pc:spChg chg="add">
          <ac:chgData name="Sarah Elizabeth Jenna Dayer (2419951)" userId="S::2419951@student.uwtsd.ac.uk::3535d3ca-e368-4ef5-bed2-8e0949dcff3c" providerId="AD" clId="Web-{7E7D1566-9D34-8948-ED50-A630176B84E2}" dt="2025-10-14T18:34:43.591" v="99"/>
          <ac:spMkLst>
            <pc:docMk/>
            <pc:sldMk cId="109857222" sldId="256"/>
            <ac:spMk id="461" creationId="{86C3B9CB-4E48-4726-B7B9-9E02F71B150F}"/>
          </ac:spMkLst>
        </pc:spChg>
        <pc:spChg chg="add">
          <ac:chgData name="Sarah Elizabeth Jenna Dayer (2419951)" userId="S::2419951@student.uwtsd.ac.uk::3535d3ca-e368-4ef5-bed2-8e0949dcff3c" providerId="AD" clId="Web-{7E7D1566-9D34-8948-ED50-A630176B84E2}" dt="2025-10-14T18:34:43.591" v="99"/>
          <ac:spMkLst>
            <pc:docMk/>
            <pc:sldMk cId="109857222" sldId="256"/>
            <ac:spMk id="463" creationId="{C84384FE-1C88-4CAA-8FB8-2313A3AE734D}"/>
          </ac:spMkLst>
        </pc:spChg>
        <pc:picChg chg="mod">
          <ac:chgData name="Sarah Elizabeth Jenna Dayer (2419951)" userId="S::2419951@student.uwtsd.ac.uk::3535d3ca-e368-4ef5-bed2-8e0949dcff3c" providerId="AD" clId="Web-{7E7D1566-9D34-8948-ED50-A630176B84E2}" dt="2025-10-14T18:34:43.591" v="99"/>
          <ac:picMkLst>
            <pc:docMk/>
            <pc:sldMk cId="109857222" sldId="256"/>
            <ac:picMk id="444" creationId="{D3C1BECD-278F-584D-1153-220FBE08DDCE}"/>
          </ac:picMkLst>
        </pc:picChg>
      </pc:sldChg>
      <pc:sldChg chg="modSp">
        <pc:chgData name="Sarah Elizabeth Jenna Dayer (2419951)" userId="S::2419951@student.uwtsd.ac.uk::3535d3ca-e368-4ef5-bed2-8e0949dcff3c" providerId="AD" clId="Web-{7E7D1566-9D34-8948-ED50-A630176B84E2}" dt="2025-10-14T18:26:09.096" v="86" actId="20577"/>
        <pc:sldMkLst>
          <pc:docMk/>
          <pc:sldMk cId="1330660344" sldId="257"/>
        </pc:sldMkLst>
        <pc:spChg chg="mod">
          <ac:chgData name="Sarah Elizabeth Jenna Dayer (2419951)" userId="S::2419951@student.uwtsd.ac.uk::3535d3ca-e368-4ef5-bed2-8e0949dcff3c" providerId="AD" clId="Web-{7E7D1566-9D34-8948-ED50-A630176B84E2}" dt="2025-10-14T18:26:09.096" v="86" actId="20577"/>
          <ac:spMkLst>
            <pc:docMk/>
            <pc:sldMk cId="1330660344" sldId="257"/>
            <ac:spMk id="4" creationId="{E567CA85-B632-9543-719F-D64D20D44EC2}"/>
          </ac:spMkLst>
        </pc:spChg>
      </pc:sldChg>
      <pc:sldChg chg="modSp">
        <pc:chgData name="Sarah Elizabeth Jenna Dayer (2419951)" userId="S::2419951@student.uwtsd.ac.uk::3535d3ca-e368-4ef5-bed2-8e0949dcff3c" providerId="AD" clId="Web-{7E7D1566-9D34-8948-ED50-A630176B84E2}" dt="2025-10-14T18:10:41.809" v="14" actId="20577"/>
        <pc:sldMkLst>
          <pc:docMk/>
          <pc:sldMk cId="1162097303" sldId="262"/>
        </pc:sldMkLst>
        <pc:spChg chg="mod">
          <ac:chgData name="Sarah Elizabeth Jenna Dayer (2419951)" userId="S::2419951@student.uwtsd.ac.uk::3535d3ca-e368-4ef5-bed2-8e0949dcff3c" providerId="AD" clId="Web-{7E7D1566-9D34-8948-ED50-A630176B84E2}" dt="2025-10-14T18:10:41.809" v="14" actId="20577"/>
          <ac:spMkLst>
            <pc:docMk/>
            <pc:sldMk cId="1162097303" sldId="262"/>
            <ac:spMk id="3" creationId="{A3D703DA-5293-6D0D-4FFB-9B55C1F2D9DA}"/>
          </ac:spMkLst>
        </pc:spChg>
      </pc:sldChg>
      <pc:sldChg chg="addSp delSp modSp mod setBg">
        <pc:chgData name="Sarah Elizabeth Jenna Dayer (2419951)" userId="S::2419951@student.uwtsd.ac.uk::3535d3ca-e368-4ef5-bed2-8e0949dcff3c" providerId="AD" clId="Web-{7E7D1566-9D34-8948-ED50-A630176B84E2}" dt="2025-10-14T18:33:42.807" v="97"/>
        <pc:sldMkLst>
          <pc:docMk/>
          <pc:sldMk cId="2462554944" sldId="267"/>
        </pc:sldMkLst>
        <pc:spChg chg="mod">
          <ac:chgData name="Sarah Elizabeth Jenna Dayer (2419951)" userId="S::2419951@student.uwtsd.ac.uk::3535d3ca-e368-4ef5-bed2-8e0949dcff3c" providerId="AD" clId="Web-{7E7D1566-9D34-8948-ED50-A630176B84E2}" dt="2025-10-14T18:33:42.807" v="97"/>
          <ac:spMkLst>
            <pc:docMk/>
            <pc:sldMk cId="2462554944" sldId="267"/>
            <ac:spMk id="2" creationId="{ECDF500F-6C78-23E3-A2AF-B40252100AFB}"/>
          </ac:spMkLst>
        </pc:spChg>
        <pc:spChg chg="add del">
          <ac:chgData name="Sarah Elizabeth Jenna Dayer (2419951)" userId="S::2419951@student.uwtsd.ac.uk::3535d3ca-e368-4ef5-bed2-8e0949dcff3c" providerId="AD" clId="Web-{7E7D1566-9D34-8948-ED50-A630176B84E2}" dt="2025-10-14T18:32:46.148" v="95"/>
          <ac:spMkLst>
            <pc:docMk/>
            <pc:sldMk cId="2462554944" sldId="267"/>
            <ac:spMk id="107" creationId="{BACC6370-2D7E-4714-9D71-7542949D7D5D}"/>
          </ac:spMkLst>
        </pc:spChg>
        <pc:spChg chg="add del">
          <ac:chgData name="Sarah Elizabeth Jenna Dayer (2419951)" userId="S::2419951@student.uwtsd.ac.uk::3535d3ca-e368-4ef5-bed2-8e0949dcff3c" providerId="AD" clId="Web-{7E7D1566-9D34-8948-ED50-A630176B84E2}" dt="2025-10-14T18:32:46.148" v="95"/>
          <ac:spMkLst>
            <pc:docMk/>
            <pc:sldMk cId="2462554944" sldId="267"/>
            <ac:spMk id="108" creationId="{F68B3F68-107C-434F-AA38-110D5EA91B85}"/>
          </ac:spMkLst>
        </pc:spChg>
        <pc:spChg chg="add del">
          <ac:chgData name="Sarah Elizabeth Jenna Dayer (2419951)" userId="S::2419951@student.uwtsd.ac.uk::3535d3ca-e368-4ef5-bed2-8e0949dcff3c" providerId="AD" clId="Web-{7E7D1566-9D34-8948-ED50-A630176B84E2}" dt="2025-10-14T18:32:46.148" v="95"/>
          <ac:spMkLst>
            <pc:docMk/>
            <pc:sldMk cId="2462554944" sldId="267"/>
            <ac:spMk id="109" creationId="{AAD0DBB9-1A4B-4391-81D4-CB19F9AB918A}"/>
          </ac:spMkLst>
        </pc:spChg>
        <pc:spChg chg="add del">
          <ac:chgData name="Sarah Elizabeth Jenna Dayer (2419951)" userId="S::2419951@student.uwtsd.ac.uk::3535d3ca-e368-4ef5-bed2-8e0949dcff3c" providerId="AD" clId="Web-{7E7D1566-9D34-8948-ED50-A630176B84E2}" dt="2025-10-14T18:32:46.148" v="95"/>
          <ac:spMkLst>
            <pc:docMk/>
            <pc:sldMk cId="2462554944" sldId="267"/>
            <ac:spMk id="110" creationId="{063BBA22-50EA-4C4D-BE05-F1CE4E63AA56}"/>
          </ac:spMkLst>
        </pc:spChg>
        <pc:spChg chg="add del">
          <ac:chgData name="Sarah Elizabeth Jenna Dayer (2419951)" userId="S::2419951@student.uwtsd.ac.uk::3535d3ca-e368-4ef5-bed2-8e0949dcff3c" providerId="AD" clId="Web-{7E7D1566-9D34-8948-ED50-A630176B84E2}" dt="2025-10-14T18:32:29.147" v="88"/>
          <ac:spMkLst>
            <pc:docMk/>
            <pc:sldMk cId="2462554944" sldId="267"/>
            <ac:spMk id="115" creationId="{924D84CD-5280-4B52-B96E-8EDAA2B20C51}"/>
          </ac:spMkLst>
        </pc:spChg>
        <pc:spChg chg="add del">
          <ac:chgData name="Sarah Elizabeth Jenna Dayer (2419951)" userId="S::2419951@student.uwtsd.ac.uk::3535d3ca-e368-4ef5-bed2-8e0949dcff3c" providerId="AD" clId="Web-{7E7D1566-9D34-8948-ED50-A630176B84E2}" dt="2025-10-14T18:32:29.147" v="88"/>
          <ac:spMkLst>
            <pc:docMk/>
            <pc:sldMk cId="2462554944" sldId="267"/>
            <ac:spMk id="117" creationId="{6BC8DD5A-2177-6753-E2F9-C07A00190B7A}"/>
          </ac:spMkLst>
        </pc:spChg>
        <pc:spChg chg="add del">
          <ac:chgData name="Sarah Elizabeth Jenna Dayer (2419951)" userId="S::2419951@student.uwtsd.ac.uk::3535d3ca-e368-4ef5-bed2-8e0949dcff3c" providerId="AD" clId="Web-{7E7D1566-9D34-8948-ED50-A630176B84E2}" dt="2025-10-14T18:32:35.538" v="90"/>
          <ac:spMkLst>
            <pc:docMk/>
            <pc:sldMk cId="2462554944" sldId="267"/>
            <ac:spMk id="119" creationId="{D4771268-CB57-404A-9271-370EB28F6090}"/>
          </ac:spMkLst>
        </pc:spChg>
        <pc:spChg chg="add del">
          <ac:chgData name="Sarah Elizabeth Jenna Dayer (2419951)" userId="S::2419951@student.uwtsd.ac.uk::3535d3ca-e368-4ef5-bed2-8e0949dcff3c" providerId="AD" clId="Web-{7E7D1566-9D34-8948-ED50-A630176B84E2}" dt="2025-10-14T18:32:40.491" v="92"/>
          <ac:spMkLst>
            <pc:docMk/>
            <pc:sldMk cId="2462554944" sldId="267"/>
            <ac:spMk id="121" creationId="{08953E74-D241-4DDF-8508-F0365EA13A92}"/>
          </ac:spMkLst>
        </pc:spChg>
        <pc:spChg chg="add del">
          <ac:chgData name="Sarah Elizabeth Jenna Dayer (2419951)" userId="S::2419951@student.uwtsd.ac.uk::3535d3ca-e368-4ef5-bed2-8e0949dcff3c" providerId="AD" clId="Web-{7E7D1566-9D34-8948-ED50-A630176B84E2}" dt="2025-10-14T18:32:40.491" v="92"/>
          <ac:spMkLst>
            <pc:docMk/>
            <pc:sldMk cId="2462554944" sldId="267"/>
            <ac:spMk id="122" creationId="{5C3C901A-B2F4-4A3C-BCDD-7C8D587ECA2E}"/>
          </ac:spMkLst>
        </pc:spChg>
        <pc:spChg chg="add del">
          <ac:chgData name="Sarah Elizabeth Jenna Dayer (2419951)" userId="S::2419951@student.uwtsd.ac.uk::3535d3ca-e368-4ef5-bed2-8e0949dcff3c" providerId="AD" clId="Web-{7E7D1566-9D34-8948-ED50-A630176B84E2}" dt="2025-10-14T18:32:46.132" v="94"/>
          <ac:spMkLst>
            <pc:docMk/>
            <pc:sldMk cId="2462554944" sldId="267"/>
            <ac:spMk id="124" creationId="{9B8E1AAF-3D6F-4FD9-B5FE-CE5FC884D8E3}"/>
          </ac:spMkLst>
        </pc:spChg>
        <pc:spChg chg="add del">
          <ac:chgData name="Sarah Elizabeth Jenna Dayer (2419951)" userId="S::2419951@student.uwtsd.ac.uk::3535d3ca-e368-4ef5-bed2-8e0949dcff3c" providerId="AD" clId="Web-{7E7D1566-9D34-8948-ED50-A630176B84E2}" dt="2025-10-14T18:32:46.132" v="94"/>
          <ac:spMkLst>
            <pc:docMk/>
            <pc:sldMk cId="2462554944" sldId="267"/>
            <ac:spMk id="125" creationId="{AC2B9E52-A969-437F-A903-A4ADFA5030E2}"/>
          </ac:spMkLst>
        </pc:spChg>
        <pc:spChg chg="add del">
          <ac:chgData name="Sarah Elizabeth Jenna Dayer (2419951)" userId="S::2419951@student.uwtsd.ac.uk::3535d3ca-e368-4ef5-bed2-8e0949dcff3c" providerId="AD" clId="Web-{7E7D1566-9D34-8948-ED50-A630176B84E2}" dt="2025-10-14T18:33:08.821" v="96"/>
          <ac:spMkLst>
            <pc:docMk/>
            <pc:sldMk cId="2462554944" sldId="267"/>
            <ac:spMk id="127" creationId="{88470751-4046-4A07-86D0-382F36ED544C}"/>
          </ac:spMkLst>
        </pc:spChg>
        <pc:spChg chg="add del">
          <ac:chgData name="Sarah Elizabeth Jenna Dayer (2419951)" userId="S::2419951@student.uwtsd.ac.uk::3535d3ca-e368-4ef5-bed2-8e0949dcff3c" providerId="AD" clId="Web-{7E7D1566-9D34-8948-ED50-A630176B84E2}" dt="2025-10-14T18:33:08.821" v="96"/>
          <ac:spMkLst>
            <pc:docMk/>
            <pc:sldMk cId="2462554944" sldId="267"/>
            <ac:spMk id="128" creationId="{798DAB7D-3A31-4ABA-87BC-3DC4343586AE}"/>
          </ac:spMkLst>
        </pc:spChg>
        <pc:spChg chg="add del">
          <ac:chgData name="Sarah Elizabeth Jenna Dayer (2419951)" userId="S::2419951@student.uwtsd.ac.uk::3535d3ca-e368-4ef5-bed2-8e0949dcff3c" providerId="AD" clId="Web-{7E7D1566-9D34-8948-ED50-A630176B84E2}" dt="2025-10-14T18:33:42.807" v="97"/>
          <ac:spMkLst>
            <pc:docMk/>
            <pc:sldMk cId="2462554944" sldId="267"/>
            <ac:spMk id="133" creationId="{BACC6370-2D7E-4714-9D71-7542949D7D5D}"/>
          </ac:spMkLst>
        </pc:spChg>
        <pc:spChg chg="add del">
          <ac:chgData name="Sarah Elizabeth Jenna Dayer (2419951)" userId="S::2419951@student.uwtsd.ac.uk::3535d3ca-e368-4ef5-bed2-8e0949dcff3c" providerId="AD" clId="Web-{7E7D1566-9D34-8948-ED50-A630176B84E2}" dt="2025-10-14T18:33:42.807" v="97"/>
          <ac:spMkLst>
            <pc:docMk/>
            <pc:sldMk cId="2462554944" sldId="267"/>
            <ac:spMk id="135" creationId="{F68B3F68-107C-434F-AA38-110D5EA91B85}"/>
          </ac:spMkLst>
        </pc:spChg>
        <pc:spChg chg="add del">
          <ac:chgData name="Sarah Elizabeth Jenna Dayer (2419951)" userId="S::2419951@student.uwtsd.ac.uk::3535d3ca-e368-4ef5-bed2-8e0949dcff3c" providerId="AD" clId="Web-{7E7D1566-9D34-8948-ED50-A630176B84E2}" dt="2025-10-14T18:33:42.807" v="97"/>
          <ac:spMkLst>
            <pc:docMk/>
            <pc:sldMk cId="2462554944" sldId="267"/>
            <ac:spMk id="137" creationId="{AAD0DBB9-1A4B-4391-81D4-CB19F9AB918A}"/>
          </ac:spMkLst>
        </pc:spChg>
        <pc:spChg chg="add del">
          <ac:chgData name="Sarah Elizabeth Jenna Dayer (2419951)" userId="S::2419951@student.uwtsd.ac.uk::3535d3ca-e368-4ef5-bed2-8e0949dcff3c" providerId="AD" clId="Web-{7E7D1566-9D34-8948-ED50-A630176B84E2}" dt="2025-10-14T18:33:42.807" v="97"/>
          <ac:spMkLst>
            <pc:docMk/>
            <pc:sldMk cId="2462554944" sldId="267"/>
            <ac:spMk id="139" creationId="{063BBA22-50EA-4C4D-BE05-F1CE4E63AA56}"/>
          </ac:spMkLst>
        </pc:spChg>
        <pc:spChg chg="add">
          <ac:chgData name="Sarah Elizabeth Jenna Dayer (2419951)" userId="S::2419951@student.uwtsd.ac.uk::3535d3ca-e368-4ef5-bed2-8e0949dcff3c" providerId="AD" clId="Web-{7E7D1566-9D34-8948-ED50-A630176B84E2}" dt="2025-10-14T18:33:42.807" v="97"/>
          <ac:spMkLst>
            <pc:docMk/>
            <pc:sldMk cId="2462554944" sldId="267"/>
            <ac:spMk id="144" creationId="{345A976A-8DE3-4B67-B94B-2044FDD12899}"/>
          </ac:spMkLst>
        </pc:spChg>
        <pc:spChg chg="add">
          <ac:chgData name="Sarah Elizabeth Jenna Dayer (2419951)" userId="S::2419951@student.uwtsd.ac.uk::3535d3ca-e368-4ef5-bed2-8e0949dcff3c" providerId="AD" clId="Web-{7E7D1566-9D34-8948-ED50-A630176B84E2}" dt="2025-10-14T18:33:42.807" v="97"/>
          <ac:spMkLst>
            <pc:docMk/>
            <pc:sldMk cId="2462554944" sldId="267"/>
            <ac:spMk id="146" creationId="{6EAAA1B9-2DDB-49C9-A037-A523D2F13C15}"/>
          </ac:spMkLst>
        </pc:spChg>
        <pc:grpChg chg="add">
          <ac:chgData name="Sarah Elizabeth Jenna Dayer (2419951)" userId="S::2419951@student.uwtsd.ac.uk::3535d3ca-e368-4ef5-bed2-8e0949dcff3c" providerId="AD" clId="Web-{7E7D1566-9D34-8948-ED50-A630176B84E2}" dt="2025-10-14T18:33:42.807" v="97"/>
          <ac:grpSpMkLst>
            <pc:docMk/>
            <pc:sldMk cId="2462554944" sldId="267"/>
            <ac:grpSpMk id="148" creationId="{B441F8D5-EBCE-4FB9-91A9-3425971C1F99}"/>
          </ac:grpSpMkLst>
        </pc:grpChg>
        <pc:grpChg chg="add">
          <ac:chgData name="Sarah Elizabeth Jenna Dayer (2419951)" userId="S::2419951@student.uwtsd.ac.uk::3535d3ca-e368-4ef5-bed2-8e0949dcff3c" providerId="AD" clId="Web-{7E7D1566-9D34-8948-ED50-A630176B84E2}" dt="2025-10-14T18:33:42.807" v="97"/>
          <ac:grpSpMkLst>
            <pc:docMk/>
            <pc:sldMk cId="2462554944" sldId="267"/>
            <ac:grpSpMk id="154" creationId="{08701F99-7E4C-4B92-A4B5-307CDFB7A4DE}"/>
          </ac:grpSpMkLst>
        </pc:grpChg>
        <pc:graphicFrameChg chg="mod modGraphic">
          <ac:chgData name="Sarah Elizabeth Jenna Dayer (2419951)" userId="S::2419951@student.uwtsd.ac.uk::3535d3ca-e368-4ef5-bed2-8e0949dcff3c" providerId="AD" clId="Web-{7E7D1566-9D34-8948-ED50-A630176B84E2}" dt="2025-10-14T18:33:42.807" v="97"/>
          <ac:graphicFrameMkLst>
            <pc:docMk/>
            <pc:sldMk cId="2462554944" sldId="267"/>
            <ac:graphicFrameMk id="4" creationId="{63AD53E7-113D-D119-8BC9-CC63C1D122E5}"/>
          </ac:graphicFrameMkLst>
        </pc:graphicFrameChg>
      </pc:sldChg>
    </pc:docChg>
  </pc:docChgLst>
  <pc:docChgLst>
    <pc:chgData name="Sarah Elizabeth Jenna Dayer (2419951)" userId="S::2419951@student.uwtsd.ac.uk::3535d3ca-e368-4ef5-bed2-8e0949dcff3c" providerId="AD" clId="Web-{D53B8CCA-1695-26AD-0CCD-877D14E4E96A}"/>
    <pc:docChg chg="addSld delSld modSld">
      <pc:chgData name="Sarah Elizabeth Jenna Dayer (2419951)" userId="S::2419951@student.uwtsd.ac.uk::3535d3ca-e368-4ef5-bed2-8e0949dcff3c" providerId="AD" clId="Web-{D53B8CCA-1695-26AD-0CCD-877D14E4E96A}" dt="2025-10-04T17:49:50.254" v="808" actId="20577"/>
      <pc:docMkLst>
        <pc:docMk/>
      </pc:docMkLst>
      <pc:sldChg chg="addSp delSp modSp">
        <pc:chgData name="Sarah Elizabeth Jenna Dayer (2419951)" userId="S::2419951@student.uwtsd.ac.uk::3535d3ca-e368-4ef5-bed2-8e0949dcff3c" providerId="AD" clId="Web-{D53B8CCA-1695-26AD-0CCD-877D14E4E96A}" dt="2025-10-04T17:17:40.749" v="362"/>
        <pc:sldMkLst>
          <pc:docMk/>
          <pc:sldMk cId="4208477623" sldId="259"/>
        </pc:sldMkLst>
        <pc:spChg chg="mod">
          <ac:chgData name="Sarah Elizabeth Jenna Dayer (2419951)" userId="S::2419951@student.uwtsd.ac.uk::3535d3ca-e368-4ef5-bed2-8e0949dcff3c" providerId="AD" clId="Web-{D53B8CCA-1695-26AD-0CCD-877D14E4E96A}" dt="2025-10-04T17:17:40.749" v="362"/>
          <ac:spMkLst>
            <pc:docMk/>
            <pc:sldMk cId="4208477623" sldId="259"/>
            <ac:spMk id="2" creationId="{5E64F591-12C5-D6CB-6BCF-EA1AE5E8EB13}"/>
          </ac:spMkLst>
        </pc:spChg>
        <pc:spChg chg="mod">
          <ac:chgData name="Sarah Elizabeth Jenna Dayer (2419951)" userId="S::2419951@student.uwtsd.ac.uk::3535d3ca-e368-4ef5-bed2-8e0949dcff3c" providerId="AD" clId="Web-{D53B8CCA-1695-26AD-0CCD-877D14E4E96A}" dt="2025-10-04T17:17:40.749" v="362"/>
          <ac:spMkLst>
            <pc:docMk/>
            <pc:sldMk cId="4208477623" sldId="259"/>
            <ac:spMk id="3" creationId="{329B65ED-BA56-BA71-0D94-E34B8E48527F}"/>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45" creationId="{09588DA8-065E-4F6F-8EFD-43104AB2E0CF}"/>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46" creationId="{C4285719-470E-454C-AF62-8323075F1F5B}"/>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47" creationId="{CD9FE4EF-C4D8-49A0-B2FF-81D8DB7D8A24}"/>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48" creationId="{4300840D-0A0B-4512-BACA-B439D5B9C57C}"/>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49" creationId="{D2B78728-A580-49A7-84F9-6EF6F583ADE0}"/>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50" creationId="{38FAA1A1-D861-433F-88FA-1E9D6FD31D11}"/>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51" creationId="{8D71EDA1-87BF-4D5D-AB79-F346FD19278A}"/>
          </ac:spMkLst>
        </pc:spChg>
      </pc:sldChg>
      <pc:sldChg chg="modSp">
        <pc:chgData name="Sarah Elizabeth Jenna Dayer (2419951)" userId="S::2419951@student.uwtsd.ac.uk::3535d3ca-e368-4ef5-bed2-8e0949dcff3c" providerId="AD" clId="Web-{D53B8CCA-1695-26AD-0CCD-877D14E4E96A}" dt="2025-10-04T17:49:50.254" v="808" actId="20577"/>
        <pc:sldMkLst>
          <pc:docMk/>
          <pc:sldMk cId="1162097303" sldId="262"/>
        </pc:sldMkLst>
        <pc:spChg chg="mod">
          <ac:chgData name="Sarah Elizabeth Jenna Dayer (2419951)" userId="S::2419951@student.uwtsd.ac.uk::3535d3ca-e368-4ef5-bed2-8e0949dcff3c" providerId="AD" clId="Web-{D53B8CCA-1695-26AD-0CCD-877D14E4E96A}" dt="2025-10-04T17:49:50.254" v="808" actId="20577"/>
          <ac:spMkLst>
            <pc:docMk/>
            <pc:sldMk cId="1162097303" sldId="262"/>
            <ac:spMk id="3" creationId="{A3D703DA-5293-6D0D-4FFB-9B55C1F2D9DA}"/>
          </ac:spMkLst>
        </pc:spChg>
      </pc:sldChg>
      <pc:sldChg chg="addSp modSp new mod setBg">
        <pc:chgData name="Sarah Elizabeth Jenna Dayer (2419951)" userId="S::2419951@student.uwtsd.ac.uk::3535d3ca-e368-4ef5-bed2-8e0949dcff3c" providerId="AD" clId="Web-{D53B8CCA-1695-26AD-0CCD-877D14E4E96A}" dt="2025-10-04T17:24:46.178" v="400" actId="20577"/>
        <pc:sldMkLst>
          <pc:docMk/>
          <pc:sldMk cId="93677728" sldId="266"/>
        </pc:sldMkLst>
        <pc:spChg chg="mod">
          <ac:chgData name="Sarah Elizabeth Jenna Dayer (2419951)" userId="S::2419951@student.uwtsd.ac.uk::3535d3ca-e368-4ef5-bed2-8e0949dcff3c" providerId="AD" clId="Web-{D53B8CCA-1695-26AD-0CCD-877D14E4E96A}" dt="2025-10-04T17:18:54.478" v="370"/>
          <ac:spMkLst>
            <pc:docMk/>
            <pc:sldMk cId="93677728" sldId="266"/>
            <ac:spMk id="2" creationId="{FCE7DBDB-F49E-7607-690C-7B0858F23BC4}"/>
          </ac:spMkLst>
        </pc:spChg>
        <pc:spChg chg="mod">
          <ac:chgData name="Sarah Elizabeth Jenna Dayer (2419951)" userId="S::2419951@student.uwtsd.ac.uk::3535d3ca-e368-4ef5-bed2-8e0949dcff3c" providerId="AD" clId="Web-{D53B8CCA-1695-26AD-0CCD-877D14E4E96A}" dt="2025-10-04T17:24:46.178" v="400" actId="20577"/>
          <ac:spMkLst>
            <pc:docMk/>
            <pc:sldMk cId="93677728" sldId="266"/>
            <ac:spMk id="3" creationId="{AAF92521-4C88-9A3D-D565-FA90AA133095}"/>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8" creationId="{09588DA8-065E-4F6F-8EFD-43104AB2E0CF}"/>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10" creationId="{C4285719-470E-454C-AF62-8323075F1F5B}"/>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12" creationId="{CD9FE4EF-C4D8-49A0-B2FF-81D8DB7D8A24}"/>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14" creationId="{4300840D-0A0B-4512-BACA-B439D5B9C57C}"/>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16" creationId="{D2B78728-A580-49A7-84F9-6EF6F583ADE0}"/>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18" creationId="{38FAA1A1-D861-433F-88FA-1E9D6FD31D11}"/>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20" creationId="{8D71EDA1-87BF-4D5D-AB79-F346FD19278A}"/>
          </ac:spMkLst>
        </pc:spChg>
      </pc:sldChg>
    </pc:docChg>
  </pc:docChgLst>
  <pc:docChgLst>
    <pc:chgData name="Sarah Elizabeth Jenna Dayer (2419951)" userId="S::2419951@student.uwtsd.ac.uk::3535d3ca-e368-4ef5-bed2-8e0949dcff3c" providerId="AD" clId="Web-{274C582C-817D-2AF0-0F20-8845F0EB0573}"/>
    <pc:docChg chg="modSld">
      <pc:chgData name="Sarah Elizabeth Jenna Dayer (2419951)" userId="S::2419951@student.uwtsd.ac.uk::3535d3ca-e368-4ef5-bed2-8e0949dcff3c" providerId="AD" clId="Web-{274C582C-817D-2AF0-0F20-8845F0EB0573}" dt="2025-10-05T14:16:26" v="14" actId="20577"/>
      <pc:docMkLst>
        <pc:docMk/>
      </pc:docMkLst>
      <pc:sldChg chg="modSp">
        <pc:chgData name="Sarah Elizabeth Jenna Dayer (2419951)" userId="S::2419951@student.uwtsd.ac.uk::3535d3ca-e368-4ef5-bed2-8e0949dcff3c" providerId="AD" clId="Web-{274C582C-817D-2AF0-0F20-8845F0EB0573}" dt="2025-10-05T14:15:12.287" v="8" actId="20577"/>
        <pc:sldMkLst>
          <pc:docMk/>
          <pc:sldMk cId="3592661357" sldId="258"/>
        </pc:sldMkLst>
        <pc:spChg chg="mod">
          <ac:chgData name="Sarah Elizabeth Jenna Dayer (2419951)" userId="S::2419951@student.uwtsd.ac.uk::3535d3ca-e368-4ef5-bed2-8e0949dcff3c" providerId="AD" clId="Web-{274C582C-817D-2AF0-0F20-8845F0EB0573}" dt="2025-10-05T14:15:12.287" v="8" actId="20577"/>
          <ac:spMkLst>
            <pc:docMk/>
            <pc:sldMk cId="3592661357" sldId="258"/>
            <ac:spMk id="3" creationId="{D7A4DAE6-221C-23A6-9BCC-DE42658E9D38}"/>
          </ac:spMkLst>
        </pc:spChg>
      </pc:sldChg>
      <pc:sldChg chg="modSp">
        <pc:chgData name="Sarah Elizabeth Jenna Dayer (2419951)" userId="S::2419951@student.uwtsd.ac.uk::3535d3ca-e368-4ef5-bed2-8e0949dcff3c" providerId="AD" clId="Web-{274C582C-817D-2AF0-0F20-8845F0EB0573}" dt="2025-10-05T14:16:26" v="14" actId="20577"/>
        <pc:sldMkLst>
          <pc:docMk/>
          <pc:sldMk cId="93677728" sldId="266"/>
        </pc:sldMkLst>
        <pc:spChg chg="mod">
          <ac:chgData name="Sarah Elizabeth Jenna Dayer (2419951)" userId="S::2419951@student.uwtsd.ac.uk::3535d3ca-e368-4ef5-bed2-8e0949dcff3c" providerId="AD" clId="Web-{274C582C-817D-2AF0-0F20-8845F0EB0573}" dt="2025-10-05T14:16:26" v="14" actId="20577"/>
          <ac:spMkLst>
            <pc:docMk/>
            <pc:sldMk cId="93677728" sldId="266"/>
            <ac:spMk id="3" creationId="{AAF92521-4C88-9A3D-D565-FA90AA133095}"/>
          </ac:spMkLst>
        </pc:spChg>
      </pc:sldChg>
    </pc:docChg>
  </pc:docChgLst>
  <pc:docChgLst>
    <pc:chgData name="Sarah Elizabeth Jenna Dayer (2419951)" userId="S::2419951@student.uwtsd.ac.uk::3535d3ca-e368-4ef5-bed2-8e0949dcff3c" providerId="AD" clId="Web-{9C83E474-C71D-E582-CC60-1FA39CB2F0D1}"/>
    <pc:docChg chg="modSld">
      <pc:chgData name="Sarah Elizabeth Jenna Dayer (2419951)" userId="S::2419951@student.uwtsd.ac.uk::3535d3ca-e368-4ef5-bed2-8e0949dcff3c" providerId="AD" clId="Web-{9C83E474-C71D-E582-CC60-1FA39CB2F0D1}" dt="2025-10-10T09:21:13.625" v="116" actId="20577"/>
      <pc:docMkLst>
        <pc:docMk/>
      </pc:docMkLst>
    </pc:docChg>
  </pc:docChgLst>
  <pc:docChgLst>
    <pc:chgData name="Sarah Elizabeth Jenna Dayer (2419951)" userId="S::2419951@student.uwtsd.ac.uk::3535d3ca-e368-4ef5-bed2-8e0949dcff3c" providerId="AD" clId="Web-{5FA510EA-DDCB-B077-ACBE-E3411192C2DF}"/>
    <pc:docChg chg="modSld">
      <pc:chgData name="Sarah Elizabeth Jenna Dayer (2419951)" userId="S::2419951@student.uwtsd.ac.uk::3535d3ca-e368-4ef5-bed2-8e0949dcff3c" providerId="AD" clId="Web-{5FA510EA-DDCB-B077-ACBE-E3411192C2DF}" dt="2025-10-03T17:12:08.657" v="80" actId="1076"/>
      <pc:docMkLst>
        <pc:docMk/>
      </pc:docMkLst>
      <pc:sldChg chg="modSp">
        <pc:chgData name="Sarah Elizabeth Jenna Dayer (2419951)" userId="S::2419951@student.uwtsd.ac.uk::3535d3ca-e368-4ef5-bed2-8e0949dcff3c" providerId="AD" clId="Web-{5FA510EA-DDCB-B077-ACBE-E3411192C2DF}" dt="2025-10-03T17:12:08.657" v="80" actId="1076"/>
        <pc:sldMkLst>
          <pc:docMk/>
          <pc:sldMk cId="109857222" sldId="256"/>
        </pc:sldMkLst>
        <pc:spChg chg="mod">
          <ac:chgData name="Sarah Elizabeth Jenna Dayer (2419951)" userId="S::2419951@student.uwtsd.ac.uk::3535d3ca-e368-4ef5-bed2-8e0949dcff3c" providerId="AD" clId="Web-{5FA510EA-DDCB-B077-ACBE-E3411192C2DF}" dt="2025-10-03T17:12:08.657" v="80" actId="1076"/>
          <ac:spMkLst>
            <pc:docMk/>
            <pc:sldMk cId="109857222" sldId="256"/>
            <ac:spMk id="2" creationId="{00000000-0000-0000-0000-000000000000}"/>
          </ac:spMkLst>
        </pc:spChg>
      </pc:sldChg>
    </pc:docChg>
  </pc:docChgLst>
  <pc:docChgLst>
    <pc:chgData name="Sarah Elizabeth Jenna Dayer (2419951)" userId="S::2419951@student.uwtsd.ac.uk::3535d3ca-e368-4ef5-bed2-8e0949dcff3c" providerId="AD" clId="Web-{E4EC107A-28BC-1AC3-51B4-018715ED1AEA}"/>
    <pc:docChg chg="addSld delSld modSld">
      <pc:chgData name="Sarah Elizabeth Jenna Dayer (2419951)" userId="S::2419951@student.uwtsd.ac.uk::3535d3ca-e368-4ef5-bed2-8e0949dcff3c" providerId="AD" clId="Web-{E4EC107A-28BC-1AC3-51B4-018715ED1AEA}" dt="2025-10-14T17:48:29.362" v="1433"/>
      <pc:docMkLst>
        <pc:docMk/>
      </pc:docMkLst>
      <pc:sldChg chg="addSp delSp modSp mod setBg setClrOvrMap">
        <pc:chgData name="Sarah Elizabeth Jenna Dayer (2419951)" userId="S::2419951@student.uwtsd.ac.uk::3535d3ca-e368-4ef5-bed2-8e0949dcff3c" providerId="AD" clId="Web-{E4EC107A-28BC-1AC3-51B4-018715ED1AEA}" dt="2025-10-14T17:45:28.293" v="1419"/>
        <pc:sldMkLst>
          <pc:docMk/>
          <pc:sldMk cId="109857222" sldId="256"/>
        </pc:sldMkLst>
        <pc:spChg chg="mod">
          <ac:chgData name="Sarah Elizabeth Jenna Dayer (2419951)" userId="S::2419951@student.uwtsd.ac.uk::3535d3ca-e368-4ef5-bed2-8e0949dcff3c" providerId="AD" clId="Web-{E4EC107A-28BC-1AC3-51B4-018715ED1AEA}" dt="2025-10-14T17:45:28.293" v="1419"/>
          <ac:spMkLst>
            <pc:docMk/>
            <pc:sldMk cId="109857222" sldId="256"/>
            <ac:spMk id="2" creationId="{00000000-0000-0000-0000-000000000000}"/>
          </ac:spMkLst>
        </pc:spChg>
        <pc:spChg chg="mod">
          <ac:chgData name="Sarah Elizabeth Jenna Dayer (2419951)" userId="S::2419951@student.uwtsd.ac.uk::3535d3ca-e368-4ef5-bed2-8e0949dcff3c" providerId="AD" clId="Web-{E4EC107A-28BC-1AC3-51B4-018715ED1AEA}" dt="2025-10-14T17:45:28.293" v="1419"/>
          <ac:spMkLst>
            <pc:docMk/>
            <pc:sldMk cId="109857222" sldId="256"/>
            <ac:spMk id="3" creationId="{00000000-0000-0000-0000-000000000000}"/>
          </ac:spMkLst>
        </pc:spChg>
        <pc:spChg chg="add del">
          <ac:chgData name="Sarah Elizabeth Jenna Dayer (2419951)" userId="S::2419951@student.uwtsd.ac.uk::3535d3ca-e368-4ef5-bed2-8e0949dcff3c" providerId="AD" clId="Web-{E4EC107A-28BC-1AC3-51B4-018715ED1AEA}" dt="2025-10-14T15:35:06.883" v="895"/>
          <ac:spMkLst>
            <pc:docMk/>
            <pc:sldMk cId="109857222" sldId="256"/>
            <ac:spMk id="170" creationId="{94DFFEBA-4C68-48E5-8B17-328CB58A9B9D}"/>
          </ac:spMkLst>
        </pc:spChg>
        <pc:spChg chg="add del">
          <ac:chgData name="Sarah Elizabeth Jenna Dayer (2419951)" userId="S::2419951@student.uwtsd.ac.uk::3535d3ca-e368-4ef5-bed2-8e0949dcff3c" providerId="AD" clId="Web-{E4EC107A-28BC-1AC3-51B4-018715ED1AEA}" dt="2025-10-14T15:35:06.883" v="895"/>
          <ac:spMkLst>
            <pc:docMk/>
            <pc:sldMk cId="109857222" sldId="256"/>
            <ac:spMk id="174" creationId="{59EAD2C6-89D0-435B-9B8C-E3240DEABD6D}"/>
          </ac:spMkLst>
        </pc:spChg>
        <pc:spChg chg="add del">
          <ac:chgData name="Sarah Elizabeth Jenna Dayer (2419951)" userId="S::2419951@student.uwtsd.ac.uk::3535d3ca-e368-4ef5-bed2-8e0949dcff3c" providerId="AD" clId="Web-{E4EC107A-28BC-1AC3-51B4-018715ED1AEA}" dt="2025-10-14T15:33:36.179" v="882"/>
          <ac:spMkLst>
            <pc:docMk/>
            <pc:sldMk cId="109857222" sldId="256"/>
            <ac:spMk id="180" creationId="{6CCA5F87-1D1E-45CB-8D83-FC7EEFAD9935}"/>
          </ac:spMkLst>
        </pc:spChg>
        <pc:spChg chg="add del">
          <ac:chgData name="Sarah Elizabeth Jenna Dayer (2419951)" userId="S::2419951@student.uwtsd.ac.uk::3535d3ca-e368-4ef5-bed2-8e0949dcff3c" providerId="AD" clId="Web-{E4EC107A-28BC-1AC3-51B4-018715ED1AEA}" dt="2025-10-14T15:34:00.773" v="888"/>
          <ac:spMkLst>
            <pc:docMk/>
            <pc:sldMk cId="109857222" sldId="256"/>
            <ac:spMk id="181" creationId="{D28B54C3-B57B-472A-B96E-1FCB67093DC2}"/>
          </ac:spMkLst>
        </pc:spChg>
        <pc:spChg chg="add del">
          <ac:chgData name="Sarah Elizabeth Jenna Dayer (2419951)" userId="S::2419951@student.uwtsd.ac.uk::3535d3ca-e368-4ef5-bed2-8e0949dcff3c" providerId="AD" clId="Web-{E4EC107A-28BC-1AC3-51B4-018715ED1AEA}" dt="2025-10-14T15:33:36.179" v="882"/>
          <ac:spMkLst>
            <pc:docMk/>
            <pc:sldMk cId="109857222" sldId="256"/>
            <ac:spMk id="182" creationId="{7CCFC2C6-6238-4A2F-93DE-2ADF74AF635E}"/>
          </ac:spMkLst>
        </pc:spChg>
        <pc:spChg chg="add del">
          <ac:chgData name="Sarah Elizabeth Jenna Dayer (2419951)" userId="S::2419951@student.uwtsd.ac.uk::3535d3ca-e368-4ef5-bed2-8e0949dcff3c" providerId="AD" clId="Web-{E4EC107A-28BC-1AC3-51B4-018715ED1AEA}" dt="2025-10-14T15:34:00.773" v="888"/>
          <ac:spMkLst>
            <pc:docMk/>
            <pc:sldMk cId="109857222" sldId="256"/>
            <ac:spMk id="183" creationId="{7DB3C429-F8DA-49B9-AF84-21996FCF78B5}"/>
          </ac:spMkLst>
        </pc:spChg>
        <pc:spChg chg="add del">
          <ac:chgData name="Sarah Elizabeth Jenna Dayer (2419951)" userId="S::2419951@student.uwtsd.ac.uk::3535d3ca-e368-4ef5-bed2-8e0949dcff3c" providerId="AD" clId="Web-{E4EC107A-28BC-1AC3-51B4-018715ED1AEA}" dt="2025-10-14T15:33:36.179" v="882"/>
          <ac:spMkLst>
            <pc:docMk/>
            <pc:sldMk cId="109857222" sldId="256"/>
            <ac:spMk id="184" creationId="{AF2F604E-43BE-4DC3-B983-E071523364F8}"/>
          </ac:spMkLst>
        </pc:spChg>
        <pc:spChg chg="add del">
          <ac:chgData name="Sarah Elizabeth Jenna Dayer (2419951)" userId="S::2419951@student.uwtsd.ac.uk::3535d3ca-e368-4ef5-bed2-8e0949dcff3c" providerId="AD" clId="Web-{E4EC107A-28BC-1AC3-51B4-018715ED1AEA}" dt="2025-10-14T15:34:00.773" v="888"/>
          <ac:spMkLst>
            <pc:docMk/>
            <pc:sldMk cId="109857222" sldId="256"/>
            <ac:spMk id="185" creationId="{E12088DD-B1AD-40E0-8B86-1D87A2CCD9BE}"/>
          </ac:spMkLst>
        </pc:spChg>
        <pc:spChg chg="add del">
          <ac:chgData name="Sarah Elizabeth Jenna Dayer (2419951)" userId="S::2419951@student.uwtsd.ac.uk::3535d3ca-e368-4ef5-bed2-8e0949dcff3c" providerId="AD" clId="Web-{E4EC107A-28BC-1AC3-51B4-018715ED1AEA}" dt="2025-10-14T15:33:36.179" v="882"/>
          <ac:spMkLst>
            <pc:docMk/>
            <pc:sldMk cId="109857222" sldId="256"/>
            <ac:spMk id="186" creationId="{08C9B587-E65E-4B52-B37C-ABEBB6E87928}"/>
          </ac:spMkLst>
        </pc:spChg>
        <pc:spChg chg="add del">
          <ac:chgData name="Sarah Elizabeth Jenna Dayer (2419951)" userId="S::2419951@student.uwtsd.ac.uk::3535d3ca-e368-4ef5-bed2-8e0949dcff3c" providerId="AD" clId="Web-{E4EC107A-28BC-1AC3-51B4-018715ED1AEA}" dt="2025-10-14T15:34:00.773" v="888"/>
          <ac:spMkLst>
            <pc:docMk/>
            <pc:sldMk cId="109857222" sldId="256"/>
            <ac:spMk id="187" creationId="{C4C9F2B0-1044-46EB-8AEB-C3BFFDE6C2CC}"/>
          </ac:spMkLst>
        </pc:spChg>
        <pc:spChg chg="add del">
          <ac:chgData name="Sarah Elizabeth Jenna Dayer (2419951)" userId="S::2419951@student.uwtsd.ac.uk::3535d3ca-e368-4ef5-bed2-8e0949dcff3c" providerId="AD" clId="Web-{E4EC107A-28BC-1AC3-51B4-018715ED1AEA}" dt="2025-10-14T15:33:39.929" v="884"/>
          <ac:spMkLst>
            <pc:docMk/>
            <pc:sldMk cId="109857222" sldId="256"/>
            <ac:spMk id="188" creationId="{E70372AA-12E1-4094-B31A-1B0F57FC3E78}"/>
          </ac:spMkLst>
        </pc:spChg>
        <pc:spChg chg="add del">
          <ac:chgData name="Sarah Elizabeth Jenna Dayer (2419951)" userId="S::2419951@student.uwtsd.ac.uk::3535d3ca-e368-4ef5-bed2-8e0949dcff3c" providerId="AD" clId="Web-{E4EC107A-28BC-1AC3-51B4-018715ED1AEA}" dt="2025-10-14T15:33:39.929" v="884"/>
          <ac:spMkLst>
            <pc:docMk/>
            <pc:sldMk cId="109857222" sldId="256"/>
            <ac:spMk id="190" creationId="{AA61CCAC-6875-474C-8E9E-F57ABF078C2B}"/>
          </ac:spMkLst>
        </pc:spChg>
        <pc:spChg chg="add del">
          <ac:chgData name="Sarah Elizabeth Jenna Dayer (2419951)" userId="S::2419951@student.uwtsd.ac.uk::3535d3ca-e368-4ef5-bed2-8e0949dcff3c" providerId="AD" clId="Web-{E4EC107A-28BC-1AC3-51B4-018715ED1AEA}" dt="2025-10-14T15:33:39.929" v="884"/>
          <ac:spMkLst>
            <pc:docMk/>
            <pc:sldMk cId="109857222" sldId="256"/>
            <ac:spMk id="191" creationId="{5683D043-25BB-4AC9-8130-641179672614}"/>
          </ac:spMkLst>
        </pc:spChg>
        <pc:spChg chg="add del">
          <ac:chgData name="Sarah Elizabeth Jenna Dayer (2419951)" userId="S::2419951@student.uwtsd.ac.uk::3535d3ca-e368-4ef5-bed2-8e0949dcff3c" providerId="AD" clId="Web-{E4EC107A-28BC-1AC3-51B4-018715ED1AEA}" dt="2025-10-14T15:33:47.992" v="886"/>
          <ac:spMkLst>
            <pc:docMk/>
            <pc:sldMk cId="109857222" sldId="256"/>
            <ac:spMk id="193" creationId="{C73BBEEF-B456-4A39-B44B-5A53E698A15D}"/>
          </ac:spMkLst>
        </pc:spChg>
        <pc:spChg chg="add del">
          <ac:chgData name="Sarah Elizabeth Jenna Dayer (2419951)" userId="S::2419951@student.uwtsd.ac.uk::3535d3ca-e368-4ef5-bed2-8e0949dcff3c" providerId="AD" clId="Web-{E4EC107A-28BC-1AC3-51B4-018715ED1AEA}" dt="2025-10-14T15:33:47.992" v="886"/>
          <ac:spMkLst>
            <pc:docMk/>
            <pc:sldMk cId="109857222" sldId="256"/>
            <ac:spMk id="195" creationId="{13A48C6C-3CC4-4EE5-A773-EC1EB7F59CD4}"/>
          </ac:spMkLst>
        </pc:spChg>
        <pc:spChg chg="add del">
          <ac:chgData name="Sarah Elizabeth Jenna Dayer (2419951)" userId="S::2419951@student.uwtsd.ac.uk::3535d3ca-e368-4ef5-bed2-8e0949dcff3c" providerId="AD" clId="Web-{E4EC107A-28BC-1AC3-51B4-018715ED1AEA}" dt="2025-10-14T15:33:47.992" v="886"/>
          <ac:spMkLst>
            <pc:docMk/>
            <pc:sldMk cId="109857222" sldId="256"/>
            <ac:spMk id="196" creationId="{F489C2E0-4895-4B72-85EA-7EE9FAFFDC7E}"/>
          </ac:spMkLst>
        </pc:spChg>
        <pc:spChg chg="add del">
          <ac:chgData name="Sarah Elizabeth Jenna Dayer (2419951)" userId="S::2419951@student.uwtsd.ac.uk::3535d3ca-e368-4ef5-bed2-8e0949dcff3c" providerId="AD" clId="Web-{E4EC107A-28BC-1AC3-51B4-018715ED1AEA}" dt="2025-10-14T15:34:00.773" v="888"/>
          <ac:spMkLst>
            <pc:docMk/>
            <pc:sldMk cId="109857222" sldId="256"/>
            <ac:spMk id="198" creationId="{0C395952-4E26-45A2-8756-2ADFD6E53C6E}"/>
          </ac:spMkLst>
        </pc:spChg>
        <pc:spChg chg="add del">
          <ac:chgData name="Sarah Elizabeth Jenna Dayer (2419951)" userId="S::2419951@student.uwtsd.ac.uk::3535d3ca-e368-4ef5-bed2-8e0949dcff3c" providerId="AD" clId="Web-{E4EC107A-28BC-1AC3-51B4-018715ED1AEA}" dt="2025-10-14T15:34:00.773" v="888"/>
          <ac:spMkLst>
            <pc:docMk/>
            <pc:sldMk cId="109857222" sldId="256"/>
            <ac:spMk id="199" creationId="{4734BADF-9461-4621-B112-2D7BABEA7DD0}"/>
          </ac:spMkLst>
        </pc:spChg>
        <pc:spChg chg="add del">
          <ac:chgData name="Sarah Elizabeth Jenna Dayer (2419951)" userId="S::2419951@student.uwtsd.ac.uk::3535d3ca-e368-4ef5-bed2-8e0949dcff3c" providerId="AD" clId="Web-{E4EC107A-28BC-1AC3-51B4-018715ED1AEA}" dt="2025-10-14T15:34:08.804" v="890"/>
          <ac:spMkLst>
            <pc:docMk/>
            <pc:sldMk cId="109857222" sldId="256"/>
            <ac:spMk id="201" creationId="{0E30439A-8A5B-46EC-8283-9B6B031D40D0}"/>
          </ac:spMkLst>
        </pc:spChg>
        <pc:spChg chg="add del">
          <ac:chgData name="Sarah Elizabeth Jenna Dayer (2419951)" userId="S::2419951@student.uwtsd.ac.uk::3535d3ca-e368-4ef5-bed2-8e0949dcff3c" providerId="AD" clId="Web-{E4EC107A-28BC-1AC3-51B4-018715ED1AEA}" dt="2025-10-14T15:34:08.804" v="890"/>
          <ac:spMkLst>
            <pc:docMk/>
            <pc:sldMk cId="109857222" sldId="256"/>
            <ac:spMk id="202" creationId="{5CEAD642-85CF-4750-8432-7C80C901F001}"/>
          </ac:spMkLst>
        </pc:spChg>
        <pc:spChg chg="add del">
          <ac:chgData name="Sarah Elizabeth Jenna Dayer (2419951)" userId="S::2419951@student.uwtsd.ac.uk::3535d3ca-e368-4ef5-bed2-8e0949dcff3c" providerId="AD" clId="Web-{E4EC107A-28BC-1AC3-51B4-018715ED1AEA}" dt="2025-10-14T15:34:08.804" v="890"/>
          <ac:spMkLst>
            <pc:docMk/>
            <pc:sldMk cId="109857222" sldId="256"/>
            <ac:spMk id="204" creationId="{730D8B3B-9B80-4025-B934-26DC7D7CD231}"/>
          </ac:spMkLst>
        </pc:spChg>
        <pc:spChg chg="add del">
          <ac:chgData name="Sarah Elizabeth Jenna Dayer (2419951)" userId="S::2419951@student.uwtsd.ac.uk::3535d3ca-e368-4ef5-bed2-8e0949dcff3c" providerId="AD" clId="Web-{E4EC107A-28BC-1AC3-51B4-018715ED1AEA}" dt="2025-10-14T15:34:08.804" v="890"/>
          <ac:spMkLst>
            <pc:docMk/>
            <pc:sldMk cId="109857222" sldId="256"/>
            <ac:spMk id="205" creationId="{B5A1B09C-1565-46F8-B70F-621C5EB48A09}"/>
          </ac:spMkLst>
        </pc:spChg>
        <pc:spChg chg="add del">
          <ac:chgData name="Sarah Elizabeth Jenna Dayer (2419951)" userId="S::2419951@student.uwtsd.ac.uk::3535d3ca-e368-4ef5-bed2-8e0949dcff3c" providerId="AD" clId="Web-{E4EC107A-28BC-1AC3-51B4-018715ED1AEA}" dt="2025-10-14T15:34:08.804" v="890"/>
          <ac:spMkLst>
            <pc:docMk/>
            <pc:sldMk cId="109857222" sldId="256"/>
            <ac:spMk id="206" creationId="{8C516CC8-80AC-446C-A56E-9F54B7210402}"/>
          </ac:spMkLst>
        </pc:spChg>
        <pc:spChg chg="add del">
          <ac:chgData name="Sarah Elizabeth Jenna Dayer (2419951)" userId="S::2419951@student.uwtsd.ac.uk::3535d3ca-e368-4ef5-bed2-8e0949dcff3c" providerId="AD" clId="Web-{E4EC107A-28BC-1AC3-51B4-018715ED1AEA}" dt="2025-10-14T15:34:08.804" v="890"/>
          <ac:spMkLst>
            <pc:docMk/>
            <pc:sldMk cId="109857222" sldId="256"/>
            <ac:spMk id="207" creationId="{53947E58-F088-49F1-A3D1-DEA690192E84}"/>
          </ac:spMkLst>
        </pc:spChg>
        <pc:spChg chg="add del">
          <ac:chgData name="Sarah Elizabeth Jenna Dayer (2419951)" userId="S::2419951@student.uwtsd.ac.uk::3535d3ca-e368-4ef5-bed2-8e0949dcff3c" providerId="AD" clId="Web-{E4EC107A-28BC-1AC3-51B4-018715ED1AEA}" dt="2025-10-14T15:34:21.789" v="892"/>
          <ac:spMkLst>
            <pc:docMk/>
            <pc:sldMk cId="109857222" sldId="256"/>
            <ac:spMk id="209" creationId="{43C48B49-6135-48B6-AC0F-97E5D8D1F03F}"/>
          </ac:spMkLst>
        </pc:spChg>
        <pc:spChg chg="add del">
          <ac:chgData name="Sarah Elizabeth Jenna Dayer (2419951)" userId="S::2419951@student.uwtsd.ac.uk::3535d3ca-e368-4ef5-bed2-8e0949dcff3c" providerId="AD" clId="Web-{E4EC107A-28BC-1AC3-51B4-018715ED1AEA}" dt="2025-10-14T15:34:21.789" v="892"/>
          <ac:spMkLst>
            <pc:docMk/>
            <pc:sldMk cId="109857222" sldId="256"/>
            <ac:spMk id="210" creationId="{9715DAF0-AE1B-46C9-8A6B-DB2AA05AB91D}"/>
          </ac:spMkLst>
        </pc:spChg>
        <pc:spChg chg="add del">
          <ac:chgData name="Sarah Elizabeth Jenna Dayer (2419951)" userId="S::2419951@student.uwtsd.ac.uk::3535d3ca-e368-4ef5-bed2-8e0949dcff3c" providerId="AD" clId="Web-{E4EC107A-28BC-1AC3-51B4-018715ED1AEA}" dt="2025-10-14T15:34:21.789" v="892"/>
          <ac:spMkLst>
            <pc:docMk/>
            <pc:sldMk cId="109857222" sldId="256"/>
            <ac:spMk id="211" creationId="{DC631C0B-6DA6-4E57-8231-CE32B3434A7E}"/>
          </ac:spMkLst>
        </pc:spChg>
        <pc:spChg chg="add del">
          <ac:chgData name="Sarah Elizabeth Jenna Dayer (2419951)" userId="S::2419951@student.uwtsd.ac.uk::3535d3ca-e368-4ef5-bed2-8e0949dcff3c" providerId="AD" clId="Web-{E4EC107A-28BC-1AC3-51B4-018715ED1AEA}" dt="2025-10-14T15:34:21.789" v="892"/>
          <ac:spMkLst>
            <pc:docMk/>
            <pc:sldMk cId="109857222" sldId="256"/>
            <ac:spMk id="212" creationId="{F256AC18-FB41-4977-8B0C-F5082335AB7D}"/>
          </ac:spMkLst>
        </pc:spChg>
        <pc:spChg chg="add del">
          <ac:chgData name="Sarah Elizabeth Jenna Dayer (2419951)" userId="S::2419951@student.uwtsd.ac.uk::3535d3ca-e368-4ef5-bed2-8e0949dcff3c" providerId="AD" clId="Web-{E4EC107A-28BC-1AC3-51B4-018715ED1AEA}" dt="2025-10-14T15:34:21.789" v="892"/>
          <ac:spMkLst>
            <pc:docMk/>
            <pc:sldMk cId="109857222" sldId="256"/>
            <ac:spMk id="213" creationId="{AFF4A713-7B75-4B21-90D7-5AB19547C728}"/>
          </ac:spMkLst>
        </pc:spChg>
        <pc:spChg chg="add del">
          <ac:chgData name="Sarah Elizabeth Jenna Dayer (2419951)" userId="S::2419951@student.uwtsd.ac.uk::3535d3ca-e368-4ef5-bed2-8e0949dcff3c" providerId="AD" clId="Web-{E4EC107A-28BC-1AC3-51B4-018715ED1AEA}" dt="2025-10-14T15:35:06.883" v="894"/>
          <ac:spMkLst>
            <pc:docMk/>
            <pc:sldMk cId="109857222" sldId="256"/>
            <ac:spMk id="215" creationId="{5A292AEA-2528-46C0-B426-95822B6141FB}"/>
          </ac:spMkLst>
        </pc:spChg>
        <pc:spChg chg="add del">
          <ac:chgData name="Sarah Elizabeth Jenna Dayer (2419951)" userId="S::2419951@student.uwtsd.ac.uk::3535d3ca-e368-4ef5-bed2-8e0949dcff3c" providerId="AD" clId="Web-{E4EC107A-28BC-1AC3-51B4-018715ED1AEA}" dt="2025-10-14T15:35:06.883" v="894"/>
          <ac:spMkLst>
            <pc:docMk/>
            <pc:sldMk cId="109857222" sldId="256"/>
            <ac:spMk id="216" creationId="{D8B7B198-E4DF-43CD-AD8C-199884323745}"/>
          </ac:spMkLst>
        </pc:spChg>
        <pc:spChg chg="add del">
          <ac:chgData name="Sarah Elizabeth Jenna Dayer (2419951)" userId="S::2419951@student.uwtsd.ac.uk::3535d3ca-e368-4ef5-bed2-8e0949dcff3c" providerId="AD" clId="Web-{E4EC107A-28BC-1AC3-51B4-018715ED1AEA}" dt="2025-10-14T15:35:06.883" v="894"/>
          <ac:spMkLst>
            <pc:docMk/>
            <pc:sldMk cId="109857222" sldId="256"/>
            <ac:spMk id="217" creationId="{2BE67753-EA0E-4819-8D22-0B6600CF7231}"/>
          </ac:spMkLst>
        </pc:spChg>
        <pc:spChg chg="add del">
          <ac:chgData name="Sarah Elizabeth Jenna Dayer (2419951)" userId="S::2419951@student.uwtsd.ac.uk::3535d3ca-e368-4ef5-bed2-8e0949dcff3c" providerId="AD" clId="Web-{E4EC107A-28BC-1AC3-51B4-018715ED1AEA}" dt="2025-10-14T17:32:03.603" v="1392"/>
          <ac:spMkLst>
            <pc:docMk/>
            <pc:sldMk cId="109857222" sldId="256"/>
            <ac:spMk id="234" creationId="{94DFFEBA-4C68-48E5-8B17-328CB58A9B9D}"/>
          </ac:spMkLst>
        </pc:spChg>
        <pc:spChg chg="add del">
          <ac:chgData name="Sarah Elizabeth Jenna Dayer (2419951)" userId="S::2419951@student.uwtsd.ac.uk::3535d3ca-e368-4ef5-bed2-8e0949dcff3c" providerId="AD" clId="Web-{E4EC107A-28BC-1AC3-51B4-018715ED1AEA}" dt="2025-10-14T17:32:03.603" v="1392"/>
          <ac:spMkLst>
            <pc:docMk/>
            <pc:sldMk cId="109857222" sldId="256"/>
            <ac:spMk id="238" creationId="{59EAD2C6-89D0-435B-9B8C-E3240DEABD6D}"/>
          </ac:spMkLst>
        </pc:spChg>
        <pc:spChg chg="add del">
          <ac:chgData name="Sarah Elizabeth Jenna Dayer (2419951)" userId="S::2419951@student.uwtsd.ac.uk::3535d3ca-e368-4ef5-bed2-8e0949dcff3c" providerId="AD" clId="Web-{E4EC107A-28BC-1AC3-51B4-018715ED1AEA}" dt="2025-10-14T17:29:45.256" v="1365"/>
          <ac:spMkLst>
            <pc:docMk/>
            <pc:sldMk cId="109857222" sldId="256"/>
            <ac:spMk id="243" creationId="{577D6B2E-37A3-429E-A37C-F30ED6487282}"/>
          </ac:spMkLst>
        </pc:spChg>
        <pc:spChg chg="add del">
          <ac:chgData name="Sarah Elizabeth Jenna Dayer (2419951)" userId="S::2419951@student.uwtsd.ac.uk::3535d3ca-e368-4ef5-bed2-8e0949dcff3c" providerId="AD" clId="Web-{E4EC107A-28BC-1AC3-51B4-018715ED1AEA}" dt="2025-10-14T17:29:18.318" v="1363"/>
          <ac:spMkLst>
            <pc:docMk/>
            <pc:sldMk cId="109857222" sldId="256"/>
            <ac:spMk id="244" creationId="{7DA3C418-758E-4180-A5D0-8655D6804587}"/>
          </ac:spMkLst>
        </pc:spChg>
        <pc:spChg chg="add del">
          <ac:chgData name="Sarah Elizabeth Jenna Dayer (2419951)" userId="S::2419951@student.uwtsd.ac.uk::3535d3ca-e368-4ef5-bed2-8e0949dcff3c" providerId="AD" clId="Web-{E4EC107A-28BC-1AC3-51B4-018715ED1AEA}" dt="2025-10-14T17:29:18.318" v="1363"/>
          <ac:spMkLst>
            <pc:docMk/>
            <pc:sldMk cId="109857222" sldId="256"/>
            <ac:spMk id="246" creationId="{28C8EF06-5EC3-4883-AFAF-D74FF46550FB}"/>
          </ac:spMkLst>
        </pc:spChg>
        <pc:spChg chg="add del">
          <ac:chgData name="Sarah Elizabeth Jenna Dayer (2419951)" userId="S::2419951@student.uwtsd.ac.uk::3535d3ca-e368-4ef5-bed2-8e0949dcff3c" providerId="AD" clId="Web-{E4EC107A-28BC-1AC3-51B4-018715ED1AEA}" dt="2025-10-14T17:29:45.256" v="1365"/>
          <ac:spMkLst>
            <pc:docMk/>
            <pc:sldMk cId="109857222" sldId="256"/>
            <ac:spMk id="247" creationId="{FA33EEAE-15D5-4119-8C1E-89D943F911EF}"/>
          </ac:spMkLst>
        </pc:spChg>
        <pc:spChg chg="add del">
          <ac:chgData name="Sarah Elizabeth Jenna Dayer (2419951)" userId="S::2419951@student.uwtsd.ac.uk::3535d3ca-e368-4ef5-bed2-8e0949dcff3c" providerId="AD" clId="Web-{E4EC107A-28BC-1AC3-51B4-018715ED1AEA}" dt="2025-10-14T17:29:55.959" v="1367"/>
          <ac:spMkLst>
            <pc:docMk/>
            <pc:sldMk cId="109857222" sldId="256"/>
            <ac:spMk id="248" creationId="{AA61CCAC-6875-474C-8E9E-F57ABF078C2B}"/>
          </ac:spMkLst>
        </pc:spChg>
        <pc:spChg chg="add del">
          <ac:chgData name="Sarah Elizabeth Jenna Dayer (2419951)" userId="S::2419951@student.uwtsd.ac.uk::3535d3ca-e368-4ef5-bed2-8e0949dcff3c" providerId="AD" clId="Web-{E4EC107A-28BC-1AC3-51B4-018715ED1AEA}" dt="2025-10-14T17:29:45.256" v="1365"/>
          <ac:spMkLst>
            <pc:docMk/>
            <pc:sldMk cId="109857222" sldId="256"/>
            <ac:spMk id="249" creationId="{730D8B3B-9B80-4025-B934-26DC7D7CD231}"/>
          </ac:spMkLst>
        </pc:spChg>
        <pc:spChg chg="add del">
          <ac:chgData name="Sarah Elizabeth Jenna Dayer (2419951)" userId="S::2419951@student.uwtsd.ac.uk::3535d3ca-e368-4ef5-bed2-8e0949dcff3c" providerId="AD" clId="Web-{E4EC107A-28BC-1AC3-51B4-018715ED1AEA}" dt="2025-10-14T17:29:45.256" v="1365"/>
          <ac:spMkLst>
            <pc:docMk/>
            <pc:sldMk cId="109857222" sldId="256"/>
            <ac:spMk id="251" creationId="{1064D5D5-227B-4F66-9AEA-46F570E793BD}"/>
          </ac:spMkLst>
        </pc:spChg>
        <pc:spChg chg="add del">
          <ac:chgData name="Sarah Elizabeth Jenna Dayer (2419951)" userId="S::2419951@student.uwtsd.ac.uk::3535d3ca-e368-4ef5-bed2-8e0949dcff3c" providerId="AD" clId="Web-{E4EC107A-28BC-1AC3-51B4-018715ED1AEA}" dt="2025-10-14T17:29:45.256" v="1365"/>
          <ac:spMkLst>
            <pc:docMk/>
            <pc:sldMk cId="109857222" sldId="256"/>
            <ac:spMk id="253" creationId="{646B67A4-D328-4747-A82B-65E84FA46368}"/>
          </ac:spMkLst>
        </pc:spChg>
        <pc:spChg chg="add del">
          <ac:chgData name="Sarah Elizabeth Jenna Dayer (2419951)" userId="S::2419951@student.uwtsd.ac.uk::3535d3ca-e368-4ef5-bed2-8e0949dcff3c" providerId="AD" clId="Web-{E4EC107A-28BC-1AC3-51B4-018715ED1AEA}" dt="2025-10-14T17:29:45.256" v="1365"/>
          <ac:spMkLst>
            <pc:docMk/>
            <pc:sldMk cId="109857222" sldId="256"/>
            <ac:spMk id="255" creationId="{B5A1B09C-1565-46F8-B70F-621C5EB48A09}"/>
          </ac:spMkLst>
        </pc:spChg>
        <pc:spChg chg="add del">
          <ac:chgData name="Sarah Elizabeth Jenna Dayer (2419951)" userId="S::2419951@student.uwtsd.ac.uk::3535d3ca-e368-4ef5-bed2-8e0949dcff3c" providerId="AD" clId="Web-{E4EC107A-28BC-1AC3-51B4-018715ED1AEA}" dt="2025-10-14T17:29:45.256" v="1365"/>
          <ac:spMkLst>
            <pc:docMk/>
            <pc:sldMk cId="109857222" sldId="256"/>
            <ac:spMk id="257" creationId="{8C516CC8-80AC-446C-A56E-9F54B7210402}"/>
          </ac:spMkLst>
        </pc:spChg>
        <pc:spChg chg="add del">
          <ac:chgData name="Sarah Elizabeth Jenna Dayer (2419951)" userId="S::2419951@student.uwtsd.ac.uk::3535d3ca-e368-4ef5-bed2-8e0949dcff3c" providerId="AD" clId="Web-{E4EC107A-28BC-1AC3-51B4-018715ED1AEA}" dt="2025-10-14T17:29:55.959" v="1367"/>
          <ac:spMkLst>
            <pc:docMk/>
            <pc:sldMk cId="109857222" sldId="256"/>
            <ac:spMk id="259" creationId="{E0AE394F-AFF1-4485-AF1F-7387A2F041AA}"/>
          </ac:spMkLst>
        </pc:spChg>
        <pc:spChg chg="add del">
          <ac:chgData name="Sarah Elizabeth Jenna Dayer (2419951)" userId="S::2419951@student.uwtsd.ac.uk::3535d3ca-e368-4ef5-bed2-8e0949dcff3c" providerId="AD" clId="Web-{E4EC107A-28BC-1AC3-51B4-018715ED1AEA}" dt="2025-10-14T17:29:55.959" v="1367"/>
          <ac:spMkLst>
            <pc:docMk/>
            <pc:sldMk cId="109857222" sldId="256"/>
            <ac:spMk id="261" creationId="{5683D043-25BB-4AC9-8130-641179672614}"/>
          </ac:spMkLst>
        </pc:spChg>
        <pc:spChg chg="add del">
          <ac:chgData name="Sarah Elizabeth Jenna Dayer (2419951)" userId="S::2419951@student.uwtsd.ac.uk::3535d3ca-e368-4ef5-bed2-8e0949dcff3c" providerId="AD" clId="Web-{E4EC107A-28BC-1AC3-51B4-018715ED1AEA}" dt="2025-10-14T17:30:03.991" v="1369"/>
          <ac:spMkLst>
            <pc:docMk/>
            <pc:sldMk cId="109857222" sldId="256"/>
            <ac:spMk id="263" creationId="{6F5A5072-7B47-4D32-B52A-4EBBF590B8A5}"/>
          </ac:spMkLst>
        </pc:spChg>
        <pc:spChg chg="add del">
          <ac:chgData name="Sarah Elizabeth Jenna Dayer (2419951)" userId="S::2419951@student.uwtsd.ac.uk::3535d3ca-e368-4ef5-bed2-8e0949dcff3c" providerId="AD" clId="Web-{E4EC107A-28BC-1AC3-51B4-018715ED1AEA}" dt="2025-10-14T17:30:03.991" v="1369"/>
          <ac:spMkLst>
            <pc:docMk/>
            <pc:sldMk cId="109857222" sldId="256"/>
            <ac:spMk id="264" creationId="{9715DAF0-AE1B-46C9-8A6B-DB2AA05AB91D}"/>
          </ac:spMkLst>
        </pc:spChg>
        <pc:spChg chg="add del">
          <ac:chgData name="Sarah Elizabeth Jenna Dayer (2419951)" userId="S::2419951@student.uwtsd.ac.uk::3535d3ca-e368-4ef5-bed2-8e0949dcff3c" providerId="AD" clId="Web-{E4EC107A-28BC-1AC3-51B4-018715ED1AEA}" dt="2025-10-14T17:30:03.991" v="1369"/>
          <ac:spMkLst>
            <pc:docMk/>
            <pc:sldMk cId="109857222" sldId="256"/>
            <ac:spMk id="265" creationId="{6016219D-510E-4184-9090-6D5578A87BD1}"/>
          </ac:spMkLst>
        </pc:spChg>
        <pc:spChg chg="add del">
          <ac:chgData name="Sarah Elizabeth Jenna Dayer (2419951)" userId="S::2419951@student.uwtsd.ac.uk::3535d3ca-e368-4ef5-bed2-8e0949dcff3c" providerId="AD" clId="Web-{E4EC107A-28BC-1AC3-51B4-018715ED1AEA}" dt="2025-10-14T17:30:03.991" v="1369"/>
          <ac:spMkLst>
            <pc:docMk/>
            <pc:sldMk cId="109857222" sldId="256"/>
            <ac:spMk id="266" creationId="{AFF4A713-7B75-4B21-90D7-5AB19547C728}"/>
          </ac:spMkLst>
        </pc:spChg>
        <pc:spChg chg="add del">
          <ac:chgData name="Sarah Elizabeth Jenna Dayer (2419951)" userId="S::2419951@student.uwtsd.ac.uk::3535d3ca-e368-4ef5-bed2-8e0949dcff3c" providerId="AD" clId="Web-{E4EC107A-28BC-1AC3-51B4-018715ED1AEA}" dt="2025-10-14T17:30:03.991" v="1369"/>
          <ac:spMkLst>
            <pc:docMk/>
            <pc:sldMk cId="109857222" sldId="256"/>
            <ac:spMk id="267" creationId="{DC631C0B-6DA6-4E57-8231-CE32B3434A7E}"/>
          </ac:spMkLst>
        </pc:spChg>
        <pc:spChg chg="add del">
          <ac:chgData name="Sarah Elizabeth Jenna Dayer (2419951)" userId="S::2419951@student.uwtsd.ac.uk::3535d3ca-e368-4ef5-bed2-8e0949dcff3c" providerId="AD" clId="Web-{E4EC107A-28BC-1AC3-51B4-018715ED1AEA}" dt="2025-10-14T17:30:03.991" v="1369"/>
          <ac:spMkLst>
            <pc:docMk/>
            <pc:sldMk cId="109857222" sldId="256"/>
            <ac:spMk id="268" creationId="{C29501E6-A978-4A61-9689-9085AF97A53A}"/>
          </ac:spMkLst>
        </pc:spChg>
        <pc:spChg chg="add del">
          <ac:chgData name="Sarah Elizabeth Jenna Dayer (2419951)" userId="S::2419951@student.uwtsd.ac.uk::3535d3ca-e368-4ef5-bed2-8e0949dcff3c" providerId="AD" clId="Web-{E4EC107A-28BC-1AC3-51B4-018715ED1AEA}" dt="2025-10-14T17:30:21.554" v="1371"/>
          <ac:spMkLst>
            <pc:docMk/>
            <pc:sldMk cId="109857222" sldId="256"/>
            <ac:spMk id="270" creationId="{577D6B2E-37A3-429E-A37C-F30ED6487282}"/>
          </ac:spMkLst>
        </pc:spChg>
        <pc:spChg chg="add del">
          <ac:chgData name="Sarah Elizabeth Jenna Dayer (2419951)" userId="S::2419951@student.uwtsd.ac.uk::3535d3ca-e368-4ef5-bed2-8e0949dcff3c" providerId="AD" clId="Web-{E4EC107A-28BC-1AC3-51B4-018715ED1AEA}" dt="2025-10-14T17:30:21.554" v="1371"/>
          <ac:spMkLst>
            <pc:docMk/>
            <pc:sldMk cId="109857222" sldId="256"/>
            <ac:spMk id="271" creationId="{5CEAD642-85CF-4750-8432-7C80C901F001}"/>
          </ac:spMkLst>
        </pc:spChg>
        <pc:spChg chg="add del">
          <ac:chgData name="Sarah Elizabeth Jenna Dayer (2419951)" userId="S::2419951@student.uwtsd.ac.uk::3535d3ca-e368-4ef5-bed2-8e0949dcff3c" providerId="AD" clId="Web-{E4EC107A-28BC-1AC3-51B4-018715ED1AEA}" dt="2025-10-14T17:30:21.554" v="1371"/>
          <ac:spMkLst>
            <pc:docMk/>
            <pc:sldMk cId="109857222" sldId="256"/>
            <ac:spMk id="272" creationId="{FA33EEAE-15D5-4119-8C1E-89D943F911EF}"/>
          </ac:spMkLst>
        </pc:spChg>
        <pc:spChg chg="add del">
          <ac:chgData name="Sarah Elizabeth Jenna Dayer (2419951)" userId="S::2419951@student.uwtsd.ac.uk::3535d3ca-e368-4ef5-bed2-8e0949dcff3c" providerId="AD" clId="Web-{E4EC107A-28BC-1AC3-51B4-018715ED1AEA}" dt="2025-10-14T17:30:21.554" v="1371"/>
          <ac:spMkLst>
            <pc:docMk/>
            <pc:sldMk cId="109857222" sldId="256"/>
            <ac:spMk id="273" creationId="{730D8B3B-9B80-4025-B934-26DC7D7CD231}"/>
          </ac:spMkLst>
        </pc:spChg>
        <pc:spChg chg="add del">
          <ac:chgData name="Sarah Elizabeth Jenna Dayer (2419951)" userId="S::2419951@student.uwtsd.ac.uk::3535d3ca-e368-4ef5-bed2-8e0949dcff3c" providerId="AD" clId="Web-{E4EC107A-28BC-1AC3-51B4-018715ED1AEA}" dt="2025-10-14T17:30:21.554" v="1371"/>
          <ac:spMkLst>
            <pc:docMk/>
            <pc:sldMk cId="109857222" sldId="256"/>
            <ac:spMk id="275" creationId="{646B67A4-D328-4747-A82B-65E84FA46368}"/>
          </ac:spMkLst>
        </pc:spChg>
        <pc:spChg chg="add del">
          <ac:chgData name="Sarah Elizabeth Jenna Dayer (2419951)" userId="S::2419951@student.uwtsd.ac.uk::3535d3ca-e368-4ef5-bed2-8e0949dcff3c" providerId="AD" clId="Web-{E4EC107A-28BC-1AC3-51B4-018715ED1AEA}" dt="2025-10-14T17:30:21.554" v="1371"/>
          <ac:spMkLst>
            <pc:docMk/>
            <pc:sldMk cId="109857222" sldId="256"/>
            <ac:spMk id="276" creationId="{B5A1B09C-1565-46F8-B70F-621C5EB48A09}"/>
          </ac:spMkLst>
        </pc:spChg>
        <pc:spChg chg="add del">
          <ac:chgData name="Sarah Elizabeth Jenna Dayer (2419951)" userId="S::2419951@student.uwtsd.ac.uk::3535d3ca-e368-4ef5-bed2-8e0949dcff3c" providerId="AD" clId="Web-{E4EC107A-28BC-1AC3-51B4-018715ED1AEA}" dt="2025-10-14T17:30:21.554" v="1371"/>
          <ac:spMkLst>
            <pc:docMk/>
            <pc:sldMk cId="109857222" sldId="256"/>
            <ac:spMk id="277" creationId="{8C516CC8-80AC-446C-A56E-9F54B7210402}"/>
          </ac:spMkLst>
        </pc:spChg>
        <pc:spChg chg="add del">
          <ac:chgData name="Sarah Elizabeth Jenna Dayer (2419951)" userId="S::2419951@student.uwtsd.ac.uk::3535d3ca-e368-4ef5-bed2-8e0949dcff3c" providerId="AD" clId="Web-{E4EC107A-28BC-1AC3-51B4-018715ED1AEA}" dt="2025-10-14T17:30:27.007" v="1373"/>
          <ac:spMkLst>
            <pc:docMk/>
            <pc:sldMk cId="109857222" sldId="256"/>
            <ac:spMk id="279" creationId="{489B7BFD-8F45-4093-AD9C-91B15B0503D9}"/>
          </ac:spMkLst>
        </pc:spChg>
        <pc:spChg chg="add del">
          <ac:chgData name="Sarah Elizabeth Jenna Dayer (2419951)" userId="S::2419951@student.uwtsd.ac.uk::3535d3ca-e368-4ef5-bed2-8e0949dcff3c" providerId="AD" clId="Web-{E4EC107A-28BC-1AC3-51B4-018715ED1AEA}" dt="2025-10-14T17:30:27.007" v="1373"/>
          <ac:spMkLst>
            <pc:docMk/>
            <pc:sldMk cId="109857222" sldId="256"/>
            <ac:spMk id="283" creationId="{498F8FF6-43B4-494A-AF8F-123A4983EDF7}"/>
          </ac:spMkLst>
        </pc:spChg>
        <pc:spChg chg="add del">
          <ac:chgData name="Sarah Elizabeth Jenna Dayer (2419951)" userId="S::2419951@student.uwtsd.ac.uk::3535d3ca-e368-4ef5-bed2-8e0949dcff3c" providerId="AD" clId="Web-{E4EC107A-28BC-1AC3-51B4-018715ED1AEA}" dt="2025-10-14T17:30:27.007" v="1373"/>
          <ac:spMkLst>
            <pc:docMk/>
            <pc:sldMk cId="109857222" sldId="256"/>
            <ac:spMk id="285" creationId="{5AFEC601-A132-47EE-B0C2-B38ACD9FCE6F}"/>
          </ac:spMkLst>
        </pc:spChg>
        <pc:spChg chg="add del">
          <ac:chgData name="Sarah Elizabeth Jenna Dayer (2419951)" userId="S::2419951@student.uwtsd.ac.uk::3535d3ca-e368-4ef5-bed2-8e0949dcff3c" providerId="AD" clId="Web-{E4EC107A-28BC-1AC3-51B4-018715ED1AEA}" dt="2025-10-14T17:30:27.007" v="1373"/>
          <ac:spMkLst>
            <pc:docMk/>
            <pc:sldMk cId="109857222" sldId="256"/>
            <ac:spMk id="287" creationId="{218E095B-4870-4AD5-9C41-C16D59523501}"/>
          </ac:spMkLst>
        </pc:spChg>
        <pc:spChg chg="add del">
          <ac:chgData name="Sarah Elizabeth Jenna Dayer (2419951)" userId="S::2419951@student.uwtsd.ac.uk::3535d3ca-e368-4ef5-bed2-8e0949dcff3c" providerId="AD" clId="Web-{E4EC107A-28BC-1AC3-51B4-018715ED1AEA}" dt="2025-10-14T17:30:27.007" v="1373"/>
          <ac:spMkLst>
            <pc:docMk/>
            <pc:sldMk cId="109857222" sldId="256"/>
            <ac:spMk id="293" creationId="{033BC44A-0661-43B4-9C14-FD5963C226AE}"/>
          </ac:spMkLst>
        </pc:spChg>
        <pc:spChg chg="add del">
          <ac:chgData name="Sarah Elizabeth Jenna Dayer (2419951)" userId="S::2419951@student.uwtsd.ac.uk::3535d3ca-e368-4ef5-bed2-8e0949dcff3c" providerId="AD" clId="Web-{E4EC107A-28BC-1AC3-51B4-018715ED1AEA}" dt="2025-10-14T17:30:27.007" v="1373"/>
          <ac:spMkLst>
            <pc:docMk/>
            <pc:sldMk cId="109857222" sldId="256"/>
            <ac:spMk id="294" creationId="{BE8CB2F0-2F5A-4EBD-B214-E0309C31F578}"/>
          </ac:spMkLst>
        </pc:spChg>
        <pc:spChg chg="add del">
          <ac:chgData name="Sarah Elizabeth Jenna Dayer (2419951)" userId="S::2419951@student.uwtsd.ac.uk::3535d3ca-e368-4ef5-bed2-8e0949dcff3c" providerId="AD" clId="Web-{E4EC107A-28BC-1AC3-51B4-018715ED1AEA}" dt="2025-10-14T17:30:27.007" v="1373"/>
          <ac:spMkLst>
            <pc:docMk/>
            <pc:sldMk cId="109857222" sldId="256"/>
            <ac:spMk id="295" creationId="{FFD3887D-244B-4EC4-9208-E304984C5D0F}"/>
          </ac:spMkLst>
        </pc:spChg>
        <pc:spChg chg="add del">
          <ac:chgData name="Sarah Elizabeth Jenna Dayer (2419951)" userId="S::2419951@student.uwtsd.ac.uk::3535d3ca-e368-4ef5-bed2-8e0949dcff3c" providerId="AD" clId="Web-{E4EC107A-28BC-1AC3-51B4-018715ED1AEA}" dt="2025-10-14T17:30:27.007" v="1373"/>
          <ac:spMkLst>
            <pc:docMk/>
            <pc:sldMk cId="109857222" sldId="256"/>
            <ac:spMk id="296" creationId="{97224C31-855E-4593-8A58-5B2B0CC4F537}"/>
          </ac:spMkLst>
        </pc:spChg>
        <pc:spChg chg="add del">
          <ac:chgData name="Sarah Elizabeth Jenna Dayer (2419951)" userId="S::2419951@student.uwtsd.ac.uk::3535d3ca-e368-4ef5-bed2-8e0949dcff3c" providerId="AD" clId="Web-{E4EC107A-28BC-1AC3-51B4-018715ED1AEA}" dt="2025-10-14T17:30:40.226" v="1375"/>
          <ac:spMkLst>
            <pc:docMk/>
            <pc:sldMk cId="109857222" sldId="256"/>
            <ac:spMk id="298" creationId="{C7D023E4-8DE1-436E-9847-ED6A4B4B04FD}"/>
          </ac:spMkLst>
        </pc:spChg>
        <pc:spChg chg="add del">
          <ac:chgData name="Sarah Elizabeth Jenna Dayer (2419951)" userId="S::2419951@student.uwtsd.ac.uk::3535d3ca-e368-4ef5-bed2-8e0949dcff3c" providerId="AD" clId="Web-{E4EC107A-28BC-1AC3-51B4-018715ED1AEA}" dt="2025-10-14T17:30:59.133" v="1377"/>
          <ac:spMkLst>
            <pc:docMk/>
            <pc:sldMk cId="109857222" sldId="256"/>
            <ac:spMk id="310" creationId="{43C48B49-6135-48B6-AC0F-97E5D8D1F03F}"/>
          </ac:spMkLst>
        </pc:spChg>
        <pc:spChg chg="add del">
          <ac:chgData name="Sarah Elizabeth Jenna Dayer (2419951)" userId="S::2419951@student.uwtsd.ac.uk::3535d3ca-e368-4ef5-bed2-8e0949dcff3c" providerId="AD" clId="Web-{E4EC107A-28BC-1AC3-51B4-018715ED1AEA}" dt="2025-10-14T17:30:59.133" v="1377"/>
          <ac:spMkLst>
            <pc:docMk/>
            <pc:sldMk cId="109857222" sldId="256"/>
            <ac:spMk id="311" creationId="{9715DAF0-AE1B-46C9-8A6B-DB2AA05AB91D}"/>
          </ac:spMkLst>
        </pc:spChg>
        <pc:spChg chg="add del">
          <ac:chgData name="Sarah Elizabeth Jenna Dayer (2419951)" userId="S::2419951@student.uwtsd.ac.uk::3535d3ca-e368-4ef5-bed2-8e0949dcff3c" providerId="AD" clId="Web-{E4EC107A-28BC-1AC3-51B4-018715ED1AEA}" dt="2025-10-14T17:30:59.133" v="1377"/>
          <ac:spMkLst>
            <pc:docMk/>
            <pc:sldMk cId="109857222" sldId="256"/>
            <ac:spMk id="312" creationId="{DC631C0B-6DA6-4E57-8231-CE32B3434A7E}"/>
          </ac:spMkLst>
        </pc:spChg>
        <pc:spChg chg="add del">
          <ac:chgData name="Sarah Elizabeth Jenna Dayer (2419951)" userId="S::2419951@student.uwtsd.ac.uk::3535d3ca-e368-4ef5-bed2-8e0949dcff3c" providerId="AD" clId="Web-{E4EC107A-28BC-1AC3-51B4-018715ED1AEA}" dt="2025-10-14T17:30:59.133" v="1377"/>
          <ac:spMkLst>
            <pc:docMk/>
            <pc:sldMk cId="109857222" sldId="256"/>
            <ac:spMk id="313" creationId="{F256AC18-FB41-4977-8B0C-F5082335AB7D}"/>
          </ac:spMkLst>
        </pc:spChg>
        <pc:spChg chg="add del">
          <ac:chgData name="Sarah Elizabeth Jenna Dayer (2419951)" userId="S::2419951@student.uwtsd.ac.uk::3535d3ca-e368-4ef5-bed2-8e0949dcff3c" providerId="AD" clId="Web-{E4EC107A-28BC-1AC3-51B4-018715ED1AEA}" dt="2025-10-14T17:30:59.133" v="1377"/>
          <ac:spMkLst>
            <pc:docMk/>
            <pc:sldMk cId="109857222" sldId="256"/>
            <ac:spMk id="314" creationId="{AFF4A713-7B75-4B21-90D7-5AB19547C728}"/>
          </ac:spMkLst>
        </pc:spChg>
        <pc:spChg chg="add del">
          <ac:chgData name="Sarah Elizabeth Jenna Dayer (2419951)" userId="S::2419951@student.uwtsd.ac.uk::3535d3ca-e368-4ef5-bed2-8e0949dcff3c" providerId="AD" clId="Web-{E4EC107A-28BC-1AC3-51B4-018715ED1AEA}" dt="2025-10-14T17:31:17.227" v="1379"/>
          <ac:spMkLst>
            <pc:docMk/>
            <pc:sldMk cId="109857222" sldId="256"/>
            <ac:spMk id="316" creationId="{8C790BE2-4E4F-4AAF-81A2-4A6F4885EBE6}"/>
          </ac:spMkLst>
        </pc:spChg>
        <pc:spChg chg="add del">
          <ac:chgData name="Sarah Elizabeth Jenna Dayer (2419951)" userId="S::2419951@student.uwtsd.ac.uk::3535d3ca-e368-4ef5-bed2-8e0949dcff3c" providerId="AD" clId="Web-{E4EC107A-28BC-1AC3-51B4-018715ED1AEA}" dt="2025-10-14T17:31:17.227" v="1379"/>
          <ac:spMkLst>
            <pc:docMk/>
            <pc:sldMk cId="109857222" sldId="256"/>
            <ac:spMk id="317" creationId="{D28B54C3-B57B-472A-B96E-1FCB67093DC2}"/>
          </ac:spMkLst>
        </pc:spChg>
        <pc:spChg chg="add del">
          <ac:chgData name="Sarah Elizabeth Jenna Dayer (2419951)" userId="S::2419951@student.uwtsd.ac.uk::3535d3ca-e368-4ef5-bed2-8e0949dcff3c" providerId="AD" clId="Web-{E4EC107A-28BC-1AC3-51B4-018715ED1AEA}" dt="2025-10-14T17:31:17.227" v="1379"/>
          <ac:spMkLst>
            <pc:docMk/>
            <pc:sldMk cId="109857222" sldId="256"/>
            <ac:spMk id="318" creationId="{7DB3C429-F8DA-49B9-AF84-21996FCF78B5}"/>
          </ac:spMkLst>
        </pc:spChg>
        <pc:spChg chg="add del">
          <ac:chgData name="Sarah Elizabeth Jenna Dayer (2419951)" userId="S::2419951@student.uwtsd.ac.uk::3535d3ca-e368-4ef5-bed2-8e0949dcff3c" providerId="AD" clId="Web-{E4EC107A-28BC-1AC3-51B4-018715ED1AEA}" dt="2025-10-14T17:31:17.227" v="1379"/>
          <ac:spMkLst>
            <pc:docMk/>
            <pc:sldMk cId="109857222" sldId="256"/>
            <ac:spMk id="319" creationId="{E12088DD-B1AD-40E0-8B86-1D87A2CCD9BE}"/>
          </ac:spMkLst>
        </pc:spChg>
        <pc:spChg chg="add del">
          <ac:chgData name="Sarah Elizabeth Jenna Dayer (2419951)" userId="S::2419951@student.uwtsd.ac.uk::3535d3ca-e368-4ef5-bed2-8e0949dcff3c" providerId="AD" clId="Web-{E4EC107A-28BC-1AC3-51B4-018715ED1AEA}" dt="2025-10-14T17:31:17.227" v="1379"/>
          <ac:spMkLst>
            <pc:docMk/>
            <pc:sldMk cId="109857222" sldId="256"/>
            <ac:spMk id="320" creationId="{C4C9F2B0-1044-46EB-8AEB-C3BFFDE6C2CC}"/>
          </ac:spMkLst>
        </pc:spChg>
        <pc:spChg chg="add del">
          <ac:chgData name="Sarah Elizabeth Jenna Dayer (2419951)" userId="S::2419951@student.uwtsd.ac.uk::3535d3ca-e368-4ef5-bed2-8e0949dcff3c" providerId="AD" clId="Web-{E4EC107A-28BC-1AC3-51B4-018715ED1AEA}" dt="2025-10-14T17:31:17.227" v="1379"/>
          <ac:spMkLst>
            <pc:docMk/>
            <pc:sldMk cId="109857222" sldId="256"/>
            <ac:spMk id="321" creationId="{0C395952-4E26-45A2-8756-2ADFD6E53C6E}"/>
          </ac:spMkLst>
        </pc:spChg>
        <pc:spChg chg="add del">
          <ac:chgData name="Sarah Elizabeth Jenna Dayer (2419951)" userId="S::2419951@student.uwtsd.ac.uk::3535d3ca-e368-4ef5-bed2-8e0949dcff3c" providerId="AD" clId="Web-{E4EC107A-28BC-1AC3-51B4-018715ED1AEA}" dt="2025-10-14T17:31:17.227" v="1379"/>
          <ac:spMkLst>
            <pc:docMk/>
            <pc:sldMk cId="109857222" sldId="256"/>
            <ac:spMk id="322" creationId="{4734BADF-9461-4621-B112-2D7BABEA7DD0}"/>
          </ac:spMkLst>
        </pc:spChg>
        <pc:spChg chg="add del">
          <ac:chgData name="Sarah Elizabeth Jenna Dayer (2419951)" userId="S::2419951@student.uwtsd.ac.uk::3535d3ca-e368-4ef5-bed2-8e0949dcff3c" providerId="AD" clId="Web-{E4EC107A-28BC-1AC3-51B4-018715ED1AEA}" dt="2025-10-14T17:31:23.571" v="1381"/>
          <ac:spMkLst>
            <pc:docMk/>
            <pc:sldMk cId="109857222" sldId="256"/>
            <ac:spMk id="324" creationId="{56D63398-EEE4-4E6A-BEF3-E92924A2821E}"/>
          </ac:spMkLst>
        </pc:spChg>
        <pc:spChg chg="add del">
          <ac:chgData name="Sarah Elizabeth Jenna Dayer (2419951)" userId="S::2419951@student.uwtsd.ac.uk::3535d3ca-e368-4ef5-bed2-8e0949dcff3c" providerId="AD" clId="Web-{E4EC107A-28BC-1AC3-51B4-018715ED1AEA}" dt="2025-10-14T17:31:23.571" v="1381"/>
          <ac:spMkLst>
            <pc:docMk/>
            <pc:sldMk cId="109857222" sldId="256"/>
            <ac:spMk id="325" creationId="{5CEAD642-85CF-4750-8432-7C80C901F001}"/>
          </ac:spMkLst>
        </pc:spChg>
        <pc:spChg chg="add del">
          <ac:chgData name="Sarah Elizabeth Jenna Dayer (2419951)" userId="S::2419951@student.uwtsd.ac.uk::3535d3ca-e368-4ef5-bed2-8e0949dcff3c" providerId="AD" clId="Web-{E4EC107A-28BC-1AC3-51B4-018715ED1AEA}" dt="2025-10-14T17:31:23.571" v="1381"/>
          <ac:spMkLst>
            <pc:docMk/>
            <pc:sldMk cId="109857222" sldId="256"/>
            <ac:spMk id="326" creationId="{C6804B24-17AC-406D-9636-1332F5DF9AE7}"/>
          </ac:spMkLst>
        </pc:spChg>
        <pc:spChg chg="add del">
          <ac:chgData name="Sarah Elizabeth Jenna Dayer (2419951)" userId="S::2419951@student.uwtsd.ac.uk::3535d3ca-e368-4ef5-bed2-8e0949dcff3c" providerId="AD" clId="Web-{E4EC107A-28BC-1AC3-51B4-018715ED1AEA}" dt="2025-10-14T17:31:23.571" v="1381"/>
          <ac:spMkLst>
            <pc:docMk/>
            <pc:sldMk cId="109857222" sldId="256"/>
            <ac:spMk id="327" creationId="{730D8B3B-9B80-4025-B934-26DC7D7CD231}"/>
          </ac:spMkLst>
        </pc:spChg>
        <pc:spChg chg="add del">
          <ac:chgData name="Sarah Elizabeth Jenna Dayer (2419951)" userId="S::2419951@student.uwtsd.ac.uk::3535d3ca-e368-4ef5-bed2-8e0949dcff3c" providerId="AD" clId="Web-{E4EC107A-28BC-1AC3-51B4-018715ED1AEA}" dt="2025-10-14T17:31:23.571" v="1381"/>
          <ac:spMkLst>
            <pc:docMk/>
            <pc:sldMk cId="109857222" sldId="256"/>
            <ac:spMk id="328" creationId="{B5A1B09C-1565-46F8-B70F-621C5EB48A09}"/>
          </ac:spMkLst>
        </pc:spChg>
        <pc:spChg chg="add del">
          <ac:chgData name="Sarah Elizabeth Jenna Dayer (2419951)" userId="S::2419951@student.uwtsd.ac.uk::3535d3ca-e368-4ef5-bed2-8e0949dcff3c" providerId="AD" clId="Web-{E4EC107A-28BC-1AC3-51B4-018715ED1AEA}" dt="2025-10-14T17:31:23.571" v="1381"/>
          <ac:spMkLst>
            <pc:docMk/>
            <pc:sldMk cId="109857222" sldId="256"/>
            <ac:spMk id="329" creationId="{570DF94D-F28F-435E-AD56-C40FC99AFAA1}"/>
          </ac:spMkLst>
        </pc:spChg>
        <pc:spChg chg="add del">
          <ac:chgData name="Sarah Elizabeth Jenna Dayer (2419951)" userId="S::2419951@student.uwtsd.ac.uk::3535d3ca-e368-4ef5-bed2-8e0949dcff3c" providerId="AD" clId="Web-{E4EC107A-28BC-1AC3-51B4-018715ED1AEA}" dt="2025-10-14T17:31:23.571" v="1381"/>
          <ac:spMkLst>
            <pc:docMk/>
            <pc:sldMk cId="109857222" sldId="256"/>
            <ac:spMk id="330" creationId="{84F952EE-9AAE-4D81-BF98-35DF71334053}"/>
          </ac:spMkLst>
        </pc:spChg>
        <pc:spChg chg="add del">
          <ac:chgData name="Sarah Elizabeth Jenna Dayer (2419951)" userId="S::2419951@student.uwtsd.ac.uk::3535d3ca-e368-4ef5-bed2-8e0949dcff3c" providerId="AD" clId="Web-{E4EC107A-28BC-1AC3-51B4-018715ED1AEA}" dt="2025-10-14T17:31:28.102" v="1383"/>
          <ac:spMkLst>
            <pc:docMk/>
            <pc:sldMk cId="109857222" sldId="256"/>
            <ac:spMk id="332" creationId="{C3896A03-3945-419A-B66B-4EE266EDD152}"/>
          </ac:spMkLst>
        </pc:spChg>
        <pc:spChg chg="add del">
          <ac:chgData name="Sarah Elizabeth Jenna Dayer (2419951)" userId="S::2419951@student.uwtsd.ac.uk::3535d3ca-e368-4ef5-bed2-8e0949dcff3c" providerId="AD" clId="Web-{E4EC107A-28BC-1AC3-51B4-018715ED1AEA}" dt="2025-10-14T17:31:28.102" v="1383"/>
          <ac:spMkLst>
            <pc:docMk/>
            <pc:sldMk cId="109857222" sldId="256"/>
            <ac:spMk id="333" creationId="{B34F5AD2-EDBD-4BBD-A55C-EAFFD0C7097A}"/>
          </ac:spMkLst>
        </pc:spChg>
        <pc:spChg chg="add del">
          <ac:chgData name="Sarah Elizabeth Jenna Dayer (2419951)" userId="S::2419951@student.uwtsd.ac.uk::3535d3ca-e368-4ef5-bed2-8e0949dcff3c" providerId="AD" clId="Web-{E4EC107A-28BC-1AC3-51B4-018715ED1AEA}" dt="2025-10-14T17:31:34.899" v="1385"/>
          <ac:spMkLst>
            <pc:docMk/>
            <pc:sldMk cId="109857222" sldId="256"/>
            <ac:spMk id="335" creationId="{FB5B0058-AF13-4859-B429-4EDDE2A26F7F}"/>
          </ac:spMkLst>
        </pc:spChg>
        <pc:spChg chg="add del">
          <ac:chgData name="Sarah Elizabeth Jenna Dayer (2419951)" userId="S::2419951@student.uwtsd.ac.uk::3535d3ca-e368-4ef5-bed2-8e0949dcff3c" providerId="AD" clId="Web-{E4EC107A-28BC-1AC3-51B4-018715ED1AEA}" dt="2025-10-14T17:31:49.212" v="1387"/>
          <ac:spMkLst>
            <pc:docMk/>
            <pc:sldMk cId="109857222" sldId="256"/>
            <ac:spMk id="340" creationId="{FB5B0058-AF13-4859-B429-4EDDE2A26F7F}"/>
          </ac:spMkLst>
        </pc:spChg>
        <pc:spChg chg="add del">
          <ac:chgData name="Sarah Elizabeth Jenna Dayer (2419951)" userId="S::2419951@student.uwtsd.ac.uk::3535d3ca-e368-4ef5-bed2-8e0949dcff3c" providerId="AD" clId="Web-{E4EC107A-28BC-1AC3-51B4-018715ED1AEA}" dt="2025-10-14T17:31:49.212" v="1387"/>
          <ac:spMkLst>
            <pc:docMk/>
            <pc:sldMk cId="109857222" sldId="256"/>
            <ac:spMk id="341" creationId="{81BD432D-FAB3-4B5D-BF27-4DA7C75B3238}"/>
          </ac:spMkLst>
        </pc:spChg>
        <pc:spChg chg="add del">
          <ac:chgData name="Sarah Elizabeth Jenna Dayer (2419951)" userId="S::2419951@student.uwtsd.ac.uk::3535d3ca-e368-4ef5-bed2-8e0949dcff3c" providerId="AD" clId="Web-{E4EC107A-28BC-1AC3-51B4-018715ED1AEA}" dt="2025-10-14T17:31:58.587" v="1389"/>
          <ac:spMkLst>
            <pc:docMk/>
            <pc:sldMk cId="109857222" sldId="256"/>
            <ac:spMk id="345" creationId="{8C790BE2-4E4F-4AAF-81A2-4A6F4885EBE6}"/>
          </ac:spMkLst>
        </pc:spChg>
        <pc:spChg chg="add del">
          <ac:chgData name="Sarah Elizabeth Jenna Dayer (2419951)" userId="S::2419951@student.uwtsd.ac.uk::3535d3ca-e368-4ef5-bed2-8e0949dcff3c" providerId="AD" clId="Web-{E4EC107A-28BC-1AC3-51B4-018715ED1AEA}" dt="2025-10-14T17:31:58.587" v="1389"/>
          <ac:spMkLst>
            <pc:docMk/>
            <pc:sldMk cId="109857222" sldId="256"/>
            <ac:spMk id="346" creationId="{D28B54C3-B57B-472A-B96E-1FCB67093DC2}"/>
          </ac:spMkLst>
        </pc:spChg>
        <pc:spChg chg="add del">
          <ac:chgData name="Sarah Elizabeth Jenna Dayer (2419951)" userId="S::2419951@student.uwtsd.ac.uk::3535d3ca-e368-4ef5-bed2-8e0949dcff3c" providerId="AD" clId="Web-{E4EC107A-28BC-1AC3-51B4-018715ED1AEA}" dt="2025-10-14T17:31:58.587" v="1389"/>
          <ac:spMkLst>
            <pc:docMk/>
            <pc:sldMk cId="109857222" sldId="256"/>
            <ac:spMk id="347" creationId="{ED3707AD-8261-4357-9C64-EEC41E832582}"/>
          </ac:spMkLst>
        </pc:spChg>
        <pc:spChg chg="add del">
          <ac:chgData name="Sarah Elizabeth Jenna Dayer (2419951)" userId="S::2419951@student.uwtsd.ac.uk::3535d3ca-e368-4ef5-bed2-8e0949dcff3c" providerId="AD" clId="Web-{E4EC107A-28BC-1AC3-51B4-018715ED1AEA}" dt="2025-10-14T17:31:58.587" v="1389"/>
          <ac:spMkLst>
            <pc:docMk/>
            <pc:sldMk cId="109857222" sldId="256"/>
            <ac:spMk id="348" creationId="{7DB3C429-F8DA-49B9-AF84-21996FCF78B5}"/>
          </ac:spMkLst>
        </pc:spChg>
        <pc:spChg chg="add del">
          <ac:chgData name="Sarah Elizabeth Jenna Dayer (2419951)" userId="S::2419951@student.uwtsd.ac.uk::3535d3ca-e368-4ef5-bed2-8e0949dcff3c" providerId="AD" clId="Web-{E4EC107A-28BC-1AC3-51B4-018715ED1AEA}" dt="2025-10-14T17:31:58.587" v="1389"/>
          <ac:spMkLst>
            <pc:docMk/>
            <pc:sldMk cId="109857222" sldId="256"/>
            <ac:spMk id="350" creationId="{D1B01BE8-EBAB-4286-84CC-EC07C7F957AC}"/>
          </ac:spMkLst>
        </pc:spChg>
        <pc:spChg chg="add del">
          <ac:chgData name="Sarah Elizabeth Jenna Dayer (2419951)" userId="S::2419951@student.uwtsd.ac.uk::3535d3ca-e368-4ef5-bed2-8e0949dcff3c" providerId="AD" clId="Web-{E4EC107A-28BC-1AC3-51B4-018715ED1AEA}" dt="2025-10-14T17:31:58.587" v="1389"/>
          <ac:spMkLst>
            <pc:docMk/>
            <pc:sldMk cId="109857222" sldId="256"/>
            <ac:spMk id="351" creationId="{B810725C-984E-4EC2-A5FA-A193878CB858}"/>
          </ac:spMkLst>
        </pc:spChg>
        <pc:spChg chg="add del">
          <ac:chgData name="Sarah Elizabeth Jenna Dayer (2419951)" userId="S::2419951@student.uwtsd.ac.uk::3535d3ca-e368-4ef5-bed2-8e0949dcff3c" providerId="AD" clId="Web-{E4EC107A-28BC-1AC3-51B4-018715ED1AEA}" dt="2025-10-14T17:32:03.587" v="1391"/>
          <ac:spMkLst>
            <pc:docMk/>
            <pc:sldMk cId="109857222" sldId="256"/>
            <ac:spMk id="357" creationId="{053FB2EE-284F-4C87-AB3D-BBF87A9FAB97}"/>
          </ac:spMkLst>
        </pc:spChg>
        <pc:spChg chg="add">
          <ac:chgData name="Sarah Elizabeth Jenna Dayer (2419951)" userId="S::2419951@student.uwtsd.ac.uk::3535d3ca-e368-4ef5-bed2-8e0949dcff3c" providerId="AD" clId="Web-{E4EC107A-28BC-1AC3-51B4-018715ED1AEA}" dt="2025-10-14T17:32:03.603" v="1392"/>
          <ac:spMkLst>
            <pc:docMk/>
            <pc:sldMk cId="109857222" sldId="256"/>
            <ac:spMk id="359" creationId="{8C790BE2-4E4F-4AAF-81A2-4A6F4885EBE6}"/>
          </ac:spMkLst>
        </pc:spChg>
        <pc:spChg chg="add del">
          <ac:chgData name="Sarah Elizabeth Jenna Dayer (2419951)" userId="S::2419951@student.uwtsd.ac.uk::3535d3ca-e368-4ef5-bed2-8e0949dcff3c" providerId="AD" clId="Web-{E4EC107A-28BC-1AC3-51B4-018715ED1AEA}" dt="2025-10-14T17:44:02.727" v="1408"/>
          <ac:spMkLst>
            <pc:docMk/>
            <pc:sldMk cId="109857222" sldId="256"/>
            <ac:spMk id="360" creationId="{D28B54C3-B57B-472A-B96E-1FCB67093DC2}"/>
          </ac:spMkLst>
        </pc:spChg>
        <pc:spChg chg="add del">
          <ac:chgData name="Sarah Elizabeth Jenna Dayer (2419951)" userId="S::2419951@student.uwtsd.ac.uk::3535d3ca-e368-4ef5-bed2-8e0949dcff3c" providerId="AD" clId="Web-{E4EC107A-28BC-1AC3-51B4-018715ED1AEA}" dt="2025-10-14T17:44:02.727" v="1408"/>
          <ac:spMkLst>
            <pc:docMk/>
            <pc:sldMk cId="109857222" sldId="256"/>
            <ac:spMk id="361" creationId="{ED3707AD-8261-4357-9C64-EEC41E832582}"/>
          </ac:spMkLst>
        </pc:spChg>
        <pc:spChg chg="add del">
          <ac:chgData name="Sarah Elizabeth Jenna Dayer (2419951)" userId="S::2419951@student.uwtsd.ac.uk::3535d3ca-e368-4ef5-bed2-8e0949dcff3c" providerId="AD" clId="Web-{E4EC107A-28BC-1AC3-51B4-018715ED1AEA}" dt="2025-10-14T17:44:02.727" v="1408"/>
          <ac:spMkLst>
            <pc:docMk/>
            <pc:sldMk cId="109857222" sldId="256"/>
            <ac:spMk id="362" creationId="{7DB3C429-F8DA-49B9-AF84-21996FCF78B5}"/>
          </ac:spMkLst>
        </pc:spChg>
        <pc:spChg chg="add del">
          <ac:chgData name="Sarah Elizabeth Jenna Dayer (2419951)" userId="S::2419951@student.uwtsd.ac.uk::3535d3ca-e368-4ef5-bed2-8e0949dcff3c" providerId="AD" clId="Web-{E4EC107A-28BC-1AC3-51B4-018715ED1AEA}" dt="2025-10-14T17:44:02.727" v="1408"/>
          <ac:spMkLst>
            <pc:docMk/>
            <pc:sldMk cId="109857222" sldId="256"/>
            <ac:spMk id="363" creationId="{C4C9F2B0-1044-46EB-8AEB-C3BFFDE6C2CC}"/>
          </ac:spMkLst>
        </pc:spChg>
        <pc:spChg chg="add del">
          <ac:chgData name="Sarah Elizabeth Jenna Dayer (2419951)" userId="S::2419951@student.uwtsd.ac.uk::3535d3ca-e368-4ef5-bed2-8e0949dcff3c" providerId="AD" clId="Web-{E4EC107A-28BC-1AC3-51B4-018715ED1AEA}" dt="2025-10-14T17:44:02.727" v="1408"/>
          <ac:spMkLst>
            <pc:docMk/>
            <pc:sldMk cId="109857222" sldId="256"/>
            <ac:spMk id="364" creationId="{D1B01BE8-EBAB-4286-84CC-EC07C7F957AC}"/>
          </ac:spMkLst>
        </pc:spChg>
        <pc:spChg chg="add del">
          <ac:chgData name="Sarah Elizabeth Jenna Dayer (2419951)" userId="S::2419951@student.uwtsd.ac.uk::3535d3ca-e368-4ef5-bed2-8e0949dcff3c" providerId="AD" clId="Web-{E4EC107A-28BC-1AC3-51B4-018715ED1AEA}" dt="2025-10-14T17:44:02.727" v="1408"/>
          <ac:spMkLst>
            <pc:docMk/>
            <pc:sldMk cId="109857222" sldId="256"/>
            <ac:spMk id="365" creationId="{B810725C-984E-4EC2-A5FA-A193878CB858}"/>
          </ac:spMkLst>
        </pc:spChg>
        <pc:spChg chg="add del">
          <ac:chgData name="Sarah Elizabeth Jenna Dayer (2419951)" userId="S::2419951@student.uwtsd.ac.uk::3535d3ca-e368-4ef5-bed2-8e0949dcff3c" providerId="AD" clId="Web-{E4EC107A-28BC-1AC3-51B4-018715ED1AEA}" dt="2025-10-14T17:34:55.199" v="1401"/>
          <ac:spMkLst>
            <pc:docMk/>
            <pc:sldMk cId="109857222" sldId="256"/>
            <ac:spMk id="374" creationId="{6016219D-510E-4184-9090-6D5578A87BD1}"/>
          </ac:spMkLst>
        </pc:spChg>
        <pc:spChg chg="add del">
          <ac:chgData name="Sarah Elizabeth Jenna Dayer (2419951)" userId="S::2419951@student.uwtsd.ac.uk::3535d3ca-e368-4ef5-bed2-8e0949dcff3c" providerId="AD" clId="Web-{E4EC107A-28BC-1AC3-51B4-018715ED1AEA}" dt="2025-10-14T17:34:55.199" v="1401"/>
          <ac:spMkLst>
            <pc:docMk/>
            <pc:sldMk cId="109857222" sldId="256"/>
            <ac:spMk id="376" creationId="{AFF4A713-7B75-4B21-90D7-5AB19547C728}"/>
          </ac:spMkLst>
        </pc:spChg>
        <pc:spChg chg="add del">
          <ac:chgData name="Sarah Elizabeth Jenna Dayer (2419951)" userId="S::2419951@student.uwtsd.ac.uk::3535d3ca-e368-4ef5-bed2-8e0949dcff3c" providerId="AD" clId="Web-{E4EC107A-28BC-1AC3-51B4-018715ED1AEA}" dt="2025-10-14T17:34:55.199" v="1401"/>
          <ac:spMkLst>
            <pc:docMk/>
            <pc:sldMk cId="109857222" sldId="256"/>
            <ac:spMk id="378" creationId="{DC631C0B-6DA6-4E57-8231-CE32B3434A7E}"/>
          </ac:spMkLst>
        </pc:spChg>
        <pc:spChg chg="add del">
          <ac:chgData name="Sarah Elizabeth Jenna Dayer (2419951)" userId="S::2419951@student.uwtsd.ac.uk::3535d3ca-e368-4ef5-bed2-8e0949dcff3c" providerId="AD" clId="Web-{E4EC107A-28BC-1AC3-51B4-018715ED1AEA}" dt="2025-10-14T17:35:03.668" v="1403"/>
          <ac:spMkLst>
            <pc:docMk/>
            <pc:sldMk cId="109857222" sldId="256"/>
            <ac:spMk id="382" creationId="{C3896A03-3945-419A-B66B-4EE266EDD152}"/>
          </ac:spMkLst>
        </pc:spChg>
        <pc:spChg chg="add del">
          <ac:chgData name="Sarah Elizabeth Jenna Dayer (2419951)" userId="S::2419951@student.uwtsd.ac.uk::3535d3ca-e368-4ef5-bed2-8e0949dcff3c" providerId="AD" clId="Web-{E4EC107A-28BC-1AC3-51B4-018715ED1AEA}" dt="2025-10-14T17:35:03.668" v="1403"/>
          <ac:spMkLst>
            <pc:docMk/>
            <pc:sldMk cId="109857222" sldId="256"/>
            <ac:spMk id="383" creationId="{B34F5AD2-EDBD-4BBD-A55C-EAFFD0C7097A}"/>
          </ac:spMkLst>
        </pc:spChg>
        <pc:spChg chg="add del">
          <ac:chgData name="Sarah Elizabeth Jenna Dayer (2419951)" userId="S::2419951@student.uwtsd.ac.uk::3535d3ca-e368-4ef5-bed2-8e0949dcff3c" providerId="AD" clId="Web-{E4EC107A-28BC-1AC3-51B4-018715ED1AEA}" dt="2025-10-14T17:43:53.617" v="1405"/>
          <ac:spMkLst>
            <pc:docMk/>
            <pc:sldMk cId="109857222" sldId="256"/>
            <ac:spMk id="386" creationId="{C3896A03-3945-419A-B66B-4EE266EDD152}"/>
          </ac:spMkLst>
        </pc:spChg>
        <pc:spChg chg="add del">
          <ac:chgData name="Sarah Elizabeth Jenna Dayer (2419951)" userId="S::2419951@student.uwtsd.ac.uk::3535d3ca-e368-4ef5-bed2-8e0949dcff3c" providerId="AD" clId="Web-{E4EC107A-28BC-1AC3-51B4-018715ED1AEA}" dt="2025-10-14T17:43:53.617" v="1405"/>
          <ac:spMkLst>
            <pc:docMk/>
            <pc:sldMk cId="109857222" sldId="256"/>
            <ac:spMk id="387" creationId="{B34F5AD2-EDBD-4BBD-A55C-EAFFD0C7097A}"/>
          </ac:spMkLst>
        </pc:spChg>
        <pc:spChg chg="add del">
          <ac:chgData name="Sarah Elizabeth Jenna Dayer (2419951)" userId="S::2419951@student.uwtsd.ac.uk::3535d3ca-e368-4ef5-bed2-8e0949dcff3c" providerId="AD" clId="Web-{E4EC107A-28BC-1AC3-51B4-018715ED1AEA}" dt="2025-10-14T17:44:02.712" v="1407"/>
          <ac:spMkLst>
            <pc:docMk/>
            <pc:sldMk cId="109857222" sldId="256"/>
            <ac:spMk id="389" creationId="{C3896A03-3945-419A-B66B-4EE266EDD152}"/>
          </ac:spMkLst>
        </pc:spChg>
        <pc:spChg chg="add del">
          <ac:chgData name="Sarah Elizabeth Jenna Dayer (2419951)" userId="S::2419951@student.uwtsd.ac.uk::3535d3ca-e368-4ef5-bed2-8e0949dcff3c" providerId="AD" clId="Web-{E4EC107A-28BC-1AC3-51B4-018715ED1AEA}" dt="2025-10-14T17:44:02.712" v="1407"/>
          <ac:spMkLst>
            <pc:docMk/>
            <pc:sldMk cId="109857222" sldId="256"/>
            <ac:spMk id="390" creationId="{B34F5AD2-EDBD-4BBD-A55C-EAFFD0C7097A}"/>
          </ac:spMkLst>
        </pc:spChg>
        <pc:spChg chg="add del">
          <ac:chgData name="Sarah Elizabeth Jenna Dayer (2419951)" userId="S::2419951@student.uwtsd.ac.uk::3535d3ca-e368-4ef5-bed2-8e0949dcff3c" providerId="AD" clId="Web-{E4EC107A-28BC-1AC3-51B4-018715ED1AEA}" dt="2025-10-14T17:45:14.183" v="1417"/>
          <ac:spMkLst>
            <pc:docMk/>
            <pc:sldMk cId="109857222" sldId="256"/>
            <ac:spMk id="393" creationId="{6F5A5072-7B47-4D32-B52A-4EBBF590B8A5}"/>
          </ac:spMkLst>
        </pc:spChg>
        <pc:spChg chg="add del">
          <ac:chgData name="Sarah Elizabeth Jenna Dayer (2419951)" userId="S::2419951@student.uwtsd.ac.uk::3535d3ca-e368-4ef5-bed2-8e0949dcff3c" providerId="AD" clId="Web-{E4EC107A-28BC-1AC3-51B4-018715ED1AEA}" dt="2025-10-14T17:45:14.167" v="1416"/>
          <ac:spMkLst>
            <pc:docMk/>
            <pc:sldMk cId="109857222" sldId="256"/>
            <ac:spMk id="394" creationId="{9715DAF0-AE1B-46C9-8A6B-DB2AA05AB91D}"/>
          </ac:spMkLst>
        </pc:spChg>
        <pc:spChg chg="add del">
          <ac:chgData name="Sarah Elizabeth Jenna Dayer (2419951)" userId="S::2419951@student.uwtsd.ac.uk::3535d3ca-e368-4ef5-bed2-8e0949dcff3c" providerId="AD" clId="Web-{E4EC107A-28BC-1AC3-51B4-018715ED1AEA}" dt="2025-10-14T17:45:28.293" v="1419"/>
          <ac:spMkLst>
            <pc:docMk/>
            <pc:sldMk cId="109857222" sldId="256"/>
            <ac:spMk id="395" creationId="{6016219D-510E-4184-9090-6D5578A87BD1}"/>
          </ac:spMkLst>
        </pc:spChg>
        <pc:spChg chg="add del">
          <ac:chgData name="Sarah Elizabeth Jenna Dayer (2419951)" userId="S::2419951@student.uwtsd.ac.uk::3535d3ca-e368-4ef5-bed2-8e0949dcff3c" providerId="AD" clId="Web-{E4EC107A-28BC-1AC3-51B4-018715ED1AEA}" dt="2025-10-14T17:45:28.293" v="1419"/>
          <ac:spMkLst>
            <pc:docMk/>
            <pc:sldMk cId="109857222" sldId="256"/>
            <ac:spMk id="397" creationId="{DC631C0B-6DA6-4E57-8231-CE32B3434A7E}"/>
          </ac:spMkLst>
        </pc:spChg>
        <pc:spChg chg="add del">
          <ac:chgData name="Sarah Elizabeth Jenna Dayer (2419951)" userId="S::2419951@student.uwtsd.ac.uk::3535d3ca-e368-4ef5-bed2-8e0949dcff3c" providerId="AD" clId="Web-{E4EC107A-28BC-1AC3-51B4-018715ED1AEA}" dt="2025-10-14T17:45:28.293" v="1419"/>
          <ac:spMkLst>
            <pc:docMk/>
            <pc:sldMk cId="109857222" sldId="256"/>
            <ac:spMk id="398" creationId="{C29501E6-A978-4A61-9689-9085AF97A53A}"/>
          </ac:spMkLst>
        </pc:spChg>
        <pc:spChg chg="add del">
          <ac:chgData name="Sarah Elizabeth Jenna Dayer (2419951)" userId="S::2419951@student.uwtsd.ac.uk::3535d3ca-e368-4ef5-bed2-8e0949dcff3c" providerId="AD" clId="Web-{E4EC107A-28BC-1AC3-51B4-018715ED1AEA}" dt="2025-10-14T17:45:01.854" v="1414"/>
          <ac:spMkLst>
            <pc:docMk/>
            <pc:sldMk cId="109857222" sldId="256"/>
            <ac:spMk id="405" creationId="{C5CB530E-515E-412C-9DF1-5F8FFBD6F383}"/>
          </ac:spMkLst>
        </pc:spChg>
        <pc:spChg chg="add del">
          <ac:chgData name="Sarah Elizabeth Jenna Dayer (2419951)" userId="S::2419951@student.uwtsd.ac.uk::3535d3ca-e368-4ef5-bed2-8e0949dcff3c" providerId="AD" clId="Web-{E4EC107A-28BC-1AC3-51B4-018715ED1AEA}" dt="2025-10-14T17:44:58.151" v="1412"/>
          <ac:spMkLst>
            <pc:docMk/>
            <pc:sldMk cId="109857222" sldId="256"/>
            <ac:spMk id="406" creationId="{AB58EF07-17C2-48CF-ABB0-EEF1F17CB8F0}"/>
          </ac:spMkLst>
        </pc:spChg>
        <pc:spChg chg="add del">
          <ac:chgData name="Sarah Elizabeth Jenna Dayer (2419951)" userId="S::2419951@student.uwtsd.ac.uk::3535d3ca-e368-4ef5-bed2-8e0949dcff3c" providerId="AD" clId="Web-{E4EC107A-28BC-1AC3-51B4-018715ED1AEA}" dt="2025-10-14T17:45:01.854" v="1414"/>
          <ac:spMkLst>
            <pc:docMk/>
            <pc:sldMk cId="109857222" sldId="256"/>
            <ac:spMk id="407" creationId="{712D4376-A578-4FF1-94FC-245E7A6A489F}"/>
          </ac:spMkLst>
        </pc:spChg>
        <pc:spChg chg="add del">
          <ac:chgData name="Sarah Elizabeth Jenna Dayer (2419951)" userId="S::2419951@student.uwtsd.ac.uk::3535d3ca-e368-4ef5-bed2-8e0949dcff3c" providerId="AD" clId="Web-{E4EC107A-28BC-1AC3-51B4-018715ED1AEA}" dt="2025-10-14T17:44:58.151" v="1412"/>
          <ac:spMkLst>
            <pc:docMk/>
            <pc:sldMk cId="109857222" sldId="256"/>
            <ac:spMk id="408" creationId="{AF2F604E-43BE-4DC3-B983-E071523364F8}"/>
          </ac:spMkLst>
        </pc:spChg>
        <pc:spChg chg="add del">
          <ac:chgData name="Sarah Elizabeth Jenna Dayer (2419951)" userId="S::2419951@student.uwtsd.ac.uk::3535d3ca-e368-4ef5-bed2-8e0949dcff3c" providerId="AD" clId="Web-{E4EC107A-28BC-1AC3-51B4-018715ED1AEA}" dt="2025-10-14T17:45:01.854" v="1414"/>
          <ac:spMkLst>
            <pc:docMk/>
            <pc:sldMk cId="109857222" sldId="256"/>
            <ac:spMk id="409" creationId="{AEA7509D-F04F-40CB-A0B3-EEF16499CC9F}"/>
          </ac:spMkLst>
        </pc:spChg>
        <pc:spChg chg="add del">
          <ac:chgData name="Sarah Elizabeth Jenna Dayer (2419951)" userId="S::2419951@student.uwtsd.ac.uk::3535d3ca-e368-4ef5-bed2-8e0949dcff3c" providerId="AD" clId="Web-{E4EC107A-28BC-1AC3-51B4-018715ED1AEA}" dt="2025-10-14T17:44:58.151" v="1412"/>
          <ac:spMkLst>
            <pc:docMk/>
            <pc:sldMk cId="109857222" sldId="256"/>
            <ac:spMk id="410" creationId="{08C9B587-E65E-4B52-B37C-ABEBB6E87928}"/>
          </ac:spMkLst>
        </pc:spChg>
        <pc:spChg chg="add del">
          <ac:chgData name="Sarah Elizabeth Jenna Dayer (2419951)" userId="S::2419951@student.uwtsd.ac.uk::3535d3ca-e368-4ef5-bed2-8e0949dcff3c" providerId="AD" clId="Web-{E4EC107A-28BC-1AC3-51B4-018715ED1AEA}" dt="2025-10-14T17:45:01.854" v="1414"/>
          <ac:spMkLst>
            <pc:docMk/>
            <pc:sldMk cId="109857222" sldId="256"/>
            <ac:spMk id="415" creationId="{3FBAD350-5664-4811-A208-657FB882D350}"/>
          </ac:spMkLst>
        </pc:spChg>
        <pc:spChg chg="add del">
          <ac:chgData name="Sarah Elizabeth Jenna Dayer (2419951)" userId="S::2419951@student.uwtsd.ac.uk::3535d3ca-e368-4ef5-bed2-8e0949dcff3c" providerId="AD" clId="Web-{E4EC107A-28BC-1AC3-51B4-018715ED1AEA}" dt="2025-10-14T17:45:01.854" v="1414"/>
          <ac:spMkLst>
            <pc:docMk/>
            <pc:sldMk cId="109857222" sldId="256"/>
            <ac:spMk id="417" creationId="{C39ADB8F-D187-49D7-BDCF-C1B6DC727068}"/>
          </ac:spMkLst>
        </pc:spChg>
        <pc:spChg chg="del">
          <ac:chgData name="Sarah Elizabeth Jenna Dayer (2419951)" userId="S::2419951@student.uwtsd.ac.uk::3535d3ca-e368-4ef5-bed2-8e0949dcff3c" providerId="AD" clId="Web-{E4EC107A-28BC-1AC3-51B4-018715ED1AEA}" dt="2025-10-14T17:45:14.167" v="1416"/>
          <ac:spMkLst>
            <pc:docMk/>
            <pc:sldMk cId="109857222" sldId="256"/>
            <ac:spMk id="419" creationId="{0E30439A-8A5B-46EC-8283-9B6B031D40D0}"/>
          </ac:spMkLst>
        </pc:spChg>
        <pc:spChg chg="add del">
          <ac:chgData name="Sarah Elizabeth Jenna Dayer (2419951)" userId="S::2419951@student.uwtsd.ac.uk::3535d3ca-e368-4ef5-bed2-8e0949dcff3c" providerId="AD" clId="Web-{E4EC107A-28BC-1AC3-51B4-018715ED1AEA}" dt="2025-10-14T17:45:14.167" v="1416"/>
          <ac:spMkLst>
            <pc:docMk/>
            <pc:sldMk cId="109857222" sldId="256"/>
            <ac:spMk id="420" creationId="{5CEAD642-85CF-4750-8432-7C80C901F001}"/>
          </ac:spMkLst>
        </pc:spChg>
        <pc:spChg chg="del">
          <ac:chgData name="Sarah Elizabeth Jenna Dayer (2419951)" userId="S::2419951@student.uwtsd.ac.uk::3535d3ca-e368-4ef5-bed2-8e0949dcff3c" providerId="AD" clId="Web-{E4EC107A-28BC-1AC3-51B4-018715ED1AEA}" dt="2025-10-14T17:45:14.167" v="1416"/>
          <ac:spMkLst>
            <pc:docMk/>
            <pc:sldMk cId="109857222" sldId="256"/>
            <ac:spMk id="421" creationId="{FA33EEAE-15D5-4119-8C1E-89D943F911EF}"/>
          </ac:spMkLst>
        </pc:spChg>
        <pc:spChg chg="add">
          <ac:chgData name="Sarah Elizabeth Jenna Dayer (2419951)" userId="S::2419951@student.uwtsd.ac.uk::3535d3ca-e368-4ef5-bed2-8e0949dcff3c" providerId="AD" clId="Web-{E4EC107A-28BC-1AC3-51B4-018715ED1AEA}" dt="2025-10-14T17:45:01.870" v="1415"/>
          <ac:spMkLst>
            <pc:docMk/>
            <pc:sldMk cId="109857222" sldId="256"/>
            <ac:spMk id="423" creationId="{B5A1B09C-1565-46F8-B70F-621C5EB48A09}"/>
          </ac:spMkLst>
        </pc:spChg>
        <pc:spChg chg="add">
          <ac:chgData name="Sarah Elizabeth Jenna Dayer (2419951)" userId="S::2419951@student.uwtsd.ac.uk::3535d3ca-e368-4ef5-bed2-8e0949dcff3c" providerId="AD" clId="Web-{E4EC107A-28BC-1AC3-51B4-018715ED1AEA}" dt="2025-10-14T17:45:01.870" v="1415"/>
          <ac:spMkLst>
            <pc:docMk/>
            <pc:sldMk cId="109857222" sldId="256"/>
            <ac:spMk id="424" creationId="{8C516CC8-80AC-446C-A56E-9F54B7210402}"/>
          </ac:spMkLst>
        </pc:spChg>
        <pc:spChg chg="add del">
          <ac:chgData name="Sarah Elizabeth Jenna Dayer (2419951)" userId="S::2419951@student.uwtsd.ac.uk::3535d3ca-e368-4ef5-bed2-8e0949dcff3c" providerId="AD" clId="Web-{E4EC107A-28BC-1AC3-51B4-018715ED1AEA}" dt="2025-10-14T17:45:14.167" v="1416"/>
          <ac:spMkLst>
            <pc:docMk/>
            <pc:sldMk cId="109857222" sldId="256"/>
            <ac:spMk id="425" creationId="{53947E58-F088-49F1-A3D1-DEA690192E84}"/>
          </ac:spMkLst>
        </pc:spChg>
        <pc:spChg chg="add del">
          <ac:chgData name="Sarah Elizabeth Jenna Dayer (2419951)" userId="S::2419951@student.uwtsd.ac.uk::3535d3ca-e368-4ef5-bed2-8e0949dcff3c" providerId="AD" clId="Web-{E4EC107A-28BC-1AC3-51B4-018715ED1AEA}" dt="2025-10-14T17:45:28.277" v="1418"/>
          <ac:spMkLst>
            <pc:docMk/>
            <pc:sldMk cId="109857222" sldId="256"/>
            <ac:spMk id="429" creationId="{FA33EEAE-15D5-4119-8C1E-89D943F911EF}"/>
          </ac:spMkLst>
        </pc:spChg>
        <pc:spChg chg="add del">
          <ac:chgData name="Sarah Elizabeth Jenna Dayer (2419951)" userId="S::2419951@student.uwtsd.ac.uk::3535d3ca-e368-4ef5-bed2-8e0949dcff3c" providerId="AD" clId="Web-{E4EC107A-28BC-1AC3-51B4-018715ED1AEA}" dt="2025-10-14T17:45:28.277" v="1418"/>
          <ac:spMkLst>
            <pc:docMk/>
            <pc:sldMk cId="109857222" sldId="256"/>
            <ac:spMk id="430" creationId="{730D8B3B-9B80-4025-B934-26DC7D7CD231}"/>
          </ac:spMkLst>
        </pc:spChg>
        <pc:spChg chg="add del">
          <ac:chgData name="Sarah Elizabeth Jenna Dayer (2419951)" userId="S::2419951@student.uwtsd.ac.uk::3535d3ca-e368-4ef5-bed2-8e0949dcff3c" providerId="AD" clId="Web-{E4EC107A-28BC-1AC3-51B4-018715ED1AEA}" dt="2025-10-14T17:45:28.277" v="1418"/>
          <ac:spMkLst>
            <pc:docMk/>
            <pc:sldMk cId="109857222" sldId="256"/>
            <ac:spMk id="431" creationId="{1064D5D5-227B-4F66-9AEA-46F570E793BD}"/>
          </ac:spMkLst>
        </pc:spChg>
        <pc:spChg chg="del">
          <ac:chgData name="Sarah Elizabeth Jenna Dayer (2419951)" userId="S::2419951@student.uwtsd.ac.uk::3535d3ca-e368-4ef5-bed2-8e0949dcff3c" providerId="AD" clId="Web-{E4EC107A-28BC-1AC3-51B4-018715ED1AEA}" dt="2025-10-14T17:45:28.277" v="1418"/>
          <ac:spMkLst>
            <pc:docMk/>
            <pc:sldMk cId="109857222" sldId="256"/>
            <ac:spMk id="432" creationId="{646B67A4-D328-4747-A82B-65E84FA46368}"/>
          </ac:spMkLst>
        </pc:spChg>
        <pc:spChg chg="add del">
          <ac:chgData name="Sarah Elizabeth Jenna Dayer (2419951)" userId="S::2419951@student.uwtsd.ac.uk::3535d3ca-e368-4ef5-bed2-8e0949dcff3c" providerId="AD" clId="Web-{E4EC107A-28BC-1AC3-51B4-018715ED1AEA}" dt="2025-10-14T17:45:28.277" v="1418"/>
          <ac:spMkLst>
            <pc:docMk/>
            <pc:sldMk cId="109857222" sldId="256"/>
            <ac:spMk id="433" creationId="{B5A1B09C-1565-46F8-B70F-621C5EB48A09}"/>
          </ac:spMkLst>
        </pc:spChg>
        <pc:spChg chg="add">
          <ac:chgData name="Sarah Elizabeth Jenna Dayer (2419951)" userId="S::2419951@student.uwtsd.ac.uk::3535d3ca-e368-4ef5-bed2-8e0949dcff3c" providerId="AD" clId="Web-{E4EC107A-28BC-1AC3-51B4-018715ED1AEA}" dt="2025-10-14T17:45:28.293" v="1419"/>
          <ac:spMkLst>
            <pc:docMk/>
            <pc:sldMk cId="109857222" sldId="256"/>
            <ac:spMk id="438" creationId="{7DB3C429-F8DA-49B9-AF84-21996FCF78B5}"/>
          </ac:spMkLst>
        </pc:spChg>
        <pc:spChg chg="add">
          <ac:chgData name="Sarah Elizabeth Jenna Dayer (2419951)" userId="S::2419951@student.uwtsd.ac.uk::3535d3ca-e368-4ef5-bed2-8e0949dcff3c" providerId="AD" clId="Web-{E4EC107A-28BC-1AC3-51B4-018715ED1AEA}" dt="2025-10-14T17:45:28.293" v="1419"/>
          <ac:spMkLst>
            <pc:docMk/>
            <pc:sldMk cId="109857222" sldId="256"/>
            <ac:spMk id="439" creationId="{E12088DD-B1AD-40E0-8B86-1D87A2CCD9BE}"/>
          </ac:spMkLst>
        </pc:spChg>
        <pc:spChg chg="add">
          <ac:chgData name="Sarah Elizabeth Jenna Dayer (2419951)" userId="S::2419951@student.uwtsd.ac.uk::3535d3ca-e368-4ef5-bed2-8e0949dcff3c" providerId="AD" clId="Web-{E4EC107A-28BC-1AC3-51B4-018715ED1AEA}" dt="2025-10-14T17:45:28.293" v="1419"/>
          <ac:spMkLst>
            <pc:docMk/>
            <pc:sldMk cId="109857222" sldId="256"/>
            <ac:spMk id="440" creationId="{C4C9F2B0-1044-46EB-8AEB-C3BFFDE6C2CC}"/>
          </ac:spMkLst>
        </pc:spChg>
        <pc:spChg chg="add">
          <ac:chgData name="Sarah Elizabeth Jenna Dayer (2419951)" userId="S::2419951@student.uwtsd.ac.uk::3535d3ca-e368-4ef5-bed2-8e0949dcff3c" providerId="AD" clId="Web-{E4EC107A-28BC-1AC3-51B4-018715ED1AEA}" dt="2025-10-14T17:45:28.293" v="1419"/>
          <ac:spMkLst>
            <pc:docMk/>
            <pc:sldMk cId="109857222" sldId="256"/>
            <ac:spMk id="441" creationId="{0C395952-4E26-45A2-8756-2ADFD6E53C6E}"/>
          </ac:spMkLst>
        </pc:spChg>
        <pc:spChg chg="add">
          <ac:chgData name="Sarah Elizabeth Jenna Dayer (2419951)" userId="S::2419951@student.uwtsd.ac.uk::3535d3ca-e368-4ef5-bed2-8e0949dcff3c" providerId="AD" clId="Web-{E4EC107A-28BC-1AC3-51B4-018715ED1AEA}" dt="2025-10-14T17:45:28.293" v="1419"/>
          <ac:spMkLst>
            <pc:docMk/>
            <pc:sldMk cId="109857222" sldId="256"/>
            <ac:spMk id="442" creationId="{4734BADF-9461-4621-B112-2D7BABEA7DD0}"/>
          </ac:spMkLst>
        </pc:spChg>
        <pc:grpChg chg="add del">
          <ac:chgData name="Sarah Elizabeth Jenna Dayer (2419951)" userId="S::2419951@student.uwtsd.ac.uk::3535d3ca-e368-4ef5-bed2-8e0949dcff3c" providerId="AD" clId="Web-{E4EC107A-28BC-1AC3-51B4-018715ED1AEA}" dt="2025-10-14T15:35:06.883" v="895"/>
          <ac:grpSpMkLst>
            <pc:docMk/>
            <pc:sldMk cId="109857222" sldId="256"/>
            <ac:grpSpMk id="171" creationId="{4B6F5AB0-017F-4C11-B8A8-E4E486DD0868}"/>
          </ac:grpSpMkLst>
        </pc:grpChg>
        <pc:grpChg chg="del">
          <ac:chgData name="Sarah Elizabeth Jenna Dayer (2419951)" userId="S::2419951@student.uwtsd.ac.uk::3535d3ca-e368-4ef5-bed2-8e0949dcff3c" providerId="AD" clId="Web-{E4EC107A-28BC-1AC3-51B4-018715ED1AEA}" dt="2025-10-14T15:35:06.883" v="894"/>
          <ac:grpSpMkLst>
            <pc:docMk/>
            <pc:sldMk cId="109857222" sldId="256"/>
            <ac:grpSpMk id="200" creationId="{967346A5-7569-4F15-AB5D-BE3DADF192C0}"/>
          </ac:grpSpMkLst>
        </pc:grpChg>
        <pc:grpChg chg="add">
          <ac:chgData name="Sarah Elizabeth Jenna Dayer (2419951)" userId="S::2419951@student.uwtsd.ac.uk::3535d3ca-e368-4ef5-bed2-8e0949dcff3c" providerId="AD" clId="Web-{E4EC107A-28BC-1AC3-51B4-018715ED1AEA}" dt="2025-10-14T15:34:21.836" v="893"/>
          <ac:grpSpMkLst>
            <pc:docMk/>
            <pc:sldMk cId="109857222" sldId="256"/>
            <ac:grpSpMk id="218" creationId="{D76D63AC-0421-45EC-B383-E79A61A78C6B}"/>
          </ac:grpSpMkLst>
        </pc:grpChg>
        <pc:grpChg chg="add del">
          <ac:chgData name="Sarah Elizabeth Jenna Dayer (2419951)" userId="S::2419951@student.uwtsd.ac.uk::3535d3ca-e368-4ef5-bed2-8e0949dcff3c" providerId="AD" clId="Web-{E4EC107A-28BC-1AC3-51B4-018715ED1AEA}" dt="2025-10-14T15:35:06.883" v="894"/>
          <ac:grpSpMkLst>
            <pc:docMk/>
            <pc:sldMk cId="109857222" sldId="256"/>
            <ac:grpSpMk id="225" creationId="{87F87F1B-42BA-4AC7-A4E2-41544DDB2CE3}"/>
          </ac:grpSpMkLst>
        </pc:grpChg>
        <pc:grpChg chg="add del">
          <ac:chgData name="Sarah Elizabeth Jenna Dayer (2419951)" userId="S::2419951@student.uwtsd.ac.uk::3535d3ca-e368-4ef5-bed2-8e0949dcff3c" providerId="AD" clId="Web-{E4EC107A-28BC-1AC3-51B4-018715ED1AEA}" dt="2025-10-14T17:32:03.587" v="1391"/>
          <ac:grpSpMkLst>
            <pc:docMk/>
            <pc:sldMk cId="109857222" sldId="256"/>
            <ac:grpSpMk id="235" creationId="{4B6F5AB0-017F-4C11-B8A8-E4E486DD0868}"/>
          </ac:grpSpMkLst>
        </pc:grpChg>
        <pc:grpChg chg="add del">
          <ac:chgData name="Sarah Elizabeth Jenna Dayer (2419951)" userId="S::2419951@student.uwtsd.ac.uk::3535d3ca-e368-4ef5-bed2-8e0949dcff3c" providerId="AD" clId="Web-{E4EC107A-28BC-1AC3-51B4-018715ED1AEA}" dt="2025-10-14T17:30:40.226" v="1375"/>
          <ac:grpSpMkLst>
            <pc:docMk/>
            <pc:sldMk cId="109857222" sldId="256"/>
            <ac:grpSpMk id="299" creationId="{97264A61-6AE3-4DC0-A455-5EDC604E394D}"/>
          </ac:grpSpMkLst>
        </pc:grpChg>
        <pc:grpChg chg="add del">
          <ac:chgData name="Sarah Elizabeth Jenna Dayer (2419951)" userId="S::2419951@student.uwtsd.ac.uk::3535d3ca-e368-4ef5-bed2-8e0949dcff3c" providerId="AD" clId="Web-{E4EC107A-28BC-1AC3-51B4-018715ED1AEA}" dt="2025-10-14T17:30:40.226" v="1375"/>
          <ac:grpSpMkLst>
            <pc:docMk/>
            <pc:sldMk cId="109857222" sldId="256"/>
            <ac:grpSpMk id="302" creationId="{D691EE10-D5F3-48FA-BE55-F24A0BE59EF6}"/>
          </ac:grpSpMkLst>
        </pc:grpChg>
        <pc:grpChg chg="add del">
          <ac:chgData name="Sarah Elizabeth Jenna Dayer (2419951)" userId="S::2419951@student.uwtsd.ac.uk::3535d3ca-e368-4ef5-bed2-8e0949dcff3c" providerId="AD" clId="Web-{E4EC107A-28BC-1AC3-51B4-018715ED1AEA}" dt="2025-10-14T17:30:40.226" v="1375"/>
          <ac:grpSpMkLst>
            <pc:docMk/>
            <pc:sldMk cId="109857222" sldId="256"/>
            <ac:grpSpMk id="304" creationId="{43F5E015-E085-4624-B431-B42414448684}"/>
          </ac:grpSpMkLst>
        </pc:grpChg>
        <pc:grpChg chg="add del">
          <ac:chgData name="Sarah Elizabeth Jenna Dayer (2419951)" userId="S::2419951@student.uwtsd.ac.uk::3535d3ca-e368-4ef5-bed2-8e0949dcff3c" providerId="AD" clId="Web-{E4EC107A-28BC-1AC3-51B4-018715ED1AEA}" dt="2025-10-14T17:32:03.587" v="1391"/>
          <ac:grpSpMkLst>
            <pc:docMk/>
            <pc:sldMk cId="109857222" sldId="256"/>
            <ac:grpSpMk id="353" creationId="{D2C4BFA1-2075-4901-9E24-E41D1FDD51FD}"/>
          </ac:grpSpMkLst>
        </pc:grpChg>
        <pc:picChg chg="add del">
          <ac:chgData name="Sarah Elizabeth Jenna Dayer (2419951)" userId="S::2419951@student.uwtsd.ac.uk::3535d3ca-e368-4ef5-bed2-8e0949dcff3c" providerId="AD" clId="Web-{E4EC107A-28BC-1AC3-51B4-018715ED1AEA}" dt="2025-10-14T15:33:36.179" v="882"/>
          <ac:picMkLst>
            <pc:docMk/>
            <pc:sldMk cId="109857222" sldId="256"/>
            <ac:picMk id="176" creationId="{CE4EA992-2C29-2D5E-6CFA-15EE33995272}"/>
          </ac:picMkLst>
        </pc:picChg>
        <pc:picChg chg="add del">
          <ac:chgData name="Sarah Elizabeth Jenna Dayer (2419951)" userId="S::2419951@student.uwtsd.ac.uk::3535d3ca-e368-4ef5-bed2-8e0949dcff3c" providerId="AD" clId="Web-{E4EC107A-28BC-1AC3-51B4-018715ED1AEA}" dt="2025-10-14T15:33:39.929" v="884"/>
          <ac:picMkLst>
            <pc:docMk/>
            <pc:sldMk cId="109857222" sldId="256"/>
            <ac:picMk id="189" creationId="{B0BFC3AB-2994-FE88-CD8F-B0DA0D01CEFA}"/>
          </ac:picMkLst>
        </pc:picChg>
        <pc:picChg chg="add del">
          <ac:chgData name="Sarah Elizabeth Jenna Dayer (2419951)" userId="S::2419951@student.uwtsd.ac.uk::3535d3ca-e368-4ef5-bed2-8e0949dcff3c" providerId="AD" clId="Web-{E4EC107A-28BC-1AC3-51B4-018715ED1AEA}" dt="2025-10-14T15:33:47.992" v="886"/>
          <ac:picMkLst>
            <pc:docMk/>
            <pc:sldMk cId="109857222" sldId="256"/>
            <ac:picMk id="194" creationId="{6213FBC0-A367-F6BB-88A9-ED7E9B00D12E}"/>
          </ac:picMkLst>
        </pc:picChg>
        <pc:picChg chg="add del">
          <ac:chgData name="Sarah Elizabeth Jenna Dayer (2419951)" userId="S::2419951@student.uwtsd.ac.uk::3535d3ca-e368-4ef5-bed2-8e0949dcff3c" providerId="AD" clId="Web-{E4EC107A-28BC-1AC3-51B4-018715ED1AEA}" dt="2025-10-14T17:29:18.318" v="1363"/>
          <ac:picMkLst>
            <pc:docMk/>
            <pc:sldMk cId="109857222" sldId="256"/>
            <ac:picMk id="240" creationId="{07834115-FC02-DD3C-13DC-18423179BEBF}"/>
          </ac:picMkLst>
        </pc:picChg>
        <pc:picChg chg="add del">
          <ac:chgData name="Sarah Elizabeth Jenna Dayer (2419951)" userId="S::2419951@student.uwtsd.ac.uk::3535d3ca-e368-4ef5-bed2-8e0949dcff3c" providerId="AD" clId="Web-{E4EC107A-28BC-1AC3-51B4-018715ED1AEA}" dt="2025-10-14T17:29:55.959" v="1367"/>
          <ac:picMkLst>
            <pc:docMk/>
            <pc:sldMk cId="109857222" sldId="256"/>
            <ac:picMk id="260" creationId="{9B1CA192-B04F-6155-075F-A98186C791CD}"/>
          </ac:picMkLst>
        </pc:picChg>
        <pc:cxnChg chg="add del">
          <ac:chgData name="Sarah Elizabeth Jenna Dayer (2419951)" userId="S::2419951@student.uwtsd.ac.uk::3535d3ca-e368-4ef5-bed2-8e0949dcff3c" providerId="AD" clId="Web-{E4EC107A-28BC-1AC3-51B4-018715ED1AEA}" dt="2025-10-14T17:31:34.899" v="1385"/>
          <ac:cxnSpMkLst>
            <pc:docMk/>
            <pc:sldMk cId="109857222" sldId="256"/>
            <ac:cxnSpMk id="336" creationId="{E6D6B450-4278-45B8-88C7-C061710E3C7E}"/>
          </ac:cxnSpMkLst>
        </pc:cxnChg>
        <pc:cxnChg chg="add del">
          <ac:chgData name="Sarah Elizabeth Jenna Dayer (2419951)" userId="S::2419951@student.uwtsd.ac.uk::3535d3ca-e368-4ef5-bed2-8e0949dcff3c" providerId="AD" clId="Web-{E4EC107A-28BC-1AC3-51B4-018715ED1AEA}" dt="2025-10-14T17:31:34.899" v="1385"/>
          <ac:cxnSpMkLst>
            <pc:docMk/>
            <pc:sldMk cId="109857222" sldId="256"/>
            <ac:cxnSpMk id="337" creationId="{EE7CEFB9-5672-4FC6-981B-C8DA3FE08EA2}"/>
          </ac:cxnSpMkLst>
        </pc:cxnChg>
        <pc:cxnChg chg="add del">
          <ac:chgData name="Sarah Elizabeth Jenna Dayer (2419951)" userId="S::2419951@student.uwtsd.ac.uk::3535d3ca-e368-4ef5-bed2-8e0949dcff3c" providerId="AD" clId="Web-{E4EC107A-28BC-1AC3-51B4-018715ED1AEA}" dt="2025-10-14T17:31:34.899" v="1385"/>
          <ac:cxnSpMkLst>
            <pc:docMk/>
            <pc:sldMk cId="109857222" sldId="256"/>
            <ac:cxnSpMk id="338" creationId="{74234A4C-A256-4139-A5F4-27078F0D6796}"/>
          </ac:cxnSpMkLst>
        </pc:cxnChg>
        <pc:cxnChg chg="add del">
          <ac:chgData name="Sarah Elizabeth Jenna Dayer (2419951)" userId="S::2419951@student.uwtsd.ac.uk::3535d3ca-e368-4ef5-bed2-8e0949dcff3c" providerId="AD" clId="Web-{E4EC107A-28BC-1AC3-51B4-018715ED1AEA}" dt="2025-10-14T17:31:49.212" v="1387"/>
          <ac:cxnSpMkLst>
            <pc:docMk/>
            <pc:sldMk cId="109857222" sldId="256"/>
            <ac:cxnSpMk id="342" creationId="{E6D6B450-4278-45B8-88C7-C061710E3C7E}"/>
          </ac:cxnSpMkLst>
        </pc:cxnChg>
        <pc:cxnChg chg="add del">
          <ac:chgData name="Sarah Elizabeth Jenna Dayer (2419951)" userId="S::2419951@student.uwtsd.ac.uk::3535d3ca-e368-4ef5-bed2-8e0949dcff3c" providerId="AD" clId="Web-{E4EC107A-28BC-1AC3-51B4-018715ED1AEA}" dt="2025-10-14T17:31:49.212" v="1387"/>
          <ac:cxnSpMkLst>
            <pc:docMk/>
            <pc:sldMk cId="109857222" sldId="256"/>
            <ac:cxnSpMk id="343" creationId="{74234A4C-A256-4139-A5F4-27078F0D6796}"/>
          </ac:cxnSpMkLst>
        </pc:cxnChg>
      </pc:sldChg>
      <pc:sldChg chg="addSp delSp modSp add del mod setBg">
        <pc:chgData name="Sarah Elizabeth Jenna Dayer (2419951)" userId="S::2419951@student.uwtsd.ac.uk::3535d3ca-e368-4ef5-bed2-8e0949dcff3c" providerId="AD" clId="Web-{E4EC107A-28BC-1AC3-51B4-018715ED1AEA}" dt="2025-10-14T17:33:49.104" v="1399"/>
        <pc:sldMkLst>
          <pc:docMk/>
          <pc:sldMk cId="1330660344" sldId="257"/>
        </pc:sldMkLst>
        <pc:spChg chg="del mod">
          <ac:chgData name="Sarah Elizabeth Jenna Dayer (2419951)" userId="S::2419951@student.uwtsd.ac.uk::3535d3ca-e368-4ef5-bed2-8e0949dcff3c" providerId="AD" clId="Web-{E4EC107A-28BC-1AC3-51B4-018715ED1AEA}" dt="2025-10-14T14:28:43.652" v="12"/>
          <ac:spMkLst>
            <pc:docMk/>
            <pc:sldMk cId="1330660344" sldId="257"/>
            <ac:spMk id="2" creationId="{4B1FE886-6A4B-ED82-9985-981EF2C5D4C0}"/>
          </ac:spMkLst>
        </pc:spChg>
        <pc:spChg chg="add mod ord">
          <ac:chgData name="Sarah Elizabeth Jenna Dayer (2419951)" userId="S::2419951@student.uwtsd.ac.uk::3535d3ca-e368-4ef5-bed2-8e0949dcff3c" providerId="AD" clId="Web-{E4EC107A-28BC-1AC3-51B4-018715ED1AEA}" dt="2025-10-14T17:33:49.104" v="1399"/>
          <ac:spMkLst>
            <pc:docMk/>
            <pc:sldMk cId="1330660344" sldId="257"/>
            <ac:spMk id="4" creationId="{E567CA85-B632-9543-719F-D64D20D44EC2}"/>
          </ac:spMkLst>
        </pc:spChg>
        <pc:spChg chg="add del">
          <ac:chgData name="Sarah Elizabeth Jenna Dayer (2419951)" userId="S::2419951@student.uwtsd.ac.uk::3535d3ca-e368-4ef5-bed2-8e0949dcff3c" providerId="AD" clId="Web-{E4EC107A-28BC-1AC3-51B4-018715ED1AEA}" dt="2025-10-14T15:30:15.473" v="857"/>
          <ac:spMkLst>
            <pc:docMk/>
            <pc:sldMk cId="1330660344" sldId="257"/>
            <ac:spMk id="10" creationId="{8D0D6D3E-D7F9-4591-9CA9-DDF4DB1F73DA}"/>
          </ac:spMkLst>
        </pc:spChg>
        <pc:spChg chg="add del">
          <ac:chgData name="Sarah Elizabeth Jenna Dayer (2419951)" userId="S::2419951@student.uwtsd.ac.uk::3535d3ca-e368-4ef5-bed2-8e0949dcff3c" providerId="AD" clId="Web-{E4EC107A-28BC-1AC3-51B4-018715ED1AEA}" dt="2025-10-14T15:30:15.473" v="857"/>
          <ac:spMkLst>
            <pc:docMk/>
            <pc:sldMk cId="1330660344" sldId="257"/>
            <ac:spMk id="12" creationId="{C4C9F2B0-1044-46EB-8AEB-C3BFFDE6C2CC}"/>
          </ac:spMkLst>
        </pc:spChg>
        <pc:spChg chg="add del">
          <ac:chgData name="Sarah Elizabeth Jenna Dayer (2419951)" userId="S::2419951@student.uwtsd.ac.uk::3535d3ca-e368-4ef5-bed2-8e0949dcff3c" providerId="AD" clId="Web-{E4EC107A-28BC-1AC3-51B4-018715ED1AEA}" dt="2025-10-14T15:30:15.473" v="857"/>
          <ac:spMkLst>
            <pc:docMk/>
            <pc:sldMk cId="1330660344" sldId="257"/>
            <ac:spMk id="14" creationId="{D28B54C3-B57B-472A-B96E-1FCB67093DC2}"/>
          </ac:spMkLst>
        </pc:spChg>
        <pc:spChg chg="add del">
          <ac:chgData name="Sarah Elizabeth Jenna Dayer (2419951)" userId="S::2419951@student.uwtsd.ac.uk::3535d3ca-e368-4ef5-bed2-8e0949dcff3c" providerId="AD" clId="Web-{E4EC107A-28BC-1AC3-51B4-018715ED1AEA}" dt="2025-10-14T15:30:15.473" v="857"/>
          <ac:spMkLst>
            <pc:docMk/>
            <pc:sldMk cId="1330660344" sldId="257"/>
            <ac:spMk id="16" creationId="{7DB3C429-F8DA-49B9-AF84-21996FCF78B5}"/>
          </ac:spMkLst>
        </pc:spChg>
        <pc:spChg chg="add del">
          <ac:chgData name="Sarah Elizabeth Jenna Dayer (2419951)" userId="S::2419951@student.uwtsd.ac.uk::3535d3ca-e368-4ef5-bed2-8e0949dcff3c" providerId="AD" clId="Web-{E4EC107A-28BC-1AC3-51B4-018715ED1AEA}" dt="2025-10-14T15:30:44.161" v="859"/>
          <ac:spMkLst>
            <pc:docMk/>
            <pc:sldMk cId="1330660344" sldId="257"/>
            <ac:spMk id="18" creationId="{B7BD7FCF-A254-4A97-A15C-319B67622677}"/>
          </ac:spMkLst>
        </pc:spChg>
        <pc:spChg chg="add del">
          <ac:chgData name="Sarah Elizabeth Jenna Dayer (2419951)" userId="S::2419951@student.uwtsd.ac.uk::3535d3ca-e368-4ef5-bed2-8e0949dcff3c" providerId="AD" clId="Web-{E4EC107A-28BC-1AC3-51B4-018715ED1AEA}" dt="2025-10-14T15:30:44.161" v="859"/>
          <ac:spMkLst>
            <pc:docMk/>
            <pc:sldMk cId="1330660344" sldId="257"/>
            <ac:spMk id="19" creationId="{52FFAF72-6204-4676-9C6F-9A4CC4D91805}"/>
          </ac:spMkLst>
        </pc:spChg>
        <pc:spChg chg="add del">
          <ac:chgData name="Sarah Elizabeth Jenna Dayer (2419951)" userId="S::2419951@student.uwtsd.ac.uk::3535d3ca-e368-4ef5-bed2-8e0949dcff3c" providerId="AD" clId="Web-{E4EC107A-28BC-1AC3-51B4-018715ED1AEA}" dt="2025-10-14T15:31:03.677" v="861"/>
          <ac:spMkLst>
            <pc:docMk/>
            <pc:sldMk cId="1330660344" sldId="257"/>
            <ac:spMk id="21" creationId="{6CCA5F87-1D1E-45CB-8D83-FC7EEFAD9935}"/>
          </ac:spMkLst>
        </pc:spChg>
        <pc:spChg chg="add del">
          <ac:chgData name="Sarah Elizabeth Jenna Dayer (2419951)" userId="S::2419951@student.uwtsd.ac.uk::3535d3ca-e368-4ef5-bed2-8e0949dcff3c" providerId="AD" clId="Web-{E4EC107A-28BC-1AC3-51B4-018715ED1AEA}" dt="2025-10-14T15:31:03.677" v="861"/>
          <ac:spMkLst>
            <pc:docMk/>
            <pc:sldMk cId="1330660344" sldId="257"/>
            <ac:spMk id="22" creationId="{7CCFC2C6-6238-4A2F-93DE-2ADF74AF635E}"/>
          </ac:spMkLst>
        </pc:spChg>
        <pc:spChg chg="add del">
          <ac:chgData name="Sarah Elizabeth Jenna Dayer (2419951)" userId="S::2419951@student.uwtsd.ac.uk::3535d3ca-e368-4ef5-bed2-8e0949dcff3c" providerId="AD" clId="Web-{E4EC107A-28BC-1AC3-51B4-018715ED1AEA}" dt="2025-10-14T15:31:03.677" v="861"/>
          <ac:spMkLst>
            <pc:docMk/>
            <pc:sldMk cId="1330660344" sldId="257"/>
            <ac:spMk id="23" creationId="{AF2F604E-43BE-4DC3-B983-E071523364F8}"/>
          </ac:spMkLst>
        </pc:spChg>
        <pc:spChg chg="add del">
          <ac:chgData name="Sarah Elizabeth Jenna Dayer (2419951)" userId="S::2419951@student.uwtsd.ac.uk::3535d3ca-e368-4ef5-bed2-8e0949dcff3c" providerId="AD" clId="Web-{E4EC107A-28BC-1AC3-51B4-018715ED1AEA}" dt="2025-10-14T15:31:03.677" v="861"/>
          <ac:spMkLst>
            <pc:docMk/>
            <pc:sldMk cId="1330660344" sldId="257"/>
            <ac:spMk id="24" creationId="{08C9B587-E65E-4B52-B37C-ABEBB6E87928}"/>
          </ac:spMkLst>
        </pc:spChg>
        <pc:spChg chg="add del">
          <ac:chgData name="Sarah Elizabeth Jenna Dayer (2419951)" userId="S::2419951@student.uwtsd.ac.uk::3535d3ca-e368-4ef5-bed2-8e0949dcff3c" providerId="AD" clId="Web-{E4EC107A-28BC-1AC3-51B4-018715ED1AEA}" dt="2025-10-14T16:21:34.790" v="1053"/>
          <ac:spMkLst>
            <pc:docMk/>
            <pc:sldMk cId="1330660344" sldId="257"/>
            <ac:spMk id="26" creationId="{5341D4B7-8A53-4C37-8E33-372EAB577639}"/>
          </ac:spMkLst>
        </pc:spChg>
        <pc:spChg chg="add del">
          <ac:chgData name="Sarah Elizabeth Jenna Dayer (2419951)" userId="S::2419951@student.uwtsd.ac.uk::3535d3ca-e368-4ef5-bed2-8e0949dcff3c" providerId="AD" clId="Web-{E4EC107A-28BC-1AC3-51B4-018715ED1AEA}" dt="2025-10-14T16:21:34.790" v="1053"/>
          <ac:spMkLst>
            <pc:docMk/>
            <pc:sldMk cId="1330660344" sldId="257"/>
            <ac:spMk id="27" creationId="{B630B15B-CFE8-4FE5-8F6E-666207C9457F}"/>
          </ac:spMkLst>
        </pc:spChg>
        <pc:spChg chg="add del">
          <ac:chgData name="Sarah Elizabeth Jenna Dayer (2419951)" userId="S::2419951@student.uwtsd.ac.uk::3535d3ca-e368-4ef5-bed2-8e0949dcff3c" providerId="AD" clId="Web-{E4EC107A-28BC-1AC3-51B4-018715ED1AEA}" dt="2025-10-14T16:21:34.790" v="1053"/>
          <ac:spMkLst>
            <pc:docMk/>
            <pc:sldMk cId="1330660344" sldId="257"/>
            <ac:spMk id="28" creationId="{2B51AAA3-DDFE-48DE-AF38-BE32846EC4E1}"/>
          </ac:spMkLst>
        </pc:spChg>
        <pc:spChg chg="add del">
          <ac:chgData name="Sarah Elizabeth Jenna Dayer (2419951)" userId="S::2419951@student.uwtsd.ac.uk::3535d3ca-e368-4ef5-bed2-8e0949dcff3c" providerId="AD" clId="Web-{E4EC107A-28BC-1AC3-51B4-018715ED1AEA}" dt="2025-10-14T16:21:24.274" v="1050"/>
          <ac:spMkLst>
            <pc:docMk/>
            <pc:sldMk cId="1330660344" sldId="257"/>
            <ac:spMk id="33" creationId="{8D0D6D3E-D7F9-4591-9CA9-DDF4DB1F73DA}"/>
          </ac:spMkLst>
        </pc:spChg>
        <pc:spChg chg="add del">
          <ac:chgData name="Sarah Elizabeth Jenna Dayer (2419951)" userId="S::2419951@student.uwtsd.ac.uk::3535d3ca-e368-4ef5-bed2-8e0949dcff3c" providerId="AD" clId="Web-{E4EC107A-28BC-1AC3-51B4-018715ED1AEA}" dt="2025-10-14T16:21:24.274" v="1050"/>
          <ac:spMkLst>
            <pc:docMk/>
            <pc:sldMk cId="1330660344" sldId="257"/>
            <ac:spMk id="35" creationId="{C4C9F2B0-1044-46EB-8AEB-C3BFFDE6C2CC}"/>
          </ac:spMkLst>
        </pc:spChg>
        <pc:spChg chg="add del">
          <ac:chgData name="Sarah Elizabeth Jenna Dayer (2419951)" userId="S::2419951@student.uwtsd.ac.uk::3535d3ca-e368-4ef5-bed2-8e0949dcff3c" providerId="AD" clId="Web-{E4EC107A-28BC-1AC3-51B4-018715ED1AEA}" dt="2025-10-14T16:21:24.274" v="1050"/>
          <ac:spMkLst>
            <pc:docMk/>
            <pc:sldMk cId="1330660344" sldId="257"/>
            <ac:spMk id="37" creationId="{D28B54C3-B57B-472A-B96E-1FCB67093DC2}"/>
          </ac:spMkLst>
        </pc:spChg>
        <pc:spChg chg="add del">
          <ac:chgData name="Sarah Elizabeth Jenna Dayer (2419951)" userId="S::2419951@student.uwtsd.ac.uk::3535d3ca-e368-4ef5-bed2-8e0949dcff3c" providerId="AD" clId="Web-{E4EC107A-28BC-1AC3-51B4-018715ED1AEA}" dt="2025-10-14T16:21:24.274" v="1050"/>
          <ac:spMkLst>
            <pc:docMk/>
            <pc:sldMk cId="1330660344" sldId="257"/>
            <ac:spMk id="39" creationId="{7DB3C429-F8DA-49B9-AF84-21996FCF78B5}"/>
          </ac:spMkLst>
        </pc:spChg>
        <pc:spChg chg="add del">
          <ac:chgData name="Sarah Elizabeth Jenna Dayer (2419951)" userId="S::2419951@student.uwtsd.ac.uk::3535d3ca-e368-4ef5-bed2-8e0949dcff3c" providerId="AD" clId="Web-{E4EC107A-28BC-1AC3-51B4-018715ED1AEA}" dt="2025-10-14T16:21:34.790" v="1052"/>
          <ac:spMkLst>
            <pc:docMk/>
            <pc:sldMk cId="1330660344" sldId="257"/>
            <ac:spMk id="41" creationId="{06DA9DF9-31F7-4056-B42E-878CC92417B8}"/>
          </ac:spMkLst>
        </pc:spChg>
        <pc:spChg chg="add del">
          <ac:chgData name="Sarah Elizabeth Jenna Dayer (2419951)" userId="S::2419951@student.uwtsd.ac.uk::3535d3ca-e368-4ef5-bed2-8e0949dcff3c" providerId="AD" clId="Web-{E4EC107A-28BC-1AC3-51B4-018715ED1AEA}" dt="2025-10-14T16:24:20.360" v="1063"/>
          <ac:spMkLst>
            <pc:docMk/>
            <pc:sldMk cId="1330660344" sldId="257"/>
            <ac:spMk id="43" creationId="{B7BD7FCF-A254-4A97-A15C-319B67622677}"/>
          </ac:spMkLst>
        </pc:spChg>
        <pc:spChg chg="add del">
          <ac:chgData name="Sarah Elizabeth Jenna Dayer (2419951)" userId="S::2419951@student.uwtsd.ac.uk::3535d3ca-e368-4ef5-bed2-8e0949dcff3c" providerId="AD" clId="Web-{E4EC107A-28BC-1AC3-51B4-018715ED1AEA}" dt="2025-10-14T16:24:20.360" v="1063"/>
          <ac:spMkLst>
            <pc:docMk/>
            <pc:sldMk cId="1330660344" sldId="257"/>
            <ac:spMk id="44" creationId="{52FFAF72-6204-4676-9C6F-9A4CC4D91805}"/>
          </ac:spMkLst>
        </pc:spChg>
        <pc:spChg chg="add del">
          <ac:chgData name="Sarah Elizabeth Jenna Dayer (2419951)" userId="S::2419951@student.uwtsd.ac.uk::3535d3ca-e368-4ef5-bed2-8e0949dcff3c" providerId="AD" clId="Web-{E4EC107A-28BC-1AC3-51B4-018715ED1AEA}" dt="2025-10-14T16:24:20.360" v="1062"/>
          <ac:spMkLst>
            <pc:docMk/>
            <pc:sldMk cId="1330660344" sldId="257"/>
            <ac:spMk id="49" creationId="{0671A8AE-40A1-4631-A6B8-581AFF065482}"/>
          </ac:spMkLst>
        </pc:spChg>
        <pc:spChg chg="add del">
          <ac:chgData name="Sarah Elizabeth Jenna Dayer (2419951)" userId="S::2419951@student.uwtsd.ac.uk::3535d3ca-e368-4ef5-bed2-8e0949dcff3c" providerId="AD" clId="Web-{E4EC107A-28BC-1AC3-51B4-018715ED1AEA}" dt="2025-10-14T16:24:20.360" v="1062"/>
          <ac:spMkLst>
            <pc:docMk/>
            <pc:sldMk cId="1330660344" sldId="257"/>
            <ac:spMk id="51" creationId="{AB58EF07-17C2-48CF-ABB0-EEF1F17CB8F0}"/>
          </ac:spMkLst>
        </pc:spChg>
        <pc:spChg chg="add del">
          <ac:chgData name="Sarah Elizabeth Jenna Dayer (2419951)" userId="S::2419951@student.uwtsd.ac.uk::3535d3ca-e368-4ef5-bed2-8e0949dcff3c" providerId="AD" clId="Web-{E4EC107A-28BC-1AC3-51B4-018715ED1AEA}" dt="2025-10-14T16:24:20.360" v="1062"/>
          <ac:spMkLst>
            <pc:docMk/>
            <pc:sldMk cId="1330660344" sldId="257"/>
            <ac:spMk id="53" creationId="{AF2F604E-43BE-4DC3-B983-E071523364F8}"/>
          </ac:spMkLst>
        </pc:spChg>
        <pc:spChg chg="add del">
          <ac:chgData name="Sarah Elizabeth Jenna Dayer (2419951)" userId="S::2419951@student.uwtsd.ac.uk::3535d3ca-e368-4ef5-bed2-8e0949dcff3c" providerId="AD" clId="Web-{E4EC107A-28BC-1AC3-51B4-018715ED1AEA}" dt="2025-10-14T16:24:20.360" v="1062"/>
          <ac:spMkLst>
            <pc:docMk/>
            <pc:sldMk cId="1330660344" sldId="257"/>
            <ac:spMk id="55" creationId="{08C9B587-E65E-4B52-B37C-ABEBB6E87928}"/>
          </ac:spMkLst>
        </pc:spChg>
        <pc:spChg chg="add del">
          <ac:chgData name="Sarah Elizabeth Jenna Dayer (2419951)" userId="S::2419951@student.uwtsd.ac.uk::3535d3ca-e368-4ef5-bed2-8e0949dcff3c" providerId="AD" clId="Web-{E4EC107A-28BC-1AC3-51B4-018715ED1AEA}" dt="2025-10-14T17:33:49.104" v="1399"/>
          <ac:spMkLst>
            <pc:docMk/>
            <pc:sldMk cId="1330660344" sldId="257"/>
            <ac:spMk id="57" creationId="{9389D3E0-BA02-41D3-B2AC-8FD6AA893902}"/>
          </ac:spMkLst>
        </pc:spChg>
        <pc:spChg chg="add del">
          <ac:chgData name="Sarah Elizabeth Jenna Dayer (2419951)" userId="S::2419951@student.uwtsd.ac.uk::3535d3ca-e368-4ef5-bed2-8e0949dcff3c" providerId="AD" clId="Web-{E4EC107A-28BC-1AC3-51B4-018715ED1AEA}" dt="2025-10-14T17:32:49.588" v="1394"/>
          <ac:spMkLst>
            <pc:docMk/>
            <pc:sldMk cId="1330660344" sldId="257"/>
            <ac:spMk id="62" creationId="{1707FC24-6981-43D9-B525-C7832BA22463}"/>
          </ac:spMkLst>
        </pc:spChg>
        <pc:spChg chg="add del">
          <ac:chgData name="Sarah Elizabeth Jenna Dayer (2419951)" userId="S::2419951@student.uwtsd.ac.uk::3535d3ca-e368-4ef5-bed2-8e0949dcff3c" providerId="AD" clId="Web-{E4EC107A-28BC-1AC3-51B4-018715ED1AEA}" dt="2025-10-14T17:33:15.994" v="1396"/>
          <ac:spMkLst>
            <pc:docMk/>
            <pc:sldMk cId="1330660344" sldId="257"/>
            <ac:spMk id="64" creationId="{C4C9F2B0-1044-46EB-8AEB-C3BFFDE6C2CC}"/>
          </ac:spMkLst>
        </pc:spChg>
        <pc:spChg chg="add del">
          <ac:chgData name="Sarah Elizabeth Jenna Dayer (2419951)" userId="S::2419951@student.uwtsd.ac.uk::3535d3ca-e368-4ef5-bed2-8e0949dcff3c" providerId="AD" clId="Web-{E4EC107A-28BC-1AC3-51B4-018715ED1AEA}" dt="2025-10-14T17:33:15.994" v="1396"/>
          <ac:spMkLst>
            <pc:docMk/>
            <pc:sldMk cId="1330660344" sldId="257"/>
            <ac:spMk id="65" creationId="{8D0D6D3E-D7F9-4591-9CA9-DDF4DB1F73DA}"/>
          </ac:spMkLst>
        </pc:spChg>
        <pc:spChg chg="add del">
          <ac:chgData name="Sarah Elizabeth Jenna Dayer (2419951)" userId="S::2419951@student.uwtsd.ac.uk::3535d3ca-e368-4ef5-bed2-8e0949dcff3c" providerId="AD" clId="Web-{E4EC107A-28BC-1AC3-51B4-018715ED1AEA}" dt="2025-10-14T17:33:15.994" v="1396"/>
          <ac:spMkLst>
            <pc:docMk/>
            <pc:sldMk cId="1330660344" sldId="257"/>
            <ac:spMk id="66" creationId="{D28B54C3-B57B-472A-B96E-1FCB67093DC2}"/>
          </ac:spMkLst>
        </pc:spChg>
        <pc:spChg chg="add del">
          <ac:chgData name="Sarah Elizabeth Jenna Dayer (2419951)" userId="S::2419951@student.uwtsd.ac.uk::3535d3ca-e368-4ef5-bed2-8e0949dcff3c" providerId="AD" clId="Web-{E4EC107A-28BC-1AC3-51B4-018715ED1AEA}" dt="2025-10-14T17:33:15.994" v="1396"/>
          <ac:spMkLst>
            <pc:docMk/>
            <pc:sldMk cId="1330660344" sldId="257"/>
            <ac:spMk id="68" creationId="{7DB3C429-F8DA-49B9-AF84-21996FCF78B5}"/>
          </ac:spMkLst>
        </pc:spChg>
        <pc:spChg chg="add del">
          <ac:chgData name="Sarah Elizabeth Jenna Dayer (2419951)" userId="S::2419951@student.uwtsd.ac.uk::3535d3ca-e368-4ef5-bed2-8e0949dcff3c" providerId="AD" clId="Web-{E4EC107A-28BC-1AC3-51B4-018715ED1AEA}" dt="2025-10-14T17:33:49.089" v="1398"/>
          <ac:spMkLst>
            <pc:docMk/>
            <pc:sldMk cId="1330660344" sldId="257"/>
            <ac:spMk id="70" creationId="{657F69E0-C4B0-4BEC-A689-4F8D877F05D4}"/>
          </ac:spMkLst>
        </pc:spChg>
        <pc:spChg chg="add del">
          <ac:chgData name="Sarah Elizabeth Jenna Dayer (2419951)" userId="S::2419951@student.uwtsd.ac.uk::3535d3ca-e368-4ef5-bed2-8e0949dcff3c" providerId="AD" clId="Web-{E4EC107A-28BC-1AC3-51B4-018715ED1AEA}" dt="2025-10-14T17:33:49.089" v="1398"/>
          <ac:spMkLst>
            <pc:docMk/>
            <pc:sldMk cId="1330660344" sldId="257"/>
            <ac:spMk id="71" creationId="{9F6380B4-6A1C-481E-8408-B4E6C75B9B81}"/>
          </ac:spMkLst>
        </pc:spChg>
        <pc:spChg chg="add">
          <ac:chgData name="Sarah Elizabeth Jenna Dayer (2419951)" userId="S::2419951@student.uwtsd.ac.uk::3535d3ca-e368-4ef5-bed2-8e0949dcff3c" providerId="AD" clId="Web-{E4EC107A-28BC-1AC3-51B4-018715ED1AEA}" dt="2025-10-14T17:33:49.104" v="1399"/>
          <ac:spMkLst>
            <pc:docMk/>
            <pc:sldMk cId="1330660344" sldId="257"/>
            <ac:spMk id="73" creationId="{8D0D6D3E-D7F9-4591-9CA9-DDF4DB1F73DA}"/>
          </ac:spMkLst>
        </pc:spChg>
        <pc:spChg chg="add">
          <ac:chgData name="Sarah Elizabeth Jenna Dayer (2419951)" userId="S::2419951@student.uwtsd.ac.uk::3535d3ca-e368-4ef5-bed2-8e0949dcff3c" providerId="AD" clId="Web-{E4EC107A-28BC-1AC3-51B4-018715ED1AEA}" dt="2025-10-14T17:33:49.104" v="1399"/>
          <ac:spMkLst>
            <pc:docMk/>
            <pc:sldMk cId="1330660344" sldId="257"/>
            <ac:spMk id="74" creationId="{C4C9F2B0-1044-46EB-8AEB-C3BFFDE6C2CC}"/>
          </ac:spMkLst>
        </pc:spChg>
        <pc:spChg chg="add">
          <ac:chgData name="Sarah Elizabeth Jenna Dayer (2419951)" userId="S::2419951@student.uwtsd.ac.uk::3535d3ca-e368-4ef5-bed2-8e0949dcff3c" providerId="AD" clId="Web-{E4EC107A-28BC-1AC3-51B4-018715ED1AEA}" dt="2025-10-14T17:33:49.104" v="1399"/>
          <ac:spMkLst>
            <pc:docMk/>
            <pc:sldMk cId="1330660344" sldId="257"/>
            <ac:spMk id="75" creationId="{D28B54C3-B57B-472A-B96E-1FCB67093DC2}"/>
          </ac:spMkLst>
        </pc:spChg>
        <pc:spChg chg="add">
          <ac:chgData name="Sarah Elizabeth Jenna Dayer (2419951)" userId="S::2419951@student.uwtsd.ac.uk::3535d3ca-e368-4ef5-bed2-8e0949dcff3c" providerId="AD" clId="Web-{E4EC107A-28BC-1AC3-51B4-018715ED1AEA}" dt="2025-10-14T17:33:49.104" v="1399"/>
          <ac:spMkLst>
            <pc:docMk/>
            <pc:sldMk cId="1330660344" sldId="257"/>
            <ac:spMk id="76" creationId="{7DB3C429-F8DA-49B9-AF84-21996FCF78B5}"/>
          </ac:spMkLst>
        </pc:spChg>
        <pc:picChg chg="mod ord">
          <ac:chgData name="Sarah Elizabeth Jenna Dayer (2419951)" userId="S::2419951@student.uwtsd.ac.uk::3535d3ca-e368-4ef5-bed2-8e0949dcff3c" providerId="AD" clId="Web-{E4EC107A-28BC-1AC3-51B4-018715ED1AEA}" dt="2025-10-14T17:33:49.104" v="1399"/>
          <ac:picMkLst>
            <pc:docMk/>
            <pc:sldMk cId="1330660344" sldId="257"/>
            <ac:picMk id="5" creationId="{CA53AD1F-BA72-BC43-FC5F-DAF651327435}"/>
          </ac:picMkLst>
        </pc:picChg>
      </pc:sldChg>
      <pc:sldChg chg="addSp delSp modSp">
        <pc:chgData name="Sarah Elizabeth Jenna Dayer (2419951)" userId="S::2419951@student.uwtsd.ac.uk::3535d3ca-e368-4ef5-bed2-8e0949dcff3c" providerId="AD" clId="Web-{E4EC107A-28BC-1AC3-51B4-018715ED1AEA}" dt="2025-10-14T17:45:45.246" v="1420"/>
        <pc:sldMkLst>
          <pc:docMk/>
          <pc:sldMk cId="3592661357" sldId="258"/>
        </pc:sldMkLst>
        <pc:spChg chg="mod">
          <ac:chgData name="Sarah Elizabeth Jenna Dayer (2419951)" userId="S::2419951@student.uwtsd.ac.uk::3535d3ca-e368-4ef5-bed2-8e0949dcff3c" providerId="AD" clId="Web-{E4EC107A-28BC-1AC3-51B4-018715ED1AEA}" dt="2025-10-14T17:45:45.246" v="1420"/>
          <ac:spMkLst>
            <pc:docMk/>
            <pc:sldMk cId="3592661357" sldId="258"/>
            <ac:spMk id="2" creationId="{BC70E160-B15D-7321-5137-7C51A6BF7D7A}"/>
          </ac:spMkLst>
        </pc:spChg>
        <pc:spChg chg="mod">
          <ac:chgData name="Sarah Elizabeth Jenna Dayer (2419951)" userId="S::2419951@student.uwtsd.ac.uk::3535d3ca-e368-4ef5-bed2-8e0949dcff3c" providerId="AD" clId="Web-{E4EC107A-28BC-1AC3-51B4-018715ED1AEA}" dt="2025-10-14T17:45:45.246" v="1420"/>
          <ac:spMkLst>
            <pc:docMk/>
            <pc:sldMk cId="3592661357" sldId="258"/>
            <ac:spMk id="3" creationId="{D7A4DAE6-221C-23A6-9BCC-DE42658E9D38}"/>
          </ac:spMkLst>
        </pc:spChg>
        <pc:spChg chg="add del">
          <ac:chgData name="Sarah Elizabeth Jenna Dayer (2419951)" userId="S::2419951@student.uwtsd.ac.uk::3535d3ca-e368-4ef5-bed2-8e0949dcff3c" providerId="AD" clId="Web-{E4EC107A-28BC-1AC3-51B4-018715ED1AEA}" dt="2025-10-14T16:16:00.588" v="1025"/>
          <ac:spMkLst>
            <pc:docMk/>
            <pc:sldMk cId="3592661357" sldId="258"/>
            <ac:spMk id="136" creationId="{C0763A76-9F1C-4FC5-82B7-DD475DA461B2}"/>
          </ac:spMkLst>
        </pc:spChg>
        <pc:spChg chg="add del">
          <ac:chgData name="Sarah Elizabeth Jenna Dayer (2419951)" userId="S::2419951@student.uwtsd.ac.uk::3535d3ca-e368-4ef5-bed2-8e0949dcff3c" providerId="AD" clId="Web-{E4EC107A-28BC-1AC3-51B4-018715ED1AEA}" dt="2025-10-14T16:16:00.588" v="1025"/>
          <ac:spMkLst>
            <pc:docMk/>
            <pc:sldMk cId="3592661357" sldId="258"/>
            <ac:spMk id="138" creationId="{E81BF4F6-F2CF-4984-9D14-D6966D92F99F}"/>
          </ac:spMkLst>
        </pc:spChg>
        <pc:spChg chg="add del">
          <ac:chgData name="Sarah Elizabeth Jenna Dayer (2419951)" userId="S::2419951@student.uwtsd.ac.uk::3535d3ca-e368-4ef5-bed2-8e0949dcff3c" providerId="AD" clId="Web-{E4EC107A-28BC-1AC3-51B4-018715ED1AEA}" dt="2025-10-14T17:45:45.246" v="1420"/>
          <ac:spMkLst>
            <pc:docMk/>
            <pc:sldMk cId="3592661357" sldId="258"/>
            <ac:spMk id="140" creationId="{23E547B5-89CF-4EC0-96DE-25771AED0799}"/>
          </ac:spMkLst>
        </pc:spChg>
        <pc:spChg chg="add del">
          <ac:chgData name="Sarah Elizabeth Jenna Dayer (2419951)" userId="S::2419951@student.uwtsd.ac.uk::3535d3ca-e368-4ef5-bed2-8e0949dcff3c" providerId="AD" clId="Web-{E4EC107A-28BC-1AC3-51B4-018715ED1AEA}" dt="2025-10-14T17:45:45.246" v="1420"/>
          <ac:spMkLst>
            <pc:docMk/>
            <pc:sldMk cId="3592661357" sldId="258"/>
            <ac:spMk id="141" creationId="{3F0B8CEB-8279-4E5E-A0CE-1FC9F71736F2}"/>
          </ac:spMkLst>
        </pc:spChg>
        <pc:spChg chg="add">
          <ac:chgData name="Sarah Elizabeth Jenna Dayer (2419951)" userId="S::2419951@student.uwtsd.ac.uk::3535d3ca-e368-4ef5-bed2-8e0949dcff3c" providerId="AD" clId="Web-{E4EC107A-28BC-1AC3-51B4-018715ED1AEA}" dt="2025-10-14T17:45:45.246" v="1420"/>
          <ac:spMkLst>
            <pc:docMk/>
            <pc:sldMk cId="3592661357" sldId="258"/>
            <ac:spMk id="146" creationId="{12609869-9E80-471B-A487-A53288E0E791}"/>
          </ac:spMkLst>
        </pc:spChg>
        <pc:spChg chg="add">
          <ac:chgData name="Sarah Elizabeth Jenna Dayer (2419951)" userId="S::2419951@student.uwtsd.ac.uk::3535d3ca-e368-4ef5-bed2-8e0949dcff3c" providerId="AD" clId="Web-{E4EC107A-28BC-1AC3-51B4-018715ED1AEA}" dt="2025-10-14T17:45:45.246" v="1420"/>
          <ac:spMkLst>
            <pc:docMk/>
            <pc:sldMk cId="3592661357" sldId="258"/>
            <ac:spMk id="148" creationId="{7004738A-9D34-43E8-97D2-CA0EED4F8BE0}"/>
          </ac:spMkLst>
        </pc:spChg>
        <pc:spChg chg="add">
          <ac:chgData name="Sarah Elizabeth Jenna Dayer (2419951)" userId="S::2419951@student.uwtsd.ac.uk::3535d3ca-e368-4ef5-bed2-8e0949dcff3c" providerId="AD" clId="Web-{E4EC107A-28BC-1AC3-51B4-018715ED1AEA}" dt="2025-10-14T17:45:45.246" v="1420"/>
          <ac:spMkLst>
            <pc:docMk/>
            <pc:sldMk cId="3592661357" sldId="258"/>
            <ac:spMk id="150" creationId="{B8B8D07F-F13E-443E-BA68-2D26672D76B9}"/>
          </ac:spMkLst>
        </pc:spChg>
        <pc:spChg chg="add">
          <ac:chgData name="Sarah Elizabeth Jenna Dayer (2419951)" userId="S::2419951@student.uwtsd.ac.uk::3535d3ca-e368-4ef5-bed2-8e0949dcff3c" providerId="AD" clId="Web-{E4EC107A-28BC-1AC3-51B4-018715ED1AEA}" dt="2025-10-14T17:45:45.246" v="1420"/>
          <ac:spMkLst>
            <pc:docMk/>
            <pc:sldMk cId="3592661357" sldId="258"/>
            <ac:spMk id="152" creationId="{2813A4FA-24A5-41ED-A534-3807D1B2F344}"/>
          </ac:spMkLst>
        </pc:spChg>
        <pc:spChg chg="add">
          <ac:chgData name="Sarah Elizabeth Jenna Dayer (2419951)" userId="S::2419951@student.uwtsd.ac.uk::3535d3ca-e368-4ef5-bed2-8e0949dcff3c" providerId="AD" clId="Web-{E4EC107A-28BC-1AC3-51B4-018715ED1AEA}" dt="2025-10-14T17:45:45.246" v="1420"/>
          <ac:spMkLst>
            <pc:docMk/>
            <pc:sldMk cId="3592661357" sldId="258"/>
            <ac:spMk id="154" creationId="{C3944F27-CA70-4E84-A51A-E6BF89558979}"/>
          </ac:spMkLst>
        </pc:spChg>
        <pc:picChg chg="mod ord">
          <ac:chgData name="Sarah Elizabeth Jenna Dayer (2419951)" userId="S::2419951@student.uwtsd.ac.uk::3535d3ca-e368-4ef5-bed2-8e0949dcff3c" providerId="AD" clId="Web-{E4EC107A-28BC-1AC3-51B4-018715ED1AEA}" dt="2025-10-14T17:45:45.246" v="1420"/>
          <ac:picMkLst>
            <pc:docMk/>
            <pc:sldMk cId="3592661357" sldId="258"/>
            <ac:picMk id="130" creationId="{FFCC2767-1D40-6E4A-35F4-6EF3939CFBF4}"/>
          </ac:picMkLst>
        </pc:picChg>
        <pc:cxnChg chg="add del">
          <ac:chgData name="Sarah Elizabeth Jenna Dayer (2419951)" userId="S::2419951@student.uwtsd.ac.uk::3535d3ca-e368-4ef5-bed2-8e0949dcff3c" providerId="AD" clId="Web-{E4EC107A-28BC-1AC3-51B4-018715ED1AEA}" dt="2025-10-14T16:16:00.603" v="1026"/>
          <ac:cxnSpMkLst>
            <pc:docMk/>
            <pc:sldMk cId="3592661357" sldId="258"/>
            <ac:cxnSpMk id="131" creationId="{1503BFE4-729B-D9D0-C17B-501E6AF1127A}"/>
          </ac:cxnSpMkLst>
        </pc:cxnChg>
      </pc:sldChg>
      <pc:sldChg chg="addSp modSp">
        <pc:chgData name="Sarah Elizabeth Jenna Dayer (2419951)" userId="S::2419951@student.uwtsd.ac.uk::3535d3ca-e368-4ef5-bed2-8e0949dcff3c" providerId="AD" clId="Web-{E4EC107A-28BC-1AC3-51B4-018715ED1AEA}" dt="2025-10-14T17:26:46.750" v="1360" actId="14100"/>
        <pc:sldMkLst>
          <pc:docMk/>
          <pc:sldMk cId="4208477623" sldId="259"/>
        </pc:sldMkLst>
        <pc:spChg chg="mod">
          <ac:chgData name="Sarah Elizabeth Jenna Dayer (2419951)" userId="S::2419951@student.uwtsd.ac.uk::3535d3ca-e368-4ef5-bed2-8e0949dcff3c" providerId="AD" clId="Web-{E4EC107A-28BC-1AC3-51B4-018715ED1AEA}" dt="2025-10-14T16:25:53.144" v="1067" actId="20577"/>
          <ac:spMkLst>
            <pc:docMk/>
            <pc:sldMk cId="4208477623" sldId="259"/>
            <ac:spMk id="3" creationId="{329B65ED-BA56-BA71-0D94-E34B8E48527F}"/>
          </ac:spMkLst>
        </pc:spChg>
        <pc:picChg chg="add mod">
          <ac:chgData name="Sarah Elizabeth Jenna Dayer (2419951)" userId="S::2419951@student.uwtsd.ac.uk::3535d3ca-e368-4ef5-bed2-8e0949dcff3c" providerId="AD" clId="Web-{E4EC107A-28BC-1AC3-51B4-018715ED1AEA}" dt="2025-10-14T17:20:25.944" v="1345" actId="1076"/>
          <ac:picMkLst>
            <pc:docMk/>
            <pc:sldMk cId="4208477623" sldId="259"/>
            <ac:picMk id="4" creationId="{DBCA05AB-497B-531A-5064-38AFC1C9198B}"/>
          </ac:picMkLst>
        </pc:picChg>
        <pc:picChg chg="add mod">
          <ac:chgData name="Sarah Elizabeth Jenna Dayer (2419951)" userId="S::2419951@student.uwtsd.ac.uk::3535d3ca-e368-4ef5-bed2-8e0949dcff3c" providerId="AD" clId="Web-{E4EC107A-28BC-1AC3-51B4-018715ED1AEA}" dt="2025-10-14T17:26:46.750" v="1360" actId="14100"/>
          <ac:picMkLst>
            <pc:docMk/>
            <pc:sldMk cId="4208477623" sldId="259"/>
            <ac:picMk id="5" creationId="{8A706FF5-37ED-D3C3-2E26-C4878DFB5419}"/>
          </ac:picMkLst>
        </pc:picChg>
      </pc:sldChg>
      <pc:sldChg chg="del">
        <pc:chgData name="Sarah Elizabeth Jenna Dayer (2419951)" userId="S::2419951@student.uwtsd.ac.uk::3535d3ca-e368-4ef5-bed2-8e0949dcff3c" providerId="AD" clId="Web-{E4EC107A-28BC-1AC3-51B4-018715ED1AEA}" dt="2025-10-14T15:36:42.040" v="899"/>
        <pc:sldMkLst>
          <pc:docMk/>
          <pc:sldMk cId="242066266" sldId="261"/>
        </pc:sldMkLst>
      </pc:sldChg>
      <pc:sldChg chg="addSp delSp modSp">
        <pc:chgData name="Sarah Elizabeth Jenna Dayer (2419951)" userId="S::2419951@student.uwtsd.ac.uk::3535d3ca-e368-4ef5-bed2-8e0949dcff3c" providerId="AD" clId="Web-{E4EC107A-28BC-1AC3-51B4-018715ED1AEA}" dt="2025-10-14T17:48:29.362" v="1433"/>
        <pc:sldMkLst>
          <pc:docMk/>
          <pc:sldMk cId="1162097303" sldId="262"/>
        </pc:sldMkLst>
        <pc:spChg chg="mod">
          <ac:chgData name="Sarah Elizabeth Jenna Dayer (2419951)" userId="S::2419951@student.uwtsd.ac.uk::3535d3ca-e368-4ef5-bed2-8e0949dcff3c" providerId="AD" clId="Web-{E4EC107A-28BC-1AC3-51B4-018715ED1AEA}" dt="2025-10-14T17:48:29.362" v="1433"/>
          <ac:spMkLst>
            <pc:docMk/>
            <pc:sldMk cId="1162097303" sldId="262"/>
            <ac:spMk id="2" creationId="{F39AC40B-C65F-5D94-2BCF-59E81649D7E4}"/>
          </ac:spMkLst>
        </pc:spChg>
        <pc:spChg chg="mod">
          <ac:chgData name="Sarah Elizabeth Jenna Dayer (2419951)" userId="S::2419951@student.uwtsd.ac.uk::3535d3ca-e368-4ef5-bed2-8e0949dcff3c" providerId="AD" clId="Web-{E4EC107A-28BC-1AC3-51B4-018715ED1AEA}" dt="2025-10-14T17:48:29.362" v="1433"/>
          <ac:spMkLst>
            <pc:docMk/>
            <pc:sldMk cId="1162097303" sldId="262"/>
            <ac:spMk id="3" creationId="{A3D703DA-5293-6D0D-4FFB-9B55C1F2D9DA}"/>
          </ac:spMkLst>
        </pc:spChg>
        <pc:spChg chg="add del">
          <ac:chgData name="Sarah Elizabeth Jenna Dayer (2419951)" userId="S::2419951@student.uwtsd.ac.uk::3535d3ca-e368-4ef5-bed2-8e0949dcff3c" providerId="AD" clId="Web-{E4EC107A-28BC-1AC3-51B4-018715ED1AEA}" dt="2025-10-14T17:48:29.362" v="1433"/>
          <ac:spMkLst>
            <pc:docMk/>
            <pc:sldMk cId="1162097303" sldId="262"/>
            <ac:spMk id="8" creationId="{DABCE0FB-ADDD-4B37-A958-519663E8E16E}"/>
          </ac:spMkLst>
        </pc:spChg>
        <pc:spChg chg="add del">
          <ac:chgData name="Sarah Elizabeth Jenna Dayer (2419951)" userId="S::2419951@student.uwtsd.ac.uk::3535d3ca-e368-4ef5-bed2-8e0949dcff3c" providerId="AD" clId="Web-{E4EC107A-28BC-1AC3-51B4-018715ED1AEA}" dt="2025-10-14T17:48:29.362" v="1433"/>
          <ac:spMkLst>
            <pc:docMk/>
            <pc:sldMk cId="1162097303" sldId="262"/>
            <ac:spMk id="10" creationId="{1F8A981E-6C01-464B-9B2A-810AFEC27C6B}"/>
          </ac:spMkLst>
        </pc:spChg>
        <pc:spChg chg="add del">
          <ac:chgData name="Sarah Elizabeth Jenna Dayer (2419951)" userId="S::2419951@student.uwtsd.ac.uk::3535d3ca-e368-4ef5-bed2-8e0949dcff3c" providerId="AD" clId="Web-{E4EC107A-28BC-1AC3-51B4-018715ED1AEA}" dt="2025-10-14T17:48:29.346" v="1432"/>
          <ac:spMkLst>
            <pc:docMk/>
            <pc:sldMk cId="1162097303" sldId="262"/>
            <ac:spMk id="23" creationId="{1B15ED52-F352-441B-82BF-E0EA34836D08}"/>
          </ac:spMkLst>
        </pc:spChg>
        <pc:spChg chg="add del">
          <ac:chgData name="Sarah Elizabeth Jenna Dayer (2419951)" userId="S::2419951@student.uwtsd.ac.uk::3535d3ca-e368-4ef5-bed2-8e0949dcff3c" providerId="AD" clId="Web-{E4EC107A-28BC-1AC3-51B4-018715ED1AEA}" dt="2025-10-14T17:48:29.346" v="1432"/>
          <ac:spMkLst>
            <pc:docMk/>
            <pc:sldMk cId="1162097303" sldId="262"/>
            <ac:spMk id="25" creationId="{3B2E3793-BFE6-45A2-9B7B-E18844431C99}"/>
          </ac:spMkLst>
        </pc:spChg>
        <pc:spChg chg="add del">
          <ac:chgData name="Sarah Elizabeth Jenna Dayer (2419951)" userId="S::2419951@student.uwtsd.ac.uk::3535d3ca-e368-4ef5-bed2-8e0949dcff3c" providerId="AD" clId="Web-{E4EC107A-28BC-1AC3-51B4-018715ED1AEA}" dt="2025-10-14T17:48:29.346" v="1432"/>
          <ac:spMkLst>
            <pc:docMk/>
            <pc:sldMk cId="1162097303" sldId="262"/>
            <ac:spMk id="27" creationId="{BC4C4868-CB8F-4AF9-9CDB-8108F2C19B67}"/>
          </ac:spMkLst>
        </pc:spChg>
        <pc:spChg chg="add del">
          <ac:chgData name="Sarah Elizabeth Jenna Dayer (2419951)" userId="S::2419951@student.uwtsd.ac.uk::3535d3ca-e368-4ef5-bed2-8e0949dcff3c" providerId="AD" clId="Web-{E4EC107A-28BC-1AC3-51B4-018715ED1AEA}" dt="2025-10-14T17:48:29.346" v="1432"/>
          <ac:spMkLst>
            <pc:docMk/>
            <pc:sldMk cId="1162097303" sldId="262"/>
            <ac:spMk id="29" creationId="{375E0459-6403-40CD-989D-56A4407CA12E}"/>
          </ac:spMkLst>
        </pc:spChg>
        <pc:spChg chg="add del">
          <ac:chgData name="Sarah Elizabeth Jenna Dayer (2419951)" userId="S::2419951@student.uwtsd.ac.uk::3535d3ca-e368-4ef5-bed2-8e0949dcff3c" providerId="AD" clId="Web-{E4EC107A-28BC-1AC3-51B4-018715ED1AEA}" dt="2025-10-14T17:48:29.346" v="1432"/>
          <ac:spMkLst>
            <pc:docMk/>
            <pc:sldMk cId="1162097303" sldId="262"/>
            <ac:spMk id="31" creationId="{53E5B1A8-3AC9-4BD1-9BBC-78CA94F2D1BA}"/>
          </ac:spMkLst>
        </pc:spChg>
        <pc:spChg chg="add">
          <ac:chgData name="Sarah Elizabeth Jenna Dayer (2419951)" userId="S::2419951@student.uwtsd.ac.uk::3535d3ca-e368-4ef5-bed2-8e0949dcff3c" providerId="AD" clId="Web-{E4EC107A-28BC-1AC3-51B4-018715ED1AEA}" dt="2025-10-14T17:48:29.362" v="1433"/>
          <ac:spMkLst>
            <pc:docMk/>
            <pc:sldMk cId="1162097303" sldId="262"/>
            <ac:spMk id="33" creationId="{70DFC902-7D23-471A-B557-B6B6917D7A0D}"/>
          </ac:spMkLst>
        </pc:spChg>
        <pc:spChg chg="add">
          <ac:chgData name="Sarah Elizabeth Jenna Dayer (2419951)" userId="S::2419951@student.uwtsd.ac.uk::3535d3ca-e368-4ef5-bed2-8e0949dcff3c" providerId="AD" clId="Web-{E4EC107A-28BC-1AC3-51B4-018715ED1AEA}" dt="2025-10-14T17:48:29.362" v="1433"/>
          <ac:spMkLst>
            <pc:docMk/>
            <pc:sldMk cId="1162097303" sldId="262"/>
            <ac:spMk id="34" creationId="{A55D5633-D557-4DCA-982C-FF36EB7A1C00}"/>
          </ac:spMkLst>
        </pc:spChg>
        <pc:spChg chg="add">
          <ac:chgData name="Sarah Elizabeth Jenna Dayer (2419951)" userId="S::2419951@student.uwtsd.ac.uk::3535d3ca-e368-4ef5-bed2-8e0949dcff3c" providerId="AD" clId="Web-{E4EC107A-28BC-1AC3-51B4-018715ED1AEA}" dt="2025-10-14T17:48:29.362" v="1433"/>
          <ac:spMkLst>
            <pc:docMk/>
            <pc:sldMk cId="1162097303" sldId="262"/>
            <ac:spMk id="35" creationId="{450D3AD2-FA80-415F-A9CE-54D884561CD7}"/>
          </ac:spMkLst>
        </pc:spChg>
        <pc:grpChg chg="add del">
          <ac:chgData name="Sarah Elizabeth Jenna Dayer (2419951)" userId="S::2419951@student.uwtsd.ac.uk::3535d3ca-e368-4ef5-bed2-8e0949dcff3c" providerId="AD" clId="Web-{E4EC107A-28BC-1AC3-51B4-018715ED1AEA}" dt="2025-10-14T17:48:29.362" v="1433"/>
          <ac:grpSpMkLst>
            <pc:docMk/>
            <pc:sldMk cId="1162097303" sldId="262"/>
            <ac:grpSpMk id="16" creationId="{50C536A3-D654-4FB9-BB50-B236B87BBF34}"/>
          </ac:grpSpMkLst>
        </pc:grpChg>
        <pc:cxnChg chg="del">
          <ac:chgData name="Sarah Elizabeth Jenna Dayer (2419951)" userId="S::2419951@student.uwtsd.ac.uk::3535d3ca-e368-4ef5-bed2-8e0949dcff3c" providerId="AD" clId="Web-{E4EC107A-28BC-1AC3-51B4-018715ED1AEA}" dt="2025-10-14T17:48:29.362" v="1433"/>
          <ac:cxnSpMkLst>
            <pc:docMk/>
            <pc:sldMk cId="1162097303" sldId="262"/>
            <ac:cxnSpMk id="12" creationId="{18710E47-0781-4953-BBDA-8EF627A73126}"/>
          </ac:cxnSpMkLst>
        </pc:cxnChg>
        <pc:cxnChg chg="del">
          <ac:chgData name="Sarah Elizabeth Jenna Dayer (2419951)" userId="S::2419951@student.uwtsd.ac.uk::3535d3ca-e368-4ef5-bed2-8e0949dcff3c" providerId="AD" clId="Web-{E4EC107A-28BC-1AC3-51B4-018715ED1AEA}" dt="2025-10-14T17:48:29.362" v="1433"/>
          <ac:cxnSpMkLst>
            <pc:docMk/>
            <pc:sldMk cId="1162097303" sldId="262"/>
            <ac:cxnSpMk id="14" creationId="{125D265C-1D38-4B36-8572-366ED6A60786}"/>
          </ac:cxnSpMkLst>
        </pc:cxnChg>
      </pc:sldChg>
      <pc:sldChg chg="del">
        <pc:chgData name="Sarah Elizabeth Jenna Dayer (2419951)" userId="S::2419951@student.uwtsd.ac.uk::3535d3ca-e368-4ef5-bed2-8e0949dcff3c" providerId="AD" clId="Web-{E4EC107A-28BC-1AC3-51B4-018715ED1AEA}" dt="2025-10-14T15:35:26.915" v="896"/>
        <pc:sldMkLst>
          <pc:docMk/>
          <pc:sldMk cId="499550914" sldId="264"/>
        </pc:sldMkLst>
      </pc:sldChg>
      <pc:sldChg chg="del">
        <pc:chgData name="Sarah Elizabeth Jenna Dayer (2419951)" userId="S::2419951@student.uwtsd.ac.uk::3535d3ca-e368-4ef5-bed2-8e0949dcff3c" providerId="AD" clId="Web-{E4EC107A-28BC-1AC3-51B4-018715ED1AEA}" dt="2025-10-14T15:35:34.227" v="897"/>
        <pc:sldMkLst>
          <pc:docMk/>
          <pc:sldMk cId="3763431848" sldId="265"/>
        </pc:sldMkLst>
      </pc:sldChg>
      <pc:sldChg chg="addSp modSp">
        <pc:chgData name="Sarah Elizabeth Jenna Dayer (2419951)" userId="S::2419951@student.uwtsd.ac.uk::3535d3ca-e368-4ef5-bed2-8e0949dcff3c" providerId="AD" clId="Web-{E4EC107A-28BC-1AC3-51B4-018715ED1AEA}" dt="2025-10-14T17:19:10.474" v="1341" actId="1076"/>
        <pc:sldMkLst>
          <pc:docMk/>
          <pc:sldMk cId="93677728" sldId="266"/>
        </pc:sldMkLst>
        <pc:spChg chg="mod">
          <ac:chgData name="Sarah Elizabeth Jenna Dayer (2419951)" userId="S::2419951@student.uwtsd.ac.uk::3535d3ca-e368-4ef5-bed2-8e0949dcff3c" providerId="AD" clId="Web-{E4EC107A-28BC-1AC3-51B4-018715ED1AEA}" dt="2025-10-14T17:10:27.916" v="1325" actId="20577"/>
          <ac:spMkLst>
            <pc:docMk/>
            <pc:sldMk cId="93677728" sldId="266"/>
            <ac:spMk id="3" creationId="{AAF92521-4C88-9A3D-D565-FA90AA133095}"/>
          </ac:spMkLst>
        </pc:spChg>
        <pc:picChg chg="add mod">
          <ac:chgData name="Sarah Elizabeth Jenna Dayer (2419951)" userId="S::2419951@student.uwtsd.ac.uk::3535d3ca-e368-4ef5-bed2-8e0949dcff3c" providerId="AD" clId="Web-{E4EC107A-28BC-1AC3-51B4-018715ED1AEA}" dt="2025-10-14T17:19:10.474" v="1341" actId="1076"/>
          <ac:picMkLst>
            <pc:docMk/>
            <pc:sldMk cId="93677728" sldId="266"/>
            <ac:picMk id="4" creationId="{DFF2FEEB-CFAF-0F1F-FA27-A98D24FBA24F}"/>
          </ac:picMkLst>
        </pc:picChg>
      </pc:sldChg>
      <pc:sldChg chg="addSp delSp modSp">
        <pc:chgData name="Sarah Elizabeth Jenna Dayer (2419951)" userId="S::2419951@student.uwtsd.ac.uk::3535d3ca-e368-4ef5-bed2-8e0949dcff3c" providerId="AD" clId="Web-{E4EC107A-28BC-1AC3-51B4-018715ED1AEA}" dt="2025-10-14T17:46:04.138" v="1423"/>
        <pc:sldMkLst>
          <pc:docMk/>
          <pc:sldMk cId="2462554944" sldId="267"/>
        </pc:sldMkLst>
        <pc:spChg chg="mod">
          <ac:chgData name="Sarah Elizabeth Jenna Dayer (2419951)" userId="S::2419951@student.uwtsd.ac.uk::3535d3ca-e368-4ef5-bed2-8e0949dcff3c" providerId="AD" clId="Web-{E4EC107A-28BC-1AC3-51B4-018715ED1AEA}" dt="2025-10-14T17:46:04.138" v="1422"/>
          <ac:spMkLst>
            <pc:docMk/>
            <pc:sldMk cId="2462554944" sldId="267"/>
            <ac:spMk id="2" creationId="{ECDF500F-6C78-23E3-A2AF-B40252100AFB}"/>
          </ac:spMkLst>
        </pc:spChg>
        <pc:spChg chg="del">
          <ac:chgData name="Sarah Elizabeth Jenna Dayer (2419951)" userId="S::2419951@student.uwtsd.ac.uk::3535d3ca-e368-4ef5-bed2-8e0949dcff3c" providerId="AD" clId="Web-{E4EC107A-28BC-1AC3-51B4-018715ED1AEA}" dt="2025-10-14T15:36:08.634" v="898"/>
          <ac:spMkLst>
            <pc:docMk/>
            <pc:sldMk cId="2462554944" sldId="267"/>
            <ac:spMk id="70" creationId="{F837A004-0E84-2263-2EEB-6AE1EEA6CE90}"/>
          </ac:spMkLst>
        </pc:spChg>
        <pc:spChg chg="del">
          <ac:chgData name="Sarah Elizabeth Jenna Dayer (2419951)" userId="S::2419951@student.uwtsd.ac.uk::3535d3ca-e368-4ef5-bed2-8e0949dcff3c" providerId="AD" clId="Web-{E4EC107A-28BC-1AC3-51B4-018715ED1AEA}" dt="2025-10-14T15:36:08.634" v="898"/>
          <ac:spMkLst>
            <pc:docMk/>
            <pc:sldMk cId="2462554944" sldId="267"/>
            <ac:spMk id="72" creationId="{AD17BB02-7FD7-A3EF-89E1-D90924807D52}"/>
          </ac:spMkLst>
        </pc:spChg>
        <pc:spChg chg="del">
          <ac:chgData name="Sarah Elizabeth Jenna Dayer (2419951)" userId="S::2419951@student.uwtsd.ac.uk::3535d3ca-e368-4ef5-bed2-8e0949dcff3c" providerId="AD" clId="Web-{E4EC107A-28BC-1AC3-51B4-018715ED1AEA}" dt="2025-10-14T15:36:08.634" v="898"/>
          <ac:spMkLst>
            <pc:docMk/>
            <pc:sldMk cId="2462554944" sldId="267"/>
            <ac:spMk id="74" creationId="{25E81249-F88A-E046-F1EC-6EA8F5A6DE36}"/>
          </ac:spMkLst>
        </pc:spChg>
        <pc:spChg chg="del">
          <ac:chgData name="Sarah Elizabeth Jenna Dayer (2419951)" userId="S::2419951@student.uwtsd.ac.uk::3535d3ca-e368-4ef5-bed2-8e0949dcff3c" providerId="AD" clId="Web-{E4EC107A-28BC-1AC3-51B4-018715ED1AEA}" dt="2025-10-14T15:36:08.634" v="898"/>
          <ac:spMkLst>
            <pc:docMk/>
            <pc:sldMk cId="2462554944" sldId="267"/>
            <ac:spMk id="76" creationId="{7C375ACC-E7DD-A177-FA97-25276F678784}"/>
          </ac:spMkLst>
        </pc:spChg>
        <pc:spChg chg="add del">
          <ac:chgData name="Sarah Elizabeth Jenna Dayer (2419951)" userId="S::2419951@student.uwtsd.ac.uk::3535d3ca-e368-4ef5-bed2-8e0949dcff3c" providerId="AD" clId="Web-{E4EC107A-28BC-1AC3-51B4-018715ED1AEA}" dt="2025-10-14T17:28:20.910" v="1361"/>
          <ac:spMkLst>
            <pc:docMk/>
            <pc:sldMk cId="2462554944" sldId="267"/>
            <ac:spMk id="81" creationId="{924D84CD-5280-4B52-B96E-8EDAA2B20C51}"/>
          </ac:spMkLst>
        </pc:spChg>
        <pc:spChg chg="add del">
          <ac:chgData name="Sarah Elizabeth Jenna Dayer (2419951)" userId="S::2419951@student.uwtsd.ac.uk::3535d3ca-e368-4ef5-bed2-8e0949dcff3c" providerId="AD" clId="Web-{E4EC107A-28BC-1AC3-51B4-018715ED1AEA}" dt="2025-10-14T17:28:20.910" v="1361"/>
          <ac:spMkLst>
            <pc:docMk/>
            <pc:sldMk cId="2462554944" sldId="267"/>
            <ac:spMk id="83" creationId="{6BC8DD5A-2177-6753-E2F9-C07A00190B7A}"/>
          </ac:spMkLst>
        </pc:spChg>
        <pc:spChg chg="add del">
          <ac:chgData name="Sarah Elizabeth Jenna Dayer (2419951)" userId="S::2419951@student.uwtsd.ac.uk::3535d3ca-e368-4ef5-bed2-8e0949dcff3c" providerId="AD" clId="Web-{E4EC107A-28BC-1AC3-51B4-018715ED1AEA}" dt="2025-10-14T17:46:04.138" v="1423"/>
          <ac:spMkLst>
            <pc:docMk/>
            <pc:sldMk cId="2462554944" sldId="267"/>
            <ac:spMk id="88" creationId="{BACC6370-2D7E-4714-9D71-7542949D7D5D}"/>
          </ac:spMkLst>
        </pc:spChg>
        <pc:spChg chg="add del">
          <ac:chgData name="Sarah Elizabeth Jenna Dayer (2419951)" userId="S::2419951@student.uwtsd.ac.uk::3535d3ca-e368-4ef5-bed2-8e0949dcff3c" providerId="AD" clId="Web-{E4EC107A-28BC-1AC3-51B4-018715ED1AEA}" dt="2025-10-14T17:46:04.138" v="1423"/>
          <ac:spMkLst>
            <pc:docMk/>
            <pc:sldMk cId="2462554944" sldId="267"/>
            <ac:spMk id="90" creationId="{F68B3F68-107C-434F-AA38-110D5EA91B85}"/>
          </ac:spMkLst>
        </pc:spChg>
        <pc:spChg chg="add del">
          <ac:chgData name="Sarah Elizabeth Jenna Dayer (2419951)" userId="S::2419951@student.uwtsd.ac.uk::3535d3ca-e368-4ef5-bed2-8e0949dcff3c" providerId="AD" clId="Web-{E4EC107A-28BC-1AC3-51B4-018715ED1AEA}" dt="2025-10-14T17:46:04.138" v="1423"/>
          <ac:spMkLst>
            <pc:docMk/>
            <pc:sldMk cId="2462554944" sldId="267"/>
            <ac:spMk id="92" creationId="{AAD0DBB9-1A4B-4391-81D4-CB19F9AB918A}"/>
          </ac:spMkLst>
        </pc:spChg>
        <pc:spChg chg="add del">
          <ac:chgData name="Sarah Elizabeth Jenna Dayer (2419951)" userId="S::2419951@student.uwtsd.ac.uk::3535d3ca-e368-4ef5-bed2-8e0949dcff3c" providerId="AD" clId="Web-{E4EC107A-28BC-1AC3-51B4-018715ED1AEA}" dt="2025-10-14T17:46:04.138" v="1423"/>
          <ac:spMkLst>
            <pc:docMk/>
            <pc:sldMk cId="2462554944" sldId="267"/>
            <ac:spMk id="94" creationId="{063BBA22-50EA-4C4D-BE05-F1CE4E63AA56}"/>
          </ac:spMkLst>
        </pc:spChg>
        <pc:spChg chg="add del">
          <ac:chgData name="Sarah Elizabeth Jenna Dayer (2419951)" userId="S::2419951@student.uwtsd.ac.uk::3535d3ca-e368-4ef5-bed2-8e0949dcff3c" providerId="AD" clId="Web-{E4EC107A-28BC-1AC3-51B4-018715ED1AEA}" dt="2025-10-14T17:46:04.138" v="1422"/>
          <ac:spMkLst>
            <pc:docMk/>
            <pc:sldMk cId="2462554944" sldId="267"/>
            <ac:spMk id="99" creationId="{BACC6370-2D7E-4714-9D71-7542949D7D5D}"/>
          </ac:spMkLst>
        </pc:spChg>
        <pc:spChg chg="add del">
          <ac:chgData name="Sarah Elizabeth Jenna Dayer (2419951)" userId="S::2419951@student.uwtsd.ac.uk::3535d3ca-e368-4ef5-bed2-8e0949dcff3c" providerId="AD" clId="Web-{E4EC107A-28BC-1AC3-51B4-018715ED1AEA}" dt="2025-10-14T17:46:04.138" v="1422"/>
          <ac:spMkLst>
            <pc:docMk/>
            <pc:sldMk cId="2462554944" sldId="267"/>
            <ac:spMk id="101" creationId="{F68B3F68-107C-434F-AA38-110D5EA91B85}"/>
          </ac:spMkLst>
        </pc:spChg>
        <pc:spChg chg="add del">
          <ac:chgData name="Sarah Elizabeth Jenna Dayer (2419951)" userId="S::2419951@student.uwtsd.ac.uk::3535d3ca-e368-4ef5-bed2-8e0949dcff3c" providerId="AD" clId="Web-{E4EC107A-28BC-1AC3-51B4-018715ED1AEA}" dt="2025-10-14T17:46:04.138" v="1422"/>
          <ac:spMkLst>
            <pc:docMk/>
            <pc:sldMk cId="2462554944" sldId="267"/>
            <ac:spMk id="103" creationId="{AAD0DBB9-1A4B-4391-81D4-CB19F9AB918A}"/>
          </ac:spMkLst>
        </pc:spChg>
        <pc:spChg chg="add del">
          <ac:chgData name="Sarah Elizabeth Jenna Dayer (2419951)" userId="S::2419951@student.uwtsd.ac.uk::3535d3ca-e368-4ef5-bed2-8e0949dcff3c" providerId="AD" clId="Web-{E4EC107A-28BC-1AC3-51B4-018715ED1AEA}" dt="2025-10-14T17:46:04.138" v="1422"/>
          <ac:spMkLst>
            <pc:docMk/>
            <pc:sldMk cId="2462554944" sldId="267"/>
            <ac:spMk id="105" creationId="{063BBA22-50EA-4C4D-BE05-F1CE4E63AA56}"/>
          </ac:spMkLst>
        </pc:spChg>
        <pc:spChg chg="add">
          <ac:chgData name="Sarah Elizabeth Jenna Dayer (2419951)" userId="S::2419951@student.uwtsd.ac.uk::3535d3ca-e368-4ef5-bed2-8e0949dcff3c" providerId="AD" clId="Web-{E4EC107A-28BC-1AC3-51B4-018715ED1AEA}" dt="2025-10-14T17:46:04.138" v="1423"/>
          <ac:spMkLst>
            <pc:docMk/>
            <pc:sldMk cId="2462554944" sldId="267"/>
            <ac:spMk id="107" creationId="{BACC6370-2D7E-4714-9D71-7542949D7D5D}"/>
          </ac:spMkLst>
        </pc:spChg>
        <pc:spChg chg="add">
          <ac:chgData name="Sarah Elizabeth Jenna Dayer (2419951)" userId="S::2419951@student.uwtsd.ac.uk::3535d3ca-e368-4ef5-bed2-8e0949dcff3c" providerId="AD" clId="Web-{E4EC107A-28BC-1AC3-51B4-018715ED1AEA}" dt="2025-10-14T17:46:04.138" v="1423"/>
          <ac:spMkLst>
            <pc:docMk/>
            <pc:sldMk cId="2462554944" sldId="267"/>
            <ac:spMk id="108" creationId="{F68B3F68-107C-434F-AA38-110D5EA91B85}"/>
          </ac:spMkLst>
        </pc:spChg>
        <pc:spChg chg="add">
          <ac:chgData name="Sarah Elizabeth Jenna Dayer (2419951)" userId="S::2419951@student.uwtsd.ac.uk::3535d3ca-e368-4ef5-bed2-8e0949dcff3c" providerId="AD" clId="Web-{E4EC107A-28BC-1AC3-51B4-018715ED1AEA}" dt="2025-10-14T17:46:04.138" v="1423"/>
          <ac:spMkLst>
            <pc:docMk/>
            <pc:sldMk cId="2462554944" sldId="267"/>
            <ac:spMk id="109" creationId="{AAD0DBB9-1A4B-4391-81D4-CB19F9AB918A}"/>
          </ac:spMkLst>
        </pc:spChg>
        <pc:spChg chg="add">
          <ac:chgData name="Sarah Elizabeth Jenna Dayer (2419951)" userId="S::2419951@student.uwtsd.ac.uk::3535d3ca-e368-4ef5-bed2-8e0949dcff3c" providerId="AD" clId="Web-{E4EC107A-28BC-1AC3-51B4-018715ED1AEA}" dt="2025-10-14T17:46:04.138" v="1423"/>
          <ac:spMkLst>
            <pc:docMk/>
            <pc:sldMk cId="2462554944" sldId="267"/>
            <ac:spMk id="110" creationId="{063BBA22-50EA-4C4D-BE05-F1CE4E63AA56}"/>
          </ac:spMkLst>
        </pc:spChg>
        <pc:graphicFrameChg chg="mod modGraphic">
          <ac:chgData name="Sarah Elizabeth Jenna Dayer (2419951)" userId="S::2419951@student.uwtsd.ac.uk::3535d3ca-e368-4ef5-bed2-8e0949dcff3c" providerId="AD" clId="Web-{E4EC107A-28BC-1AC3-51B4-018715ED1AEA}" dt="2025-10-14T17:46:04.138" v="1423"/>
          <ac:graphicFrameMkLst>
            <pc:docMk/>
            <pc:sldMk cId="2462554944" sldId="267"/>
            <ac:graphicFrameMk id="4" creationId="{63AD53E7-113D-D119-8BC9-CC63C1D122E5}"/>
          </ac:graphicFrameMkLst>
        </pc:graphicFrameChg>
      </pc:sldChg>
      <pc:sldChg chg="del">
        <pc:chgData name="Sarah Elizabeth Jenna Dayer (2419951)" userId="S::2419951@student.uwtsd.ac.uk::3535d3ca-e368-4ef5-bed2-8e0949dcff3c" providerId="AD" clId="Web-{E4EC107A-28BC-1AC3-51B4-018715ED1AEA}" dt="2025-10-14T17:46:32.060" v="1424"/>
        <pc:sldMkLst>
          <pc:docMk/>
          <pc:sldMk cId="1680018201" sldId="268"/>
        </pc:sldMkLst>
      </pc:sldChg>
      <pc:sldChg chg="del">
        <pc:chgData name="Sarah Elizabeth Jenna Dayer (2419951)" userId="S::2419951@student.uwtsd.ac.uk::3535d3ca-e368-4ef5-bed2-8e0949dcff3c" providerId="AD" clId="Web-{E4EC107A-28BC-1AC3-51B4-018715ED1AEA}" dt="2025-10-14T17:46:40.514" v="1425"/>
        <pc:sldMkLst>
          <pc:docMk/>
          <pc:sldMk cId="3810911237" sldId="269"/>
        </pc:sldMkLst>
      </pc:sldChg>
      <pc:sldChg chg="addSp delSp modSp">
        <pc:chgData name="Sarah Elizabeth Jenna Dayer (2419951)" userId="S::2419951@student.uwtsd.ac.uk::3535d3ca-e368-4ef5-bed2-8e0949dcff3c" providerId="AD" clId="Web-{E4EC107A-28BC-1AC3-51B4-018715ED1AEA}" dt="2025-10-14T17:47:08.389" v="1430"/>
        <pc:sldMkLst>
          <pc:docMk/>
          <pc:sldMk cId="2551025254" sldId="270"/>
        </pc:sldMkLst>
        <pc:spChg chg="mod">
          <ac:chgData name="Sarah Elizabeth Jenna Dayer (2419951)" userId="S::2419951@student.uwtsd.ac.uk::3535d3ca-e368-4ef5-bed2-8e0949dcff3c" providerId="AD" clId="Web-{E4EC107A-28BC-1AC3-51B4-018715ED1AEA}" dt="2025-10-14T17:47:08.358" v="1429"/>
          <ac:spMkLst>
            <pc:docMk/>
            <pc:sldMk cId="2551025254" sldId="270"/>
            <ac:spMk id="2" creationId="{1603A9E9-B4D4-2576-259D-CE8720696457}"/>
          </ac:spMkLst>
        </pc:spChg>
        <pc:spChg chg="add del">
          <ac:chgData name="Sarah Elizabeth Jenna Dayer (2419951)" userId="S::2419951@student.uwtsd.ac.uk::3535d3ca-e368-4ef5-bed2-8e0949dcff3c" providerId="AD" clId="Web-{E4EC107A-28BC-1AC3-51B4-018715ED1AEA}" dt="2025-10-14T17:47:08.389" v="1430"/>
          <ac:spMkLst>
            <pc:docMk/>
            <pc:sldMk cId="2551025254" sldId="270"/>
            <ac:spMk id="111" creationId="{1D8C0F8E-9E2D-1247-D320-5A322DA1BBE1}"/>
          </ac:spMkLst>
        </pc:spChg>
        <pc:spChg chg="add del">
          <ac:chgData name="Sarah Elizabeth Jenna Dayer (2419951)" userId="S::2419951@student.uwtsd.ac.uk::3535d3ca-e368-4ef5-bed2-8e0949dcff3c" providerId="AD" clId="Web-{E4EC107A-28BC-1AC3-51B4-018715ED1AEA}" dt="2025-10-14T17:46:59.936" v="1427"/>
          <ac:spMkLst>
            <pc:docMk/>
            <pc:sldMk cId="2551025254" sldId="270"/>
            <ac:spMk id="116" creationId="{B50AB553-2A96-4A92-96F2-93548E096954}"/>
          </ac:spMkLst>
        </pc:spChg>
        <pc:spChg chg="add del">
          <ac:chgData name="Sarah Elizabeth Jenna Dayer (2419951)" userId="S::2419951@student.uwtsd.ac.uk::3535d3ca-e368-4ef5-bed2-8e0949dcff3c" providerId="AD" clId="Web-{E4EC107A-28BC-1AC3-51B4-018715ED1AEA}" dt="2025-10-14T17:47:08.358" v="1429"/>
          <ac:spMkLst>
            <pc:docMk/>
            <pc:sldMk cId="2551025254" sldId="270"/>
            <ac:spMk id="118" creationId="{CD9FE4EF-C4D8-49A0-B2FF-81D8DB7D8A24}"/>
          </ac:spMkLst>
        </pc:spChg>
        <pc:spChg chg="add del">
          <ac:chgData name="Sarah Elizabeth Jenna Dayer (2419951)" userId="S::2419951@student.uwtsd.ac.uk::3535d3ca-e368-4ef5-bed2-8e0949dcff3c" providerId="AD" clId="Web-{E4EC107A-28BC-1AC3-51B4-018715ED1AEA}" dt="2025-10-14T17:47:08.358" v="1429"/>
          <ac:spMkLst>
            <pc:docMk/>
            <pc:sldMk cId="2551025254" sldId="270"/>
            <ac:spMk id="119" creationId="{C4285719-470E-454C-AF62-8323075F1F5B}"/>
          </ac:spMkLst>
        </pc:spChg>
        <pc:spChg chg="add del">
          <ac:chgData name="Sarah Elizabeth Jenna Dayer (2419951)" userId="S::2419951@student.uwtsd.ac.uk::3535d3ca-e368-4ef5-bed2-8e0949dcff3c" providerId="AD" clId="Web-{E4EC107A-28BC-1AC3-51B4-018715ED1AEA}" dt="2025-10-14T17:47:08.358" v="1429"/>
          <ac:spMkLst>
            <pc:docMk/>
            <pc:sldMk cId="2551025254" sldId="270"/>
            <ac:spMk id="120" creationId="{4300840D-0A0B-4512-BACA-B439D5B9C57C}"/>
          </ac:spMkLst>
        </pc:spChg>
        <pc:spChg chg="add del">
          <ac:chgData name="Sarah Elizabeth Jenna Dayer (2419951)" userId="S::2419951@student.uwtsd.ac.uk::3535d3ca-e368-4ef5-bed2-8e0949dcff3c" providerId="AD" clId="Web-{E4EC107A-28BC-1AC3-51B4-018715ED1AEA}" dt="2025-10-14T17:47:08.358" v="1429"/>
          <ac:spMkLst>
            <pc:docMk/>
            <pc:sldMk cId="2551025254" sldId="270"/>
            <ac:spMk id="122" creationId="{D2B78728-A580-49A7-84F9-6EF6F583ADE0}"/>
          </ac:spMkLst>
        </pc:spChg>
        <pc:spChg chg="add del">
          <ac:chgData name="Sarah Elizabeth Jenna Dayer (2419951)" userId="S::2419951@student.uwtsd.ac.uk::3535d3ca-e368-4ef5-bed2-8e0949dcff3c" providerId="AD" clId="Web-{E4EC107A-28BC-1AC3-51B4-018715ED1AEA}" dt="2025-10-14T17:47:08.358" v="1429"/>
          <ac:spMkLst>
            <pc:docMk/>
            <pc:sldMk cId="2551025254" sldId="270"/>
            <ac:spMk id="124" creationId="{38FAA1A1-D861-433F-88FA-1E9D6FD31D11}"/>
          </ac:spMkLst>
        </pc:spChg>
        <pc:spChg chg="add del">
          <ac:chgData name="Sarah Elizabeth Jenna Dayer (2419951)" userId="S::2419951@student.uwtsd.ac.uk::3535d3ca-e368-4ef5-bed2-8e0949dcff3c" providerId="AD" clId="Web-{E4EC107A-28BC-1AC3-51B4-018715ED1AEA}" dt="2025-10-14T17:47:08.358" v="1429"/>
          <ac:spMkLst>
            <pc:docMk/>
            <pc:sldMk cId="2551025254" sldId="270"/>
            <ac:spMk id="126" creationId="{8D71EDA1-87BF-4D5D-AB79-F346FD19278A}"/>
          </ac:spMkLst>
        </pc:spChg>
        <pc:spChg chg="add">
          <ac:chgData name="Sarah Elizabeth Jenna Dayer (2419951)" userId="S::2419951@student.uwtsd.ac.uk::3535d3ca-e368-4ef5-bed2-8e0949dcff3c" providerId="AD" clId="Web-{E4EC107A-28BC-1AC3-51B4-018715ED1AEA}" dt="2025-10-14T17:47:08.389" v="1430"/>
          <ac:spMkLst>
            <pc:docMk/>
            <pc:sldMk cId="2551025254" sldId="270"/>
            <ac:spMk id="128" creationId="{1D8C0F8E-9E2D-1247-D320-5A322DA1BBE1}"/>
          </ac:spMkLst>
        </pc:spChg>
        <pc:graphicFrameChg chg="mod modGraphic">
          <ac:chgData name="Sarah Elizabeth Jenna Dayer (2419951)" userId="S::2419951@student.uwtsd.ac.uk::3535d3ca-e368-4ef5-bed2-8e0949dcff3c" providerId="AD" clId="Web-{E4EC107A-28BC-1AC3-51B4-018715ED1AEA}" dt="2025-10-14T17:47:08.389" v="1430"/>
          <ac:graphicFrameMkLst>
            <pc:docMk/>
            <pc:sldMk cId="2551025254" sldId="270"/>
            <ac:graphicFrameMk id="76" creationId="{EEB16E9C-6D52-2872-364D-F0B0240D2EF0}"/>
          </ac:graphicFrameMkLst>
        </pc:graphicFrameChg>
        <pc:picChg chg="mod ord">
          <ac:chgData name="Sarah Elizabeth Jenna Dayer (2419951)" userId="S::2419951@student.uwtsd.ac.uk::3535d3ca-e368-4ef5-bed2-8e0949dcff3c" providerId="AD" clId="Web-{E4EC107A-28BC-1AC3-51B4-018715ED1AEA}" dt="2025-10-14T17:47:08.358" v="1429"/>
          <ac:picMkLst>
            <pc:docMk/>
            <pc:sldMk cId="2551025254" sldId="270"/>
            <ac:picMk id="74" creationId="{E68F4944-0D7A-43F9-270B-8FBE38690477}"/>
          </ac:picMkLst>
        </pc:picChg>
      </pc:sldChg>
    </pc:docChg>
  </pc:docChgLst>
  <pc:docChgLst>
    <pc:chgData name="Sarah Elizabeth Jenna Dayer (2419951)" userId="S::2419951@student.uwtsd.ac.uk::3535d3ca-e368-4ef5-bed2-8e0949dcff3c" providerId="AD" clId="Web-{BFAF89F3-03D3-90FE-2488-94EB7EB17B3B}"/>
    <pc:docChg chg="modSld">
      <pc:chgData name="Sarah Elizabeth Jenna Dayer (2419951)" userId="S::2419951@student.uwtsd.ac.uk::3535d3ca-e368-4ef5-bed2-8e0949dcff3c" providerId="AD" clId="Web-{BFAF89F3-03D3-90FE-2488-94EB7EB17B3B}" dt="2025-10-04T16:12:47.710" v="2694" actId="20577"/>
      <pc:docMkLst>
        <pc:docMk/>
      </pc:docMkLst>
      <pc:sldChg chg="addSp delSp modSp">
        <pc:chgData name="Sarah Elizabeth Jenna Dayer (2419951)" userId="S::2419951@student.uwtsd.ac.uk::3535d3ca-e368-4ef5-bed2-8e0949dcff3c" providerId="AD" clId="Web-{BFAF89F3-03D3-90FE-2488-94EB7EB17B3B}" dt="2025-10-04T13:56:31.380" v="1615"/>
        <pc:sldMkLst>
          <pc:docMk/>
          <pc:sldMk cId="109857222" sldId="256"/>
        </pc:sldMkLst>
        <pc:spChg chg="mod">
          <ac:chgData name="Sarah Elizabeth Jenna Dayer (2419951)" userId="S::2419951@student.uwtsd.ac.uk::3535d3ca-e368-4ef5-bed2-8e0949dcff3c" providerId="AD" clId="Web-{BFAF89F3-03D3-90FE-2488-94EB7EB17B3B}" dt="2025-10-04T13:56:31.380" v="1614"/>
          <ac:spMkLst>
            <pc:docMk/>
            <pc:sldMk cId="109857222" sldId="256"/>
            <ac:spMk id="2" creationId="{00000000-0000-0000-0000-000000000000}"/>
          </ac:spMkLst>
        </pc:spChg>
        <pc:spChg chg="mod">
          <ac:chgData name="Sarah Elizabeth Jenna Dayer (2419951)" userId="S::2419951@student.uwtsd.ac.uk::3535d3ca-e368-4ef5-bed2-8e0949dcff3c" providerId="AD" clId="Web-{BFAF89F3-03D3-90FE-2488-94EB7EB17B3B}" dt="2025-10-04T13:56:31.380" v="1614"/>
          <ac:spMkLst>
            <pc:docMk/>
            <pc:sldMk cId="109857222" sldId="256"/>
            <ac:spMk id="3" creationId="{00000000-0000-0000-0000-000000000000}"/>
          </ac:spMkLst>
        </pc:spChg>
      </pc:sldChg>
      <pc:sldChg chg="addSp delSp modSp">
        <pc:chgData name="Sarah Elizabeth Jenna Dayer (2419951)" userId="S::2419951@student.uwtsd.ac.uk::3535d3ca-e368-4ef5-bed2-8e0949dcff3c" providerId="AD" clId="Web-{BFAF89F3-03D3-90FE-2488-94EB7EB17B3B}" dt="2025-10-04T13:53:06.178" v="1594"/>
        <pc:sldMkLst>
          <pc:docMk/>
          <pc:sldMk cId="3592661357" sldId="258"/>
        </pc:sldMkLst>
        <pc:spChg chg="mod">
          <ac:chgData name="Sarah Elizabeth Jenna Dayer (2419951)" userId="S::2419951@student.uwtsd.ac.uk::3535d3ca-e368-4ef5-bed2-8e0949dcff3c" providerId="AD" clId="Web-{BFAF89F3-03D3-90FE-2488-94EB7EB17B3B}" dt="2025-10-04T13:53:06.178" v="1594"/>
          <ac:spMkLst>
            <pc:docMk/>
            <pc:sldMk cId="3592661357" sldId="258"/>
            <ac:spMk id="2" creationId="{BC70E160-B15D-7321-5137-7C51A6BF7D7A}"/>
          </ac:spMkLst>
        </pc:spChg>
        <pc:spChg chg="mod">
          <ac:chgData name="Sarah Elizabeth Jenna Dayer (2419951)" userId="S::2419951@student.uwtsd.ac.uk::3535d3ca-e368-4ef5-bed2-8e0949dcff3c" providerId="AD" clId="Web-{BFAF89F3-03D3-90FE-2488-94EB7EB17B3B}" dt="2025-10-04T13:53:06.178" v="1594"/>
          <ac:spMkLst>
            <pc:docMk/>
            <pc:sldMk cId="3592661357" sldId="258"/>
            <ac:spMk id="3" creationId="{D7A4DAE6-221C-23A6-9BCC-DE42658E9D38}"/>
          </ac:spMkLst>
        </pc:spChg>
        <pc:picChg chg="add">
          <ac:chgData name="Sarah Elizabeth Jenna Dayer (2419951)" userId="S::2419951@student.uwtsd.ac.uk::3535d3ca-e368-4ef5-bed2-8e0949dcff3c" providerId="AD" clId="Web-{BFAF89F3-03D3-90FE-2488-94EB7EB17B3B}" dt="2025-10-04T13:53:06.178" v="1594"/>
          <ac:picMkLst>
            <pc:docMk/>
            <pc:sldMk cId="3592661357" sldId="258"/>
            <ac:picMk id="130" creationId="{FFCC2767-1D40-6E4A-35F4-6EF3939CFBF4}"/>
          </ac:picMkLst>
        </pc:picChg>
      </pc:sldChg>
      <pc:sldChg chg="modSp">
        <pc:chgData name="Sarah Elizabeth Jenna Dayer (2419951)" userId="S::2419951@student.uwtsd.ac.uk::3535d3ca-e368-4ef5-bed2-8e0949dcff3c" providerId="AD" clId="Web-{BFAF89F3-03D3-90FE-2488-94EB7EB17B3B}" dt="2025-10-04T14:49:41.126" v="2213" actId="20577"/>
        <pc:sldMkLst>
          <pc:docMk/>
          <pc:sldMk cId="4208477623" sldId="259"/>
        </pc:sldMkLst>
        <pc:spChg chg="mod">
          <ac:chgData name="Sarah Elizabeth Jenna Dayer (2419951)" userId="S::2419951@student.uwtsd.ac.uk::3535d3ca-e368-4ef5-bed2-8e0949dcff3c" providerId="AD" clId="Web-{BFAF89F3-03D3-90FE-2488-94EB7EB17B3B}" dt="2025-10-04T14:05:47.142" v="1632" actId="20577"/>
          <ac:spMkLst>
            <pc:docMk/>
            <pc:sldMk cId="4208477623" sldId="259"/>
            <ac:spMk id="2" creationId="{5E64F591-12C5-D6CB-6BCF-EA1AE5E8EB13}"/>
          </ac:spMkLst>
        </pc:spChg>
        <pc:spChg chg="mod">
          <ac:chgData name="Sarah Elizabeth Jenna Dayer (2419951)" userId="S::2419951@student.uwtsd.ac.uk::3535d3ca-e368-4ef5-bed2-8e0949dcff3c" providerId="AD" clId="Web-{BFAF89F3-03D3-90FE-2488-94EB7EB17B3B}" dt="2025-10-04T14:49:41.126" v="2213" actId="20577"/>
          <ac:spMkLst>
            <pc:docMk/>
            <pc:sldMk cId="4208477623" sldId="259"/>
            <ac:spMk id="3" creationId="{329B65ED-BA56-BA71-0D94-E34B8E48527F}"/>
          </ac:spMkLst>
        </pc:spChg>
      </pc:sldChg>
      <pc:sldChg chg="modSp">
        <pc:chgData name="Sarah Elizabeth Jenna Dayer (2419951)" userId="S::2419951@student.uwtsd.ac.uk::3535d3ca-e368-4ef5-bed2-8e0949dcff3c" providerId="AD" clId="Web-{BFAF89F3-03D3-90FE-2488-94EB7EB17B3B}" dt="2025-10-04T16:12:47.710" v="2694" actId="20577"/>
        <pc:sldMkLst>
          <pc:docMk/>
          <pc:sldMk cId="1162097303" sldId="262"/>
        </pc:sldMkLst>
        <pc:spChg chg="mod">
          <ac:chgData name="Sarah Elizabeth Jenna Dayer (2419951)" userId="S::2419951@student.uwtsd.ac.uk::3535d3ca-e368-4ef5-bed2-8e0949dcff3c" providerId="AD" clId="Web-{BFAF89F3-03D3-90FE-2488-94EB7EB17B3B}" dt="2025-10-04T15:31:23.320" v="2395" actId="1076"/>
          <ac:spMkLst>
            <pc:docMk/>
            <pc:sldMk cId="1162097303" sldId="262"/>
            <ac:spMk id="2" creationId="{F39AC40B-C65F-5D94-2BCF-59E81649D7E4}"/>
          </ac:spMkLst>
        </pc:spChg>
        <pc:spChg chg="mod">
          <ac:chgData name="Sarah Elizabeth Jenna Dayer (2419951)" userId="S::2419951@student.uwtsd.ac.uk::3535d3ca-e368-4ef5-bed2-8e0949dcff3c" providerId="AD" clId="Web-{BFAF89F3-03D3-90FE-2488-94EB7EB17B3B}" dt="2025-10-04T16:12:47.710" v="2694" actId="20577"/>
          <ac:spMkLst>
            <pc:docMk/>
            <pc:sldMk cId="1162097303" sldId="262"/>
            <ac:spMk id="3" creationId="{A3D703DA-5293-6D0D-4FFB-9B55C1F2D9D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7422F6-8E0E-46A1-8FAC-C71E3FDF43A8}" type="doc">
      <dgm:prSet loTypeId="urn:microsoft.com/office/officeart/2018/2/layout/IconLabelList" loCatId="icon" qsTypeId="urn:microsoft.com/office/officeart/2005/8/quickstyle/simple1" qsCatId="simple" csTypeId="urn:microsoft.com/office/officeart/2005/8/colors/colorful5" csCatId="colorful" phldr="1"/>
      <dgm:spPr/>
      <dgm:t>
        <a:bodyPr/>
        <a:lstStyle/>
        <a:p>
          <a:endParaRPr lang="en-US"/>
        </a:p>
      </dgm:t>
    </dgm:pt>
    <dgm:pt modelId="{DB0ECCF9-E873-4E57-8568-E4D34CF05F54}">
      <dgm:prSet/>
      <dgm:spPr/>
      <dgm:t>
        <a:bodyPr/>
        <a:lstStyle/>
        <a:p>
          <a:pPr>
            <a:lnSpc>
              <a:spcPct val="100000"/>
            </a:lnSpc>
          </a:pPr>
          <a:r>
            <a:rPr lang="en-GB"/>
            <a:t>My personal SWOT  analysis reveals that having good communication skills will be a significant advantage in working with colleagues in a healthcare setting. However, my lack of experience in the hospital could  hinder my progress particularly against the threat of dealing with apprehensive and distressed  patients.</a:t>
          </a:r>
          <a:r>
            <a:rPr lang="en-GB">
              <a:latin typeface="Aptos Display" panose="020F0302020204030204"/>
            </a:rPr>
            <a:t> Understanding my motivations and behaviours will gain me a better insight into this challenging job, by developing my skills to address complex situations.</a:t>
          </a:r>
          <a:endParaRPr lang="en-US"/>
        </a:p>
      </dgm:t>
    </dgm:pt>
    <dgm:pt modelId="{203440F0-2946-464E-AC6E-CAF1C1A0BE51}" type="parTrans" cxnId="{2B73A523-6E0E-40E2-A6D7-8079BEF8D980}">
      <dgm:prSet/>
      <dgm:spPr/>
      <dgm:t>
        <a:bodyPr/>
        <a:lstStyle/>
        <a:p>
          <a:endParaRPr lang="en-US"/>
        </a:p>
      </dgm:t>
    </dgm:pt>
    <dgm:pt modelId="{91954DAA-59AC-4BE8-82EB-BE70ECF45F17}" type="sibTrans" cxnId="{2B73A523-6E0E-40E2-A6D7-8079BEF8D980}">
      <dgm:prSet/>
      <dgm:spPr/>
      <dgm:t>
        <a:bodyPr/>
        <a:lstStyle/>
        <a:p>
          <a:endParaRPr lang="en-US"/>
        </a:p>
      </dgm:t>
    </dgm:pt>
    <dgm:pt modelId="{7BF00382-F9E5-469E-8368-A681E63878F4}">
      <dgm:prSet/>
      <dgm:spPr/>
      <dgm:t>
        <a:bodyPr/>
        <a:lstStyle/>
        <a:p>
          <a:pPr>
            <a:lnSpc>
              <a:spcPct val="100000"/>
            </a:lnSpc>
          </a:pPr>
          <a:r>
            <a:rPr lang="en-GB"/>
            <a:t>This strategic approach will allow me to improve in critical areas and achieve my goals of becoming a phlebotomist.</a:t>
          </a:r>
          <a:endParaRPr lang="en-US"/>
        </a:p>
      </dgm:t>
    </dgm:pt>
    <dgm:pt modelId="{EF067557-9396-495B-B5AD-AFB6E02E1645}" type="parTrans" cxnId="{5061E86D-844C-4976-ABF7-F9EE4DDCFFEF}">
      <dgm:prSet/>
      <dgm:spPr/>
      <dgm:t>
        <a:bodyPr/>
        <a:lstStyle/>
        <a:p>
          <a:endParaRPr lang="en-US"/>
        </a:p>
      </dgm:t>
    </dgm:pt>
    <dgm:pt modelId="{4EE6DABF-11D3-49E3-B3C2-E116D3F2AAD9}" type="sibTrans" cxnId="{5061E86D-844C-4976-ABF7-F9EE4DDCFFEF}">
      <dgm:prSet/>
      <dgm:spPr/>
      <dgm:t>
        <a:bodyPr/>
        <a:lstStyle/>
        <a:p>
          <a:endParaRPr lang="en-US"/>
        </a:p>
      </dgm:t>
    </dgm:pt>
    <dgm:pt modelId="{8C48C213-9EE1-431A-8B00-E63A9FF2BF83}" type="pres">
      <dgm:prSet presAssocID="{4C7422F6-8E0E-46A1-8FAC-C71E3FDF43A8}" presName="root" presStyleCnt="0">
        <dgm:presLayoutVars>
          <dgm:dir/>
          <dgm:resizeHandles val="exact"/>
        </dgm:presLayoutVars>
      </dgm:prSet>
      <dgm:spPr/>
    </dgm:pt>
    <dgm:pt modelId="{2A876B17-DF04-4C47-B982-D5C62881AACE}" type="pres">
      <dgm:prSet presAssocID="{DB0ECCF9-E873-4E57-8568-E4D34CF05F54}" presName="compNode" presStyleCnt="0"/>
      <dgm:spPr/>
    </dgm:pt>
    <dgm:pt modelId="{F64EFF3B-9349-4AAA-A117-EDF4AAA59B4D}" type="pres">
      <dgm:prSet presAssocID="{DB0ECCF9-E873-4E57-8568-E4D34CF05F5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B8C4E803-D81E-4021-86FF-27214810E8FC}" type="pres">
      <dgm:prSet presAssocID="{DB0ECCF9-E873-4E57-8568-E4D34CF05F54}" presName="spaceRect" presStyleCnt="0"/>
      <dgm:spPr/>
    </dgm:pt>
    <dgm:pt modelId="{A7E49CB8-A1B1-486A-927D-E43026768B7D}" type="pres">
      <dgm:prSet presAssocID="{DB0ECCF9-E873-4E57-8568-E4D34CF05F54}" presName="textRect" presStyleLbl="revTx" presStyleIdx="0" presStyleCnt="2">
        <dgm:presLayoutVars>
          <dgm:chMax val="1"/>
          <dgm:chPref val="1"/>
        </dgm:presLayoutVars>
      </dgm:prSet>
      <dgm:spPr/>
    </dgm:pt>
    <dgm:pt modelId="{B73D2154-1706-4349-B00E-94B32B1D6C37}" type="pres">
      <dgm:prSet presAssocID="{91954DAA-59AC-4BE8-82EB-BE70ECF45F17}" presName="sibTrans" presStyleCnt="0"/>
      <dgm:spPr/>
    </dgm:pt>
    <dgm:pt modelId="{F3ADC811-1F6E-4749-822D-CB17E9A5CCC7}" type="pres">
      <dgm:prSet presAssocID="{7BF00382-F9E5-469E-8368-A681E63878F4}" presName="compNode" presStyleCnt="0"/>
      <dgm:spPr/>
    </dgm:pt>
    <dgm:pt modelId="{F9B7B3DD-82AF-4953-8071-CD21FCBA2DCC}" type="pres">
      <dgm:prSet presAssocID="{7BF00382-F9E5-469E-8368-A681E63878F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C526A3FD-6446-438A-8C1F-CCC58809E36D}" type="pres">
      <dgm:prSet presAssocID="{7BF00382-F9E5-469E-8368-A681E63878F4}" presName="spaceRect" presStyleCnt="0"/>
      <dgm:spPr/>
    </dgm:pt>
    <dgm:pt modelId="{D6D7D9ED-1B85-4529-ACD7-775DDC690808}" type="pres">
      <dgm:prSet presAssocID="{7BF00382-F9E5-469E-8368-A681E63878F4}" presName="textRect" presStyleLbl="revTx" presStyleIdx="1" presStyleCnt="2">
        <dgm:presLayoutVars>
          <dgm:chMax val="1"/>
          <dgm:chPref val="1"/>
        </dgm:presLayoutVars>
      </dgm:prSet>
      <dgm:spPr/>
    </dgm:pt>
  </dgm:ptLst>
  <dgm:cxnLst>
    <dgm:cxn modelId="{2B73A523-6E0E-40E2-A6D7-8079BEF8D980}" srcId="{4C7422F6-8E0E-46A1-8FAC-C71E3FDF43A8}" destId="{DB0ECCF9-E873-4E57-8568-E4D34CF05F54}" srcOrd="0" destOrd="0" parTransId="{203440F0-2946-464E-AC6E-CAF1C1A0BE51}" sibTransId="{91954DAA-59AC-4BE8-82EB-BE70ECF45F17}"/>
    <dgm:cxn modelId="{4E50E35B-8491-437D-ACD0-336BE0D9370C}" type="presOf" srcId="{4C7422F6-8E0E-46A1-8FAC-C71E3FDF43A8}" destId="{8C48C213-9EE1-431A-8B00-E63A9FF2BF83}" srcOrd="0" destOrd="0" presId="urn:microsoft.com/office/officeart/2018/2/layout/IconLabelList"/>
    <dgm:cxn modelId="{5061E86D-844C-4976-ABF7-F9EE4DDCFFEF}" srcId="{4C7422F6-8E0E-46A1-8FAC-C71E3FDF43A8}" destId="{7BF00382-F9E5-469E-8368-A681E63878F4}" srcOrd="1" destOrd="0" parTransId="{EF067557-9396-495B-B5AD-AFB6E02E1645}" sibTransId="{4EE6DABF-11D3-49E3-B3C2-E116D3F2AAD9}"/>
    <dgm:cxn modelId="{CB126178-9514-49B5-8D74-4FFEBDCAAEDF}" type="presOf" srcId="{DB0ECCF9-E873-4E57-8568-E4D34CF05F54}" destId="{A7E49CB8-A1B1-486A-927D-E43026768B7D}" srcOrd="0" destOrd="0" presId="urn:microsoft.com/office/officeart/2018/2/layout/IconLabelList"/>
    <dgm:cxn modelId="{67F502BD-E5C7-4908-9B01-3AB812CCC575}" type="presOf" srcId="{7BF00382-F9E5-469E-8368-A681E63878F4}" destId="{D6D7D9ED-1B85-4529-ACD7-775DDC690808}" srcOrd="0" destOrd="0" presId="urn:microsoft.com/office/officeart/2018/2/layout/IconLabelList"/>
    <dgm:cxn modelId="{D6933345-18E3-475F-AE77-EC0338C1E240}" type="presParOf" srcId="{8C48C213-9EE1-431A-8B00-E63A9FF2BF83}" destId="{2A876B17-DF04-4C47-B982-D5C62881AACE}" srcOrd="0" destOrd="0" presId="urn:microsoft.com/office/officeart/2018/2/layout/IconLabelList"/>
    <dgm:cxn modelId="{71A5D10B-4A58-4455-9CD6-691A246905BA}" type="presParOf" srcId="{2A876B17-DF04-4C47-B982-D5C62881AACE}" destId="{F64EFF3B-9349-4AAA-A117-EDF4AAA59B4D}" srcOrd="0" destOrd="0" presId="urn:microsoft.com/office/officeart/2018/2/layout/IconLabelList"/>
    <dgm:cxn modelId="{D40A5B51-6E2A-4711-BA9A-FF1D7275A5EE}" type="presParOf" srcId="{2A876B17-DF04-4C47-B982-D5C62881AACE}" destId="{B8C4E803-D81E-4021-86FF-27214810E8FC}" srcOrd="1" destOrd="0" presId="urn:microsoft.com/office/officeart/2018/2/layout/IconLabelList"/>
    <dgm:cxn modelId="{0C838A12-882D-4901-B4F8-D3FE850BF621}" type="presParOf" srcId="{2A876B17-DF04-4C47-B982-D5C62881AACE}" destId="{A7E49CB8-A1B1-486A-927D-E43026768B7D}" srcOrd="2" destOrd="0" presId="urn:microsoft.com/office/officeart/2018/2/layout/IconLabelList"/>
    <dgm:cxn modelId="{E121840E-6667-44FE-A350-12ED13981F74}" type="presParOf" srcId="{8C48C213-9EE1-431A-8B00-E63A9FF2BF83}" destId="{B73D2154-1706-4349-B00E-94B32B1D6C37}" srcOrd="1" destOrd="0" presId="urn:microsoft.com/office/officeart/2018/2/layout/IconLabelList"/>
    <dgm:cxn modelId="{1F7043D9-4A15-4677-962C-674713F9E916}" type="presParOf" srcId="{8C48C213-9EE1-431A-8B00-E63A9FF2BF83}" destId="{F3ADC811-1F6E-4749-822D-CB17E9A5CCC7}" srcOrd="2" destOrd="0" presId="urn:microsoft.com/office/officeart/2018/2/layout/IconLabelList"/>
    <dgm:cxn modelId="{71B34CA1-1B67-45FE-AC52-E79B912D13D0}" type="presParOf" srcId="{F3ADC811-1F6E-4749-822D-CB17E9A5CCC7}" destId="{F9B7B3DD-82AF-4953-8071-CD21FCBA2DCC}" srcOrd="0" destOrd="0" presId="urn:microsoft.com/office/officeart/2018/2/layout/IconLabelList"/>
    <dgm:cxn modelId="{8DA28027-2079-40E8-906A-FD102ABEB29C}" type="presParOf" srcId="{F3ADC811-1F6E-4749-822D-CB17E9A5CCC7}" destId="{C526A3FD-6446-438A-8C1F-CCC58809E36D}" srcOrd="1" destOrd="0" presId="urn:microsoft.com/office/officeart/2018/2/layout/IconLabelList"/>
    <dgm:cxn modelId="{C5FC4889-A2E4-4E0C-93E5-EBEF0E5652E4}" type="presParOf" srcId="{F3ADC811-1F6E-4749-822D-CB17E9A5CCC7}" destId="{D6D7D9ED-1B85-4529-ACD7-775DDC69080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EFF3B-9349-4AAA-A117-EDF4AAA59B4D}">
      <dsp:nvSpPr>
        <dsp:cNvPr id="0" name=""/>
        <dsp:cNvSpPr/>
      </dsp:nvSpPr>
      <dsp:spPr>
        <a:xfrm>
          <a:off x="1747800" y="317241"/>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E49CB8-A1B1-486A-927D-E43026768B7D}">
      <dsp:nvSpPr>
        <dsp:cNvPr id="0" name=""/>
        <dsp:cNvSpPr/>
      </dsp:nvSpPr>
      <dsp:spPr>
        <a:xfrm>
          <a:off x="559800" y="2819096"/>
          <a:ext cx="4320000"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My personal SWOT  analysis reveals that having good communication skills will be a significant advantage in working with colleagues in a healthcare setting. However, my lack of experience in the hospital could  hinder my progress particularly against the threat of dealing with apprehensive and distressed  patients.</a:t>
          </a:r>
          <a:r>
            <a:rPr lang="en-GB" sz="1100" kern="1200">
              <a:latin typeface="Aptos Display" panose="020F0302020204030204"/>
            </a:rPr>
            <a:t> Understanding my motivations and behaviours will gain me a better insight into this challenging job, by developing my skills to address complex situations.</a:t>
          </a:r>
          <a:endParaRPr lang="en-US" sz="1100" kern="1200"/>
        </a:p>
      </dsp:txBody>
      <dsp:txXfrm>
        <a:off x="559800" y="2819096"/>
        <a:ext cx="4320000" cy="1215000"/>
      </dsp:txXfrm>
    </dsp:sp>
    <dsp:sp modelId="{F9B7B3DD-82AF-4953-8071-CD21FCBA2DCC}">
      <dsp:nvSpPr>
        <dsp:cNvPr id="0" name=""/>
        <dsp:cNvSpPr/>
      </dsp:nvSpPr>
      <dsp:spPr>
        <a:xfrm>
          <a:off x="6823800" y="317241"/>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D7D9ED-1B85-4529-ACD7-775DDC690808}">
      <dsp:nvSpPr>
        <dsp:cNvPr id="0" name=""/>
        <dsp:cNvSpPr/>
      </dsp:nvSpPr>
      <dsp:spPr>
        <a:xfrm>
          <a:off x="5635800" y="2819096"/>
          <a:ext cx="4320000"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This strategic approach will allow me to improve in critical areas and achieve my goals of becoming a phlebotomist.</a:t>
          </a:r>
          <a:endParaRPr lang="en-US" sz="1100" kern="1200"/>
        </a:p>
      </dsp:txBody>
      <dsp:txXfrm>
        <a:off x="5635800" y="2819096"/>
        <a:ext cx="4320000" cy="1215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www.betterup.com" TargetMode="External"/><Relationship Id="rId2" Type="http://schemas.openxmlformats.org/officeDocument/2006/relationships/hyperlink" Target="https://uk.indeed.com/career-advice/career-development/how-to-create-personal-swot-analysis" TargetMode="External"/><Relationship Id="rId1" Type="http://schemas.openxmlformats.org/officeDocument/2006/relationships/slideLayout" Target="../slideLayouts/slideLayout2.xml"/><Relationship Id="rId5" Type="http://schemas.openxmlformats.org/officeDocument/2006/relationships/hyperlink" Target="https://www.coursera.org/gb/articles/phlebotomist?msockid=0b3e4da994fb617b39d158dc95396062" TargetMode="External"/><Relationship Id="rId4" Type="http://schemas.openxmlformats.org/officeDocument/2006/relationships/hyperlink" Target="https://www.betterup.com/blog/personal-swot-analysis.(acces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3" name="Rectangle 452">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5" name="Rectangle 454">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7" name="Rectangle 456">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9" name="Rectangle 458">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1" name="Oval 460">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3" name="Rectangle 462">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069788" y="2654490"/>
            <a:ext cx="4567686" cy="3220382"/>
          </a:xfrm>
        </p:spPr>
        <p:txBody>
          <a:bodyPr anchor="t">
            <a:normAutofit/>
          </a:bodyPr>
          <a:lstStyle/>
          <a:p>
            <a:pPr algn="r"/>
            <a:r>
              <a:rPr lang="en-GB" sz="1200">
                <a:solidFill>
                  <a:srgbClr val="FFFFFF"/>
                </a:solidFill>
                <a:latin typeface="Arial Nova"/>
                <a:ea typeface="Calibri"/>
                <a:cs typeface="Calibri"/>
              </a:rPr>
              <a:t>STUDENT NAME:  SARAH DAYER</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STUDENT NUMBER:  2419951</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PROGRAMME: CERTIFICATE OF HIGHER EDUCATION SKILLS FOR THE WORKPLACE (HEALTH AND SOCIAL CARE)</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MODULE: PROFESSIONAL DEVELOPMENT WITHIN HEALTH AND SOCIAL CARE</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MODULE CODE: (LCHS4009_BIRM)</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ASSIGNMENT TITLE: SELF-AWARENESS PRESENTATION</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LECTURER: FARAH ISLAM</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MODULE LEAD: OLUBUKOLA ADEGBITE</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endParaRPr lang="en-GB" sz="1200">
              <a:solidFill>
                <a:srgbClr val="FFFFFF"/>
              </a:solidFill>
              <a:latin typeface="Arial Nova"/>
              <a:ea typeface="Calibri"/>
              <a:cs typeface="Calibri"/>
            </a:endParaRPr>
          </a:p>
        </p:txBody>
      </p:sp>
      <p:sp>
        <p:nvSpPr>
          <p:cNvPr id="3" name="Subtitle 2"/>
          <p:cNvSpPr>
            <a:spLocks noGrp="1"/>
          </p:cNvSpPr>
          <p:nvPr>
            <p:ph type="subTitle" idx="1"/>
          </p:nvPr>
        </p:nvSpPr>
        <p:spPr>
          <a:xfrm>
            <a:off x="1371600" y="835862"/>
            <a:ext cx="4138655" cy="1112208"/>
          </a:xfrm>
        </p:spPr>
        <p:txBody>
          <a:bodyPr anchor="b">
            <a:normAutofit/>
          </a:bodyPr>
          <a:lstStyle/>
          <a:p>
            <a:pPr algn="r"/>
            <a:endParaRPr lang="en-GB">
              <a:solidFill>
                <a:srgbClr val="FFFFFF"/>
              </a:solidFill>
            </a:endParaRPr>
          </a:p>
        </p:txBody>
      </p:sp>
      <p:pic>
        <p:nvPicPr>
          <p:cNvPr id="444" name="Picture 443" descr="Periodic table of elements">
            <a:extLst>
              <a:ext uri="{FF2B5EF4-FFF2-40B4-BE49-F238E27FC236}">
                <a16:creationId xmlns:a16="http://schemas.microsoft.com/office/drawing/2014/main" id="{D3C1BECD-278F-584D-1153-220FBE08DDCE}"/>
              </a:ext>
            </a:extLst>
          </p:cNvPr>
          <p:cNvPicPr>
            <a:picLocks noChangeAspect="1"/>
          </p:cNvPicPr>
          <p:nvPr/>
        </p:nvPicPr>
        <p:blipFill>
          <a:blip r:embed="rId2"/>
          <a:srcRect l="19765" r="22259" b="-2"/>
          <a:stretch>
            <a:fillRect/>
          </a:stretch>
        </p:blipFill>
        <p:spPr>
          <a:xfrm>
            <a:off x="6553199" y="457200"/>
            <a:ext cx="5181602" cy="59436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E567CA85-B632-9543-719F-D64D20D44EC2}"/>
              </a:ext>
            </a:extLst>
          </p:cNvPr>
          <p:cNvSpPr>
            <a:spLocks noGrp="1"/>
          </p:cNvSpPr>
          <p:nvPr>
            <p:ph type="title"/>
          </p:nvPr>
        </p:nvSpPr>
        <p:spPr>
          <a:xfrm>
            <a:off x="732269" y="642423"/>
            <a:ext cx="4863670" cy="3533337"/>
          </a:xfrm>
        </p:spPr>
        <p:txBody>
          <a:bodyPr vert="horz" lIns="91440" tIns="45720" rIns="91440" bIns="45720" rtlCol="0" anchor="t">
            <a:normAutofit fontScale="90000"/>
          </a:bodyPr>
          <a:lstStyle/>
          <a:p>
            <a:r>
              <a:rPr lang="en-US" sz="2000" b="1" dirty="0">
                <a:latin typeface="Arial Nova"/>
              </a:rPr>
              <a:t>PRESENTATION ON SWOT ANALYSIS</a:t>
            </a:r>
            <a:r>
              <a:rPr lang="en-US" sz="1800" b="1" dirty="0">
                <a:latin typeface="Arial Nova"/>
              </a:rPr>
              <a:t> </a:t>
            </a:r>
            <a:br>
              <a:rPr lang="en-US" sz="1800" b="1" dirty="0">
                <a:latin typeface="Arial Nova"/>
              </a:rPr>
            </a:br>
            <a:br>
              <a:rPr lang="en-US" sz="1800" b="1" dirty="0">
                <a:latin typeface="Arial Nova"/>
              </a:rPr>
            </a:br>
            <a:br>
              <a:rPr lang="en-US" sz="1200" b="1" dirty="0"/>
            </a:br>
            <a:br>
              <a:rPr lang="en-US" sz="1200" b="1" dirty="0"/>
            </a:br>
            <a:r>
              <a:rPr lang="en-US" sz="1200" b="1" dirty="0"/>
              <a:t>The Main Aims of a Personal SWOT </a:t>
            </a:r>
            <a:br>
              <a:rPr lang="en-US" sz="1200" b="1" dirty="0"/>
            </a:br>
            <a:br>
              <a:rPr lang="en-US" sz="1200" b="1" dirty="0"/>
            </a:br>
            <a:br>
              <a:rPr lang="en-US" sz="1200" b="1" dirty="0"/>
            </a:br>
            <a:r>
              <a:rPr lang="en-US" sz="1200" dirty="0"/>
              <a:t>To increase self-awareness:   understanding your personal strengths and weaknesses in a clear and objective way</a:t>
            </a:r>
            <a:br>
              <a:rPr lang="en-US" sz="1200" dirty="0"/>
            </a:br>
            <a:br>
              <a:rPr lang="en-US" sz="1200" dirty="0"/>
            </a:br>
            <a:r>
              <a:rPr lang="en-US" sz="1200" dirty="0"/>
              <a:t>Promote personal and professional growth:   providing a framework for developing a strategy for personal improvement and career advancement</a:t>
            </a:r>
            <a:br>
              <a:rPr lang="en-US" sz="1200" dirty="0"/>
            </a:br>
            <a:br>
              <a:rPr lang="en-US" sz="1200" dirty="0"/>
            </a:br>
            <a:r>
              <a:rPr lang="en-US" sz="1200" dirty="0"/>
              <a:t>Set strategic goals:  to make better decisions and create effective plans for the future</a:t>
            </a:r>
            <a:br>
              <a:rPr lang="en-US" sz="1200" dirty="0"/>
            </a:br>
            <a:br>
              <a:rPr lang="en-US" sz="1200" dirty="0"/>
            </a:br>
            <a:br>
              <a:rPr lang="en-US" sz="1200" dirty="0"/>
            </a:br>
            <a:r>
              <a:rPr lang="en-US" sz="1200" b="1" dirty="0"/>
              <a:t>The Main Objectives of a Personal SWOT </a:t>
            </a:r>
            <a:br>
              <a:rPr lang="en-US" sz="1200" b="1" dirty="0"/>
            </a:br>
            <a:br>
              <a:rPr lang="en-US" sz="1200" b="1" dirty="0"/>
            </a:br>
            <a:br>
              <a:rPr lang="en-US" sz="1200" b="1" dirty="0"/>
            </a:br>
            <a:r>
              <a:rPr lang="en-US" sz="1200" dirty="0"/>
              <a:t>Leverage strengths:  to focus and identify your internal positive traits </a:t>
            </a:r>
            <a:br>
              <a:rPr lang="en-US" sz="1200" dirty="0"/>
            </a:br>
            <a:br>
              <a:rPr lang="en-US" sz="1200" dirty="0"/>
            </a:br>
            <a:r>
              <a:rPr lang="en-US" sz="1200" dirty="0"/>
              <a:t>Mitigate weaknesses:  to pinpoint your limitations and develop plans for improvement</a:t>
            </a:r>
            <a:br>
              <a:rPr lang="en-US" sz="1200" dirty="0"/>
            </a:br>
            <a:br>
              <a:rPr lang="en-US" sz="1200" dirty="0"/>
            </a:br>
            <a:r>
              <a:rPr lang="en-US" sz="1200" dirty="0"/>
              <a:t>Exploit opportunities:  to identify factors that could benefit you and create a strategy to take advantage of them</a:t>
            </a:r>
            <a:br>
              <a:rPr lang="en-US" sz="1200" dirty="0"/>
            </a:br>
            <a:br>
              <a:rPr lang="en-US" sz="1200" dirty="0"/>
            </a:br>
            <a:r>
              <a:rPr lang="en-US" sz="1200" dirty="0"/>
              <a:t>Minimize threats:   to recognize factors that could harm your progress and develop plans to minimize their impact (The Knowledge Academy, 2025).</a:t>
            </a:r>
            <a:br>
              <a:rPr lang="en-US" sz="1200" b="1" dirty="0"/>
            </a:br>
            <a:br>
              <a:rPr lang="en-US" sz="1200" b="1" dirty="0"/>
            </a:br>
            <a:br>
              <a:rPr lang="en-US" sz="1200" dirty="0"/>
            </a:br>
            <a:br>
              <a:rPr lang="en-US" sz="1200" dirty="0"/>
            </a:br>
            <a:br>
              <a:rPr lang="en-US" sz="1200" dirty="0"/>
            </a:br>
            <a:r>
              <a:rPr lang="en-US" sz="1200" dirty="0"/>
              <a:t>                                   </a:t>
            </a:r>
          </a:p>
        </p:txBody>
      </p:sp>
      <p:sp>
        <p:nvSpPr>
          <p:cNvPr id="74" name="Rectangle 7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wall painted with an arrow and a dartboard">
            <a:extLst>
              <a:ext uri="{FF2B5EF4-FFF2-40B4-BE49-F238E27FC236}">
                <a16:creationId xmlns:a16="http://schemas.microsoft.com/office/drawing/2014/main" id="{CA53AD1F-BA72-BC43-FC5F-DAF651327435}"/>
              </a:ext>
            </a:extLst>
          </p:cNvPr>
          <p:cNvPicPr>
            <a:picLocks noChangeAspect="1"/>
          </p:cNvPicPr>
          <p:nvPr/>
        </p:nvPicPr>
        <p:blipFill>
          <a:blip r:embed="rId2"/>
          <a:srcRect l="28500"/>
          <a:stretch>
            <a:fillRect/>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1330660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6" name="Rectangle 14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0E160-B15D-7321-5137-7C51A6BF7D7A}"/>
              </a:ext>
            </a:extLst>
          </p:cNvPr>
          <p:cNvSpPr>
            <a:spLocks noGrp="1"/>
          </p:cNvSpPr>
          <p:nvPr>
            <p:ph type="title"/>
          </p:nvPr>
        </p:nvSpPr>
        <p:spPr>
          <a:xfrm>
            <a:off x="1136397" y="502020"/>
            <a:ext cx="5323715" cy="1642970"/>
          </a:xfrm>
        </p:spPr>
        <p:txBody>
          <a:bodyPr anchor="b">
            <a:normAutofit/>
          </a:bodyPr>
          <a:lstStyle/>
          <a:p>
            <a:r>
              <a:rPr lang="en-GB" sz="4000"/>
              <a:t>INTRODUCTION</a:t>
            </a:r>
          </a:p>
        </p:txBody>
      </p:sp>
      <p:sp>
        <p:nvSpPr>
          <p:cNvPr id="3" name="Content Placeholder 2">
            <a:extLst>
              <a:ext uri="{FF2B5EF4-FFF2-40B4-BE49-F238E27FC236}">
                <a16:creationId xmlns:a16="http://schemas.microsoft.com/office/drawing/2014/main" id="{D7A4DAE6-221C-23A6-9BCC-DE42658E9D38}"/>
              </a:ext>
            </a:extLst>
          </p:cNvPr>
          <p:cNvSpPr>
            <a:spLocks noGrp="1"/>
          </p:cNvSpPr>
          <p:nvPr>
            <p:ph idx="1"/>
          </p:nvPr>
        </p:nvSpPr>
        <p:spPr>
          <a:xfrm>
            <a:off x="1144923" y="2405894"/>
            <a:ext cx="5315189" cy="3535083"/>
          </a:xfrm>
        </p:spPr>
        <p:txBody>
          <a:bodyPr vert="horz" lIns="91440" tIns="45720" rIns="91440" bIns="45720" rtlCol="0" anchor="t">
            <a:normAutofit/>
          </a:bodyPr>
          <a:lstStyle/>
          <a:p>
            <a:pPr marL="0" indent="0">
              <a:buNone/>
            </a:pPr>
            <a:r>
              <a:rPr lang="en-US" sz="2000">
                <a:latin typeface="Arial Nova"/>
              </a:rPr>
              <a:t>A personal SWOT analysis is a self-assessment and personal development that identifies an individual's Strengths, Weaknesses, Opportunities and Threats. This framework is an excellent tool for setting professional development goals that helps define your path forward (Better up.com 2024).</a:t>
            </a:r>
          </a:p>
        </p:txBody>
      </p:sp>
      <p:sp>
        <p:nvSpPr>
          <p:cNvPr id="148" name="Rectangle 14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Rectangle 14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2" name="Rectangle 15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 name="Rectangle 15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0" name="Picture 129" descr="White stairs with a blue arrow drawn in the middle pointing upwards">
            <a:extLst>
              <a:ext uri="{FF2B5EF4-FFF2-40B4-BE49-F238E27FC236}">
                <a16:creationId xmlns:a16="http://schemas.microsoft.com/office/drawing/2014/main" id="{FFCC2767-1D40-6E4A-35F4-6EF3939CFBF4}"/>
              </a:ext>
            </a:extLst>
          </p:cNvPr>
          <p:cNvPicPr>
            <a:picLocks noChangeAspect="1"/>
          </p:cNvPicPr>
          <p:nvPr/>
        </p:nvPicPr>
        <p:blipFill>
          <a:blip r:embed="rId2"/>
          <a:srcRect t="633" r="-2" b="-2"/>
          <a:stretch>
            <a:fillRect/>
          </a:stretch>
        </p:blipFill>
        <p:spPr>
          <a:xfrm>
            <a:off x="7075967" y="1372881"/>
            <a:ext cx="4170530" cy="4144131"/>
          </a:xfrm>
          <a:prstGeom prst="rect">
            <a:avLst/>
          </a:prstGeom>
        </p:spPr>
      </p:pic>
    </p:spTree>
    <p:extLst>
      <p:ext uri="{BB962C8B-B14F-4D97-AF65-F5344CB8AC3E}">
        <p14:creationId xmlns:p14="http://schemas.microsoft.com/office/powerpoint/2010/main" val="3592661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13AA000A-1FBF-7E00-7CAB-6C4A4C2A5DA7}"/>
            </a:ext>
          </a:extLst>
        </p:cNvPr>
        <p:cNvGrpSpPr/>
        <p:nvPr/>
      </p:nvGrpSpPr>
      <p:grpSpPr>
        <a:xfrm>
          <a:off x="0" y="0"/>
          <a:ext cx="0" cy="0"/>
          <a:chOff x="0" y="0"/>
          <a:chExt cx="0" cy="0"/>
        </a:xfrm>
      </p:grpSpPr>
      <p:sp useBgFill="1">
        <p:nvSpPr>
          <p:cNvPr id="144" name="Rectangle 143">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Rectangle 145">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CDF500F-6C78-23E3-A2AF-B40252100AFB}"/>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PERSONAL SWOT</a:t>
            </a:r>
          </a:p>
        </p:txBody>
      </p:sp>
      <p:grpSp>
        <p:nvGrpSpPr>
          <p:cNvPr id="148" name="Group 147">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49" name="Freeform: Shape 148">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Freeform: Shape 149">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Freeform: Shape 150">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52" name="Freeform: Shape 151">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4" name="Group 153">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155" name="Freeform: Shape 154">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Freeform: Shape 155">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Freeform: Shape 156">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Freeform: Shape 157">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Content Placeholder 3">
            <a:extLst>
              <a:ext uri="{FF2B5EF4-FFF2-40B4-BE49-F238E27FC236}">
                <a16:creationId xmlns:a16="http://schemas.microsoft.com/office/drawing/2014/main" id="{63AD53E7-113D-D119-8BC9-CC63C1D122E5}"/>
              </a:ext>
            </a:extLst>
          </p:cNvPr>
          <p:cNvGraphicFramePr>
            <a:graphicFrameLocks noGrp="1"/>
          </p:cNvGraphicFramePr>
          <p:nvPr>
            <p:ph idx="1"/>
            <p:extLst>
              <p:ext uri="{D42A27DB-BD31-4B8C-83A1-F6EECF244321}">
                <p14:modId xmlns:p14="http://schemas.microsoft.com/office/powerpoint/2010/main" val="2577026687"/>
              </p:ext>
            </p:extLst>
          </p:nvPr>
        </p:nvGraphicFramePr>
        <p:xfrm>
          <a:off x="1092280" y="2543633"/>
          <a:ext cx="10007441" cy="3609420"/>
        </p:xfrm>
        <a:graphic>
          <a:graphicData uri="http://schemas.openxmlformats.org/drawingml/2006/table">
            <a:tbl>
              <a:tblPr firstRow="1" bandRow="1">
                <a:tableStyleId>{5C22544A-7EE6-4342-B048-85BDC9FD1C3A}</a:tableStyleId>
              </a:tblPr>
              <a:tblGrid>
                <a:gridCol w="5673378">
                  <a:extLst>
                    <a:ext uri="{9D8B030D-6E8A-4147-A177-3AD203B41FA5}">
                      <a16:colId xmlns:a16="http://schemas.microsoft.com/office/drawing/2014/main" val="3544113073"/>
                    </a:ext>
                  </a:extLst>
                </a:gridCol>
                <a:gridCol w="4334063">
                  <a:extLst>
                    <a:ext uri="{9D8B030D-6E8A-4147-A177-3AD203B41FA5}">
                      <a16:colId xmlns:a16="http://schemas.microsoft.com/office/drawing/2014/main" val="3488146054"/>
                    </a:ext>
                  </a:extLst>
                </a:gridCol>
              </a:tblGrid>
              <a:tr h="1522269">
                <a:tc>
                  <a:txBody>
                    <a:bodyPr/>
                    <a:lstStyle/>
                    <a:p>
                      <a:r>
                        <a:rPr lang="en-GB" sz="1600"/>
                        <a:t>STRENGTHS</a:t>
                      </a:r>
                    </a:p>
                    <a:p>
                      <a:pPr lvl="0">
                        <a:buNone/>
                      </a:pPr>
                      <a:endParaRPr lang="en-GB" sz="1600"/>
                    </a:p>
                    <a:p>
                      <a:pPr lvl="0">
                        <a:buNone/>
                      </a:pPr>
                      <a:r>
                        <a:rPr lang="en-GB" sz="900" b="0">
                          <a:latin typeface="Arial Nova"/>
                        </a:rPr>
                        <a:t>Good communication skills</a:t>
                      </a:r>
                    </a:p>
                    <a:p>
                      <a:pPr lvl="0">
                        <a:buNone/>
                      </a:pPr>
                      <a:r>
                        <a:rPr lang="en-GB" sz="900" b="0">
                          <a:latin typeface="Arial Nova"/>
                        </a:rPr>
                        <a:t>Organisation skills</a:t>
                      </a:r>
                    </a:p>
                    <a:p>
                      <a:pPr lvl="0">
                        <a:buNone/>
                      </a:pPr>
                      <a:r>
                        <a:rPr lang="en-GB" sz="900" b="0">
                          <a:latin typeface="Arial Nova"/>
                        </a:rPr>
                        <a:t>Times management</a:t>
                      </a:r>
                    </a:p>
                    <a:p>
                      <a:pPr lvl="0">
                        <a:buNone/>
                      </a:pPr>
                      <a:r>
                        <a:rPr lang="en-GB" sz="900" b="0">
                          <a:latin typeface="Arial Nova"/>
                        </a:rPr>
                        <a:t>Ability to work under pressure</a:t>
                      </a:r>
                    </a:p>
                    <a:p>
                      <a:pPr lvl="0">
                        <a:buNone/>
                      </a:pPr>
                      <a:r>
                        <a:rPr lang="en-GB" sz="900" b="0">
                          <a:latin typeface="Arial Nova"/>
                        </a:rPr>
                        <a:t>Computer and technology skills</a:t>
                      </a:r>
                    </a:p>
                    <a:p>
                      <a:pPr lvl="0">
                        <a:buNone/>
                      </a:pPr>
                      <a:r>
                        <a:rPr lang="en-GB" sz="900" b="0">
                          <a:latin typeface="Arial Nova"/>
                        </a:rPr>
                        <a:t>Team player</a:t>
                      </a:r>
                    </a:p>
                    <a:p>
                      <a:pPr lvl="0">
                        <a:buNone/>
                      </a:pPr>
                      <a:endParaRPr lang="en-GB" sz="900" b="0">
                        <a:latin typeface="Arial Nova"/>
                      </a:endParaRPr>
                    </a:p>
                  </a:txBody>
                  <a:tcPr marL="82590" marR="82590" marT="41295" marB="41295"/>
                </a:tc>
                <a:tc>
                  <a:txBody>
                    <a:bodyPr/>
                    <a:lstStyle/>
                    <a:p>
                      <a:r>
                        <a:rPr lang="en-GB" sz="1600"/>
                        <a:t>WEAKNESSES</a:t>
                      </a:r>
                    </a:p>
                    <a:p>
                      <a:pPr lvl="0">
                        <a:buNone/>
                      </a:pPr>
                      <a:endParaRPr lang="en-GB" sz="1600"/>
                    </a:p>
                    <a:p>
                      <a:pPr lvl="0">
                        <a:buNone/>
                      </a:pPr>
                      <a:r>
                        <a:rPr lang="en-GB" sz="900" b="0">
                          <a:latin typeface="Arial Nova"/>
                        </a:rPr>
                        <a:t>Can appear shy in front of large groups</a:t>
                      </a:r>
                    </a:p>
                    <a:p>
                      <a:pPr lvl="0">
                        <a:buNone/>
                      </a:pPr>
                      <a:r>
                        <a:rPr lang="en-GB" sz="900" b="0">
                          <a:latin typeface="Arial Nova"/>
                        </a:rPr>
                        <a:t>Impatient</a:t>
                      </a:r>
                    </a:p>
                    <a:p>
                      <a:pPr lvl="0">
                        <a:buNone/>
                      </a:pPr>
                      <a:r>
                        <a:rPr lang="en-GB" sz="900" b="0">
                          <a:latin typeface="Arial Nova"/>
                        </a:rPr>
                        <a:t>Limited experience in a hospital setting</a:t>
                      </a:r>
                    </a:p>
                    <a:p>
                      <a:pPr lvl="0">
                        <a:buNone/>
                      </a:pPr>
                      <a:r>
                        <a:rPr lang="en-GB" sz="900" b="0">
                          <a:latin typeface="Arial Nova"/>
                        </a:rPr>
                        <a:t>Fear of failure</a:t>
                      </a:r>
                    </a:p>
                    <a:p>
                      <a:pPr lvl="0">
                        <a:buNone/>
                      </a:pPr>
                      <a:r>
                        <a:rPr lang="en-GB" sz="900" b="0">
                          <a:latin typeface="Arial Nova"/>
                        </a:rPr>
                        <a:t>Difficulty in accepting feedback</a:t>
                      </a:r>
                    </a:p>
                    <a:p>
                      <a:pPr lvl="0">
                        <a:buNone/>
                      </a:pPr>
                      <a:r>
                        <a:rPr lang="en-GB" sz="900" b="0">
                          <a:latin typeface="Arial Nova"/>
                        </a:rPr>
                        <a:t>Too much attention to detail</a:t>
                      </a:r>
                    </a:p>
                  </a:txBody>
                  <a:tcPr marL="82590" marR="82590" marT="41295" marB="41295"/>
                </a:tc>
                <a:extLst>
                  <a:ext uri="{0D108BD9-81ED-4DB2-BD59-A6C34878D82A}">
                    <a16:rowId xmlns:a16="http://schemas.microsoft.com/office/drawing/2014/main" val="3994749883"/>
                  </a:ext>
                </a:extLst>
              </a:tr>
              <a:tr h="2043892">
                <a:tc>
                  <a:txBody>
                    <a:bodyPr/>
                    <a:lstStyle/>
                    <a:p>
                      <a:r>
                        <a:rPr lang="en-GB" sz="1600"/>
                        <a:t>OPPORTUNITIES</a:t>
                      </a:r>
                    </a:p>
                    <a:p>
                      <a:pPr lvl="0">
                        <a:buNone/>
                      </a:pPr>
                      <a:endParaRPr lang="en-GB" sz="1600"/>
                    </a:p>
                    <a:p>
                      <a:pPr lvl="0">
                        <a:buNone/>
                      </a:pPr>
                      <a:r>
                        <a:rPr lang="en-GB" sz="900">
                          <a:latin typeface="Arial Nova"/>
                        </a:rPr>
                        <a:t>New challenges</a:t>
                      </a:r>
                    </a:p>
                    <a:p>
                      <a:pPr lvl="0">
                        <a:buNone/>
                      </a:pPr>
                      <a:r>
                        <a:rPr lang="en-GB" sz="900">
                          <a:latin typeface="Arial Nova"/>
                        </a:rPr>
                        <a:t>Work with a talented and skilled team</a:t>
                      </a:r>
                      <a:endParaRPr lang="en-GB" sz="900"/>
                    </a:p>
                    <a:p>
                      <a:pPr lvl="0">
                        <a:buNone/>
                      </a:pPr>
                      <a:r>
                        <a:rPr lang="en-GB" sz="900">
                          <a:latin typeface="Arial Nova"/>
                        </a:rPr>
                        <a:t>Ongoing development through education and training</a:t>
                      </a:r>
                    </a:p>
                    <a:p>
                      <a:pPr lvl="0">
                        <a:buNone/>
                      </a:pPr>
                      <a:r>
                        <a:rPr lang="en-GB" sz="900">
                          <a:latin typeface="Arial Nova"/>
                        </a:rPr>
                        <a:t>Potential to increase wages</a:t>
                      </a:r>
                      <a:endParaRPr lang="en-GB" sz="900"/>
                    </a:p>
                    <a:p>
                      <a:pPr lvl="0">
                        <a:buNone/>
                      </a:pPr>
                      <a:r>
                        <a:rPr lang="en-GB" sz="900">
                          <a:latin typeface="Arial Nova"/>
                        </a:rPr>
                        <a:t>Utilising skills in different ways</a:t>
                      </a:r>
                    </a:p>
                    <a:p>
                      <a:pPr lvl="0">
                        <a:buNone/>
                      </a:pPr>
                      <a:endParaRPr lang="en-GB" sz="900">
                        <a:latin typeface="Arial Nova"/>
                      </a:endParaRPr>
                    </a:p>
                    <a:p>
                      <a:pPr lvl="0">
                        <a:buNone/>
                      </a:pPr>
                      <a:endParaRPr lang="en-GB" sz="900">
                        <a:latin typeface="Arial Nova"/>
                      </a:endParaRPr>
                    </a:p>
                    <a:p>
                      <a:pPr lvl="0">
                        <a:buNone/>
                      </a:pPr>
                      <a:endParaRPr lang="en-GB" sz="900">
                        <a:latin typeface="Arial Nova"/>
                      </a:endParaRPr>
                    </a:p>
                    <a:p>
                      <a:pPr lvl="0">
                        <a:buNone/>
                      </a:pPr>
                      <a:endParaRPr lang="en-GB" sz="900">
                        <a:latin typeface="Arial Nova"/>
                      </a:endParaRPr>
                    </a:p>
                    <a:p>
                      <a:pPr lvl="0">
                        <a:buNone/>
                      </a:pPr>
                      <a:endParaRPr lang="en-GB" sz="900">
                        <a:latin typeface="Arial Nova"/>
                      </a:endParaRPr>
                    </a:p>
                    <a:p>
                      <a:pPr lvl="0">
                        <a:buNone/>
                      </a:pPr>
                      <a:endParaRPr lang="en-GB" sz="900">
                        <a:latin typeface="Arial Nova"/>
                      </a:endParaRPr>
                    </a:p>
                  </a:txBody>
                  <a:tcPr marL="82590" marR="82590" marT="41295" marB="41295"/>
                </a:tc>
                <a:tc>
                  <a:txBody>
                    <a:bodyPr/>
                    <a:lstStyle/>
                    <a:p>
                      <a:r>
                        <a:rPr lang="en-GB" sz="1600"/>
                        <a:t>THREATS</a:t>
                      </a:r>
                    </a:p>
                    <a:p>
                      <a:pPr lvl="0">
                        <a:buNone/>
                      </a:pPr>
                      <a:endParaRPr lang="en-GB" sz="1600"/>
                    </a:p>
                    <a:p>
                      <a:pPr lvl="0">
                        <a:buNone/>
                      </a:pPr>
                      <a:r>
                        <a:rPr lang="en-GB" sz="900">
                          <a:latin typeface="Arial Nova"/>
                        </a:rPr>
                        <a:t>Technology advancements</a:t>
                      </a:r>
                    </a:p>
                    <a:p>
                      <a:pPr lvl="0">
                        <a:buNone/>
                      </a:pPr>
                      <a:r>
                        <a:rPr lang="en-GB" sz="900">
                          <a:latin typeface="Arial Nova"/>
                        </a:rPr>
                        <a:t>Change in my work environment</a:t>
                      </a:r>
                    </a:p>
                    <a:p>
                      <a:pPr lvl="0">
                        <a:buNone/>
                      </a:pPr>
                      <a:r>
                        <a:rPr lang="en-GB" sz="900">
                          <a:latin typeface="Arial Nova"/>
                        </a:rPr>
                        <a:t>Dealing with uncertainty</a:t>
                      </a:r>
                    </a:p>
                    <a:p>
                      <a:pPr lvl="0">
                        <a:buNone/>
                      </a:pPr>
                      <a:r>
                        <a:rPr lang="en-GB" sz="900">
                          <a:latin typeface="Arial Nova"/>
                        </a:rPr>
                        <a:t>Limited positions in my local area</a:t>
                      </a:r>
                    </a:p>
                    <a:p>
                      <a:pPr lvl="0">
                        <a:buNone/>
                      </a:pPr>
                      <a:r>
                        <a:rPr lang="en-GB" sz="900">
                          <a:latin typeface="Arial Nova"/>
                        </a:rPr>
                        <a:t>Health issues</a:t>
                      </a:r>
                    </a:p>
                    <a:p>
                      <a:pPr lvl="0">
                        <a:buNone/>
                      </a:pPr>
                      <a:endParaRPr lang="en-GB" sz="900">
                        <a:latin typeface="Arial Nova"/>
                      </a:endParaRPr>
                    </a:p>
                    <a:p>
                      <a:pPr lvl="0">
                        <a:buNone/>
                      </a:pPr>
                      <a:endParaRPr lang="en-GB" sz="900">
                        <a:latin typeface="Arial Nova"/>
                      </a:endParaRPr>
                    </a:p>
                    <a:p>
                      <a:pPr lvl="0">
                        <a:buNone/>
                      </a:pPr>
                      <a:endParaRPr lang="en-GB" sz="900">
                        <a:latin typeface="Arial Nova"/>
                      </a:endParaRPr>
                    </a:p>
                    <a:p>
                      <a:pPr lvl="0">
                        <a:buNone/>
                      </a:pPr>
                      <a:endParaRPr lang="en-GB" sz="900">
                        <a:latin typeface="Arial Nova"/>
                      </a:endParaRPr>
                    </a:p>
                    <a:p>
                      <a:pPr lvl="0">
                        <a:buNone/>
                      </a:pPr>
                      <a:r>
                        <a:rPr lang="en-GB" sz="900">
                          <a:latin typeface="Arial Nova"/>
                        </a:rPr>
                        <a:t>(Indeed.com 2025).</a:t>
                      </a:r>
                    </a:p>
                  </a:txBody>
                  <a:tcPr marL="82590" marR="82590" marT="41295" marB="41295"/>
                </a:tc>
                <a:extLst>
                  <a:ext uri="{0D108BD9-81ED-4DB2-BD59-A6C34878D82A}">
                    <a16:rowId xmlns:a16="http://schemas.microsoft.com/office/drawing/2014/main" val="1082661047"/>
                  </a:ext>
                </a:extLst>
              </a:tr>
            </a:tbl>
          </a:graphicData>
        </a:graphic>
      </p:graphicFrame>
    </p:spTree>
    <p:extLst>
      <p:ext uri="{BB962C8B-B14F-4D97-AF65-F5344CB8AC3E}">
        <p14:creationId xmlns:p14="http://schemas.microsoft.com/office/powerpoint/2010/main" val="2462554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4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 name="Rectangle 5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64F591-12C5-D6CB-6BCF-EA1AE5E8EB1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SWOT ANALYSIS</a:t>
            </a:r>
          </a:p>
        </p:txBody>
      </p:sp>
      <p:sp>
        <p:nvSpPr>
          <p:cNvPr id="3" name="Content Placeholder 2">
            <a:extLst>
              <a:ext uri="{FF2B5EF4-FFF2-40B4-BE49-F238E27FC236}">
                <a16:creationId xmlns:a16="http://schemas.microsoft.com/office/drawing/2014/main" id="{329B65ED-BA56-BA71-0D94-E34B8E48527F}"/>
              </a:ext>
            </a:extLst>
          </p:cNvPr>
          <p:cNvSpPr>
            <a:spLocks noGrp="1"/>
          </p:cNvSpPr>
          <p:nvPr>
            <p:ph idx="1"/>
          </p:nvPr>
        </p:nvSpPr>
        <p:spPr>
          <a:xfrm>
            <a:off x="4810259" y="649480"/>
            <a:ext cx="6555347" cy="5546047"/>
          </a:xfrm>
        </p:spPr>
        <p:txBody>
          <a:bodyPr anchor="ctr">
            <a:normAutofit/>
          </a:bodyPr>
          <a:lstStyle/>
          <a:p>
            <a:pPr marL="0" indent="0">
              <a:buNone/>
            </a:pPr>
            <a:r>
              <a:rPr lang="en-GB" sz="2000" dirty="0">
                <a:latin typeface="Arial Nova"/>
              </a:rPr>
              <a:t>Having conducted a SWOT analysis I have decided to apply to be a NHS  volunteer which will give me an opportunity to work within a multidisciplinary team in a hospital setting to build new skills and increase my understanding of the NHS. This will overcome my fears of failure as I will be adapting to work in a new environment. My strengths of good communication, ability to work under pressure and being a team player are transferable skills that I have inherited through previous jobs, so volunteering in this role will strengthen qualities like empathy, critical thinking and collaboration addressing my weaknesses and threats to improve my personal growth.</a:t>
            </a:r>
          </a:p>
        </p:txBody>
      </p:sp>
      <p:pic>
        <p:nvPicPr>
          <p:cNvPr id="4" name="Graphic 3" descr="Eye dropper with solid fill">
            <a:extLst>
              <a:ext uri="{FF2B5EF4-FFF2-40B4-BE49-F238E27FC236}">
                <a16:creationId xmlns:a16="http://schemas.microsoft.com/office/drawing/2014/main" id="{DBCA05AB-497B-531A-5064-38AFC1C9198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H="1">
            <a:off x="1358063" y="1460511"/>
            <a:ext cx="1424104" cy="514825"/>
          </a:xfrm>
          <a:prstGeom prst="rect">
            <a:avLst/>
          </a:prstGeom>
        </p:spPr>
      </p:pic>
      <p:pic>
        <p:nvPicPr>
          <p:cNvPr id="5" name="Picture 4" descr="A person in a white coat talking to a person&#10;&#10;AI-generated content may be incorrect.">
            <a:extLst>
              <a:ext uri="{FF2B5EF4-FFF2-40B4-BE49-F238E27FC236}">
                <a16:creationId xmlns:a16="http://schemas.microsoft.com/office/drawing/2014/main" id="{8A706FF5-37ED-D3C3-2E26-C4878DFB5419}"/>
              </a:ext>
            </a:extLst>
          </p:cNvPr>
          <p:cNvPicPr>
            <a:picLocks noChangeAspect="1"/>
          </p:cNvPicPr>
          <p:nvPr/>
        </p:nvPicPr>
        <p:blipFill>
          <a:blip r:embed="rId4"/>
          <a:stretch>
            <a:fillRect/>
          </a:stretch>
        </p:blipFill>
        <p:spPr>
          <a:xfrm>
            <a:off x="624754" y="3962400"/>
            <a:ext cx="3041137" cy="2426678"/>
          </a:xfrm>
          <a:prstGeom prst="rect">
            <a:avLst/>
          </a:prstGeom>
        </p:spPr>
      </p:pic>
    </p:spTree>
    <p:extLst>
      <p:ext uri="{BB962C8B-B14F-4D97-AF65-F5344CB8AC3E}">
        <p14:creationId xmlns:p14="http://schemas.microsoft.com/office/powerpoint/2010/main" val="4208477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E7DBDB-F49E-7607-690C-7B0858F23BC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SWOT ANALYSIS</a:t>
            </a:r>
          </a:p>
        </p:txBody>
      </p:sp>
      <p:sp>
        <p:nvSpPr>
          <p:cNvPr id="3" name="Content Placeholder 2">
            <a:extLst>
              <a:ext uri="{FF2B5EF4-FFF2-40B4-BE49-F238E27FC236}">
                <a16:creationId xmlns:a16="http://schemas.microsoft.com/office/drawing/2014/main" id="{AAF92521-4C88-9A3D-D565-FA90AA133095}"/>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dirty="0">
                <a:latin typeface="Arial Nova"/>
              </a:rPr>
              <a:t>Phlebotomists are medical professionals specially trained to draw blood, and  I need to be able to use technical and human skills, such as communication, dexterity and compassion. My SWOT analysis is supporting strategic plans for my development and helping me understand my strengths, weaknesses, opportunities and threats, by teaching me how to explore on my weaknesses to improve my development (Coursera, 2024).</a:t>
            </a:r>
          </a:p>
          <a:p>
            <a:pPr marL="0" indent="0">
              <a:buNone/>
            </a:pPr>
            <a:r>
              <a:rPr lang="en-GB" sz="2000" dirty="0">
                <a:latin typeface="Arial Nova"/>
              </a:rPr>
              <a:t>My aims for this job are providing a positive experience for the patient and following health and safety protocols to protect the patient, to ensure the blood samples are done correctly.</a:t>
            </a:r>
          </a:p>
          <a:p>
            <a:pPr marL="0" indent="0">
              <a:buNone/>
            </a:pPr>
            <a:r>
              <a:rPr lang="en-GB" sz="2000" dirty="0">
                <a:latin typeface="Arial Nova"/>
              </a:rPr>
              <a:t>My objectives are to clearly explain the procedure of the blood collection, obtain consent, record the patient's data accurately, and reassure the patient is comfortable for the procedure.</a:t>
            </a:r>
          </a:p>
        </p:txBody>
      </p:sp>
      <p:pic>
        <p:nvPicPr>
          <p:cNvPr id="4" name="Picture 3" descr="A person in gloves holding a syringe and a needle&#10;&#10;AI-generated content may be incorrect.">
            <a:extLst>
              <a:ext uri="{FF2B5EF4-FFF2-40B4-BE49-F238E27FC236}">
                <a16:creationId xmlns:a16="http://schemas.microsoft.com/office/drawing/2014/main" id="{DFF2FEEB-CFAF-0F1F-FA27-A98D24FBA24F}"/>
              </a:ext>
            </a:extLst>
          </p:cNvPr>
          <p:cNvPicPr>
            <a:picLocks noChangeAspect="1"/>
          </p:cNvPicPr>
          <p:nvPr/>
        </p:nvPicPr>
        <p:blipFill>
          <a:blip r:embed="rId2"/>
          <a:stretch>
            <a:fillRect/>
          </a:stretch>
        </p:blipFill>
        <p:spPr>
          <a:xfrm flipH="1">
            <a:off x="968092" y="4775915"/>
            <a:ext cx="2077732" cy="1416677"/>
          </a:xfrm>
          <a:prstGeom prst="rect">
            <a:avLst/>
          </a:prstGeom>
        </p:spPr>
      </p:pic>
    </p:spTree>
    <p:extLst>
      <p:ext uri="{BB962C8B-B14F-4D97-AF65-F5344CB8AC3E}">
        <p14:creationId xmlns:p14="http://schemas.microsoft.com/office/powerpoint/2010/main" val="93677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7B8E5C-830C-780A-027E-78AD90CDAF53}"/>
            </a:ext>
          </a:extLst>
        </p:cNvPr>
        <p:cNvGrpSpPr/>
        <p:nvPr/>
      </p:nvGrpSpPr>
      <p:grpSpPr>
        <a:xfrm>
          <a:off x="0" y="0"/>
          <a:ext cx="0" cy="0"/>
          <a:chOff x="0" y="0"/>
          <a:chExt cx="0" cy="0"/>
        </a:xfrm>
      </p:grpSpPr>
      <p:pic>
        <p:nvPicPr>
          <p:cNvPr id="74" name="Picture 73">
            <a:extLst>
              <a:ext uri="{FF2B5EF4-FFF2-40B4-BE49-F238E27FC236}">
                <a16:creationId xmlns:a16="http://schemas.microsoft.com/office/drawing/2014/main" id="{E68F4944-0D7A-43F9-270B-8FBE38690477}"/>
              </a:ext>
            </a:extLst>
          </p:cNvPr>
          <p:cNvPicPr>
            <a:picLocks noChangeAspect="1"/>
          </p:cNvPicPr>
          <p:nvPr/>
        </p:nvPicPr>
        <p:blipFill>
          <a:blip r:embed="rId2">
            <a:duotone>
              <a:schemeClr val="bg2">
                <a:shade val="45000"/>
                <a:satMod val="135000"/>
              </a:schemeClr>
              <a:prstClr val="white"/>
            </a:duotone>
          </a:blip>
          <a:srcRect t="1225" r="1997" b="16188"/>
          <a:stretch>
            <a:fillRect/>
          </a:stretch>
        </p:blipFill>
        <p:spPr>
          <a:xfrm>
            <a:off x="20" y="10"/>
            <a:ext cx="12191980" cy="6857990"/>
          </a:xfrm>
          <a:prstGeom prst="rect">
            <a:avLst/>
          </a:prstGeom>
        </p:spPr>
      </p:pic>
      <p:sp>
        <p:nvSpPr>
          <p:cNvPr id="128" name="Rectangle 127">
            <a:extLst>
              <a:ext uri="{FF2B5EF4-FFF2-40B4-BE49-F238E27FC236}">
                <a16:creationId xmlns:a16="http://schemas.microsoft.com/office/drawing/2014/main" id="{1D8C0F8E-9E2D-1247-D320-5A322DA1B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3A9E9-B4D4-2576-259D-CE8720696457}"/>
              </a:ext>
            </a:extLst>
          </p:cNvPr>
          <p:cNvSpPr>
            <a:spLocks noGrp="1"/>
          </p:cNvSpPr>
          <p:nvPr>
            <p:ph type="title"/>
          </p:nvPr>
        </p:nvSpPr>
        <p:spPr>
          <a:xfrm>
            <a:off x="838200" y="365125"/>
            <a:ext cx="10515600" cy="1325563"/>
          </a:xfrm>
        </p:spPr>
        <p:txBody>
          <a:bodyPr>
            <a:normAutofit/>
          </a:bodyPr>
          <a:lstStyle/>
          <a:p>
            <a:r>
              <a:rPr lang="en-GB"/>
              <a:t>CONCLUSION</a:t>
            </a:r>
          </a:p>
        </p:txBody>
      </p:sp>
      <p:graphicFrame>
        <p:nvGraphicFramePr>
          <p:cNvPr id="76" name="Content Placeholder 2">
            <a:extLst>
              <a:ext uri="{FF2B5EF4-FFF2-40B4-BE49-F238E27FC236}">
                <a16:creationId xmlns:a16="http://schemas.microsoft.com/office/drawing/2014/main" id="{EEB16E9C-6D52-2872-364D-F0B0240D2EF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1025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AC40B-C65F-5D94-2BCF-59E81649D7E4}"/>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latin typeface="Arial Nova"/>
              </a:rPr>
              <a:t>REFERENCES</a:t>
            </a:r>
          </a:p>
        </p:txBody>
      </p:sp>
      <p:sp>
        <p:nvSpPr>
          <p:cNvPr id="34" name="Rectangle 3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D703DA-5293-6D0D-4FFB-9B55C1F2D9DA}"/>
              </a:ext>
            </a:extLst>
          </p:cNvPr>
          <p:cNvSpPr>
            <a:spLocks noGrp="1"/>
          </p:cNvSpPr>
          <p:nvPr>
            <p:ph idx="1"/>
          </p:nvPr>
        </p:nvSpPr>
        <p:spPr>
          <a:xfrm>
            <a:off x="1155548" y="2217343"/>
            <a:ext cx="9880893" cy="3959619"/>
          </a:xfrm>
        </p:spPr>
        <p:txBody>
          <a:bodyPr vert="horz" lIns="91440" tIns="45720" rIns="91440" bIns="45720" rtlCol="0" anchor="t">
            <a:normAutofit/>
          </a:bodyPr>
          <a:lstStyle/>
          <a:p>
            <a:pPr>
              <a:buNone/>
            </a:pPr>
            <a:endParaRPr lang="en-GB" sz="800">
              <a:latin typeface="Arial Nova"/>
              <a:ea typeface="Roboto"/>
              <a:cs typeface="Arial"/>
            </a:endParaRPr>
          </a:p>
          <a:p>
            <a:pPr>
              <a:buNone/>
            </a:pPr>
            <a:endParaRPr lang="en-GB" sz="800">
              <a:latin typeface="Arial Nova"/>
              <a:ea typeface="Roboto"/>
              <a:cs typeface="Arial"/>
            </a:endParaRPr>
          </a:p>
          <a:p>
            <a:pPr>
              <a:buNone/>
            </a:pPr>
            <a:endParaRPr lang="en-GB" sz="800">
              <a:latin typeface="Arial Nova"/>
              <a:ea typeface="Roboto"/>
              <a:cs typeface="Arial"/>
            </a:endParaRPr>
          </a:p>
          <a:p>
            <a:pPr>
              <a:buNone/>
            </a:pPr>
            <a:endParaRPr lang="en-GB" sz="800">
              <a:latin typeface="Arial Nova"/>
              <a:ea typeface="Roboto"/>
              <a:cs typeface="Arial"/>
            </a:endParaRPr>
          </a:p>
          <a:p>
            <a:pPr marL="0" indent="0">
              <a:buNone/>
            </a:pPr>
            <a:br>
              <a:rPr lang="en-GB" sz="800" dirty="0">
                <a:latin typeface="Arial Nova"/>
                <a:ea typeface="Roboto"/>
                <a:cs typeface="Roboto"/>
              </a:rPr>
            </a:br>
            <a:endParaRPr lang="en-GB" sz="800">
              <a:latin typeface="Arial Nova"/>
              <a:ea typeface="Roboto"/>
              <a:cs typeface="Roboto"/>
            </a:endParaRPr>
          </a:p>
          <a:p>
            <a:pPr marL="0" indent="0">
              <a:buNone/>
            </a:pPr>
            <a:r>
              <a:rPr lang="en-GB" sz="800" dirty="0">
                <a:latin typeface="Arial Nova"/>
                <a:ea typeface="Roboto"/>
                <a:cs typeface="Roboto"/>
              </a:rPr>
              <a:t>Indeed Editorial Team (2023). </a:t>
            </a:r>
            <a:r>
              <a:rPr lang="en-GB" sz="800" i="1" dirty="0">
                <a:latin typeface="Arial Nova"/>
                <a:ea typeface="Roboto"/>
                <a:cs typeface="Roboto"/>
              </a:rPr>
              <a:t>How To Create a Personal SWOT Analysis in 5 Steps</a:t>
            </a:r>
            <a:r>
              <a:rPr lang="en-GB" sz="800" dirty="0">
                <a:latin typeface="Arial Nova"/>
                <a:ea typeface="Roboto"/>
                <a:cs typeface="Roboto"/>
              </a:rPr>
              <a:t>. [online] Indeed Career Guide. Available at: </a:t>
            </a:r>
            <a:r>
              <a:rPr lang="en-GB" sz="800" dirty="0">
                <a:latin typeface="Arial Nova"/>
                <a:ea typeface="Roboto"/>
                <a:cs typeface="Roboto"/>
                <a:hlinkClick r:id="rId2"/>
              </a:rPr>
              <a:t>https://uk.indeed.com/career-advice/career-development/how-to-create-personal-swot-analysis</a:t>
            </a:r>
            <a:r>
              <a:rPr lang="en-GB" sz="800" dirty="0">
                <a:latin typeface="Arial Nova"/>
                <a:ea typeface="Roboto"/>
                <a:cs typeface="Roboto"/>
              </a:rPr>
              <a:t>. (Accessed 02 Oct 2025).</a:t>
            </a:r>
          </a:p>
          <a:p>
            <a:pPr marL="0" indent="0">
              <a:buNone/>
            </a:pPr>
            <a:endParaRPr lang="en-GB" sz="800">
              <a:latin typeface="Arial Nova"/>
              <a:ea typeface="Roboto"/>
              <a:cs typeface="Arial"/>
            </a:endParaRPr>
          </a:p>
          <a:p>
            <a:pPr marL="0" indent="0">
              <a:buNone/>
            </a:pPr>
            <a:r>
              <a:rPr lang="en-GB" sz="800" dirty="0">
                <a:latin typeface="Arial Nova"/>
              </a:rPr>
              <a:t>Short, T. (2023). </a:t>
            </a:r>
            <a:r>
              <a:rPr lang="en-GB" sz="800" i="1" dirty="0">
                <a:latin typeface="Arial Nova"/>
              </a:rPr>
              <a:t>Personal SWOT Analysis: How To Conduct One (With Examples)</a:t>
            </a:r>
            <a:r>
              <a:rPr lang="en-GB" sz="800" dirty="0">
                <a:latin typeface="Arial Nova"/>
              </a:rPr>
              <a:t>. [online] </a:t>
            </a:r>
            <a:r>
              <a:rPr lang="en-GB" sz="800" dirty="0">
                <a:latin typeface="Arial Nova"/>
                <a:hlinkClick r:id="rId3"/>
              </a:rPr>
              <a:t>www.betterup.com</a:t>
            </a:r>
            <a:r>
              <a:rPr lang="en-GB" sz="800" dirty="0">
                <a:latin typeface="Arial Nova"/>
              </a:rPr>
              <a:t>. Available at: </a:t>
            </a:r>
            <a:r>
              <a:rPr lang="en-GB" sz="800" dirty="0">
                <a:latin typeface="Arial Nova"/>
                <a:hlinkClick r:id="rId4"/>
              </a:rPr>
              <a:t>https://www.betterup.com/blog/personal-swot-analysis.(Accessed</a:t>
            </a:r>
            <a:r>
              <a:rPr lang="en-GB" sz="800" dirty="0">
                <a:latin typeface="Arial Nova"/>
              </a:rPr>
              <a:t> 02 Oct 2025).</a:t>
            </a:r>
            <a:endParaRPr lang="en-GB" sz="800" dirty="0">
              <a:latin typeface="Arial Nova"/>
              <a:cs typeface="Arial"/>
            </a:endParaRPr>
          </a:p>
          <a:p>
            <a:pPr marL="0" indent="0">
              <a:buNone/>
            </a:pPr>
            <a:endParaRPr lang="en-GB" sz="800">
              <a:latin typeface="Arial Nova"/>
              <a:cs typeface="Arial"/>
            </a:endParaRPr>
          </a:p>
          <a:p>
            <a:pPr>
              <a:buNone/>
            </a:pPr>
            <a:r>
              <a:rPr lang="en-US" sz="800" dirty="0">
                <a:latin typeface="Arial Nova"/>
                <a:cs typeface="Arial"/>
              </a:rPr>
              <a:t>Staff, C. (2024). </a:t>
            </a:r>
            <a:r>
              <a:rPr lang="en-US" sz="800" i="1" dirty="0">
                <a:latin typeface="Arial Nova"/>
                <a:cs typeface="Arial"/>
              </a:rPr>
              <a:t>Phlebotomist: What They Do and How to Become One</a:t>
            </a:r>
            <a:r>
              <a:rPr lang="en-US" sz="800" dirty="0">
                <a:latin typeface="Arial Nova"/>
                <a:cs typeface="Arial"/>
              </a:rPr>
              <a:t>. [online] Coursera. Available at: </a:t>
            </a:r>
            <a:r>
              <a:rPr lang="en-US" sz="800" dirty="0">
                <a:latin typeface="Arial Nova"/>
                <a:cs typeface="Arial"/>
                <a:hlinkClick r:id="rId5"/>
              </a:rPr>
              <a:t>https://www.coursera.org/gb/articles/phlebotomist?msockid=0b3e4da994fb617b39d158dc95396062</a:t>
            </a:r>
            <a:r>
              <a:rPr lang="en-US" sz="800" dirty="0">
                <a:latin typeface="Arial Nova"/>
                <a:cs typeface="Arial"/>
              </a:rPr>
              <a:t> [Accessed 4 Oct. 2025].</a:t>
            </a:r>
            <a:endParaRPr lang="en-US" sz="800" dirty="0">
              <a:latin typeface="Arial Nova"/>
              <a:ea typeface="Roboto"/>
              <a:cs typeface="Roboto"/>
            </a:endParaRPr>
          </a:p>
          <a:p>
            <a:pPr>
              <a:buNone/>
            </a:pPr>
            <a:endParaRPr lang="en-US" sz="800">
              <a:latin typeface="Arial Nova"/>
              <a:ea typeface="Roboto"/>
              <a:cs typeface="Roboto"/>
            </a:endParaRPr>
          </a:p>
          <a:p>
            <a:pPr>
              <a:buNone/>
            </a:pPr>
            <a:r>
              <a:rPr lang="en-US" sz="800" dirty="0">
                <a:latin typeface="Arial Nova"/>
                <a:ea typeface="Roboto"/>
                <a:cs typeface="Roboto"/>
              </a:rPr>
              <a:t>The Knowledge Academy (2023). </a:t>
            </a:r>
            <a:r>
              <a:rPr lang="en-US" sz="800" i="1" dirty="0">
                <a:latin typeface="Arial Nova"/>
                <a:ea typeface="Roboto"/>
                <a:cs typeface="Roboto"/>
              </a:rPr>
              <a:t>Personal Development SWOT Analysis with Examples</a:t>
            </a:r>
            <a:r>
              <a:rPr lang="en-US" sz="800" dirty="0">
                <a:latin typeface="Arial Nova"/>
                <a:ea typeface="Roboto"/>
                <a:cs typeface="Roboto"/>
              </a:rPr>
              <a:t>. [online] www.theknowledgeacademy.com. Available at: https://www.theknowledgeacademy.com/blog/personal-development-swot-analysis/.</a:t>
            </a:r>
            <a:endParaRPr lang="en-US" sz="800" dirty="0">
              <a:latin typeface="Arial Nova"/>
            </a:endParaRPr>
          </a:p>
          <a:p>
            <a:pPr>
              <a:buNone/>
            </a:pPr>
            <a:endParaRPr lang="en-US" sz="800">
              <a:latin typeface="Arial Nova"/>
              <a:cs typeface="Arial"/>
            </a:endParaRPr>
          </a:p>
          <a:p>
            <a:pPr>
              <a:buNone/>
            </a:pPr>
            <a:endParaRPr lang="en-US" sz="800">
              <a:latin typeface="Arial Nova"/>
              <a:cs typeface="Arial"/>
            </a:endParaRPr>
          </a:p>
          <a:p>
            <a:pPr>
              <a:buNone/>
            </a:pPr>
            <a:endParaRPr lang="en-US" sz="800">
              <a:latin typeface="Arial Nova"/>
              <a:cs typeface="Arial"/>
            </a:endParaRPr>
          </a:p>
          <a:p>
            <a:pPr marL="0" indent="0">
              <a:buNone/>
            </a:pPr>
            <a:endParaRPr lang="en-US" sz="800">
              <a:latin typeface="Arial Nova"/>
            </a:endParaRPr>
          </a:p>
        </p:txBody>
      </p:sp>
    </p:spTree>
    <p:extLst>
      <p:ext uri="{BB962C8B-B14F-4D97-AF65-F5344CB8AC3E}">
        <p14:creationId xmlns:p14="http://schemas.microsoft.com/office/powerpoint/2010/main" val="1162097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STUDENT NAME:  SARAH DAYER  STUDENT NUMBER:  2419951  PROGRAMME: CERTIFICATE OF HIGHER EDUCATION SKILLS FOR THE WORKPLACE (HEALTH AND SOCIAL CARE)  MODULE: PROFESSIONAL DEVELOPMENT WITHIN HEALTH AND SOCIAL CARE  MODULE CODE: (LCHS4009_BIRM)  ASSIGNMENT TITLE: SELF-AWARENESS PRESENTATION  LECTURER: FARAH ISLAM  MODULE LEAD: OLUBUKOLA ADEGBITE      </vt:lpstr>
      <vt:lpstr>PRESENTATION ON SWOT ANALYSIS     The Main Aims of a Personal SWOT    To increase self-awareness:   understanding your personal strengths and weaknesses in a clear and objective way  Promote personal and professional growth:   providing a framework for developing a strategy for personal improvement and career advancement  Set strategic goals:  to make better decisions and create effective plans for the future   The Main Objectives of a Personal SWOT    Leverage strengths:  to focus and identify your internal positive traits   Mitigate weaknesses:  to pinpoint your limitations and develop plans for improvement  Exploit opportunities:  to identify factors that could benefit you and create a strategy to take advantage of them  Minimize threats:   to recognize factors that could harm your progress and develop plans to minimize their impact (The Knowledge Academy, 2025).                                        </vt:lpstr>
      <vt:lpstr>INTRODUCTION</vt:lpstr>
      <vt:lpstr>PERSONAL SWOT</vt:lpstr>
      <vt:lpstr>SWOT ANALYSIS</vt:lpstr>
      <vt:lpstr>SWOT ANALYSIS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2315</cp:revision>
  <dcterms:created xsi:type="dcterms:W3CDTF">2025-10-03T09:40:54Z</dcterms:created>
  <dcterms:modified xsi:type="dcterms:W3CDTF">2025-10-14T18:34:43Z</dcterms:modified>
</cp:coreProperties>
</file>