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9" r:id="rId4"/>
    <p:sldId id="265" r:id="rId5"/>
    <p:sldId id="266" r:id="rId6"/>
    <p:sldId id="261" r:id="rId7"/>
    <p:sldId id="262" r:id="rId8"/>
    <p:sldId id="267"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87C7E1-37B7-4B70-80B0-B63565A344AF}" v="1" dt="2026-02-21T14:12:01.9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zia Begum" userId="ecec55069058be0b" providerId="LiveId" clId="{AFB3715A-792D-4F5F-B602-03F31287B83B}"/>
    <pc:docChg chg="undo custSel modSld">
      <pc:chgData name="Shazia Begum" userId="ecec55069058be0b" providerId="LiveId" clId="{AFB3715A-792D-4F5F-B602-03F31287B83B}" dt="2026-02-21T15:59:55.739" v="68" actId="20577"/>
      <pc:docMkLst>
        <pc:docMk/>
      </pc:docMkLst>
      <pc:sldChg chg="modSp mod">
        <pc:chgData name="Shazia Begum" userId="ecec55069058be0b" providerId="LiveId" clId="{AFB3715A-792D-4F5F-B602-03F31287B83B}" dt="2026-02-21T15:59:55.739" v="68" actId="20577"/>
        <pc:sldMkLst>
          <pc:docMk/>
          <pc:sldMk cId="0" sldId="257"/>
        </pc:sldMkLst>
        <pc:spChg chg="mod">
          <ac:chgData name="Shazia Begum" userId="ecec55069058be0b" providerId="LiveId" clId="{AFB3715A-792D-4F5F-B602-03F31287B83B}" dt="2026-02-21T14:03:10.237" v="1" actId="20577"/>
          <ac:spMkLst>
            <pc:docMk/>
            <pc:sldMk cId="0" sldId="257"/>
            <ac:spMk id="3" creationId="{808D88B3-9E54-A443-5E6F-67A1F0EDFD90}"/>
          </ac:spMkLst>
        </pc:spChg>
        <pc:spChg chg="mod">
          <ac:chgData name="Shazia Begum" userId="ecec55069058be0b" providerId="LiveId" clId="{AFB3715A-792D-4F5F-B602-03F31287B83B}" dt="2026-02-21T15:59:55.739" v="68" actId="20577"/>
          <ac:spMkLst>
            <pc:docMk/>
            <pc:sldMk cId="0" sldId="257"/>
            <ac:spMk id="4" creationId="{987F76FB-AB0A-0440-AC14-A6EE6AC78A07}"/>
          </ac:spMkLst>
        </pc:spChg>
      </pc:sldChg>
      <pc:sldChg chg="addSp delSp modSp mod">
        <pc:chgData name="Shazia Begum" userId="ecec55069058be0b" providerId="LiveId" clId="{AFB3715A-792D-4F5F-B602-03F31287B83B}" dt="2026-02-21T14:16:09.374" v="64" actId="20577"/>
        <pc:sldMkLst>
          <pc:docMk/>
          <pc:sldMk cId="0" sldId="265"/>
        </pc:sldMkLst>
        <pc:spChg chg="add del mod">
          <ac:chgData name="Shazia Begum" userId="ecec55069058be0b" providerId="LiveId" clId="{AFB3715A-792D-4F5F-B602-03F31287B83B}" dt="2026-02-21T14:16:09.374" v="64" actId="20577"/>
          <ac:spMkLst>
            <pc:docMk/>
            <pc:sldMk cId="0" sldId="265"/>
            <ac:spMk id="3" creationId="{2626BE9F-06E6-70B6-A342-CB8AFFAEF9FA}"/>
          </ac:spMkLst>
        </pc:spChg>
      </pc:sldChg>
      <pc:sldChg chg="modSp mod">
        <pc:chgData name="Shazia Begum" userId="ecec55069058be0b" providerId="LiveId" clId="{AFB3715A-792D-4F5F-B602-03F31287B83B}" dt="2026-02-21T14:20:40.200" v="65" actId="20577"/>
        <pc:sldMkLst>
          <pc:docMk/>
          <pc:sldMk cId="0" sldId="266"/>
        </pc:sldMkLst>
        <pc:spChg chg="mod">
          <ac:chgData name="Shazia Begum" userId="ecec55069058be0b" providerId="LiveId" clId="{AFB3715A-792D-4F5F-B602-03F31287B83B}" dt="2026-02-21T14:20:40.200" v="65" actId="20577"/>
          <ac:spMkLst>
            <pc:docMk/>
            <pc:sldMk cId="0" sldId="266"/>
            <ac:spMk id="3" creationId="{70BFC957-8441-2500-5E93-EC5C542F398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E2E70DE-6393-8C79-5905-AAFDEC62E3FF}"/>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dirty="0"/>
          </a:p>
        </p:txBody>
      </p:sp>
      <p:sp>
        <p:nvSpPr>
          <p:cNvPr id="3" name="Date Placeholder 2">
            <a:extLst>
              <a:ext uri="{FF2B5EF4-FFF2-40B4-BE49-F238E27FC236}">
                <a16:creationId xmlns:a16="http://schemas.microsoft.com/office/drawing/2014/main" id="{C4CC4AD5-562A-3010-38FD-004691825B95}"/>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454F076B-8EB5-4013-B0F0-66E3A1CD8B7E}" type="datetime1">
              <a:rPr lang="en-GB"/>
              <a:pPr lvl="0"/>
              <a:t>15/02/2026</a:t>
            </a:fld>
            <a:endParaRPr lang="en-GB" dirty="0"/>
          </a:p>
        </p:txBody>
      </p:sp>
      <p:sp>
        <p:nvSpPr>
          <p:cNvPr id="4" name="Slide Image Placeholder 3">
            <a:extLst>
              <a:ext uri="{FF2B5EF4-FFF2-40B4-BE49-F238E27FC236}">
                <a16:creationId xmlns:a16="http://schemas.microsoft.com/office/drawing/2014/main" id="{A8709E58-A576-F7B1-62E5-180C3DE20DEF}"/>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09651AE6-7950-26FE-3DAB-A3C4EECCAD9C}"/>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D544CD59-B3DF-0B11-A3E6-5EFD7E07F94D}"/>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dirty="0"/>
          </a:p>
        </p:txBody>
      </p:sp>
      <p:sp>
        <p:nvSpPr>
          <p:cNvPr id="7" name="Slide Number Placeholder 6">
            <a:extLst>
              <a:ext uri="{FF2B5EF4-FFF2-40B4-BE49-F238E27FC236}">
                <a16:creationId xmlns:a16="http://schemas.microsoft.com/office/drawing/2014/main" id="{A1D85C54-FCA2-F6AF-1ED5-93E068F384FB}"/>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A69753D6-0B8B-4EE0-9CCE-69F436517E27}" type="slidenum">
              <a:t>‹#›</a:t>
            </a:fld>
            <a:endParaRPr lang="en-GB" dirty="0"/>
          </a:p>
        </p:txBody>
      </p:sp>
    </p:spTree>
    <p:extLst>
      <p:ext uri="{BB962C8B-B14F-4D97-AF65-F5344CB8AC3E}">
        <p14:creationId xmlns:p14="http://schemas.microsoft.com/office/powerpoint/2010/main" val="1025016197"/>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118689-903D-BAEE-57C8-7A5D078DA88B}"/>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6F0254AF-9A21-D065-0870-E8084534BA2D}"/>
              </a:ext>
            </a:extLst>
          </p:cNvPr>
          <p:cNvSpPr txBox="1">
            <a:spLocks noGrp="1"/>
          </p:cNvSpPr>
          <p:nvPr>
            <p:ph type="body" sz="quarter" idx="1"/>
          </p:nvPr>
        </p:nvSpPr>
        <p:spPr/>
        <p:txBody>
          <a:bodyPr/>
          <a:lstStyle/>
          <a:p>
            <a:endParaRPr lang="en-GB" dirty="0"/>
          </a:p>
        </p:txBody>
      </p:sp>
      <p:sp>
        <p:nvSpPr>
          <p:cNvPr id="4" name="Slide Number Placeholder 3">
            <a:extLst>
              <a:ext uri="{FF2B5EF4-FFF2-40B4-BE49-F238E27FC236}">
                <a16:creationId xmlns:a16="http://schemas.microsoft.com/office/drawing/2014/main" id="{C6A1DF5C-C392-CEF7-A4BE-0135A7C9521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91F0C85-92CD-49BA-85E3-B045E3592DF4}" type="slidenum">
              <a:t>2</a:t>
            </a:fld>
            <a:endParaRPr lang="en-GB" sz="1200" b="0" i="0" u="none" strike="noStrike" kern="1200" cap="none" spc="0" baseline="0" dirty="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4EE45-3886-2276-B832-E9B5C8F3DE6E}"/>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D37878E7-E703-BD9A-8D88-92A15FAAE101}"/>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D420BF30-36CC-19EC-0E3B-662060B5BFD6}"/>
              </a:ext>
            </a:extLst>
          </p:cNvPr>
          <p:cNvSpPr txBox="1">
            <a:spLocks noGrp="1"/>
          </p:cNvSpPr>
          <p:nvPr>
            <p:ph type="dt" sz="half" idx="7"/>
          </p:nvPr>
        </p:nvSpPr>
        <p:spPr/>
        <p:txBody>
          <a:bodyPr/>
          <a:lstStyle>
            <a:lvl1pPr>
              <a:defRPr/>
            </a:lvl1pPr>
          </a:lstStyle>
          <a:p>
            <a:pPr lvl="0"/>
            <a:fld id="{0F380416-9B12-430F-816F-FC76F30F3A40}" type="datetime1">
              <a:rPr lang="en-GB"/>
              <a:pPr lvl="0"/>
              <a:t>15/02/2026</a:t>
            </a:fld>
            <a:endParaRPr lang="en-GB" dirty="0"/>
          </a:p>
        </p:txBody>
      </p:sp>
      <p:sp>
        <p:nvSpPr>
          <p:cNvPr id="5" name="Footer Placeholder 4">
            <a:extLst>
              <a:ext uri="{FF2B5EF4-FFF2-40B4-BE49-F238E27FC236}">
                <a16:creationId xmlns:a16="http://schemas.microsoft.com/office/drawing/2014/main" id="{291F069E-E6A4-C9EE-B79C-3A02F4C56C8E}"/>
              </a:ext>
            </a:extLst>
          </p:cNvPr>
          <p:cNvSpPr txBox="1">
            <a:spLocks noGrp="1"/>
          </p:cNvSpPr>
          <p:nvPr>
            <p:ph type="ftr" sz="quarter" idx="9"/>
          </p:nvPr>
        </p:nvSpPr>
        <p:spPr/>
        <p:txBody>
          <a:bodyPr/>
          <a:lstStyle>
            <a:lvl1pPr>
              <a:defRPr/>
            </a:lvl1pPr>
          </a:lstStyle>
          <a:p>
            <a:pPr lvl="0"/>
            <a:endParaRPr lang="en-GB" dirty="0"/>
          </a:p>
        </p:txBody>
      </p:sp>
      <p:sp>
        <p:nvSpPr>
          <p:cNvPr id="6" name="Slide Number Placeholder 5">
            <a:extLst>
              <a:ext uri="{FF2B5EF4-FFF2-40B4-BE49-F238E27FC236}">
                <a16:creationId xmlns:a16="http://schemas.microsoft.com/office/drawing/2014/main" id="{68E537E5-F455-93DC-C570-762CA0BEB9B4}"/>
              </a:ext>
            </a:extLst>
          </p:cNvPr>
          <p:cNvSpPr txBox="1">
            <a:spLocks noGrp="1"/>
          </p:cNvSpPr>
          <p:nvPr>
            <p:ph type="sldNum" sz="quarter" idx="8"/>
          </p:nvPr>
        </p:nvSpPr>
        <p:spPr/>
        <p:txBody>
          <a:bodyPr/>
          <a:lstStyle>
            <a:lvl1pPr>
              <a:defRPr/>
            </a:lvl1pPr>
          </a:lstStyle>
          <a:p>
            <a:pPr lvl="0"/>
            <a:fld id="{08A05E00-3966-43A1-B8DB-404D473B2167}" type="slidenum">
              <a:t>‹#›</a:t>
            </a:fld>
            <a:endParaRPr lang="en-GB" dirty="0"/>
          </a:p>
        </p:txBody>
      </p:sp>
    </p:spTree>
    <p:extLst>
      <p:ext uri="{BB962C8B-B14F-4D97-AF65-F5344CB8AC3E}">
        <p14:creationId xmlns:p14="http://schemas.microsoft.com/office/powerpoint/2010/main" val="256718604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BC706-E4BA-893A-40DD-7CEE128679EB}"/>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51AD46C1-7457-DA17-CA0B-52E7DB74DDDB}"/>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32F5ED-AE7C-863E-A09F-D2BD2985CACB}"/>
              </a:ext>
            </a:extLst>
          </p:cNvPr>
          <p:cNvSpPr txBox="1">
            <a:spLocks noGrp="1"/>
          </p:cNvSpPr>
          <p:nvPr>
            <p:ph type="dt" sz="half" idx="7"/>
          </p:nvPr>
        </p:nvSpPr>
        <p:spPr/>
        <p:txBody>
          <a:bodyPr/>
          <a:lstStyle>
            <a:lvl1pPr>
              <a:defRPr/>
            </a:lvl1pPr>
          </a:lstStyle>
          <a:p>
            <a:pPr lvl="0"/>
            <a:fld id="{AD0D935D-CC6B-4436-81EC-5E02F2DCC04C}" type="datetime1">
              <a:rPr lang="en-GB"/>
              <a:pPr lvl="0"/>
              <a:t>15/02/2026</a:t>
            </a:fld>
            <a:endParaRPr lang="en-GB" dirty="0"/>
          </a:p>
        </p:txBody>
      </p:sp>
      <p:sp>
        <p:nvSpPr>
          <p:cNvPr id="5" name="Footer Placeholder 4">
            <a:extLst>
              <a:ext uri="{FF2B5EF4-FFF2-40B4-BE49-F238E27FC236}">
                <a16:creationId xmlns:a16="http://schemas.microsoft.com/office/drawing/2014/main" id="{4100E88A-8D8C-8930-7A92-7BD33672068E}"/>
              </a:ext>
            </a:extLst>
          </p:cNvPr>
          <p:cNvSpPr txBox="1">
            <a:spLocks noGrp="1"/>
          </p:cNvSpPr>
          <p:nvPr>
            <p:ph type="ftr" sz="quarter" idx="9"/>
          </p:nvPr>
        </p:nvSpPr>
        <p:spPr/>
        <p:txBody>
          <a:bodyPr/>
          <a:lstStyle>
            <a:lvl1pPr>
              <a:defRPr/>
            </a:lvl1pPr>
          </a:lstStyle>
          <a:p>
            <a:pPr lvl="0"/>
            <a:endParaRPr lang="en-GB" dirty="0"/>
          </a:p>
        </p:txBody>
      </p:sp>
      <p:sp>
        <p:nvSpPr>
          <p:cNvPr id="6" name="Slide Number Placeholder 5">
            <a:extLst>
              <a:ext uri="{FF2B5EF4-FFF2-40B4-BE49-F238E27FC236}">
                <a16:creationId xmlns:a16="http://schemas.microsoft.com/office/drawing/2014/main" id="{8AF2B2DD-EBC4-1FF2-F927-F4A462BF6786}"/>
              </a:ext>
            </a:extLst>
          </p:cNvPr>
          <p:cNvSpPr txBox="1">
            <a:spLocks noGrp="1"/>
          </p:cNvSpPr>
          <p:nvPr>
            <p:ph type="sldNum" sz="quarter" idx="8"/>
          </p:nvPr>
        </p:nvSpPr>
        <p:spPr/>
        <p:txBody>
          <a:bodyPr/>
          <a:lstStyle>
            <a:lvl1pPr>
              <a:defRPr/>
            </a:lvl1pPr>
          </a:lstStyle>
          <a:p>
            <a:pPr lvl="0"/>
            <a:fld id="{87AF5734-EEF6-41AB-9EEB-35BF026BA5C0}" type="slidenum">
              <a:t>‹#›</a:t>
            </a:fld>
            <a:endParaRPr lang="en-GB" dirty="0"/>
          </a:p>
        </p:txBody>
      </p:sp>
    </p:spTree>
    <p:extLst>
      <p:ext uri="{BB962C8B-B14F-4D97-AF65-F5344CB8AC3E}">
        <p14:creationId xmlns:p14="http://schemas.microsoft.com/office/powerpoint/2010/main" val="33219477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0A8FD-BC0F-7F5B-CEEA-9D912768FB96}"/>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3C080150-F41D-E3B3-9DE4-4511D6B35F1C}"/>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AF3DA5F8-830D-3223-9198-06543E995F42}"/>
              </a:ext>
            </a:extLst>
          </p:cNvPr>
          <p:cNvSpPr txBox="1">
            <a:spLocks noGrp="1"/>
          </p:cNvSpPr>
          <p:nvPr>
            <p:ph type="dt" sz="half" idx="7"/>
          </p:nvPr>
        </p:nvSpPr>
        <p:spPr/>
        <p:txBody>
          <a:bodyPr/>
          <a:lstStyle>
            <a:lvl1pPr>
              <a:defRPr/>
            </a:lvl1pPr>
          </a:lstStyle>
          <a:p>
            <a:pPr lvl="0"/>
            <a:fld id="{F36D0B9A-6342-48F3-8C42-14CFACC33344}" type="datetime1">
              <a:rPr lang="en-GB"/>
              <a:pPr lvl="0"/>
              <a:t>15/02/2026</a:t>
            </a:fld>
            <a:endParaRPr lang="en-GB" dirty="0"/>
          </a:p>
        </p:txBody>
      </p:sp>
      <p:sp>
        <p:nvSpPr>
          <p:cNvPr id="5" name="Footer Placeholder 4">
            <a:extLst>
              <a:ext uri="{FF2B5EF4-FFF2-40B4-BE49-F238E27FC236}">
                <a16:creationId xmlns:a16="http://schemas.microsoft.com/office/drawing/2014/main" id="{8E73DB7D-CF37-742B-AC46-3DA4CAD55FAC}"/>
              </a:ext>
            </a:extLst>
          </p:cNvPr>
          <p:cNvSpPr txBox="1">
            <a:spLocks noGrp="1"/>
          </p:cNvSpPr>
          <p:nvPr>
            <p:ph type="ftr" sz="quarter" idx="9"/>
          </p:nvPr>
        </p:nvSpPr>
        <p:spPr/>
        <p:txBody>
          <a:bodyPr/>
          <a:lstStyle>
            <a:lvl1pPr>
              <a:defRPr/>
            </a:lvl1pPr>
          </a:lstStyle>
          <a:p>
            <a:pPr lvl="0"/>
            <a:endParaRPr lang="en-GB" dirty="0"/>
          </a:p>
        </p:txBody>
      </p:sp>
      <p:sp>
        <p:nvSpPr>
          <p:cNvPr id="6" name="Slide Number Placeholder 5">
            <a:extLst>
              <a:ext uri="{FF2B5EF4-FFF2-40B4-BE49-F238E27FC236}">
                <a16:creationId xmlns:a16="http://schemas.microsoft.com/office/drawing/2014/main" id="{9C055E4C-4B05-0CF0-D413-85ED1C0E9F83}"/>
              </a:ext>
            </a:extLst>
          </p:cNvPr>
          <p:cNvSpPr txBox="1">
            <a:spLocks noGrp="1"/>
          </p:cNvSpPr>
          <p:nvPr>
            <p:ph type="sldNum" sz="quarter" idx="8"/>
          </p:nvPr>
        </p:nvSpPr>
        <p:spPr/>
        <p:txBody>
          <a:bodyPr/>
          <a:lstStyle>
            <a:lvl1pPr>
              <a:defRPr/>
            </a:lvl1pPr>
          </a:lstStyle>
          <a:p>
            <a:pPr lvl="0"/>
            <a:fld id="{E45FDBCF-F3C1-45B5-ABAF-0FE3734B1D32}" type="slidenum">
              <a:t>‹#›</a:t>
            </a:fld>
            <a:endParaRPr lang="en-GB" dirty="0"/>
          </a:p>
        </p:txBody>
      </p:sp>
    </p:spTree>
    <p:extLst>
      <p:ext uri="{BB962C8B-B14F-4D97-AF65-F5344CB8AC3E}">
        <p14:creationId xmlns:p14="http://schemas.microsoft.com/office/powerpoint/2010/main" val="7203743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0F35F-D52F-3D17-E406-D851B67FDCE5}"/>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89F649BC-826A-B673-79C4-D2C1C6E86264}"/>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FD02761-D25D-921C-9F28-0ADDC511D991}"/>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7B5C938-3A4E-F47C-B291-B70B6DFEA039}"/>
              </a:ext>
            </a:extLst>
          </p:cNvPr>
          <p:cNvSpPr txBox="1">
            <a:spLocks noGrp="1"/>
          </p:cNvSpPr>
          <p:nvPr>
            <p:ph type="dt" sz="half" idx="7"/>
          </p:nvPr>
        </p:nvSpPr>
        <p:spPr/>
        <p:txBody>
          <a:bodyPr/>
          <a:lstStyle>
            <a:lvl1pPr>
              <a:defRPr/>
            </a:lvl1pPr>
          </a:lstStyle>
          <a:p>
            <a:pPr lvl="0"/>
            <a:fld id="{15EF4AC8-3AAC-4F0F-AE6D-EC59FD463097}" type="datetime1">
              <a:rPr lang="en-GB"/>
              <a:pPr lvl="0"/>
              <a:t>15/02/2026</a:t>
            </a:fld>
            <a:endParaRPr lang="en-GB" dirty="0"/>
          </a:p>
        </p:txBody>
      </p:sp>
      <p:sp>
        <p:nvSpPr>
          <p:cNvPr id="6" name="Footer Placeholder 5">
            <a:extLst>
              <a:ext uri="{FF2B5EF4-FFF2-40B4-BE49-F238E27FC236}">
                <a16:creationId xmlns:a16="http://schemas.microsoft.com/office/drawing/2014/main" id="{74F1D467-014A-DBC2-4C72-D85F5945F854}"/>
              </a:ext>
            </a:extLst>
          </p:cNvPr>
          <p:cNvSpPr txBox="1">
            <a:spLocks noGrp="1"/>
          </p:cNvSpPr>
          <p:nvPr>
            <p:ph type="ftr" sz="quarter" idx="9"/>
          </p:nvPr>
        </p:nvSpPr>
        <p:spPr/>
        <p:txBody>
          <a:bodyPr/>
          <a:lstStyle>
            <a:lvl1pPr>
              <a:defRPr/>
            </a:lvl1pPr>
          </a:lstStyle>
          <a:p>
            <a:pPr lvl="0"/>
            <a:endParaRPr lang="en-GB" dirty="0"/>
          </a:p>
        </p:txBody>
      </p:sp>
      <p:sp>
        <p:nvSpPr>
          <p:cNvPr id="7" name="Slide Number Placeholder 6">
            <a:extLst>
              <a:ext uri="{FF2B5EF4-FFF2-40B4-BE49-F238E27FC236}">
                <a16:creationId xmlns:a16="http://schemas.microsoft.com/office/drawing/2014/main" id="{4B7D1C38-434A-B025-78D2-27BF4D9B0A47}"/>
              </a:ext>
            </a:extLst>
          </p:cNvPr>
          <p:cNvSpPr txBox="1">
            <a:spLocks noGrp="1"/>
          </p:cNvSpPr>
          <p:nvPr>
            <p:ph type="sldNum" sz="quarter" idx="8"/>
          </p:nvPr>
        </p:nvSpPr>
        <p:spPr/>
        <p:txBody>
          <a:bodyPr/>
          <a:lstStyle>
            <a:lvl1pPr>
              <a:defRPr/>
            </a:lvl1pPr>
          </a:lstStyle>
          <a:p>
            <a:pPr lvl="0"/>
            <a:fld id="{A4DC85EC-BACE-4425-94C8-2A39C0FE45B7}" type="slidenum">
              <a:t>‹#›</a:t>
            </a:fld>
            <a:endParaRPr lang="en-GB" dirty="0"/>
          </a:p>
        </p:txBody>
      </p:sp>
    </p:spTree>
    <p:extLst>
      <p:ext uri="{BB962C8B-B14F-4D97-AF65-F5344CB8AC3E}">
        <p14:creationId xmlns:p14="http://schemas.microsoft.com/office/powerpoint/2010/main" val="134490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8253B-902A-37A5-C2C5-BA316FA3DD5D}"/>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3DDEE4F6-6C6A-0FB7-8921-391B715FEF24}"/>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D44FD311-0758-5A9F-4482-CBD1394075B7}"/>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91BD128-D2C7-CEB9-9D95-D0A0B1272290}"/>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2D79557E-8B9C-CCA1-501B-78C0A08D8740}"/>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5D80A6F-C522-6EA6-978A-C1BF5C1A3B4B}"/>
              </a:ext>
            </a:extLst>
          </p:cNvPr>
          <p:cNvSpPr txBox="1">
            <a:spLocks noGrp="1"/>
          </p:cNvSpPr>
          <p:nvPr>
            <p:ph type="dt" sz="half" idx="7"/>
          </p:nvPr>
        </p:nvSpPr>
        <p:spPr/>
        <p:txBody>
          <a:bodyPr/>
          <a:lstStyle>
            <a:lvl1pPr>
              <a:defRPr/>
            </a:lvl1pPr>
          </a:lstStyle>
          <a:p>
            <a:pPr lvl="0"/>
            <a:fld id="{0031B15B-8448-4CB2-A313-0DA12EB25D58}" type="datetime1">
              <a:rPr lang="en-GB"/>
              <a:pPr lvl="0"/>
              <a:t>15/02/2026</a:t>
            </a:fld>
            <a:endParaRPr lang="en-GB" dirty="0"/>
          </a:p>
        </p:txBody>
      </p:sp>
      <p:sp>
        <p:nvSpPr>
          <p:cNvPr id="8" name="Footer Placeholder 7">
            <a:extLst>
              <a:ext uri="{FF2B5EF4-FFF2-40B4-BE49-F238E27FC236}">
                <a16:creationId xmlns:a16="http://schemas.microsoft.com/office/drawing/2014/main" id="{B2FE2425-114A-5F61-1F98-11457078E6B9}"/>
              </a:ext>
            </a:extLst>
          </p:cNvPr>
          <p:cNvSpPr txBox="1">
            <a:spLocks noGrp="1"/>
          </p:cNvSpPr>
          <p:nvPr>
            <p:ph type="ftr" sz="quarter" idx="9"/>
          </p:nvPr>
        </p:nvSpPr>
        <p:spPr/>
        <p:txBody>
          <a:bodyPr/>
          <a:lstStyle>
            <a:lvl1pPr>
              <a:defRPr/>
            </a:lvl1pPr>
          </a:lstStyle>
          <a:p>
            <a:pPr lvl="0"/>
            <a:endParaRPr lang="en-GB" dirty="0"/>
          </a:p>
        </p:txBody>
      </p:sp>
      <p:sp>
        <p:nvSpPr>
          <p:cNvPr id="9" name="Slide Number Placeholder 8">
            <a:extLst>
              <a:ext uri="{FF2B5EF4-FFF2-40B4-BE49-F238E27FC236}">
                <a16:creationId xmlns:a16="http://schemas.microsoft.com/office/drawing/2014/main" id="{5CCD1719-81AF-86E0-6EFB-EF6BBBFFB577}"/>
              </a:ext>
            </a:extLst>
          </p:cNvPr>
          <p:cNvSpPr txBox="1">
            <a:spLocks noGrp="1"/>
          </p:cNvSpPr>
          <p:nvPr>
            <p:ph type="sldNum" sz="quarter" idx="8"/>
          </p:nvPr>
        </p:nvSpPr>
        <p:spPr/>
        <p:txBody>
          <a:bodyPr/>
          <a:lstStyle>
            <a:lvl1pPr>
              <a:defRPr/>
            </a:lvl1pPr>
          </a:lstStyle>
          <a:p>
            <a:pPr lvl="0"/>
            <a:fld id="{8A73A759-D53A-4595-B75B-73713EA14328}" type="slidenum">
              <a:t>‹#›</a:t>
            </a:fld>
            <a:endParaRPr lang="en-GB" dirty="0"/>
          </a:p>
        </p:txBody>
      </p:sp>
    </p:spTree>
    <p:extLst>
      <p:ext uri="{BB962C8B-B14F-4D97-AF65-F5344CB8AC3E}">
        <p14:creationId xmlns:p14="http://schemas.microsoft.com/office/powerpoint/2010/main" val="18026029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60090-5FE1-BFC6-5F41-E3EFDDCD58D1}"/>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9F619C29-624E-8B18-D3CF-0BE741F8A3E4}"/>
              </a:ext>
            </a:extLst>
          </p:cNvPr>
          <p:cNvSpPr txBox="1">
            <a:spLocks noGrp="1"/>
          </p:cNvSpPr>
          <p:nvPr>
            <p:ph type="dt" sz="half" idx="7"/>
          </p:nvPr>
        </p:nvSpPr>
        <p:spPr/>
        <p:txBody>
          <a:bodyPr/>
          <a:lstStyle>
            <a:lvl1pPr>
              <a:defRPr/>
            </a:lvl1pPr>
          </a:lstStyle>
          <a:p>
            <a:pPr lvl="0"/>
            <a:fld id="{E815C7FB-38C7-4269-8BAF-B340863D5733}" type="datetime1">
              <a:rPr lang="en-GB"/>
              <a:pPr lvl="0"/>
              <a:t>15/02/2026</a:t>
            </a:fld>
            <a:endParaRPr lang="en-GB" dirty="0"/>
          </a:p>
        </p:txBody>
      </p:sp>
      <p:sp>
        <p:nvSpPr>
          <p:cNvPr id="4" name="Footer Placeholder 3">
            <a:extLst>
              <a:ext uri="{FF2B5EF4-FFF2-40B4-BE49-F238E27FC236}">
                <a16:creationId xmlns:a16="http://schemas.microsoft.com/office/drawing/2014/main" id="{0C52B848-DDBE-1067-74F1-DAD947353F61}"/>
              </a:ext>
            </a:extLst>
          </p:cNvPr>
          <p:cNvSpPr txBox="1">
            <a:spLocks noGrp="1"/>
          </p:cNvSpPr>
          <p:nvPr>
            <p:ph type="ftr" sz="quarter" idx="9"/>
          </p:nvPr>
        </p:nvSpPr>
        <p:spPr/>
        <p:txBody>
          <a:bodyPr/>
          <a:lstStyle>
            <a:lvl1pPr>
              <a:defRPr/>
            </a:lvl1pPr>
          </a:lstStyle>
          <a:p>
            <a:pPr lvl="0"/>
            <a:endParaRPr lang="en-GB" dirty="0"/>
          </a:p>
        </p:txBody>
      </p:sp>
      <p:sp>
        <p:nvSpPr>
          <p:cNvPr id="5" name="Slide Number Placeholder 4">
            <a:extLst>
              <a:ext uri="{FF2B5EF4-FFF2-40B4-BE49-F238E27FC236}">
                <a16:creationId xmlns:a16="http://schemas.microsoft.com/office/drawing/2014/main" id="{AF589437-7B70-0A14-F81F-346EC12F64E7}"/>
              </a:ext>
            </a:extLst>
          </p:cNvPr>
          <p:cNvSpPr txBox="1">
            <a:spLocks noGrp="1"/>
          </p:cNvSpPr>
          <p:nvPr>
            <p:ph type="sldNum" sz="quarter" idx="8"/>
          </p:nvPr>
        </p:nvSpPr>
        <p:spPr/>
        <p:txBody>
          <a:bodyPr/>
          <a:lstStyle>
            <a:lvl1pPr>
              <a:defRPr/>
            </a:lvl1pPr>
          </a:lstStyle>
          <a:p>
            <a:pPr lvl="0"/>
            <a:fld id="{F8F34E39-E7E7-4F5B-AC95-BFE1885841CC}" type="slidenum">
              <a:t>‹#›</a:t>
            </a:fld>
            <a:endParaRPr lang="en-GB" dirty="0"/>
          </a:p>
        </p:txBody>
      </p:sp>
    </p:spTree>
    <p:extLst>
      <p:ext uri="{BB962C8B-B14F-4D97-AF65-F5344CB8AC3E}">
        <p14:creationId xmlns:p14="http://schemas.microsoft.com/office/powerpoint/2010/main" val="13697490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0FD8E29-B270-CA7C-AA98-126E3F0F3293}"/>
              </a:ext>
            </a:extLst>
          </p:cNvPr>
          <p:cNvSpPr txBox="1">
            <a:spLocks noGrp="1"/>
          </p:cNvSpPr>
          <p:nvPr>
            <p:ph type="dt" sz="half" idx="7"/>
          </p:nvPr>
        </p:nvSpPr>
        <p:spPr/>
        <p:txBody>
          <a:bodyPr/>
          <a:lstStyle>
            <a:lvl1pPr>
              <a:defRPr/>
            </a:lvl1pPr>
          </a:lstStyle>
          <a:p>
            <a:pPr lvl="0"/>
            <a:fld id="{EB50888C-BC77-4E19-AD41-8A9268D72590}" type="datetime1">
              <a:rPr lang="en-GB"/>
              <a:pPr lvl="0"/>
              <a:t>15/02/2026</a:t>
            </a:fld>
            <a:endParaRPr lang="en-GB" dirty="0"/>
          </a:p>
        </p:txBody>
      </p:sp>
      <p:sp>
        <p:nvSpPr>
          <p:cNvPr id="3" name="Footer Placeholder 2">
            <a:extLst>
              <a:ext uri="{FF2B5EF4-FFF2-40B4-BE49-F238E27FC236}">
                <a16:creationId xmlns:a16="http://schemas.microsoft.com/office/drawing/2014/main" id="{CFA0B3D5-A16F-893C-CC4D-F0F8EE5E778B}"/>
              </a:ext>
            </a:extLst>
          </p:cNvPr>
          <p:cNvSpPr txBox="1">
            <a:spLocks noGrp="1"/>
          </p:cNvSpPr>
          <p:nvPr>
            <p:ph type="ftr" sz="quarter" idx="9"/>
          </p:nvPr>
        </p:nvSpPr>
        <p:spPr/>
        <p:txBody>
          <a:bodyPr/>
          <a:lstStyle>
            <a:lvl1pPr>
              <a:defRPr/>
            </a:lvl1pPr>
          </a:lstStyle>
          <a:p>
            <a:pPr lvl="0"/>
            <a:endParaRPr lang="en-GB" dirty="0"/>
          </a:p>
        </p:txBody>
      </p:sp>
      <p:sp>
        <p:nvSpPr>
          <p:cNvPr id="4" name="Slide Number Placeholder 3">
            <a:extLst>
              <a:ext uri="{FF2B5EF4-FFF2-40B4-BE49-F238E27FC236}">
                <a16:creationId xmlns:a16="http://schemas.microsoft.com/office/drawing/2014/main" id="{D4827B9F-045C-A133-89E1-E198ED9194D6}"/>
              </a:ext>
            </a:extLst>
          </p:cNvPr>
          <p:cNvSpPr txBox="1">
            <a:spLocks noGrp="1"/>
          </p:cNvSpPr>
          <p:nvPr>
            <p:ph type="sldNum" sz="quarter" idx="8"/>
          </p:nvPr>
        </p:nvSpPr>
        <p:spPr/>
        <p:txBody>
          <a:bodyPr/>
          <a:lstStyle>
            <a:lvl1pPr>
              <a:defRPr/>
            </a:lvl1pPr>
          </a:lstStyle>
          <a:p>
            <a:pPr lvl="0"/>
            <a:fld id="{FA14930D-F237-4A79-B25A-B321472D5D5F}" type="slidenum">
              <a:t>‹#›</a:t>
            </a:fld>
            <a:endParaRPr lang="en-GB" dirty="0"/>
          </a:p>
        </p:txBody>
      </p:sp>
    </p:spTree>
    <p:extLst>
      <p:ext uri="{BB962C8B-B14F-4D97-AF65-F5344CB8AC3E}">
        <p14:creationId xmlns:p14="http://schemas.microsoft.com/office/powerpoint/2010/main" val="2994033638"/>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BD463-00F4-3C46-D6DF-647868C56FF5}"/>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929413AF-631C-7EF8-9442-27BBE2B3A42E}"/>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8BACB4E-DD7C-DF95-E27B-6249035C9C8F}"/>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47C140A7-198B-52E7-4899-E1E413A52D1C}"/>
              </a:ext>
            </a:extLst>
          </p:cNvPr>
          <p:cNvSpPr txBox="1">
            <a:spLocks noGrp="1"/>
          </p:cNvSpPr>
          <p:nvPr>
            <p:ph type="dt" sz="half" idx="7"/>
          </p:nvPr>
        </p:nvSpPr>
        <p:spPr/>
        <p:txBody>
          <a:bodyPr/>
          <a:lstStyle>
            <a:lvl1pPr>
              <a:defRPr/>
            </a:lvl1pPr>
          </a:lstStyle>
          <a:p>
            <a:pPr lvl="0"/>
            <a:fld id="{82D4BD20-373D-4DBB-9E39-E9A1F79D7B2E}" type="datetime1">
              <a:rPr lang="en-GB"/>
              <a:pPr lvl="0"/>
              <a:t>15/02/2026</a:t>
            </a:fld>
            <a:endParaRPr lang="en-GB" dirty="0"/>
          </a:p>
        </p:txBody>
      </p:sp>
      <p:sp>
        <p:nvSpPr>
          <p:cNvPr id="6" name="Footer Placeholder 5">
            <a:extLst>
              <a:ext uri="{FF2B5EF4-FFF2-40B4-BE49-F238E27FC236}">
                <a16:creationId xmlns:a16="http://schemas.microsoft.com/office/drawing/2014/main" id="{A6485D82-69A8-B9F2-532B-EB8E810AD648}"/>
              </a:ext>
            </a:extLst>
          </p:cNvPr>
          <p:cNvSpPr txBox="1">
            <a:spLocks noGrp="1"/>
          </p:cNvSpPr>
          <p:nvPr>
            <p:ph type="ftr" sz="quarter" idx="9"/>
          </p:nvPr>
        </p:nvSpPr>
        <p:spPr/>
        <p:txBody>
          <a:bodyPr/>
          <a:lstStyle>
            <a:lvl1pPr>
              <a:defRPr/>
            </a:lvl1pPr>
          </a:lstStyle>
          <a:p>
            <a:pPr lvl="0"/>
            <a:endParaRPr lang="en-GB" dirty="0"/>
          </a:p>
        </p:txBody>
      </p:sp>
      <p:sp>
        <p:nvSpPr>
          <p:cNvPr id="7" name="Slide Number Placeholder 6">
            <a:extLst>
              <a:ext uri="{FF2B5EF4-FFF2-40B4-BE49-F238E27FC236}">
                <a16:creationId xmlns:a16="http://schemas.microsoft.com/office/drawing/2014/main" id="{07F38F40-C494-9FC3-9ADF-A922A802535F}"/>
              </a:ext>
            </a:extLst>
          </p:cNvPr>
          <p:cNvSpPr txBox="1">
            <a:spLocks noGrp="1"/>
          </p:cNvSpPr>
          <p:nvPr>
            <p:ph type="sldNum" sz="quarter" idx="8"/>
          </p:nvPr>
        </p:nvSpPr>
        <p:spPr/>
        <p:txBody>
          <a:bodyPr/>
          <a:lstStyle>
            <a:lvl1pPr>
              <a:defRPr/>
            </a:lvl1pPr>
          </a:lstStyle>
          <a:p>
            <a:pPr lvl="0"/>
            <a:fld id="{9E26B709-B4E1-4E5B-9B41-B6CA351DEB7C}" type="slidenum">
              <a:t>‹#›</a:t>
            </a:fld>
            <a:endParaRPr lang="en-GB" dirty="0"/>
          </a:p>
        </p:txBody>
      </p:sp>
    </p:spTree>
    <p:extLst>
      <p:ext uri="{BB962C8B-B14F-4D97-AF65-F5344CB8AC3E}">
        <p14:creationId xmlns:p14="http://schemas.microsoft.com/office/powerpoint/2010/main" val="35797155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E9538-A4A1-657D-0180-95FC46BB0FC6}"/>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AC67CD13-BFEE-0D08-D72E-0B06B52F0B1E}"/>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dirty="0"/>
          </a:p>
        </p:txBody>
      </p:sp>
      <p:sp>
        <p:nvSpPr>
          <p:cNvPr id="4" name="Text Placeholder 3">
            <a:extLst>
              <a:ext uri="{FF2B5EF4-FFF2-40B4-BE49-F238E27FC236}">
                <a16:creationId xmlns:a16="http://schemas.microsoft.com/office/drawing/2014/main" id="{FA2FCF23-3B96-0025-0752-A6B5B7F24CA6}"/>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1D303747-761D-6B4C-BD3B-0422C124D36D}"/>
              </a:ext>
            </a:extLst>
          </p:cNvPr>
          <p:cNvSpPr txBox="1">
            <a:spLocks noGrp="1"/>
          </p:cNvSpPr>
          <p:nvPr>
            <p:ph type="dt" sz="half" idx="7"/>
          </p:nvPr>
        </p:nvSpPr>
        <p:spPr/>
        <p:txBody>
          <a:bodyPr/>
          <a:lstStyle>
            <a:lvl1pPr>
              <a:defRPr/>
            </a:lvl1pPr>
          </a:lstStyle>
          <a:p>
            <a:pPr lvl="0"/>
            <a:fld id="{FF2CEA6B-E916-4984-A711-E2645F20FA37}" type="datetime1">
              <a:rPr lang="en-GB"/>
              <a:pPr lvl="0"/>
              <a:t>15/02/2026</a:t>
            </a:fld>
            <a:endParaRPr lang="en-GB" dirty="0"/>
          </a:p>
        </p:txBody>
      </p:sp>
      <p:sp>
        <p:nvSpPr>
          <p:cNvPr id="6" name="Footer Placeholder 5">
            <a:extLst>
              <a:ext uri="{FF2B5EF4-FFF2-40B4-BE49-F238E27FC236}">
                <a16:creationId xmlns:a16="http://schemas.microsoft.com/office/drawing/2014/main" id="{09277CF2-3B16-A607-D0C6-7FF8E1A137FA}"/>
              </a:ext>
            </a:extLst>
          </p:cNvPr>
          <p:cNvSpPr txBox="1">
            <a:spLocks noGrp="1"/>
          </p:cNvSpPr>
          <p:nvPr>
            <p:ph type="ftr" sz="quarter" idx="9"/>
          </p:nvPr>
        </p:nvSpPr>
        <p:spPr/>
        <p:txBody>
          <a:bodyPr/>
          <a:lstStyle>
            <a:lvl1pPr>
              <a:defRPr/>
            </a:lvl1pPr>
          </a:lstStyle>
          <a:p>
            <a:pPr lvl="0"/>
            <a:endParaRPr lang="en-GB" dirty="0"/>
          </a:p>
        </p:txBody>
      </p:sp>
      <p:sp>
        <p:nvSpPr>
          <p:cNvPr id="7" name="Slide Number Placeholder 6">
            <a:extLst>
              <a:ext uri="{FF2B5EF4-FFF2-40B4-BE49-F238E27FC236}">
                <a16:creationId xmlns:a16="http://schemas.microsoft.com/office/drawing/2014/main" id="{DF0262F2-EF28-CC20-5E17-62F3AA632B83}"/>
              </a:ext>
            </a:extLst>
          </p:cNvPr>
          <p:cNvSpPr txBox="1">
            <a:spLocks noGrp="1"/>
          </p:cNvSpPr>
          <p:nvPr>
            <p:ph type="sldNum" sz="quarter" idx="8"/>
          </p:nvPr>
        </p:nvSpPr>
        <p:spPr/>
        <p:txBody>
          <a:bodyPr/>
          <a:lstStyle>
            <a:lvl1pPr>
              <a:defRPr/>
            </a:lvl1pPr>
          </a:lstStyle>
          <a:p>
            <a:pPr lvl="0"/>
            <a:fld id="{E202C5CC-7358-49CE-88A3-D60988C5D3D2}" type="slidenum">
              <a:t>‹#›</a:t>
            </a:fld>
            <a:endParaRPr lang="en-GB" dirty="0"/>
          </a:p>
        </p:txBody>
      </p:sp>
    </p:spTree>
    <p:extLst>
      <p:ext uri="{BB962C8B-B14F-4D97-AF65-F5344CB8AC3E}">
        <p14:creationId xmlns:p14="http://schemas.microsoft.com/office/powerpoint/2010/main" val="1147889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A615C-5EA6-9EA8-1F46-C3C52C5C8329}"/>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CBD9E69F-5E91-E2B0-FD86-554CF6DEAB35}"/>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478691-76CD-DE73-6F87-16AE8DDBB8E6}"/>
              </a:ext>
            </a:extLst>
          </p:cNvPr>
          <p:cNvSpPr txBox="1">
            <a:spLocks noGrp="1"/>
          </p:cNvSpPr>
          <p:nvPr>
            <p:ph type="dt" sz="half" idx="7"/>
          </p:nvPr>
        </p:nvSpPr>
        <p:spPr/>
        <p:txBody>
          <a:bodyPr/>
          <a:lstStyle>
            <a:lvl1pPr>
              <a:defRPr/>
            </a:lvl1pPr>
          </a:lstStyle>
          <a:p>
            <a:pPr lvl="0"/>
            <a:fld id="{13417076-25C1-494D-A547-9A1F537B4517}" type="datetime1">
              <a:rPr lang="en-GB"/>
              <a:pPr lvl="0"/>
              <a:t>15/02/2026</a:t>
            </a:fld>
            <a:endParaRPr lang="en-GB" dirty="0"/>
          </a:p>
        </p:txBody>
      </p:sp>
      <p:sp>
        <p:nvSpPr>
          <p:cNvPr id="5" name="Footer Placeholder 4">
            <a:extLst>
              <a:ext uri="{FF2B5EF4-FFF2-40B4-BE49-F238E27FC236}">
                <a16:creationId xmlns:a16="http://schemas.microsoft.com/office/drawing/2014/main" id="{8EE6AD95-9A5C-8A45-8C1A-B12C7F234E3B}"/>
              </a:ext>
            </a:extLst>
          </p:cNvPr>
          <p:cNvSpPr txBox="1">
            <a:spLocks noGrp="1"/>
          </p:cNvSpPr>
          <p:nvPr>
            <p:ph type="ftr" sz="quarter" idx="9"/>
          </p:nvPr>
        </p:nvSpPr>
        <p:spPr/>
        <p:txBody>
          <a:bodyPr/>
          <a:lstStyle>
            <a:lvl1pPr>
              <a:defRPr/>
            </a:lvl1pPr>
          </a:lstStyle>
          <a:p>
            <a:pPr lvl="0"/>
            <a:endParaRPr lang="en-GB" dirty="0"/>
          </a:p>
        </p:txBody>
      </p:sp>
      <p:sp>
        <p:nvSpPr>
          <p:cNvPr id="6" name="Slide Number Placeholder 5">
            <a:extLst>
              <a:ext uri="{FF2B5EF4-FFF2-40B4-BE49-F238E27FC236}">
                <a16:creationId xmlns:a16="http://schemas.microsoft.com/office/drawing/2014/main" id="{27F24C7D-2404-7D87-D416-B5D90CA28BC4}"/>
              </a:ext>
            </a:extLst>
          </p:cNvPr>
          <p:cNvSpPr txBox="1">
            <a:spLocks noGrp="1"/>
          </p:cNvSpPr>
          <p:nvPr>
            <p:ph type="sldNum" sz="quarter" idx="8"/>
          </p:nvPr>
        </p:nvSpPr>
        <p:spPr/>
        <p:txBody>
          <a:bodyPr/>
          <a:lstStyle>
            <a:lvl1pPr>
              <a:defRPr/>
            </a:lvl1pPr>
          </a:lstStyle>
          <a:p>
            <a:pPr lvl="0"/>
            <a:fld id="{E7EA5AA8-0C9C-4706-9C7B-A7A15A354B06}" type="slidenum">
              <a:t>‹#›</a:t>
            </a:fld>
            <a:endParaRPr lang="en-GB" dirty="0"/>
          </a:p>
        </p:txBody>
      </p:sp>
    </p:spTree>
    <p:extLst>
      <p:ext uri="{BB962C8B-B14F-4D97-AF65-F5344CB8AC3E}">
        <p14:creationId xmlns:p14="http://schemas.microsoft.com/office/powerpoint/2010/main" val="23254354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03CCF5-6F4A-5C6D-8FE5-C75266F9BB36}"/>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625E51CD-DF64-133E-4C58-E2DA9EEE15C7}"/>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F29905-A70E-CE0E-1BE2-529C069ADF39}"/>
              </a:ext>
            </a:extLst>
          </p:cNvPr>
          <p:cNvSpPr txBox="1">
            <a:spLocks noGrp="1"/>
          </p:cNvSpPr>
          <p:nvPr>
            <p:ph type="dt" sz="half" idx="7"/>
          </p:nvPr>
        </p:nvSpPr>
        <p:spPr/>
        <p:txBody>
          <a:bodyPr/>
          <a:lstStyle>
            <a:lvl1pPr>
              <a:defRPr/>
            </a:lvl1pPr>
          </a:lstStyle>
          <a:p>
            <a:pPr lvl="0"/>
            <a:fld id="{057DFE7D-E09A-4BBB-B68C-BFEF42F8D062}" type="datetime1">
              <a:rPr lang="en-GB"/>
              <a:pPr lvl="0"/>
              <a:t>15/02/2026</a:t>
            </a:fld>
            <a:endParaRPr lang="en-GB" dirty="0"/>
          </a:p>
        </p:txBody>
      </p:sp>
      <p:sp>
        <p:nvSpPr>
          <p:cNvPr id="5" name="Footer Placeholder 4">
            <a:extLst>
              <a:ext uri="{FF2B5EF4-FFF2-40B4-BE49-F238E27FC236}">
                <a16:creationId xmlns:a16="http://schemas.microsoft.com/office/drawing/2014/main" id="{BB5DA020-CE8E-7FE7-750B-7E44AB261555}"/>
              </a:ext>
            </a:extLst>
          </p:cNvPr>
          <p:cNvSpPr txBox="1">
            <a:spLocks noGrp="1"/>
          </p:cNvSpPr>
          <p:nvPr>
            <p:ph type="ftr" sz="quarter" idx="9"/>
          </p:nvPr>
        </p:nvSpPr>
        <p:spPr/>
        <p:txBody>
          <a:bodyPr/>
          <a:lstStyle>
            <a:lvl1pPr>
              <a:defRPr/>
            </a:lvl1pPr>
          </a:lstStyle>
          <a:p>
            <a:pPr lvl="0"/>
            <a:endParaRPr lang="en-GB" dirty="0"/>
          </a:p>
        </p:txBody>
      </p:sp>
      <p:sp>
        <p:nvSpPr>
          <p:cNvPr id="6" name="Slide Number Placeholder 5">
            <a:extLst>
              <a:ext uri="{FF2B5EF4-FFF2-40B4-BE49-F238E27FC236}">
                <a16:creationId xmlns:a16="http://schemas.microsoft.com/office/drawing/2014/main" id="{F3B2DF28-6ACE-5C8E-63F1-3A6C13F5AC53}"/>
              </a:ext>
            </a:extLst>
          </p:cNvPr>
          <p:cNvSpPr txBox="1">
            <a:spLocks noGrp="1"/>
          </p:cNvSpPr>
          <p:nvPr>
            <p:ph type="sldNum" sz="quarter" idx="8"/>
          </p:nvPr>
        </p:nvSpPr>
        <p:spPr/>
        <p:txBody>
          <a:bodyPr/>
          <a:lstStyle>
            <a:lvl1pPr>
              <a:defRPr/>
            </a:lvl1pPr>
          </a:lstStyle>
          <a:p>
            <a:pPr lvl="0"/>
            <a:fld id="{72C8B4AE-569C-4A9E-BAAB-18633C8A5BF9}" type="slidenum">
              <a:t>‹#›</a:t>
            </a:fld>
            <a:endParaRPr lang="en-GB" dirty="0"/>
          </a:p>
        </p:txBody>
      </p:sp>
    </p:spTree>
    <p:extLst>
      <p:ext uri="{BB962C8B-B14F-4D97-AF65-F5344CB8AC3E}">
        <p14:creationId xmlns:p14="http://schemas.microsoft.com/office/powerpoint/2010/main" val="38684630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78D8D"/>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F0D82D-5765-B056-FECD-19637B70268A}"/>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52A81E3C-84DF-904B-7C02-A352BF42912A}"/>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2C985E-D3D8-8F17-40DA-9B87073B7B99}"/>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BEB03DFA-9C96-4D5A-8881-167204526FDE}" type="datetime1">
              <a:rPr lang="en-GB"/>
              <a:pPr lvl="0"/>
              <a:t>15/02/2026</a:t>
            </a:fld>
            <a:endParaRPr lang="en-GB" dirty="0"/>
          </a:p>
        </p:txBody>
      </p:sp>
      <p:sp>
        <p:nvSpPr>
          <p:cNvPr id="5" name="Footer Placeholder 4">
            <a:extLst>
              <a:ext uri="{FF2B5EF4-FFF2-40B4-BE49-F238E27FC236}">
                <a16:creationId xmlns:a16="http://schemas.microsoft.com/office/drawing/2014/main" id="{9F908858-12D2-41A4-A741-A10DAFD3D10C}"/>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dirty="0"/>
          </a:p>
        </p:txBody>
      </p:sp>
      <p:sp>
        <p:nvSpPr>
          <p:cNvPr id="6" name="Slide Number Placeholder 5">
            <a:extLst>
              <a:ext uri="{FF2B5EF4-FFF2-40B4-BE49-F238E27FC236}">
                <a16:creationId xmlns:a16="http://schemas.microsoft.com/office/drawing/2014/main" id="{3AF254BF-585B-A5F4-0565-97ECE698F41B}"/>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DAD6B740-76F8-497E-913A-1C764C7A7B83}" type="slidenum">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Rectangle 18">
            <a:extLst>
              <a:ext uri="{FF2B5EF4-FFF2-40B4-BE49-F238E27FC236}">
                <a16:creationId xmlns:a16="http://schemas.microsoft.com/office/drawing/2014/main" id="{4F3541D7-0B2C-28B9-FEE0-577FF6F0D7FB}"/>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Aptos"/>
            </a:endParaRPr>
          </a:p>
        </p:txBody>
      </p:sp>
      <p:sp>
        <p:nvSpPr>
          <p:cNvPr id="3" name="Rectangle 20">
            <a:extLst>
              <a:ext uri="{FF2B5EF4-FFF2-40B4-BE49-F238E27FC236}">
                <a16:creationId xmlns:a16="http://schemas.microsoft.com/office/drawing/2014/main" id="{5AF7AED9-C9DE-5DD6-CB4E-099E637B18C3}"/>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gradFill>
            <a:gsLst>
              <a:gs pos="0">
                <a:srgbClr val="156082"/>
              </a:gs>
              <a:gs pos="100000">
                <a:srgbClr val="E97132"/>
              </a:gs>
            </a:gsLst>
            <a:lin ang="27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Aptos"/>
            </a:endParaRPr>
          </a:p>
        </p:txBody>
      </p:sp>
      <p:sp>
        <p:nvSpPr>
          <p:cNvPr id="4" name="Title 1">
            <a:extLst>
              <a:ext uri="{FF2B5EF4-FFF2-40B4-BE49-F238E27FC236}">
                <a16:creationId xmlns:a16="http://schemas.microsoft.com/office/drawing/2014/main" id="{2199F727-4701-9019-DA95-33ED9BDA20D5}"/>
              </a:ext>
            </a:extLst>
          </p:cNvPr>
          <p:cNvSpPr txBox="1">
            <a:spLocks noGrp="1"/>
          </p:cNvSpPr>
          <p:nvPr>
            <p:ph type="ctrTitle"/>
          </p:nvPr>
        </p:nvSpPr>
        <p:spPr>
          <a:xfrm>
            <a:off x="1578044" y="590062"/>
            <a:ext cx="5309143" cy="2838937"/>
          </a:xfrm>
        </p:spPr>
        <p:txBody>
          <a:bodyPr anchorCtr="0"/>
          <a:lstStyle/>
          <a:p>
            <a:pPr lvl="0" algn="l"/>
            <a:r>
              <a:rPr lang="en-GB" sz="5600" dirty="0">
                <a:solidFill>
                  <a:srgbClr val="FFFFFF"/>
                </a:solidFill>
              </a:rPr>
              <a:t>	</a:t>
            </a:r>
            <a:r>
              <a:rPr lang="en-GB" sz="5600" dirty="0"/>
              <a:t>Teamwork within the NHS</a:t>
            </a:r>
          </a:p>
        </p:txBody>
      </p:sp>
      <p:sp>
        <p:nvSpPr>
          <p:cNvPr id="5" name="Subtitle 2">
            <a:extLst>
              <a:ext uri="{FF2B5EF4-FFF2-40B4-BE49-F238E27FC236}">
                <a16:creationId xmlns:a16="http://schemas.microsoft.com/office/drawing/2014/main" id="{A75FB7DE-04E3-4F74-94FB-F89E95459525}"/>
              </a:ext>
            </a:extLst>
          </p:cNvPr>
          <p:cNvSpPr txBox="1">
            <a:spLocks noGrp="1"/>
          </p:cNvSpPr>
          <p:nvPr>
            <p:ph type="subTitle" idx="1"/>
          </p:nvPr>
        </p:nvSpPr>
        <p:spPr>
          <a:xfrm>
            <a:off x="1578044" y="3739767"/>
            <a:ext cx="4517949" cy="2922290"/>
          </a:xfrm>
        </p:spPr>
        <p:txBody>
          <a:bodyPr anchorCtr="0"/>
          <a:lstStyle/>
          <a:p>
            <a:pPr lvl="0" algn="l"/>
            <a:r>
              <a:rPr lang="en-GB" sz="2000" dirty="0"/>
              <a:t>SHAZIA BAHADUR</a:t>
            </a:r>
          </a:p>
          <a:p>
            <a:pPr lvl="0" algn="l"/>
            <a:r>
              <a:rPr lang="en-GB" sz="2000" dirty="0"/>
              <a:t>STUDENT NUMBER:2421434</a:t>
            </a:r>
          </a:p>
          <a:p>
            <a:pPr lvl="0" algn="l"/>
            <a:r>
              <a:rPr lang="en-GB" sz="2000" dirty="0"/>
              <a:t>MODULE: PROFESSIONAL DEVELOPMENT WITHIN HEALTH AND SOCIAL CARE</a:t>
            </a:r>
          </a:p>
          <a:p>
            <a:pPr lvl="0" algn="l"/>
            <a:r>
              <a:rPr lang="en-GB" sz="2000" dirty="0"/>
              <a:t>MODULE CODE:LCHS4009</a:t>
            </a:r>
          </a:p>
        </p:txBody>
      </p:sp>
      <p:cxnSp>
        <p:nvCxnSpPr>
          <p:cNvPr id="6" name="Straight Connector 22">
            <a:extLst>
              <a:ext uri="{FF2B5EF4-FFF2-40B4-BE49-F238E27FC236}">
                <a16:creationId xmlns:a16="http://schemas.microsoft.com/office/drawing/2014/main" id="{DE5B0D79-B3A3-16E1-C4DF-DF1E82ABC1A5}"/>
              </a:ext>
              <a:ext uri="{C183D7F6-B498-43B3-948B-1728B52AA6E4}">
                <adec:decorative xmlns:adec="http://schemas.microsoft.com/office/drawing/2017/decorative" val="1"/>
              </a:ext>
            </a:extLst>
          </p:cNvPr>
          <p:cNvCxnSpPr>
            <a:cxnSpLocks noMove="1" noResize="1"/>
          </p:cNvCxnSpPr>
          <p:nvPr/>
        </p:nvCxnSpPr>
        <p:spPr>
          <a:xfrm>
            <a:off x="1301264" y="3496318"/>
            <a:ext cx="0" cy="3352803"/>
          </a:xfrm>
          <a:prstGeom prst="straightConnector1">
            <a:avLst/>
          </a:prstGeom>
          <a:noFill/>
          <a:ln w="25402" cap="sq">
            <a:solidFill>
              <a:srgbClr val="FFFFFF"/>
            </a:solidFill>
            <a:prstDash val="solid"/>
            <a:bevel/>
          </a:ln>
        </p:spPr>
      </p:cxnSp>
      <p:pic>
        <p:nvPicPr>
          <p:cNvPr id="7" name="Picture 4">
            <a:extLst>
              <a:ext uri="{FF2B5EF4-FFF2-40B4-BE49-F238E27FC236}">
                <a16:creationId xmlns:a16="http://schemas.microsoft.com/office/drawing/2014/main" id="{7495570E-D28A-6542-00D8-37DEE1F54BD4}"/>
              </a:ext>
            </a:extLst>
          </p:cNvPr>
          <p:cNvPicPr>
            <a:picLocks noChangeAspect="1"/>
          </p:cNvPicPr>
          <p:nvPr/>
        </p:nvPicPr>
        <p:blipFill>
          <a:blip r:embed="rId2"/>
          <a:stretch>
            <a:fillRect/>
          </a:stretch>
        </p:blipFill>
        <p:spPr>
          <a:xfrm>
            <a:off x="6684702" y="417405"/>
            <a:ext cx="5213378" cy="5723046"/>
          </a:xfrm>
          <a:prstGeom prst="rect">
            <a:avLst/>
          </a:prstGeom>
          <a:noFill/>
          <a:ln cap="flat">
            <a:noFill/>
          </a:ln>
        </p:spPr>
      </p:pic>
      <p:sp>
        <p:nvSpPr>
          <p:cNvPr id="8" name="Graphic 22">
            <a:extLst>
              <a:ext uri="{FF2B5EF4-FFF2-40B4-BE49-F238E27FC236}">
                <a16:creationId xmlns:a16="http://schemas.microsoft.com/office/drawing/2014/main" id="{4F3C44DD-FEA0-B218-3C37-10C9A1413915}"/>
              </a:ext>
              <a:ext uri="{C183D7F6-B498-43B3-948B-1728B52AA6E4}">
                <adec:decorative xmlns:adec="http://schemas.microsoft.com/office/drawing/2017/decorative" val="1"/>
              </a:ext>
            </a:extLst>
          </p:cNvPr>
          <p:cNvSpPr>
            <a:spLocks noMove="1" noResize="1"/>
          </p:cNvSpPr>
          <p:nvPr/>
        </p:nvSpPr>
        <p:spPr>
          <a:xfrm>
            <a:off x="11220766" y="2295930"/>
            <a:ext cx="151534" cy="151534"/>
          </a:xfrm>
          <a:custGeom>
            <a:avLst/>
            <a:gdLst>
              <a:gd name="f0" fmla="val 10800000"/>
              <a:gd name="f1" fmla="val 5400000"/>
              <a:gd name="f2" fmla="val 180"/>
              <a:gd name="f3" fmla="val w"/>
              <a:gd name="f4" fmla="val h"/>
              <a:gd name="f5" fmla="val 0"/>
              <a:gd name="f6" fmla="val 151536"/>
              <a:gd name="f7" fmla="val 141251"/>
              <a:gd name="f8" fmla="val 65483"/>
              <a:gd name="f9" fmla="val 86053"/>
              <a:gd name="f10" fmla="val 10285"/>
              <a:gd name="f11" fmla="val 4605"/>
              <a:gd name="f12" fmla="val 81448"/>
              <a:gd name="f13" fmla="val 75768"/>
              <a:gd name="f14" fmla="val 70088"/>
              <a:gd name="f15" fmla="val 146931"/>
              <a:gd name="f16" fmla="+- 0 0 -90"/>
              <a:gd name="f17" fmla="*/ f3 1 151536"/>
              <a:gd name="f18" fmla="*/ f4 1 151536"/>
              <a:gd name="f19" fmla="+- f6 0 f5"/>
              <a:gd name="f20" fmla="*/ f16 f0 1"/>
              <a:gd name="f21" fmla="*/ f19 1 151536"/>
              <a:gd name="f22" fmla="*/ 141251 f19 1"/>
              <a:gd name="f23" fmla="*/ 65483 f19 1"/>
              <a:gd name="f24" fmla="*/ 86053 f19 1"/>
              <a:gd name="f25" fmla="*/ 10285 f19 1"/>
              <a:gd name="f26" fmla="*/ 75768 f19 1"/>
              <a:gd name="f27" fmla="*/ 0 f19 1"/>
              <a:gd name="f28" fmla="*/ 151536 f19 1"/>
              <a:gd name="f29" fmla="*/ f20 1 f2"/>
              <a:gd name="f30" fmla="*/ f22 1 151536"/>
              <a:gd name="f31" fmla="*/ f23 1 151536"/>
              <a:gd name="f32" fmla="*/ f24 1 151536"/>
              <a:gd name="f33" fmla="*/ f25 1 151536"/>
              <a:gd name="f34" fmla="*/ f26 1 151536"/>
              <a:gd name="f35" fmla="*/ f27 1 151536"/>
              <a:gd name="f36" fmla="*/ f28 1 151536"/>
              <a:gd name="f37" fmla="*/ f5 1 f21"/>
              <a:gd name="f38" fmla="*/ f6 1 f21"/>
              <a:gd name="f39" fmla="+- f29 0 f1"/>
              <a:gd name="f40" fmla="*/ f30 1 f21"/>
              <a:gd name="f41" fmla="*/ f31 1 f21"/>
              <a:gd name="f42" fmla="*/ f32 1 f21"/>
              <a:gd name="f43" fmla="*/ f33 1 f21"/>
              <a:gd name="f44" fmla="*/ f34 1 f21"/>
              <a:gd name="f45" fmla="*/ f35 1 f21"/>
              <a:gd name="f46" fmla="*/ f36 1 f21"/>
              <a:gd name="f47" fmla="*/ f37 f17 1"/>
              <a:gd name="f48" fmla="*/ f38 f17 1"/>
              <a:gd name="f49" fmla="*/ f38 f18 1"/>
              <a:gd name="f50" fmla="*/ f37 f18 1"/>
              <a:gd name="f51" fmla="*/ f40 f17 1"/>
              <a:gd name="f52" fmla="*/ f41 f18 1"/>
              <a:gd name="f53" fmla="*/ f42 f17 1"/>
              <a:gd name="f54" fmla="*/ f43 f18 1"/>
              <a:gd name="f55" fmla="*/ f44 f17 1"/>
              <a:gd name="f56" fmla="*/ f45 f18 1"/>
              <a:gd name="f57" fmla="*/ f41 f17 1"/>
              <a:gd name="f58" fmla="*/ f43 f17 1"/>
              <a:gd name="f59" fmla="*/ f45 f17 1"/>
              <a:gd name="f60" fmla="*/ f44 f18 1"/>
              <a:gd name="f61" fmla="*/ f42 f18 1"/>
              <a:gd name="f62" fmla="*/ f40 f18 1"/>
              <a:gd name="f63" fmla="*/ f46 f18 1"/>
              <a:gd name="f64" fmla="*/ f46 f17 1"/>
            </a:gdLst>
            <a:ahLst/>
            <a:cxnLst>
              <a:cxn ang="3cd4">
                <a:pos x="hc" y="t"/>
              </a:cxn>
              <a:cxn ang="0">
                <a:pos x="r" y="vc"/>
              </a:cxn>
              <a:cxn ang="cd4">
                <a:pos x="hc" y="b"/>
              </a:cxn>
              <a:cxn ang="cd2">
                <a:pos x="l" y="vc"/>
              </a:cxn>
              <a:cxn ang="f39">
                <a:pos x="f51" y="f52"/>
              </a:cxn>
              <a:cxn ang="f39">
                <a:pos x="f53" y="f52"/>
              </a:cxn>
              <a:cxn ang="f39">
                <a:pos x="f53" y="f54"/>
              </a:cxn>
              <a:cxn ang="f39">
                <a:pos x="f55" y="f56"/>
              </a:cxn>
              <a:cxn ang="f39">
                <a:pos x="f57" y="f54"/>
              </a:cxn>
              <a:cxn ang="f39">
                <a:pos x="f57" y="f52"/>
              </a:cxn>
              <a:cxn ang="f39">
                <a:pos x="f58" y="f52"/>
              </a:cxn>
              <a:cxn ang="f39">
                <a:pos x="f59" y="f60"/>
              </a:cxn>
              <a:cxn ang="f39">
                <a:pos x="f58" y="f61"/>
              </a:cxn>
              <a:cxn ang="f39">
                <a:pos x="f57" y="f61"/>
              </a:cxn>
              <a:cxn ang="f39">
                <a:pos x="f57" y="f62"/>
              </a:cxn>
              <a:cxn ang="f39">
                <a:pos x="f55" y="f63"/>
              </a:cxn>
              <a:cxn ang="f39">
                <a:pos x="f53" y="f62"/>
              </a:cxn>
              <a:cxn ang="f39">
                <a:pos x="f53" y="f61"/>
              </a:cxn>
              <a:cxn ang="f39">
                <a:pos x="f51" y="f61"/>
              </a:cxn>
              <a:cxn ang="f39">
                <a:pos x="f64" y="f60"/>
              </a:cxn>
              <a:cxn ang="f39">
                <a:pos x="f51" y="f52"/>
              </a:cxn>
            </a:cxnLst>
            <a:rect l="f47" t="f50" r="f48" b="f49"/>
            <a:pathLst>
              <a:path w="151536" h="151536">
                <a:moveTo>
                  <a:pt x="f7" y="f8"/>
                </a:moveTo>
                <a:lnTo>
                  <a:pt x="f9" y="f8"/>
                </a:lnTo>
                <a:lnTo>
                  <a:pt x="f9" y="f10"/>
                </a:lnTo>
                <a:cubicBezTo>
                  <a:pt x="f9" y="f11"/>
                  <a:pt x="f12" y="f5"/>
                  <a:pt x="f13" y="f5"/>
                </a:cubicBezTo>
                <a:cubicBezTo>
                  <a:pt x="f14" y="f5"/>
                  <a:pt x="f8" y="f11"/>
                  <a:pt x="f8" y="f10"/>
                </a:cubicBezTo>
                <a:lnTo>
                  <a:pt x="f8" y="f8"/>
                </a:lnTo>
                <a:lnTo>
                  <a:pt x="f10" y="f8"/>
                </a:lnTo>
                <a:cubicBezTo>
                  <a:pt x="f11" y="f8"/>
                  <a:pt x="f5" y="f14"/>
                  <a:pt x="f5" y="f13"/>
                </a:cubicBezTo>
                <a:cubicBezTo>
                  <a:pt x="f5" y="f12"/>
                  <a:pt x="f11" y="f9"/>
                  <a:pt x="f10" y="f9"/>
                </a:cubicBezTo>
                <a:lnTo>
                  <a:pt x="f8" y="f9"/>
                </a:lnTo>
                <a:lnTo>
                  <a:pt x="f8" y="f7"/>
                </a:lnTo>
                <a:cubicBezTo>
                  <a:pt x="f8" y="f15"/>
                  <a:pt x="f14" y="f6"/>
                  <a:pt x="f13" y="f6"/>
                </a:cubicBezTo>
                <a:cubicBezTo>
                  <a:pt x="f12" y="f6"/>
                  <a:pt x="f9" y="f15"/>
                  <a:pt x="f9" y="f7"/>
                </a:cubicBezTo>
                <a:lnTo>
                  <a:pt x="f9" y="f9"/>
                </a:lnTo>
                <a:lnTo>
                  <a:pt x="f7" y="f9"/>
                </a:lnTo>
                <a:cubicBezTo>
                  <a:pt x="f15" y="f9"/>
                  <a:pt x="f6" y="f12"/>
                  <a:pt x="f6" y="f13"/>
                </a:cubicBezTo>
                <a:cubicBezTo>
                  <a:pt x="f6" y="f14"/>
                  <a:pt x="f15" y="f8"/>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Aptos"/>
            </a:endParaRPr>
          </a:p>
        </p:txBody>
      </p:sp>
      <p:sp>
        <p:nvSpPr>
          <p:cNvPr id="9" name="Graphic 23">
            <a:extLst>
              <a:ext uri="{FF2B5EF4-FFF2-40B4-BE49-F238E27FC236}">
                <a16:creationId xmlns:a16="http://schemas.microsoft.com/office/drawing/2014/main" id="{A3748AA4-F882-1F1B-B9E1-FAB1A14316D3}"/>
              </a:ext>
              <a:ext uri="{C183D7F6-B498-43B3-948B-1728B52AA6E4}">
                <adec:decorative xmlns:adec="http://schemas.microsoft.com/office/drawing/2017/decorative" val="1"/>
              </a:ext>
            </a:extLst>
          </p:cNvPr>
          <p:cNvSpPr>
            <a:spLocks noMove="1" noResize="1"/>
          </p:cNvSpPr>
          <p:nvPr/>
        </p:nvSpPr>
        <p:spPr>
          <a:xfrm>
            <a:off x="11629522" y="2756010"/>
            <a:ext cx="108621" cy="108621"/>
          </a:xfrm>
          <a:custGeom>
            <a:avLst/>
            <a:gdLst>
              <a:gd name="f0" fmla="val 10800000"/>
              <a:gd name="f1" fmla="val 5400000"/>
              <a:gd name="f2" fmla="val 180"/>
              <a:gd name="f3" fmla="val w"/>
              <a:gd name="f4" fmla="val h"/>
              <a:gd name="f5" fmla="val 0"/>
              <a:gd name="f6" fmla="val 108625"/>
              <a:gd name="f7" fmla="val 54313"/>
              <a:gd name="f8" fmla="val 16053"/>
              <a:gd name="f9" fmla="val 75442"/>
              <a:gd name="f10" fmla="val 92572"/>
              <a:gd name="f11" fmla="val 33182"/>
              <a:gd name="f12" fmla="val 16074"/>
              <a:gd name="f13" fmla="val 33191"/>
              <a:gd name="f14" fmla="val 24317"/>
              <a:gd name="f15" fmla="val 84309"/>
              <a:gd name="f16" fmla="+- 0 0 -90"/>
              <a:gd name="f17" fmla="*/ f3 1 108625"/>
              <a:gd name="f18" fmla="*/ f4 1 108625"/>
              <a:gd name="f19" fmla="+- f6 0 f5"/>
              <a:gd name="f20" fmla="*/ f16 f0 1"/>
              <a:gd name="f21" fmla="*/ f19 1 108625"/>
              <a:gd name="f22" fmla="*/ 54313 f19 1"/>
              <a:gd name="f23" fmla="*/ 16053 f19 1"/>
              <a:gd name="f24" fmla="*/ 92572 f19 1"/>
              <a:gd name="f25" fmla="*/ 0 f19 1"/>
              <a:gd name="f26" fmla="*/ 108625 f19 1"/>
              <a:gd name="f27" fmla="*/ f20 1 f2"/>
              <a:gd name="f28" fmla="*/ f22 1 108625"/>
              <a:gd name="f29" fmla="*/ f23 1 108625"/>
              <a:gd name="f30" fmla="*/ f24 1 108625"/>
              <a:gd name="f31" fmla="*/ f25 1 108625"/>
              <a:gd name="f32" fmla="*/ f26 1 108625"/>
              <a:gd name="f33" fmla="*/ f5 1 f21"/>
              <a:gd name="f34" fmla="*/ f6 1 f21"/>
              <a:gd name="f35" fmla="+- f27 0 f1"/>
              <a:gd name="f36" fmla="*/ f28 1 f21"/>
              <a:gd name="f37" fmla="*/ f29 1 f21"/>
              <a:gd name="f38" fmla="*/ f30 1 f21"/>
              <a:gd name="f39" fmla="*/ f31 1 f21"/>
              <a:gd name="f40" fmla="*/ f32 1 f21"/>
              <a:gd name="f41" fmla="*/ f33 f17 1"/>
              <a:gd name="f42" fmla="*/ f34 f17 1"/>
              <a:gd name="f43" fmla="*/ f34 f18 1"/>
              <a:gd name="f44" fmla="*/ f33 f18 1"/>
              <a:gd name="f45" fmla="*/ f36 f17 1"/>
              <a:gd name="f46" fmla="*/ f37 f18 1"/>
              <a:gd name="f47" fmla="*/ f38 f17 1"/>
              <a:gd name="f48" fmla="*/ f36 f18 1"/>
              <a:gd name="f49" fmla="*/ f38 f18 1"/>
              <a:gd name="f50" fmla="*/ f37 f17 1"/>
              <a:gd name="f51" fmla="*/ f39 f18 1"/>
              <a:gd name="f52" fmla="*/ f39 f17 1"/>
              <a:gd name="f53" fmla="*/ f40 f18 1"/>
              <a:gd name="f54" fmla="*/ f40 f17 1"/>
            </a:gdLst>
            <a:ahLst/>
            <a:cxnLst>
              <a:cxn ang="3cd4">
                <a:pos x="hc" y="t"/>
              </a:cxn>
              <a:cxn ang="0">
                <a:pos x="r" y="vc"/>
              </a:cxn>
              <a:cxn ang="cd4">
                <a:pos x="hc" y="b"/>
              </a:cxn>
              <a:cxn ang="cd2">
                <a:pos x="l" y="vc"/>
              </a:cxn>
              <a:cxn ang="f35">
                <a:pos x="f45" y="f46"/>
              </a:cxn>
              <a:cxn ang="f35">
                <a:pos x="f47" y="f48"/>
              </a:cxn>
              <a:cxn ang="f35">
                <a:pos x="f45" y="f49"/>
              </a:cxn>
              <a:cxn ang="f35">
                <a:pos x="f50" y="f48"/>
              </a:cxn>
              <a:cxn ang="f35">
                <a:pos x="f45" y="f46"/>
              </a:cxn>
              <a:cxn ang="f35">
                <a:pos x="f45" y="f51"/>
              </a:cxn>
              <a:cxn ang="f35">
                <a:pos x="f52" y="f48"/>
              </a:cxn>
              <a:cxn ang="f35">
                <a:pos x="f45" y="f53"/>
              </a:cxn>
              <a:cxn ang="f35">
                <a:pos x="f54" y="f48"/>
              </a:cxn>
              <a:cxn ang="f35">
                <a:pos x="f45" y="f51"/>
              </a:cxn>
            </a:cxnLst>
            <a:rect l="f41" t="f44" r="f42" b="f43"/>
            <a:pathLst>
              <a:path w="108625" h="108625">
                <a:moveTo>
                  <a:pt x="f7" y="f8"/>
                </a:moveTo>
                <a:cubicBezTo>
                  <a:pt x="f9" y="f8"/>
                  <a:pt x="f10" y="f11"/>
                  <a:pt x="f10" y="f7"/>
                </a:cubicBezTo>
                <a:cubicBezTo>
                  <a:pt x="f10" y="f9"/>
                  <a:pt x="f9" y="f10"/>
                  <a:pt x="f7" y="f10"/>
                </a:cubicBezTo>
                <a:cubicBezTo>
                  <a:pt x="f11" y="f10"/>
                  <a:pt x="f8" y="f9"/>
                  <a:pt x="f8" y="f7"/>
                </a:cubicBezTo>
                <a:cubicBezTo>
                  <a:pt x="f12" y="f13"/>
                  <a:pt x="f13" y="f12"/>
                  <a:pt x="f7" y="f8"/>
                </a:cubicBezTo>
                <a:moveTo>
                  <a:pt x="f7" y="f5"/>
                </a:moveTo>
                <a:cubicBezTo>
                  <a:pt x="f14" y="f5"/>
                  <a:pt x="f5" y="f14"/>
                  <a:pt x="f5" y="f7"/>
                </a:cubicBezTo>
                <a:cubicBezTo>
                  <a:pt x="f5" y="f15"/>
                  <a:pt x="f14" y="f6"/>
                  <a:pt x="f7" y="f6"/>
                </a:cubicBezTo>
                <a:cubicBezTo>
                  <a:pt x="f15" y="f6"/>
                  <a:pt x="f6" y="f15"/>
                  <a:pt x="f6" y="f7"/>
                </a:cubicBezTo>
                <a:cubicBezTo>
                  <a:pt x="f6" y="f14"/>
                  <a:pt x="f15" y="f5"/>
                  <a:pt x="f7" y="f5"/>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Aptos"/>
            </a:endParaRPr>
          </a:p>
        </p:txBody>
      </p:sp>
      <p:sp>
        <p:nvSpPr>
          <p:cNvPr id="10" name="Graphic 21">
            <a:extLst>
              <a:ext uri="{FF2B5EF4-FFF2-40B4-BE49-F238E27FC236}">
                <a16:creationId xmlns:a16="http://schemas.microsoft.com/office/drawing/2014/main" id="{1FAA3154-203D-F8C7-1248-13CB47AED6AE}"/>
              </a:ext>
              <a:ext uri="{C183D7F6-B498-43B3-948B-1728B52AA6E4}">
                <adec:decorative xmlns:adec="http://schemas.microsoft.com/office/drawing/2017/decorative" val="1"/>
              </a:ext>
            </a:extLst>
          </p:cNvPr>
          <p:cNvSpPr>
            <a:spLocks noMove="1" noResize="1"/>
          </p:cNvSpPr>
          <p:nvPr/>
        </p:nvSpPr>
        <p:spPr>
          <a:xfrm>
            <a:off x="7458001" y="6344838"/>
            <a:ext cx="95755" cy="95755"/>
          </a:xfrm>
          <a:custGeom>
            <a:avLst/>
            <a:gdLst>
              <a:gd name="f0" fmla="val 10800000"/>
              <a:gd name="f1" fmla="val 5400000"/>
              <a:gd name="f2" fmla="val 180"/>
              <a:gd name="f3" fmla="val w"/>
              <a:gd name="f4" fmla="val h"/>
              <a:gd name="f5" fmla="val 0"/>
              <a:gd name="f6" fmla="val 95759"/>
              <a:gd name="f7" fmla="val 47880"/>
              <a:gd name="f8" fmla="val 74323"/>
              <a:gd name="f9" fmla="val 21436"/>
              <a:gd name="f10" fmla="+- 0 0 -90"/>
              <a:gd name="f11" fmla="*/ f3 1 95759"/>
              <a:gd name="f12" fmla="*/ f4 1 95759"/>
              <a:gd name="f13" fmla="+- f6 0 f5"/>
              <a:gd name="f14" fmla="*/ f10 f0 1"/>
              <a:gd name="f15" fmla="*/ f13 1 95759"/>
              <a:gd name="f16" fmla="*/ 95759 f13 1"/>
              <a:gd name="f17" fmla="*/ 47880 f13 1"/>
              <a:gd name="f18" fmla="*/ 0 f13 1"/>
              <a:gd name="f19" fmla="*/ f14 1 f2"/>
              <a:gd name="f20" fmla="*/ f16 1 95759"/>
              <a:gd name="f21" fmla="*/ f17 1 95759"/>
              <a:gd name="f22" fmla="*/ f18 1 95759"/>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95759" h="95759">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Apto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4F97C-2590-D12C-5D06-B25E5B6761AF}"/>
              </a:ext>
            </a:extLst>
          </p:cNvPr>
          <p:cNvSpPr txBox="1">
            <a:spLocks noGrp="1"/>
          </p:cNvSpPr>
          <p:nvPr>
            <p:ph type="title"/>
          </p:nvPr>
        </p:nvSpPr>
        <p:spPr>
          <a:xfrm>
            <a:off x="1472604" y="215898"/>
            <a:ext cx="9795473" cy="719395"/>
          </a:xfrm>
          <a:solidFill>
            <a:srgbClr val="FFFFFF"/>
          </a:solidFill>
          <a:ln w="19046" cap="flat">
            <a:solidFill>
              <a:srgbClr val="0F9ED5"/>
            </a:solidFill>
            <a:prstDash val="solid"/>
            <a:miter/>
          </a:ln>
        </p:spPr>
        <p:txBody>
          <a:bodyPr anchor="b" anchorCtr="1"/>
          <a:lstStyle/>
          <a:p>
            <a:pPr lvl="0" algn="ctr"/>
            <a:r>
              <a:rPr lang="en-US" sz="3200" dirty="0">
                <a:latin typeface="Aptos"/>
              </a:rPr>
              <a:t>Why I have  chosen to talk about teamwork</a:t>
            </a:r>
            <a:r>
              <a:rPr lang="en-US" sz="3600" dirty="0">
                <a:latin typeface="Aptos"/>
              </a:rPr>
              <a:t>.</a:t>
            </a:r>
          </a:p>
        </p:txBody>
      </p:sp>
      <p:sp>
        <p:nvSpPr>
          <p:cNvPr id="3" name="Rectangle: Rounded Corners 28">
            <a:extLst>
              <a:ext uri="{FF2B5EF4-FFF2-40B4-BE49-F238E27FC236}">
                <a16:creationId xmlns:a16="http://schemas.microsoft.com/office/drawing/2014/main" id="{808D88B3-9E54-A443-5E6F-67A1F0EDFD90}"/>
              </a:ext>
            </a:extLst>
          </p:cNvPr>
          <p:cNvSpPr/>
          <p:nvPr/>
        </p:nvSpPr>
        <p:spPr>
          <a:xfrm>
            <a:off x="348342" y="1143000"/>
            <a:ext cx="4517572" cy="5499102"/>
          </a:xfrm>
          <a:custGeom>
            <a:avLst>
              <a:gd name="f10" fmla="val 3600"/>
            </a:avLst>
            <a:gdLst>
              <a:gd name="f1" fmla="val 10800000"/>
              <a:gd name="f2" fmla="val 5400000"/>
              <a:gd name="f3" fmla="val 16200000"/>
              <a:gd name="f4" fmla="val w"/>
              <a:gd name="f5" fmla="val h"/>
              <a:gd name="f6" fmla="val ss"/>
              <a:gd name="f7" fmla="val 0"/>
              <a:gd name="f8" fmla="*/ 5419351 1 1725033"/>
              <a:gd name="f9" fmla="val 45"/>
              <a:gd name="f10" fmla="val 360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FFFFF"/>
          </a:solidFill>
          <a:ln w="19046" cap="flat">
            <a:solidFill>
              <a:srgbClr val="0F9ED5"/>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dirty="0"/>
              <a:t>To ensure safe, effective, and person-centred care, I have decided to talk about teamwork in the social and health care sectors. Health and social care settings involve collaboration between a variety of specialists, including doctors, nurses, social workers, caregivers, and therapists, in order to address various requirements of individuals.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dirty="0"/>
              <a:t> Care can become disconnected due to ineffective cooperation, which can lead to mistakes, delays, or poor outcomes.</a:t>
            </a:r>
          </a:p>
        </p:txBody>
      </p:sp>
      <p:sp>
        <p:nvSpPr>
          <p:cNvPr id="4" name="Rectangle: Rounded Corners 32">
            <a:extLst>
              <a:ext uri="{FF2B5EF4-FFF2-40B4-BE49-F238E27FC236}">
                <a16:creationId xmlns:a16="http://schemas.microsoft.com/office/drawing/2014/main" id="{987F76FB-AB0A-0440-AC14-A6EE6AC78A07}"/>
              </a:ext>
            </a:extLst>
          </p:cNvPr>
          <p:cNvSpPr/>
          <p:nvPr/>
        </p:nvSpPr>
        <p:spPr>
          <a:xfrm>
            <a:off x="5191580" y="1035051"/>
            <a:ext cx="6826242" cy="5715000"/>
          </a:xfrm>
          <a:custGeom>
            <a:avLst>
              <a:gd name="f10" fmla="val 3600"/>
            </a:avLst>
            <a:gdLst>
              <a:gd name="f1" fmla="val 10800000"/>
              <a:gd name="f2" fmla="val 5400000"/>
              <a:gd name="f3" fmla="val 16200000"/>
              <a:gd name="f4" fmla="val w"/>
              <a:gd name="f5" fmla="val h"/>
              <a:gd name="f6" fmla="val ss"/>
              <a:gd name="f7" fmla="val 0"/>
              <a:gd name="f8" fmla="*/ 5419351 1 1725033"/>
              <a:gd name="f9" fmla="val 45"/>
              <a:gd name="f10" fmla="val 360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FFFFF"/>
          </a:solidFill>
          <a:ln w="19046" cap="flat">
            <a:solidFill>
              <a:srgbClr val="0F9ED5"/>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Aptos"/>
              </a:rPr>
              <a:t>Since no single professional has all the information and abilities required to effectively support an individual, teamwork is crucial in the health and social care sectors.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Aptos"/>
              </a:rPr>
              <a:t>When professionals collaborate, they may exchange information, make well-informed decisions, and provide holistic care that addresses the physical, emotional, and social needs of patients, especially those who are more vulnerable</a:t>
            </a:r>
            <a:r>
              <a:rPr lang="en-GB" sz="2000" b="0" i="0" u="none" strike="noStrike" kern="1200" cap="none" spc="0" baseline="0">
                <a:solidFill>
                  <a:srgbClr val="000000"/>
                </a:solidFill>
                <a:uFillTx/>
                <a:latin typeface="Aptos"/>
              </a:rPr>
              <a:t>, such as </a:t>
            </a:r>
            <a:r>
              <a:rPr lang="en-GB" sz="2000" b="0" i="0" u="none" strike="noStrike" kern="1200" cap="none" spc="0" baseline="0" dirty="0">
                <a:solidFill>
                  <a:srgbClr val="000000"/>
                </a:solidFill>
                <a:uFillTx/>
                <a:latin typeface="Aptos"/>
              </a:rPr>
              <a:t>elderly patients, people with disabilities, or those with chronic illnesses. In addition to enhancing communication and lowering the possibility of mistakes, effective collaboration guarantees that everyone is aware of their duties and responsibilities, which supports ongoing and consistent care. Teamwork is essential to providing high-quality health and social care because it makes service users feel more appreciated, supported, and included in decisions about their care.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Rectangle 17">
            <a:extLst>
              <a:ext uri="{FF2B5EF4-FFF2-40B4-BE49-F238E27FC236}">
                <a16:creationId xmlns:a16="http://schemas.microsoft.com/office/drawing/2014/main" id="{47BC59C3-EC20-0126-D745-F90B07AEE90F}"/>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Aptos"/>
            </a:endParaRPr>
          </a:p>
        </p:txBody>
      </p:sp>
      <p:sp>
        <p:nvSpPr>
          <p:cNvPr id="3" name="Rectangle 19">
            <a:extLst>
              <a:ext uri="{FF2B5EF4-FFF2-40B4-BE49-F238E27FC236}">
                <a16:creationId xmlns:a16="http://schemas.microsoft.com/office/drawing/2014/main" id="{3A044081-CD8C-0CDD-B128-0E1437AF9D4C}"/>
              </a:ext>
              <a:ext uri="{C183D7F6-B498-43B3-948B-1728B52AA6E4}">
                <adec:decorative xmlns:adec="http://schemas.microsoft.com/office/drawing/2017/decorative" val="1"/>
              </a:ext>
            </a:extLst>
          </p:cNvPr>
          <p:cNvSpPr>
            <a:spLocks noMove="1" noResize="1"/>
          </p:cNvSpPr>
          <p:nvPr/>
        </p:nvSpPr>
        <p:spPr>
          <a:xfrm>
            <a:off x="0" y="4080683"/>
            <a:ext cx="12191996" cy="2777316"/>
          </a:xfrm>
          <a:prstGeom prst="rect">
            <a:avLst/>
          </a:prstGeom>
          <a:solidFill>
            <a:srgbClr val="82766A">
              <a:alpha val="15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Aptos"/>
            </a:endParaRPr>
          </a:p>
        </p:txBody>
      </p:sp>
      <p:sp>
        <p:nvSpPr>
          <p:cNvPr id="4" name="Title 1">
            <a:extLst>
              <a:ext uri="{FF2B5EF4-FFF2-40B4-BE49-F238E27FC236}">
                <a16:creationId xmlns:a16="http://schemas.microsoft.com/office/drawing/2014/main" id="{C001E1EF-81B6-A0DB-2F55-0819D396372E}"/>
              </a:ext>
            </a:extLst>
          </p:cNvPr>
          <p:cNvSpPr txBox="1">
            <a:spLocks noGrp="1"/>
          </p:cNvSpPr>
          <p:nvPr>
            <p:ph type="title"/>
          </p:nvPr>
        </p:nvSpPr>
        <p:spPr>
          <a:xfrm>
            <a:off x="1255059" y="5279507"/>
            <a:ext cx="9681877" cy="739877"/>
          </a:xfrm>
        </p:spPr>
        <p:txBody>
          <a:bodyPr anchor="b" anchorCtr="1"/>
          <a:lstStyle/>
          <a:p>
            <a:pPr lvl="0" algn="ctr"/>
            <a:r>
              <a:rPr lang="en-US" sz="3600" dirty="0">
                <a:solidFill>
                  <a:srgbClr val="262626"/>
                </a:solidFill>
              </a:rPr>
              <a:t>How it is used in Healthcare</a:t>
            </a:r>
          </a:p>
        </p:txBody>
      </p:sp>
      <p:pic>
        <p:nvPicPr>
          <p:cNvPr id="5" name="Picture 4" descr="Pink desk with doctor items">
            <a:extLst>
              <a:ext uri="{FF2B5EF4-FFF2-40B4-BE49-F238E27FC236}">
                <a16:creationId xmlns:a16="http://schemas.microsoft.com/office/drawing/2014/main" id="{A48BD2B8-B83A-2B90-2E07-D2E02F58AB59}"/>
              </a:ext>
            </a:extLst>
          </p:cNvPr>
          <p:cNvPicPr>
            <a:picLocks noChangeAspect="1"/>
          </p:cNvPicPr>
          <p:nvPr/>
        </p:nvPicPr>
        <p:blipFill>
          <a:blip r:embed="rId2"/>
          <a:srcRect t="21699" b="5969"/>
          <a:stretch>
            <a:fillRect/>
          </a:stretch>
        </p:blipFill>
        <p:spPr>
          <a:xfrm>
            <a:off x="-266675" y="0"/>
            <a:ext cx="12191978" cy="7000865"/>
          </a:xfrm>
          <a:prstGeom prst="rect">
            <a:avLst/>
          </a:prstGeom>
          <a:noFill/>
          <a:ln cap="flat">
            <a:noFill/>
          </a:ln>
        </p:spPr>
      </p:pic>
      <p:sp>
        <p:nvSpPr>
          <p:cNvPr id="6" name="TextBox 3">
            <a:extLst>
              <a:ext uri="{FF2B5EF4-FFF2-40B4-BE49-F238E27FC236}">
                <a16:creationId xmlns:a16="http://schemas.microsoft.com/office/drawing/2014/main" id="{C0D9CE4F-6024-BE66-574D-5093AFF605C1}"/>
              </a:ext>
            </a:extLst>
          </p:cNvPr>
          <p:cNvSpPr txBox="1"/>
          <p:nvPr/>
        </p:nvSpPr>
        <p:spPr>
          <a:xfrm>
            <a:off x="1621971" y="653942"/>
            <a:ext cx="184727" cy="369335"/>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p:txBody>
      </p:sp>
      <p:sp>
        <p:nvSpPr>
          <p:cNvPr id="7" name="Rectangle: Rounded Corners 5">
            <a:extLst>
              <a:ext uri="{FF2B5EF4-FFF2-40B4-BE49-F238E27FC236}">
                <a16:creationId xmlns:a16="http://schemas.microsoft.com/office/drawing/2014/main" id="{85C889B9-AA17-62A1-A5C3-4D45ABC0EB06}"/>
              </a:ext>
            </a:extLst>
          </p:cNvPr>
          <p:cNvSpPr/>
          <p:nvPr/>
        </p:nvSpPr>
        <p:spPr>
          <a:xfrm>
            <a:off x="266693" y="1467529"/>
            <a:ext cx="5753108" cy="5390470"/>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E8E8E8"/>
          </a:solidFill>
          <a:ln w="19046" cap="flat">
            <a:solidFill>
              <a:srgbClr val="042433"/>
            </a:solidFill>
            <a:prstDash val="solid"/>
            <a:miter/>
          </a:ln>
        </p:spPr>
        <p:txBody>
          <a:bodyPr vert="horz" wrap="square" lIns="91440" tIns="45720" rIns="91440" bIns="45720" anchor="ctr" anchorCtr="1" compatLnSpc="1">
            <a:noAutofit/>
          </a:bodyPr>
          <a:lstStyle/>
          <a:p>
            <a:pPr lvl="0">
              <a:defRPr sz="1800" b="0" i="0" u="none" strike="noStrike" kern="0" cap="none" spc="0" baseline="0">
                <a:solidFill>
                  <a:srgbClr val="000000"/>
                </a:solidFill>
                <a:uFillTx/>
              </a:defRPr>
            </a:pPr>
            <a:r>
              <a:rPr lang="en-GB" sz="2200" dirty="0">
                <a:solidFill>
                  <a:srgbClr val="000000"/>
                </a:solidFill>
              </a:rPr>
              <a:t>Supporting an older person in a residential care setting provides a clear example of effective teamwork in health and social care. Care workers regularly communicate with nurses, doctors and family members to share updates about the individual’s health, mobility and emotional wellbeing. Accurate record-keeping, following agreed care plans and participating in handover meetings help ensure that all professionals are working towards similar goals. This combined approach promotes continuity of care and helps the individual feel safe, secure and valued (NICE, 2018)</a:t>
            </a:r>
            <a:endParaRPr lang="en-GB" sz="2200" b="0" i="0" u="none" strike="noStrike" kern="1200" cap="none" spc="0" baseline="0" dirty="0">
              <a:solidFill>
                <a:srgbClr val="000000"/>
              </a:solidFill>
              <a:uFillTx/>
              <a:latin typeface="Aptos"/>
            </a:endParaRPr>
          </a:p>
        </p:txBody>
      </p:sp>
      <p:sp>
        <p:nvSpPr>
          <p:cNvPr id="8" name="TextBox 7">
            <a:extLst>
              <a:ext uri="{FF2B5EF4-FFF2-40B4-BE49-F238E27FC236}">
                <a16:creationId xmlns:a16="http://schemas.microsoft.com/office/drawing/2014/main" id="{C78CE081-C2B8-7F39-9CFD-897A1892BBC2}"/>
              </a:ext>
            </a:extLst>
          </p:cNvPr>
          <p:cNvSpPr txBox="1"/>
          <p:nvPr/>
        </p:nvSpPr>
        <p:spPr>
          <a:xfrm>
            <a:off x="1255059" y="698089"/>
            <a:ext cx="6908804" cy="76944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0" i="0" u="none" strike="noStrike" kern="1200" cap="none" spc="0" baseline="0" dirty="0">
                <a:solidFill>
                  <a:srgbClr val="000000"/>
                </a:solidFill>
                <a:uFillTx/>
                <a:latin typeface="Aptos"/>
              </a:rPr>
              <a:t>Practical example</a:t>
            </a:r>
          </a:p>
        </p:txBody>
      </p:sp>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85111-AB3D-398A-6DAE-731D731FFC67}"/>
              </a:ext>
            </a:extLst>
          </p:cNvPr>
          <p:cNvSpPr txBox="1">
            <a:spLocks noGrp="1"/>
          </p:cNvSpPr>
          <p:nvPr>
            <p:ph type="title"/>
          </p:nvPr>
        </p:nvSpPr>
        <p:spPr>
          <a:xfrm>
            <a:off x="1472604" y="177805"/>
            <a:ext cx="9119192" cy="1231897"/>
          </a:xfrm>
          <a:solidFill>
            <a:srgbClr val="FFFFFF"/>
          </a:solidFill>
          <a:ln w="19046" cap="flat">
            <a:solidFill>
              <a:srgbClr val="0F9ED5"/>
            </a:solidFill>
            <a:prstDash val="solid"/>
            <a:miter/>
          </a:ln>
        </p:spPr>
        <p:txBody>
          <a:bodyPr anchor="b" anchorCtr="1"/>
          <a:lstStyle/>
          <a:p>
            <a:pPr lvl="0" algn="ctr"/>
            <a:r>
              <a:rPr lang="en-US" sz="3200" dirty="0">
                <a:latin typeface="Aptos"/>
              </a:rPr>
              <a:t>Explanation of Teamwork while using the Tuckman’s model</a:t>
            </a:r>
          </a:p>
        </p:txBody>
      </p:sp>
      <p:sp>
        <p:nvSpPr>
          <p:cNvPr id="3" name="Rectangle: Rounded Corners 2">
            <a:extLst>
              <a:ext uri="{FF2B5EF4-FFF2-40B4-BE49-F238E27FC236}">
                <a16:creationId xmlns:a16="http://schemas.microsoft.com/office/drawing/2014/main" id="{2626BE9F-06E6-70B6-A342-CB8AFFAEF9FA}"/>
              </a:ext>
            </a:extLst>
          </p:cNvPr>
          <p:cNvSpPr/>
          <p:nvPr/>
        </p:nvSpPr>
        <p:spPr>
          <a:xfrm>
            <a:off x="438149" y="1493161"/>
            <a:ext cx="11503479" cy="5364839"/>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w="19046" cap="flat">
            <a:solidFill>
              <a:srgbClr val="0F9ED5"/>
            </a:solidFill>
            <a:prstDash val="solid"/>
            <a:miter/>
          </a:ln>
        </p:spPr>
        <p:txBody>
          <a:bodyPr vert="horz" wrap="square" lIns="91440" tIns="45720" rIns="91440" bIns="45720" anchor="ctr" anchorCtr="0" compatLnSpc="1">
            <a:noAutofit/>
          </a:bodyPr>
          <a:lstStyle/>
          <a:p>
            <a:pPr lvl="0">
              <a:defRPr sz="1800" b="0" i="0" u="none" strike="noStrike" kern="0" cap="none" spc="0" baseline="0">
                <a:solidFill>
                  <a:srgbClr val="000000"/>
                </a:solidFill>
                <a:uFillTx/>
              </a:defRPr>
            </a:pPr>
            <a:r>
              <a:rPr lang="en-GB" sz="2200" dirty="0"/>
              <a:t>Bruce Tuckman developed a model in 1965 that explains how teams grow and develop over time. His model shows that effective teamwork doesn’t happen instantly it evolves through </a:t>
            </a:r>
            <a:r>
              <a:rPr lang="en-GB" sz="2200" b="1" dirty="0"/>
              <a:t>five key stages</a:t>
            </a:r>
            <a:r>
              <a:rPr lang="en-GB" sz="2200" dirty="0"/>
              <a:t>:</a:t>
            </a:r>
            <a:endParaRPr lang="en-GB" sz="22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200" kern="0" dirty="0">
              <a:solidFill>
                <a:srgbClr val="000000"/>
              </a:solidFill>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200" b="1" i="0" u="none" strike="noStrike" kern="1200" cap="none" spc="0" baseline="0" dirty="0">
                <a:solidFill>
                  <a:srgbClr val="000000"/>
                </a:solidFill>
                <a:uFillTx/>
                <a:latin typeface="Aptos"/>
              </a:rPr>
              <a:t>Forming, Storming, Norming, Performing, and Adjourning.</a:t>
            </a:r>
            <a:endParaRPr lang="en-GB" sz="2200" dirty="0">
              <a:solidFill>
                <a:srgbClr val="000000"/>
              </a:solidFill>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200" b="0" i="0" u="none" strike="noStrike" kern="1200" cap="none" spc="0" baseline="0" dirty="0">
                <a:solidFill>
                  <a:srgbClr val="000000"/>
                </a:solidFill>
                <a:uFillTx/>
                <a:latin typeface="Aptos"/>
              </a:rPr>
              <a:t> Members gather and start understand the team's goal during the Forming phase. Conflict and different points of view arise during the storming stage when people make their voices heard. The team creates common norms, resolves disputes, and increases trust during the Norming process. Performing is defined by strong productivity toward common objectives and efficient teamwork. When the assignment is over and the team disbands, adjourning takes place. This model illustrates how structured interaction and relationship-building lead to the progressive development of effective teamwork (Tuckman, 1965; Tuckman and Jensen, 1977).</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Rectangle: Rounded Corners 2">
            <a:extLst>
              <a:ext uri="{FF2B5EF4-FFF2-40B4-BE49-F238E27FC236}">
                <a16:creationId xmlns:a16="http://schemas.microsoft.com/office/drawing/2014/main" id="{539C2A80-8335-6382-8F89-95F6D7309EDE}"/>
              </a:ext>
            </a:extLst>
          </p:cNvPr>
          <p:cNvSpPr/>
          <p:nvPr/>
        </p:nvSpPr>
        <p:spPr>
          <a:xfrm>
            <a:off x="1077684" y="576940"/>
            <a:ext cx="9982203" cy="1306284"/>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w="19046" cap="flat">
            <a:solidFill>
              <a:srgbClr val="0F9ED5"/>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dirty="0">
                <a:solidFill>
                  <a:srgbClr val="000000"/>
                </a:solidFill>
                <a:uFillTx/>
                <a:latin typeface="Aptos"/>
              </a:rPr>
              <a:t>What happens when teamwork is successfully used in the NHS</a:t>
            </a:r>
          </a:p>
        </p:txBody>
      </p:sp>
      <p:sp>
        <p:nvSpPr>
          <p:cNvPr id="3" name="Rectangle: Rounded Corners 3">
            <a:extLst>
              <a:ext uri="{FF2B5EF4-FFF2-40B4-BE49-F238E27FC236}">
                <a16:creationId xmlns:a16="http://schemas.microsoft.com/office/drawing/2014/main" id="{70BFC957-8441-2500-5E93-EC5C542F3988}"/>
              </a:ext>
            </a:extLst>
          </p:cNvPr>
          <p:cNvSpPr/>
          <p:nvPr/>
        </p:nvSpPr>
        <p:spPr>
          <a:xfrm>
            <a:off x="482602" y="2171699"/>
            <a:ext cx="11417298" cy="4457700"/>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w="19046" cap="flat">
            <a:solidFill>
              <a:srgbClr val="0F9ED5"/>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Aptos"/>
              </a:rPr>
              <a:t>When teamwork is successfully used in the National Health Service (NHS), it improves patient safety, quality of care and staff wellbeing. Clear communication, collaborative decision making, and coordinated treatment are all facilitated by effective teamwork, which lowers medical errors and enhances clinical results (West et al., 2014).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Aptos"/>
              </a:rPr>
              <a:t> Better staff satisfaction and reduced patient death rates are also associated with strong teamwork (West et al., 2015). In general, effective teamwork improves the NHS's efficiency, organisational performance, and patient experience.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Rectangle: Rounded Corners 4">
            <a:extLst>
              <a:ext uri="{FF2B5EF4-FFF2-40B4-BE49-F238E27FC236}">
                <a16:creationId xmlns:a16="http://schemas.microsoft.com/office/drawing/2014/main" id="{25F6C88A-4993-EF5A-E7C9-AA8984A380B1}"/>
              </a:ext>
            </a:extLst>
          </p:cNvPr>
          <p:cNvSpPr/>
          <p:nvPr/>
        </p:nvSpPr>
        <p:spPr>
          <a:xfrm>
            <a:off x="761996" y="468090"/>
            <a:ext cx="10493828" cy="1175653"/>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w="19046" cap="flat">
            <a:solidFill>
              <a:srgbClr val="0F9ED5"/>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dirty="0">
                <a:solidFill>
                  <a:srgbClr val="000000"/>
                </a:solidFill>
                <a:uFillTx/>
                <a:latin typeface="Aptos"/>
              </a:rPr>
              <a:t>What happens when teamwork is not successfully used in the NHS</a:t>
            </a:r>
          </a:p>
        </p:txBody>
      </p:sp>
      <p:sp>
        <p:nvSpPr>
          <p:cNvPr id="3" name="Rectangle: Rounded Corners 5">
            <a:extLst>
              <a:ext uri="{FF2B5EF4-FFF2-40B4-BE49-F238E27FC236}">
                <a16:creationId xmlns:a16="http://schemas.microsoft.com/office/drawing/2014/main" id="{3A918334-B9E9-F8AE-5A14-F67779EFF616}"/>
              </a:ext>
            </a:extLst>
          </p:cNvPr>
          <p:cNvSpPr/>
          <p:nvPr/>
        </p:nvSpPr>
        <p:spPr>
          <a:xfrm>
            <a:off x="533396" y="1854202"/>
            <a:ext cx="11290297" cy="4711702"/>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w="19046" cap="flat">
            <a:solidFill>
              <a:srgbClr val="0F9ED5"/>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Aptos"/>
              </a:rPr>
              <a:t>Ineffective teamwork within the National Health Service (NHS) can result in poor communication, inconsistent care, and a higher risk of patient injury. One of the main causes of major events and patient safety failures is a lack of professional collaboration (Francis, 2013). National assessments of NHS culture and safety have shown that poor interaction can also lead to low staff morale, conflict at work, and lower quality of treatment (CQC, 2022). In general, poor cooperation can have a detrimental impact on organisational performance, employee well-being, and patient outcomes</a:t>
            </a:r>
            <a:r>
              <a:rPr lang="en-GB" sz="2800" b="0" i="0" u="none" strike="noStrike" kern="1200" cap="none" spc="0" baseline="0" dirty="0">
                <a:solidFill>
                  <a:srgbClr val="000000"/>
                </a:solidFill>
                <a:uFillTx/>
                <a:latin typeface="Aptos"/>
              </a:rPr>
              <a: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Rectangle: Rounded Corners 9">
            <a:extLst>
              <a:ext uri="{FF2B5EF4-FFF2-40B4-BE49-F238E27FC236}">
                <a16:creationId xmlns:a16="http://schemas.microsoft.com/office/drawing/2014/main" id="{B4464AF2-96E6-D58B-B326-0E5CE8CCDC8A}"/>
              </a:ext>
            </a:extLst>
          </p:cNvPr>
          <p:cNvSpPr/>
          <p:nvPr/>
        </p:nvSpPr>
        <p:spPr>
          <a:xfrm>
            <a:off x="1448328" y="33452"/>
            <a:ext cx="8958943" cy="1014761"/>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w="19046" cap="flat">
            <a:solidFill>
              <a:srgbClr val="0F9ED5"/>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dirty="0">
                <a:solidFill>
                  <a:srgbClr val="000000"/>
                </a:solidFill>
                <a:uFillTx/>
                <a:latin typeface="Aptos"/>
              </a:rPr>
              <a:t>Conclusion</a:t>
            </a:r>
          </a:p>
        </p:txBody>
      </p:sp>
      <p:sp>
        <p:nvSpPr>
          <p:cNvPr id="6" name="Rectangle: Rounded Corners 5">
            <a:extLst>
              <a:ext uri="{FF2B5EF4-FFF2-40B4-BE49-F238E27FC236}">
                <a16:creationId xmlns:a16="http://schemas.microsoft.com/office/drawing/2014/main" id="{DE13D1AA-9E68-3431-0446-89F900CF3F6B}"/>
              </a:ext>
            </a:extLst>
          </p:cNvPr>
          <p:cNvSpPr/>
          <p:nvPr/>
        </p:nvSpPr>
        <p:spPr>
          <a:xfrm>
            <a:off x="478972" y="1137424"/>
            <a:ext cx="11463984" cy="5720575"/>
          </a:xfrm>
          <a:prstGeom prst="roundRect">
            <a:avLst/>
          </a:prstGeom>
        </p:spPr>
        <p:style>
          <a:lnRef idx="2">
            <a:schemeClr val="accent4"/>
          </a:lnRef>
          <a:fillRef idx="1">
            <a:schemeClr val="lt1"/>
          </a:fillRef>
          <a:effectRef idx="0">
            <a:schemeClr val="accent4"/>
          </a:effectRef>
          <a:fontRef idx="minor">
            <a:schemeClr val="dk1"/>
          </a:fontRef>
        </p:style>
        <p:txBody>
          <a:bodyPr rtlCol="0" anchor="ctr"/>
          <a:lstStyle/>
          <a:p>
            <a:r>
              <a:rPr lang="en-GB" sz="2300" dirty="0"/>
              <a:t>In conclusion, teamwork is central to how effectively the NHS functions on a daily basis. Healthcare involves complex decision-making, shared responsibilities and time-sensitive care, meaning no single professional can meet all patient needs alone. Coordinated collaboration allows knowledge and expertise to be combined, leading to more informed decisions and smoother delivery of care.</a:t>
            </a:r>
          </a:p>
          <a:p>
            <a:r>
              <a:rPr lang="en-GB" sz="2300" dirty="0"/>
              <a:t> Services become more efficient and accommodating to patients when teams have clear communication and a clear understanding of their duties. This promotes safer clinical practice and promotes a more encouraging work atmosphere for employees. On the other hand, poor teamwork can lead to miscommunications, delays, and gaps in care, which can have a negative impact on staff morale and patient outcomes.</a:t>
            </a:r>
          </a:p>
          <a:p>
            <a:r>
              <a:rPr lang="en-GB" sz="2300" dirty="0"/>
              <a:t> Ultimately, excellent teamwork is the foundation of high-quality healthcare. Therefore, maintaining safe and efficient services within the NHS calls for maintaining an environment of trust, accountability, and open communication amongst all sectors.</a:t>
            </a:r>
          </a:p>
          <a:p>
            <a:r>
              <a:rPr lang="en-GB" sz="2100" dirty="0"/>
              <a:t> </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B9DF1EE-0050-2D57-3578-CC3A53234B07}"/>
              </a:ext>
            </a:extLst>
          </p:cNvPr>
          <p:cNvSpPr/>
          <p:nvPr/>
        </p:nvSpPr>
        <p:spPr>
          <a:xfrm>
            <a:off x="2090053" y="228600"/>
            <a:ext cx="7663540" cy="1143000"/>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w="19046" cap="flat">
            <a:solidFill>
              <a:srgbClr val="0F9ED5"/>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dirty="0">
                <a:solidFill>
                  <a:srgbClr val="000000"/>
                </a:solidFill>
                <a:uFillTx/>
                <a:latin typeface="Aptos"/>
              </a:rPr>
              <a:t>References</a:t>
            </a:r>
          </a:p>
        </p:txBody>
      </p:sp>
      <p:sp>
        <p:nvSpPr>
          <p:cNvPr id="3" name="Rectangle: Rounded Corners 4">
            <a:extLst>
              <a:ext uri="{FF2B5EF4-FFF2-40B4-BE49-F238E27FC236}">
                <a16:creationId xmlns:a16="http://schemas.microsoft.com/office/drawing/2014/main" id="{C514C330-C9B2-2089-E487-C0AEA3D7C979}"/>
              </a:ext>
            </a:extLst>
          </p:cNvPr>
          <p:cNvSpPr/>
          <p:nvPr/>
        </p:nvSpPr>
        <p:spPr>
          <a:xfrm>
            <a:off x="217716" y="1520793"/>
            <a:ext cx="11010270" cy="5108607"/>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w="19046" cap="flat">
            <a:solidFill>
              <a:srgbClr val="0F9ED5"/>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 </a:t>
            </a:r>
          </a:p>
          <a:p>
            <a:r>
              <a:rPr lang="en-GB" dirty="0"/>
              <a:t>Care Quality Commission (CQC) (2022) </a:t>
            </a:r>
            <a:r>
              <a:rPr lang="en-GB" i="1" dirty="0"/>
              <a:t>The state of health care and adult social care in England 2021/22</a:t>
            </a:r>
            <a:r>
              <a:rPr lang="en-GB" dirty="0"/>
              <a:t>. Newcastle upon Tyne: CQC.</a:t>
            </a:r>
          </a:p>
          <a:p>
            <a:r>
              <a:rPr lang="en-GB" dirty="0"/>
              <a:t>Francis, R. (2013) </a:t>
            </a:r>
            <a:r>
              <a:rPr lang="en-GB" i="1" dirty="0"/>
              <a:t>Report of the Mid Staffordshire NHS Foundation Trust Public Inquiry</a:t>
            </a:r>
            <a:r>
              <a:rPr lang="en-GB" dirty="0"/>
              <a:t>. London: The Stationery Office.</a:t>
            </a:r>
          </a:p>
          <a:p>
            <a:r>
              <a:rPr lang="en-GB" dirty="0"/>
              <a:t>National Institute for Health and Care Excellence (NICE) (2018) </a:t>
            </a:r>
            <a:r>
              <a:rPr lang="en-GB" i="1" dirty="0"/>
              <a:t>Safe staffing for nursing in adult inpatient wards in acute hospitals (SG1)</a:t>
            </a:r>
            <a:r>
              <a:rPr lang="en-GB" dirty="0"/>
              <a:t>. London: NICE.</a:t>
            </a:r>
          </a:p>
          <a:p>
            <a:r>
              <a:rPr lang="en-GB" dirty="0"/>
              <a:t>NHS England (2019) </a:t>
            </a:r>
            <a:r>
              <a:rPr lang="en-GB" i="1" dirty="0"/>
              <a:t>The NHS Long Term Plan</a:t>
            </a:r>
            <a:r>
              <a:rPr lang="en-GB" dirty="0"/>
              <a:t>. London: NHS England.</a:t>
            </a:r>
          </a:p>
          <a:p>
            <a:r>
              <a:rPr lang="en-GB" dirty="0"/>
              <a:t>Tuckman, B.W. (1965) ‘Developmental sequence in small groups’, </a:t>
            </a:r>
            <a:r>
              <a:rPr lang="en-GB" i="1" dirty="0"/>
              <a:t>Psychological Bulletin</a:t>
            </a:r>
            <a:r>
              <a:rPr lang="en-GB" dirty="0"/>
              <a:t>, 63(6), pp. 384–399.</a:t>
            </a:r>
          </a:p>
          <a:p>
            <a:r>
              <a:rPr lang="en-GB" dirty="0"/>
              <a:t>Tuckman, B.W. and Jensen, M.A.C. (1977) ‘Stages of small-group development revisited’, </a:t>
            </a:r>
            <a:r>
              <a:rPr lang="en-GB" i="1" dirty="0"/>
              <a:t>Group &amp; Organization Studies</a:t>
            </a:r>
            <a:r>
              <a:rPr lang="en-GB" dirty="0"/>
              <a:t>, 2(4), pp. 419–427.</a:t>
            </a:r>
          </a:p>
          <a:p>
            <a:r>
              <a:rPr lang="en-GB" dirty="0"/>
              <a:t>West, M.A., Dawson, J.F., Admasachew, L. and Topakas, A. (2014) </a:t>
            </a:r>
            <a:r>
              <a:rPr lang="en-GB" i="1" dirty="0"/>
              <a:t>NHS staff management and health service quality</a:t>
            </a:r>
            <a:r>
              <a:rPr lang="en-GB" dirty="0"/>
              <a:t>. London: Department of Health.</a:t>
            </a:r>
          </a:p>
          <a:p>
            <a:r>
              <a:rPr lang="en-GB" dirty="0"/>
              <a:t>West, M.A., Eckert, R., Collins, B. and Chowla, R. (2015) </a:t>
            </a:r>
            <a:r>
              <a:rPr lang="en-GB" i="1" dirty="0"/>
              <a:t>Caring to change: How compassionate leadership can stimulate innovation in health care</a:t>
            </a:r>
            <a:r>
              <a:rPr lang="en-GB" dirty="0"/>
              <a:t>. London: The King’s Fund.</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2730</TotalTime>
  <Words>1147</Words>
  <Application>Microsoft Office PowerPoint</Application>
  <PresentationFormat>Widescreen</PresentationFormat>
  <Paragraphs>63</Paragraphs>
  <Slides>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 Teamwork within the NHS</vt:lpstr>
      <vt:lpstr>Why I have  chosen to talk about teamwork.</vt:lpstr>
      <vt:lpstr>How it is used in Healthcare</vt:lpstr>
      <vt:lpstr>Explanation of Teamwork while using the Tuckman’s model</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Teamwork within the NHS</dc:title>
  <dc:creator>Shazia Begum</dc:creator>
  <cp:lastModifiedBy>Shazia Begum</cp:lastModifiedBy>
  <cp:revision>21</cp:revision>
  <dcterms:created xsi:type="dcterms:W3CDTF">2026-02-02T14:44:38Z</dcterms:created>
  <dcterms:modified xsi:type="dcterms:W3CDTF">2026-02-21T16:00:03Z</dcterms:modified>
</cp:coreProperties>
</file>