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65" r:id="rId4"/>
    <p:sldId id="266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7" r:id="rId13"/>
    <p:sldId id="268" r:id="rId14"/>
    <p:sldId id="280" r:id="rId15"/>
    <p:sldId id="281" r:id="rId16"/>
    <p:sldId id="269" r:id="rId17"/>
    <p:sldId id="270" r:id="rId18"/>
    <p:sldId id="271" r:id="rId19"/>
    <p:sldId id="272" r:id="rId20"/>
    <p:sldId id="275" r:id="rId21"/>
    <p:sldId id="273" r:id="rId22"/>
    <p:sldId id="274" r:id="rId23"/>
    <p:sldId id="282" r:id="rId24"/>
    <p:sldId id="283" r:id="rId25"/>
    <p:sldId id="277" r:id="rId26"/>
    <p:sldId id="276" r:id="rId27"/>
    <p:sldId id="278" r:id="rId28"/>
    <p:sldId id="279" r:id="rId2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934" autoAdjust="0"/>
    <p:restoredTop sz="94660"/>
  </p:normalViewPr>
  <p:slideViewPr>
    <p:cSldViewPr>
      <p:cViewPr varScale="1">
        <p:scale>
          <a:sx n="78" d="100"/>
          <a:sy n="78" d="100"/>
        </p:scale>
        <p:origin x="-1524" y="-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21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 useBgFill="1">
        <p:nvSpPr>
          <p:cNvPr id="13" name="Rounded Rectangle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9B1F82-CEBB-4876-A1C9-41E3450E3716}" type="datetimeFigureOut">
              <a:rPr lang="en-GB" smtClean="0"/>
              <a:pPr/>
              <a:t>17/12/2020</a:t>
            </a:fld>
            <a:endParaRPr lang="en-GB" dirty="0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B49647E8-6269-4267-A4FA-27B94589895B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0" name="Rectangle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Rectangle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9B1F82-CEBB-4876-A1C9-41E3450E3716}" type="datetimeFigureOut">
              <a:rPr lang="en-GB" smtClean="0"/>
              <a:pPr/>
              <a:t>17/12/2020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647E8-6269-4267-A4FA-27B94589895B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 useBgFill="1">
        <p:nvSpPr>
          <p:cNvPr id="10" name="Rounded Rectangle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9B1F82-CEBB-4876-A1C9-41E3450E3716}" type="datetimeFigureOut">
              <a:rPr lang="en-GB" smtClean="0"/>
              <a:pPr/>
              <a:t>17/12/2020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8" name="Rectangle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B49647E8-6269-4267-A4FA-27B94589895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9B1F82-CEBB-4876-A1C9-41E3450E3716}" type="datetimeFigureOut">
              <a:rPr lang="en-GB" smtClean="0"/>
              <a:pPr/>
              <a:t>17/12/2020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647E8-6269-4267-A4FA-27B94589895B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9B1F82-CEBB-4876-A1C9-41E3450E3716}" type="datetimeFigureOut">
              <a:rPr lang="en-GB" smtClean="0"/>
              <a:pPr/>
              <a:t>17/12/2020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647E8-6269-4267-A4FA-27B94589895B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1" name="Content Placeholder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9B1F82-CEBB-4876-A1C9-41E3450E3716}" type="datetimeFigureOut">
              <a:rPr lang="en-GB" smtClean="0"/>
              <a:pPr/>
              <a:t>17/12/2020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647E8-6269-4267-A4FA-27B94589895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9B1F82-CEBB-4876-A1C9-41E3450E3716}" type="datetimeFigureOut">
              <a:rPr lang="en-GB" smtClean="0"/>
              <a:pPr/>
              <a:t>17/12/2020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647E8-6269-4267-A4FA-27B94589895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 useBgFill="1">
        <p:nvSpPr>
          <p:cNvPr id="9" name="Rounded Rectangle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9B1F82-CEBB-4876-A1C9-41E3450E3716}" type="datetimeFigureOut">
              <a:rPr lang="en-GB" smtClean="0"/>
              <a:pPr/>
              <a:t>17/12/2020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647E8-6269-4267-A4FA-27B94589895B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9B1F82-CEBB-4876-A1C9-41E3450E3716}" type="datetimeFigureOut">
              <a:rPr lang="en-GB" smtClean="0"/>
              <a:pPr/>
              <a:t>17/12/2020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B49647E8-6269-4267-A4FA-27B94589895B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Rectangle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Rectangle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dirty="0" smtClean="0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9B1F82-CEBB-4876-A1C9-41E3450E3716}" type="datetimeFigureOut">
              <a:rPr lang="en-GB" smtClean="0"/>
              <a:pPr/>
              <a:t>17/12/2020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647E8-6269-4267-A4FA-27B94589895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9B1F82-CEBB-4876-A1C9-41E3450E3716}" type="datetimeFigureOut">
              <a:rPr lang="en-GB" smtClean="0"/>
              <a:pPr/>
              <a:t>17/12/2020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647E8-6269-4267-A4FA-27B94589895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 useBgFill="1">
        <p:nvSpPr>
          <p:cNvPr id="8" name="Rounded Rectangle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779B1F82-CEBB-4876-A1C9-41E3450E3716}" type="datetimeFigureOut">
              <a:rPr lang="en-GB" smtClean="0"/>
              <a:pPr/>
              <a:t>17/12/2020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B49647E8-6269-4267-A4FA-27B94589895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260648"/>
            <a:ext cx="8229600" cy="5688632"/>
          </a:xfrm>
        </p:spPr>
        <p:txBody>
          <a:bodyPr/>
          <a:lstStyle/>
          <a:p>
            <a:endParaRPr lang="en-GB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395536" y="548680"/>
            <a:ext cx="8244000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en-US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Domestic violence</a:t>
            </a:r>
            <a:endParaRPr lang="en-US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2780932" y="2967335"/>
            <a:ext cx="358213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Legislation.</a:t>
            </a:r>
            <a:endParaRPr lang="en-US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83568" y="1268760"/>
            <a:ext cx="7740000" cy="34163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There doesn’t appear to be much legislation for domestic violence or abuse. </a:t>
            </a:r>
            <a:endParaRPr lang="en-US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39552" y="1340768"/>
            <a:ext cx="7740000" cy="424731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Although the domestic violence, crime and victims Act 2004 is the main legislation for this (gov.uk).</a:t>
            </a:r>
            <a:endParaRPr lang="en-US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323528" y="2132856"/>
            <a:ext cx="8208912" cy="258532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The Domestic </a:t>
            </a:r>
            <a:r>
              <a:rPr lang="en-US" sz="54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violence,crime</a:t>
            </a:r>
            <a:r>
              <a:rPr lang="en-US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and victims Act 2004. (gov.uk)</a:t>
            </a:r>
            <a:endParaRPr lang="en-US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23528" y="908720"/>
            <a:ext cx="8640960" cy="424731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The domestic </a:t>
            </a:r>
            <a:r>
              <a:rPr lang="en-US" sz="54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violence,crime</a:t>
            </a:r>
            <a:r>
              <a:rPr lang="en-US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and victims act 2004 is the biggest overhaul of law on domestic violence in the last 30 years (gov.uk)</a:t>
            </a:r>
            <a:endParaRPr lang="en-US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49924" y="1844825"/>
            <a:ext cx="8210508" cy="258532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The domestic abuse bill 2020 was introduced in July 2019 (national archives)</a:t>
            </a:r>
            <a:endParaRPr lang="en-US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67544" y="2276872"/>
            <a:ext cx="7740000" cy="34163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To promote awareness-to put abuse at the top of every ones agenda             ( national archives).  </a:t>
            </a:r>
            <a:endParaRPr lang="en-US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95536" y="1556792"/>
            <a:ext cx="7992888" cy="424731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To protect and support victims by introducing a new domestic abuse protection notice order (national archives).</a:t>
            </a:r>
            <a:endParaRPr lang="en-US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23528" y="404664"/>
            <a:ext cx="7992888" cy="59093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To transform the justice response including giving evidence by a video, screens and other special methods/measures to help victims to give evidence in court (national archives).</a:t>
            </a:r>
            <a:endParaRPr lang="en-US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90512" y="188640"/>
            <a:ext cx="8601968" cy="695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To improve performance the new domestic house commissioner will help drive consistency and better performance in the response to domestic abuse across all local areas and agencies (national archives).  </a:t>
            </a:r>
            <a:endParaRPr lang="en-US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218471" y="2967335"/>
            <a:ext cx="470705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Victim Support</a:t>
            </a:r>
            <a:endParaRPr lang="en-US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55576" y="1844824"/>
            <a:ext cx="7740000" cy="258532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Victim support is an independent charity (victim support.org).</a:t>
            </a:r>
            <a:endParaRPr lang="en-US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827584" y="692696"/>
            <a:ext cx="7740000" cy="59093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The first victim support scheme was set up in Bristol in 1974 by Chris </a:t>
            </a:r>
            <a:r>
              <a:rPr lang="en-US" sz="54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Holtom</a:t>
            </a:r>
            <a:r>
              <a:rPr lang="en-US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, by 1986 every county in England and Wales had at least one victim support scheme.  </a:t>
            </a:r>
            <a:endParaRPr lang="en-US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55576" y="1268760"/>
            <a:ext cx="8064896" cy="34163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In 1998 victim support set up their free national telephone helpline, support line.</a:t>
            </a:r>
            <a:endParaRPr lang="en-US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39552" y="1484784"/>
            <a:ext cx="8280920" cy="34163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Victim support provides support to people affected by crime or traumatic events (victim support.org)</a:t>
            </a:r>
            <a:endParaRPr lang="en-US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11560" y="1844824"/>
            <a:ext cx="7740000" cy="258532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Victim support is free and confidential (victim support.org).</a:t>
            </a:r>
            <a:endParaRPr lang="en-US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 rot="10800000" flipV="1">
            <a:off x="683568" y="908720"/>
            <a:ext cx="7740000" cy="424731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Victim support supports anyone affected by crime</a:t>
            </a:r>
          </a:p>
          <a:p>
            <a:pPr algn="ctr"/>
            <a:r>
              <a:rPr lang="en-US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Whether the crime is reported to the police or not (victim support.org).</a:t>
            </a:r>
            <a:endParaRPr lang="en-US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1043608" y="404664"/>
            <a:ext cx="7740000" cy="59093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Victim support can give support without the involvement of the criminal justice system or how long ago the </a:t>
            </a:r>
            <a:r>
              <a:rPr lang="en-US" sz="54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the</a:t>
            </a:r>
            <a:r>
              <a:rPr lang="en-US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crime took place (victim support.org).</a:t>
            </a:r>
            <a:endParaRPr lang="en-US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83568" y="1268760"/>
            <a:ext cx="7740000" cy="34163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Six and a half million crimes were committed in England and Wales in 2019 (Victim support.org)</a:t>
            </a:r>
            <a:endParaRPr lang="en-US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83568" y="1124744"/>
            <a:ext cx="7776000" cy="424731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There are lots of different types of crime and it can affect people in different ways (victim support.org). </a:t>
            </a:r>
            <a:endParaRPr lang="en-US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83568" y="117693"/>
            <a:ext cx="7740000" cy="757130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Types of crimes are domestic violence, hate crime, fraud, sexual assault, antisocial behaviors, arson, childhood abuse, cyber crime and online fraud, violent crime (victim support.org) </a:t>
            </a:r>
            <a:endParaRPr lang="en-US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39552" y="1412776"/>
            <a:ext cx="7740000" cy="34163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In 2016/2017 victim support offered support to 92,700 victims of domestic abuse. </a:t>
            </a:r>
            <a:endParaRPr lang="en-US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755576" y="188640"/>
            <a:ext cx="7740000" cy="674030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Rising domestic abuse deaths, more women are being killed as a result of domestic abuse. There were 671 homicide victims in 2019 (</a:t>
            </a:r>
            <a:r>
              <a:rPr lang="en-US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M</a:t>
            </a:r>
            <a:r>
              <a:rPr lang="en-US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egan Elkin crime statistics </a:t>
            </a:r>
            <a:r>
              <a:rPr lang="en-US" sz="54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ons</a:t>
            </a:r>
            <a:r>
              <a:rPr lang="en-US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).</a:t>
            </a:r>
            <a:endParaRPr lang="en-US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55576" y="620688"/>
            <a:ext cx="7740000" cy="59093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Victims support mission is to stand up for the rights of victims and secure improvements to the criminal justice system on their behalf (victim support.org).</a:t>
            </a:r>
            <a:endParaRPr lang="en-US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39552" y="476672"/>
            <a:ext cx="7740000" cy="59093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Victim support policy and research teams aim to understand and improve the experience of victims of crime in the criminal justice system (victim support .org).</a:t>
            </a:r>
            <a:endParaRPr lang="en-US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83568" y="188640"/>
            <a:ext cx="7740000" cy="674030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Victim support conduct research into victims issues, produce evidence based reports and policy recommendations representing the voice of the victims to the government.</a:t>
            </a:r>
            <a:endParaRPr lang="en-US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83568" y="1628800"/>
            <a:ext cx="7740000" cy="424731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Victim support advocate for change to legislation and policies affecting victims of crime (</a:t>
            </a:r>
            <a:r>
              <a:rPr lang="en-US" sz="5400" b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victim support .org).  </a:t>
            </a:r>
            <a:endParaRPr lang="en-US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quity">
  <a:themeElements>
    <a:clrScheme name="Equity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Equity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Equity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877</TotalTime>
  <Words>527</Words>
  <Application>Microsoft Office PowerPoint</Application>
  <PresentationFormat>On-screen Show (4:3)</PresentationFormat>
  <Paragraphs>29</Paragraphs>
  <Slides>28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29" baseType="lpstr">
      <vt:lpstr>Equity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  <vt:lpstr>Slide 23</vt:lpstr>
      <vt:lpstr>Slide 24</vt:lpstr>
      <vt:lpstr>Slide 25</vt:lpstr>
      <vt:lpstr>Slide 26</vt:lpstr>
      <vt:lpstr>Slide 27</vt:lpstr>
      <vt:lpstr>Slide 28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Domestic violence</dc:title>
  <dc:creator>Windows User</dc:creator>
  <cp:lastModifiedBy>Windows User</cp:lastModifiedBy>
  <cp:revision>42</cp:revision>
  <dcterms:created xsi:type="dcterms:W3CDTF">2020-12-16T14:02:34Z</dcterms:created>
  <dcterms:modified xsi:type="dcterms:W3CDTF">2020-12-17T21:50:47Z</dcterms:modified>
</cp:coreProperties>
</file>