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8000663" cy="1079976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0" d="100"/>
          <a:sy n="50" d="100"/>
        </p:scale>
        <p:origin x="1022"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150EF2-906E-44BE-B69C-824350D98E2B}"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GB"/>
        </a:p>
      </dgm:t>
    </dgm:pt>
    <dgm:pt modelId="{06B459D7-5202-4EA5-81A6-5C7C0BD40FAC}">
      <dgm:prSet phldrT="[Text]" phldr="0" custT="1"/>
      <dgm:spPr/>
      <dgm:t>
        <a:bodyPr/>
        <a:lstStyle/>
        <a:p>
          <a:r>
            <a:rPr lang="en-GB" sz="1400" b="1" dirty="0">
              <a:solidFill>
                <a:schemeClr val="tx1"/>
              </a:solidFill>
              <a:highlight>
                <a:srgbClr val="00FF00"/>
              </a:highlight>
              <a:latin typeface="Arial" panose="020B0604020202020204" pitchFamily="34" charset="0"/>
              <a:cs typeface="Arial" panose="020B0604020202020204" pitchFamily="34" charset="0"/>
            </a:rPr>
            <a:t>Emotion</a:t>
          </a:r>
        </a:p>
      </dgm:t>
    </dgm:pt>
    <dgm:pt modelId="{EC5797BF-1FD8-4AAB-9AE3-A22B6F147AB0}" type="parTrans" cxnId="{E590255E-7DFB-442C-8D9D-CCF04D3D2FA6}">
      <dgm:prSet/>
      <dgm:spPr/>
      <dgm:t>
        <a:bodyPr/>
        <a:lstStyle/>
        <a:p>
          <a:endParaRPr lang="en-GB"/>
        </a:p>
      </dgm:t>
    </dgm:pt>
    <dgm:pt modelId="{4E3D3DE6-4501-4A21-A8E8-43738D815584}" type="sibTrans" cxnId="{E590255E-7DFB-442C-8D9D-CCF04D3D2FA6}">
      <dgm:prSet/>
      <dgm:spPr/>
      <dgm:t>
        <a:bodyPr/>
        <a:lstStyle/>
        <a:p>
          <a:endParaRPr lang="en-GB"/>
        </a:p>
      </dgm:t>
    </dgm:pt>
    <dgm:pt modelId="{87EF0D7E-0516-4BC3-ABD1-9A240F96EF52}">
      <dgm:prSet phldrT="[Text]" phldr="0" custT="1"/>
      <dgm:spPr/>
      <dgm:t>
        <a:bodyPr/>
        <a:lstStyle/>
        <a:p>
          <a:r>
            <a:rPr lang="en-GB" sz="1600" b="1" dirty="0">
              <a:solidFill>
                <a:schemeClr val="tx1"/>
              </a:solidFill>
              <a:highlight>
                <a:srgbClr val="00FF00"/>
              </a:highlight>
              <a:latin typeface="Arial" panose="020B0604020202020204" pitchFamily="34" charset="0"/>
              <a:cs typeface="Arial" panose="020B0604020202020204" pitchFamily="34" charset="0"/>
            </a:rPr>
            <a:t>Pause</a:t>
          </a:r>
        </a:p>
      </dgm:t>
    </dgm:pt>
    <dgm:pt modelId="{EDF3C158-6408-4D44-A8CA-91DB733F4081}" type="parTrans" cxnId="{C2D358D0-0331-454C-A61B-6E3BB4B1CAE9}">
      <dgm:prSet/>
      <dgm:spPr/>
      <dgm:t>
        <a:bodyPr/>
        <a:lstStyle/>
        <a:p>
          <a:endParaRPr lang="en-GB"/>
        </a:p>
      </dgm:t>
    </dgm:pt>
    <dgm:pt modelId="{375182C2-3170-4025-919D-31F45785257D}" type="sibTrans" cxnId="{C2D358D0-0331-454C-A61B-6E3BB4B1CAE9}">
      <dgm:prSet/>
      <dgm:spPr/>
      <dgm:t>
        <a:bodyPr/>
        <a:lstStyle/>
        <a:p>
          <a:endParaRPr lang="en-GB"/>
        </a:p>
      </dgm:t>
    </dgm:pt>
    <dgm:pt modelId="{0B17381A-2B27-4B5E-AA0E-D394510961A0}">
      <dgm:prSet phldrT="[Text]" phldr="0" custT="1"/>
      <dgm:spPr/>
      <dgm:t>
        <a:bodyPr/>
        <a:lstStyle/>
        <a:p>
          <a:r>
            <a:rPr lang="en-GB" sz="1600" b="1" dirty="0">
              <a:solidFill>
                <a:schemeClr val="tx1"/>
              </a:solidFill>
              <a:highlight>
                <a:srgbClr val="00FF00"/>
              </a:highlight>
              <a:latin typeface="Arial" panose="020B0604020202020204" pitchFamily="34" charset="0"/>
              <a:cs typeface="Arial" panose="020B0604020202020204" pitchFamily="34" charset="0"/>
            </a:rPr>
            <a:t>Think</a:t>
          </a:r>
          <a:endParaRPr lang="en-GB" sz="1400" b="1" dirty="0">
            <a:solidFill>
              <a:schemeClr val="tx1"/>
            </a:solidFill>
            <a:highlight>
              <a:srgbClr val="00FF00"/>
            </a:highlight>
            <a:latin typeface="Arial" panose="020B0604020202020204" pitchFamily="34" charset="0"/>
            <a:cs typeface="Arial" panose="020B0604020202020204" pitchFamily="34" charset="0"/>
          </a:endParaRPr>
        </a:p>
      </dgm:t>
    </dgm:pt>
    <dgm:pt modelId="{430910DB-7196-45CE-8B49-3D31C81BBB4A}" type="parTrans" cxnId="{7D97EEF5-6639-4324-A3B6-E3E7177FCB2A}">
      <dgm:prSet/>
      <dgm:spPr/>
      <dgm:t>
        <a:bodyPr/>
        <a:lstStyle/>
        <a:p>
          <a:endParaRPr lang="en-GB"/>
        </a:p>
      </dgm:t>
    </dgm:pt>
    <dgm:pt modelId="{C2BF075E-759E-4703-B1CA-57143E36A3C9}" type="sibTrans" cxnId="{7D97EEF5-6639-4324-A3B6-E3E7177FCB2A}">
      <dgm:prSet/>
      <dgm:spPr/>
      <dgm:t>
        <a:bodyPr/>
        <a:lstStyle/>
        <a:p>
          <a:endParaRPr lang="en-GB"/>
        </a:p>
      </dgm:t>
    </dgm:pt>
    <dgm:pt modelId="{218BBBE7-BDB4-4B7D-8472-FCF3B1876252}">
      <dgm:prSet phldrT="[Text]" phldr="0" custT="1"/>
      <dgm:spPr/>
      <dgm:t>
        <a:bodyPr/>
        <a:lstStyle/>
        <a:p>
          <a:r>
            <a:rPr lang="en-GB" sz="1600" b="1" dirty="0">
              <a:solidFill>
                <a:schemeClr val="tx1"/>
              </a:solidFill>
              <a:highlight>
                <a:srgbClr val="00FF00"/>
              </a:highlight>
              <a:latin typeface="Arial" panose="020B0604020202020204" pitchFamily="34" charset="0"/>
              <a:cs typeface="Arial" panose="020B0604020202020204" pitchFamily="34" charset="0"/>
            </a:rPr>
            <a:t>Respond</a:t>
          </a:r>
        </a:p>
      </dgm:t>
    </dgm:pt>
    <dgm:pt modelId="{3F6FC14B-AC00-4B6C-B6A2-496997CDAA52}" type="parTrans" cxnId="{E7562003-0820-4A38-B7AD-BA1681F5A944}">
      <dgm:prSet/>
      <dgm:spPr/>
      <dgm:t>
        <a:bodyPr/>
        <a:lstStyle/>
        <a:p>
          <a:endParaRPr lang="en-GB"/>
        </a:p>
      </dgm:t>
    </dgm:pt>
    <dgm:pt modelId="{432534E9-6D19-4DCC-99B1-5565A17A4050}" type="sibTrans" cxnId="{E7562003-0820-4A38-B7AD-BA1681F5A944}">
      <dgm:prSet/>
      <dgm:spPr/>
      <dgm:t>
        <a:bodyPr/>
        <a:lstStyle/>
        <a:p>
          <a:endParaRPr lang="en-GB"/>
        </a:p>
      </dgm:t>
    </dgm:pt>
    <dgm:pt modelId="{D03E7C6A-ED66-40E3-A0A2-A4204F38F6ED}">
      <dgm:prSet phldrT="[Text]" phldr="0" custT="1"/>
      <dgm:spPr/>
      <dgm:t>
        <a:bodyPr/>
        <a:lstStyle/>
        <a:p>
          <a:r>
            <a:rPr lang="en-GB" sz="1600" b="1" dirty="0">
              <a:solidFill>
                <a:schemeClr val="tx1"/>
              </a:solidFill>
              <a:highlight>
                <a:srgbClr val="00FF00"/>
              </a:highlight>
              <a:latin typeface="Arial" panose="020B0604020202020204" pitchFamily="34" charset="0"/>
              <a:cs typeface="Arial" panose="020B0604020202020204" pitchFamily="34" charset="0"/>
            </a:rPr>
            <a:t>Positive Outcome</a:t>
          </a:r>
        </a:p>
      </dgm:t>
    </dgm:pt>
    <dgm:pt modelId="{13D1FE73-1446-45C0-87D1-FA63A25C3573}" type="parTrans" cxnId="{BCCC8F01-28EF-4D72-8047-E87E8ABAC013}">
      <dgm:prSet/>
      <dgm:spPr/>
      <dgm:t>
        <a:bodyPr/>
        <a:lstStyle/>
        <a:p>
          <a:endParaRPr lang="en-GB"/>
        </a:p>
      </dgm:t>
    </dgm:pt>
    <dgm:pt modelId="{D4E87E11-EC1C-4032-8D84-35413AE40BC0}" type="sibTrans" cxnId="{BCCC8F01-28EF-4D72-8047-E87E8ABAC013}">
      <dgm:prSet/>
      <dgm:spPr/>
      <dgm:t>
        <a:bodyPr/>
        <a:lstStyle/>
        <a:p>
          <a:endParaRPr lang="en-GB"/>
        </a:p>
      </dgm:t>
    </dgm:pt>
    <dgm:pt modelId="{6643D45A-C62A-4B21-8C9A-436016495539}" type="pres">
      <dgm:prSet presAssocID="{FC150EF2-906E-44BE-B69C-824350D98E2B}" presName="Name0" presStyleCnt="0">
        <dgm:presLayoutVars>
          <dgm:dir/>
          <dgm:resizeHandles val="exact"/>
        </dgm:presLayoutVars>
      </dgm:prSet>
      <dgm:spPr/>
    </dgm:pt>
    <dgm:pt modelId="{931943C1-1595-4A85-B9B3-3896402655EA}" type="pres">
      <dgm:prSet presAssocID="{06B459D7-5202-4EA5-81A6-5C7C0BD40FAC}" presName="node" presStyleLbl="node1" presStyleIdx="0" presStyleCnt="5">
        <dgm:presLayoutVars>
          <dgm:bulletEnabled val="1"/>
        </dgm:presLayoutVars>
      </dgm:prSet>
      <dgm:spPr/>
    </dgm:pt>
    <dgm:pt modelId="{63CFD7C3-F72E-47D3-ACA5-CBF8B69CE9C0}" type="pres">
      <dgm:prSet presAssocID="{4E3D3DE6-4501-4A21-A8E8-43738D815584}" presName="sibTrans" presStyleLbl="sibTrans2D1" presStyleIdx="0" presStyleCnt="4"/>
      <dgm:spPr/>
    </dgm:pt>
    <dgm:pt modelId="{236FB171-3667-41D1-9797-EDE3CDDBFD68}" type="pres">
      <dgm:prSet presAssocID="{4E3D3DE6-4501-4A21-A8E8-43738D815584}" presName="connectorText" presStyleLbl="sibTrans2D1" presStyleIdx="0" presStyleCnt="4"/>
      <dgm:spPr/>
    </dgm:pt>
    <dgm:pt modelId="{B7D86879-7221-4D68-8285-5A18AC8F04CB}" type="pres">
      <dgm:prSet presAssocID="{87EF0D7E-0516-4BC3-ABD1-9A240F96EF52}" presName="node" presStyleLbl="node1" presStyleIdx="1" presStyleCnt="5">
        <dgm:presLayoutVars>
          <dgm:bulletEnabled val="1"/>
        </dgm:presLayoutVars>
      </dgm:prSet>
      <dgm:spPr/>
    </dgm:pt>
    <dgm:pt modelId="{571EB140-619F-41DB-84EF-ED9CCB5C8D9D}" type="pres">
      <dgm:prSet presAssocID="{375182C2-3170-4025-919D-31F45785257D}" presName="sibTrans" presStyleLbl="sibTrans2D1" presStyleIdx="1" presStyleCnt="4"/>
      <dgm:spPr/>
    </dgm:pt>
    <dgm:pt modelId="{A543DD5F-B559-4BBA-BEE9-1E6AB99B762A}" type="pres">
      <dgm:prSet presAssocID="{375182C2-3170-4025-919D-31F45785257D}" presName="connectorText" presStyleLbl="sibTrans2D1" presStyleIdx="1" presStyleCnt="4"/>
      <dgm:spPr/>
    </dgm:pt>
    <dgm:pt modelId="{8E8CB591-58A0-41E5-8B14-C918E7A7DE35}" type="pres">
      <dgm:prSet presAssocID="{0B17381A-2B27-4B5E-AA0E-D394510961A0}" presName="node" presStyleLbl="node1" presStyleIdx="2" presStyleCnt="5">
        <dgm:presLayoutVars>
          <dgm:bulletEnabled val="1"/>
        </dgm:presLayoutVars>
      </dgm:prSet>
      <dgm:spPr/>
    </dgm:pt>
    <dgm:pt modelId="{A7095027-461F-4117-AD1E-C6B335294CE6}" type="pres">
      <dgm:prSet presAssocID="{C2BF075E-759E-4703-B1CA-57143E36A3C9}" presName="sibTrans" presStyleLbl="sibTrans2D1" presStyleIdx="2" presStyleCnt="4"/>
      <dgm:spPr/>
    </dgm:pt>
    <dgm:pt modelId="{704C4E00-7483-4B8F-A621-48C39F8EA119}" type="pres">
      <dgm:prSet presAssocID="{C2BF075E-759E-4703-B1CA-57143E36A3C9}" presName="connectorText" presStyleLbl="sibTrans2D1" presStyleIdx="2" presStyleCnt="4"/>
      <dgm:spPr/>
    </dgm:pt>
    <dgm:pt modelId="{4ED60EE9-89E8-4A52-9C1D-14FCC416DB56}" type="pres">
      <dgm:prSet presAssocID="{218BBBE7-BDB4-4B7D-8472-FCF3B1876252}" presName="node" presStyleLbl="node1" presStyleIdx="3" presStyleCnt="5">
        <dgm:presLayoutVars>
          <dgm:bulletEnabled val="1"/>
        </dgm:presLayoutVars>
      </dgm:prSet>
      <dgm:spPr/>
    </dgm:pt>
    <dgm:pt modelId="{587AEB4E-67E8-4921-A601-94717B1A01C8}" type="pres">
      <dgm:prSet presAssocID="{432534E9-6D19-4DCC-99B1-5565A17A4050}" presName="sibTrans" presStyleLbl="sibTrans2D1" presStyleIdx="3" presStyleCnt="4"/>
      <dgm:spPr/>
    </dgm:pt>
    <dgm:pt modelId="{7368E0C1-D24A-4626-8B40-BC25257E0F57}" type="pres">
      <dgm:prSet presAssocID="{432534E9-6D19-4DCC-99B1-5565A17A4050}" presName="connectorText" presStyleLbl="sibTrans2D1" presStyleIdx="3" presStyleCnt="4"/>
      <dgm:spPr/>
    </dgm:pt>
    <dgm:pt modelId="{01D8B04B-CFF7-43B4-A693-14B9FE5558BD}" type="pres">
      <dgm:prSet presAssocID="{D03E7C6A-ED66-40E3-A0A2-A4204F38F6ED}" presName="node" presStyleLbl="node1" presStyleIdx="4" presStyleCnt="5">
        <dgm:presLayoutVars>
          <dgm:bulletEnabled val="1"/>
        </dgm:presLayoutVars>
      </dgm:prSet>
      <dgm:spPr/>
    </dgm:pt>
  </dgm:ptLst>
  <dgm:cxnLst>
    <dgm:cxn modelId="{BCCC8F01-28EF-4D72-8047-E87E8ABAC013}" srcId="{FC150EF2-906E-44BE-B69C-824350D98E2B}" destId="{D03E7C6A-ED66-40E3-A0A2-A4204F38F6ED}" srcOrd="4" destOrd="0" parTransId="{13D1FE73-1446-45C0-87D1-FA63A25C3573}" sibTransId="{D4E87E11-EC1C-4032-8D84-35413AE40BC0}"/>
    <dgm:cxn modelId="{E7562003-0820-4A38-B7AD-BA1681F5A944}" srcId="{FC150EF2-906E-44BE-B69C-824350D98E2B}" destId="{218BBBE7-BDB4-4B7D-8472-FCF3B1876252}" srcOrd="3" destOrd="0" parTransId="{3F6FC14B-AC00-4B6C-B6A2-496997CDAA52}" sibTransId="{432534E9-6D19-4DCC-99B1-5565A17A4050}"/>
    <dgm:cxn modelId="{942B8603-E9B7-4297-B4B1-19B04572E008}" type="presOf" srcId="{375182C2-3170-4025-919D-31F45785257D}" destId="{571EB140-619F-41DB-84EF-ED9CCB5C8D9D}" srcOrd="0" destOrd="0" presId="urn:microsoft.com/office/officeart/2005/8/layout/process1"/>
    <dgm:cxn modelId="{617A570A-C92A-465D-B402-E75DE2F79AF5}" type="presOf" srcId="{FC150EF2-906E-44BE-B69C-824350D98E2B}" destId="{6643D45A-C62A-4B21-8C9A-436016495539}" srcOrd="0" destOrd="0" presId="urn:microsoft.com/office/officeart/2005/8/layout/process1"/>
    <dgm:cxn modelId="{95A89418-FA7C-466A-A283-5FCB3A75A0CB}" type="presOf" srcId="{4E3D3DE6-4501-4A21-A8E8-43738D815584}" destId="{236FB171-3667-41D1-9797-EDE3CDDBFD68}" srcOrd="1" destOrd="0" presId="urn:microsoft.com/office/officeart/2005/8/layout/process1"/>
    <dgm:cxn modelId="{97359723-78FB-483A-A03D-69B71368DC56}" type="presOf" srcId="{218BBBE7-BDB4-4B7D-8472-FCF3B1876252}" destId="{4ED60EE9-89E8-4A52-9C1D-14FCC416DB56}" srcOrd="0" destOrd="0" presId="urn:microsoft.com/office/officeart/2005/8/layout/process1"/>
    <dgm:cxn modelId="{5117483B-FD71-46A8-8271-5AFEDC6DB13A}" type="presOf" srcId="{432534E9-6D19-4DCC-99B1-5565A17A4050}" destId="{587AEB4E-67E8-4921-A601-94717B1A01C8}" srcOrd="0" destOrd="0" presId="urn:microsoft.com/office/officeart/2005/8/layout/process1"/>
    <dgm:cxn modelId="{299CE05C-9456-48C7-A17C-F65CEC2CAD20}" type="presOf" srcId="{C2BF075E-759E-4703-B1CA-57143E36A3C9}" destId="{704C4E00-7483-4B8F-A621-48C39F8EA119}" srcOrd="1" destOrd="0" presId="urn:microsoft.com/office/officeart/2005/8/layout/process1"/>
    <dgm:cxn modelId="{E590255E-7DFB-442C-8D9D-CCF04D3D2FA6}" srcId="{FC150EF2-906E-44BE-B69C-824350D98E2B}" destId="{06B459D7-5202-4EA5-81A6-5C7C0BD40FAC}" srcOrd="0" destOrd="0" parTransId="{EC5797BF-1FD8-4AAB-9AE3-A22B6F147AB0}" sibTransId="{4E3D3DE6-4501-4A21-A8E8-43738D815584}"/>
    <dgm:cxn modelId="{8A7D4B70-F7DB-4688-8A87-521DF28F7ABA}" type="presOf" srcId="{D03E7C6A-ED66-40E3-A0A2-A4204F38F6ED}" destId="{01D8B04B-CFF7-43B4-A693-14B9FE5558BD}" srcOrd="0" destOrd="0" presId="urn:microsoft.com/office/officeart/2005/8/layout/process1"/>
    <dgm:cxn modelId="{5BBBF080-3002-41E1-8E8A-88086FBBD896}" type="presOf" srcId="{375182C2-3170-4025-919D-31F45785257D}" destId="{A543DD5F-B559-4BBA-BEE9-1E6AB99B762A}" srcOrd="1" destOrd="0" presId="urn:microsoft.com/office/officeart/2005/8/layout/process1"/>
    <dgm:cxn modelId="{CBDCCB88-9F25-4F9C-9F8A-A83C303E5674}" type="presOf" srcId="{0B17381A-2B27-4B5E-AA0E-D394510961A0}" destId="{8E8CB591-58A0-41E5-8B14-C918E7A7DE35}" srcOrd="0" destOrd="0" presId="urn:microsoft.com/office/officeart/2005/8/layout/process1"/>
    <dgm:cxn modelId="{C64CF7A4-A1D9-4F25-AED2-CC20C8F7B544}" type="presOf" srcId="{4E3D3DE6-4501-4A21-A8E8-43738D815584}" destId="{63CFD7C3-F72E-47D3-ACA5-CBF8B69CE9C0}" srcOrd="0" destOrd="0" presId="urn:microsoft.com/office/officeart/2005/8/layout/process1"/>
    <dgm:cxn modelId="{88594CCE-78DA-45E3-A9F3-FCDAD76065D3}" type="presOf" srcId="{87EF0D7E-0516-4BC3-ABD1-9A240F96EF52}" destId="{B7D86879-7221-4D68-8285-5A18AC8F04CB}" srcOrd="0" destOrd="0" presId="urn:microsoft.com/office/officeart/2005/8/layout/process1"/>
    <dgm:cxn modelId="{C2D358D0-0331-454C-A61B-6E3BB4B1CAE9}" srcId="{FC150EF2-906E-44BE-B69C-824350D98E2B}" destId="{87EF0D7E-0516-4BC3-ABD1-9A240F96EF52}" srcOrd="1" destOrd="0" parTransId="{EDF3C158-6408-4D44-A8CA-91DB733F4081}" sibTransId="{375182C2-3170-4025-919D-31F45785257D}"/>
    <dgm:cxn modelId="{645AD8D0-C29B-4663-8773-2A9AB3287F8A}" type="presOf" srcId="{06B459D7-5202-4EA5-81A6-5C7C0BD40FAC}" destId="{931943C1-1595-4A85-B9B3-3896402655EA}" srcOrd="0" destOrd="0" presId="urn:microsoft.com/office/officeart/2005/8/layout/process1"/>
    <dgm:cxn modelId="{82EDA7D7-9D06-4196-93BC-E68ED70E0E0C}" type="presOf" srcId="{432534E9-6D19-4DCC-99B1-5565A17A4050}" destId="{7368E0C1-D24A-4626-8B40-BC25257E0F57}" srcOrd="1" destOrd="0" presId="urn:microsoft.com/office/officeart/2005/8/layout/process1"/>
    <dgm:cxn modelId="{5BF257F0-A1AA-488B-AC75-EF0774188C2F}" type="presOf" srcId="{C2BF075E-759E-4703-B1CA-57143E36A3C9}" destId="{A7095027-461F-4117-AD1E-C6B335294CE6}" srcOrd="0" destOrd="0" presId="urn:microsoft.com/office/officeart/2005/8/layout/process1"/>
    <dgm:cxn modelId="{7D97EEF5-6639-4324-A3B6-E3E7177FCB2A}" srcId="{FC150EF2-906E-44BE-B69C-824350D98E2B}" destId="{0B17381A-2B27-4B5E-AA0E-D394510961A0}" srcOrd="2" destOrd="0" parTransId="{430910DB-7196-45CE-8B49-3D31C81BBB4A}" sibTransId="{C2BF075E-759E-4703-B1CA-57143E36A3C9}"/>
    <dgm:cxn modelId="{F2788B03-F356-47FC-8B34-48E11C1582DE}" type="presParOf" srcId="{6643D45A-C62A-4B21-8C9A-436016495539}" destId="{931943C1-1595-4A85-B9B3-3896402655EA}" srcOrd="0" destOrd="0" presId="urn:microsoft.com/office/officeart/2005/8/layout/process1"/>
    <dgm:cxn modelId="{49876741-3FE1-425B-8563-81636A8CFD99}" type="presParOf" srcId="{6643D45A-C62A-4B21-8C9A-436016495539}" destId="{63CFD7C3-F72E-47D3-ACA5-CBF8B69CE9C0}" srcOrd="1" destOrd="0" presId="urn:microsoft.com/office/officeart/2005/8/layout/process1"/>
    <dgm:cxn modelId="{603EADBB-BA0B-459A-B92D-8F92159F0E60}" type="presParOf" srcId="{63CFD7C3-F72E-47D3-ACA5-CBF8B69CE9C0}" destId="{236FB171-3667-41D1-9797-EDE3CDDBFD68}" srcOrd="0" destOrd="0" presId="urn:microsoft.com/office/officeart/2005/8/layout/process1"/>
    <dgm:cxn modelId="{A323BE2D-8993-492C-B23C-A16703E50B39}" type="presParOf" srcId="{6643D45A-C62A-4B21-8C9A-436016495539}" destId="{B7D86879-7221-4D68-8285-5A18AC8F04CB}" srcOrd="2" destOrd="0" presId="urn:microsoft.com/office/officeart/2005/8/layout/process1"/>
    <dgm:cxn modelId="{D2621C83-D5A8-4B35-8020-E2F0200BB128}" type="presParOf" srcId="{6643D45A-C62A-4B21-8C9A-436016495539}" destId="{571EB140-619F-41DB-84EF-ED9CCB5C8D9D}" srcOrd="3" destOrd="0" presId="urn:microsoft.com/office/officeart/2005/8/layout/process1"/>
    <dgm:cxn modelId="{1104F9EB-DFB9-4CD5-9A1D-6868A902CE39}" type="presParOf" srcId="{571EB140-619F-41DB-84EF-ED9CCB5C8D9D}" destId="{A543DD5F-B559-4BBA-BEE9-1E6AB99B762A}" srcOrd="0" destOrd="0" presId="urn:microsoft.com/office/officeart/2005/8/layout/process1"/>
    <dgm:cxn modelId="{F5C644E1-F257-4CDB-8E76-207E4F231748}" type="presParOf" srcId="{6643D45A-C62A-4B21-8C9A-436016495539}" destId="{8E8CB591-58A0-41E5-8B14-C918E7A7DE35}" srcOrd="4" destOrd="0" presId="urn:microsoft.com/office/officeart/2005/8/layout/process1"/>
    <dgm:cxn modelId="{E44D8528-A0F0-4CB1-87C4-203BBB4AD535}" type="presParOf" srcId="{6643D45A-C62A-4B21-8C9A-436016495539}" destId="{A7095027-461F-4117-AD1E-C6B335294CE6}" srcOrd="5" destOrd="0" presId="urn:microsoft.com/office/officeart/2005/8/layout/process1"/>
    <dgm:cxn modelId="{7F821BDE-687F-4FCF-BFE1-E1CF8B0F55DE}" type="presParOf" srcId="{A7095027-461F-4117-AD1E-C6B335294CE6}" destId="{704C4E00-7483-4B8F-A621-48C39F8EA119}" srcOrd="0" destOrd="0" presId="urn:microsoft.com/office/officeart/2005/8/layout/process1"/>
    <dgm:cxn modelId="{78BDA70A-5135-4FC0-90C4-F98EC59B8C68}" type="presParOf" srcId="{6643D45A-C62A-4B21-8C9A-436016495539}" destId="{4ED60EE9-89E8-4A52-9C1D-14FCC416DB56}" srcOrd="6" destOrd="0" presId="urn:microsoft.com/office/officeart/2005/8/layout/process1"/>
    <dgm:cxn modelId="{3A06048D-8580-4D8A-ACE3-42F997A3548C}" type="presParOf" srcId="{6643D45A-C62A-4B21-8C9A-436016495539}" destId="{587AEB4E-67E8-4921-A601-94717B1A01C8}" srcOrd="7" destOrd="0" presId="urn:microsoft.com/office/officeart/2005/8/layout/process1"/>
    <dgm:cxn modelId="{D6BB3EEE-DA81-45DF-A919-24239E0BDAAE}" type="presParOf" srcId="{587AEB4E-67E8-4921-A601-94717B1A01C8}" destId="{7368E0C1-D24A-4626-8B40-BC25257E0F57}" srcOrd="0" destOrd="0" presId="urn:microsoft.com/office/officeart/2005/8/layout/process1"/>
    <dgm:cxn modelId="{7A2F0371-641F-486B-901F-1AB20BD1D6B3}" type="presParOf" srcId="{6643D45A-C62A-4B21-8C9A-436016495539}" destId="{01D8B04B-CFF7-43B4-A693-14B9FE5558BD}"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1943C1-1595-4A85-B9B3-3896402655EA}">
      <dsp:nvSpPr>
        <dsp:cNvPr id="0" name=""/>
        <dsp:cNvSpPr/>
      </dsp:nvSpPr>
      <dsp:spPr>
        <a:xfrm>
          <a:off x="5758" y="352440"/>
          <a:ext cx="892201" cy="103247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highlight>
                <a:srgbClr val="00FF00"/>
              </a:highlight>
              <a:latin typeface="Arial" panose="020B0604020202020204" pitchFamily="34" charset="0"/>
              <a:cs typeface="Arial" panose="020B0604020202020204" pitchFamily="34" charset="0"/>
            </a:rPr>
            <a:t>Emotion</a:t>
          </a:r>
        </a:p>
      </dsp:txBody>
      <dsp:txXfrm>
        <a:off x="31890" y="378572"/>
        <a:ext cx="839937" cy="980215"/>
      </dsp:txXfrm>
    </dsp:sp>
    <dsp:sp modelId="{63CFD7C3-F72E-47D3-ACA5-CBF8B69CE9C0}">
      <dsp:nvSpPr>
        <dsp:cNvPr id="0" name=""/>
        <dsp:cNvSpPr/>
      </dsp:nvSpPr>
      <dsp:spPr>
        <a:xfrm>
          <a:off x="987180" y="758046"/>
          <a:ext cx="189146" cy="22126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987180" y="802299"/>
        <a:ext cx="132402" cy="132760"/>
      </dsp:txXfrm>
    </dsp:sp>
    <dsp:sp modelId="{B7D86879-7221-4D68-8285-5A18AC8F04CB}">
      <dsp:nvSpPr>
        <dsp:cNvPr id="0" name=""/>
        <dsp:cNvSpPr/>
      </dsp:nvSpPr>
      <dsp:spPr>
        <a:xfrm>
          <a:off x="1254841" y="352440"/>
          <a:ext cx="892201" cy="1032479"/>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highlight>
                <a:srgbClr val="00FF00"/>
              </a:highlight>
              <a:latin typeface="Arial" panose="020B0604020202020204" pitchFamily="34" charset="0"/>
              <a:cs typeface="Arial" panose="020B0604020202020204" pitchFamily="34" charset="0"/>
            </a:rPr>
            <a:t>Pause</a:t>
          </a:r>
        </a:p>
      </dsp:txBody>
      <dsp:txXfrm>
        <a:off x="1280973" y="378572"/>
        <a:ext cx="839937" cy="980215"/>
      </dsp:txXfrm>
    </dsp:sp>
    <dsp:sp modelId="{571EB140-619F-41DB-84EF-ED9CCB5C8D9D}">
      <dsp:nvSpPr>
        <dsp:cNvPr id="0" name=""/>
        <dsp:cNvSpPr/>
      </dsp:nvSpPr>
      <dsp:spPr>
        <a:xfrm>
          <a:off x="2236263" y="758046"/>
          <a:ext cx="189146" cy="221266"/>
        </a:xfrm>
        <a:prstGeom prst="rightArrow">
          <a:avLst>
            <a:gd name="adj1" fmla="val 60000"/>
            <a:gd name="adj2" fmla="val 50000"/>
          </a:avLst>
        </a:prstGeom>
        <a:solidFill>
          <a:schemeClr val="accent2">
            <a:hueOff val="2147871"/>
            <a:satOff val="-6164"/>
            <a:lumOff val="-987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236263" y="802299"/>
        <a:ext cx="132402" cy="132760"/>
      </dsp:txXfrm>
    </dsp:sp>
    <dsp:sp modelId="{8E8CB591-58A0-41E5-8B14-C918E7A7DE35}">
      <dsp:nvSpPr>
        <dsp:cNvPr id="0" name=""/>
        <dsp:cNvSpPr/>
      </dsp:nvSpPr>
      <dsp:spPr>
        <a:xfrm>
          <a:off x="2503924" y="352440"/>
          <a:ext cx="892201" cy="1032479"/>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highlight>
                <a:srgbClr val="00FF00"/>
              </a:highlight>
              <a:latin typeface="Arial" panose="020B0604020202020204" pitchFamily="34" charset="0"/>
              <a:cs typeface="Arial" panose="020B0604020202020204" pitchFamily="34" charset="0"/>
            </a:rPr>
            <a:t>Think</a:t>
          </a:r>
          <a:endParaRPr lang="en-GB" sz="1400" b="1" kern="1200" dirty="0">
            <a:solidFill>
              <a:schemeClr val="tx1"/>
            </a:solidFill>
            <a:highlight>
              <a:srgbClr val="00FF00"/>
            </a:highlight>
            <a:latin typeface="Arial" panose="020B0604020202020204" pitchFamily="34" charset="0"/>
            <a:cs typeface="Arial" panose="020B0604020202020204" pitchFamily="34" charset="0"/>
          </a:endParaRPr>
        </a:p>
      </dsp:txBody>
      <dsp:txXfrm>
        <a:off x="2530056" y="378572"/>
        <a:ext cx="839937" cy="980215"/>
      </dsp:txXfrm>
    </dsp:sp>
    <dsp:sp modelId="{A7095027-461F-4117-AD1E-C6B335294CE6}">
      <dsp:nvSpPr>
        <dsp:cNvPr id="0" name=""/>
        <dsp:cNvSpPr/>
      </dsp:nvSpPr>
      <dsp:spPr>
        <a:xfrm>
          <a:off x="3485346" y="758046"/>
          <a:ext cx="189146" cy="221266"/>
        </a:xfrm>
        <a:prstGeom prst="rightArrow">
          <a:avLst>
            <a:gd name="adj1" fmla="val 60000"/>
            <a:gd name="adj2" fmla="val 50000"/>
          </a:avLst>
        </a:prstGeom>
        <a:solidFill>
          <a:schemeClr val="accent2">
            <a:hueOff val="4295743"/>
            <a:satOff val="-12329"/>
            <a:lumOff val="-1973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485346" y="802299"/>
        <a:ext cx="132402" cy="132760"/>
      </dsp:txXfrm>
    </dsp:sp>
    <dsp:sp modelId="{4ED60EE9-89E8-4A52-9C1D-14FCC416DB56}">
      <dsp:nvSpPr>
        <dsp:cNvPr id="0" name=""/>
        <dsp:cNvSpPr/>
      </dsp:nvSpPr>
      <dsp:spPr>
        <a:xfrm>
          <a:off x="3753006" y="352440"/>
          <a:ext cx="892201" cy="1032479"/>
        </a:xfrm>
        <a:prstGeom prst="roundRect">
          <a:avLst>
            <a:gd name="adj" fmla="val 10000"/>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highlight>
                <a:srgbClr val="00FF00"/>
              </a:highlight>
              <a:latin typeface="Arial" panose="020B0604020202020204" pitchFamily="34" charset="0"/>
              <a:cs typeface="Arial" panose="020B0604020202020204" pitchFamily="34" charset="0"/>
            </a:rPr>
            <a:t>Respond</a:t>
          </a:r>
        </a:p>
      </dsp:txBody>
      <dsp:txXfrm>
        <a:off x="3779138" y="378572"/>
        <a:ext cx="839937" cy="980215"/>
      </dsp:txXfrm>
    </dsp:sp>
    <dsp:sp modelId="{587AEB4E-67E8-4921-A601-94717B1A01C8}">
      <dsp:nvSpPr>
        <dsp:cNvPr id="0" name=""/>
        <dsp:cNvSpPr/>
      </dsp:nvSpPr>
      <dsp:spPr>
        <a:xfrm>
          <a:off x="4734428" y="758046"/>
          <a:ext cx="189146" cy="221266"/>
        </a:xfrm>
        <a:prstGeom prst="rightArrow">
          <a:avLst>
            <a:gd name="adj1" fmla="val 60000"/>
            <a:gd name="adj2" fmla="val 50000"/>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734428" y="802299"/>
        <a:ext cx="132402" cy="132760"/>
      </dsp:txXfrm>
    </dsp:sp>
    <dsp:sp modelId="{01D8B04B-CFF7-43B4-A693-14B9FE5558BD}">
      <dsp:nvSpPr>
        <dsp:cNvPr id="0" name=""/>
        <dsp:cNvSpPr/>
      </dsp:nvSpPr>
      <dsp:spPr>
        <a:xfrm>
          <a:off x="5002089" y="352440"/>
          <a:ext cx="892201" cy="1032479"/>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highlight>
                <a:srgbClr val="00FF00"/>
              </a:highlight>
              <a:latin typeface="Arial" panose="020B0604020202020204" pitchFamily="34" charset="0"/>
              <a:cs typeface="Arial" panose="020B0604020202020204" pitchFamily="34" charset="0"/>
            </a:rPr>
            <a:t>Positive Outcome</a:t>
          </a:r>
        </a:p>
      </dsp:txBody>
      <dsp:txXfrm>
        <a:off x="5028221" y="378572"/>
        <a:ext cx="839937" cy="98021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50083" y="1767462"/>
            <a:ext cx="13500497" cy="3759917"/>
          </a:xfrm>
        </p:spPr>
        <p:txBody>
          <a:bodyPr anchor="b"/>
          <a:lstStyle>
            <a:lvl1pPr algn="ctr">
              <a:defRPr sz="8858"/>
            </a:lvl1pPr>
          </a:lstStyle>
          <a:p>
            <a:r>
              <a:rPr lang="en-US"/>
              <a:t>Click to edit Master title style</a:t>
            </a:r>
            <a:endParaRPr lang="en-US" dirty="0"/>
          </a:p>
        </p:txBody>
      </p:sp>
      <p:sp>
        <p:nvSpPr>
          <p:cNvPr id="3" name="Subtitle 2"/>
          <p:cNvSpPr>
            <a:spLocks noGrp="1"/>
          </p:cNvSpPr>
          <p:nvPr>
            <p:ph type="subTitle" idx="1"/>
          </p:nvPr>
        </p:nvSpPr>
        <p:spPr>
          <a:xfrm>
            <a:off x="2250083" y="5672376"/>
            <a:ext cx="13500497" cy="2607442"/>
          </a:xfrm>
        </p:spPr>
        <p:txBody>
          <a:bodyPr/>
          <a:lstStyle>
            <a:lvl1pPr marL="0" indent="0" algn="ctr">
              <a:buNone/>
              <a:defRPr sz="3543"/>
            </a:lvl1pPr>
            <a:lvl2pPr marL="675010" indent="0" algn="ctr">
              <a:buNone/>
              <a:defRPr sz="2953"/>
            </a:lvl2pPr>
            <a:lvl3pPr marL="1350020" indent="0" algn="ctr">
              <a:buNone/>
              <a:defRPr sz="2658"/>
            </a:lvl3pPr>
            <a:lvl4pPr marL="2025030" indent="0" algn="ctr">
              <a:buNone/>
              <a:defRPr sz="2362"/>
            </a:lvl4pPr>
            <a:lvl5pPr marL="2700040" indent="0" algn="ctr">
              <a:buNone/>
              <a:defRPr sz="2362"/>
            </a:lvl5pPr>
            <a:lvl6pPr marL="3375050" indent="0" algn="ctr">
              <a:buNone/>
              <a:defRPr sz="2362"/>
            </a:lvl6pPr>
            <a:lvl7pPr marL="4050060" indent="0" algn="ctr">
              <a:buNone/>
              <a:defRPr sz="2362"/>
            </a:lvl7pPr>
            <a:lvl8pPr marL="4725071" indent="0" algn="ctr">
              <a:buNone/>
              <a:defRPr sz="2362"/>
            </a:lvl8pPr>
            <a:lvl9pPr marL="5400081" indent="0" algn="ctr">
              <a:buNone/>
              <a:defRPr sz="236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2DCF12-85EC-4B39-BA32-A949FE43672A}" type="datetimeFigureOut">
              <a:rPr lang="en-GB" smtClean="0"/>
              <a:t>16/06/2026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41558-0B90-434E-885B-C876CFBEA650}" type="slidenum">
              <a:rPr lang="en-GB" smtClean="0"/>
              <a:t>‹#›</a:t>
            </a:fld>
            <a:endParaRPr lang="en-GB"/>
          </a:p>
        </p:txBody>
      </p:sp>
    </p:spTree>
    <p:extLst>
      <p:ext uri="{BB962C8B-B14F-4D97-AF65-F5344CB8AC3E}">
        <p14:creationId xmlns:p14="http://schemas.microsoft.com/office/powerpoint/2010/main" val="4091365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2DCF12-85EC-4B39-BA32-A949FE43672A}" type="datetimeFigureOut">
              <a:rPr lang="en-GB" smtClean="0"/>
              <a:t>16/06/2026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41558-0B90-434E-885B-C876CFBEA650}" type="slidenum">
              <a:rPr lang="en-GB" smtClean="0"/>
              <a:t>‹#›</a:t>
            </a:fld>
            <a:endParaRPr lang="en-GB"/>
          </a:p>
        </p:txBody>
      </p:sp>
    </p:spTree>
    <p:extLst>
      <p:ext uri="{BB962C8B-B14F-4D97-AF65-F5344CB8AC3E}">
        <p14:creationId xmlns:p14="http://schemas.microsoft.com/office/powerpoint/2010/main" val="1959184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8170" y="2692442"/>
            <a:ext cx="15525572" cy="4492401"/>
          </a:xfrm>
        </p:spPr>
        <p:txBody>
          <a:bodyPr anchor="b"/>
          <a:lstStyle>
            <a:lvl1pPr>
              <a:defRPr sz="8858"/>
            </a:lvl1pPr>
          </a:lstStyle>
          <a:p>
            <a:r>
              <a:rPr lang="en-US"/>
              <a:t>Click to edit Master title style</a:t>
            </a:r>
            <a:endParaRPr lang="en-US" dirty="0"/>
          </a:p>
        </p:txBody>
      </p:sp>
      <p:sp>
        <p:nvSpPr>
          <p:cNvPr id="3" name="Text Placeholder 2"/>
          <p:cNvSpPr>
            <a:spLocks noGrp="1"/>
          </p:cNvSpPr>
          <p:nvPr>
            <p:ph type="body" idx="1"/>
          </p:nvPr>
        </p:nvSpPr>
        <p:spPr>
          <a:xfrm>
            <a:off x="1228170" y="7227343"/>
            <a:ext cx="15525572" cy="2362447"/>
          </a:xfrm>
        </p:spPr>
        <p:txBody>
          <a:bodyPr/>
          <a:lstStyle>
            <a:lvl1pPr marL="0" indent="0">
              <a:buNone/>
              <a:defRPr sz="3543">
                <a:solidFill>
                  <a:schemeClr val="tx1">
                    <a:tint val="82000"/>
                  </a:schemeClr>
                </a:solidFill>
              </a:defRPr>
            </a:lvl1pPr>
            <a:lvl2pPr marL="675010" indent="0">
              <a:buNone/>
              <a:defRPr sz="2953">
                <a:solidFill>
                  <a:schemeClr val="tx1">
                    <a:tint val="82000"/>
                  </a:schemeClr>
                </a:solidFill>
              </a:defRPr>
            </a:lvl2pPr>
            <a:lvl3pPr marL="1350020" indent="0">
              <a:buNone/>
              <a:defRPr sz="2658">
                <a:solidFill>
                  <a:schemeClr val="tx1">
                    <a:tint val="82000"/>
                  </a:schemeClr>
                </a:solidFill>
              </a:defRPr>
            </a:lvl3pPr>
            <a:lvl4pPr marL="2025030" indent="0">
              <a:buNone/>
              <a:defRPr sz="2362">
                <a:solidFill>
                  <a:schemeClr val="tx1">
                    <a:tint val="82000"/>
                  </a:schemeClr>
                </a:solidFill>
              </a:defRPr>
            </a:lvl4pPr>
            <a:lvl5pPr marL="2700040" indent="0">
              <a:buNone/>
              <a:defRPr sz="2362">
                <a:solidFill>
                  <a:schemeClr val="tx1">
                    <a:tint val="82000"/>
                  </a:schemeClr>
                </a:solidFill>
              </a:defRPr>
            </a:lvl5pPr>
            <a:lvl6pPr marL="3375050" indent="0">
              <a:buNone/>
              <a:defRPr sz="2362">
                <a:solidFill>
                  <a:schemeClr val="tx1">
                    <a:tint val="82000"/>
                  </a:schemeClr>
                </a:solidFill>
              </a:defRPr>
            </a:lvl6pPr>
            <a:lvl7pPr marL="4050060" indent="0">
              <a:buNone/>
              <a:defRPr sz="2362">
                <a:solidFill>
                  <a:schemeClr val="tx1">
                    <a:tint val="82000"/>
                  </a:schemeClr>
                </a:solidFill>
              </a:defRPr>
            </a:lvl7pPr>
            <a:lvl8pPr marL="4725071" indent="0">
              <a:buNone/>
              <a:defRPr sz="2362">
                <a:solidFill>
                  <a:schemeClr val="tx1">
                    <a:tint val="82000"/>
                  </a:schemeClr>
                </a:solidFill>
              </a:defRPr>
            </a:lvl8pPr>
            <a:lvl9pPr marL="5400081" indent="0">
              <a:buNone/>
              <a:defRPr sz="2362">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2DCF12-85EC-4B39-BA32-A949FE43672A}" type="datetimeFigureOut">
              <a:rPr lang="en-GB" smtClean="0"/>
              <a:t>16/06/2026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41558-0B90-434E-885B-C876CFBEA650}" type="slidenum">
              <a:rPr lang="en-GB" smtClean="0"/>
              <a:t>‹#›</a:t>
            </a:fld>
            <a:endParaRPr lang="en-GB"/>
          </a:p>
        </p:txBody>
      </p:sp>
    </p:spTree>
    <p:extLst>
      <p:ext uri="{BB962C8B-B14F-4D97-AF65-F5344CB8AC3E}">
        <p14:creationId xmlns:p14="http://schemas.microsoft.com/office/powerpoint/2010/main" val="1678836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37545" y="2874937"/>
            <a:ext cx="7650282" cy="6852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112836" y="2874937"/>
            <a:ext cx="7650282" cy="6852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2DCF12-85EC-4B39-BA32-A949FE43672A}" type="datetimeFigureOut">
              <a:rPr lang="en-GB" smtClean="0"/>
              <a:t>16/06/2026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41558-0B90-434E-885B-C876CFBEA650}" type="slidenum">
              <a:rPr lang="en-GB" smtClean="0"/>
              <a:t>‹#›</a:t>
            </a:fld>
            <a:endParaRPr lang="en-GB"/>
          </a:p>
        </p:txBody>
      </p:sp>
    </p:spTree>
    <p:extLst>
      <p:ext uri="{BB962C8B-B14F-4D97-AF65-F5344CB8AC3E}">
        <p14:creationId xmlns:p14="http://schemas.microsoft.com/office/powerpoint/2010/main" val="1845932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39890" y="574988"/>
            <a:ext cx="15525572" cy="208745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39891" y="2647443"/>
            <a:ext cx="7615123" cy="1297471"/>
          </a:xfrm>
        </p:spPr>
        <p:txBody>
          <a:bodyPr anchor="b"/>
          <a:lstStyle>
            <a:lvl1pPr marL="0" indent="0">
              <a:buNone/>
              <a:defRPr sz="3543" b="1"/>
            </a:lvl1pPr>
            <a:lvl2pPr marL="675010" indent="0">
              <a:buNone/>
              <a:defRPr sz="2953" b="1"/>
            </a:lvl2pPr>
            <a:lvl3pPr marL="1350020" indent="0">
              <a:buNone/>
              <a:defRPr sz="2658" b="1"/>
            </a:lvl3pPr>
            <a:lvl4pPr marL="2025030" indent="0">
              <a:buNone/>
              <a:defRPr sz="2362" b="1"/>
            </a:lvl4pPr>
            <a:lvl5pPr marL="2700040" indent="0">
              <a:buNone/>
              <a:defRPr sz="2362" b="1"/>
            </a:lvl5pPr>
            <a:lvl6pPr marL="3375050" indent="0">
              <a:buNone/>
              <a:defRPr sz="2362" b="1"/>
            </a:lvl6pPr>
            <a:lvl7pPr marL="4050060" indent="0">
              <a:buNone/>
              <a:defRPr sz="2362" b="1"/>
            </a:lvl7pPr>
            <a:lvl8pPr marL="4725071" indent="0">
              <a:buNone/>
              <a:defRPr sz="2362" b="1"/>
            </a:lvl8pPr>
            <a:lvl9pPr marL="5400081" indent="0">
              <a:buNone/>
              <a:defRPr sz="2362" b="1"/>
            </a:lvl9pPr>
          </a:lstStyle>
          <a:p>
            <a:pPr lvl="0"/>
            <a:r>
              <a:rPr lang="en-US"/>
              <a:t>Click to edit Master text styles</a:t>
            </a:r>
          </a:p>
        </p:txBody>
      </p:sp>
      <p:sp>
        <p:nvSpPr>
          <p:cNvPr id="4" name="Content Placeholder 3"/>
          <p:cNvSpPr>
            <a:spLocks noGrp="1"/>
          </p:cNvSpPr>
          <p:nvPr>
            <p:ph sz="half" idx="2"/>
          </p:nvPr>
        </p:nvSpPr>
        <p:spPr>
          <a:xfrm>
            <a:off x="1239891" y="3944914"/>
            <a:ext cx="7615123" cy="58023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112836" y="2647443"/>
            <a:ext cx="7652626" cy="1297471"/>
          </a:xfrm>
        </p:spPr>
        <p:txBody>
          <a:bodyPr anchor="b"/>
          <a:lstStyle>
            <a:lvl1pPr marL="0" indent="0">
              <a:buNone/>
              <a:defRPr sz="3543" b="1"/>
            </a:lvl1pPr>
            <a:lvl2pPr marL="675010" indent="0">
              <a:buNone/>
              <a:defRPr sz="2953" b="1"/>
            </a:lvl2pPr>
            <a:lvl3pPr marL="1350020" indent="0">
              <a:buNone/>
              <a:defRPr sz="2658" b="1"/>
            </a:lvl3pPr>
            <a:lvl4pPr marL="2025030" indent="0">
              <a:buNone/>
              <a:defRPr sz="2362" b="1"/>
            </a:lvl4pPr>
            <a:lvl5pPr marL="2700040" indent="0">
              <a:buNone/>
              <a:defRPr sz="2362" b="1"/>
            </a:lvl5pPr>
            <a:lvl6pPr marL="3375050" indent="0">
              <a:buNone/>
              <a:defRPr sz="2362" b="1"/>
            </a:lvl6pPr>
            <a:lvl7pPr marL="4050060" indent="0">
              <a:buNone/>
              <a:defRPr sz="2362" b="1"/>
            </a:lvl7pPr>
            <a:lvl8pPr marL="4725071" indent="0">
              <a:buNone/>
              <a:defRPr sz="2362" b="1"/>
            </a:lvl8pPr>
            <a:lvl9pPr marL="5400081" indent="0">
              <a:buNone/>
              <a:defRPr sz="2362" b="1"/>
            </a:lvl9pPr>
          </a:lstStyle>
          <a:p>
            <a:pPr lvl="0"/>
            <a:r>
              <a:rPr lang="en-US"/>
              <a:t>Click to edit Master text styles</a:t>
            </a:r>
          </a:p>
        </p:txBody>
      </p:sp>
      <p:sp>
        <p:nvSpPr>
          <p:cNvPr id="6" name="Content Placeholder 5"/>
          <p:cNvSpPr>
            <a:spLocks noGrp="1"/>
          </p:cNvSpPr>
          <p:nvPr>
            <p:ph sz="quarter" idx="4"/>
          </p:nvPr>
        </p:nvSpPr>
        <p:spPr>
          <a:xfrm>
            <a:off x="9112836" y="3944914"/>
            <a:ext cx="7652626" cy="58023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2DCF12-85EC-4B39-BA32-A949FE43672A}" type="datetimeFigureOut">
              <a:rPr lang="en-GB" smtClean="0"/>
              <a:t>16/06/2026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E41558-0B90-434E-885B-C876CFBEA650}" type="slidenum">
              <a:rPr lang="en-GB" smtClean="0"/>
              <a:t>‹#›</a:t>
            </a:fld>
            <a:endParaRPr lang="en-GB"/>
          </a:p>
        </p:txBody>
      </p:sp>
    </p:spTree>
    <p:extLst>
      <p:ext uri="{BB962C8B-B14F-4D97-AF65-F5344CB8AC3E}">
        <p14:creationId xmlns:p14="http://schemas.microsoft.com/office/powerpoint/2010/main" val="2598490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2DCF12-85EC-4B39-BA32-A949FE43672A}" type="datetimeFigureOut">
              <a:rPr lang="en-GB" smtClean="0"/>
              <a:t>16/06/2026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E41558-0B90-434E-885B-C876CFBEA650}" type="slidenum">
              <a:rPr lang="en-GB" smtClean="0"/>
              <a:t>‹#›</a:t>
            </a:fld>
            <a:endParaRPr lang="en-GB"/>
          </a:p>
        </p:txBody>
      </p:sp>
    </p:spTree>
    <p:extLst>
      <p:ext uri="{BB962C8B-B14F-4D97-AF65-F5344CB8AC3E}">
        <p14:creationId xmlns:p14="http://schemas.microsoft.com/office/powerpoint/2010/main" val="562029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2DCF12-85EC-4B39-BA32-A949FE43672A}" type="datetimeFigureOut">
              <a:rPr lang="en-GB" smtClean="0"/>
              <a:t>16/06/2026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E41558-0B90-434E-885B-C876CFBEA650}" type="slidenum">
              <a:rPr lang="en-GB" smtClean="0"/>
              <a:t>‹#›</a:t>
            </a:fld>
            <a:endParaRPr lang="en-GB"/>
          </a:p>
        </p:txBody>
      </p:sp>
    </p:spTree>
    <p:extLst>
      <p:ext uri="{BB962C8B-B14F-4D97-AF65-F5344CB8AC3E}">
        <p14:creationId xmlns:p14="http://schemas.microsoft.com/office/powerpoint/2010/main" val="1804206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39891" y="719984"/>
            <a:ext cx="5805682" cy="2519945"/>
          </a:xfrm>
        </p:spPr>
        <p:txBody>
          <a:bodyPr anchor="b"/>
          <a:lstStyle>
            <a:lvl1pPr>
              <a:defRPr sz="4724"/>
            </a:lvl1pPr>
          </a:lstStyle>
          <a:p>
            <a:r>
              <a:rPr lang="en-US"/>
              <a:t>Click to edit Master title style</a:t>
            </a:r>
            <a:endParaRPr lang="en-US" dirty="0"/>
          </a:p>
        </p:txBody>
      </p:sp>
      <p:sp>
        <p:nvSpPr>
          <p:cNvPr id="3" name="Content Placeholder 2"/>
          <p:cNvSpPr>
            <a:spLocks noGrp="1"/>
          </p:cNvSpPr>
          <p:nvPr>
            <p:ph idx="1"/>
          </p:nvPr>
        </p:nvSpPr>
        <p:spPr>
          <a:xfrm>
            <a:off x="7652626" y="1554966"/>
            <a:ext cx="9112836" cy="7674832"/>
          </a:xfrm>
        </p:spPr>
        <p:txBody>
          <a:bodyPr/>
          <a:lstStyle>
            <a:lvl1pPr>
              <a:defRPr sz="4724"/>
            </a:lvl1pPr>
            <a:lvl2pPr>
              <a:defRPr sz="4134"/>
            </a:lvl2pPr>
            <a:lvl3pPr>
              <a:defRPr sz="3543"/>
            </a:lvl3pPr>
            <a:lvl4pPr>
              <a:defRPr sz="2953"/>
            </a:lvl4pPr>
            <a:lvl5pPr>
              <a:defRPr sz="2953"/>
            </a:lvl5pPr>
            <a:lvl6pPr>
              <a:defRPr sz="2953"/>
            </a:lvl6pPr>
            <a:lvl7pPr>
              <a:defRPr sz="2953"/>
            </a:lvl7pPr>
            <a:lvl8pPr>
              <a:defRPr sz="2953"/>
            </a:lvl8pPr>
            <a:lvl9pPr>
              <a:defRPr sz="295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39891" y="3239929"/>
            <a:ext cx="5805682" cy="6002369"/>
          </a:xfrm>
        </p:spPr>
        <p:txBody>
          <a:bodyPr/>
          <a:lstStyle>
            <a:lvl1pPr marL="0" indent="0">
              <a:buNone/>
              <a:defRPr sz="2362"/>
            </a:lvl1pPr>
            <a:lvl2pPr marL="675010" indent="0">
              <a:buNone/>
              <a:defRPr sz="2067"/>
            </a:lvl2pPr>
            <a:lvl3pPr marL="1350020" indent="0">
              <a:buNone/>
              <a:defRPr sz="1772"/>
            </a:lvl3pPr>
            <a:lvl4pPr marL="2025030" indent="0">
              <a:buNone/>
              <a:defRPr sz="1476"/>
            </a:lvl4pPr>
            <a:lvl5pPr marL="2700040" indent="0">
              <a:buNone/>
              <a:defRPr sz="1476"/>
            </a:lvl5pPr>
            <a:lvl6pPr marL="3375050" indent="0">
              <a:buNone/>
              <a:defRPr sz="1476"/>
            </a:lvl6pPr>
            <a:lvl7pPr marL="4050060" indent="0">
              <a:buNone/>
              <a:defRPr sz="1476"/>
            </a:lvl7pPr>
            <a:lvl8pPr marL="4725071" indent="0">
              <a:buNone/>
              <a:defRPr sz="1476"/>
            </a:lvl8pPr>
            <a:lvl9pPr marL="5400081" indent="0">
              <a:buNone/>
              <a:defRPr sz="1476"/>
            </a:lvl9pPr>
          </a:lstStyle>
          <a:p>
            <a:pPr lvl="0"/>
            <a:r>
              <a:rPr lang="en-US"/>
              <a:t>Click to edit Master text styles</a:t>
            </a:r>
          </a:p>
        </p:txBody>
      </p:sp>
      <p:sp>
        <p:nvSpPr>
          <p:cNvPr id="5" name="Date Placeholder 4"/>
          <p:cNvSpPr>
            <a:spLocks noGrp="1"/>
          </p:cNvSpPr>
          <p:nvPr>
            <p:ph type="dt" sz="half" idx="10"/>
          </p:nvPr>
        </p:nvSpPr>
        <p:spPr/>
        <p:txBody>
          <a:bodyPr/>
          <a:lstStyle/>
          <a:p>
            <a:fld id="{A72DCF12-85EC-4B39-BA32-A949FE43672A}" type="datetimeFigureOut">
              <a:rPr lang="en-GB" smtClean="0"/>
              <a:t>16/06/2026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41558-0B90-434E-885B-C876CFBEA650}" type="slidenum">
              <a:rPr lang="en-GB" smtClean="0"/>
              <a:t>‹#›</a:t>
            </a:fld>
            <a:endParaRPr lang="en-GB"/>
          </a:p>
        </p:txBody>
      </p:sp>
    </p:spTree>
    <p:extLst>
      <p:ext uri="{BB962C8B-B14F-4D97-AF65-F5344CB8AC3E}">
        <p14:creationId xmlns:p14="http://schemas.microsoft.com/office/powerpoint/2010/main" val="2051589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39891" y="719984"/>
            <a:ext cx="5805682" cy="2519945"/>
          </a:xfrm>
        </p:spPr>
        <p:txBody>
          <a:bodyPr anchor="b"/>
          <a:lstStyle>
            <a:lvl1pPr>
              <a:defRPr sz="4724"/>
            </a:lvl1pPr>
          </a:lstStyle>
          <a:p>
            <a:r>
              <a:rPr lang="en-US"/>
              <a:t>Click to edit Master title style</a:t>
            </a:r>
            <a:endParaRPr lang="en-US" dirty="0"/>
          </a:p>
        </p:txBody>
      </p:sp>
      <p:sp>
        <p:nvSpPr>
          <p:cNvPr id="3" name="Picture Placeholder 2"/>
          <p:cNvSpPr>
            <a:spLocks noGrp="1" noChangeAspect="1"/>
          </p:cNvSpPr>
          <p:nvPr>
            <p:ph type="pic" idx="1"/>
          </p:nvPr>
        </p:nvSpPr>
        <p:spPr>
          <a:xfrm>
            <a:off x="7652626" y="1554966"/>
            <a:ext cx="9112836" cy="7674832"/>
          </a:xfrm>
        </p:spPr>
        <p:txBody>
          <a:bodyPr anchor="t"/>
          <a:lstStyle>
            <a:lvl1pPr marL="0" indent="0">
              <a:buNone/>
              <a:defRPr sz="4724"/>
            </a:lvl1pPr>
            <a:lvl2pPr marL="675010" indent="0">
              <a:buNone/>
              <a:defRPr sz="4134"/>
            </a:lvl2pPr>
            <a:lvl3pPr marL="1350020" indent="0">
              <a:buNone/>
              <a:defRPr sz="3543"/>
            </a:lvl3pPr>
            <a:lvl4pPr marL="2025030" indent="0">
              <a:buNone/>
              <a:defRPr sz="2953"/>
            </a:lvl4pPr>
            <a:lvl5pPr marL="2700040" indent="0">
              <a:buNone/>
              <a:defRPr sz="2953"/>
            </a:lvl5pPr>
            <a:lvl6pPr marL="3375050" indent="0">
              <a:buNone/>
              <a:defRPr sz="2953"/>
            </a:lvl6pPr>
            <a:lvl7pPr marL="4050060" indent="0">
              <a:buNone/>
              <a:defRPr sz="2953"/>
            </a:lvl7pPr>
            <a:lvl8pPr marL="4725071" indent="0">
              <a:buNone/>
              <a:defRPr sz="2953"/>
            </a:lvl8pPr>
            <a:lvl9pPr marL="5400081" indent="0">
              <a:buNone/>
              <a:defRPr sz="2953"/>
            </a:lvl9pPr>
          </a:lstStyle>
          <a:p>
            <a:r>
              <a:rPr lang="en-US"/>
              <a:t>Click icon to add picture</a:t>
            </a:r>
            <a:endParaRPr lang="en-US" dirty="0"/>
          </a:p>
        </p:txBody>
      </p:sp>
      <p:sp>
        <p:nvSpPr>
          <p:cNvPr id="4" name="Text Placeholder 3"/>
          <p:cNvSpPr>
            <a:spLocks noGrp="1"/>
          </p:cNvSpPr>
          <p:nvPr>
            <p:ph type="body" sz="half" idx="2"/>
          </p:nvPr>
        </p:nvSpPr>
        <p:spPr>
          <a:xfrm>
            <a:off x="1239891" y="3239929"/>
            <a:ext cx="5805682" cy="6002369"/>
          </a:xfrm>
        </p:spPr>
        <p:txBody>
          <a:bodyPr/>
          <a:lstStyle>
            <a:lvl1pPr marL="0" indent="0">
              <a:buNone/>
              <a:defRPr sz="2362"/>
            </a:lvl1pPr>
            <a:lvl2pPr marL="675010" indent="0">
              <a:buNone/>
              <a:defRPr sz="2067"/>
            </a:lvl2pPr>
            <a:lvl3pPr marL="1350020" indent="0">
              <a:buNone/>
              <a:defRPr sz="1772"/>
            </a:lvl3pPr>
            <a:lvl4pPr marL="2025030" indent="0">
              <a:buNone/>
              <a:defRPr sz="1476"/>
            </a:lvl4pPr>
            <a:lvl5pPr marL="2700040" indent="0">
              <a:buNone/>
              <a:defRPr sz="1476"/>
            </a:lvl5pPr>
            <a:lvl6pPr marL="3375050" indent="0">
              <a:buNone/>
              <a:defRPr sz="1476"/>
            </a:lvl6pPr>
            <a:lvl7pPr marL="4050060" indent="0">
              <a:buNone/>
              <a:defRPr sz="1476"/>
            </a:lvl7pPr>
            <a:lvl8pPr marL="4725071" indent="0">
              <a:buNone/>
              <a:defRPr sz="1476"/>
            </a:lvl8pPr>
            <a:lvl9pPr marL="5400081" indent="0">
              <a:buNone/>
              <a:defRPr sz="1476"/>
            </a:lvl9pPr>
          </a:lstStyle>
          <a:p>
            <a:pPr lvl="0"/>
            <a:r>
              <a:rPr lang="en-US"/>
              <a:t>Click to edit Master text styles</a:t>
            </a:r>
          </a:p>
        </p:txBody>
      </p:sp>
      <p:sp>
        <p:nvSpPr>
          <p:cNvPr id="5" name="Date Placeholder 4"/>
          <p:cNvSpPr>
            <a:spLocks noGrp="1"/>
          </p:cNvSpPr>
          <p:nvPr>
            <p:ph type="dt" sz="half" idx="10"/>
          </p:nvPr>
        </p:nvSpPr>
        <p:spPr/>
        <p:txBody>
          <a:bodyPr/>
          <a:lstStyle/>
          <a:p>
            <a:fld id="{A72DCF12-85EC-4B39-BA32-A949FE43672A}" type="datetimeFigureOut">
              <a:rPr lang="en-GB" smtClean="0"/>
              <a:t>16/06/2026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41558-0B90-434E-885B-C876CFBEA650}" type="slidenum">
              <a:rPr lang="en-GB" smtClean="0"/>
              <a:t>‹#›</a:t>
            </a:fld>
            <a:endParaRPr lang="en-GB"/>
          </a:p>
        </p:txBody>
      </p:sp>
    </p:spTree>
    <p:extLst>
      <p:ext uri="{BB962C8B-B14F-4D97-AF65-F5344CB8AC3E}">
        <p14:creationId xmlns:p14="http://schemas.microsoft.com/office/powerpoint/2010/main" val="1102478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2DCF12-85EC-4B39-BA32-A949FE43672A}" type="datetimeFigureOut">
              <a:rPr lang="en-GB" smtClean="0"/>
              <a:t>16/06/2026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41558-0B90-434E-885B-C876CFBEA650}" type="slidenum">
              <a:rPr lang="en-GB" smtClean="0"/>
              <a:t>‹#›</a:t>
            </a:fld>
            <a:endParaRPr lang="en-GB"/>
          </a:p>
        </p:txBody>
      </p:sp>
    </p:spTree>
    <p:extLst>
      <p:ext uri="{BB962C8B-B14F-4D97-AF65-F5344CB8AC3E}">
        <p14:creationId xmlns:p14="http://schemas.microsoft.com/office/powerpoint/2010/main" val="871414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881724" y="574987"/>
            <a:ext cx="3881393" cy="91523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37545" y="574987"/>
            <a:ext cx="11419171" cy="9152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2DCF12-85EC-4B39-BA32-A949FE43672A}" type="datetimeFigureOut">
              <a:rPr lang="en-GB" smtClean="0"/>
              <a:t>16/06/2026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41558-0B90-434E-885B-C876CFBEA650}" type="slidenum">
              <a:rPr lang="en-GB" smtClean="0"/>
              <a:t>‹#›</a:t>
            </a:fld>
            <a:endParaRPr lang="en-GB"/>
          </a:p>
        </p:txBody>
      </p:sp>
    </p:spTree>
    <p:extLst>
      <p:ext uri="{BB962C8B-B14F-4D97-AF65-F5344CB8AC3E}">
        <p14:creationId xmlns:p14="http://schemas.microsoft.com/office/powerpoint/2010/main" val="764815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37546" y="574988"/>
            <a:ext cx="15525572" cy="208745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37546" y="2874937"/>
            <a:ext cx="15525572" cy="68523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37546" y="10009781"/>
            <a:ext cx="4050149" cy="574987"/>
          </a:xfrm>
          <a:prstGeom prst="rect">
            <a:avLst/>
          </a:prstGeom>
        </p:spPr>
        <p:txBody>
          <a:bodyPr vert="horz" lIns="91440" tIns="45720" rIns="91440" bIns="45720" rtlCol="0" anchor="ctr"/>
          <a:lstStyle>
            <a:lvl1pPr algn="l">
              <a:defRPr sz="1772">
                <a:solidFill>
                  <a:schemeClr val="tx1">
                    <a:tint val="82000"/>
                  </a:schemeClr>
                </a:solidFill>
              </a:defRPr>
            </a:lvl1pPr>
          </a:lstStyle>
          <a:p>
            <a:fld id="{A72DCF12-85EC-4B39-BA32-A949FE43672A}" type="datetimeFigureOut">
              <a:rPr lang="en-GB" smtClean="0"/>
              <a:t>16/06/2026</a:t>
            </a:fld>
            <a:endParaRPr lang="en-GB"/>
          </a:p>
        </p:txBody>
      </p:sp>
      <p:sp>
        <p:nvSpPr>
          <p:cNvPr id="5" name="Footer Placeholder 4"/>
          <p:cNvSpPr>
            <a:spLocks noGrp="1"/>
          </p:cNvSpPr>
          <p:nvPr>
            <p:ph type="ftr" sz="quarter" idx="3"/>
          </p:nvPr>
        </p:nvSpPr>
        <p:spPr>
          <a:xfrm>
            <a:off x="5962720" y="10009781"/>
            <a:ext cx="6075224" cy="574987"/>
          </a:xfrm>
          <a:prstGeom prst="rect">
            <a:avLst/>
          </a:prstGeom>
        </p:spPr>
        <p:txBody>
          <a:bodyPr vert="horz" lIns="91440" tIns="45720" rIns="91440" bIns="45720" rtlCol="0" anchor="ctr"/>
          <a:lstStyle>
            <a:lvl1pPr algn="ctr">
              <a:defRPr sz="177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2712968" y="10009781"/>
            <a:ext cx="4050149" cy="574987"/>
          </a:xfrm>
          <a:prstGeom prst="rect">
            <a:avLst/>
          </a:prstGeom>
        </p:spPr>
        <p:txBody>
          <a:bodyPr vert="horz" lIns="91440" tIns="45720" rIns="91440" bIns="45720" rtlCol="0" anchor="ctr"/>
          <a:lstStyle>
            <a:lvl1pPr algn="r">
              <a:defRPr sz="1772">
                <a:solidFill>
                  <a:schemeClr val="tx1">
                    <a:tint val="82000"/>
                  </a:schemeClr>
                </a:solidFill>
              </a:defRPr>
            </a:lvl1pPr>
          </a:lstStyle>
          <a:p>
            <a:fld id="{BBE41558-0B90-434E-885B-C876CFBEA650}" type="slidenum">
              <a:rPr lang="en-GB" smtClean="0"/>
              <a:t>‹#›</a:t>
            </a:fld>
            <a:endParaRPr lang="en-GB"/>
          </a:p>
        </p:txBody>
      </p:sp>
    </p:spTree>
    <p:extLst>
      <p:ext uri="{BB962C8B-B14F-4D97-AF65-F5344CB8AC3E}">
        <p14:creationId xmlns:p14="http://schemas.microsoft.com/office/powerpoint/2010/main" val="1518834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350020" rtl="0" eaLnBrk="1" latinLnBrk="0" hangingPunct="1">
        <a:lnSpc>
          <a:spcPct val="90000"/>
        </a:lnSpc>
        <a:spcBef>
          <a:spcPct val="0"/>
        </a:spcBef>
        <a:buNone/>
        <a:defRPr sz="6496" kern="1200">
          <a:solidFill>
            <a:schemeClr val="tx1"/>
          </a:solidFill>
          <a:latin typeface="+mj-lt"/>
          <a:ea typeface="+mj-ea"/>
          <a:cs typeface="+mj-cs"/>
        </a:defRPr>
      </a:lvl1pPr>
    </p:titleStyle>
    <p:bodyStyle>
      <a:lvl1pPr marL="337505" indent="-337505" algn="l" defTabSz="1350020" rtl="0" eaLnBrk="1" latinLnBrk="0" hangingPunct="1">
        <a:lnSpc>
          <a:spcPct val="90000"/>
        </a:lnSpc>
        <a:spcBef>
          <a:spcPts val="1476"/>
        </a:spcBef>
        <a:buFont typeface="Arial" panose="020B0604020202020204" pitchFamily="34" charset="0"/>
        <a:buChar char="•"/>
        <a:defRPr sz="4134" kern="1200">
          <a:solidFill>
            <a:schemeClr val="tx1"/>
          </a:solidFill>
          <a:latin typeface="+mn-lt"/>
          <a:ea typeface="+mn-ea"/>
          <a:cs typeface="+mn-cs"/>
        </a:defRPr>
      </a:lvl1pPr>
      <a:lvl2pPr marL="1012515" indent="-337505" algn="l" defTabSz="1350020" rtl="0" eaLnBrk="1" latinLnBrk="0" hangingPunct="1">
        <a:lnSpc>
          <a:spcPct val="90000"/>
        </a:lnSpc>
        <a:spcBef>
          <a:spcPts val="738"/>
        </a:spcBef>
        <a:buFont typeface="Arial" panose="020B0604020202020204" pitchFamily="34" charset="0"/>
        <a:buChar char="•"/>
        <a:defRPr sz="3543" kern="1200">
          <a:solidFill>
            <a:schemeClr val="tx1"/>
          </a:solidFill>
          <a:latin typeface="+mn-lt"/>
          <a:ea typeface="+mn-ea"/>
          <a:cs typeface="+mn-cs"/>
        </a:defRPr>
      </a:lvl2pPr>
      <a:lvl3pPr marL="1687525" indent="-337505" algn="l" defTabSz="1350020" rtl="0" eaLnBrk="1" latinLnBrk="0" hangingPunct="1">
        <a:lnSpc>
          <a:spcPct val="90000"/>
        </a:lnSpc>
        <a:spcBef>
          <a:spcPts val="738"/>
        </a:spcBef>
        <a:buFont typeface="Arial" panose="020B0604020202020204" pitchFamily="34" charset="0"/>
        <a:buChar char="•"/>
        <a:defRPr sz="2953" kern="1200">
          <a:solidFill>
            <a:schemeClr val="tx1"/>
          </a:solidFill>
          <a:latin typeface="+mn-lt"/>
          <a:ea typeface="+mn-ea"/>
          <a:cs typeface="+mn-cs"/>
        </a:defRPr>
      </a:lvl3pPr>
      <a:lvl4pPr marL="2362535" indent="-337505" algn="l" defTabSz="1350020" rtl="0" eaLnBrk="1" latinLnBrk="0" hangingPunct="1">
        <a:lnSpc>
          <a:spcPct val="90000"/>
        </a:lnSpc>
        <a:spcBef>
          <a:spcPts val="738"/>
        </a:spcBef>
        <a:buFont typeface="Arial" panose="020B0604020202020204" pitchFamily="34" charset="0"/>
        <a:buChar char="•"/>
        <a:defRPr sz="2658" kern="1200">
          <a:solidFill>
            <a:schemeClr val="tx1"/>
          </a:solidFill>
          <a:latin typeface="+mn-lt"/>
          <a:ea typeface="+mn-ea"/>
          <a:cs typeface="+mn-cs"/>
        </a:defRPr>
      </a:lvl4pPr>
      <a:lvl5pPr marL="3037545" indent="-337505" algn="l" defTabSz="1350020" rtl="0" eaLnBrk="1" latinLnBrk="0" hangingPunct="1">
        <a:lnSpc>
          <a:spcPct val="90000"/>
        </a:lnSpc>
        <a:spcBef>
          <a:spcPts val="738"/>
        </a:spcBef>
        <a:buFont typeface="Arial" panose="020B0604020202020204" pitchFamily="34" charset="0"/>
        <a:buChar char="•"/>
        <a:defRPr sz="2658" kern="1200">
          <a:solidFill>
            <a:schemeClr val="tx1"/>
          </a:solidFill>
          <a:latin typeface="+mn-lt"/>
          <a:ea typeface="+mn-ea"/>
          <a:cs typeface="+mn-cs"/>
        </a:defRPr>
      </a:lvl5pPr>
      <a:lvl6pPr marL="3712555" indent="-337505" algn="l" defTabSz="1350020" rtl="0" eaLnBrk="1" latinLnBrk="0" hangingPunct="1">
        <a:lnSpc>
          <a:spcPct val="90000"/>
        </a:lnSpc>
        <a:spcBef>
          <a:spcPts val="738"/>
        </a:spcBef>
        <a:buFont typeface="Arial" panose="020B0604020202020204" pitchFamily="34" charset="0"/>
        <a:buChar char="•"/>
        <a:defRPr sz="2658" kern="1200">
          <a:solidFill>
            <a:schemeClr val="tx1"/>
          </a:solidFill>
          <a:latin typeface="+mn-lt"/>
          <a:ea typeface="+mn-ea"/>
          <a:cs typeface="+mn-cs"/>
        </a:defRPr>
      </a:lvl6pPr>
      <a:lvl7pPr marL="4387566" indent="-337505" algn="l" defTabSz="1350020" rtl="0" eaLnBrk="1" latinLnBrk="0" hangingPunct="1">
        <a:lnSpc>
          <a:spcPct val="90000"/>
        </a:lnSpc>
        <a:spcBef>
          <a:spcPts val="738"/>
        </a:spcBef>
        <a:buFont typeface="Arial" panose="020B0604020202020204" pitchFamily="34" charset="0"/>
        <a:buChar char="•"/>
        <a:defRPr sz="2658" kern="1200">
          <a:solidFill>
            <a:schemeClr val="tx1"/>
          </a:solidFill>
          <a:latin typeface="+mn-lt"/>
          <a:ea typeface="+mn-ea"/>
          <a:cs typeface="+mn-cs"/>
        </a:defRPr>
      </a:lvl7pPr>
      <a:lvl8pPr marL="5062576" indent="-337505" algn="l" defTabSz="1350020" rtl="0" eaLnBrk="1" latinLnBrk="0" hangingPunct="1">
        <a:lnSpc>
          <a:spcPct val="90000"/>
        </a:lnSpc>
        <a:spcBef>
          <a:spcPts val="738"/>
        </a:spcBef>
        <a:buFont typeface="Arial" panose="020B0604020202020204" pitchFamily="34" charset="0"/>
        <a:buChar char="•"/>
        <a:defRPr sz="2658" kern="1200">
          <a:solidFill>
            <a:schemeClr val="tx1"/>
          </a:solidFill>
          <a:latin typeface="+mn-lt"/>
          <a:ea typeface="+mn-ea"/>
          <a:cs typeface="+mn-cs"/>
        </a:defRPr>
      </a:lvl8pPr>
      <a:lvl9pPr marL="5737586" indent="-337505" algn="l" defTabSz="1350020" rtl="0" eaLnBrk="1" latinLnBrk="0" hangingPunct="1">
        <a:lnSpc>
          <a:spcPct val="90000"/>
        </a:lnSpc>
        <a:spcBef>
          <a:spcPts val="738"/>
        </a:spcBef>
        <a:buFont typeface="Arial" panose="020B0604020202020204" pitchFamily="34" charset="0"/>
        <a:buChar char="•"/>
        <a:defRPr sz="2658" kern="1200">
          <a:solidFill>
            <a:schemeClr val="tx1"/>
          </a:solidFill>
          <a:latin typeface="+mn-lt"/>
          <a:ea typeface="+mn-ea"/>
          <a:cs typeface="+mn-cs"/>
        </a:defRPr>
      </a:lvl9pPr>
    </p:bodyStyle>
    <p:otherStyle>
      <a:defPPr>
        <a:defRPr lang="en-US"/>
      </a:defPPr>
      <a:lvl1pPr marL="0" algn="l" defTabSz="1350020" rtl="0" eaLnBrk="1" latinLnBrk="0" hangingPunct="1">
        <a:defRPr sz="2658" kern="1200">
          <a:solidFill>
            <a:schemeClr val="tx1"/>
          </a:solidFill>
          <a:latin typeface="+mn-lt"/>
          <a:ea typeface="+mn-ea"/>
          <a:cs typeface="+mn-cs"/>
        </a:defRPr>
      </a:lvl1pPr>
      <a:lvl2pPr marL="675010" algn="l" defTabSz="1350020" rtl="0" eaLnBrk="1" latinLnBrk="0" hangingPunct="1">
        <a:defRPr sz="2658" kern="1200">
          <a:solidFill>
            <a:schemeClr val="tx1"/>
          </a:solidFill>
          <a:latin typeface="+mn-lt"/>
          <a:ea typeface="+mn-ea"/>
          <a:cs typeface="+mn-cs"/>
        </a:defRPr>
      </a:lvl2pPr>
      <a:lvl3pPr marL="1350020" algn="l" defTabSz="1350020" rtl="0" eaLnBrk="1" latinLnBrk="0" hangingPunct="1">
        <a:defRPr sz="2658" kern="1200">
          <a:solidFill>
            <a:schemeClr val="tx1"/>
          </a:solidFill>
          <a:latin typeface="+mn-lt"/>
          <a:ea typeface="+mn-ea"/>
          <a:cs typeface="+mn-cs"/>
        </a:defRPr>
      </a:lvl3pPr>
      <a:lvl4pPr marL="2025030" algn="l" defTabSz="1350020" rtl="0" eaLnBrk="1" latinLnBrk="0" hangingPunct="1">
        <a:defRPr sz="2658" kern="1200">
          <a:solidFill>
            <a:schemeClr val="tx1"/>
          </a:solidFill>
          <a:latin typeface="+mn-lt"/>
          <a:ea typeface="+mn-ea"/>
          <a:cs typeface="+mn-cs"/>
        </a:defRPr>
      </a:lvl4pPr>
      <a:lvl5pPr marL="2700040" algn="l" defTabSz="1350020" rtl="0" eaLnBrk="1" latinLnBrk="0" hangingPunct="1">
        <a:defRPr sz="2658" kern="1200">
          <a:solidFill>
            <a:schemeClr val="tx1"/>
          </a:solidFill>
          <a:latin typeface="+mn-lt"/>
          <a:ea typeface="+mn-ea"/>
          <a:cs typeface="+mn-cs"/>
        </a:defRPr>
      </a:lvl5pPr>
      <a:lvl6pPr marL="3375050" algn="l" defTabSz="1350020" rtl="0" eaLnBrk="1" latinLnBrk="0" hangingPunct="1">
        <a:defRPr sz="2658" kern="1200">
          <a:solidFill>
            <a:schemeClr val="tx1"/>
          </a:solidFill>
          <a:latin typeface="+mn-lt"/>
          <a:ea typeface="+mn-ea"/>
          <a:cs typeface="+mn-cs"/>
        </a:defRPr>
      </a:lvl6pPr>
      <a:lvl7pPr marL="4050060" algn="l" defTabSz="1350020" rtl="0" eaLnBrk="1" latinLnBrk="0" hangingPunct="1">
        <a:defRPr sz="2658" kern="1200">
          <a:solidFill>
            <a:schemeClr val="tx1"/>
          </a:solidFill>
          <a:latin typeface="+mn-lt"/>
          <a:ea typeface="+mn-ea"/>
          <a:cs typeface="+mn-cs"/>
        </a:defRPr>
      </a:lvl7pPr>
      <a:lvl8pPr marL="4725071" algn="l" defTabSz="1350020" rtl="0" eaLnBrk="1" latinLnBrk="0" hangingPunct="1">
        <a:defRPr sz="2658" kern="1200">
          <a:solidFill>
            <a:schemeClr val="tx1"/>
          </a:solidFill>
          <a:latin typeface="+mn-lt"/>
          <a:ea typeface="+mn-ea"/>
          <a:cs typeface="+mn-cs"/>
        </a:defRPr>
      </a:lvl8pPr>
      <a:lvl9pPr marL="5400081" algn="l" defTabSz="1350020" rtl="0" eaLnBrk="1" latinLnBrk="0" hangingPunct="1">
        <a:defRPr sz="265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7.png"/><Relationship Id="rId18" Type="http://schemas.openxmlformats.org/officeDocument/2006/relationships/image" Target="../media/image12.png"/><Relationship Id="rId3" Type="http://schemas.openxmlformats.org/officeDocument/2006/relationships/image" Target="../media/image2.jpg"/><Relationship Id="rId7" Type="http://schemas.openxmlformats.org/officeDocument/2006/relationships/diagramColors" Target="../diagrams/colors1.xml"/><Relationship Id="rId12" Type="http://schemas.openxmlformats.org/officeDocument/2006/relationships/image" Target="../media/image6.png"/><Relationship Id="rId17" Type="http://schemas.openxmlformats.org/officeDocument/2006/relationships/image" Target="../media/image11.png"/><Relationship Id="rId2" Type="http://schemas.openxmlformats.org/officeDocument/2006/relationships/image" Target="../media/image1.jpg"/><Relationship Id="rId16"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diagramQuickStyle" Target="../diagrams/quickStyle1.xml"/><Relationship Id="rId11" Type="http://schemas.openxmlformats.org/officeDocument/2006/relationships/image" Target="../media/image5.png"/><Relationship Id="rId5" Type="http://schemas.openxmlformats.org/officeDocument/2006/relationships/diagramLayout" Target="../diagrams/layout1.xml"/><Relationship Id="rId15" Type="http://schemas.openxmlformats.org/officeDocument/2006/relationships/image" Target="../media/image9.png"/><Relationship Id="rId10" Type="http://schemas.openxmlformats.org/officeDocument/2006/relationships/image" Target="../media/image4.png"/><Relationship Id="rId19" Type="http://schemas.openxmlformats.org/officeDocument/2006/relationships/image" Target="../media/image13.png"/><Relationship Id="rId4" Type="http://schemas.openxmlformats.org/officeDocument/2006/relationships/diagramData" Target="../diagrams/data1.xml"/><Relationship Id="rId9" Type="http://schemas.openxmlformats.org/officeDocument/2006/relationships/image" Target="../media/image3.png"/><Relationship Id="rId1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1366538A-E4C2-7E48-AF59-BFC3A12331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56760" y="6761304"/>
            <a:ext cx="2666701" cy="1728987"/>
          </a:xfrm>
          <a:prstGeom prst="rect">
            <a:avLst/>
          </a:prstGeom>
        </p:spPr>
      </p:pic>
      <p:sp>
        <p:nvSpPr>
          <p:cNvPr id="26" name="Chord 25">
            <a:extLst>
              <a:ext uri="{FF2B5EF4-FFF2-40B4-BE49-F238E27FC236}">
                <a16:creationId xmlns:a16="http://schemas.microsoft.com/office/drawing/2014/main" id="{98072E8E-D46A-491D-7A0A-562793CDCFFB}"/>
              </a:ext>
            </a:extLst>
          </p:cNvPr>
          <p:cNvSpPr/>
          <p:nvPr/>
        </p:nvSpPr>
        <p:spPr>
          <a:xfrm>
            <a:off x="0" y="6561296"/>
            <a:ext cx="8507133" cy="4025123"/>
          </a:xfrm>
          <a:prstGeom prst="chor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Method/Reflection:</a:t>
            </a:r>
          </a:p>
          <a:p>
            <a:r>
              <a:rPr lang="en-GB" sz="1600" b="1" dirty="0">
                <a:latin typeface="Arial" panose="020B0604020202020204" pitchFamily="34" charset="0"/>
                <a:cs typeface="Arial" panose="020B0604020202020204" pitchFamily="34" charset="0"/>
              </a:rPr>
              <a:t>Reflecting on my own group project</a:t>
            </a:r>
          </a:p>
          <a:p>
            <a:r>
              <a:rPr lang="en-GB" sz="1600" b="1" dirty="0">
                <a:latin typeface="Arial" panose="020B0604020202020204" pitchFamily="34" charset="0"/>
                <a:cs typeface="Arial" panose="020B0604020202020204" pitchFamily="34" charset="0"/>
              </a:rPr>
              <a:t>experiences.</a:t>
            </a:r>
          </a:p>
          <a:p>
            <a:r>
              <a:rPr lang="en-GB" sz="1600" b="1" dirty="0">
                <a:latin typeface="Arial" panose="020B0604020202020204" pitchFamily="34" charset="0"/>
                <a:cs typeface="Arial" panose="020B0604020202020204" pitchFamily="34" charset="0"/>
              </a:rPr>
              <a:t>Reviewing academic literature on</a:t>
            </a:r>
          </a:p>
          <a:p>
            <a:r>
              <a:rPr lang="en-GB" sz="1600" b="1" dirty="0">
                <a:latin typeface="Arial" panose="020B0604020202020204" pitchFamily="34" charset="0"/>
                <a:cs typeface="Arial" panose="020B0604020202020204" pitchFamily="34" charset="0"/>
              </a:rPr>
              <a:t>Emotional intelligence and teamwork.</a:t>
            </a:r>
          </a:p>
          <a:p>
            <a:r>
              <a:rPr lang="en-GB" sz="1600" b="1" dirty="0">
                <a:latin typeface="Arial" panose="020B0604020202020204" pitchFamily="34" charset="0"/>
                <a:cs typeface="Arial" panose="020B0604020202020204" pitchFamily="34" charset="0"/>
              </a:rPr>
              <a:t>Listening to other experience and learning</a:t>
            </a:r>
          </a:p>
          <a:p>
            <a:r>
              <a:rPr lang="en-GB" sz="1600" b="1" dirty="0">
                <a:latin typeface="Arial" panose="020B0604020202020204" pitchFamily="34" charset="0"/>
                <a:cs typeface="Arial" panose="020B0604020202020204" pitchFamily="34" charset="0"/>
              </a:rPr>
              <a:t>together. </a:t>
            </a:r>
            <a:endParaRPr lang="en-GB" dirty="0"/>
          </a:p>
        </p:txBody>
      </p:sp>
      <p:pic>
        <p:nvPicPr>
          <p:cNvPr id="41" name="Picture 40">
            <a:extLst>
              <a:ext uri="{FF2B5EF4-FFF2-40B4-BE49-F238E27FC236}">
                <a16:creationId xmlns:a16="http://schemas.microsoft.com/office/drawing/2014/main" id="{E95DC667-55DC-7D4D-4FA9-E402A1BD08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75720" y="6907974"/>
            <a:ext cx="6524943" cy="1315936"/>
          </a:xfrm>
          <a:prstGeom prst="rect">
            <a:avLst/>
          </a:prstGeom>
        </p:spPr>
      </p:pic>
      <p:sp>
        <p:nvSpPr>
          <p:cNvPr id="2" name="Title 1">
            <a:extLst>
              <a:ext uri="{FF2B5EF4-FFF2-40B4-BE49-F238E27FC236}">
                <a16:creationId xmlns:a16="http://schemas.microsoft.com/office/drawing/2014/main" id="{1A532B44-6772-1D44-B0E7-E6AECD89BC59}"/>
              </a:ext>
            </a:extLst>
          </p:cNvPr>
          <p:cNvSpPr>
            <a:spLocks noGrp="1"/>
          </p:cNvSpPr>
          <p:nvPr>
            <p:ph type="ctrTitle"/>
          </p:nvPr>
        </p:nvSpPr>
        <p:spPr>
          <a:xfrm>
            <a:off x="131723" y="106680"/>
            <a:ext cx="8509357" cy="1458299"/>
          </a:xfrm>
        </p:spPr>
        <p:txBody>
          <a:bodyPr>
            <a:normAutofit/>
          </a:bodyPr>
          <a:lstStyle/>
          <a:p>
            <a:pPr algn="l"/>
            <a:r>
              <a:rPr lang="en-GB" sz="2400" b="1" dirty="0">
                <a:highlight>
                  <a:srgbClr val="00FF00"/>
                </a:highlight>
                <a:latin typeface="Arial" panose="020B0604020202020204" pitchFamily="34" charset="0"/>
                <a:cs typeface="Arial" panose="020B0604020202020204" pitchFamily="34" charset="0"/>
              </a:rPr>
              <a:t>LCLM5006</a:t>
            </a:r>
            <a:br>
              <a:rPr lang="en-GB" sz="2400" b="1" dirty="0">
                <a:highlight>
                  <a:srgbClr val="00FF00"/>
                </a:highlight>
                <a:latin typeface="Arial" panose="020B0604020202020204" pitchFamily="34" charset="0"/>
                <a:cs typeface="Arial" panose="020B0604020202020204" pitchFamily="34" charset="0"/>
              </a:rPr>
            </a:br>
            <a:r>
              <a:rPr lang="en-GB" sz="2400" b="1" dirty="0">
                <a:highlight>
                  <a:srgbClr val="00FF00"/>
                </a:highlight>
                <a:latin typeface="Arial" panose="020B0604020202020204" pitchFamily="34" charset="0"/>
                <a:cs typeface="Arial" panose="020B0604020202020204" pitchFamily="34" charset="0"/>
              </a:rPr>
              <a:t>Developing Emotional Intelligence Skills </a:t>
            </a:r>
            <a:br>
              <a:rPr lang="en-GB" sz="2400" b="1" dirty="0">
                <a:highlight>
                  <a:srgbClr val="00FF00"/>
                </a:highlight>
                <a:latin typeface="Arial" panose="020B0604020202020204" pitchFamily="34" charset="0"/>
                <a:cs typeface="Arial" panose="020B0604020202020204" pitchFamily="34" charset="0"/>
              </a:rPr>
            </a:br>
            <a:r>
              <a:rPr lang="en-GB" sz="2400" b="1" dirty="0">
                <a:highlight>
                  <a:srgbClr val="00FF00"/>
                </a:highlight>
                <a:latin typeface="Arial" panose="020B0604020202020204" pitchFamily="34" charset="0"/>
                <a:cs typeface="Arial" panose="020B0604020202020204" pitchFamily="34" charset="0"/>
              </a:rPr>
              <a:t>Leading Group Projects with Emotional Intelligence (EI)</a:t>
            </a:r>
            <a:br>
              <a:rPr lang="en-GB" sz="2400" b="1" dirty="0">
                <a:highlight>
                  <a:srgbClr val="00FF00"/>
                </a:highlight>
                <a:latin typeface="Arial" panose="020B0604020202020204" pitchFamily="34" charset="0"/>
                <a:cs typeface="Arial" panose="020B0604020202020204" pitchFamily="34" charset="0"/>
              </a:rPr>
            </a:br>
            <a:r>
              <a:rPr lang="en-GB" sz="2400" b="1" dirty="0">
                <a:highlight>
                  <a:srgbClr val="00FF00"/>
                </a:highlight>
                <a:latin typeface="Arial" panose="020B0604020202020204" pitchFamily="34" charset="0"/>
                <a:cs typeface="Arial" panose="020B0604020202020204" pitchFamily="34" charset="0"/>
              </a:rPr>
              <a:t>Task 1</a:t>
            </a:r>
          </a:p>
        </p:txBody>
      </p:sp>
      <p:sp>
        <p:nvSpPr>
          <p:cNvPr id="3" name="Subtitle 2">
            <a:extLst>
              <a:ext uri="{FF2B5EF4-FFF2-40B4-BE49-F238E27FC236}">
                <a16:creationId xmlns:a16="http://schemas.microsoft.com/office/drawing/2014/main" id="{6FC4EFB4-519A-41B7-A23D-FCACF0AF6943}"/>
              </a:ext>
            </a:extLst>
          </p:cNvPr>
          <p:cNvSpPr>
            <a:spLocks noGrp="1"/>
          </p:cNvSpPr>
          <p:nvPr>
            <p:ph type="subTitle" idx="1"/>
          </p:nvPr>
        </p:nvSpPr>
        <p:spPr>
          <a:xfrm>
            <a:off x="2250083" y="5672376"/>
            <a:ext cx="13500497" cy="218239"/>
          </a:xfrm>
        </p:spPr>
        <p:txBody>
          <a:bodyPr>
            <a:normAutofit fontScale="25000" lnSpcReduction="20000"/>
          </a:bodyPr>
          <a:lstStyle/>
          <a:p>
            <a:endParaRPr lang="en-GB" dirty="0"/>
          </a:p>
        </p:txBody>
      </p:sp>
      <p:sp>
        <p:nvSpPr>
          <p:cNvPr id="4" name="Rectangle: Folded Corner 3">
            <a:extLst>
              <a:ext uri="{FF2B5EF4-FFF2-40B4-BE49-F238E27FC236}">
                <a16:creationId xmlns:a16="http://schemas.microsoft.com/office/drawing/2014/main" id="{B7E28AF5-4BCD-E0B1-89BF-A0D4CA48F124}"/>
              </a:ext>
            </a:extLst>
          </p:cNvPr>
          <p:cNvSpPr/>
          <p:nvPr/>
        </p:nvSpPr>
        <p:spPr>
          <a:xfrm>
            <a:off x="8641080" y="106680"/>
            <a:ext cx="9359583" cy="1844040"/>
          </a:xfrm>
          <a:prstGeom prst="foldedCorner">
            <a:avLst/>
          </a:prstGeom>
        </p:spPr>
        <p:style>
          <a:lnRef idx="1">
            <a:schemeClr val="accent6"/>
          </a:lnRef>
          <a:fillRef idx="2">
            <a:schemeClr val="accent6"/>
          </a:fillRef>
          <a:effectRef idx="1">
            <a:schemeClr val="accent6"/>
          </a:effectRef>
          <a:fontRef idx="minor">
            <a:schemeClr val="dk1"/>
          </a:fontRef>
        </p:style>
        <p:txBody>
          <a:bodyPr rtlCol="0" anchor="ctr"/>
          <a:lstStyle/>
          <a:p>
            <a:r>
              <a:rPr lang="en-GB" b="1" dirty="0">
                <a:latin typeface="Arial" panose="020B0604020202020204" pitchFamily="34" charset="0"/>
                <a:cs typeface="Arial" panose="020B0604020202020204" pitchFamily="34" charset="0"/>
              </a:rPr>
              <a:t>Introduction:</a:t>
            </a:r>
          </a:p>
          <a:p>
            <a:r>
              <a:rPr lang="en-US" sz="1600" dirty="0">
                <a:latin typeface="Arial" panose="020B0604020202020204" pitchFamily="34" charset="0"/>
                <a:cs typeface="Arial" panose="020B0604020202020204" pitchFamily="34" charset="0"/>
              </a:rPr>
              <a:t>The ability to identify, comprehend, and control both our own and other people's emotions is known as emotional intelligence (EI) (Goleman, 1995). Students frequently encounter difficulties like stress, tension, and communication problems when working on group projects. By encouraging comprehension and cooperation, developing EI enhances teamwork, decision-making, and overall group performance (</a:t>
            </a:r>
            <a:r>
              <a:rPr lang="en-GB" sz="1600" dirty="0"/>
              <a:t>Zeidner,  Mathews, and Roberts, 2012). </a:t>
            </a:r>
            <a:endParaRPr lang="en-GB" sz="1600"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A1B97628-B4C6-C737-13CA-1B996B1E4EB0}"/>
              </a:ext>
            </a:extLst>
          </p:cNvPr>
          <p:cNvGraphicFramePr>
            <a:graphicFrameLocks noGrp="1"/>
          </p:cNvGraphicFramePr>
          <p:nvPr>
            <p:extLst>
              <p:ext uri="{D42A27DB-BD31-4B8C-83A1-F6EECF244321}">
                <p14:modId xmlns:p14="http://schemas.microsoft.com/office/powerpoint/2010/main" val="1623921067"/>
              </p:ext>
            </p:extLst>
          </p:nvPr>
        </p:nvGraphicFramePr>
        <p:xfrm>
          <a:off x="271107" y="1950720"/>
          <a:ext cx="17729556" cy="5104067"/>
        </p:xfrm>
        <a:graphic>
          <a:graphicData uri="http://schemas.openxmlformats.org/drawingml/2006/table">
            <a:tbl>
              <a:tblPr firstRow="1" bandRow="1">
                <a:tableStyleId>{93296810-A885-4BE3-A3E7-6D5BEEA58F35}</a:tableStyleId>
              </a:tblPr>
              <a:tblGrid>
                <a:gridCol w="5909852">
                  <a:extLst>
                    <a:ext uri="{9D8B030D-6E8A-4147-A177-3AD203B41FA5}">
                      <a16:colId xmlns:a16="http://schemas.microsoft.com/office/drawing/2014/main" val="4213204325"/>
                    </a:ext>
                  </a:extLst>
                </a:gridCol>
                <a:gridCol w="5909852">
                  <a:extLst>
                    <a:ext uri="{9D8B030D-6E8A-4147-A177-3AD203B41FA5}">
                      <a16:colId xmlns:a16="http://schemas.microsoft.com/office/drawing/2014/main" val="1908642658"/>
                    </a:ext>
                  </a:extLst>
                </a:gridCol>
                <a:gridCol w="5909852">
                  <a:extLst>
                    <a:ext uri="{9D8B030D-6E8A-4147-A177-3AD203B41FA5}">
                      <a16:colId xmlns:a16="http://schemas.microsoft.com/office/drawing/2014/main" val="1562821797"/>
                    </a:ext>
                  </a:extLst>
                </a:gridCol>
              </a:tblGrid>
              <a:tr h="370840">
                <a:tc>
                  <a:txBody>
                    <a:bodyPr/>
                    <a:lstStyle/>
                    <a:p>
                      <a:r>
                        <a:rPr lang="en-GB" sz="1600" dirty="0">
                          <a:latin typeface="Arial" panose="020B0604020202020204" pitchFamily="34" charset="0"/>
                          <a:cs typeface="Arial" panose="020B0604020202020204" pitchFamily="34" charset="0"/>
                        </a:rPr>
                        <a:t>SECTION 1 – EI IN TEAMWORK</a:t>
                      </a:r>
                    </a:p>
                  </a:txBody>
                  <a:tcPr/>
                </a:tc>
                <a:tc>
                  <a:txBody>
                    <a:bodyPr/>
                    <a:lstStyle/>
                    <a:p>
                      <a:r>
                        <a:rPr lang="en-GB" sz="1600" dirty="0">
                          <a:latin typeface="Arial" panose="020B0604020202020204" pitchFamily="34" charset="0"/>
                          <a:cs typeface="Arial" panose="020B0604020202020204" pitchFamily="34" charset="0"/>
                        </a:rPr>
                        <a:t>SECTION 2 – MANAGING OWN EMOTIONS</a:t>
                      </a:r>
                    </a:p>
                  </a:txBody>
                  <a:tcPr/>
                </a:tc>
                <a:tc>
                  <a:txBody>
                    <a:bodyPr/>
                    <a:lstStyle/>
                    <a:p>
                      <a:r>
                        <a:rPr lang="en-GB" sz="1600" dirty="0">
                          <a:latin typeface="Arial" panose="020B0604020202020204" pitchFamily="34" charset="0"/>
                          <a:cs typeface="Arial" panose="020B0604020202020204" pitchFamily="34" charset="0"/>
                        </a:rPr>
                        <a:t>SECTION 3 – UNDERSTANDING OTHERS’ EMOTIONS</a:t>
                      </a:r>
                    </a:p>
                  </a:txBody>
                  <a:tcPr/>
                </a:tc>
                <a:extLst>
                  <a:ext uri="{0D108BD9-81ED-4DB2-BD59-A6C34878D82A}">
                    <a16:rowId xmlns:a16="http://schemas.microsoft.com/office/drawing/2014/main" val="711255355"/>
                  </a:ext>
                </a:extLst>
              </a:tr>
              <a:tr h="370840">
                <a:tc>
                  <a:txBody>
                    <a:bodyPr/>
                    <a:lstStyle/>
                    <a:p>
                      <a:r>
                        <a:rPr lang="en-GB" sz="1600" dirty="0">
                          <a:latin typeface="Arial" panose="020B0604020202020204" pitchFamily="34" charset="0"/>
                          <a:cs typeface="Arial" panose="020B0604020202020204" pitchFamily="34" charset="0"/>
                        </a:rPr>
                        <a:t>Emotional intelligence plays a key role in effective teamwork by helping students manage common challenges such as conflict, deadlines, and feedback.</a:t>
                      </a:r>
                    </a:p>
                    <a:p>
                      <a:r>
                        <a:rPr lang="en-GB" sz="1600" b="1" dirty="0">
                          <a:highlight>
                            <a:srgbClr val="00FF00"/>
                          </a:highlight>
                          <a:latin typeface="Arial" panose="020B0604020202020204" pitchFamily="34" charset="0"/>
                          <a:cs typeface="Arial" panose="020B0604020202020204" pitchFamily="34" charset="0"/>
                        </a:rPr>
                        <a:t>Self-awareness </a:t>
                      </a:r>
                      <a:r>
                        <a:rPr lang="en-GB" sz="1600" dirty="0">
                          <a:latin typeface="Arial" panose="020B0604020202020204" pitchFamily="34" charset="0"/>
                          <a:cs typeface="Arial" panose="020B0604020202020204" pitchFamily="34" charset="0"/>
                        </a:rPr>
                        <a:t>allows students to recognise their emotional responses during group work.</a:t>
                      </a:r>
                    </a:p>
                    <a:p>
                      <a:r>
                        <a:rPr lang="en-GB" sz="1600" b="1" dirty="0">
                          <a:highlight>
                            <a:srgbClr val="00FF00"/>
                          </a:highlight>
                          <a:latin typeface="Arial" panose="020B0604020202020204" pitchFamily="34" charset="0"/>
                          <a:cs typeface="Arial" panose="020B0604020202020204" pitchFamily="34" charset="0"/>
                        </a:rPr>
                        <a:t>Self-regulation </a:t>
                      </a:r>
                      <a:r>
                        <a:rPr lang="en-GB" sz="1600" dirty="0">
                          <a:latin typeface="Arial" panose="020B0604020202020204" pitchFamily="34" charset="0"/>
                          <a:cs typeface="Arial" panose="020B0604020202020204" pitchFamily="34" charset="0"/>
                        </a:rPr>
                        <a:t>helps them control reactions, such as frustration during disagreements. </a:t>
                      </a:r>
                    </a:p>
                    <a:p>
                      <a:r>
                        <a:rPr lang="en-GB" sz="1600" b="1" dirty="0">
                          <a:highlight>
                            <a:srgbClr val="00FF00"/>
                          </a:highlight>
                          <a:latin typeface="Arial" panose="020B0604020202020204" pitchFamily="34" charset="0"/>
                          <a:cs typeface="Arial" panose="020B0604020202020204" pitchFamily="34" charset="0"/>
                        </a:rPr>
                        <a:t>Motivation</a:t>
                      </a:r>
                      <a:r>
                        <a:rPr lang="en-GB"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encourages persistence and commitment to group goals. </a:t>
                      </a:r>
                    </a:p>
                    <a:p>
                      <a:r>
                        <a:rPr lang="en-GB" sz="1600" b="1" dirty="0">
                          <a:highlight>
                            <a:srgbClr val="00FF00"/>
                          </a:highlight>
                          <a:latin typeface="Arial" panose="020B0604020202020204" pitchFamily="34" charset="0"/>
                          <a:cs typeface="Arial" panose="020B0604020202020204" pitchFamily="34" charset="0"/>
                        </a:rPr>
                        <a:t>Empathy</a:t>
                      </a:r>
                      <a:r>
                        <a:rPr lang="en-GB" sz="1600" dirty="0">
                          <a:highlight>
                            <a:srgbClr val="00FF00"/>
                          </a:highlight>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enables understanding of others’ perspectives, while social skills support communication and collaboration.</a:t>
                      </a:r>
                    </a:p>
                    <a:p>
                      <a:endParaRPr lang="en-GB" dirty="0"/>
                    </a:p>
                  </a:txBody>
                  <a:tcPr/>
                </a:tc>
                <a:tc>
                  <a:txBody>
                    <a:bodyPr/>
                    <a:lstStyle/>
                    <a:p>
                      <a:r>
                        <a:rPr lang="en-GB" sz="1600" dirty="0">
                          <a:latin typeface="Arial" panose="020B0604020202020204" pitchFamily="34" charset="0"/>
                          <a:cs typeface="Arial" panose="020B0604020202020204" pitchFamily="34" charset="0"/>
                        </a:rPr>
                        <a:t>Students can improve productivity by recognising and managing their emotions during group projects.</a:t>
                      </a:r>
                    </a:p>
                    <a:p>
                      <a:r>
                        <a:rPr lang="en-GB" sz="1600" dirty="0">
                          <a:latin typeface="Arial" panose="020B0604020202020204" pitchFamily="34" charset="0"/>
                          <a:cs typeface="Arial" panose="020B0604020202020204" pitchFamily="34" charset="0"/>
                        </a:rPr>
                        <a:t>Techniques such as </a:t>
                      </a:r>
                      <a:r>
                        <a:rPr lang="en-GB" sz="1600" b="1" dirty="0">
                          <a:highlight>
                            <a:srgbClr val="00FF00"/>
                          </a:highlight>
                          <a:latin typeface="Arial" panose="020B0604020202020204" pitchFamily="34" charset="0"/>
                          <a:cs typeface="Arial" panose="020B0604020202020204" pitchFamily="34" charset="0"/>
                        </a:rPr>
                        <a:t>mindfulness</a:t>
                      </a:r>
                      <a:r>
                        <a:rPr lang="en-GB" sz="1600" dirty="0">
                          <a:latin typeface="Arial" panose="020B0604020202020204" pitchFamily="34" charset="0"/>
                          <a:cs typeface="Arial" panose="020B0604020202020204" pitchFamily="34" charset="0"/>
                        </a:rPr>
                        <a:t> help individuals stay focused and reduce stress.</a:t>
                      </a:r>
                    </a:p>
                    <a:p>
                      <a:r>
                        <a:rPr lang="en-GB" sz="1600" dirty="0">
                          <a:latin typeface="Arial" panose="020B0604020202020204" pitchFamily="34" charset="0"/>
                          <a:cs typeface="Arial" panose="020B0604020202020204" pitchFamily="34" charset="0"/>
                        </a:rPr>
                        <a:t> </a:t>
                      </a:r>
                      <a:r>
                        <a:rPr lang="en-GB" sz="1600" dirty="0">
                          <a:highlight>
                            <a:srgbClr val="00FF00"/>
                          </a:highlight>
                          <a:latin typeface="Arial" panose="020B0604020202020204" pitchFamily="34" charset="0"/>
                          <a:cs typeface="Arial" panose="020B0604020202020204" pitchFamily="34" charset="0"/>
                        </a:rPr>
                        <a:t>Reflective thinking </a:t>
                      </a:r>
                      <a:r>
                        <a:rPr lang="en-GB" sz="1600" dirty="0">
                          <a:latin typeface="Arial" panose="020B0604020202020204" pitchFamily="34" charset="0"/>
                          <a:cs typeface="Arial" panose="020B0604020202020204" pitchFamily="34" charset="0"/>
                        </a:rPr>
                        <a:t>allows students to evaluate their reactions and improve future behaviour </a:t>
                      </a:r>
                      <a:r>
                        <a:rPr lang="en-GB" sz="1600" dirty="0"/>
                        <a:t>(Salovey and Mayer, 1990).</a:t>
                      </a:r>
                      <a:endParaRPr lang="en-GB" sz="1600" dirty="0">
                        <a:latin typeface="Arial" panose="020B0604020202020204" pitchFamily="34" charset="0"/>
                        <a:cs typeface="Arial" panose="020B0604020202020204" pitchFamily="34" charset="0"/>
                      </a:endParaRPr>
                    </a:p>
                    <a:p>
                      <a:r>
                        <a:rPr lang="en-GB" sz="1600" dirty="0">
                          <a:highlight>
                            <a:srgbClr val="00FF00"/>
                          </a:highlight>
                          <a:latin typeface="Arial" panose="020B0604020202020204" pitchFamily="34" charset="0"/>
                          <a:cs typeface="Arial" panose="020B0604020202020204" pitchFamily="34" charset="0"/>
                        </a:rPr>
                        <a:t>Pausing before reacting</a:t>
                      </a:r>
                      <a:r>
                        <a:rPr lang="en-GB" sz="1600" dirty="0">
                          <a:latin typeface="Arial" panose="020B0604020202020204" pitchFamily="34" charset="0"/>
                          <a:cs typeface="Arial" panose="020B0604020202020204" pitchFamily="34" charset="0"/>
                        </a:rPr>
                        <a:t> in stressful situations can prevent conflict and promote more constructive communication.</a:t>
                      </a:r>
                    </a:p>
                  </a:txBody>
                  <a:tcPr/>
                </a:tc>
                <a:tc>
                  <a:txBody>
                    <a:bodyPr/>
                    <a:lstStyle/>
                    <a:p>
                      <a:r>
                        <a:rPr lang="en-GB" sz="1600" b="0" dirty="0">
                          <a:latin typeface="Arial" panose="020B0604020202020204" pitchFamily="34" charset="0"/>
                          <a:cs typeface="Arial" panose="020B0604020202020204" pitchFamily="34" charset="0"/>
                        </a:rPr>
                        <a:t>Empathy is essential for successful teamwork, as it improves communication and collaboration. By </a:t>
                      </a:r>
                      <a:r>
                        <a:rPr lang="en-GB" sz="1600" b="0" dirty="0">
                          <a:highlight>
                            <a:srgbClr val="00FF00"/>
                          </a:highlight>
                          <a:latin typeface="Arial" panose="020B0604020202020204" pitchFamily="34" charset="0"/>
                          <a:cs typeface="Arial" panose="020B0604020202020204" pitchFamily="34" charset="0"/>
                        </a:rPr>
                        <a:t>actively listening </a:t>
                      </a:r>
                      <a:r>
                        <a:rPr lang="en-GB" sz="1600" b="0" dirty="0">
                          <a:latin typeface="Arial" panose="020B0604020202020204" pitchFamily="34" charset="0"/>
                          <a:cs typeface="Arial" panose="020B0604020202020204" pitchFamily="34" charset="0"/>
                        </a:rPr>
                        <a:t>and </a:t>
                      </a:r>
                      <a:r>
                        <a:rPr lang="en-GB" sz="1600" b="0" dirty="0">
                          <a:highlight>
                            <a:srgbClr val="00FF00"/>
                          </a:highlight>
                          <a:latin typeface="Arial" panose="020B0604020202020204" pitchFamily="34" charset="0"/>
                          <a:cs typeface="Arial" panose="020B0604020202020204" pitchFamily="34" charset="0"/>
                        </a:rPr>
                        <a:t>considering others’ perspectives</a:t>
                      </a:r>
                      <a:r>
                        <a:rPr lang="en-GB" sz="1600" b="0" dirty="0">
                          <a:latin typeface="Arial" panose="020B0604020202020204" pitchFamily="34" charset="0"/>
                          <a:cs typeface="Arial" panose="020B0604020202020204" pitchFamily="34" charset="0"/>
                        </a:rPr>
                        <a:t>, students can build trust and reduce misunderstandings </a:t>
                      </a:r>
                      <a:r>
                        <a:rPr lang="en-GB" sz="1600" dirty="0"/>
                        <a:t>(Goleman, 1995).</a:t>
                      </a:r>
                      <a:endParaRPr lang="en-GB" sz="16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31285857"/>
                  </a:ext>
                </a:extLst>
              </a:tr>
              <a:tr h="241934">
                <a:tc>
                  <a:txBody>
                    <a:bodyPr/>
                    <a:lstStyle/>
                    <a:p>
                      <a:r>
                        <a:rPr lang="en-GB" sz="1600" dirty="0">
                          <a:latin typeface="Arial" panose="020B0604020202020204" pitchFamily="34" charset="0"/>
                          <a:cs typeface="Arial" panose="020B0604020202020204" pitchFamily="34" charset="0"/>
                        </a:rPr>
                        <a:t>For example, during a disagreement about task allocation, a student with high EI will listen actively, remain calm, and work towards a compromise rather than escalating conflict (</a:t>
                      </a:r>
                      <a:r>
                        <a:rPr lang="en-GB" sz="1600" dirty="0"/>
                        <a:t>Zeidner, Mathews, and Roberts, 2012). </a:t>
                      </a:r>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For example, if a student feels overwhelmed by deadlines, taking a short break and prioritising tasks can help maintain control and reduce anxiety</a:t>
                      </a:r>
                      <a:r>
                        <a:rPr lang="en-GB" sz="1600" dirty="0"/>
                        <a:t> Goleman, 1995).</a:t>
                      </a:r>
                      <a:endParaRPr lang="en-GB" sz="1600" dirty="0">
                        <a:latin typeface="Arial" panose="020B0604020202020204" pitchFamily="34" charset="0"/>
                        <a:cs typeface="Arial" panose="020B0604020202020204" pitchFamily="34" charset="0"/>
                      </a:endParaRPr>
                    </a:p>
                  </a:txBody>
                  <a:tcPr/>
                </a:tc>
                <a:tc>
                  <a:txBody>
                    <a:bodyPr/>
                    <a:lstStyle/>
                    <a:p>
                      <a:r>
                        <a:rPr lang="en-GB" sz="1600" dirty="0">
                          <a:latin typeface="Arial" panose="020B0604020202020204" pitchFamily="34" charset="0"/>
                          <a:cs typeface="Arial" panose="020B0604020202020204" pitchFamily="34" charset="0"/>
                        </a:rPr>
                        <a:t>Examples of empathetic behaviour include acknowledging a teammate’s stress, offering support, and providing constructive feedback rather than criticism. This leads to stronger relationships and a more positive group dynamic, ultimately improving overall team performance </a:t>
                      </a:r>
                      <a:r>
                        <a:rPr lang="en-US" sz="1600" dirty="0">
                          <a:latin typeface="Arial" panose="020B0604020202020204" pitchFamily="34" charset="0"/>
                          <a:cs typeface="Arial" panose="020B0604020202020204" pitchFamily="34" charset="0"/>
                        </a:rPr>
                        <a:t>(</a:t>
                      </a:r>
                      <a:r>
                        <a:rPr lang="en-GB" sz="1600" dirty="0"/>
                        <a:t>Zeidner, Mathews, and Roberts,2012). </a:t>
                      </a:r>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0555273"/>
                  </a:ext>
                </a:extLst>
              </a:tr>
            </a:tbl>
          </a:graphicData>
        </a:graphic>
      </p:graphicFrame>
      <p:graphicFrame>
        <p:nvGraphicFramePr>
          <p:cNvPr id="8" name="Diagram 7">
            <a:extLst>
              <a:ext uri="{FF2B5EF4-FFF2-40B4-BE49-F238E27FC236}">
                <a16:creationId xmlns:a16="http://schemas.microsoft.com/office/drawing/2014/main" id="{54251722-FAC6-FD8D-6166-C2AAD559526D}"/>
              </a:ext>
            </a:extLst>
          </p:cNvPr>
          <p:cNvGraphicFramePr/>
          <p:nvPr>
            <p:extLst>
              <p:ext uri="{D42A27DB-BD31-4B8C-83A1-F6EECF244321}">
                <p14:modId xmlns:p14="http://schemas.microsoft.com/office/powerpoint/2010/main" val="3488750086"/>
              </p:ext>
            </p:extLst>
          </p:nvPr>
        </p:nvGraphicFramePr>
        <p:xfrm>
          <a:off x="6050306" y="4114800"/>
          <a:ext cx="5900050" cy="1737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Rectangle: Rounded Corners 8">
            <a:extLst>
              <a:ext uri="{FF2B5EF4-FFF2-40B4-BE49-F238E27FC236}">
                <a16:creationId xmlns:a16="http://schemas.microsoft.com/office/drawing/2014/main" id="{4F7B1603-C172-16B2-B9C6-2DFA8D9CC2CD}"/>
              </a:ext>
            </a:extLst>
          </p:cNvPr>
          <p:cNvSpPr/>
          <p:nvPr/>
        </p:nvSpPr>
        <p:spPr>
          <a:xfrm>
            <a:off x="12342098" y="3778567"/>
            <a:ext cx="1691640" cy="1303369"/>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Arial" panose="020B0604020202020204" pitchFamily="34" charset="0"/>
                <a:cs typeface="Arial" panose="020B0604020202020204" pitchFamily="34" charset="0"/>
              </a:rPr>
              <a:t>Active Listening: </a:t>
            </a:r>
            <a:r>
              <a:rPr lang="en-GB" sz="1400" dirty="0">
                <a:solidFill>
                  <a:schemeClr val="tx1"/>
                </a:solidFill>
                <a:latin typeface="Arial" panose="020B0604020202020204" pitchFamily="34" charset="0"/>
                <a:cs typeface="Arial" panose="020B0604020202020204" pitchFamily="34" charset="0"/>
              </a:rPr>
              <a:t>Give full attention, listen without interrupting and show your care.</a:t>
            </a:r>
          </a:p>
        </p:txBody>
      </p:sp>
      <p:pic>
        <p:nvPicPr>
          <p:cNvPr id="19" name="Picture 18">
            <a:extLst>
              <a:ext uri="{FF2B5EF4-FFF2-40B4-BE49-F238E27FC236}">
                <a16:creationId xmlns:a16="http://schemas.microsoft.com/office/drawing/2014/main" id="{AE1F3B8A-8F6B-EDDA-ACED-0F8F4CD8B62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4673182" y="3340470"/>
            <a:ext cx="919397" cy="471078"/>
          </a:xfrm>
          <a:prstGeom prst="rect">
            <a:avLst/>
          </a:prstGeom>
        </p:spPr>
      </p:pic>
      <p:pic>
        <p:nvPicPr>
          <p:cNvPr id="21" name="Picture 20">
            <a:extLst>
              <a:ext uri="{FF2B5EF4-FFF2-40B4-BE49-F238E27FC236}">
                <a16:creationId xmlns:a16="http://schemas.microsoft.com/office/drawing/2014/main" id="{5B2AFEF1-011F-1E2F-9A0D-0EC0ACECAA8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2753757" y="3323683"/>
            <a:ext cx="919397" cy="471077"/>
          </a:xfrm>
          <a:prstGeom prst="rect">
            <a:avLst/>
          </a:prstGeom>
        </p:spPr>
      </p:pic>
      <p:sp>
        <p:nvSpPr>
          <p:cNvPr id="22" name="Rectangle: Rounded Corners 21">
            <a:extLst>
              <a:ext uri="{FF2B5EF4-FFF2-40B4-BE49-F238E27FC236}">
                <a16:creationId xmlns:a16="http://schemas.microsoft.com/office/drawing/2014/main" id="{CB202C47-A83B-A16F-2B5D-BA37EEB93137}"/>
              </a:ext>
            </a:extLst>
          </p:cNvPr>
          <p:cNvSpPr/>
          <p:nvPr/>
        </p:nvSpPr>
        <p:spPr>
          <a:xfrm>
            <a:off x="14301777" y="3811549"/>
            <a:ext cx="1691639" cy="1285082"/>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Arial" panose="020B0604020202020204" pitchFamily="34" charset="0"/>
                <a:cs typeface="Arial" panose="020B0604020202020204" pitchFamily="34" charset="0"/>
              </a:rPr>
              <a:t>Perspective Taking: T</a:t>
            </a:r>
            <a:r>
              <a:rPr lang="en-GB" sz="1400" dirty="0">
                <a:solidFill>
                  <a:schemeClr val="tx1"/>
                </a:solidFill>
                <a:latin typeface="Arial" panose="020B0604020202020204" pitchFamily="34" charset="0"/>
                <a:cs typeface="Arial" panose="020B0604020202020204" pitchFamily="34" charset="0"/>
              </a:rPr>
              <a:t>ry to see the situation from your teammate’s point of view.</a:t>
            </a:r>
          </a:p>
        </p:txBody>
      </p:sp>
      <p:pic>
        <p:nvPicPr>
          <p:cNvPr id="24" name="Picture 23">
            <a:extLst>
              <a:ext uri="{FF2B5EF4-FFF2-40B4-BE49-F238E27FC236}">
                <a16:creationId xmlns:a16="http://schemas.microsoft.com/office/drawing/2014/main" id="{79D9C939-6353-3926-32A9-2B7118004DE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6634498" y="3204886"/>
            <a:ext cx="933580" cy="633570"/>
          </a:xfrm>
          <a:prstGeom prst="rect">
            <a:avLst/>
          </a:prstGeom>
        </p:spPr>
      </p:pic>
      <p:sp>
        <p:nvSpPr>
          <p:cNvPr id="25" name="Rectangle: Rounded Corners 24">
            <a:extLst>
              <a:ext uri="{FF2B5EF4-FFF2-40B4-BE49-F238E27FC236}">
                <a16:creationId xmlns:a16="http://schemas.microsoft.com/office/drawing/2014/main" id="{8F2C9B23-CA3B-4AD2-4715-BA27F6298FC3}"/>
              </a:ext>
            </a:extLst>
          </p:cNvPr>
          <p:cNvSpPr/>
          <p:nvPr/>
        </p:nvSpPr>
        <p:spPr>
          <a:xfrm>
            <a:off x="16290850" y="3778566"/>
            <a:ext cx="1620875" cy="1285081"/>
          </a:xfrm>
          <a:prstGeom prst="round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latin typeface="Arial" panose="020B0604020202020204" pitchFamily="34" charset="0"/>
                <a:cs typeface="Arial" panose="020B0604020202020204" pitchFamily="34" charset="0"/>
              </a:rPr>
              <a:t>Constructive Feedback: </a:t>
            </a:r>
            <a:r>
              <a:rPr lang="en-GB" sz="1400" dirty="0">
                <a:solidFill>
                  <a:schemeClr val="bg1"/>
                </a:solidFill>
                <a:latin typeface="Arial" panose="020B0604020202020204" pitchFamily="34" charset="0"/>
                <a:cs typeface="Arial" panose="020B0604020202020204" pitchFamily="34" charset="0"/>
              </a:rPr>
              <a:t>Be kind, specific and solution-focused.</a:t>
            </a:r>
          </a:p>
        </p:txBody>
      </p:sp>
      <p:pic>
        <p:nvPicPr>
          <p:cNvPr id="28" name="Picture 27">
            <a:extLst>
              <a:ext uri="{FF2B5EF4-FFF2-40B4-BE49-F238E27FC236}">
                <a16:creationId xmlns:a16="http://schemas.microsoft.com/office/drawing/2014/main" id="{A3DF3EE1-2B59-894F-F3C2-3025076F0BA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96529" y="8997995"/>
            <a:ext cx="630741" cy="523053"/>
          </a:xfrm>
          <a:prstGeom prst="rect">
            <a:avLst/>
          </a:prstGeom>
        </p:spPr>
      </p:pic>
      <p:pic>
        <p:nvPicPr>
          <p:cNvPr id="30" name="Picture 29">
            <a:extLst>
              <a:ext uri="{FF2B5EF4-FFF2-40B4-BE49-F238E27FC236}">
                <a16:creationId xmlns:a16="http://schemas.microsoft.com/office/drawing/2014/main" id="{9B4024BD-231F-BD82-869E-B0FE08B09E6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67799" y="8440648"/>
            <a:ext cx="688199" cy="525534"/>
          </a:xfrm>
          <a:prstGeom prst="rect">
            <a:avLst/>
          </a:prstGeom>
        </p:spPr>
      </p:pic>
      <p:pic>
        <p:nvPicPr>
          <p:cNvPr id="32" name="Picture 31">
            <a:extLst>
              <a:ext uri="{FF2B5EF4-FFF2-40B4-BE49-F238E27FC236}">
                <a16:creationId xmlns:a16="http://schemas.microsoft.com/office/drawing/2014/main" id="{14122E60-2011-59A1-4ED5-7BA0501F90BF}"/>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96529" y="7932624"/>
            <a:ext cx="688199" cy="459596"/>
          </a:xfrm>
          <a:prstGeom prst="rect">
            <a:avLst/>
          </a:prstGeom>
        </p:spPr>
      </p:pic>
      <p:sp>
        <p:nvSpPr>
          <p:cNvPr id="33" name="Scroll: Vertical 32">
            <a:extLst>
              <a:ext uri="{FF2B5EF4-FFF2-40B4-BE49-F238E27FC236}">
                <a16:creationId xmlns:a16="http://schemas.microsoft.com/office/drawing/2014/main" id="{0636DC8F-D017-B77C-96D9-3272A3C8DC9C}"/>
              </a:ext>
            </a:extLst>
          </p:cNvPr>
          <p:cNvSpPr/>
          <p:nvPr/>
        </p:nvSpPr>
        <p:spPr>
          <a:xfrm>
            <a:off x="6646836" y="6481055"/>
            <a:ext cx="5303520" cy="4185603"/>
          </a:xfrm>
          <a:prstGeom prst="verticalScroll">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highlight>
                  <a:srgbClr val="00FF00"/>
                </a:highlight>
                <a:latin typeface="Arial" panose="020B0604020202020204" pitchFamily="34" charset="0"/>
                <a:cs typeface="Arial" panose="020B0604020202020204" pitchFamily="34" charset="0"/>
              </a:rPr>
              <a:t>Conclusion &amp; Recommendations:</a:t>
            </a:r>
          </a:p>
          <a:p>
            <a:r>
              <a:rPr lang="en-GB" sz="1600" dirty="0">
                <a:latin typeface="Arial" panose="020B0604020202020204" pitchFamily="34" charset="0"/>
                <a:cs typeface="Arial" panose="020B0604020202020204" pitchFamily="34" charset="0"/>
              </a:rPr>
              <a:t>EI is  essential for effective teamwork and leadership. Managing our own emotions improves productivity and wellbeing. EI helps turn challenges intro opportunities for growth and success.</a:t>
            </a:r>
          </a:p>
          <a:p>
            <a:r>
              <a:rPr lang="en-GB" sz="1600" dirty="0">
                <a:latin typeface="Arial" panose="020B0604020202020204" pitchFamily="34" charset="0"/>
                <a:cs typeface="Arial" panose="020B0604020202020204" pitchFamily="34" charset="0"/>
              </a:rPr>
              <a:t>Practical tips for students:</a:t>
            </a:r>
          </a:p>
          <a:p>
            <a:r>
              <a:rPr lang="en-GB" sz="1600" dirty="0">
                <a:solidFill>
                  <a:srgbClr val="FFC000"/>
                </a:solidFill>
                <a:latin typeface="Arial" panose="020B0604020202020204" pitchFamily="34" charset="0"/>
                <a:cs typeface="Arial" panose="020B0604020202020204" pitchFamily="34" charset="0"/>
              </a:rPr>
              <a:t>Know Yourself- </a:t>
            </a:r>
            <a:r>
              <a:rPr lang="en-GB" sz="1600" dirty="0">
                <a:latin typeface="Arial" panose="020B0604020202020204" pitchFamily="34" charset="0"/>
                <a:cs typeface="Arial" panose="020B0604020202020204" pitchFamily="34" charset="0"/>
              </a:rPr>
              <a:t>identify your emotions and triggers.</a:t>
            </a:r>
          </a:p>
          <a:p>
            <a:r>
              <a:rPr lang="en-GB" sz="1600" dirty="0">
                <a:solidFill>
                  <a:srgbClr val="FFC000"/>
                </a:solidFill>
                <a:latin typeface="Arial" panose="020B0604020202020204" pitchFamily="34" charset="0"/>
                <a:cs typeface="Arial" panose="020B0604020202020204" pitchFamily="34" charset="0"/>
              </a:rPr>
              <a:t>Manage your emotions- </a:t>
            </a:r>
            <a:r>
              <a:rPr lang="en-GB" sz="1600" dirty="0">
                <a:latin typeface="Arial" panose="020B0604020202020204" pitchFamily="34" charset="0"/>
                <a:cs typeface="Arial" panose="020B0604020202020204" pitchFamily="34" charset="0"/>
              </a:rPr>
              <a:t>use strategies that work for you.</a:t>
            </a:r>
          </a:p>
          <a:p>
            <a:r>
              <a:rPr lang="en-GB" sz="1600" b="1" dirty="0">
                <a:solidFill>
                  <a:srgbClr val="FFC000"/>
                </a:solidFill>
                <a:latin typeface="Arial" panose="020B0604020202020204" pitchFamily="34" charset="0"/>
                <a:cs typeface="Arial" panose="020B0604020202020204" pitchFamily="34" charset="0"/>
              </a:rPr>
              <a:t>Show empathy- </a:t>
            </a:r>
            <a:r>
              <a:rPr lang="en-GB" sz="1600" dirty="0">
                <a:latin typeface="Arial" panose="020B0604020202020204" pitchFamily="34" charset="0"/>
                <a:cs typeface="Arial" panose="020B0604020202020204" pitchFamily="34" charset="0"/>
              </a:rPr>
              <a:t>listen, understand and support others.</a:t>
            </a:r>
          </a:p>
          <a:p>
            <a:r>
              <a:rPr lang="en-GB" sz="1600" dirty="0">
                <a:solidFill>
                  <a:srgbClr val="FFC000"/>
                </a:solidFill>
                <a:latin typeface="Arial" panose="020B0604020202020204" pitchFamily="34" charset="0"/>
                <a:cs typeface="Arial" panose="020B0604020202020204" pitchFamily="34" charset="0"/>
              </a:rPr>
              <a:t>Communicate clearly-</a:t>
            </a:r>
            <a:r>
              <a:rPr lang="en-GB" sz="1600" dirty="0">
                <a:latin typeface="Arial" panose="020B0604020202020204" pitchFamily="34" charset="0"/>
                <a:cs typeface="Arial" panose="020B0604020202020204" pitchFamily="34" charset="0"/>
              </a:rPr>
              <a:t> be respectful and  open.</a:t>
            </a:r>
          </a:p>
          <a:p>
            <a:r>
              <a:rPr lang="en-GB" sz="1600" dirty="0">
                <a:solidFill>
                  <a:srgbClr val="FFC000"/>
                </a:solidFill>
                <a:latin typeface="Arial" panose="020B0604020202020204" pitchFamily="34" charset="0"/>
                <a:cs typeface="Arial" panose="020B0604020202020204" pitchFamily="34" charset="0"/>
              </a:rPr>
              <a:t>Reflect and learn- </a:t>
            </a:r>
            <a:r>
              <a:rPr lang="en-GB" sz="1600" dirty="0">
                <a:latin typeface="Arial" panose="020B0604020202020204" pitchFamily="34" charset="0"/>
                <a:cs typeface="Arial" panose="020B0604020202020204" pitchFamily="34" charset="0"/>
              </a:rPr>
              <a:t>grow from every group experience </a:t>
            </a:r>
            <a:r>
              <a:rPr lang="en-GB" sz="1600" dirty="0"/>
              <a:t>(Goleman, 1995).</a:t>
            </a:r>
            <a:endParaRPr lang="en-GB" sz="1600"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p:txBody>
      </p:sp>
      <p:sp>
        <p:nvSpPr>
          <p:cNvPr id="36" name="Rectangle 35">
            <a:extLst>
              <a:ext uri="{FF2B5EF4-FFF2-40B4-BE49-F238E27FC236}">
                <a16:creationId xmlns:a16="http://schemas.microsoft.com/office/drawing/2014/main" id="{7F066D6A-DCDF-9A8D-C3B6-9B56AFDE95C0}"/>
              </a:ext>
            </a:extLst>
          </p:cNvPr>
          <p:cNvSpPr/>
          <p:nvPr/>
        </p:nvSpPr>
        <p:spPr>
          <a:xfrm>
            <a:off x="11475720" y="8209846"/>
            <a:ext cx="6524943" cy="248323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References</a:t>
            </a:r>
            <a:r>
              <a:rPr lang="en-GB" dirty="0"/>
              <a:t>:</a:t>
            </a:r>
          </a:p>
          <a:p>
            <a:pPr algn="ctr"/>
            <a:r>
              <a:rPr lang="en-GB" dirty="0"/>
              <a:t>Goleman, D. (1995) </a:t>
            </a:r>
            <a:r>
              <a:rPr lang="en-GB" i="1" dirty="0"/>
              <a:t>Emotional Intelligence</a:t>
            </a:r>
            <a:r>
              <a:rPr lang="en-GB" dirty="0"/>
              <a:t>. New York: Bantam Books.</a:t>
            </a:r>
          </a:p>
          <a:p>
            <a:pPr algn="ctr"/>
            <a:r>
              <a:rPr lang="en-GB" dirty="0"/>
              <a:t>Salovey, P. and Mayer, J.D. (1990) ‘Emotional intelligence’, </a:t>
            </a:r>
            <a:r>
              <a:rPr lang="en-GB" i="1" dirty="0"/>
              <a:t>Imagination, Cognition and Personality</a:t>
            </a:r>
            <a:r>
              <a:rPr lang="en-GB" dirty="0"/>
              <a:t>, 9(3), pp. 185–211.</a:t>
            </a:r>
          </a:p>
          <a:p>
            <a:pPr algn="ctr"/>
            <a:r>
              <a:rPr lang="en-GB" dirty="0"/>
              <a:t>Zeidner, M., Mathews, G, and Roberts, R.D. (2012). </a:t>
            </a:r>
            <a:r>
              <a:rPr lang="en-GB" i="1" dirty="0"/>
              <a:t>The Science of Emotional Intelligence: Knows and unknows.</a:t>
            </a:r>
            <a:r>
              <a:rPr lang="en-GB" dirty="0"/>
              <a:t> Oxford University Press.</a:t>
            </a:r>
          </a:p>
          <a:p>
            <a:pPr algn="ctr"/>
            <a:endParaRPr lang="en-GB" dirty="0"/>
          </a:p>
        </p:txBody>
      </p:sp>
      <p:pic>
        <p:nvPicPr>
          <p:cNvPr id="38" name="Picture 37">
            <a:extLst>
              <a:ext uri="{FF2B5EF4-FFF2-40B4-BE49-F238E27FC236}">
                <a16:creationId xmlns:a16="http://schemas.microsoft.com/office/drawing/2014/main" id="{1C699950-D8D9-831D-4B12-BA5AE1CE8D04}"/>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2221463" y="5063934"/>
            <a:ext cx="5690262" cy="481815"/>
          </a:xfrm>
          <a:prstGeom prst="rect">
            <a:avLst/>
          </a:prstGeom>
        </p:spPr>
      </p:pic>
      <p:sp>
        <p:nvSpPr>
          <p:cNvPr id="39" name="Rectangle 38">
            <a:extLst>
              <a:ext uri="{FF2B5EF4-FFF2-40B4-BE49-F238E27FC236}">
                <a16:creationId xmlns:a16="http://schemas.microsoft.com/office/drawing/2014/main" id="{024A7A44-873F-CE2E-8F7A-B0BFFA9EA39A}"/>
              </a:ext>
            </a:extLst>
          </p:cNvPr>
          <p:cNvSpPr/>
          <p:nvPr/>
        </p:nvSpPr>
        <p:spPr>
          <a:xfrm>
            <a:off x="1284728" y="1280039"/>
            <a:ext cx="7222405" cy="590441"/>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Student: Mihaela Rusu, No: 2408444</a:t>
            </a:r>
          </a:p>
          <a:p>
            <a:pPr algn="ctr"/>
            <a:r>
              <a:rPr lang="en-GB" b="1" dirty="0">
                <a:latin typeface="Arial" panose="020B0604020202020204" pitchFamily="34" charset="0"/>
                <a:cs typeface="Arial" panose="020B0604020202020204" pitchFamily="34" charset="0"/>
              </a:rPr>
              <a:t>Lecturer:</a:t>
            </a:r>
            <a:r>
              <a:rPr lang="en-GB" dirty="0">
                <a:solidFill>
                  <a:srgbClr val="FFFFFF"/>
                </a:solidFill>
                <a:latin typeface="Arial" panose="020B0604020202020204" pitchFamily="34" charset="0"/>
                <a:cs typeface="Arial" panose="020B0604020202020204" pitchFamily="34" charset="0"/>
              </a:rPr>
              <a:t> </a:t>
            </a:r>
            <a:r>
              <a:rPr lang="en-GB" b="1" dirty="0">
                <a:solidFill>
                  <a:schemeClr val="tx1"/>
                </a:solidFill>
                <a:latin typeface="Arial" panose="020B0604020202020204" pitchFamily="34" charset="0"/>
                <a:cs typeface="Arial" panose="020B0604020202020204" pitchFamily="34" charset="0"/>
              </a:rPr>
              <a:t>T.K </a:t>
            </a:r>
            <a:r>
              <a:rPr lang="en-GB" b="1" dirty="0" err="1">
                <a:solidFill>
                  <a:schemeClr val="tx1"/>
                </a:solidFill>
                <a:latin typeface="Arial" panose="020B0604020202020204" pitchFamily="34" charset="0"/>
                <a:cs typeface="Arial" panose="020B0604020202020204" pitchFamily="34" charset="0"/>
              </a:rPr>
              <a:t>Sobere-Snithers</a:t>
            </a:r>
            <a:endParaRPr lang="en-GB" b="1" dirty="0">
              <a:solidFill>
                <a:schemeClr val="tx1"/>
              </a:solidFill>
              <a:latin typeface="Arial" panose="020B0604020202020204" pitchFamily="34" charset="0"/>
              <a:cs typeface="Arial" panose="020B0604020202020204" pitchFamily="34" charset="0"/>
            </a:endParaRPr>
          </a:p>
        </p:txBody>
      </p:sp>
      <p:pic>
        <p:nvPicPr>
          <p:cNvPr id="43" name="Picture 42">
            <a:extLst>
              <a:ext uri="{FF2B5EF4-FFF2-40B4-BE49-F238E27FC236}">
                <a16:creationId xmlns:a16="http://schemas.microsoft.com/office/drawing/2014/main" id="{32962D5B-91FA-A5A1-DC0D-A94DEC3C9384}"/>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4434317" y="9536068"/>
            <a:ext cx="1250151" cy="965306"/>
          </a:xfrm>
          <a:prstGeom prst="rect">
            <a:avLst/>
          </a:prstGeom>
        </p:spPr>
      </p:pic>
      <p:pic>
        <p:nvPicPr>
          <p:cNvPr id="45" name="Picture 44">
            <a:extLst>
              <a:ext uri="{FF2B5EF4-FFF2-40B4-BE49-F238E27FC236}">
                <a16:creationId xmlns:a16="http://schemas.microsoft.com/office/drawing/2014/main" id="{671606BA-5186-6E98-E7D0-3F3D6783B110}"/>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5684468" y="8612362"/>
            <a:ext cx="1282384" cy="1125997"/>
          </a:xfrm>
          <a:prstGeom prst="rect">
            <a:avLst/>
          </a:prstGeom>
        </p:spPr>
      </p:pic>
      <p:pic>
        <p:nvPicPr>
          <p:cNvPr id="47" name="Picture 46">
            <a:extLst>
              <a:ext uri="{FF2B5EF4-FFF2-40B4-BE49-F238E27FC236}">
                <a16:creationId xmlns:a16="http://schemas.microsoft.com/office/drawing/2014/main" id="{147AC228-29DA-120B-AFE5-0C4AF78B2979}"/>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631689" y="9519724"/>
            <a:ext cx="1824179" cy="1125997"/>
          </a:xfrm>
          <a:prstGeom prst="rect">
            <a:avLst/>
          </a:prstGeom>
        </p:spPr>
      </p:pic>
      <p:pic>
        <p:nvPicPr>
          <p:cNvPr id="49" name="Picture 48">
            <a:extLst>
              <a:ext uri="{FF2B5EF4-FFF2-40B4-BE49-F238E27FC236}">
                <a16:creationId xmlns:a16="http://schemas.microsoft.com/office/drawing/2014/main" id="{C13B2FD1-D59C-AD4F-F657-C2464CB1915A}"/>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6646836" y="49262"/>
            <a:ext cx="1580924" cy="746399"/>
          </a:xfrm>
          <a:prstGeom prst="rect">
            <a:avLst/>
          </a:prstGeom>
        </p:spPr>
      </p:pic>
    </p:spTree>
    <p:extLst>
      <p:ext uri="{BB962C8B-B14F-4D97-AF65-F5344CB8AC3E}">
        <p14:creationId xmlns:p14="http://schemas.microsoft.com/office/powerpoint/2010/main" val="38365632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75</TotalTime>
  <Words>655</Words>
  <Application>Microsoft Office PowerPoint</Application>
  <PresentationFormat>Custom</PresentationFormat>
  <Paragraphs>48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LCLM5006 Developing Emotional Intelligence Skills  Leading Group Projects with Emotional Intelligence (EI) Task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Mihail Catalin Butoi</dc:creator>
  <cp:lastModifiedBy>Mihail Catalin Butoi</cp:lastModifiedBy>
  <cp:revision>8</cp:revision>
  <dcterms:created xsi:type="dcterms:W3CDTF">2026-06-16T22:35:32Z</dcterms:created>
  <dcterms:modified xsi:type="dcterms:W3CDTF">2026-06-16T23:51:13Z</dcterms:modified>
</cp:coreProperties>
</file>