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61615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51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8960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267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596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48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82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39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8794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379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713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E4B1DDC-E38C-43D8-9F20-E7A7F129923A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2A0B888-EA88-429B-8D06-13B5F07F8AD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215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Second Crusade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Success or Failure?!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428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Fall Of </a:t>
            </a:r>
            <a:r>
              <a:rPr lang="en-GB" dirty="0" err="1" smtClean="0"/>
              <a:t>edessa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Baldwin of Boulogne</a:t>
            </a:r>
          </a:p>
          <a:p>
            <a:r>
              <a:rPr lang="en-GB" dirty="0" err="1" smtClean="0"/>
              <a:t>Zengi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94438" y="221214"/>
            <a:ext cx="4733363" cy="65162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203" y="4005453"/>
            <a:ext cx="1828800" cy="2505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2927" y="3207743"/>
            <a:ext cx="3248474" cy="2406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277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Quantum </a:t>
            </a:r>
            <a:r>
              <a:rPr lang="en-GB" dirty="0" err="1"/>
              <a:t>praedecessores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Pope Eugene III</a:t>
            </a:r>
          </a:p>
          <a:p>
            <a:r>
              <a:rPr lang="en-GB" dirty="0"/>
              <a:t>Louis VII of </a:t>
            </a:r>
            <a:r>
              <a:rPr lang="en-GB" dirty="0" smtClean="0"/>
              <a:t>France</a:t>
            </a:r>
          </a:p>
          <a:p>
            <a:r>
              <a:rPr lang="en-GB" dirty="0" smtClean="0"/>
              <a:t>Abbot </a:t>
            </a:r>
            <a:r>
              <a:rPr lang="en-GB" dirty="0" err="1" smtClean="0"/>
              <a:t>Suger</a:t>
            </a:r>
            <a:endParaRPr lang="en-GB" dirty="0"/>
          </a:p>
          <a:p>
            <a:r>
              <a:rPr lang="en-GB" dirty="0" smtClean="0"/>
              <a:t>Bernard </a:t>
            </a:r>
            <a:r>
              <a:rPr lang="en-GB" dirty="0"/>
              <a:t>of </a:t>
            </a:r>
            <a:r>
              <a:rPr lang="en-GB" dirty="0" err="1"/>
              <a:t>Clairvaux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(Reconquista and Wendish Crusade)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90600" y="585216"/>
            <a:ext cx="3494171" cy="5298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620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Odo</a:t>
            </a:r>
            <a:r>
              <a:rPr lang="en-GB" dirty="0"/>
              <a:t> of </a:t>
            </a:r>
            <a:r>
              <a:rPr lang="en-GB" dirty="0" err="1" smtClean="0"/>
              <a:t>Deuil</a:t>
            </a:r>
            <a:endParaRPr lang="en-GB" dirty="0" smtClean="0"/>
          </a:p>
          <a:p>
            <a:r>
              <a:rPr lang="en-GB" dirty="0" smtClean="0"/>
              <a:t>Louis VII</a:t>
            </a:r>
          </a:p>
          <a:p>
            <a:r>
              <a:rPr lang="en-GB" dirty="0" smtClean="0"/>
              <a:t>Thierry </a:t>
            </a:r>
            <a:r>
              <a:rPr lang="en-GB" dirty="0"/>
              <a:t>of </a:t>
            </a:r>
            <a:r>
              <a:rPr lang="en-GB" dirty="0" smtClean="0"/>
              <a:t>Alsace</a:t>
            </a:r>
          </a:p>
          <a:p>
            <a:r>
              <a:rPr lang="en-GB" dirty="0" err="1" smtClean="0"/>
              <a:t>Renaut</a:t>
            </a:r>
            <a:r>
              <a:rPr lang="en-GB" dirty="0" smtClean="0"/>
              <a:t> </a:t>
            </a:r>
            <a:r>
              <a:rPr lang="en-GB" dirty="0"/>
              <a:t>I of </a:t>
            </a:r>
            <a:r>
              <a:rPr lang="en-GB" dirty="0" smtClean="0"/>
              <a:t>Bar</a:t>
            </a:r>
          </a:p>
          <a:p>
            <a:r>
              <a:rPr lang="en-GB" dirty="0" smtClean="0"/>
              <a:t>Amadeus </a:t>
            </a:r>
            <a:r>
              <a:rPr lang="en-GB" dirty="0"/>
              <a:t>III, Count of Savoy </a:t>
            </a:r>
            <a:endParaRPr lang="en-GB" dirty="0" smtClean="0"/>
          </a:p>
          <a:p>
            <a:r>
              <a:rPr lang="en-GB" dirty="0" smtClean="0"/>
              <a:t>William </a:t>
            </a:r>
            <a:r>
              <a:rPr lang="en-GB" dirty="0"/>
              <a:t>V of </a:t>
            </a:r>
            <a:r>
              <a:rPr lang="en-GB" dirty="0" smtClean="0"/>
              <a:t>Montferrat</a:t>
            </a:r>
          </a:p>
          <a:p>
            <a:r>
              <a:rPr lang="en-GB" dirty="0" smtClean="0"/>
              <a:t>William </a:t>
            </a:r>
            <a:r>
              <a:rPr lang="en-GB" dirty="0"/>
              <a:t>VII of </a:t>
            </a:r>
            <a:r>
              <a:rPr lang="en-GB" dirty="0" smtClean="0"/>
              <a:t>Auvergne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" b="8371"/>
          <a:stretch/>
        </p:blipFill>
        <p:spPr>
          <a:xfrm>
            <a:off x="4911552" y="242416"/>
            <a:ext cx="7029436" cy="553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855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crusade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16884" y="1846703"/>
            <a:ext cx="8479397" cy="465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463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aftermath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11309" y="2285999"/>
            <a:ext cx="2981325" cy="333375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19191" y="2169913"/>
            <a:ext cx="4754562" cy="35659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3770" y="2743199"/>
            <a:ext cx="188595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476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130</TotalTime>
  <Words>66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Tw Cen MT</vt:lpstr>
      <vt:lpstr>Tw Cen MT Condensed</vt:lpstr>
      <vt:lpstr>Wingdings 3</vt:lpstr>
      <vt:lpstr>Integral</vt:lpstr>
      <vt:lpstr>The Second Crusade</vt:lpstr>
      <vt:lpstr>The Fall Of edessa</vt:lpstr>
      <vt:lpstr>Quantum praedecessores</vt:lpstr>
      <vt:lpstr>The players</vt:lpstr>
      <vt:lpstr>The crusade</vt:lpstr>
      <vt:lpstr>aftermath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Second Crusade</dc:title>
  <dc:creator>Harriet Webster</dc:creator>
  <cp:lastModifiedBy>Harriet Webster</cp:lastModifiedBy>
  <cp:revision>2</cp:revision>
  <dcterms:created xsi:type="dcterms:W3CDTF">2018-02-22T08:42:38Z</dcterms:created>
  <dcterms:modified xsi:type="dcterms:W3CDTF">2018-02-22T10:53:17Z</dcterms:modified>
</cp:coreProperties>
</file>