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2.xml" ContentType="application/vnd.openxmlformats-officedocument.theme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3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4.xml" ContentType="application/vnd.openxmlformats-officedocument.theme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theme/theme5.xml" ContentType="application/vnd.openxmlformats-officedocument.theme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theme/theme6.xml" ContentType="application/vnd.openxmlformats-officedocument.theme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theme/theme7.xml" ContentType="application/vnd.openxmlformats-officedocument.theme+xml"/>
  <Override PartName="/ppt/theme/themeOverride1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29" r:id="rId2"/>
    <p:sldMasterId id="2147483775" r:id="rId3"/>
    <p:sldMasterId id="2147483805" r:id="rId4"/>
    <p:sldMasterId id="2147483835" r:id="rId5"/>
    <p:sldMasterId id="2147483863" r:id="rId6"/>
    <p:sldMasterId id="2147483892" r:id="rId7"/>
  </p:sldMasterIdLst>
  <p:sldIdLst>
    <p:sldId id="256" r:id="rId8"/>
    <p:sldId id="258" r:id="rId9"/>
    <p:sldId id="257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–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–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775DCB02-9BB8-47FD-8907-85C794F793BA}" styleName="Themed Style 1 –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06799F8-075E-4A3A-A7F6-7FBC6576F1A4}" styleName="Themed Style 2 –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6D9F66E-5EB9-4882-86FB-DCBF35E3C3E4}" styleName="Medium Style 4 –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C4B1156A-380E-4F78-BDF5-A606A8083BF9}" styleName="Medium Style 4 –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510" autoAdjust="0"/>
    <p:restoredTop sz="94660"/>
  </p:normalViewPr>
  <p:slideViewPr>
    <p:cSldViewPr snapToGrid="0">
      <p:cViewPr varScale="1">
        <p:scale>
          <a:sx n="82" d="100"/>
          <a:sy n="82" d="100"/>
        </p:scale>
        <p:origin x="64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24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theme" Target="theme/theme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dia nadeem" userId="c0346526f50a2696" providerId="LiveId" clId="{ADE2E123-1B77-44EA-8872-6EF6982A48A9}"/>
    <pc:docChg chg="undo custSel modSld delMainMaster modMainMaster">
      <pc:chgData name="sadia nadeem" userId="c0346526f50a2696" providerId="LiveId" clId="{ADE2E123-1B77-44EA-8872-6EF6982A48A9}" dt="2026-10-06T15:47:15.216" v="1276" actId="20577"/>
      <pc:docMkLst>
        <pc:docMk/>
      </pc:docMkLst>
      <pc:sldChg chg="addSp delSp modSp mod">
        <pc:chgData name="sadia nadeem" userId="c0346526f50a2696" providerId="LiveId" clId="{ADE2E123-1B77-44EA-8872-6EF6982A48A9}" dt="2026-10-03T23:49:19.274" v="1154" actId="1076"/>
        <pc:sldMkLst>
          <pc:docMk/>
          <pc:sldMk cId="109857222" sldId="256"/>
        </pc:sldMkLst>
        <pc:spChg chg="mod">
          <ac:chgData name="sadia nadeem" userId="c0346526f50a2696" providerId="LiveId" clId="{ADE2E123-1B77-44EA-8872-6EF6982A48A9}" dt="2026-10-03T23:49:19.274" v="1154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dia nadeem" userId="c0346526f50a2696" providerId="LiveId" clId="{ADE2E123-1B77-44EA-8872-6EF6982A48A9}" dt="2026-10-03T23:47:41.088" v="1145" actId="14100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sadia nadeem" userId="c0346526f50a2696" providerId="LiveId" clId="{ADE2E123-1B77-44EA-8872-6EF6982A48A9}" dt="2026-10-03T23:48:58.807" v="1153" actId="1076"/>
          <ac:spMkLst>
            <pc:docMk/>
            <pc:sldMk cId="109857222" sldId="256"/>
            <ac:spMk id="6" creationId="{47470333-E190-BC93-F50C-25CDAE7DA50C}"/>
          </ac:spMkLst>
        </pc:spChg>
        <pc:spChg chg="add mod">
          <ac:chgData name="sadia nadeem" userId="c0346526f50a2696" providerId="LiveId" clId="{ADE2E123-1B77-44EA-8872-6EF6982A48A9}" dt="2026-09-30T12:47:35.650" v="370" actId="20577"/>
          <ac:spMkLst>
            <pc:docMk/>
            <pc:sldMk cId="109857222" sldId="256"/>
            <ac:spMk id="7" creationId="{D4EB526A-DAAF-E951-06E8-D82E2C881787}"/>
          </ac:spMkLst>
        </pc:spChg>
        <pc:spChg chg="add mod">
          <ac:chgData name="sadia nadeem" userId="c0346526f50a2696" providerId="LiveId" clId="{ADE2E123-1B77-44EA-8872-6EF6982A48A9}" dt="2026-09-30T12:49:00.708" v="378" actId="1076"/>
          <ac:spMkLst>
            <pc:docMk/>
            <pc:sldMk cId="109857222" sldId="256"/>
            <ac:spMk id="8" creationId="{5100392B-51BD-80DB-94AD-689FCA1C567B}"/>
          </ac:spMkLst>
        </pc:spChg>
        <pc:spChg chg="add mod">
          <ac:chgData name="sadia nadeem" userId="c0346526f50a2696" providerId="LiveId" clId="{ADE2E123-1B77-44EA-8872-6EF6982A48A9}" dt="2026-09-30T12:49:05.423" v="379" actId="1076"/>
          <ac:spMkLst>
            <pc:docMk/>
            <pc:sldMk cId="109857222" sldId="256"/>
            <ac:spMk id="10" creationId="{2B044062-9A28-7246-41F2-716E74A2DF79}"/>
          </ac:spMkLst>
        </pc:spChg>
        <pc:spChg chg="add">
          <ac:chgData name="sadia nadeem" userId="c0346526f50a2696" providerId="LiveId" clId="{ADE2E123-1B77-44EA-8872-6EF6982A48A9}" dt="2026-09-30T12:24:31.108" v="25" actId="26606"/>
          <ac:spMkLst>
            <pc:docMk/>
            <pc:sldMk cId="109857222" sldId="256"/>
            <ac:spMk id="28" creationId="{04812C46-200A-4DEB-A05E-3ED6C68C2387}"/>
          </ac:spMkLst>
        </pc:spChg>
        <pc:spChg chg="add">
          <ac:chgData name="sadia nadeem" userId="c0346526f50a2696" providerId="LiveId" clId="{ADE2E123-1B77-44EA-8872-6EF6982A48A9}" dt="2026-09-30T12:24:31.108" v="25" actId="26606"/>
          <ac:spMkLst>
            <pc:docMk/>
            <pc:sldMk cId="109857222" sldId="256"/>
            <ac:spMk id="29" creationId="{D1EA859B-E555-4109-94F3-6700E046E008}"/>
          </ac:spMkLst>
        </pc:spChg>
        <pc:picChg chg="add mod ord">
          <ac:chgData name="sadia nadeem" userId="c0346526f50a2696" providerId="LiveId" clId="{ADE2E123-1B77-44EA-8872-6EF6982A48A9}" dt="2026-10-03T23:48:34.635" v="1150" actId="14100"/>
          <ac:picMkLst>
            <pc:docMk/>
            <pc:sldMk cId="109857222" sldId="256"/>
            <ac:picMk id="5" creationId="{50D3E8D0-A79B-D492-F517-AFD802504134}"/>
          </ac:picMkLst>
        </pc:picChg>
        <pc:picChg chg="mod">
          <ac:chgData name="sadia nadeem" userId="c0346526f50a2696" providerId="LiveId" clId="{ADE2E123-1B77-44EA-8872-6EF6982A48A9}" dt="2026-10-03T23:45:39.468" v="1133" actId="14100"/>
          <ac:picMkLst>
            <pc:docMk/>
            <pc:sldMk cId="109857222" sldId="256"/>
            <ac:picMk id="18" creationId="{9F111AF1-D821-4D4F-57A1-F6F02AA59989}"/>
          </ac:picMkLst>
        </pc:picChg>
      </pc:sldChg>
      <pc:sldChg chg="modSp mod">
        <pc:chgData name="sadia nadeem" userId="c0346526f50a2696" providerId="LiveId" clId="{ADE2E123-1B77-44EA-8872-6EF6982A48A9}" dt="2026-10-03T23:51:01.308" v="1157" actId="1076"/>
        <pc:sldMkLst>
          <pc:docMk/>
          <pc:sldMk cId="1689803213" sldId="257"/>
        </pc:sldMkLst>
        <pc:graphicFrameChg chg="mod modGraphic">
          <ac:chgData name="sadia nadeem" userId="c0346526f50a2696" providerId="LiveId" clId="{ADE2E123-1B77-44EA-8872-6EF6982A48A9}" dt="2026-10-03T23:51:01.308" v="1157" actId="1076"/>
          <ac:graphicFrameMkLst>
            <pc:docMk/>
            <pc:sldMk cId="1689803213" sldId="257"/>
            <ac:graphicFrameMk id="6" creationId="{F7006097-1EB4-2C39-E7E3-3D1E95B4A925}"/>
          </ac:graphicFrameMkLst>
        </pc:graphicFrameChg>
      </pc:sldChg>
      <pc:sldChg chg="addSp delSp modSp mod">
        <pc:chgData name="sadia nadeem" userId="c0346526f50a2696" providerId="LiveId" clId="{ADE2E123-1B77-44EA-8872-6EF6982A48A9}" dt="2026-09-30T13:00:38.131" v="474" actId="14100"/>
        <pc:sldMkLst>
          <pc:docMk/>
          <pc:sldMk cId="941002141" sldId="259"/>
        </pc:sldMkLst>
        <pc:spChg chg="mod">
          <ac:chgData name="sadia nadeem" userId="c0346526f50a2696" providerId="LiveId" clId="{ADE2E123-1B77-44EA-8872-6EF6982A48A9}" dt="2026-09-30T12:53:48.024" v="420" actId="12"/>
          <ac:spMkLst>
            <pc:docMk/>
            <pc:sldMk cId="941002141" sldId="259"/>
            <ac:spMk id="2" creationId="{38BAB95A-BE91-019B-E859-325E4F724B5B}"/>
          </ac:spMkLst>
        </pc:spChg>
        <pc:spChg chg="mod">
          <ac:chgData name="sadia nadeem" userId="c0346526f50a2696" providerId="LiveId" clId="{ADE2E123-1B77-44EA-8872-6EF6982A48A9}" dt="2026-09-30T13:00:31.557" v="473" actId="1076"/>
          <ac:spMkLst>
            <pc:docMk/>
            <pc:sldMk cId="941002141" sldId="259"/>
            <ac:spMk id="5" creationId="{C902B132-3514-6204-4EBB-713C8BFB69E5}"/>
          </ac:spMkLst>
        </pc:spChg>
        <pc:spChg chg="mod">
          <ac:chgData name="sadia nadeem" userId="c0346526f50a2696" providerId="LiveId" clId="{ADE2E123-1B77-44EA-8872-6EF6982A48A9}" dt="2026-09-30T12:59:37.374" v="469" actId="20577"/>
          <ac:spMkLst>
            <pc:docMk/>
            <pc:sldMk cId="941002141" sldId="259"/>
            <ac:spMk id="19" creationId="{4AC78E20-C5F4-11BD-F04E-2DD14A2A217E}"/>
          </ac:spMkLst>
        </pc:spChg>
        <pc:spChg chg="mod">
          <ac:chgData name="sadia nadeem" userId="c0346526f50a2696" providerId="LiveId" clId="{ADE2E123-1B77-44EA-8872-6EF6982A48A9}" dt="2026-09-30T12:59:40.422" v="470" actId="20577"/>
          <ac:spMkLst>
            <pc:docMk/>
            <pc:sldMk cId="941002141" sldId="259"/>
            <ac:spMk id="22" creationId="{257AA80E-0A96-B9EF-370B-16B1626F1633}"/>
          </ac:spMkLst>
        </pc:spChg>
        <pc:spChg chg="mod">
          <ac:chgData name="sadia nadeem" userId="c0346526f50a2696" providerId="LiveId" clId="{ADE2E123-1B77-44EA-8872-6EF6982A48A9}" dt="2026-09-30T12:59:44.811" v="471" actId="20577"/>
          <ac:spMkLst>
            <pc:docMk/>
            <pc:sldMk cId="941002141" sldId="259"/>
            <ac:spMk id="24" creationId="{3D9BCB7B-EF17-654F-D47A-478D3BC1D4A1}"/>
          </ac:spMkLst>
        </pc:spChg>
        <pc:spChg chg="mod">
          <ac:chgData name="sadia nadeem" userId="c0346526f50a2696" providerId="LiveId" clId="{ADE2E123-1B77-44EA-8872-6EF6982A48A9}" dt="2026-09-30T12:54:05.648" v="422" actId="14100"/>
          <ac:spMkLst>
            <pc:docMk/>
            <pc:sldMk cId="941002141" sldId="259"/>
            <ac:spMk id="52" creationId="{AD01CA3D-BBCC-3B5D-76C2-5FF39D70A196}"/>
          </ac:spMkLst>
        </pc:spChg>
        <pc:cxnChg chg="add mod">
          <ac:chgData name="sadia nadeem" userId="c0346526f50a2696" providerId="LiveId" clId="{ADE2E123-1B77-44EA-8872-6EF6982A48A9}" dt="2026-09-30T13:00:31.557" v="473" actId="1076"/>
          <ac:cxnSpMkLst>
            <pc:docMk/>
            <pc:sldMk cId="941002141" sldId="259"/>
            <ac:cxnSpMk id="16" creationId="{40163861-F91B-4FA9-91DA-2D90D664B719}"/>
          </ac:cxnSpMkLst>
        </pc:cxnChg>
        <pc:cxnChg chg="mod">
          <ac:chgData name="sadia nadeem" userId="c0346526f50a2696" providerId="LiveId" clId="{ADE2E123-1B77-44EA-8872-6EF6982A48A9}" dt="2026-09-30T13:00:38.131" v="474" actId="14100"/>
          <ac:cxnSpMkLst>
            <pc:docMk/>
            <pc:sldMk cId="941002141" sldId="259"/>
            <ac:cxnSpMk id="46" creationId="{BD7B439A-69C3-F8CB-2D13-129A9FBBCF77}"/>
          </ac:cxnSpMkLst>
        </pc:cxnChg>
        <pc:cxnChg chg="mod">
          <ac:chgData name="sadia nadeem" userId="c0346526f50a2696" providerId="LiveId" clId="{ADE2E123-1B77-44EA-8872-6EF6982A48A9}" dt="2026-09-30T13:00:31.557" v="473" actId="1076"/>
          <ac:cxnSpMkLst>
            <pc:docMk/>
            <pc:sldMk cId="941002141" sldId="259"/>
            <ac:cxnSpMk id="50" creationId="{3556DCC7-DABF-4800-3AFD-C5DCA5A6E8BD}"/>
          </ac:cxnSpMkLst>
        </pc:cxnChg>
      </pc:sldChg>
      <pc:sldChg chg="modSp mod">
        <pc:chgData name="sadia nadeem" userId="c0346526f50a2696" providerId="LiveId" clId="{ADE2E123-1B77-44EA-8872-6EF6982A48A9}" dt="2026-09-30T13:01:29.465" v="478" actId="1076"/>
        <pc:sldMkLst>
          <pc:docMk/>
          <pc:sldMk cId="1935974050" sldId="260"/>
        </pc:sldMkLst>
        <pc:spChg chg="mod">
          <ac:chgData name="sadia nadeem" userId="c0346526f50a2696" providerId="LiveId" clId="{ADE2E123-1B77-44EA-8872-6EF6982A48A9}" dt="2026-09-30T13:01:03.015" v="476" actId="1076"/>
          <ac:spMkLst>
            <pc:docMk/>
            <pc:sldMk cId="1935974050" sldId="260"/>
            <ac:spMk id="2" creationId="{491D4718-437E-A881-3F19-B7BE0EB29218}"/>
          </ac:spMkLst>
        </pc:spChg>
        <pc:spChg chg="mod">
          <ac:chgData name="sadia nadeem" userId="c0346526f50a2696" providerId="LiveId" clId="{ADE2E123-1B77-44EA-8872-6EF6982A48A9}" dt="2026-09-30T13:01:29.465" v="478" actId="1076"/>
          <ac:spMkLst>
            <pc:docMk/>
            <pc:sldMk cId="1935974050" sldId="260"/>
            <ac:spMk id="3" creationId="{7D64E67F-B353-A7C8-FC3B-0F4DB3934329}"/>
          </ac:spMkLst>
        </pc:spChg>
      </pc:sldChg>
      <pc:sldChg chg="modSp mod">
        <pc:chgData name="sadia nadeem" userId="c0346526f50a2696" providerId="LiveId" clId="{ADE2E123-1B77-44EA-8872-6EF6982A48A9}" dt="2026-09-30T13:02:23.876" v="479" actId="2711"/>
        <pc:sldMkLst>
          <pc:docMk/>
          <pc:sldMk cId="1826149774" sldId="261"/>
        </pc:sldMkLst>
        <pc:spChg chg="mod">
          <ac:chgData name="sadia nadeem" userId="c0346526f50a2696" providerId="LiveId" clId="{ADE2E123-1B77-44EA-8872-6EF6982A48A9}" dt="2026-09-30T13:02:23.876" v="479" actId="2711"/>
          <ac:spMkLst>
            <pc:docMk/>
            <pc:sldMk cId="1826149774" sldId="261"/>
            <ac:spMk id="2" creationId="{6E971059-CBD7-340E-2F0C-45F8B158DBD5}"/>
          </ac:spMkLst>
        </pc:spChg>
      </pc:sldChg>
      <pc:sldChg chg="addSp delSp modSp mod modClrScheme chgLayout">
        <pc:chgData name="sadia nadeem" userId="c0346526f50a2696" providerId="LiveId" clId="{ADE2E123-1B77-44EA-8872-6EF6982A48A9}" dt="2026-10-03T23:52:15.767" v="1158" actId="207"/>
        <pc:sldMkLst>
          <pc:docMk/>
          <pc:sldMk cId="4271047244" sldId="262"/>
        </pc:sldMkLst>
        <pc:spChg chg="mod ord">
          <ac:chgData name="sadia nadeem" userId="c0346526f50a2696" providerId="LiveId" clId="{ADE2E123-1B77-44EA-8872-6EF6982A48A9}" dt="2026-09-30T13:03:01.698" v="480" actId="2711"/>
          <ac:spMkLst>
            <pc:docMk/>
            <pc:sldMk cId="4271047244" sldId="262"/>
            <ac:spMk id="2" creationId="{C2BB258D-AD91-EF90-2993-0EC065A2BA39}"/>
          </ac:spMkLst>
        </pc:spChg>
        <pc:spChg chg="mod">
          <ac:chgData name="sadia nadeem" userId="c0346526f50a2696" providerId="LiveId" clId="{ADE2E123-1B77-44EA-8872-6EF6982A48A9}" dt="2026-09-30T13:07:09.344" v="501" actId="20577"/>
          <ac:spMkLst>
            <pc:docMk/>
            <pc:sldMk cId="4271047244" sldId="262"/>
            <ac:spMk id="8" creationId="{BD32632C-98DC-870E-3680-8EEB462A5E92}"/>
          </ac:spMkLst>
        </pc:spChg>
        <pc:graphicFrameChg chg="mod modGraphic">
          <ac:chgData name="sadia nadeem" userId="c0346526f50a2696" providerId="LiveId" clId="{ADE2E123-1B77-44EA-8872-6EF6982A48A9}" dt="2026-10-03T23:52:15.767" v="1158" actId="207"/>
          <ac:graphicFrameMkLst>
            <pc:docMk/>
            <pc:sldMk cId="4271047244" sldId="262"/>
            <ac:graphicFrameMk id="5" creationId="{34C13C24-3D23-B631-1E71-C2B986B1CCA9}"/>
          </ac:graphicFrameMkLst>
        </pc:graphicFrameChg>
      </pc:sldChg>
      <pc:sldChg chg="modSp mod">
        <pc:chgData name="sadia nadeem" userId="c0346526f50a2696" providerId="LiveId" clId="{ADE2E123-1B77-44EA-8872-6EF6982A48A9}" dt="2026-09-30T13:09:50.620" v="531" actId="1036"/>
        <pc:sldMkLst>
          <pc:docMk/>
          <pc:sldMk cId="2250436260" sldId="263"/>
        </pc:sldMkLst>
        <pc:spChg chg="mod">
          <ac:chgData name="sadia nadeem" userId="c0346526f50a2696" providerId="LiveId" clId="{ADE2E123-1B77-44EA-8872-6EF6982A48A9}" dt="2026-09-30T13:09:27.953" v="516" actId="947"/>
          <ac:spMkLst>
            <pc:docMk/>
            <pc:sldMk cId="2250436260" sldId="263"/>
            <ac:spMk id="2" creationId="{3F8588E0-6B75-14EC-72DB-FE1AC5A2A5B5}"/>
          </ac:spMkLst>
        </pc:spChg>
        <pc:spChg chg="mod">
          <ac:chgData name="sadia nadeem" userId="c0346526f50a2696" providerId="LiveId" clId="{ADE2E123-1B77-44EA-8872-6EF6982A48A9}" dt="2026-09-30T13:07:31.003" v="502" actId="20577"/>
          <ac:spMkLst>
            <pc:docMk/>
            <pc:sldMk cId="2250436260" sldId="263"/>
            <ac:spMk id="4" creationId="{EC403C48-DAC8-56CC-A83C-A5492DB586C7}"/>
          </ac:spMkLst>
        </pc:spChg>
        <pc:spChg chg="mod">
          <ac:chgData name="sadia nadeem" userId="c0346526f50a2696" providerId="LiveId" clId="{ADE2E123-1B77-44EA-8872-6EF6982A48A9}" dt="2026-09-30T13:07:57.275" v="511" actId="20577"/>
          <ac:spMkLst>
            <pc:docMk/>
            <pc:sldMk cId="2250436260" sldId="263"/>
            <ac:spMk id="5" creationId="{AD50C801-7EE6-FF65-4919-D98999A3511D}"/>
          </ac:spMkLst>
        </pc:spChg>
        <pc:picChg chg="mod">
          <ac:chgData name="sadia nadeem" userId="c0346526f50a2696" providerId="LiveId" clId="{ADE2E123-1B77-44EA-8872-6EF6982A48A9}" dt="2026-09-30T13:09:50.620" v="531" actId="1036"/>
          <ac:picMkLst>
            <pc:docMk/>
            <pc:sldMk cId="2250436260" sldId="263"/>
            <ac:picMk id="6" creationId="{B80BA8D7-1749-31DA-44AF-F15CDF50FD1D}"/>
          </ac:picMkLst>
        </pc:picChg>
      </pc:sldChg>
      <pc:sldChg chg="addSp delSp modSp mod">
        <pc:chgData name="sadia nadeem" userId="c0346526f50a2696" providerId="LiveId" clId="{ADE2E123-1B77-44EA-8872-6EF6982A48A9}" dt="2026-09-30T21:22:47.944" v="690" actId="1035"/>
        <pc:sldMkLst>
          <pc:docMk/>
          <pc:sldMk cId="2875599518" sldId="264"/>
        </pc:sldMkLst>
        <pc:spChg chg="mod">
          <ac:chgData name="sadia nadeem" userId="c0346526f50a2696" providerId="LiveId" clId="{ADE2E123-1B77-44EA-8872-6EF6982A48A9}" dt="2026-09-30T21:20:10.495" v="686" actId="13926"/>
          <ac:spMkLst>
            <pc:docMk/>
            <pc:sldMk cId="2875599518" sldId="264"/>
            <ac:spMk id="2" creationId="{89BE7F14-A405-3E21-4207-43785F82AB76}"/>
          </ac:spMkLst>
        </pc:spChg>
        <pc:spChg chg="add del mod">
          <ac:chgData name="sadia nadeem" userId="c0346526f50a2696" providerId="LiveId" clId="{ADE2E123-1B77-44EA-8872-6EF6982A48A9}" dt="2026-09-30T21:18:54.735" v="685" actId="12"/>
          <ac:spMkLst>
            <pc:docMk/>
            <pc:sldMk cId="2875599518" sldId="264"/>
            <ac:spMk id="5" creationId="{3CD3F728-DAAA-E2FE-880A-DFA6035E1E17}"/>
          </ac:spMkLst>
        </pc:spChg>
        <pc:spChg chg="add mod">
          <ac:chgData name="sadia nadeem" userId="c0346526f50a2696" providerId="LiveId" clId="{ADE2E123-1B77-44EA-8872-6EF6982A48A9}" dt="2026-09-30T17:05:30.680" v="615" actId="14100"/>
          <ac:spMkLst>
            <pc:docMk/>
            <pc:sldMk cId="2875599518" sldId="264"/>
            <ac:spMk id="7" creationId="{58754327-D6DE-851D-647C-B5213FCE4D61}"/>
          </ac:spMkLst>
        </pc:spChg>
        <pc:spChg chg="add mod">
          <ac:chgData name="sadia nadeem" userId="c0346526f50a2696" providerId="LiveId" clId="{ADE2E123-1B77-44EA-8872-6EF6982A48A9}" dt="2026-09-30T17:03:27.325" v="607" actId="1076"/>
          <ac:spMkLst>
            <pc:docMk/>
            <pc:sldMk cId="2875599518" sldId="264"/>
            <ac:spMk id="8" creationId="{AD78EBF6-32F0-B7A8-7379-A178D23D9B04}"/>
          </ac:spMkLst>
        </pc:spChg>
        <pc:spChg chg="add mod">
          <ac:chgData name="sadia nadeem" userId="c0346526f50a2696" providerId="LiveId" clId="{ADE2E123-1B77-44EA-8872-6EF6982A48A9}" dt="2026-09-30T21:11:42.103" v="673" actId="1076"/>
          <ac:spMkLst>
            <pc:docMk/>
            <pc:sldMk cId="2875599518" sldId="264"/>
            <ac:spMk id="9" creationId="{EDF0CC7D-B170-6557-38F7-96889F5F4330}"/>
          </ac:spMkLst>
        </pc:spChg>
        <pc:spChg chg="add mod">
          <ac:chgData name="sadia nadeem" userId="c0346526f50a2696" providerId="LiveId" clId="{ADE2E123-1B77-44EA-8872-6EF6982A48A9}" dt="2026-09-30T21:14:22.007" v="677" actId="1076"/>
          <ac:spMkLst>
            <pc:docMk/>
            <pc:sldMk cId="2875599518" sldId="264"/>
            <ac:spMk id="14" creationId="{4183D54A-27BE-1A66-9F59-CE1B874B5A25}"/>
          </ac:spMkLst>
        </pc:spChg>
        <pc:picChg chg="add mod ord">
          <ac:chgData name="sadia nadeem" userId="c0346526f50a2696" providerId="LiveId" clId="{ADE2E123-1B77-44EA-8872-6EF6982A48A9}" dt="2026-09-30T21:22:47.944" v="690" actId="1035"/>
          <ac:picMkLst>
            <pc:docMk/>
            <pc:sldMk cId="2875599518" sldId="264"/>
            <ac:picMk id="11" creationId="{99B6B718-795A-8298-671F-54FF991F5A77}"/>
          </ac:picMkLst>
        </pc:picChg>
      </pc:sldChg>
      <pc:sldChg chg="addSp delSp modSp mod setBg setClrOvrMap">
        <pc:chgData name="sadia nadeem" userId="c0346526f50a2696" providerId="LiveId" clId="{ADE2E123-1B77-44EA-8872-6EF6982A48A9}" dt="2026-10-03T22:38:20.834" v="864" actId="14100"/>
        <pc:sldMkLst>
          <pc:docMk/>
          <pc:sldMk cId="2487112260" sldId="265"/>
        </pc:sldMkLst>
        <pc:spChg chg="mod ord">
          <ac:chgData name="sadia nadeem" userId="c0346526f50a2696" providerId="LiveId" clId="{ADE2E123-1B77-44EA-8872-6EF6982A48A9}" dt="2026-10-03T22:38:07.236" v="861" actId="14100"/>
          <ac:spMkLst>
            <pc:docMk/>
            <pc:sldMk cId="2487112260" sldId="265"/>
            <ac:spMk id="2" creationId="{8424235D-FF56-A44A-EB0B-085FB9F16BE8}"/>
          </ac:spMkLst>
        </pc:spChg>
        <pc:spChg chg="add mod">
          <ac:chgData name="sadia nadeem" userId="c0346526f50a2696" providerId="LiveId" clId="{ADE2E123-1B77-44EA-8872-6EF6982A48A9}" dt="2026-09-30T21:51:52.325" v="782" actId="207"/>
          <ac:spMkLst>
            <pc:docMk/>
            <pc:sldMk cId="2487112260" sldId="265"/>
            <ac:spMk id="5" creationId="{8AC925C1-D140-A8C8-F31D-BB501D6BEC56}"/>
          </ac:spMkLst>
        </pc:spChg>
        <pc:spChg chg="add">
          <ac:chgData name="sadia nadeem" userId="c0346526f50a2696" providerId="LiveId" clId="{ADE2E123-1B77-44EA-8872-6EF6982A48A9}" dt="2026-09-30T21:49:37.416" v="771" actId="26606"/>
          <ac:spMkLst>
            <pc:docMk/>
            <pc:sldMk cId="2487112260" sldId="265"/>
            <ac:spMk id="72" creationId="{889D5D69-307E-4862-950C-1A7CC8A22B4A}"/>
          </ac:spMkLst>
        </pc:spChg>
        <pc:spChg chg="add">
          <ac:chgData name="sadia nadeem" userId="c0346526f50a2696" providerId="LiveId" clId="{ADE2E123-1B77-44EA-8872-6EF6982A48A9}" dt="2026-09-30T21:49:37.416" v="771" actId="26606"/>
          <ac:spMkLst>
            <pc:docMk/>
            <pc:sldMk cId="2487112260" sldId="265"/>
            <ac:spMk id="74" creationId="{2100E061-779B-4006-BC39-114A057A7178}"/>
          </ac:spMkLst>
        </pc:spChg>
        <pc:spChg chg="add">
          <ac:chgData name="sadia nadeem" userId="c0346526f50a2696" providerId="LiveId" clId="{ADE2E123-1B77-44EA-8872-6EF6982A48A9}" dt="2026-09-30T21:49:37.416" v="771" actId="26606"/>
          <ac:spMkLst>
            <pc:docMk/>
            <pc:sldMk cId="2487112260" sldId="265"/>
            <ac:spMk id="78" creationId="{6CB927A4-E432-4310-9CD5-E89FF5063179}"/>
          </ac:spMkLst>
        </pc:spChg>
        <pc:spChg chg="add">
          <ac:chgData name="sadia nadeem" userId="c0346526f50a2696" providerId="LiveId" clId="{ADE2E123-1B77-44EA-8872-6EF6982A48A9}" dt="2026-09-30T21:49:37.416" v="771" actId="26606"/>
          <ac:spMkLst>
            <pc:docMk/>
            <pc:sldMk cId="2487112260" sldId="265"/>
            <ac:spMk id="80" creationId="{E3020543-B24B-4EC4-8FFC-8DD88EEA91A8}"/>
          </ac:spMkLst>
        </pc:spChg>
        <pc:spChg chg="add">
          <ac:chgData name="sadia nadeem" userId="c0346526f50a2696" providerId="LiveId" clId="{ADE2E123-1B77-44EA-8872-6EF6982A48A9}" dt="2026-09-30T21:49:37.416" v="771" actId="26606"/>
          <ac:spMkLst>
            <pc:docMk/>
            <pc:sldMk cId="2487112260" sldId="265"/>
            <ac:spMk id="82" creationId="{1453BF6C-B012-48B7-B4E8-6D7AC7C27D02}"/>
          </ac:spMkLst>
        </pc:spChg>
        <pc:graphicFrameChg chg="add mod modGraphic">
          <ac:chgData name="sadia nadeem" userId="c0346526f50a2696" providerId="LiveId" clId="{ADE2E123-1B77-44EA-8872-6EF6982A48A9}" dt="2026-09-30T21:49:37.416" v="771" actId="26606"/>
          <ac:graphicFrameMkLst>
            <pc:docMk/>
            <pc:sldMk cId="2487112260" sldId="265"/>
            <ac:graphicFrameMk id="4" creationId="{288BAD33-26CF-9AB4-485E-D2BE73785CB6}"/>
          </ac:graphicFrameMkLst>
        </pc:graphicFrameChg>
        <pc:picChg chg="add mod modCrop">
          <ac:chgData name="sadia nadeem" userId="c0346526f50a2696" providerId="LiveId" clId="{ADE2E123-1B77-44EA-8872-6EF6982A48A9}" dt="2026-10-03T22:38:20.834" v="864" actId="14100"/>
          <ac:picMkLst>
            <pc:docMk/>
            <pc:sldMk cId="2487112260" sldId="265"/>
            <ac:picMk id="6" creationId="{0C74D00D-9BFD-FDC3-9505-F6AD5E802020}"/>
          </ac:picMkLst>
        </pc:picChg>
        <pc:picChg chg="add mod">
          <ac:chgData name="sadia nadeem" userId="c0346526f50a2696" providerId="LiveId" clId="{ADE2E123-1B77-44EA-8872-6EF6982A48A9}" dt="2026-09-30T21:49:37.416" v="771" actId="26606"/>
          <ac:picMkLst>
            <pc:docMk/>
            <pc:sldMk cId="2487112260" sldId="265"/>
            <ac:picMk id="39" creationId="{D9318813-737D-0BC7-ED9D-E040E471EA4D}"/>
          </ac:picMkLst>
        </pc:picChg>
        <pc:cxnChg chg="add">
          <ac:chgData name="sadia nadeem" userId="c0346526f50a2696" providerId="LiveId" clId="{ADE2E123-1B77-44EA-8872-6EF6982A48A9}" dt="2026-09-30T21:49:37.416" v="771" actId="26606"/>
          <ac:cxnSpMkLst>
            <pc:docMk/>
            <pc:sldMk cId="2487112260" sldId="265"/>
            <ac:cxnSpMk id="76" creationId="{C49DA8F6-BCC1-4447-B54C-57856834B94B}"/>
          </ac:cxnSpMkLst>
        </pc:cxnChg>
      </pc:sldChg>
      <pc:sldChg chg="addSp delSp modSp mod setBg">
        <pc:chgData name="sadia nadeem" userId="c0346526f50a2696" providerId="LiveId" clId="{ADE2E123-1B77-44EA-8872-6EF6982A48A9}" dt="2026-10-03T22:50:29.468" v="871" actId="13926"/>
        <pc:sldMkLst>
          <pc:docMk/>
          <pc:sldMk cId="3806853375" sldId="266"/>
        </pc:sldMkLst>
        <pc:spChg chg="mod">
          <ac:chgData name="sadia nadeem" userId="c0346526f50a2696" providerId="LiveId" clId="{ADE2E123-1B77-44EA-8872-6EF6982A48A9}" dt="2026-10-03T22:40:51.887" v="868" actId="207"/>
          <ac:spMkLst>
            <pc:docMk/>
            <pc:sldMk cId="3806853375" sldId="266"/>
            <ac:spMk id="2" creationId="{33052BB6-0C42-DB40-D5F8-285E1D4B4403}"/>
          </ac:spMkLst>
        </pc:spChg>
        <pc:spChg chg="add del mod">
          <ac:chgData name="sadia nadeem" userId="c0346526f50a2696" providerId="LiveId" clId="{ADE2E123-1B77-44EA-8872-6EF6982A48A9}" dt="2026-10-03T22:50:29.468" v="871" actId="13926"/>
          <ac:spMkLst>
            <pc:docMk/>
            <pc:sldMk cId="3806853375" sldId="266"/>
            <ac:spMk id="3" creationId="{9EEF61D6-FE1F-61FC-F9A9-9B295C37DECF}"/>
          </ac:spMkLst>
        </pc:spChg>
        <pc:spChg chg="add del">
          <ac:chgData name="sadia nadeem" userId="c0346526f50a2696" providerId="LiveId" clId="{ADE2E123-1B77-44EA-8872-6EF6982A48A9}" dt="2026-10-03T22:34:49.624" v="852" actId="26606"/>
          <ac:spMkLst>
            <pc:docMk/>
            <pc:sldMk cId="3806853375" sldId="266"/>
            <ac:spMk id="67" creationId="{AC17DE74-01C9-4859-B65A-85CF999E8580}"/>
          </ac:spMkLst>
        </pc:spChg>
        <pc:spChg chg="add del">
          <ac:chgData name="sadia nadeem" userId="c0346526f50a2696" providerId="LiveId" clId="{ADE2E123-1B77-44EA-8872-6EF6982A48A9}" dt="2026-10-03T22:34:49.624" v="852" actId="26606"/>
          <ac:spMkLst>
            <pc:docMk/>
            <pc:sldMk cId="3806853375" sldId="266"/>
            <ac:spMk id="69" creationId="{068C0432-0E90-4CC1-8CD3-D44A90DF07EF}"/>
          </ac:spMkLst>
        </pc:spChg>
        <pc:picChg chg="add mod ord">
          <ac:chgData name="sadia nadeem" userId="c0346526f50a2696" providerId="LiveId" clId="{ADE2E123-1B77-44EA-8872-6EF6982A48A9}" dt="2026-10-03T22:47:14.985" v="869" actId="1076"/>
          <ac:picMkLst>
            <pc:docMk/>
            <pc:sldMk cId="3806853375" sldId="266"/>
            <ac:picMk id="4" creationId="{C1E15FCE-D3BE-AB70-D104-6F51BC7748C7}"/>
          </ac:picMkLst>
        </pc:picChg>
      </pc:sldChg>
      <pc:sldChg chg="addSp delSp modSp mod">
        <pc:chgData name="sadia nadeem" userId="c0346526f50a2696" providerId="LiveId" clId="{ADE2E123-1B77-44EA-8872-6EF6982A48A9}" dt="2026-10-06T15:47:15.216" v="1276" actId="20577"/>
        <pc:sldMkLst>
          <pc:docMk/>
          <pc:sldMk cId="3755290957" sldId="267"/>
        </pc:sldMkLst>
        <pc:spChg chg="mod">
          <ac:chgData name="sadia nadeem" userId="c0346526f50a2696" providerId="LiveId" clId="{ADE2E123-1B77-44EA-8872-6EF6982A48A9}" dt="2026-10-03T23:34:54.255" v="1094" actId="207"/>
          <ac:spMkLst>
            <pc:docMk/>
            <pc:sldMk cId="3755290957" sldId="267"/>
            <ac:spMk id="2" creationId="{AB2DE444-5FEE-22CC-1DB0-AD47CCDA4D19}"/>
          </ac:spMkLst>
        </pc:spChg>
        <pc:graphicFrameChg chg="add mod modGraphic">
          <ac:chgData name="sadia nadeem" userId="c0346526f50a2696" providerId="LiveId" clId="{ADE2E123-1B77-44EA-8872-6EF6982A48A9}" dt="2026-10-06T15:47:15.216" v="1276" actId="20577"/>
          <ac:graphicFrameMkLst>
            <pc:docMk/>
            <pc:sldMk cId="3755290957" sldId="267"/>
            <ac:graphicFrameMk id="4" creationId="{50661D9F-820F-9A99-A494-36ED0EEB500F}"/>
          </ac:graphicFrameMkLst>
        </pc:graphicFrameChg>
      </pc:sldChg>
      <pc:sldChg chg="addSp delSp modSp mod modClrScheme chgLayout">
        <pc:chgData name="sadia nadeem" userId="c0346526f50a2696" providerId="LiveId" clId="{ADE2E123-1B77-44EA-8872-6EF6982A48A9}" dt="2026-10-06T15:36:37.365" v="1275" actId="14100"/>
        <pc:sldMkLst>
          <pc:docMk/>
          <pc:sldMk cId="1447654239" sldId="268"/>
        </pc:sldMkLst>
        <pc:spChg chg="mod">
          <ac:chgData name="sadia nadeem" userId="c0346526f50a2696" providerId="LiveId" clId="{ADE2E123-1B77-44EA-8872-6EF6982A48A9}" dt="2026-10-06T15:36:15.148" v="1274" actId="122"/>
          <ac:spMkLst>
            <pc:docMk/>
            <pc:sldMk cId="1447654239" sldId="268"/>
            <ac:spMk id="2" creationId="{7B8D464D-489B-166B-C94E-AC6CEF31379B}"/>
          </ac:spMkLst>
        </pc:spChg>
        <pc:spChg chg="add del mod ord">
          <ac:chgData name="sadia nadeem" userId="c0346526f50a2696" providerId="LiveId" clId="{ADE2E123-1B77-44EA-8872-6EF6982A48A9}" dt="2026-10-06T15:36:37.365" v="1275" actId="14100"/>
          <ac:spMkLst>
            <pc:docMk/>
            <pc:sldMk cId="1447654239" sldId="268"/>
            <ac:spMk id="3" creationId="{5AB58C82-3233-21FC-CB20-C669DAAE3B64}"/>
          </ac:spMkLst>
        </pc:spChg>
        <pc:picChg chg="add mod">
          <ac:chgData name="sadia nadeem" userId="c0346526f50a2696" providerId="LiveId" clId="{ADE2E123-1B77-44EA-8872-6EF6982A48A9}" dt="2026-10-03T23:26:31.419" v="1031" actId="14100"/>
          <ac:picMkLst>
            <pc:docMk/>
            <pc:sldMk cId="1447654239" sldId="268"/>
            <ac:picMk id="6" creationId="{B0DD325C-E344-757D-66A0-B16E911AEE3D}"/>
          </ac:picMkLst>
        </pc:picChg>
      </pc:sldChg>
      <pc:sldMasterChg chg="modSldLayout sldLayoutOrd">
        <pc:chgData name="sadia nadeem" userId="c0346526f50a2696" providerId="LiveId" clId="{ADE2E123-1B77-44EA-8872-6EF6982A48A9}" dt="2026-09-30T12:17:32.151" v="1"/>
        <pc:sldMasterMkLst>
          <pc:docMk/>
          <pc:sldMasterMk cId="273181505" sldId="2147483729"/>
        </pc:sldMasterMkLst>
        <pc:sldLayoutChg chg="modSp mod ord">
          <pc:chgData name="sadia nadeem" userId="c0346526f50a2696" providerId="LiveId" clId="{ADE2E123-1B77-44EA-8872-6EF6982A48A9}" dt="2026-09-30T12:17:32.151" v="1"/>
          <pc:sldLayoutMkLst>
            <pc:docMk/>
            <pc:sldMasterMk cId="273181505" sldId="2147483729"/>
            <pc:sldLayoutMk cId="396745808" sldId="2147483818"/>
          </pc:sldLayoutMkLst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396745808" sldId="2147483818"/>
              <ac:spMk id="2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396745808" sldId="2147483818"/>
              <ac:spMk id="3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396745808" sldId="2147483818"/>
              <ac:spMk id="4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396745808" sldId="2147483818"/>
              <ac:spMk id="5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396745808" sldId="2147483818"/>
              <ac:spMk id="6" creationId="{00000000-0000-0000-0000-000000000000}"/>
            </ac:spMkLst>
          </pc:spChg>
        </pc:sldLayoutChg>
        <pc:sldLayoutChg chg="modSp mod ord">
          <pc:chgData name="sadia nadeem" userId="c0346526f50a2696" providerId="LiveId" clId="{ADE2E123-1B77-44EA-8872-6EF6982A48A9}" dt="2026-09-30T12:17:32.151" v="1"/>
          <pc:sldLayoutMkLst>
            <pc:docMk/>
            <pc:sldMasterMk cId="273181505" sldId="2147483729"/>
            <pc:sldLayoutMk cId="4178002560" sldId="2147483819"/>
          </pc:sldLayoutMkLst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4178002560" sldId="2147483819"/>
              <ac:spMk id="2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4178002560" sldId="2147483819"/>
              <ac:spMk id="3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4178002560" sldId="2147483819"/>
              <ac:spMk id="5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4178002560" sldId="2147483819"/>
              <ac:spMk id="6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4178002560" sldId="2147483819"/>
              <ac:spMk id="7" creationId="{00000000-0000-0000-0000-000000000000}"/>
            </ac:spMkLst>
          </pc:spChg>
        </pc:sldLayoutChg>
        <pc:sldLayoutChg chg="modSp mod ord">
          <pc:chgData name="sadia nadeem" userId="c0346526f50a2696" providerId="LiveId" clId="{ADE2E123-1B77-44EA-8872-6EF6982A48A9}" dt="2026-09-30T12:17:32.151" v="1"/>
          <pc:sldLayoutMkLst>
            <pc:docMk/>
            <pc:sldMasterMk cId="273181505" sldId="2147483729"/>
            <pc:sldLayoutMk cId="3121615219" sldId="2147483820"/>
          </pc:sldLayoutMkLst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3121615219" sldId="2147483820"/>
              <ac:spMk id="2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3121615219" sldId="2147483820"/>
              <ac:spMk id="3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3121615219" sldId="2147483820"/>
              <ac:spMk id="4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3121615219" sldId="2147483820"/>
              <ac:spMk id="5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3121615219" sldId="2147483820"/>
              <ac:spMk id="6" creationId="{00000000-0000-0000-0000-000000000000}"/>
            </ac:spMkLst>
          </pc:spChg>
        </pc:sldLayoutChg>
        <pc:sldLayoutChg chg="modSp mod ord">
          <pc:chgData name="sadia nadeem" userId="c0346526f50a2696" providerId="LiveId" clId="{ADE2E123-1B77-44EA-8872-6EF6982A48A9}" dt="2026-09-30T12:17:32.151" v="1"/>
          <pc:sldLayoutMkLst>
            <pc:docMk/>
            <pc:sldMasterMk cId="273181505" sldId="2147483729"/>
            <pc:sldLayoutMk cId="1020830320" sldId="2147483821"/>
          </pc:sldLayoutMkLst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1020830320" sldId="2147483821"/>
              <ac:spMk id="2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1020830320" sldId="2147483821"/>
              <ac:spMk id="3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1020830320" sldId="2147483821"/>
              <ac:spMk id="4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1020830320" sldId="2147483821"/>
              <ac:spMk id="5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1020830320" sldId="2147483821"/>
              <ac:spMk id="6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1020830320" sldId="2147483821"/>
              <ac:spMk id="7" creationId="{00000000-0000-0000-0000-000000000000}"/>
            </ac:spMkLst>
          </pc:spChg>
        </pc:sldLayoutChg>
        <pc:sldLayoutChg chg="modSp mod ord">
          <pc:chgData name="sadia nadeem" userId="c0346526f50a2696" providerId="LiveId" clId="{ADE2E123-1B77-44EA-8872-6EF6982A48A9}" dt="2026-09-30T12:17:32.151" v="1"/>
          <pc:sldLayoutMkLst>
            <pc:docMk/>
            <pc:sldMasterMk cId="273181505" sldId="2147483729"/>
            <pc:sldLayoutMk cId="2473736584" sldId="2147483822"/>
          </pc:sldLayoutMkLst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2473736584" sldId="2147483822"/>
              <ac:spMk id="2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2473736584" sldId="2147483822"/>
              <ac:spMk id="3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2473736584" sldId="2147483822"/>
              <ac:spMk id="4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2473736584" sldId="2147483822"/>
              <ac:spMk id="5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2473736584" sldId="2147483822"/>
              <ac:spMk id="6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2473736584" sldId="2147483822"/>
              <ac:spMk id="7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2473736584" sldId="2147483822"/>
              <ac:spMk id="8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2473736584" sldId="2147483822"/>
              <ac:spMk id="9" creationId="{00000000-0000-0000-0000-000000000000}"/>
            </ac:spMkLst>
          </pc:spChg>
        </pc:sldLayoutChg>
        <pc:sldLayoutChg chg="modSp mod ord">
          <pc:chgData name="sadia nadeem" userId="c0346526f50a2696" providerId="LiveId" clId="{ADE2E123-1B77-44EA-8872-6EF6982A48A9}" dt="2026-09-30T12:17:32.151" v="1"/>
          <pc:sldLayoutMkLst>
            <pc:docMk/>
            <pc:sldMasterMk cId="273181505" sldId="2147483729"/>
            <pc:sldLayoutMk cId="2274335496" sldId="2147483823"/>
          </pc:sldLayoutMkLst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2274335496" sldId="2147483823"/>
              <ac:spMk id="2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2274335496" sldId="2147483823"/>
              <ac:spMk id="5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2274335496" sldId="2147483823"/>
              <ac:spMk id="6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2274335496" sldId="2147483823"/>
              <ac:spMk id="7" creationId="{00000000-0000-0000-0000-000000000000}"/>
            </ac:spMkLst>
          </pc:spChg>
        </pc:sldLayoutChg>
        <pc:sldLayoutChg chg="modSp mod ord">
          <pc:chgData name="sadia nadeem" userId="c0346526f50a2696" providerId="LiveId" clId="{ADE2E123-1B77-44EA-8872-6EF6982A48A9}" dt="2026-09-30T12:17:32.151" v="1"/>
          <pc:sldLayoutMkLst>
            <pc:docMk/>
            <pc:sldMasterMk cId="273181505" sldId="2147483729"/>
            <pc:sldLayoutMk cId="1041467605" sldId="2147483824"/>
          </pc:sldLayoutMkLst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1041467605" sldId="2147483824"/>
              <ac:spMk id="5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1041467605" sldId="2147483824"/>
              <ac:spMk id="6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1041467605" sldId="2147483824"/>
              <ac:spMk id="7" creationId="{00000000-0000-0000-0000-000000000000}"/>
            </ac:spMkLst>
          </pc:spChg>
        </pc:sldLayoutChg>
        <pc:sldLayoutChg chg="modSp mod ord">
          <pc:chgData name="sadia nadeem" userId="c0346526f50a2696" providerId="LiveId" clId="{ADE2E123-1B77-44EA-8872-6EF6982A48A9}" dt="2026-09-30T12:17:32.151" v="1"/>
          <pc:sldLayoutMkLst>
            <pc:docMk/>
            <pc:sldMasterMk cId="273181505" sldId="2147483729"/>
            <pc:sldLayoutMk cId="2170315486" sldId="2147483825"/>
          </pc:sldLayoutMkLst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2170315486" sldId="2147483825"/>
              <ac:spMk id="2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2170315486" sldId="2147483825"/>
              <ac:spMk id="3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2170315486" sldId="2147483825"/>
              <ac:spMk id="4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2170315486" sldId="2147483825"/>
              <ac:spMk id="5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2170315486" sldId="2147483825"/>
              <ac:spMk id="6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2170315486" sldId="2147483825"/>
              <ac:spMk id="7" creationId="{00000000-0000-0000-0000-000000000000}"/>
            </ac:spMkLst>
          </pc:spChg>
        </pc:sldLayoutChg>
        <pc:sldLayoutChg chg="modSp mod ord">
          <pc:chgData name="sadia nadeem" userId="c0346526f50a2696" providerId="LiveId" clId="{ADE2E123-1B77-44EA-8872-6EF6982A48A9}" dt="2026-09-30T12:17:32.151" v="1"/>
          <pc:sldLayoutMkLst>
            <pc:docMk/>
            <pc:sldMasterMk cId="273181505" sldId="2147483729"/>
            <pc:sldLayoutMk cId="1609226998" sldId="2147483826"/>
          </pc:sldLayoutMkLst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1609226998" sldId="2147483826"/>
              <ac:spMk id="2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1609226998" sldId="2147483826"/>
              <ac:spMk id="3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1609226998" sldId="2147483826"/>
              <ac:spMk id="4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1609226998" sldId="2147483826"/>
              <ac:spMk id="5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1609226998" sldId="2147483826"/>
              <ac:spMk id="6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1609226998" sldId="2147483826"/>
              <ac:spMk id="7" creationId="{00000000-0000-0000-0000-000000000000}"/>
            </ac:spMkLst>
          </pc:spChg>
        </pc:sldLayoutChg>
        <pc:sldLayoutChg chg="modSp mod ord">
          <pc:chgData name="sadia nadeem" userId="c0346526f50a2696" providerId="LiveId" clId="{ADE2E123-1B77-44EA-8872-6EF6982A48A9}" dt="2026-09-30T12:17:32.151" v="1"/>
          <pc:sldLayoutMkLst>
            <pc:docMk/>
            <pc:sldMasterMk cId="273181505" sldId="2147483729"/>
            <pc:sldLayoutMk cId="2551493410" sldId="2147483827"/>
          </pc:sldLayoutMkLst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2551493410" sldId="2147483827"/>
              <ac:spMk id="2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2551493410" sldId="2147483827"/>
              <ac:spMk id="3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2551493410" sldId="2147483827"/>
              <ac:spMk id="4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2551493410" sldId="2147483827"/>
              <ac:spMk id="5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2551493410" sldId="2147483827"/>
              <ac:spMk id="6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2551493410" sldId="2147483827"/>
              <ac:spMk id="7" creationId="{00000000-0000-0000-0000-000000000000}"/>
            </ac:spMkLst>
          </pc:spChg>
        </pc:sldLayoutChg>
        <pc:sldLayoutChg chg="modSp mod ord">
          <pc:chgData name="sadia nadeem" userId="c0346526f50a2696" providerId="LiveId" clId="{ADE2E123-1B77-44EA-8872-6EF6982A48A9}" dt="2026-09-30T12:17:32.151" v="1"/>
          <pc:sldLayoutMkLst>
            <pc:docMk/>
            <pc:sldMasterMk cId="273181505" sldId="2147483729"/>
            <pc:sldLayoutMk cId="2481221298" sldId="2147483828"/>
          </pc:sldLayoutMkLst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2481221298" sldId="2147483828"/>
              <ac:spMk id="2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2481221298" sldId="2147483828"/>
              <ac:spMk id="4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2481221298" sldId="2147483828"/>
              <ac:spMk id="5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2481221298" sldId="2147483828"/>
              <ac:spMk id="6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2481221298" sldId="2147483828"/>
              <ac:spMk id="8" creationId="{00000000-0000-0000-0000-000000000000}"/>
            </ac:spMkLst>
          </pc:spChg>
        </pc:sldLayoutChg>
        <pc:sldLayoutChg chg="modSp mod ord">
          <pc:chgData name="sadia nadeem" userId="c0346526f50a2696" providerId="LiveId" clId="{ADE2E123-1B77-44EA-8872-6EF6982A48A9}" dt="2026-09-30T12:17:32.151" v="1"/>
          <pc:sldLayoutMkLst>
            <pc:docMk/>
            <pc:sldMasterMk cId="273181505" sldId="2147483729"/>
            <pc:sldLayoutMk cId="3931918065" sldId="2147483829"/>
          </pc:sldLayoutMkLst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3931918065" sldId="2147483829"/>
              <ac:spMk id="2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3931918065" sldId="2147483829"/>
              <ac:spMk id="4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3931918065" sldId="2147483829"/>
              <ac:spMk id="5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3931918065" sldId="2147483829"/>
              <ac:spMk id="6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3931918065" sldId="2147483829"/>
              <ac:spMk id="10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3931918065" sldId="2147483829"/>
              <ac:spMk id="11" creationId="{00000000-0000-0000-0000-000000000000}"/>
            </ac:spMkLst>
          </pc:spChg>
        </pc:sldLayoutChg>
        <pc:sldLayoutChg chg="modSp mod ord">
          <pc:chgData name="sadia nadeem" userId="c0346526f50a2696" providerId="LiveId" clId="{ADE2E123-1B77-44EA-8872-6EF6982A48A9}" dt="2026-09-30T12:17:32.151" v="1"/>
          <pc:sldLayoutMkLst>
            <pc:docMk/>
            <pc:sldMasterMk cId="273181505" sldId="2147483729"/>
            <pc:sldLayoutMk cId="2960324838" sldId="2147483830"/>
          </pc:sldLayoutMkLst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2960324838" sldId="2147483830"/>
              <ac:spMk id="2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2960324838" sldId="2147483830"/>
              <ac:spMk id="3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2960324838" sldId="2147483830"/>
              <ac:spMk id="4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2960324838" sldId="2147483830"/>
              <ac:spMk id="5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2960324838" sldId="2147483830"/>
              <ac:spMk id="6" creationId="{00000000-0000-0000-0000-000000000000}"/>
            </ac:spMkLst>
          </pc:spChg>
        </pc:sldLayoutChg>
        <pc:sldLayoutChg chg="modSp mod ord">
          <pc:chgData name="sadia nadeem" userId="c0346526f50a2696" providerId="LiveId" clId="{ADE2E123-1B77-44EA-8872-6EF6982A48A9}" dt="2026-09-30T12:17:32.151" v="1"/>
          <pc:sldLayoutMkLst>
            <pc:docMk/>
            <pc:sldMasterMk cId="273181505" sldId="2147483729"/>
            <pc:sldLayoutMk cId="3186796565" sldId="2147483831"/>
          </pc:sldLayoutMkLst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3186796565" sldId="2147483831"/>
              <ac:spMk id="2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3186796565" sldId="2147483831"/>
              <ac:spMk id="3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3186796565" sldId="2147483831"/>
              <ac:spMk id="4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3186796565" sldId="2147483831"/>
              <ac:spMk id="5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3186796565" sldId="2147483831"/>
              <ac:spMk id="6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3186796565" sldId="2147483831"/>
              <ac:spMk id="7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3186796565" sldId="2147483831"/>
              <ac:spMk id="14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3186796565" sldId="2147483831"/>
              <ac:spMk id="16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3186796565" sldId="2147483831"/>
              <ac:spMk id="19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3186796565" sldId="2147483831"/>
              <ac:spMk id="20" creationId="{00000000-0000-0000-0000-000000000000}"/>
            </ac:spMkLst>
          </pc:spChg>
        </pc:sldLayoutChg>
        <pc:sldLayoutChg chg="modSp mod ord">
          <pc:chgData name="sadia nadeem" userId="c0346526f50a2696" providerId="LiveId" clId="{ADE2E123-1B77-44EA-8872-6EF6982A48A9}" dt="2026-09-30T12:17:32.151" v="1"/>
          <pc:sldLayoutMkLst>
            <pc:docMk/>
            <pc:sldMasterMk cId="273181505" sldId="2147483729"/>
            <pc:sldLayoutMk cId="3071127955" sldId="2147483832"/>
          </pc:sldLayoutMkLst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3071127955" sldId="2147483832"/>
              <ac:spMk id="2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3071127955" sldId="2147483832"/>
              <ac:spMk id="4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3071127955" sldId="2147483832"/>
              <ac:spMk id="5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3071127955" sldId="2147483832"/>
              <ac:spMk id="7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3071127955" sldId="2147483832"/>
              <ac:spMk id="14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3071127955" sldId="2147483832"/>
              <ac:spMk id="22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3071127955" sldId="2147483832"/>
              <ac:spMk id="23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3071127955" sldId="2147483832"/>
              <ac:spMk id="24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3071127955" sldId="2147483832"/>
              <ac:spMk id="30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3071127955" sldId="2147483832"/>
              <ac:spMk id="31" creationId="{00000000-0000-0000-0000-000000000000}"/>
            </ac:spMkLst>
          </pc:spChg>
        </pc:sldLayoutChg>
        <pc:sldLayoutChg chg="modSp mod ord">
          <pc:chgData name="sadia nadeem" userId="c0346526f50a2696" providerId="LiveId" clId="{ADE2E123-1B77-44EA-8872-6EF6982A48A9}" dt="2026-09-30T12:17:32.151" v="1"/>
          <pc:sldLayoutMkLst>
            <pc:docMk/>
            <pc:sldMasterMk cId="273181505" sldId="2147483729"/>
            <pc:sldLayoutMk cId="3210114815" sldId="2147483833"/>
          </pc:sldLayoutMkLst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3210114815" sldId="2147483833"/>
              <ac:spMk id="2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3210114815" sldId="2147483833"/>
              <ac:spMk id="3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3210114815" sldId="2147483833"/>
              <ac:spMk id="4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3210114815" sldId="2147483833"/>
              <ac:spMk id="5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3210114815" sldId="2147483833"/>
              <ac:spMk id="6" creationId="{00000000-0000-0000-0000-000000000000}"/>
            </ac:spMkLst>
          </pc:spChg>
        </pc:sldLayoutChg>
        <pc:sldLayoutChg chg="modSp mod ord">
          <pc:chgData name="sadia nadeem" userId="c0346526f50a2696" providerId="LiveId" clId="{ADE2E123-1B77-44EA-8872-6EF6982A48A9}" dt="2026-09-30T12:17:32.151" v="1"/>
          <pc:sldLayoutMkLst>
            <pc:docMk/>
            <pc:sldMasterMk cId="273181505" sldId="2147483729"/>
            <pc:sldLayoutMk cId="2029284728" sldId="2147483834"/>
          </pc:sldLayoutMkLst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2029284728" sldId="2147483834"/>
              <ac:spMk id="2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2029284728" sldId="2147483834"/>
              <ac:spMk id="3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2029284728" sldId="2147483834"/>
              <ac:spMk id="4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2029284728" sldId="2147483834"/>
              <ac:spMk id="5" creationId="{00000000-0000-0000-0000-000000000000}"/>
            </ac:spMkLst>
          </pc:spChg>
          <pc:spChg chg="mod">
            <ac:chgData name="sadia nadeem" userId="c0346526f50a2696" providerId="LiveId" clId="{ADE2E123-1B77-44EA-8872-6EF6982A48A9}" dt="2026-09-30T12:17:32.151" v="1"/>
            <ac:spMkLst>
              <pc:docMk/>
              <pc:sldMasterMk cId="273181505" sldId="2147483729"/>
              <pc:sldLayoutMk cId="2029284728" sldId="2147483834"/>
              <ac:spMk id="6" creationId="{00000000-0000-0000-0000-000000000000}"/>
            </ac:spMkLst>
          </pc:spChg>
        </pc:sldLayoutChg>
      </pc:sldMasterChg>
      <pc:sldMasterChg chg="modSldLayout">
        <pc:chgData name="sadia nadeem" userId="c0346526f50a2696" providerId="LiveId" clId="{ADE2E123-1B77-44EA-8872-6EF6982A48A9}" dt="2026-10-03T23:03:45.986" v="982"/>
        <pc:sldMasterMkLst>
          <pc:docMk/>
          <pc:sldMasterMk cId="1481233155" sldId="2147483863"/>
        </pc:sldMasterMkLst>
        <pc:sldLayoutChg chg="delSp">
          <pc:chgData name="sadia nadeem" userId="c0346526f50a2696" providerId="LiveId" clId="{ADE2E123-1B77-44EA-8872-6EF6982A48A9}" dt="2026-10-03T23:03:45.986" v="982"/>
          <pc:sldLayoutMkLst>
            <pc:docMk/>
            <pc:sldMasterMk cId="1481233155" sldId="2147483863"/>
            <pc:sldLayoutMk cId="2943684170" sldId="2147483891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85B438B-5A8F-4B94-B9B5-13E1AC5AA3CA}" type="doc">
      <dgm:prSet loTypeId="urn:microsoft.com/office/officeart/2005/8/layout/radial4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B539615-C8D5-4248-8425-09457161F26A}" type="pres">
      <dgm:prSet presAssocID="{C85B438B-5A8F-4B94-B9B5-13E1AC5AA3CA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</dgm:ptLst>
  <dgm:cxnLst>
    <dgm:cxn modelId="{E96C5789-D28A-4EB3-83B8-C92978DAC94A}" type="presOf" srcId="{C85B438B-5A8F-4B94-B9B5-13E1AC5AA3CA}" destId="{7B539615-C8D5-4248-8425-09457161F26A}" srcOrd="0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EF4F351-77CE-4421-8B77-1D8820A1F1EE}" type="doc">
      <dgm:prSet loTypeId="urn:microsoft.com/office/officeart/2008/layout/RadialCluster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49F7BA3-01FF-4ECC-BF0B-66AFA2F325D7}" type="pres">
      <dgm:prSet presAssocID="{8EF4F351-77CE-4421-8B77-1D8820A1F1EE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</dgm:ptLst>
  <dgm:cxnLst>
    <dgm:cxn modelId="{7D69633E-9CD5-4465-A2CE-B184F4F6CE34}" type="presOf" srcId="{8EF4F351-77CE-4421-8B77-1D8820A1F1EE}" destId="{249F7BA3-01FF-4ECC-BF0B-66AFA2F325D7}" srcOrd="0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DCE41C8-AB2A-4B00-A65A-B2BFD1E88F93}" type="doc">
      <dgm:prSet loTypeId="urn:microsoft.com/office/officeart/2005/8/layout/list1" loCatId="list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GB"/>
        </a:p>
      </dgm:t>
    </dgm:pt>
    <dgm:pt modelId="{9923B0CA-51A5-4ACE-AD26-AF64B7A78F1C}">
      <dgm:prSet phldrT="[Text]" phldr="0"/>
      <dgm:spPr/>
      <dgm:t>
        <a:bodyPr/>
        <a:lstStyle/>
        <a:p>
          <a:pPr>
            <a:defRPr b="1"/>
          </a:pPr>
          <a:r>
            <a:rPr lang="en-GB" dirty="0"/>
            <a:t>AMAZON</a:t>
          </a:r>
        </a:p>
      </dgm:t>
    </dgm:pt>
    <dgm:pt modelId="{BA00D571-FC58-4D17-8502-C8EC1A52A098}" type="parTrans" cxnId="{064D5024-20B4-4143-8591-5F56A701F6EA}">
      <dgm:prSet/>
      <dgm:spPr/>
      <dgm:t>
        <a:bodyPr/>
        <a:lstStyle/>
        <a:p>
          <a:endParaRPr lang="en-GB"/>
        </a:p>
      </dgm:t>
    </dgm:pt>
    <dgm:pt modelId="{FD7735BF-693C-4973-9011-FC793CBD1782}" type="sibTrans" cxnId="{064D5024-20B4-4143-8591-5F56A701F6EA}">
      <dgm:prSet/>
      <dgm:spPr/>
      <dgm:t>
        <a:bodyPr/>
        <a:lstStyle/>
        <a:p>
          <a:endParaRPr lang="en-GB"/>
        </a:p>
      </dgm:t>
    </dgm:pt>
    <dgm:pt modelId="{E31BA6D7-35BE-41D4-8361-FE5B4763E0E9}">
      <dgm:prSet phldrT="[Text]"/>
      <dgm:spPr/>
      <dgm:t>
        <a:bodyPr/>
        <a:lstStyle/>
        <a:p>
          <a:r>
            <a:rPr lang="en-GB" b="1" i="0"/>
            <a:t>Challenge:</a:t>
          </a:r>
          <a:r>
            <a:rPr lang="en-GB" b="0" i="0"/>
            <a:t> Large-scale operations </a:t>
          </a:r>
          <a:endParaRPr lang="en-GB"/>
        </a:p>
      </dgm:t>
    </dgm:pt>
    <dgm:pt modelId="{20BD6FF1-8472-4121-9261-09D8EAA7814D}" type="parTrans" cxnId="{49DDC33A-DCDB-4552-B5D2-FB572646AF7C}">
      <dgm:prSet/>
      <dgm:spPr/>
      <dgm:t>
        <a:bodyPr/>
        <a:lstStyle/>
        <a:p>
          <a:endParaRPr lang="en-GB"/>
        </a:p>
      </dgm:t>
    </dgm:pt>
    <dgm:pt modelId="{49A93872-19A8-42CD-AD71-FE99799623D9}" type="sibTrans" cxnId="{49DDC33A-DCDB-4552-B5D2-FB572646AF7C}">
      <dgm:prSet/>
      <dgm:spPr/>
      <dgm:t>
        <a:bodyPr/>
        <a:lstStyle/>
        <a:p>
          <a:endParaRPr lang="en-GB"/>
        </a:p>
      </dgm:t>
    </dgm:pt>
    <dgm:pt modelId="{E0DDE2AE-D177-480F-B7A9-BC0CBE5E9B6E}">
      <dgm:prSet phldrT="[Text]" phldr="0"/>
      <dgm:spPr/>
      <dgm:t>
        <a:bodyPr/>
        <a:lstStyle/>
        <a:p>
          <a:pPr>
            <a:defRPr b="1"/>
          </a:pPr>
          <a:r>
            <a:rPr lang="en-GB"/>
            <a:t>TESCO CLUBCARD</a:t>
          </a:r>
        </a:p>
      </dgm:t>
    </dgm:pt>
    <dgm:pt modelId="{4DA566B1-5CC5-4B98-BF2D-E8B9605634BE}" type="parTrans" cxnId="{3F8B32D2-2A7E-4E57-B26F-C9C58CE3C598}">
      <dgm:prSet/>
      <dgm:spPr/>
      <dgm:t>
        <a:bodyPr/>
        <a:lstStyle/>
        <a:p>
          <a:endParaRPr lang="en-GB"/>
        </a:p>
      </dgm:t>
    </dgm:pt>
    <dgm:pt modelId="{F58BACDE-5D54-442F-955D-228B72A3613D}" type="sibTrans" cxnId="{3F8B32D2-2A7E-4E57-B26F-C9C58CE3C598}">
      <dgm:prSet/>
      <dgm:spPr/>
      <dgm:t>
        <a:bodyPr/>
        <a:lstStyle/>
        <a:p>
          <a:endParaRPr lang="en-GB"/>
        </a:p>
      </dgm:t>
    </dgm:pt>
    <dgm:pt modelId="{5F86DE76-A3AB-46A8-8F88-27CB71CBABF3}">
      <dgm:prSet phldrT="[Text]"/>
      <dgm:spPr/>
      <dgm:t>
        <a:bodyPr/>
        <a:lstStyle/>
        <a:p>
          <a:r>
            <a:rPr lang="en-GB" b="1" i="0"/>
            <a:t>Challenge:</a:t>
          </a:r>
          <a:r>
            <a:rPr lang="en-GB" b="0" i="0"/>
            <a:t> Understanding customer behaviour </a:t>
          </a:r>
          <a:endParaRPr lang="en-GB"/>
        </a:p>
      </dgm:t>
    </dgm:pt>
    <dgm:pt modelId="{CAD1BECA-C7E0-4337-A448-0A4ED5C0750A}" type="parTrans" cxnId="{73E21F63-8D91-4494-9EAF-49A0C9E2C849}">
      <dgm:prSet/>
      <dgm:spPr/>
      <dgm:t>
        <a:bodyPr/>
        <a:lstStyle/>
        <a:p>
          <a:endParaRPr lang="en-GB"/>
        </a:p>
      </dgm:t>
    </dgm:pt>
    <dgm:pt modelId="{4EE484AD-A1F0-4471-AE08-9E1DAFC668B2}" type="sibTrans" cxnId="{73E21F63-8D91-4494-9EAF-49A0C9E2C849}">
      <dgm:prSet/>
      <dgm:spPr/>
      <dgm:t>
        <a:bodyPr/>
        <a:lstStyle/>
        <a:p>
          <a:endParaRPr lang="en-GB"/>
        </a:p>
      </dgm:t>
    </dgm:pt>
    <dgm:pt modelId="{748F5FDE-ECDA-4748-BD03-227042AD2DB0}">
      <dgm:prSet/>
      <dgm:spPr/>
      <dgm:t>
        <a:bodyPr/>
        <a:lstStyle/>
        <a:p>
          <a:r>
            <a:rPr lang="en-GB" b="1" i="0"/>
            <a:t>Systems:</a:t>
          </a:r>
          <a:r>
            <a:rPr lang="en-GB" b="0" i="0"/>
            <a:t> ERP + CRM + AI analytics </a:t>
          </a:r>
        </a:p>
      </dgm:t>
    </dgm:pt>
    <dgm:pt modelId="{BCF48A65-3AC4-4BBE-99F6-E282C9EB0342}" type="parTrans" cxnId="{D660093F-F788-4B86-A1F3-31B421967347}">
      <dgm:prSet/>
      <dgm:spPr/>
      <dgm:t>
        <a:bodyPr/>
        <a:lstStyle/>
        <a:p>
          <a:endParaRPr lang="en-GB"/>
        </a:p>
      </dgm:t>
    </dgm:pt>
    <dgm:pt modelId="{F8E055FD-6770-4613-BC47-63CF0D510BFF}" type="sibTrans" cxnId="{D660093F-F788-4B86-A1F3-31B421967347}">
      <dgm:prSet/>
      <dgm:spPr/>
      <dgm:t>
        <a:bodyPr/>
        <a:lstStyle/>
        <a:p>
          <a:endParaRPr lang="en-GB"/>
        </a:p>
      </dgm:t>
    </dgm:pt>
    <dgm:pt modelId="{F535F223-9499-4830-8668-0738AA1A0A22}">
      <dgm:prSet/>
      <dgm:spPr/>
      <dgm:t>
        <a:bodyPr/>
        <a:lstStyle/>
        <a:p>
          <a:r>
            <a:rPr lang="en-GB" b="1" i="0"/>
            <a:t>Impact:</a:t>
          </a:r>
          <a:r>
            <a:rPr lang="en-GB" b="0" i="0"/>
            <a:t> Efficiency + customer experience </a:t>
          </a:r>
        </a:p>
      </dgm:t>
    </dgm:pt>
    <dgm:pt modelId="{3C76FDA8-231D-44CF-B555-8C445750B4CA}" type="parTrans" cxnId="{4B5F5E6A-317A-4D57-9B45-32A34BA0F937}">
      <dgm:prSet/>
      <dgm:spPr/>
      <dgm:t>
        <a:bodyPr/>
        <a:lstStyle/>
        <a:p>
          <a:endParaRPr lang="en-GB"/>
        </a:p>
      </dgm:t>
    </dgm:pt>
    <dgm:pt modelId="{DFF05353-AEB2-4BAE-9053-335A2DA8FB3C}" type="sibTrans" cxnId="{4B5F5E6A-317A-4D57-9B45-32A34BA0F937}">
      <dgm:prSet/>
      <dgm:spPr/>
      <dgm:t>
        <a:bodyPr/>
        <a:lstStyle/>
        <a:p>
          <a:endParaRPr lang="en-GB"/>
        </a:p>
      </dgm:t>
    </dgm:pt>
    <dgm:pt modelId="{50AB2C27-054C-4C4B-BF68-C40DEF787AE5}">
      <dgm:prSet/>
      <dgm:spPr/>
      <dgm:t>
        <a:bodyPr/>
        <a:lstStyle/>
        <a:p>
          <a:r>
            <a:rPr lang="en-GB" b="1" i="0"/>
            <a:t>Ethics:</a:t>
          </a:r>
          <a:r>
            <a:rPr lang="en-GB" b="0" i="0"/>
            <a:t> Employee monitoring + data privacy </a:t>
          </a:r>
        </a:p>
      </dgm:t>
    </dgm:pt>
    <dgm:pt modelId="{2DC2EF5E-D5C9-4EE8-9954-5C0E8376B5A7}" type="parTrans" cxnId="{4190A70F-D7E3-41FC-A509-770D0F12D642}">
      <dgm:prSet/>
      <dgm:spPr/>
      <dgm:t>
        <a:bodyPr/>
        <a:lstStyle/>
        <a:p>
          <a:endParaRPr lang="en-GB"/>
        </a:p>
      </dgm:t>
    </dgm:pt>
    <dgm:pt modelId="{95BD710C-ADEC-4A34-86BF-DDF3EFB516EC}" type="sibTrans" cxnId="{4190A70F-D7E3-41FC-A509-770D0F12D642}">
      <dgm:prSet/>
      <dgm:spPr/>
      <dgm:t>
        <a:bodyPr/>
        <a:lstStyle/>
        <a:p>
          <a:endParaRPr lang="en-GB"/>
        </a:p>
      </dgm:t>
    </dgm:pt>
    <dgm:pt modelId="{13C1B96A-F519-4787-8F1F-E9BBA655D0BF}">
      <dgm:prSet/>
      <dgm:spPr/>
      <dgm:t>
        <a:bodyPr/>
        <a:lstStyle/>
        <a:p>
          <a:r>
            <a:rPr lang="en-GB" b="1" i="0"/>
            <a:t>Systems:</a:t>
          </a:r>
          <a:r>
            <a:rPr lang="en-GB" b="0" i="0"/>
            <a:t> CRM + analytics + DSS </a:t>
          </a:r>
        </a:p>
      </dgm:t>
    </dgm:pt>
    <dgm:pt modelId="{98252CE7-0594-47EA-8C72-4C1ECD18BBA0}" type="parTrans" cxnId="{909B393D-EF85-4776-86E0-DFE839790FA0}">
      <dgm:prSet/>
      <dgm:spPr/>
      <dgm:t>
        <a:bodyPr/>
        <a:lstStyle/>
        <a:p>
          <a:endParaRPr lang="en-GB"/>
        </a:p>
      </dgm:t>
    </dgm:pt>
    <dgm:pt modelId="{9ED6B903-86B5-46E9-B93E-7580ADDC3A65}" type="sibTrans" cxnId="{909B393D-EF85-4776-86E0-DFE839790FA0}">
      <dgm:prSet/>
      <dgm:spPr/>
      <dgm:t>
        <a:bodyPr/>
        <a:lstStyle/>
        <a:p>
          <a:endParaRPr lang="en-GB"/>
        </a:p>
      </dgm:t>
    </dgm:pt>
    <dgm:pt modelId="{931E893F-BDB0-40A6-9913-283A632E7B38}">
      <dgm:prSet/>
      <dgm:spPr/>
      <dgm:t>
        <a:bodyPr/>
        <a:lstStyle/>
        <a:p>
          <a:r>
            <a:rPr lang="en-GB" b="1" i="0"/>
            <a:t>Impact:</a:t>
          </a:r>
          <a:r>
            <a:rPr lang="en-GB" b="0" i="0"/>
            <a:t> Loyalty + personalised promotions </a:t>
          </a:r>
        </a:p>
      </dgm:t>
    </dgm:pt>
    <dgm:pt modelId="{981E87CD-C004-4710-A524-250D6BBCCAF7}" type="parTrans" cxnId="{4E3585DE-F03B-4FF6-A2AD-E1971CE7BAC4}">
      <dgm:prSet/>
      <dgm:spPr/>
      <dgm:t>
        <a:bodyPr/>
        <a:lstStyle/>
        <a:p>
          <a:endParaRPr lang="en-GB"/>
        </a:p>
      </dgm:t>
    </dgm:pt>
    <dgm:pt modelId="{4ADD5BB1-AEA6-439B-917A-ACA6E80F8342}" type="sibTrans" cxnId="{4E3585DE-F03B-4FF6-A2AD-E1971CE7BAC4}">
      <dgm:prSet/>
      <dgm:spPr/>
      <dgm:t>
        <a:bodyPr/>
        <a:lstStyle/>
        <a:p>
          <a:endParaRPr lang="en-GB"/>
        </a:p>
      </dgm:t>
    </dgm:pt>
    <dgm:pt modelId="{D23E7F17-EBDE-4E78-A996-FDA04123768B}">
      <dgm:prSet/>
      <dgm:spPr/>
      <dgm:t>
        <a:bodyPr/>
        <a:lstStyle/>
        <a:p>
          <a:r>
            <a:rPr lang="en-GB" b="1" i="0"/>
            <a:t>Ethics:</a:t>
          </a:r>
          <a:r>
            <a:rPr lang="en-GB" b="0" i="0"/>
            <a:t> Responsible customer data use </a:t>
          </a:r>
        </a:p>
      </dgm:t>
    </dgm:pt>
    <dgm:pt modelId="{7A78C3A7-04AC-4D59-8179-F958F6E54D29}" type="parTrans" cxnId="{36809A10-C5F5-400D-BC3F-F38598E4CB44}">
      <dgm:prSet/>
      <dgm:spPr/>
      <dgm:t>
        <a:bodyPr/>
        <a:lstStyle/>
        <a:p>
          <a:endParaRPr lang="en-GB"/>
        </a:p>
      </dgm:t>
    </dgm:pt>
    <dgm:pt modelId="{F3F2DBEA-B408-4A30-9996-8319D65D4574}" type="sibTrans" cxnId="{36809A10-C5F5-400D-BC3F-F38598E4CB44}">
      <dgm:prSet/>
      <dgm:spPr/>
      <dgm:t>
        <a:bodyPr/>
        <a:lstStyle/>
        <a:p>
          <a:endParaRPr lang="en-GB"/>
        </a:p>
      </dgm:t>
    </dgm:pt>
    <dgm:pt modelId="{0A5F5B85-6411-41F1-AE22-5CEE5DA87BC6}" type="pres">
      <dgm:prSet presAssocID="{9DCE41C8-AB2A-4B00-A65A-B2BFD1E88F93}" presName="linear" presStyleCnt="0">
        <dgm:presLayoutVars>
          <dgm:dir/>
          <dgm:animLvl val="lvl"/>
          <dgm:resizeHandles val="exact"/>
        </dgm:presLayoutVars>
      </dgm:prSet>
      <dgm:spPr/>
    </dgm:pt>
    <dgm:pt modelId="{6260FAB1-1241-4D06-BFDE-2DBEDCC09C10}" type="pres">
      <dgm:prSet presAssocID="{9923B0CA-51A5-4ACE-AD26-AF64B7A78F1C}" presName="parentLin" presStyleCnt="0"/>
      <dgm:spPr/>
    </dgm:pt>
    <dgm:pt modelId="{DFAB1B6C-62FF-48DE-A3CD-373E7D02BE26}" type="pres">
      <dgm:prSet presAssocID="{9923B0CA-51A5-4ACE-AD26-AF64B7A78F1C}" presName="parentLeftMargin" presStyleLbl="node1" presStyleIdx="0" presStyleCnt="2"/>
      <dgm:spPr/>
    </dgm:pt>
    <dgm:pt modelId="{35582169-54B2-4DC5-B888-5C70DC180A23}" type="pres">
      <dgm:prSet presAssocID="{9923B0CA-51A5-4ACE-AD26-AF64B7A78F1C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75D0E05C-8141-4022-A1DD-0683974CC0AD}" type="pres">
      <dgm:prSet presAssocID="{9923B0CA-51A5-4ACE-AD26-AF64B7A78F1C}" presName="negativeSpace" presStyleCnt="0"/>
      <dgm:spPr/>
    </dgm:pt>
    <dgm:pt modelId="{283D0FA9-0DCB-4E80-AE11-EFD658850784}" type="pres">
      <dgm:prSet presAssocID="{9923B0CA-51A5-4ACE-AD26-AF64B7A78F1C}" presName="childText" presStyleLbl="conFgAcc1" presStyleIdx="0" presStyleCnt="2">
        <dgm:presLayoutVars>
          <dgm:bulletEnabled val="1"/>
        </dgm:presLayoutVars>
      </dgm:prSet>
      <dgm:spPr/>
    </dgm:pt>
    <dgm:pt modelId="{BEA42F50-0892-466B-812A-88A2F3A6E0B6}" type="pres">
      <dgm:prSet presAssocID="{FD7735BF-693C-4973-9011-FC793CBD1782}" presName="spaceBetweenRectangles" presStyleCnt="0"/>
      <dgm:spPr/>
    </dgm:pt>
    <dgm:pt modelId="{D08D33B6-9D24-4236-9F37-CA4320C0637D}" type="pres">
      <dgm:prSet presAssocID="{E0DDE2AE-D177-480F-B7A9-BC0CBE5E9B6E}" presName="parentLin" presStyleCnt="0"/>
      <dgm:spPr/>
    </dgm:pt>
    <dgm:pt modelId="{7AC668D6-8022-4170-881C-B71F1EE885AC}" type="pres">
      <dgm:prSet presAssocID="{E0DDE2AE-D177-480F-B7A9-BC0CBE5E9B6E}" presName="parentLeftMargin" presStyleLbl="node1" presStyleIdx="0" presStyleCnt="2"/>
      <dgm:spPr/>
    </dgm:pt>
    <dgm:pt modelId="{2727BFCA-78FD-480F-85D4-2FDB5C71A5BF}" type="pres">
      <dgm:prSet presAssocID="{E0DDE2AE-D177-480F-B7A9-BC0CBE5E9B6E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B0EF5083-B882-4E71-A765-C4E636D6B0F6}" type="pres">
      <dgm:prSet presAssocID="{E0DDE2AE-D177-480F-B7A9-BC0CBE5E9B6E}" presName="negativeSpace" presStyleCnt="0"/>
      <dgm:spPr/>
    </dgm:pt>
    <dgm:pt modelId="{3785A438-B9D3-4660-AFE5-69F8AB0E246B}" type="pres">
      <dgm:prSet presAssocID="{E0DDE2AE-D177-480F-B7A9-BC0CBE5E9B6E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4190A70F-D7E3-41FC-A509-770D0F12D642}" srcId="{9923B0CA-51A5-4ACE-AD26-AF64B7A78F1C}" destId="{50AB2C27-054C-4C4B-BF68-C40DEF787AE5}" srcOrd="3" destOrd="0" parTransId="{2DC2EF5E-D5C9-4EE8-9954-5C0E8376B5A7}" sibTransId="{95BD710C-ADEC-4A34-86BF-DDF3EFB516EC}"/>
    <dgm:cxn modelId="{F2A64810-11D5-41DE-BFF6-8F53376B38ED}" type="presOf" srcId="{D23E7F17-EBDE-4E78-A996-FDA04123768B}" destId="{3785A438-B9D3-4660-AFE5-69F8AB0E246B}" srcOrd="0" destOrd="3" presId="urn:microsoft.com/office/officeart/2005/8/layout/list1"/>
    <dgm:cxn modelId="{36809A10-C5F5-400D-BC3F-F38598E4CB44}" srcId="{E0DDE2AE-D177-480F-B7A9-BC0CBE5E9B6E}" destId="{D23E7F17-EBDE-4E78-A996-FDA04123768B}" srcOrd="3" destOrd="0" parTransId="{7A78C3A7-04AC-4D59-8179-F958F6E54D29}" sibTransId="{F3F2DBEA-B408-4A30-9996-8319D65D4574}"/>
    <dgm:cxn modelId="{064D5024-20B4-4143-8591-5F56A701F6EA}" srcId="{9DCE41C8-AB2A-4B00-A65A-B2BFD1E88F93}" destId="{9923B0CA-51A5-4ACE-AD26-AF64B7A78F1C}" srcOrd="0" destOrd="0" parTransId="{BA00D571-FC58-4D17-8502-C8EC1A52A098}" sibTransId="{FD7735BF-693C-4973-9011-FC793CBD1782}"/>
    <dgm:cxn modelId="{49DDC33A-DCDB-4552-B5D2-FB572646AF7C}" srcId="{9923B0CA-51A5-4ACE-AD26-AF64B7A78F1C}" destId="{E31BA6D7-35BE-41D4-8361-FE5B4763E0E9}" srcOrd="0" destOrd="0" parTransId="{20BD6FF1-8472-4121-9261-09D8EAA7814D}" sibTransId="{49A93872-19A8-42CD-AD71-FE99799623D9}"/>
    <dgm:cxn modelId="{0A0A823B-D7AE-4FAC-B555-5FF8D2F01160}" type="presOf" srcId="{748F5FDE-ECDA-4748-BD03-227042AD2DB0}" destId="{283D0FA9-0DCB-4E80-AE11-EFD658850784}" srcOrd="0" destOrd="1" presId="urn:microsoft.com/office/officeart/2005/8/layout/list1"/>
    <dgm:cxn modelId="{909B393D-EF85-4776-86E0-DFE839790FA0}" srcId="{E0DDE2AE-D177-480F-B7A9-BC0CBE5E9B6E}" destId="{13C1B96A-F519-4787-8F1F-E9BBA655D0BF}" srcOrd="1" destOrd="0" parTransId="{98252CE7-0594-47EA-8C72-4C1ECD18BBA0}" sibTransId="{9ED6B903-86B5-46E9-B93E-7580ADDC3A65}"/>
    <dgm:cxn modelId="{D660093F-F788-4B86-A1F3-31B421967347}" srcId="{9923B0CA-51A5-4ACE-AD26-AF64B7A78F1C}" destId="{748F5FDE-ECDA-4748-BD03-227042AD2DB0}" srcOrd="1" destOrd="0" parTransId="{BCF48A65-3AC4-4BBE-99F6-E282C9EB0342}" sibTransId="{F8E055FD-6770-4613-BC47-63CF0D510BFF}"/>
    <dgm:cxn modelId="{E0FE0B5C-4AAF-49C0-AE5E-7E453E2AF493}" type="presOf" srcId="{50AB2C27-054C-4C4B-BF68-C40DEF787AE5}" destId="{283D0FA9-0DCB-4E80-AE11-EFD658850784}" srcOrd="0" destOrd="3" presId="urn:microsoft.com/office/officeart/2005/8/layout/list1"/>
    <dgm:cxn modelId="{73E21F63-8D91-4494-9EAF-49A0C9E2C849}" srcId="{E0DDE2AE-D177-480F-B7A9-BC0CBE5E9B6E}" destId="{5F86DE76-A3AB-46A8-8F88-27CB71CBABF3}" srcOrd="0" destOrd="0" parTransId="{CAD1BECA-C7E0-4337-A448-0A4ED5C0750A}" sibTransId="{4EE484AD-A1F0-4471-AE08-9E1DAFC668B2}"/>
    <dgm:cxn modelId="{3CC62345-73F8-4D37-B788-29BE4D712D5F}" type="presOf" srcId="{9DCE41C8-AB2A-4B00-A65A-B2BFD1E88F93}" destId="{0A5F5B85-6411-41F1-AE22-5CEE5DA87BC6}" srcOrd="0" destOrd="0" presId="urn:microsoft.com/office/officeart/2005/8/layout/list1"/>
    <dgm:cxn modelId="{4B5F5E6A-317A-4D57-9B45-32A34BA0F937}" srcId="{9923B0CA-51A5-4ACE-AD26-AF64B7A78F1C}" destId="{F535F223-9499-4830-8668-0738AA1A0A22}" srcOrd="2" destOrd="0" parTransId="{3C76FDA8-231D-44CF-B555-8C445750B4CA}" sibTransId="{DFF05353-AEB2-4BAE-9053-335A2DA8FB3C}"/>
    <dgm:cxn modelId="{1467E04B-829D-42A9-9FF9-F90895670BA5}" type="presOf" srcId="{13C1B96A-F519-4787-8F1F-E9BBA655D0BF}" destId="{3785A438-B9D3-4660-AFE5-69F8AB0E246B}" srcOrd="0" destOrd="1" presId="urn:microsoft.com/office/officeart/2005/8/layout/list1"/>
    <dgm:cxn modelId="{4DC1C777-04CF-4E07-BCAD-89C6B48CC740}" type="presOf" srcId="{E0DDE2AE-D177-480F-B7A9-BC0CBE5E9B6E}" destId="{7AC668D6-8022-4170-881C-B71F1EE885AC}" srcOrd="0" destOrd="0" presId="urn:microsoft.com/office/officeart/2005/8/layout/list1"/>
    <dgm:cxn modelId="{C5EE327F-993E-412D-90EA-1B0B87B04243}" type="presOf" srcId="{931E893F-BDB0-40A6-9913-283A632E7B38}" destId="{3785A438-B9D3-4660-AFE5-69F8AB0E246B}" srcOrd="0" destOrd="2" presId="urn:microsoft.com/office/officeart/2005/8/layout/list1"/>
    <dgm:cxn modelId="{9A581C82-12AA-49F6-9FD4-0778BEE6CD9B}" type="presOf" srcId="{9923B0CA-51A5-4ACE-AD26-AF64B7A78F1C}" destId="{35582169-54B2-4DC5-B888-5C70DC180A23}" srcOrd="1" destOrd="0" presId="urn:microsoft.com/office/officeart/2005/8/layout/list1"/>
    <dgm:cxn modelId="{2B946EB7-4A56-4EDE-9D58-F705EE10282E}" type="presOf" srcId="{F535F223-9499-4830-8668-0738AA1A0A22}" destId="{283D0FA9-0DCB-4E80-AE11-EFD658850784}" srcOrd="0" destOrd="2" presId="urn:microsoft.com/office/officeart/2005/8/layout/list1"/>
    <dgm:cxn modelId="{952E38BD-3295-4B29-BD46-CC0024088FF1}" type="presOf" srcId="{5F86DE76-A3AB-46A8-8F88-27CB71CBABF3}" destId="{3785A438-B9D3-4660-AFE5-69F8AB0E246B}" srcOrd="0" destOrd="0" presId="urn:microsoft.com/office/officeart/2005/8/layout/list1"/>
    <dgm:cxn modelId="{370185C1-9070-4C3E-BB39-FA59F5C8834F}" type="presOf" srcId="{9923B0CA-51A5-4ACE-AD26-AF64B7A78F1C}" destId="{DFAB1B6C-62FF-48DE-A3CD-373E7D02BE26}" srcOrd="0" destOrd="0" presId="urn:microsoft.com/office/officeart/2005/8/layout/list1"/>
    <dgm:cxn modelId="{10AADFC1-B29C-4B1A-ACEE-EC018FDC17F6}" type="presOf" srcId="{E0DDE2AE-D177-480F-B7A9-BC0CBE5E9B6E}" destId="{2727BFCA-78FD-480F-85D4-2FDB5C71A5BF}" srcOrd="1" destOrd="0" presId="urn:microsoft.com/office/officeart/2005/8/layout/list1"/>
    <dgm:cxn modelId="{3F8B32D2-2A7E-4E57-B26F-C9C58CE3C598}" srcId="{9DCE41C8-AB2A-4B00-A65A-B2BFD1E88F93}" destId="{E0DDE2AE-D177-480F-B7A9-BC0CBE5E9B6E}" srcOrd="1" destOrd="0" parTransId="{4DA566B1-5CC5-4B98-BF2D-E8B9605634BE}" sibTransId="{F58BACDE-5D54-442F-955D-228B72A3613D}"/>
    <dgm:cxn modelId="{4E3585DE-F03B-4FF6-A2AD-E1971CE7BAC4}" srcId="{E0DDE2AE-D177-480F-B7A9-BC0CBE5E9B6E}" destId="{931E893F-BDB0-40A6-9913-283A632E7B38}" srcOrd="2" destOrd="0" parTransId="{981E87CD-C004-4710-A524-250D6BBCCAF7}" sibTransId="{4ADD5BB1-AEA6-439B-917A-ACA6E80F8342}"/>
    <dgm:cxn modelId="{AF3E4BE5-B422-435A-8AB6-05CB7EFA959D}" type="presOf" srcId="{E31BA6D7-35BE-41D4-8361-FE5B4763E0E9}" destId="{283D0FA9-0DCB-4E80-AE11-EFD658850784}" srcOrd="0" destOrd="0" presId="urn:microsoft.com/office/officeart/2005/8/layout/list1"/>
    <dgm:cxn modelId="{A49945EE-55B1-471E-9A3B-98CF2056C983}" type="presParOf" srcId="{0A5F5B85-6411-41F1-AE22-5CEE5DA87BC6}" destId="{6260FAB1-1241-4D06-BFDE-2DBEDCC09C10}" srcOrd="0" destOrd="0" presId="urn:microsoft.com/office/officeart/2005/8/layout/list1"/>
    <dgm:cxn modelId="{0265A0C0-5A52-421B-82F5-FF399D5D5DAB}" type="presParOf" srcId="{6260FAB1-1241-4D06-BFDE-2DBEDCC09C10}" destId="{DFAB1B6C-62FF-48DE-A3CD-373E7D02BE26}" srcOrd="0" destOrd="0" presId="urn:microsoft.com/office/officeart/2005/8/layout/list1"/>
    <dgm:cxn modelId="{25D78F12-6F9B-4069-9E28-F230CA1F2403}" type="presParOf" srcId="{6260FAB1-1241-4D06-BFDE-2DBEDCC09C10}" destId="{35582169-54B2-4DC5-B888-5C70DC180A23}" srcOrd="1" destOrd="0" presId="urn:microsoft.com/office/officeart/2005/8/layout/list1"/>
    <dgm:cxn modelId="{915CA232-22E1-4447-9F1D-4CA45E5AE607}" type="presParOf" srcId="{0A5F5B85-6411-41F1-AE22-5CEE5DA87BC6}" destId="{75D0E05C-8141-4022-A1DD-0683974CC0AD}" srcOrd="1" destOrd="0" presId="urn:microsoft.com/office/officeart/2005/8/layout/list1"/>
    <dgm:cxn modelId="{25EDCEE0-69D0-4A37-8C40-B9B142E8E2DD}" type="presParOf" srcId="{0A5F5B85-6411-41F1-AE22-5CEE5DA87BC6}" destId="{283D0FA9-0DCB-4E80-AE11-EFD658850784}" srcOrd="2" destOrd="0" presId="urn:microsoft.com/office/officeart/2005/8/layout/list1"/>
    <dgm:cxn modelId="{BC194F96-F4BF-4B18-951B-95C8AB399E57}" type="presParOf" srcId="{0A5F5B85-6411-41F1-AE22-5CEE5DA87BC6}" destId="{BEA42F50-0892-466B-812A-88A2F3A6E0B6}" srcOrd="3" destOrd="0" presId="urn:microsoft.com/office/officeart/2005/8/layout/list1"/>
    <dgm:cxn modelId="{DA9D2FEC-360D-4D20-BF1F-A1CEAFEDA6CC}" type="presParOf" srcId="{0A5F5B85-6411-41F1-AE22-5CEE5DA87BC6}" destId="{D08D33B6-9D24-4236-9F37-CA4320C0637D}" srcOrd="4" destOrd="0" presId="urn:microsoft.com/office/officeart/2005/8/layout/list1"/>
    <dgm:cxn modelId="{11CF0108-A166-49EB-BB1A-265DD94B53BB}" type="presParOf" srcId="{D08D33B6-9D24-4236-9F37-CA4320C0637D}" destId="{7AC668D6-8022-4170-881C-B71F1EE885AC}" srcOrd="0" destOrd="0" presId="urn:microsoft.com/office/officeart/2005/8/layout/list1"/>
    <dgm:cxn modelId="{A8DFA8DD-F1CF-46A3-BDC7-3FD6BA1A08D2}" type="presParOf" srcId="{D08D33B6-9D24-4236-9F37-CA4320C0637D}" destId="{2727BFCA-78FD-480F-85D4-2FDB5C71A5BF}" srcOrd="1" destOrd="0" presId="urn:microsoft.com/office/officeart/2005/8/layout/list1"/>
    <dgm:cxn modelId="{09433BBF-937C-497E-9215-2CA1B1FF7B12}" type="presParOf" srcId="{0A5F5B85-6411-41F1-AE22-5CEE5DA87BC6}" destId="{B0EF5083-B882-4E71-A765-C4E636D6B0F6}" srcOrd="5" destOrd="0" presId="urn:microsoft.com/office/officeart/2005/8/layout/list1"/>
    <dgm:cxn modelId="{F86C1026-C0EA-4DD9-BD68-14D3D89E2032}" type="presParOf" srcId="{0A5F5B85-6411-41F1-AE22-5CEE5DA87BC6}" destId="{3785A438-B9D3-4660-AFE5-69F8AB0E246B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3D0FA9-0DCB-4E80-AE11-EFD658850784}">
      <dsp:nvSpPr>
        <dsp:cNvPr id="0" name=""/>
        <dsp:cNvSpPr/>
      </dsp:nvSpPr>
      <dsp:spPr>
        <a:xfrm>
          <a:off x="0" y="436058"/>
          <a:ext cx="4124758" cy="20349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20127" tIns="354076" rIns="320127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i="0" kern="1200"/>
            <a:t>Challenge:</a:t>
          </a:r>
          <a:r>
            <a:rPr lang="en-GB" sz="1700" b="0" i="0" kern="1200"/>
            <a:t> Large-scale operations </a:t>
          </a:r>
          <a:endParaRPr lang="en-GB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i="0" kern="1200"/>
            <a:t>Systems:</a:t>
          </a:r>
          <a:r>
            <a:rPr lang="en-GB" sz="1700" b="0" i="0" kern="1200"/>
            <a:t> ERP + CRM + AI analytics 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i="0" kern="1200"/>
            <a:t>Impact:</a:t>
          </a:r>
          <a:r>
            <a:rPr lang="en-GB" sz="1700" b="0" i="0" kern="1200"/>
            <a:t> Efficiency + customer experience 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i="0" kern="1200"/>
            <a:t>Ethics:</a:t>
          </a:r>
          <a:r>
            <a:rPr lang="en-GB" sz="1700" b="0" i="0" kern="1200"/>
            <a:t> Employee monitoring + data privacy </a:t>
          </a:r>
        </a:p>
      </dsp:txBody>
      <dsp:txXfrm>
        <a:off x="0" y="436058"/>
        <a:ext cx="4124758" cy="2034900"/>
      </dsp:txXfrm>
    </dsp:sp>
    <dsp:sp modelId="{35582169-54B2-4DC5-B888-5C70DC180A23}">
      <dsp:nvSpPr>
        <dsp:cNvPr id="0" name=""/>
        <dsp:cNvSpPr/>
      </dsp:nvSpPr>
      <dsp:spPr>
        <a:xfrm>
          <a:off x="206237" y="185138"/>
          <a:ext cx="2887330" cy="5018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9134" tIns="0" rIns="109134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700" kern="1200" dirty="0"/>
            <a:t>AMAZON</a:t>
          </a:r>
        </a:p>
      </dsp:txBody>
      <dsp:txXfrm>
        <a:off x="230735" y="209636"/>
        <a:ext cx="2838334" cy="452844"/>
      </dsp:txXfrm>
    </dsp:sp>
    <dsp:sp modelId="{3785A438-B9D3-4660-AFE5-69F8AB0E246B}">
      <dsp:nvSpPr>
        <dsp:cNvPr id="0" name=""/>
        <dsp:cNvSpPr/>
      </dsp:nvSpPr>
      <dsp:spPr>
        <a:xfrm>
          <a:off x="0" y="2813678"/>
          <a:ext cx="4124758" cy="23026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20127" tIns="354076" rIns="320127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i="0" kern="1200"/>
            <a:t>Challenge:</a:t>
          </a:r>
          <a:r>
            <a:rPr lang="en-GB" sz="1700" b="0" i="0" kern="1200"/>
            <a:t> Understanding customer behaviour </a:t>
          </a:r>
          <a:endParaRPr lang="en-GB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i="0" kern="1200"/>
            <a:t>Systems:</a:t>
          </a:r>
          <a:r>
            <a:rPr lang="en-GB" sz="1700" b="0" i="0" kern="1200"/>
            <a:t> CRM + analytics + DSS 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i="0" kern="1200"/>
            <a:t>Impact:</a:t>
          </a:r>
          <a:r>
            <a:rPr lang="en-GB" sz="1700" b="0" i="0" kern="1200"/>
            <a:t> Loyalty + personalised promotions 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i="0" kern="1200"/>
            <a:t>Ethics:</a:t>
          </a:r>
          <a:r>
            <a:rPr lang="en-GB" sz="1700" b="0" i="0" kern="1200"/>
            <a:t> Responsible customer data use </a:t>
          </a:r>
        </a:p>
      </dsp:txBody>
      <dsp:txXfrm>
        <a:off x="0" y="2813678"/>
        <a:ext cx="4124758" cy="2302650"/>
      </dsp:txXfrm>
    </dsp:sp>
    <dsp:sp modelId="{2727BFCA-78FD-480F-85D4-2FDB5C71A5BF}">
      <dsp:nvSpPr>
        <dsp:cNvPr id="0" name=""/>
        <dsp:cNvSpPr/>
      </dsp:nvSpPr>
      <dsp:spPr>
        <a:xfrm>
          <a:off x="206237" y="2562758"/>
          <a:ext cx="2887330" cy="5018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9134" tIns="0" rIns="109134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700" kern="1200"/>
            <a:t>TESCO CLUBCARD</a:t>
          </a:r>
        </a:p>
      </dsp:txBody>
      <dsp:txXfrm>
        <a:off x="230735" y="2587256"/>
        <a:ext cx="2838334" cy="4528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5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5.xml"/></Relationships>
</file>

<file path=ppt/slideLayouts/_rels/slideLayout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slideMaster" Target="../slideMasters/slideMaster5.xml"/></Relationships>
</file>

<file path=ppt/slideLayouts/_rels/slideLayout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svg"/><Relationship Id="rId1" Type="http://schemas.openxmlformats.org/officeDocument/2006/relationships/slideMaster" Target="../slideMasters/slideMaster5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5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5.xml"/></Relationships>
</file>

<file path=ppt/slideLayouts/_rels/slideLayout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5.xml"/></Relationships>
</file>

<file path=ppt/slideLayouts/_rels/slideLayout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5.xml"/></Relationships>
</file>

<file path=ppt/slideLayouts/_rels/slideLayout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5.xml"/></Relationships>
</file>

<file path=ppt/slideLayouts/_rels/slideLayout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Master" Target="../slideMasters/slideMaster5.xml"/></Relationships>
</file>

<file path=ppt/slideLayouts/_rels/slideLayout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Master" Target="../slideMasters/slideMaster5.xml"/></Relationships>
</file>

<file path=ppt/slideLayouts/_rels/slideLayout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5.xml"/></Relationships>
</file>

<file path=ppt/slideLayouts/_rels/slideLayout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Master" Target="../slideMasters/slideMaster5.xml"/></Relationships>
</file>

<file path=ppt/slideLayouts/_rels/slideLayout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Master" Target="../slideMasters/slideMaster5.xml"/></Relationships>
</file>

<file path=ppt/slideLayouts/_rels/slideLayout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slideMaster" Target="../slideMasters/slideMaster5.xml"/></Relationships>
</file>

<file path=ppt/slideLayouts/_rels/slideLayout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slideMaster" Target="../slideMasters/slideMaster5.xml"/></Relationships>
</file>

<file path=ppt/slideLayouts/_rels/slideLayout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slideMaster" Target="../slideMasters/slideMaster5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6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6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6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Master" Target="../slideMasters/slideMaster6.xml"/></Relationships>
</file>

<file path=ppt/slideLayouts/_rels/slideLayout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Master" Target="../slideMasters/slideMaster6.xml"/></Relationships>
</file>

<file path=ppt/slideLayouts/_rels/slideLayout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Master" Target="../slideMasters/slideMaster6.xml"/></Relationships>
</file>

<file path=ppt/slideLayouts/_rels/slideLayout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Master" Target="../slideMasters/slideMaster6.xml"/></Relationships>
</file>

<file path=ppt/slideLayouts/_rels/slideLayout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Master" Target="../slideMasters/slideMaster6.xml"/></Relationships>
</file>

<file path=ppt/slideLayouts/_rels/slideLayout1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Master" Target="../slideMasters/slideMaster6.xml"/></Relationships>
</file>

<file path=ppt/slideLayouts/_rels/slideLayout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Master" Target="../slideMasters/slideMaster6.xml"/></Relationships>
</file>

<file path=ppt/slideLayouts/_rels/slideLayout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Master" Target="../slideMasters/slideMaster6.xml"/></Relationships>
</file>

<file path=ppt/slideLayouts/_rels/slideLayout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6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59104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2457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0444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9674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6486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83645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255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4763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4137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98943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42330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799554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73894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38299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2642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75229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33575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4580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00256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61521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83032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73658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433549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46760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31548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922699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49341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22129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3191806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32483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79656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12795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1_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11481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28472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999842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13049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93424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02116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3828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92100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75594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03954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581066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93077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77445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516740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4607236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59849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783587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8407631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5479446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39113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94671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423657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5997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434318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4939257"/>
            <a:ext cx="5898630" cy="48037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C58F7861-05FC-CC70-0C94-F3BAE39E54E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-1"/>
            <a:ext cx="12192000" cy="47840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EC7B0B-C375-9D64-1424-3B07B71AF1F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205927" y="4939715"/>
            <a:ext cx="4420031" cy="479458"/>
          </a:xfrm>
        </p:spPr>
        <p:txBody>
          <a:bodyPr anchor="t"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9117021-C08A-0E4F-5F64-FC1A870E481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762792" y="4939257"/>
            <a:ext cx="42920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9001D668-DD9C-F5B4-B191-51BDD0B3082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103035" y="5873424"/>
            <a:ext cx="1005840" cy="100584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09A08CF-24F0-EC7D-277D-CB831E7E7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9847" y="5718869"/>
            <a:ext cx="5916168" cy="1143000"/>
          </a:xfrm>
        </p:spPr>
        <p:txBody>
          <a:bodyPr anchor="b">
            <a:normAutofit/>
          </a:bodyPr>
          <a:lstStyle>
            <a:lvl1pPr>
              <a:lnSpc>
                <a:spcPct val="60000"/>
              </a:lnSpc>
              <a:defRPr sz="5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89180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B406F310-2B8D-3C32-560C-686817E6B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249" y="1012175"/>
            <a:ext cx="11113008" cy="84979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4FD1A6D-2D8E-1FD1-C1AC-CB5E9D5A15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2375" y="110364"/>
            <a:ext cx="527685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ADE430-EE65-B675-F031-7651DE9D6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305BC9-1670-00D4-5A66-F52444DA9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959" y="104649"/>
            <a:ext cx="42920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496" y="2115542"/>
            <a:ext cx="11013670" cy="44515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5122403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5457214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6000" y="0"/>
            <a:ext cx="60960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9134185-2980-312E-60AF-F360D16FB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81290"/>
            <a:ext cx="4654296" cy="373989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219524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" y="6174463"/>
            <a:ext cx="5891134" cy="65483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D29E0058-93A2-5291-6ACA-A0430862664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103035" y="5873424"/>
            <a:ext cx="1005840" cy="1005840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3F14EE-EFB3-D2DC-CEAA-621D666271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33E0DC-DE5C-286F-36BD-6985F4A6C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207AF81-9CDB-689F-CE00-62257104E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70B1373-40A5-190F-BE9F-8FC310F7B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2159632"/>
            <a:ext cx="9683496" cy="3776472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83338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54E7A70C-B49B-5779-BA11-88AE4939E04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377355" y="83125"/>
            <a:ext cx="731520" cy="73152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8197F50-0DC4-261A-813C-264E7361D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2184032"/>
            <a:ext cx="8074152" cy="4718304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8338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82296"/>
            <a:ext cx="8139659" cy="1554480"/>
          </a:xfrm>
        </p:spPr>
        <p:txBody>
          <a:bodyPr anchor="t">
            <a:normAutofit/>
          </a:bodyPr>
          <a:lstStyle>
            <a:lvl1pPr>
              <a:defRPr sz="5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-1" y="1896472"/>
            <a:ext cx="8139660" cy="3557904"/>
          </a:xfrm>
        </p:spPr>
        <p:txBody>
          <a:bodyPr>
            <a:normAutofit/>
          </a:bodyPr>
          <a:lstStyle>
            <a:lvl1pPr marL="342900" indent="-342900">
              <a:buFont typeface="+mj-lt"/>
              <a:buAutoNum type="arabicPeriod"/>
              <a:defRPr sz="1400"/>
            </a:lvl1pPr>
            <a:lvl2pPr marL="571500" indent="-342900">
              <a:buFont typeface="+mj-lt"/>
              <a:buAutoNum type="arabicPeriod"/>
              <a:defRPr sz="14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75C8E38-E957-9E3C-9A05-717C0F009AB9}"/>
              </a:ext>
            </a:extLst>
          </p:cNvPr>
          <p:cNvSpPr/>
          <p:nvPr/>
        </p:nvSpPr>
        <p:spPr>
          <a:xfrm>
            <a:off x="8552512" y="3218512"/>
            <a:ext cx="3557904" cy="3557904"/>
          </a:xfrm>
          <a:prstGeom prst="ellipse">
            <a:avLst/>
          </a:prstGeom>
          <a:noFill/>
          <a:ln w="158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1E193C2-09EC-BB41-5A34-007D34EB8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738878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6396" y="621792"/>
            <a:ext cx="5386715" cy="1816898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590664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90488" y="110364"/>
            <a:ext cx="534923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10364"/>
            <a:ext cx="42920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90488" y="2740228"/>
            <a:ext cx="5906642" cy="4096512"/>
          </a:xfrm>
        </p:spPr>
        <p:txBody>
          <a:bodyPr anchor="b">
            <a:normAutofit/>
          </a:bodyPr>
          <a:lstStyle>
            <a:lvl1pPr marL="342900" indent="-342900">
              <a:buFont typeface="+mj-lt"/>
              <a:buAutoNum type="arabicPeriod"/>
              <a:defRPr sz="1400"/>
            </a:lvl1pPr>
            <a:lvl2pPr marL="571500" indent="-342900">
              <a:buFont typeface="+mj-lt"/>
              <a:buAutoNum type="arabicPeriod"/>
              <a:defRPr sz="14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7032779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178B15-836F-D50E-D616-40C937324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645" y="987552"/>
            <a:ext cx="5366480" cy="4044508"/>
          </a:xfrm>
        </p:spPr>
        <p:txBody>
          <a:bodyPr>
            <a:normAutofit/>
          </a:bodyPr>
          <a:lstStyle>
            <a:lvl1pPr>
              <a:defRPr sz="5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83A196D4-110B-6911-7AF5-9149D3FFF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2150" y="100701"/>
            <a:ext cx="536648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A8D9253F-93F3-9EB9-BFA6-49C9461DE0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90488" y="100701"/>
            <a:ext cx="2940449" cy="365125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B94C6C96-D651-5D6B-830B-07E5A3542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05731" y="100701"/>
            <a:ext cx="42920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90488" y="969264"/>
            <a:ext cx="5336753" cy="48180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639533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96" y="988979"/>
            <a:ext cx="3462878" cy="2942419"/>
          </a:xfrm>
        </p:spPr>
        <p:txBody>
          <a:bodyPr>
            <a:normAutofit/>
          </a:bodyPr>
          <a:lstStyle>
            <a:lvl1pPr>
              <a:defRPr sz="5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9910B-18FC-4A92-025A-A88AC7CD6B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2150" y="100701"/>
            <a:ext cx="347022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752728-D41A-655E-871F-F76147E0E9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7167" y="100701"/>
            <a:ext cx="2940449" cy="365125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E07CC96-728B-298D-B2D6-54C4E9F0E9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05731" y="100701"/>
            <a:ext cx="42920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317167" y="967689"/>
            <a:ext cx="7217771" cy="52371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6087163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B7D0064E-1F0E-2DDF-C6B5-9CE196C4B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5804" y="612140"/>
            <a:ext cx="6499655" cy="1519612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80401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 lang="en-US" dirty="0"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D478DAE4-13AB-5772-07E6-B3264F1E314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04122" y="2457406"/>
            <a:ext cx="6441338" cy="3778977"/>
          </a:xfrm>
        </p:spPr>
        <p:txBody>
          <a:bodyPr anchor="t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04122" y="6452990"/>
            <a:ext cx="1968375" cy="365125"/>
          </a:xfrm>
        </p:spPr>
        <p:txBody>
          <a:bodyPr anchor="b"/>
          <a:lstStyle/>
          <a:p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16252" y="6452989"/>
            <a:ext cx="429207" cy="365125"/>
          </a:xfrm>
        </p:spPr>
        <p:txBody>
          <a:bodyPr anchor="b"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24315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3CDF6858-35EF-4C90-B3F5-339B7EF1F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1793" y="621792"/>
            <a:ext cx="7252710" cy="1138769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72FCF01F-6AD4-FD29-865E-65BD55CF89D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09088" y="2115404"/>
            <a:ext cx="7225415" cy="421292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4F9B8FC8-8820-A655-2A18-E8F8FC2C72D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1793" y="6492875"/>
            <a:ext cx="1968375" cy="365125"/>
          </a:xfrm>
        </p:spPr>
        <p:txBody>
          <a:bodyPr anchor="b"/>
          <a:lstStyle/>
          <a:p>
            <a:endParaRPr lang="en-GB"/>
          </a:p>
        </p:txBody>
      </p:sp>
      <p:sp>
        <p:nvSpPr>
          <p:cNvPr id="13" name="Date Placeholder 2">
            <a:extLst>
              <a:ext uri="{FF2B5EF4-FFF2-40B4-BE49-F238E27FC236}">
                <a16:creationId xmlns:a16="http://schemas.microsoft.com/office/drawing/2014/main" id="{A8C032E2-BBA3-EA74-8FE1-5AFC46A21AE1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9023903" y="6492875"/>
            <a:ext cx="1596200" cy="365125"/>
          </a:xfrm>
        </p:spPr>
        <p:txBody>
          <a:bodyPr anchor="b"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12" name="Slide Number Placeholder 9">
            <a:extLst>
              <a:ext uri="{FF2B5EF4-FFF2-40B4-BE49-F238E27FC236}">
                <a16:creationId xmlns:a16="http://schemas.microsoft.com/office/drawing/2014/main" id="{D28087CA-07B9-D0D2-3AA7-C34B5C9645B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05296" y="6492875"/>
            <a:ext cx="429207" cy="365125"/>
          </a:xfrm>
        </p:spPr>
        <p:txBody>
          <a:bodyPr anchor="b"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433962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5">
            <a:extLst>
              <a:ext uri="{FF2B5EF4-FFF2-40B4-BE49-F238E27FC236}">
                <a16:creationId xmlns:a16="http://schemas.microsoft.com/office/drawing/2014/main" id="{7A932ED1-5750-0D24-8D58-961B6F20F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307" y="621792"/>
            <a:ext cx="7252710" cy="113876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01598DB3-17DB-7EDD-0F42-9866A753C2DD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569602" y="2115404"/>
            <a:ext cx="7225415" cy="421292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6C5AB1A9-786B-C92B-C6EA-63CE0AACFB1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168640" y="1"/>
            <a:ext cx="402336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C6115057-015C-DC83-074A-D22D9E0B6CD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2307" y="6492875"/>
            <a:ext cx="196837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8" name="Date Placeholder 1">
            <a:extLst>
              <a:ext uri="{FF2B5EF4-FFF2-40B4-BE49-F238E27FC236}">
                <a16:creationId xmlns:a16="http://schemas.microsoft.com/office/drawing/2014/main" id="{42028964-5597-F5F0-6AEA-C79255C9BCE9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5284417" y="6492875"/>
            <a:ext cx="1596200" cy="365125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B6324527-5F82-8213-FFB9-A5E6BEB2314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365810" y="6492875"/>
            <a:ext cx="42920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310570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15000-16D8-B5F1-E35B-BAE97B4E6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15" y="621793"/>
            <a:ext cx="5326684" cy="1507454"/>
          </a:xfrm>
        </p:spPr>
        <p:txBody>
          <a:bodyPr anchor="t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B022A1E6-0A6D-9476-5034-0BDE3EE38B91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518616" y="2513110"/>
            <a:ext cx="5326683" cy="356800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Picture Placeholder 7">
            <a:extLst>
              <a:ext uri="{FF2B5EF4-FFF2-40B4-BE49-F238E27FC236}">
                <a16:creationId xmlns:a16="http://schemas.microsoft.com/office/drawing/2014/main" id="{6B8D4096-4B0D-5226-C004-475A83BE8BFE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6308842" y="0"/>
            <a:ext cx="5883158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917C8CF-AEBF-835D-4503-06A0208049F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8615" y="6450237"/>
            <a:ext cx="1968375" cy="365125"/>
          </a:xfrm>
        </p:spPr>
        <p:txBody>
          <a:bodyPr anchor="b"/>
          <a:lstStyle/>
          <a:p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3662962-C2D0-E99D-BD6A-C97F4798F26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453953" y="6464979"/>
            <a:ext cx="429207" cy="365125"/>
          </a:xfrm>
        </p:spPr>
        <p:txBody>
          <a:bodyPr anchor="b"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250093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8B87BE0-867D-AF74-02DD-6F5420BC6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965" y="621792"/>
            <a:ext cx="4446871" cy="1867629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7B86FDEC-359F-20D5-12F6-5CBA3DC009E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3940" y="2890729"/>
            <a:ext cx="4449227" cy="3138438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FBEF9CB2-E8D7-8869-9B11-C58F1606DFE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363570" y="0"/>
            <a:ext cx="682843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4784CE43-81E9-3B12-CB65-9B5FC6ECE9E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5618" y="6430476"/>
            <a:ext cx="1968375" cy="379867"/>
          </a:xfrm>
        </p:spPr>
        <p:txBody>
          <a:bodyPr anchor="b"/>
          <a:lstStyle/>
          <a:p>
            <a:endParaRPr lang="en-GB"/>
          </a:p>
        </p:txBody>
      </p:sp>
      <p:sp>
        <p:nvSpPr>
          <p:cNvPr id="11" name="Slide Number Placeholder 9">
            <a:extLst>
              <a:ext uri="{FF2B5EF4-FFF2-40B4-BE49-F238E27FC236}">
                <a16:creationId xmlns:a16="http://schemas.microsoft.com/office/drawing/2014/main" id="{779F1775-5104-9F86-4A61-07F914947CC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563960" y="6430476"/>
            <a:ext cx="429207" cy="379867"/>
          </a:xfrm>
        </p:spPr>
        <p:txBody>
          <a:bodyPr anchor="b"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040596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9733" y="621792"/>
            <a:ext cx="3884546" cy="2280501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74736F65-8A7D-D535-AAD0-31480F8AD31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7260609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7521" y="3211512"/>
            <a:ext cx="3884547" cy="2743200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8">
            <a:extLst>
              <a:ext uri="{FF2B5EF4-FFF2-40B4-BE49-F238E27FC236}">
                <a16:creationId xmlns:a16="http://schemas.microsoft.com/office/drawing/2014/main" id="{C64245F1-97E2-FD23-26A5-03067F46469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7649733" y="6456384"/>
            <a:ext cx="1968375" cy="379867"/>
          </a:xfrm>
        </p:spPr>
        <p:txBody>
          <a:bodyPr anchor="b"/>
          <a:lstStyle/>
          <a:p>
            <a:endParaRPr lang="en-GB"/>
          </a:p>
        </p:txBody>
      </p:sp>
      <p:sp>
        <p:nvSpPr>
          <p:cNvPr id="5" name="Slide Number Placeholder 9">
            <a:extLst>
              <a:ext uri="{FF2B5EF4-FFF2-40B4-BE49-F238E27FC236}">
                <a16:creationId xmlns:a16="http://schemas.microsoft.com/office/drawing/2014/main" id="{15E75D5B-F407-F4DD-192B-D56CF168CDA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4152" y="6456385"/>
            <a:ext cx="429207" cy="379867"/>
          </a:xfrm>
        </p:spPr>
        <p:txBody>
          <a:bodyPr anchor="b"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3506581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DB686070-85E7-EB57-8965-F95F2692C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3608276"/>
            <a:ext cx="4428700" cy="2620587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429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4546533B-13A8-961D-BD05-8DE715F6340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68036" y="3579702"/>
            <a:ext cx="6298442" cy="2620587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9349FD65-108E-79AD-A9C8-91429963386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262666" y="6442872"/>
            <a:ext cx="1968375" cy="379867"/>
          </a:xfrm>
        </p:spPr>
        <p:txBody>
          <a:bodyPr anchor="b"/>
          <a:lstStyle/>
          <a:p>
            <a:endParaRPr lang="en-GB"/>
          </a:p>
        </p:txBody>
      </p:sp>
      <p:sp>
        <p:nvSpPr>
          <p:cNvPr id="12" name="Date Placeholder 2">
            <a:extLst>
              <a:ext uri="{FF2B5EF4-FFF2-40B4-BE49-F238E27FC236}">
                <a16:creationId xmlns:a16="http://schemas.microsoft.com/office/drawing/2014/main" id="{547B7542-C2BA-4322-9FF4-E2713B917492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7697040" y="6442872"/>
            <a:ext cx="2295997" cy="379867"/>
          </a:xfrm>
        </p:spPr>
        <p:txBody>
          <a:bodyPr anchor="b"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EB058DA4-9F6F-CC80-D1C5-728E096806C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7271" y="6442873"/>
            <a:ext cx="429207" cy="379867"/>
          </a:xfrm>
        </p:spPr>
        <p:txBody>
          <a:bodyPr anchor="b"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18152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B0F469B-7972-C862-3265-20EC44D74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631710"/>
            <a:ext cx="11032239" cy="1115203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1A9091ED-65DB-CA4C-BC68-EC773138EFA0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109181" y="2115403"/>
            <a:ext cx="5786651" cy="467143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A3F07A79-5344-FA17-3625-1266EFAA87F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90488" y="2115403"/>
            <a:ext cx="5353815" cy="4110888"/>
          </a:xfrm>
        </p:spPr>
        <p:txBody>
          <a:bodyPr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C0D704B-E4D2-B261-890F-35C54C94C6EE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>
          <a:xfrm>
            <a:off x="6177425" y="6428984"/>
            <a:ext cx="4467829" cy="365125"/>
          </a:xfrm>
        </p:spPr>
        <p:txBody>
          <a:bodyPr anchor="b"/>
          <a:lstStyle/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5932FFD-B632-F7EE-B653-9A621348C003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>
          <a:xfrm>
            <a:off x="10926847" y="6421709"/>
            <a:ext cx="617457" cy="365125"/>
          </a:xfrm>
        </p:spPr>
        <p:txBody>
          <a:bodyPr anchor="b"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66856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348" y="644000"/>
            <a:ext cx="2594550" cy="1877132"/>
          </a:xfrm>
        </p:spPr>
        <p:txBody>
          <a:bodyPr anchor="t" anchorCtr="0">
            <a:noAutofit/>
          </a:bodyPr>
          <a:lstStyle>
            <a:lvl1pPr>
              <a:defRPr sz="5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6740" y="2899954"/>
            <a:ext cx="3610418" cy="331404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2183" y="644000"/>
            <a:ext cx="7183078" cy="5570000"/>
          </a:xfrm>
        </p:spPr>
        <p:txBody>
          <a:bodyPr anchor="b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E471EB04-B63C-4629-0688-E2CC8C576A5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5926" y="6438284"/>
            <a:ext cx="5276852" cy="365125"/>
          </a:xfrm>
        </p:spPr>
        <p:txBody>
          <a:bodyPr anchor="b"/>
          <a:lstStyle/>
          <a:p>
            <a:endParaRPr lang="en-GB"/>
          </a:p>
        </p:txBody>
      </p:sp>
      <p:sp>
        <p:nvSpPr>
          <p:cNvPr id="12" name="Date Placeholder 5">
            <a:extLst>
              <a:ext uri="{FF2B5EF4-FFF2-40B4-BE49-F238E27FC236}">
                <a16:creationId xmlns:a16="http://schemas.microsoft.com/office/drawing/2014/main" id="{A4924D77-E18C-D84A-F550-9B0188FEBF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190488" y="6432496"/>
            <a:ext cx="2544079" cy="365125"/>
          </a:xfrm>
        </p:spPr>
        <p:txBody>
          <a:bodyPr anchor="b"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14" name="Slide Number Placeholder 8">
            <a:extLst>
              <a:ext uri="{FF2B5EF4-FFF2-40B4-BE49-F238E27FC236}">
                <a16:creationId xmlns:a16="http://schemas.microsoft.com/office/drawing/2014/main" id="{38B4B455-40D3-EF76-D860-2A6FFBF6983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99128" y="6438284"/>
            <a:ext cx="429207" cy="365125"/>
          </a:xfrm>
        </p:spPr>
        <p:txBody>
          <a:bodyPr anchor="b"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233712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504688"/>
            <a:ext cx="5902657" cy="1353312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2000" b="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54591" y="-156950"/>
            <a:ext cx="5957248" cy="4510586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15000" b="0" i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BB98C21E-A9AF-D3FB-3F6A-06088553C6F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110101" y="5852160"/>
            <a:ext cx="1005840" cy="100584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43766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00584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832976E3-E745-9DF8-C3E3-53A778D9502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096453" y="5852160"/>
            <a:ext cx="1005840" cy="1005840"/>
          </a:xfrm>
          <a:prstGeom prst="rect">
            <a:avLst/>
          </a:prstGeom>
        </p:spPr>
      </p:pic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6F777942-A24A-16CB-2115-A16E397BBB0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91D0C3F1-69CA-2A45-33F7-9AF4B8FFEDB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8DB65802-3866-05DF-F96B-15A117F7C76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17470" y="1016759"/>
            <a:ext cx="10082693" cy="5841242"/>
          </a:xfrm>
        </p:spPr>
        <p:txBody>
          <a:bodyPr anchor="b" anchorCtr="0">
            <a:noAutofit/>
          </a:bodyPr>
          <a:lstStyle>
            <a:lvl1pPr marL="0" indent="0">
              <a:lnSpc>
                <a:spcPct val="80000"/>
              </a:lnSpc>
              <a:buNone/>
              <a:defRPr sz="5600" b="0" spc="-200" baseline="0"/>
            </a:lvl1pPr>
            <a:lvl2pPr marL="228600" indent="0">
              <a:lnSpc>
                <a:spcPct val="80000"/>
              </a:lnSpc>
              <a:buNone/>
              <a:defRPr sz="5600" b="0" spc="-200" baseline="0"/>
            </a:lvl2pPr>
            <a:lvl3pPr marL="457200" indent="0">
              <a:lnSpc>
                <a:spcPct val="80000"/>
              </a:lnSpc>
              <a:buNone/>
              <a:defRPr sz="5600" b="0" spc="-200" baseline="0"/>
            </a:lvl3pPr>
            <a:lvl4pPr marL="685800" indent="0">
              <a:lnSpc>
                <a:spcPct val="80000"/>
              </a:lnSpc>
              <a:buNone/>
              <a:defRPr sz="5600" b="0" spc="-200" baseline="0"/>
            </a:lvl4pPr>
            <a:lvl5pPr marL="914400" indent="0">
              <a:lnSpc>
                <a:spcPct val="80000"/>
              </a:lnSpc>
              <a:buNone/>
              <a:defRPr sz="5600" b="0" spc="-200" baseline="0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94029740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5DC095FD-8C32-C2DB-3F1D-105AFD1518B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083347" y="5852160"/>
            <a:ext cx="1005840" cy="100584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CA0FBB42-F049-CCA6-45E1-D60DC58A76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" y="5899926"/>
            <a:ext cx="5902657" cy="958073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20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2B5E50A9-B175-CA38-A22A-468AE7533B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18288" y="95534"/>
            <a:ext cx="8961120" cy="4476466"/>
          </a:xfrm>
        </p:spPr>
        <p:txBody>
          <a:bodyPr anchor="t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5600" spc="-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8" name="Slide Number Placeholder 9">
            <a:extLst>
              <a:ext uri="{FF2B5EF4-FFF2-40B4-BE49-F238E27FC236}">
                <a16:creationId xmlns:a16="http://schemas.microsoft.com/office/drawing/2014/main" id="{84D7E47A-F89A-8F43-C300-185AD1461C0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762793" y="110364"/>
            <a:ext cx="42920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1CA01B7F-0CDC-9F0A-6B3B-A87674D14D6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6193030" y="6392564"/>
            <a:ext cx="3104866" cy="365125"/>
          </a:xfrm>
        </p:spPr>
        <p:txBody>
          <a:bodyPr anchor="b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22939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A74F0-5415-CAD7-98B3-4A75913F4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987552"/>
            <a:ext cx="3465576" cy="294436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51E178-0505-15CE-6ACB-7BE1FB1E5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3" y="110364"/>
            <a:ext cx="347472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B82246E-2BFA-5BAA-F22D-A2618C05A0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5968" y="104576"/>
            <a:ext cx="4836883" cy="365125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4BA02B-433E-FB95-6E96-11393CDBD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F74B4B98-ABA0-9FD3-485A-984EDEEB4469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4315966" y="987552"/>
            <a:ext cx="7446825" cy="25603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Content Placeholder 9">
            <a:extLst>
              <a:ext uri="{FF2B5EF4-FFF2-40B4-BE49-F238E27FC236}">
                <a16:creationId xmlns:a16="http://schemas.microsoft.com/office/drawing/2014/main" id="{3822067E-4B47-03C7-3636-0C6F8324E1E9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315967" y="3931920"/>
            <a:ext cx="7446824" cy="25603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0517013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F29C1-2D4D-0529-EAD3-926838F41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630936"/>
            <a:ext cx="11018520" cy="108835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6A1D5A-FFC5-5F10-90D2-A3FBCC3129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110364"/>
            <a:ext cx="527685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E1BD63D-FC9C-D946-5560-869AEDE315E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90488" y="104576"/>
            <a:ext cx="4836883" cy="365125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2EF08D-93E2-AF7A-F559-DDB0B35B8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148CB9E0-8B46-6608-0C37-7C5ABA9B47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286000"/>
            <a:ext cx="5184648" cy="53403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C2C05A59-CCEE-1225-7022-B1DA682C7041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530351" y="2980943"/>
            <a:ext cx="5183188" cy="358611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86471C19-5F51-6595-B72A-4BFC1E553D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90488" y="2286000"/>
            <a:ext cx="5183188" cy="53403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Content Placeholder 11">
            <a:extLst>
              <a:ext uri="{FF2B5EF4-FFF2-40B4-BE49-F238E27FC236}">
                <a16:creationId xmlns:a16="http://schemas.microsoft.com/office/drawing/2014/main" id="{0AB20C10-A144-EF5E-8276-7E736CE87590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6190488" y="2980944"/>
            <a:ext cx="5183188" cy="358611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2347011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6D1F904E-1F4C-373E-2E2B-D7478F70F1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920" y="644663"/>
            <a:ext cx="11045952" cy="108835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109728"/>
            <a:ext cx="527685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1928" y="110364"/>
            <a:ext cx="42920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908599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AD1B27E-1142-7BB8-1DE8-D31FA8AA8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100701"/>
            <a:ext cx="589863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00E2BC-FCC7-E994-4648-A42CDE51861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17920" y="100701"/>
            <a:ext cx="5332001" cy="365125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E211A59-CFA8-A0B1-4A4C-E446F90726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261996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926" y="655093"/>
            <a:ext cx="10982409" cy="1528549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5926" y="2497540"/>
            <a:ext cx="10982409" cy="3384645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BD7A9B30-35AB-D437-5276-473CFE5169D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5926" y="6438284"/>
            <a:ext cx="527685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0D033E8C-C8B6-A9F1-6B99-0610AEC435CB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190488" y="6432496"/>
            <a:ext cx="2544079" cy="365125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9C00759-43C5-D4A5-6597-C9F31C4DA2AA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99128" y="6438284"/>
            <a:ext cx="42920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36965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15" y="2883090"/>
            <a:ext cx="7741851" cy="1842020"/>
          </a:xfrm>
        </p:spPr>
        <p:txBody>
          <a:bodyPr anchor="b">
            <a:noAutofit/>
          </a:bodyPr>
          <a:lstStyle>
            <a:lvl1pPr>
              <a:defRPr sz="5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C9D34928-44CA-ACCE-36AD-37689020A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6906" y="100701"/>
            <a:ext cx="536172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B6F43E62-A9B0-571B-E3BD-354206A884C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17921" y="100701"/>
            <a:ext cx="2526030" cy="365125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6905" y="4922111"/>
            <a:ext cx="7741850" cy="1279615"/>
          </a:xfrm>
        </p:spPr>
        <p:txBody>
          <a:bodyPr anchor="t">
            <a:no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6392174"/>
            <a:ext cx="429207" cy="365125"/>
          </a:xfrm>
        </p:spPr>
        <p:txBody>
          <a:bodyPr anchor="b"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D3CF16D9-01F3-6CE6-7291-C344E099BBD0}"/>
              </a:ext>
            </a:extLst>
          </p:cNvPr>
          <p:cNvSpPr/>
          <p:nvPr/>
        </p:nvSpPr>
        <p:spPr>
          <a:xfrm>
            <a:off x="8454179" y="100701"/>
            <a:ext cx="3557904" cy="3557904"/>
          </a:xfrm>
          <a:prstGeom prst="ellipse">
            <a:avLst/>
          </a:prstGeom>
          <a:noFill/>
          <a:ln w="158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47563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EC014E-32E8-BC91-190E-85B3C74C9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8" y="964075"/>
            <a:ext cx="4654297" cy="373989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822842"/>
            <a:ext cx="4206240" cy="1380744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41248" y="964074"/>
            <a:ext cx="5403280" cy="5258929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noFill/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17A08-C834-F239-A3DF-2D1295F0AE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5755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E6C4595-90D4-94E6-CEBA-82807457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58679"/>
            <a:ext cx="10780776" cy="4925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494778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18032"/>
            <a:ext cx="10972800" cy="786384"/>
          </a:xfrm>
        </p:spPr>
        <p:txBody>
          <a:bodyPr anchor="b">
            <a:norm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72629"/>
            <a:ext cx="10972800" cy="480373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4986425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88BD73-E6AB-68A9-F41B-313E0C44777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396119" y="5787191"/>
            <a:ext cx="15034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A6162-61A3-2C41-311C-F407FC4B4DA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DABF624-39B6-C7A2-98E7-26593626B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498994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B102F-64E7-9387-1F8F-DB4AC825773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74542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E84C31D-CC85-27E5-FD9F-627C926D5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78608"/>
            <a:ext cx="7879335" cy="3592629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10B934F-7AD0-6CA4-BC4D-9CC30854B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1714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F6486-38AE-54F6-E2F3-8B944C3F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41BD916-71AE-106E-105D-01655950FC4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987800" y="368300"/>
            <a:ext cx="7375525" cy="1014413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D0054-227E-4953-9BB1-7141F9024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2E0F1-15E9-E241-9959-A6D46B69E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3384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842852-3CDE-22AD-D5F0-AAF8279A0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9546336" cy="3675885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4D523C5-E38D-F0DE-48C0-B6B8404B6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89521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947" y="1296083"/>
            <a:ext cx="4353325" cy="4265835"/>
          </a:xfrm>
          <a:custGeom>
            <a:avLst/>
            <a:gdLst>
              <a:gd name="connsiteX0" fmla="*/ 2176663 w 4353325"/>
              <a:gd name="connsiteY0" fmla="*/ 0 h 4265835"/>
              <a:gd name="connsiteX1" fmla="*/ 4353325 w 4353325"/>
              <a:gd name="connsiteY1" fmla="*/ 2176662 h 4265835"/>
              <a:gd name="connsiteX2" fmla="*/ 4353325 w 4353325"/>
              <a:gd name="connsiteY2" fmla="*/ 2712923 h 4265835"/>
              <a:gd name="connsiteX3" fmla="*/ 4353325 w 4353325"/>
              <a:gd name="connsiteY3" fmla="*/ 3733873 h 4265835"/>
              <a:gd name="connsiteX4" fmla="*/ 4353325 w 4353325"/>
              <a:gd name="connsiteY4" fmla="*/ 4265835 h 4265835"/>
              <a:gd name="connsiteX5" fmla="*/ 0 w 4353325"/>
              <a:gd name="connsiteY5" fmla="*/ 4265835 h 4265835"/>
              <a:gd name="connsiteX6" fmla="*/ 0 w 4353325"/>
              <a:gd name="connsiteY6" fmla="*/ 3733873 h 4265835"/>
              <a:gd name="connsiteX7" fmla="*/ 0 w 4353325"/>
              <a:gd name="connsiteY7" fmla="*/ 2712923 h 4265835"/>
              <a:gd name="connsiteX8" fmla="*/ 0 w 4353325"/>
              <a:gd name="connsiteY8" fmla="*/ 2176662 h 4265835"/>
              <a:gd name="connsiteX9" fmla="*/ 2176663 w 4353325"/>
              <a:gd name="connsiteY9" fmla="*/ 0 h 4265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35056" y="1296083"/>
            <a:ext cx="4325112" cy="4265835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406951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608576"/>
            <a:ext cx="4169664" cy="1609344"/>
          </a:xfrm>
        </p:spPr>
        <p:txBody>
          <a:bodyPr anchor="t" anchorCtr="0">
            <a:no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E5AAB3D-814D-597A-6ADE-F522A8116DCD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1257301" y="1097280"/>
            <a:ext cx="3776470" cy="3168100"/>
          </a:xfrm>
          <a:custGeom>
            <a:avLst/>
            <a:gdLst>
              <a:gd name="connsiteX0" fmla="*/ 1888235 w 3776470"/>
              <a:gd name="connsiteY0" fmla="*/ 0 h 3168100"/>
              <a:gd name="connsiteX1" fmla="*/ 3776470 w 3776470"/>
              <a:gd name="connsiteY1" fmla="*/ 1888235 h 3168100"/>
              <a:gd name="connsiteX2" fmla="*/ 3776470 w 3776470"/>
              <a:gd name="connsiteY2" fmla="*/ 3168100 h 3168100"/>
              <a:gd name="connsiteX3" fmla="*/ 0 w 3776470"/>
              <a:gd name="connsiteY3" fmla="*/ 3168100 h 3168100"/>
              <a:gd name="connsiteX4" fmla="*/ 0 w 3776470"/>
              <a:gd name="connsiteY4" fmla="*/ 1888235 h 3168100"/>
              <a:gd name="connsiteX5" fmla="*/ 1888235 w 3776470"/>
              <a:gd name="connsiteY5" fmla="*/ 0 h 316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76470" h="3168100">
                <a:moveTo>
                  <a:pt x="1888235" y="0"/>
                </a:moveTo>
                <a:cubicBezTo>
                  <a:pt x="2931078" y="0"/>
                  <a:pt x="3776470" y="845392"/>
                  <a:pt x="3776470" y="1888235"/>
                </a:cubicBezTo>
                <a:lnTo>
                  <a:pt x="3776470" y="3168100"/>
                </a:lnTo>
                <a:lnTo>
                  <a:pt x="0" y="3168100"/>
                </a:lnTo>
                <a:lnTo>
                  <a:pt x="0" y="1888235"/>
                </a:lnTo>
                <a:cubicBezTo>
                  <a:pt x="0" y="845392"/>
                  <a:pt x="845392" y="0"/>
                  <a:pt x="1888235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1464" y="841248"/>
            <a:ext cx="4215384" cy="5330952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  <a:lvl2pPr algn="ctr">
              <a:defRPr>
                <a:solidFill>
                  <a:schemeClr val="tx1"/>
                </a:solidFill>
              </a:defRPr>
            </a:lvl2pPr>
            <a:lvl3pPr algn="ctr">
              <a:defRPr>
                <a:solidFill>
                  <a:schemeClr val="tx1"/>
                </a:solidFill>
              </a:defRPr>
            </a:lvl3pPr>
            <a:lvl4pPr algn="ctr">
              <a:defRPr>
                <a:solidFill>
                  <a:schemeClr val="tx1"/>
                </a:solidFill>
              </a:defRPr>
            </a:lvl4pPr>
            <a:lvl5pPr algn="ctr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CD2C868-CE73-A5B1-1389-62A23B14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29708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844843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2615184"/>
            <a:ext cx="3813048" cy="3557016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841248"/>
            <a:ext cx="4956175" cy="3556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F4378AB-83E7-8777-F6CD-8F19BA4FE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501620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1352140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41248"/>
            <a:ext cx="2999232" cy="5184648"/>
          </a:xfrm>
        </p:spPr>
        <p:txBody>
          <a:bodyPr anchor="t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66926" y="841248"/>
            <a:ext cx="6260154" cy="51846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8293A07-68F2-BD10-B738-E87F3F3D8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418221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833818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1152" y="990511"/>
            <a:ext cx="2565593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32271" y="3011335"/>
            <a:ext cx="25599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8BD5A515-9970-0784-7927-52F94C270B4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292564" y="1592958"/>
            <a:ext cx="2973522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523CCEC-6BB2-B704-95E2-87FED823C5B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1208465C-8C77-73BF-D18F-D01907BAC86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0E2A219-E459-07B3-1ED3-CBF7D239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32057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6478782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0" y="548640"/>
            <a:ext cx="6093225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793885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03520" y="1828800"/>
            <a:ext cx="6071616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F483F68-3490-71E7-A7DA-DA46BC48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79715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345FA4-0621-D8F1-73D0-046B7F4D771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4C51678-E871-8AD4-08DA-BF7B7013A35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CD01CE4-E064-7D2F-7D3A-9DA85E2777F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79023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48640"/>
            <a:ext cx="6135624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28800"/>
            <a:ext cx="6135624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400544" y="0"/>
            <a:ext cx="4791456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BC07157-DE89-FE2F-0547-2E4055913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382022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A0C5A-6673-53CC-030B-67BA133D974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2521688-F793-E4F2-732B-EEE6F58B758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DBE29E-7417-B57C-BA94-1DBC14BE461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016930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C626C00-7A36-46A2-880D-F484910B3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077761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F6D8B-36A2-DF79-CDB9-885694DCA71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A2396A-E38F-CC9C-7303-71F99D08208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B0E4B-031C-4F2A-1993-D824DD71F7D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4910399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4361688" cy="1262639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979461"/>
            <a:ext cx="4360863" cy="432926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45480" y="0"/>
            <a:ext cx="644652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481977D-48BC-F135-96F9-1655E4BEE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73212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A981C2C-E0DD-29A7-8209-50D66488152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205369F-8CCB-402F-9055-2BF12262B54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3591F2-4BD3-37D0-B00E-B2CD5F47A36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1065877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4572000" cy="932688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4572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17720" y="0"/>
            <a:ext cx="627427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18BEB48-A052-9364-6EF6-F698004CA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91172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17D8113-ECE6-D6F5-9CA4-C96A535F479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29A0137-F97A-8194-464D-3B7D4814A8A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3FE5686-63A9-B1A1-5734-F96A9651465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373121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485E715F-A05B-F2BC-ABF4-447E9B58E0C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499001" y="5684309"/>
            <a:ext cx="170920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632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73959" y="5435073"/>
            <a:ext cx="121073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A2B6090-1D21-5610-7943-4C4F96A6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463823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9836756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882896"/>
            <a:ext cx="3657603" cy="1453896"/>
          </a:xfrm>
        </p:spPr>
        <p:txBody>
          <a:bodyPr anchor="t">
            <a:norm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1520" y="548642"/>
            <a:ext cx="3490175" cy="4041647"/>
          </a:xfrm>
          <a:custGeom>
            <a:avLst/>
            <a:gdLst>
              <a:gd name="connsiteX0" fmla="*/ 1745088 w 3490175"/>
              <a:gd name="connsiteY0" fmla="*/ 0 h 4041647"/>
              <a:gd name="connsiteX1" fmla="*/ 3490175 w 3490175"/>
              <a:gd name="connsiteY1" fmla="*/ 1745088 h 4041647"/>
              <a:gd name="connsiteX2" fmla="*/ 3490175 w 3490175"/>
              <a:gd name="connsiteY2" fmla="*/ 3141232 h 4041647"/>
              <a:gd name="connsiteX3" fmla="*/ 3490175 w 3490175"/>
              <a:gd name="connsiteY3" fmla="*/ 3490175 h 4041647"/>
              <a:gd name="connsiteX4" fmla="*/ 3490175 w 3490175"/>
              <a:gd name="connsiteY4" fmla="*/ 4041647 h 4041647"/>
              <a:gd name="connsiteX5" fmla="*/ 0 w 3490175"/>
              <a:gd name="connsiteY5" fmla="*/ 4041647 h 4041647"/>
              <a:gd name="connsiteX6" fmla="*/ 0 w 3490175"/>
              <a:gd name="connsiteY6" fmla="*/ 3490175 h 4041647"/>
              <a:gd name="connsiteX7" fmla="*/ 0 w 3490175"/>
              <a:gd name="connsiteY7" fmla="*/ 3141232 h 4041647"/>
              <a:gd name="connsiteX8" fmla="*/ 0 w 3490175"/>
              <a:gd name="connsiteY8" fmla="*/ 1745088 h 4041647"/>
              <a:gd name="connsiteX9" fmla="*/ 1745088 w 3490175"/>
              <a:gd name="connsiteY9" fmla="*/ 0 h 4041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 dpi="0" rotWithShape="1">
            <a:blip r:embed="rId2">
              <a:alphaModFix amt="8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37760" y="549275"/>
            <a:ext cx="6561138" cy="57594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9C3A72-7CAE-129F-7490-B687280EF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6461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0035855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755670" cy="932688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3C89FBB9-2C05-A4C1-ECB4-D6A5C4219E4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BBB07A11-50DE-6BC0-0514-6E2C14A4798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997746" y="4594946"/>
            <a:ext cx="270669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3ED5F49-F9F7-05A9-62AC-C9C8DF2EADE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8569" y="6264201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1200" y="1713652"/>
            <a:ext cx="4387012" cy="46129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58927" y="1713653"/>
            <a:ext cx="6533071" cy="5144347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buFont typeface="Arial" panose="020B0604020202020204" pitchFamily="34" charset="0"/>
              <a:buNone/>
              <a:defRPr lang="en-US" dirty="0"/>
            </a:lvl1pPr>
          </a:lstStyle>
          <a:p>
            <a:pPr marL="285750" lvl="0" indent="-285750"/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19388596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7BBF55A-D91F-143D-FBB6-73995F00E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937761"/>
            <a:ext cx="6987537" cy="1353312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72A4B4E-0B2F-F1BB-322A-713D1FB5F2F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549021"/>
            <a:ext cx="9455150" cy="4333875"/>
          </a:xfrm>
        </p:spPr>
        <p:txBody>
          <a:bodyPr anchor="b">
            <a:normAutofit/>
          </a:bodyPr>
          <a:lstStyle>
            <a:lvl1pPr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6D47F-2AE5-2705-911C-52BBD6B7D8EA}"/>
              </a:ext>
            </a:extLst>
          </p:cNvPr>
          <p:cNvCxnSpPr>
            <a:cxnSpLocks/>
          </p:cNvCxnSpPr>
          <p:nvPr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775414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 cap="none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A4897F-B66E-DAD4-F56C-6152B417CC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624138" y="2268748"/>
            <a:ext cx="6943724" cy="3954255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1pPr>
            <a:lvl2pPr marL="2286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2pPr>
            <a:lvl3pPr marL="4572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4pPr>
            <a:lvl5pPr marL="9144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6" name="Freeform: Shape 15">
            <a:extLst>
              <a:ext uri="{FF2B5EF4-FFF2-40B4-BE49-F238E27FC236}">
                <a16:creationId xmlns:a16="http://schemas.microsoft.com/office/drawing/2014/main" id="{8EFA7EFC-C6F9-B1D5-025F-824C1CE9A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3057205" y="-1430380"/>
            <a:ext cx="6077590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4419084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16D87B9B-22A3-322E-B7E8-223255AD09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40168" y="5669280"/>
            <a:ext cx="6311664" cy="46634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1800" cap="all" baseline="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6A9BC83F-8FE5-5223-2B3A-6E122D33630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97135" y="1744578"/>
            <a:ext cx="6997730" cy="350790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6000" cap="all" baseline="0">
                <a:latin typeface="+mn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9" name="Freeform: Shape 15">
            <a:extLst>
              <a:ext uri="{FF2B5EF4-FFF2-40B4-BE49-F238E27FC236}">
                <a16:creationId xmlns:a16="http://schemas.microsoft.com/office/drawing/2014/main" id="{9F353A57-FA3C-A68C-4908-E774A52CB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2811380" y="-1681974"/>
            <a:ext cx="6569242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63511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2FE6B-A4D8-8ED7-89D7-5E7F2C5B8F5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103438"/>
            <a:ext cx="5181600" cy="435133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686405AE-ED31-677D-86D8-01EAD583735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84947" y="2103121"/>
            <a:ext cx="5181600" cy="435133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306545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5A6F3D-6630-C2E0-DC0A-6D2C0AAC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C38DBB1-A1FA-A460-88C8-B05F1570CA9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743200"/>
            <a:ext cx="5157187" cy="37639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2103120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2D763CC-A010-6A2B-FEF3-388EAC8417D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09361" y="2743200"/>
            <a:ext cx="5183188" cy="37639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254466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0796BC8-E1B7-E6D6-E86F-4A5CAECDF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279784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052539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57200"/>
            <a:ext cx="7342307" cy="1133856"/>
          </a:xfrm>
          <a:noFill/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2624328"/>
            <a:ext cx="10424160" cy="3200400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018160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6">
            <a:extLst>
              <a:ext uri="{FF2B5EF4-FFF2-40B4-BE49-F238E27FC236}">
                <a16:creationId xmlns:a16="http://schemas.microsoft.com/office/drawing/2014/main" id="{CE8CC034-C652-239B-0064-9B0543AC2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 lang="en-US" dirty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51F68D-E2E5-C625-0273-281CE6D493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2301836"/>
            <a:ext cx="10741150" cy="3921165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7591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684170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236654"/>
      </p:ext>
    </p:extLst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13313"/>
      </p:ext>
    </p:extLst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5177303"/>
      </p:ext>
    </p:extLst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856513"/>
      </p:ext>
    </p:extLst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620079"/>
      </p:ext>
    </p:extLst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728921"/>
      </p:ext>
    </p:extLst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4998657"/>
      </p:ext>
    </p:extLst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1027440"/>
      </p:ext>
    </p:extLst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783323"/>
      </p:ext>
    </p:extLst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741512"/>
      </p:ext>
    </p:extLst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306993"/>
      </p:ext>
    </p:extLst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90326407"/>
      </p:ext>
    </p:extLst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0980417"/>
      </p:ext>
    </p:extLst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406185"/>
      </p:ext>
    </p:extLst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450053"/>
      </p:ext>
    </p:extLst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761351"/>
      </p:ext>
    </p:extLst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879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26" Type="http://schemas.openxmlformats.org/officeDocument/2006/relationships/slideLayout" Target="../slideLayouts/slideLayout37.xml"/><Relationship Id="rId39" Type="http://schemas.openxmlformats.org/officeDocument/2006/relationships/image" Target="../media/image5.png"/><Relationship Id="rId21" Type="http://schemas.openxmlformats.org/officeDocument/2006/relationships/slideLayout" Target="../slideLayouts/slideLayout32.xml"/><Relationship Id="rId34" Type="http://schemas.openxmlformats.org/officeDocument/2006/relationships/slideLayout" Target="../slideLayouts/slideLayout45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5" Type="http://schemas.openxmlformats.org/officeDocument/2006/relationships/slideLayout" Target="../slideLayouts/slideLayout36.xml"/><Relationship Id="rId33" Type="http://schemas.openxmlformats.org/officeDocument/2006/relationships/slideLayout" Target="../slideLayouts/slideLayout44.xml"/><Relationship Id="rId38" Type="http://schemas.openxmlformats.org/officeDocument/2006/relationships/image" Target="../media/image4.png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slideLayout" Target="../slideLayouts/slideLayout31.xml"/><Relationship Id="rId29" Type="http://schemas.openxmlformats.org/officeDocument/2006/relationships/slideLayout" Target="../slideLayouts/slideLayout40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24" Type="http://schemas.openxmlformats.org/officeDocument/2006/relationships/slideLayout" Target="../slideLayouts/slideLayout35.xml"/><Relationship Id="rId32" Type="http://schemas.openxmlformats.org/officeDocument/2006/relationships/slideLayout" Target="../slideLayouts/slideLayout43.xml"/><Relationship Id="rId37" Type="http://schemas.openxmlformats.org/officeDocument/2006/relationships/image" Target="../media/image3.png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23" Type="http://schemas.openxmlformats.org/officeDocument/2006/relationships/slideLayout" Target="../slideLayouts/slideLayout34.xml"/><Relationship Id="rId28" Type="http://schemas.openxmlformats.org/officeDocument/2006/relationships/slideLayout" Target="../slideLayouts/slideLayout39.xml"/><Relationship Id="rId36" Type="http://schemas.openxmlformats.org/officeDocument/2006/relationships/image" Target="../media/image2.png"/><Relationship Id="rId10" Type="http://schemas.openxmlformats.org/officeDocument/2006/relationships/slideLayout" Target="../slideLayouts/slideLayout21.xml"/><Relationship Id="rId19" Type="http://schemas.openxmlformats.org/officeDocument/2006/relationships/slideLayout" Target="../slideLayouts/slideLayout30.xml"/><Relationship Id="rId31" Type="http://schemas.openxmlformats.org/officeDocument/2006/relationships/slideLayout" Target="../slideLayouts/slideLayout42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Relationship Id="rId22" Type="http://schemas.openxmlformats.org/officeDocument/2006/relationships/slideLayout" Target="../slideLayouts/slideLayout33.xml"/><Relationship Id="rId27" Type="http://schemas.openxmlformats.org/officeDocument/2006/relationships/slideLayout" Target="../slideLayouts/slideLayout38.xml"/><Relationship Id="rId30" Type="http://schemas.openxmlformats.org/officeDocument/2006/relationships/slideLayout" Target="../slideLayouts/slideLayout41.xml"/><Relationship Id="rId35" Type="http://schemas.openxmlformats.org/officeDocument/2006/relationships/theme" Target="../theme/theme2.xml"/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3.xml"/><Relationship Id="rId3" Type="http://schemas.openxmlformats.org/officeDocument/2006/relationships/slideLayout" Target="../slideLayouts/slideLayout48.xml"/><Relationship Id="rId7" Type="http://schemas.openxmlformats.org/officeDocument/2006/relationships/slideLayout" Target="../slideLayouts/slideLayout52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47.xml"/><Relationship Id="rId1" Type="http://schemas.openxmlformats.org/officeDocument/2006/relationships/slideLayout" Target="../slideLayouts/slideLayout46.xml"/><Relationship Id="rId6" Type="http://schemas.openxmlformats.org/officeDocument/2006/relationships/slideLayout" Target="../slideLayouts/slideLayout51.xml"/><Relationship Id="rId11" Type="http://schemas.openxmlformats.org/officeDocument/2006/relationships/slideLayout" Target="../slideLayouts/slideLayout56.xml"/><Relationship Id="rId5" Type="http://schemas.openxmlformats.org/officeDocument/2006/relationships/slideLayout" Target="../slideLayouts/slideLayout50.xml"/><Relationship Id="rId10" Type="http://schemas.openxmlformats.org/officeDocument/2006/relationships/slideLayout" Target="../slideLayouts/slideLayout55.xml"/><Relationship Id="rId4" Type="http://schemas.openxmlformats.org/officeDocument/2006/relationships/slideLayout" Target="../slideLayouts/slideLayout49.xml"/><Relationship Id="rId9" Type="http://schemas.openxmlformats.org/officeDocument/2006/relationships/slideLayout" Target="../slideLayouts/slideLayout54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4.xml"/><Relationship Id="rId13" Type="http://schemas.openxmlformats.org/officeDocument/2006/relationships/image" Target="../media/image7.png"/><Relationship Id="rId3" Type="http://schemas.openxmlformats.org/officeDocument/2006/relationships/slideLayout" Target="../slideLayouts/slideLayout59.xml"/><Relationship Id="rId7" Type="http://schemas.openxmlformats.org/officeDocument/2006/relationships/slideLayout" Target="../slideLayouts/slideLayout63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58.xml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11" Type="http://schemas.openxmlformats.org/officeDocument/2006/relationships/slideLayout" Target="../slideLayouts/slideLayout67.xml"/><Relationship Id="rId5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66.xml"/><Relationship Id="rId4" Type="http://schemas.openxmlformats.org/officeDocument/2006/relationships/slideLayout" Target="../slideLayouts/slideLayout60.xml"/><Relationship Id="rId9" Type="http://schemas.openxmlformats.org/officeDocument/2006/relationships/slideLayout" Target="../slideLayouts/slideLayout65.xml"/><Relationship Id="rId14" Type="http://schemas.openxmlformats.org/officeDocument/2006/relationships/image" Target="../media/image8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5.xml"/><Relationship Id="rId13" Type="http://schemas.openxmlformats.org/officeDocument/2006/relationships/slideLayout" Target="../slideLayouts/slideLayout80.xml"/><Relationship Id="rId18" Type="http://schemas.openxmlformats.org/officeDocument/2006/relationships/slideLayout" Target="../slideLayouts/slideLayout85.xml"/><Relationship Id="rId26" Type="http://schemas.openxmlformats.org/officeDocument/2006/relationships/slideLayout" Target="../slideLayouts/slideLayout93.xml"/><Relationship Id="rId3" Type="http://schemas.openxmlformats.org/officeDocument/2006/relationships/slideLayout" Target="../slideLayouts/slideLayout70.xml"/><Relationship Id="rId21" Type="http://schemas.openxmlformats.org/officeDocument/2006/relationships/slideLayout" Target="../slideLayouts/slideLayout88.xml"/><Relationship Id="rId7" Type="http://schemas.openxmlformats.org/officeDocument/2006/relationships/slideLayout" Target="../slideLayouts/slideLayout74.xml"/><Relationship Id="rId12" Type="http://schemas.openxmlformats.org/officeDocument/2006/relationships/slideLayout" Target="../slideLayouts/slideLayout79.xml"/><Relationship Id="rId17" Type="http://schemas.openxmlformats.org/officeDocument/2006/relationships/slideLayout" Target="../slideLayouts/slideLayout84.xml"/><Relationship Id="rId25" Type="http://schemas.openxmlformats.org/officeDocument/2006/relationships/slideLayout" Target="../slideLayouts/slideLayout92.xml"/><Relationship Id="rId2" Type="http://schemas.openxmlformats.org/officeDocument/2006/relationships/slideLayout" Target="../slideLayouts/slideLayout69.xml"/><Relationship Id="rId16" Type="http://schemas.openxmlformats.org/officeDocument/2006/relationships/slideLayout" Target="../slideLayouts/slideLayout83.xml"/><Relationship Id="rId20" Type="http://schemas.openxmlformats.org/officeDocument/2006/relationships/slideLayout" Target="../slideLayouts/slideLayout87.xml"/><Relationship Id="rId1" Type="http://schemas.openxmlformats.org/officeDocument/2006/relationships/slideLayout" Target="../slideLayouts/slideLayout68.xml"/><Relationship Id="rId6" Type="http://schemas.openxmlformats.org/officeDocument/2006/relationships/slideLayout" Target="../slideLayouts/slideLayout73.xml"/><Relationship Id="rId11" Type="http://schemas.openxmlformats.org/officeDocument/2006/relationships/slideLayout" Target="../slideLayouts/slideLayout78.xml"/><Relationship Id="rId24" Type="http://schemas.openxmlformats.org/officeDocument/2006/relationships/slideLayout" Target="../slideLayouts/slideLayout91.xml"/><Relationship Id="rId5" Type="http://schemas.openxmlformats.org/officeDocument/2006/relationships/slideLayout" Target="../slideLayouts/slideLayout72.xml"/><Relationship Id="rId15" Type="http://schemas.openxmlformats.org/officeDocument/2006/relationships/slideLayout" Target="../slideLayouts/slideLayout82.xml"/><Relationship Id="rId23" Type="http://schemas.openxmlformats.org/officeDocument/2006/relationships/slideLayout" Target="../slideLayouts/slideLayout90.xml"/><Relationship Id="rId28" Type="http://schemas.openxmlformats.org/officeDocument/2006/relationships/theme" Target="../theme/theme5.xml"/><Relationship Id="rId10" Type="http://schemas.openxmlformats.org/officeDocument/2006/relationships/slideLayout" Target="../slideLayouts/slideLayout77.xml"/><Relationship Id="rId19" Type="http://schemas.openxmlformats.org/officeDocument/2006/relationships/slideLayout" Target="../slideLayouts/slideLayout86.xml"/><Relationship Id="rId4" Type="http://schemas.openxmlformats.org/officeDocument/2006/relationships/slideLayout" Target="../slideLayouts/slideLayout71.xml"/><Relationship Id="rId9" Type="http://schemas.openxmlformats.org/officeDocument/2006/relationships/slideLayout" Target="../slideLayouts/slideLayout76.xml"/><Relationship Id="rId14" Type="http://schemas.openxmlformats.org/officeDocument/2006/relationships/slideLayout" Target="../slideLayouts/slideLayout81.xml"/><Relationship Id="rId22" Type="http://schemas.openxmlformats.org/officeDocument/2006/relationships/slideLayout" Target="../slideLayouts/slideLayout89.xml"/><Relationship Id="rId27" Type="http://schemas.openxmlformats.org/officeDocument/2006/relationships/slideLayout" Target="../slideLayouts/slideLayout94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2.xml"/><Relationship Id="rId13" Type="http://schemas.openxmlformats.org/officeDocument/2006/relationships/slideLayout" Target="../slideLayouts/slideLayout107.xml"/><Relationship Id="rId18" Type="http://schemas.openxmlformats.org/officeDocument/2006/relationships/slideLayout" Target="../slideLayouts/slideLayout112.xml"/><Relationship Id="rId26" Type="http://schemas.openxmlformats.org/officeDocument/2006/relationships/slideLayout" Target="../slideLayouts/slideLayout120.xml"/><Relationship Id="rId3" Type="http://schemas.openxmlformats.org/officeDocument/2006/relationships/slideLayout" Target="../slideLayouts/slideLayout97.xml"/><Relationship Id="rId21" Type="http://schemas.openxmlformats.org/officeDocument/2006/relationships/slideLayout" Target="../slideLayouts/slideLayout115.xml"/><Relationship Id="rId7" Type="http://schemas.openxmlformats.org/officeDocument/2006/relationships/slideLayout" Target="../slideLayouts/slideLayout101.xml"/><Relationship Id="rId12" Type="http://schemas.openxmlformats.org/officeDocument/2006/relationships/slideLayout" Target="../slideLayouts/slideLayout106.xml"/><Relationship Id="rId17" Type="http://schemas.openxmlformats.org/officeDocument/2006/relationships/slideLayout" Target="../slideLayouts/slideLayout111.xml"/><Relationship Id="rId25" Type="http://schemas.openxmlformats.org/officeDocument/2006/relationships/slideLayout" Target="../slideLayouts/slideLayout119.xml"/><Relationship Id="rId2" Type="http://schemas.openxmlformats.org/officeDocument/2006/relationships/slideLayout" Target="../slideLayouts/slideLayout96.xml"/><Relationship Id="rId16" Type="http://schemas.openxmlformats.org/officeDocument/2006/relationships/slideLayout" Target="../slideLayouts/slideLayout110.xml"/><Relationship Id="rId20" Type="http://schemas.openxmlformats.org/officeDocument/2006/relationships/slideLayout" Target="../slideLayouts/slideLayout114.xml"/><Relationship Id="rId29" Type="http://schemas.openxmlformats.org/officeDocument/2006/relationships/theme" Target="../theme/theme6.xml"/><Relationship Id="rId1" Type="http://schemas.openxmlformats.org/officeDocument/2006/relationships/slideLayout" Target="../slideLayouts/slideLayout95.xml"/><Relationship Id="rId6" Type="http://schemas.openxmlformats.org/officeDocument/2006/relationships/slideLayout" Target="../slideLayouts/slideLayout100.xml"/><Relationship Id="rId11" Type="http://schemas.openxmlformats.org/officeDocument/2006/relationships/slideLayout" Target="../slideLayouts/slideLayout105.xml"/><Relationship Id="rId24" Type="http://schemas.openxmlformats.org/officeDocument/2006/relationships/slideLayout" Target="../slideLayouts/slideLayout118.xml"/><Relationship Id="rId5" Type="http://schemas.openxmlformats.org/officeDocument/2006/relationships/slideLayout" Target="../slideLayouts/slideLayout99.xml"/><Relationship Id="rId15" Type="http://schemas.openxmlformats.org/officeDocument/2006/relationships/slideLayout" Target="../slideLayouts/slideLayout109.xml"/><Relationship Id="rId23" Type="http://schemas.openxmlformats.org/officeDocument/2006/relationships/slideLayout" Target="../slideLayouts/slideLayout117.xml"/><Relationship Id="rId28" Type="http://schemas.openxmlformats.org/officeDocument/2006/relationships/slideLayout" Target="../slideLayouts/slideLayout122.xml"/><Relationship Id="rId10" Type="http://schemas.openxmlformats.org/officeDocument/2006/relationships/slideLayout" Target="../slideLayouts/slideLayout104.xml"/><Relationship Id="rId19" Type="http://schemas.openxmlformats.org/officeDocument/2006/relationships/slideLayout" Target="../slideLayouts/slideLayout113.xml"/><Relationship Id="rId4" Type="http://schemas.openxmlformats.org/officeDocument/2006/relationships/slideLayout" Target="../slideLayouts/slideLayout98.xml"/><Relationship Id="rId9" Type="http://schemas.openxmlformats.org/officeDocument/2006/relationships/slideLayout" Target="../slideLayouts/slideLayout103.xml"/><Relationship Id="rId14" Type="http://schemas.openxmlformats.org/officeDocument/2006/relationships/slideLayout" Target="../slideLayouts/slideLayout108.xml"/><Relationship Id="rId22" Type="http://schemas.openxmlformats.org/officeDocument/2006/relationships/slideLayout" Target="../slideLayouts/slideLayout116.xml"/><Relationship Id="rId27" Type="http://schemas.openxmlformats.org/officeDocument/2006/relationships/slideLayout" Target="../slideLayouts/slideLayout121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0.xml"/><Relationship Id="rId13" Type="http://schemas.openxmlformats.org/officeDocument/2006/relationships/slideLayout" Target="../slideLayouts/slideLayout135.xml"/><Relationship Id="rId18" Type="http://schemas.openxmlformats.org/officeDocument/2006/relationships/theme" Target="../theme/theme7.xml"/><Relationship Id="rId3" Type="http://schemas.openxmlformats.org/officeDocument/2006/relationships/slideLayout" Target="../slideLayouts/slideLayout125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129.xml"/><Relationship Id="rId12" Type="http://schemas.openxmlformats.org/officeDocument/2006/relationships/slideLayout" Target="../slideLayouts/slideLayout134.xml"/><Relationship Id="rId17" Type="http://schemas.openxmlformats.org/officeDocument/2006/relationships/slideLayout" Target="../slideLayouts/slideLayout139.xml"/><Relationship Id="rId2" Type="http://schemas.openxmlformats.org/officeDocument/2006/relationships/slideLayout" Target="../slideLayouts/slideLayout124.xml"/><Relationship Id="rId16" Type="http://schemas.openxmlformats.org/officeDocument/2006/relationships/slideLayout" Target="../slideLayouts/slideLayout138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23.xml"/><Relationship Id="rId6" Type="http://schemas.openxmlformats.org/officeDocument/2006/relationships/slideLayout" Target="../slideLayouts/slideLayout128.xml"/><Relationship Id="rId11" Type="http://schemas.openxmlformats.org/officeDocument/2006/relationships/slideLayout" Target="../slideLayouts/slideLayout133.xml"/><Relationship Id="rId5" Type="http://schemas.openxmlformats.org/officeDocument/2006/relationships/slideLayout" Target="../slideLayouts/slideLayout127.xml"/><Relationship Id="rId15" Type="http://schemas.openxmlformats.org/officeDocument/2006/relationships/slideLayout" Target="../slideLayouts/slideLayout137.xml"/><Relationship Id="rId10" Type="http://schemas.openxmlformats.org/officeDocument/2006/relationships/slideLayout" Target="../slideLayouts/slideLayout132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126.xml"/><Relationship Id="rId9" Type="http://schemas.openxmlformats.org/officeDocument/2006/relationships/slideLayout" Target="../slideLayouts/slideLayout131.xml"/><Relationship Id="rId14" Type="http://schemas.openxmlformats.org/officeDocument/2006/relationships/slideLayout" Target="../slideLayouts/slideLayout136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8150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35" r:id="rId6"/>
    <p:sldLayoutId id="2147483736" r:id="rId7"/>
    <p:sldLayoutId id="2147483737" r:id="rId8"/>
    <p:sldLayoutId id="2147483738" r:id="rId9"/>
    <p:sldLayoutId id="2147483739" r:id="rId10"/>
    <p:sldLayoutId id="2147483740" r:id="rId11"/>
    <p:sldLayoutId id="2147483741" r:id="rId12"/>
    <p:sldLayoutId id="2147483742" r:id="rId13"/>
    <p:sldLayoutId id="2147483743" r:id="rId14"/>
    <p:sldLayoutId id="2147483744" r:id="rId15"/>
    <p:sldLayoutId id="2147483745" r:id="rId16"/>
    <p:sldLayoutId id="2147483746" r:id="rId17"/>
    <p:sldLayoutId id="2147483818" r:id="rId18"/>
    <p:sldLayoutId id="2147483819" r:id="rId19"/>
    <p:sldLayoutId id="2147483820" r:id="rId20"/>
    <p:sldLayoutId id="2147483821" r:id="rId21"/>
    <p:sldLayoutId id="2147483822" r:id="rId22"/>
    <p:sldLayoutId id="2147483823" r:id="rId23"/>
    <p:sldLayoutId id="2147483824" r:id="rId24"/>
    <p:sldLayoutId id="2147483825" r:id="rId25"/>
    <p:sldLayoutId id="2147483826" r:id="rId26"/>
    <p:sldLayoutId id="2147483827" r:id="rId27"/>
    <p:sldLayoutId id="2147483828" r:id="rId28"/>
    <p:sldLayoutId id="2147483829" r:id="rId29"/>
    <p:sldLayoutId id="2147483830" r:id="rId30"/>
    <p:sldLayoutId id="2147483831" r:id="rId31"/>
    <p:sldLayoutId id="2147483832" r:id="rId32"/>
    <p:sldLayoutId id="2147483833" r:id="rId33"/>
    <p:sldLayoutId id="2147483834" r:id="rId34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14500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6" r:id="rId1"/>
    <p:sldLayoutId id="2147483777" r:id="rId2"/>
    <p:sldLayoutId id="2147483778" r:id="rId3"/>
    <p:sldLayoutId id="2147483779" r:id="rId4"/>
    <p:sldLayoutId id="2147483780" r:id="rId5"/>
    <p:sldLayoutId id="2147483781" r:id="rId6"/>
    <p:sldLayoutId id="2147483782" r:id="rId7"/>
    <p:sldLayoutId id="2147483783" r:id="rId8"/>
    <p:sldLayoutId id="2147483784" r:id="rId9"/>
    <p:sldLayoutId id="2147483785" r:id="rId10"/>
    <p:sldLayoutId id="214748378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6992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6" r:id="rId1"/>
    <p:sldLayoutId id="2147483807" r:id="rId2"/>
    <p:sldLayoutId id="2147483808" r:id="rId3"/>
    <p:sldLayoutId id="2147483809" r:id="rId4"/>
    <p:sldLayoutId id="2147483810" r:id="rId5"/>
    <p:sldLayoutId id="2147483811" r:id="rId6"/>
    <p:sldLayoutId id="2147483812" r:id="rId7"/>
    <p:sldLayoutId id="2147483813" r:id="rId8"/>
    <p:sldLayoutId id="2147483814" r:id="rId9"/>
    <p:sldLayoutId id="2147483815" r:id="rId10"/>
    <p:sldLayoutId id="2147483816" r:id="rId11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9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644663"/>
            <a:ext cx="12001592" cy="10883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90488" y="104576"/>
            <a:ext cx="483688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4501" y="110364"/>
            <a:ext cx="52768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62792" y="110364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1907521"/>
            <a:ext cx="12001592" cy="4840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63447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6" r:id="rId1"/>
    <p:sldLayoutId id="2147483837" r:id="rId2"/>
    <p:sldLayoutId id="2147483838" r:id="rId3"/>
    <p:sldLayoutId id="2147483839" r:id="rId4"/>
    <p:sldLayoutId id="2147483840" r:id="rId5"/>
    <p:sldLayoutId id="2147483841" r:id="rId6"/>
    <p:sldLayoutId id="2147483842" r:id="rId7"/>
    <p:sldLayoutId id="2147483843" r:id="rId8"/>
    <p:sldLayoutId id="2147483844" r:id="rId9"/>
    <p:sldLayoutId id="2147483845" r:id="rId10"/>
    <p:sldLayoutId id="2147483846" r:id="rId11"/>
    <p:sldLayoutId id="2147483847" r:id="rId12"/>
    <p:sldLayoutId id="2147483848" r:id="rId13"/>
    <p:sldLayoutId id="2147483849" r:id="rId14"/>
    <p:sldLayoutId id="2147483850" r:id="rId15"/>
    <p:sldLayoutId id="2147483851" r:id="rId16"/>
    <p:sldLayoutId id="2147483852" r:id="rId17"/>
    <p:sldLayoutId id="2147483853" r:id="rId18"/>
    <p:sldLayoutId id="2147483854" r:id="rId19"/>
    <p:sldLayoutId id="2147483855" r:id="rId20"/>
    <p:sldLayoutId id="2147483856" r:id="rId21"/>
    <p:sldLayoutId id="2147483857" r:id="rId22"/>
    <p:sldLayoutId id="2147483858" r:id="rId23"/>
    <p:sldLayoutId id="2147483859" r:id="rId24"/>
    <p:sldLayoutId id="2147483860" r:id="rId25"/>
    <p:sldLayoutId id="2147483861" r:id="rId26"/>
    <p:sldLayoutId id="2147483862" r:id="rId27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600" b="0" i="0" kern="1200" spc="-2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 flipH="1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1000"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12331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4" r:id="rId1"/>
    <p:sldLayoutId id="2147483865" r:id="rId2"/>
    <p:sldLayoutId id="2147483866" r:id="rId3"/>
    <p:sldLayoutId id="2147483867" r:id="rId4"/>
    <p:sldLayoutId id="2147483868" r:id="rId5"/>
    <p:sldLayoutId id="2147483869" r:id="rId6"/>
    <p:sldLayoutId id="2147483870" r:id="rId7"/>
    <p:sldLayoutId id="2147483871" r:id="rId8"/>
    <p:sldLayoutId id="2147483872" r:id="rId9"/>
    <p:sldLayoutId id="2147483873" r:id="rId10"/>
    <p:sldLayoutId id="2147483874" r:id="rId11"/>
    <p:sldLayoutId id="2147483875" r:id="rId12"/>
    <p:sldLayoutId id="2147483876" r:id="rId13"/>
    <p:sldLayoutId id="2147483877" r:id="rId14"/>
    <p:sldLayoutId id="2147483878" r:id="rId15"/>
    <p:sldLayoutId id="2147483879" r:id="rId16"/>
    <p:sldLayoutId id="2147483880" r:id="rId17"/>
    <p:sldLayoutId id="2147483881" r:id="rId18"/>
    <p:sldLayoutId id="2147483882" r:id="rId19"/>
    <p:sldLayoutId id="2147483883" r:id="rId20"/>
    <p:sldLayoutId id="2147483884" r:id="rId21"/>
    <p:sldLayoutId id="2147483885" r:id="rId22"/>
    <p:sldLayoutId id="2147483886" r:id="rId23"/>
    <p:sldLayoutId id="2147483887" r:id="rId24"/>
    <p:sldLayoutId id="2147483888" r:id="rId25"/>
    <p:sldLayoutId id="2147483889" r:id="rId26"/>
    <p:sldLayoutId id="2147483890" r:id="rId27"/>
    <p:sldLayoutId id="2147483891" r:id="rId2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6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28">
          <p15:clr>
            <a:srgbClr val="F26B43"/>
          </p15:clr>
        </p15:guide>
        <p15:guide id="2" pos="528">
          <p15:clr>
            <a:srgbClr val="F26B43"/>
          </p15:clr>
        </p15:guide>
        <p15:guide id="3" orient="horz" pos="3792">
          <p15:clr>
            <a:srgbClr val="F26B43"/>
          </p15:clr>
        </p15:guide>
        <p15:guide id="4" pos="7152">
          <p15:clr>
            <a:srgbClr val="F26B43"/>
          </p15:clr>
        </p15:guide>
      </p15:sldGuideLst>
    </p:ext>
  </p:extLst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02296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93" r:id="rId1"/>
    <p:sldLayoutId id="2147483894" r:id="rId2"/>
    <p:sldLayoutId id="2147483895" r:id="rId3"/>
    <p:sldLayoutId id="2147483896" r:id="rId4"/>
    <p:sldLayoutId id="2147483897" r:id="rId5"/>
    <p:sldLayoutId id="2147483898" r:id="rId6"/>
    <p:sldLayoutId id="2147483899" r:id="rId7"/>
    <p:sldLayoutId id="2147483900" r:id="rId8"/>
    <p:sldLayoutId id="2147483901" r:id="rId9"/>
    <p:sldLayoutId id="2147483902" r:id="rId10"/>
    <p:sldLayoutId id="2147483903" r:id="rId11"/>
    <p:sldLayoutId id="2147483904" r:id="rId12"/>
    <p:sldLayoutId id="2147483905" r:id="rId13"/>
    <p:sldLayoutId id="2147483906" r:id="rId14"/>
    <p:sldLayoutId id="2147483907" r:id="rId15"/>
    <p:sldLayoutId id="2147483908" r:id="rId16"/>
    <p:sldLayoutId id="214748390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6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7.xml"/><Relationship Id="rId4" Type="http://schemas.openxmlformats.org/officeDocument/2006/relationships/image" Target="../media/image29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slideLayout" Target="../slideLayouts/slideLayout58.xml"/><Relationship Id="rId1" Type="http://schemas.openxmlformats.org/officeDocument/2006/relationships/themeOverride" Target="../theme/themeOverride1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37.jpeg"/><Relationship Id="rId7" Type="http://schemas.openxmlformats.org/officeDocument/2006/relationships/diagramColors" Target="../diagrams/colors3.xml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3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0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 descr="3D Hologram from iPad">
            <a:extLst>
              <a:ext uri="{FF2B5EF4-FFF2-40B4-BE49-F238E27FC236}">
                <a16:creationId xmlns:a16="http://schemas.microsoft.com/office/drawing/2014/main" id="{9F111AF1-D821-4D4F-57A1-F6F02AA599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4501361" y="0"/>
            <a:ext cx="7687589" cy="685799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67509"/>
            <a:ext cx="8288901" cy="1584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b="1" spc="100" dirty="0">
                <a:solidFill>
                  <a:schemeClr val="tx2">
                    <a:lumMod val="75000"/>
                    <a:lumOff val="25000"/>
                  </a:schemeClr>
                </a:solidFill>
                <a:highlight>
                  <a:srgbClr val="FFFFFF"/>
                </a:highlight>
                <a:latin typeface="Algerian" panose="04020705040A02060702" pitchFamily="82" charset="0"/>
              </a:rPr>
              <a:t>Modernising Business Information Systems for Business Growth</a:t>
            </a:r>
            <a:r>
              <a:rPr lang="en-US" sz="3200" spc="100" dirty="0">
                <a:solidFill>
                  <a:schemeClr val="tx2">
                    <a:lumMod val="75000"/>
                    <a:lumOff val="25000"/>
                  </a:schemeClr>
                </a:solidFill>
                <a:highlight>
                  <a:srgbClr val="FFFFFF"/>
                </a:highlight>
                <a:latin typeface="Algerian" panose="04020705040A02060702" pitchFamily="82" charset="0"/>
              </a:rPr>
              <a:t> </a:t>
            </a:r>
            <a:endParaRPr lang="en-US" sz="3200" spc="100" dirty="0">
              <a:solidFill>
                <a:schemeClr val="tx2">
                  <a:lumMod val="75000"/>
                  <a:lumOff val="25000"/>
                </a:schemeClr>
              </a:solidFill>
              <a:latin typeface="Algerian" panose="04020705040A02060702" pitchFamily="82" charset="0"/>
            </a:endParaRPr>
          </a:p>
          <a:p>
            <a:r>
              <a:rPr lang="en-US" sz="1900" b="1" dirty="0">
                <a:solidFill>
                  <a:schemeClr val="tx2">
                    <a:lumMod val="50000"/>
                    <a:lumOff val="50000"/>
                  </a:schemeClr>
                </a:solidFill>
                <a:highlight>
                  <a:srgbClr val="FFFFFF"/>
                </a:highlight>
                <a:latin typeface="Bahnschrift Light" panose="020B0502040204020203" pitchFamily="34" charset="0"/>
              </a:rPr>
              <a:t>Improving Efficiency, Decision-Making and Customer Experience</a:t>
            </a:r>
            <a:endParaRPr lang="en-US" sz="1900" dirty="0">
              <a:solidFill>
                <a:schemeClr val="tx2">
                  <a:lumMod val="50000"/>
                  <a:lumOff val="50000"/>
                </a:schemeClr>
              </a:solidFill>
              <a:latin typeface="Bahnschrift Light" panose="020B0502040204020203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0629" y="1651519"/>
            <a:ext cx="4749281" cy="222068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endParaRPr lang="en-US" sz="1600" b="1" dirty="0">
              <a:highlight>
                <a:srgbClr val="FFFFFF"/>
              </a:highlight>
            </a:endParaRPr>
          </a:p>
          <a:p>
            <a:pPr algn="l"/>
            <a:r>
              <a:rPr lang="en-US" sz="1600" b="1" dirty="0">
                <a:highlight>
                  <a:srgbClr val="FFFFFF"/>
                </a:highlight>
              </a:rPr>
              <a:t>Title:  </a:t>
            </a:r>
            <a:r>
              <a:rPr lang="en-US" sz="1600" dirty="0">
                <a:highlight>
                  <a:srgbClr val="FFFFFF"/>
                </a:highlight>
              </a:rPr>
              <a:t>Group Presentation C1</a:t>
            </a:r>
          </a:p>
          <a:p>
            <a:pPr algn="l"/>
            <a:r>
              <a:rPr lang="en-US" sz="1600" b="1" dirty="0"/>
              <a:t>Lecturer Name: </a:t>
            </a:r>
            <a:r>
              <a:rPr lang="en-US" sz="1600" dirty="0"/>
              <a:t>Ade Adegbite</a:t>
            </a:r>
          </a:p>
          <a:p>
            <a:pPr algn="l"/>
            <a:r>
              <a:rPr lang="en-US" sz="1600" b="1" dirty="0"/>
              <a:t>Module Code</a:t>
            </a:r>
            <a:r>
              <a:rPr lang="en-US" sz="1600" dirty="0"/>
              <a:t>: LCLM5004</a:t>
            </a:r>
          </a:p>
          <a:p>
            <a:pPr algn="l"/>
            <a:r>
              <a:rPr lang="en-US" sz="1600" b="1" dirty="0">
                <a:highlight>
                  <a:srgbClr val="FFFFFF"/>
                </a:highlight>
              </a:rPr>
              <a:t>Date: </a:t>
            </a:r>
            <a:r>
              <a:rPr lang="en-US" sz="1600" dirty="0">
                <a:highlight>
                  <a:srgbClr val="FFFFFF"/>
                </a:highlight>
              </a:rPr>
              <a:t>13th Oct 2026</a:t>
            </a:r>
            <a:endParaRPr lang="en-US" sz="1600" dirty="0"/>
          </a:p>
          <a:p>
            <a:pPr algn="l"/>
            <a:r>
              <a:rPr lang="en-US" sz="1600" b="1" dirty="0">
                <a:highlight>
                  <a:srgbClr val="FFFFFF"/>
                </a:highlight>
              </a:rPr>
              <a:t>Module</a:t>
            </a:r>
            <a:r>
              <a:rPr lang="en-US" sz="1600" dirty="0">
                <a:highlight>
                  <a:srgbClr val="FFFFFF"/>
                </a:highlight>
              </a:rPr>
              <a:t>: Managing Business Information </a:t>
            </a:r>
            <a:endParaRPr lang="en-US" sz="1600" dirty="0">
              <a:highlight>
                <a:srgbClr val="C6C6C6"/>
              </a:highlight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600" b="1" dirty="0">
              <a:highlight>
                <a:srgbClr val="FFFFFF"/>
              </a:highlight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600" dirty="0"/>
          </a:p>
        </p:txBody>
      </p:sp>
      <p:pic>
        <p:nvPicPr>
          <p:cNvPr id="5" name="Graphic 4" descr="Customer review outline">
            <a:extLst>
              <a:ext uri="{FF2B5EF4-FFF2-40B4-BE49-F238E27FC236}">
                <a16:creationId xmlns:a16="http://schemas.microsoft.com/office/drawing/2014/main" id="{50D3E8D0-A79B-D492-F517-AFD80250413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6679" y="3643605"/>
            <a:ext cx="3277383" cy="3214395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7470333-E190-BC93-F50C-25CDAE7DA50C}"/>
              </a:ext>
            </a:extLst>
          </p:cNvPr>
          <p:cNvSpPr/>
          <p:nvPr/>
        </p:nvSpPr>
        <p:spPr>
          <a:xfrm>
            <a:off x="1017035" y="4010256"/>
            <a:ext cx="2276669" cy="757688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/>
              <a:t>Sadia Nadeem     2434168</a:t>
            </a:r>
          </a:p>
          <a:p>
            <a:pPr algn="ctr"/>
            <a:r>
              <a:rPr lang="en-GB" sz="1400" dirty="0"/>
              <a:t>Aman Deep Kaur 2434005</a:t>
            </a:r>
          </a:p>
          <a:p>
            <a:pPr algn="ctr"/>
            <a:r>
              <a:rPr lang="en-GB" sz="1400" dirty="0"/>
              <a:t>Nirosan 2423284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4EB526A-DAAF-E951-06E8-D82E2C881787}"/>
              </a:ext>
            </a:extLst>
          </p:cNvPr>
          <p:cNvSpPr txBox="1"/>
          <p:nvPr/>
        </p:nvSpPr>
        <p:spPr>
          <a:xfrm>
            <a:off x="9696828" y="6073165"/>
            <a:ext cx="19704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accent1">
                    <a:lumMod val="75000"/>
                  </a:schemeClr>
                </a:solidFill>
                <a:highlight>
                  <a:srgbClr val="FFFFFF"/>
                </a:highlight>
                <a:latin typeface="Algerian" panose="04020705040A02060702" pitchFamily="82" charset="0"/>
              </a:rPr>
              <a:t>Group 2</a:t>
            </a:r>
            <a:endParaRPr lang="en-US" sz="2800" b="1" dirty="0">
              <a:solidFill>
                <a:schemeClr val="accent1">
                  <a:lumMod val="75000"/>
                </a:schemeClr>
              </a:solidFill>
              <a:highlight>
                <a:srgbClr val="C6C6C6"/>
              </a:highlight>
              <a:latin typeface="Algerian" panose="04020705040A02060702" pitchFamily="82" charset="0"/>
            </a:endParaRPr>
          </a:p>
        </p:txBody>
      </p:sp>
      <p:sp>
        <p:nvSpPr>
          <p:cNvPr id="8" name="Call-out: Quad Arrow 7">
            <a:extLst>
              <a:ext uri="{FF2B5EF4-FFF2-40B4-BE49-F238E27FC236}">
                <a16:creationId xmlns:a16="http://schemas.microsoft.com/office/drawing/2014/main" id="{5100392B-51BD-80DB-94AD-689FCA1C567B}"/>
              </a:ext>
            </a:extLst>
          </p:cNvPr>
          <p:cNvSpPr/>
          <p:nvPr/>
        </p:nvSpPr>
        <p:spPr>
          <a:xfrm>
            <a:off x="11479470" y="6179265"/>
            <a:ext cx="378722" cy="307910"/>
          </a:xfrm>
          <a:prstGeom prst="quadArrowCallout">
            <a:avLst/>
          </a:prstGeom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Call-out: Quad Arrow 9">
            <a:extLst>
              <a:ext uri="{FF2B5EF4-FFF2-40B4-BE49-F238E27FC236}">
                <a16:creationId xmlns:a16="http://schemas.microsoft.com/office/drawing/2014/main" id="{2B044062-9A28-7246-41F2-716E74A2DF79}"/>
              </a:ext>
            </a:extLst>
          </p:cNvPr>
          <p:cNvSpPr/>
          <p:nvPr/>
        </p:nvSpPr>
        <p:spPr>
          <a:xfrm>
            <a:off x="9504417" y="6181664"/>
            <a:ext cx="378722" cy="307910"/>
          </a:xfrm>
          <a:prstGeom prst="quadArrowCallout">
            <a:avLst/>
          </a:prstGeom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Information Systems Pictures | Download Free Images on Unsplash">
            <a:extLst>
              <a:ext uri="{FF2B5EF4-FFF2-40B4-BE49-F238E27FC236}">
                <a16:creationId xmlns:a16="http://schemas.microsoft.com/office/drawing/2014/main" id="{0FB964EB-EA4A-9BCC-70E1-01845A7DD8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86408" y="35168"/>
            <a:ext cx="13078408" cy="614179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3151E52-9181-53EE-6D5B-5370586B31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47869" y="258177"/>
            <a:ext cx="10095722" cy="628965"/>
          </a:xfrm>
        </p:spPr>
        <p:txBody>
          <a:bodyPr>
            <a:noAutofit/>
          </a:bodyPr>
          <a:lstStyle/>
          <a:p>
            <a:r>
              <a:rPr lang="en-GB" sz="3600" b="1" spc="0" dirty="0">
                <a:solidFill>
                  <a:srgbClr val="0F4761"/>
                </a:solidFill>
                <a:highlight>
                  <a:srgbClr val="FFFF00"/>
                </a:highlight>
                <a:latin typeface="Algerian" panose="04020705040A02060702" pitchFamily="82" charset="0"/>
              </a:rPr>
              <a:t>INTRODUCTION TO INFORMATION SYSTEMS</a:t>
            </a:r>
            <a:endParaRPr lang="en-US" sz="3600" spc="0" dirty="0">
              <a:highlight>
                <a:srgbClr val="FFFF00"/>
              </a:highlight>
              <a:latin typeface="Algerian" panose="04020705040A02060702" pitchFamily="8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848F15-F904-EFB9-430D-39004BEDE9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524070" y="531845"/>
            <a:ext cx="11877870" cy="564511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endParaRPr lang="en-GB" sz="2000" dirty="0">
              <a:solidFill>
                <a:srgbClr val="0F4761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endParaRPr lang="en-GB" sz="2000" b="1" dirty="0">
              <a:solidFill>
                <a:srgbClr val="0F4761"/>
              </a:solidFill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C6CA84B-E161-5908-34AF-9B96F1219597}"/>
              </a:ext>
            </a:extLst>
          </p:cNvPr>
          <p:cNvSpPr/>
          <p:nvPr/>
        </p:nvSpPr>
        <p:spPr>
          <a:xfrm>
            <a:off x="-524070" y="1007706"/>
            <a:ext cx="5684371" cy="384878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90000"/>
              </a:lnSpc>
              <a:spcBef>
                <a:spcPts val="1000"/>
              </a:spcBef>
            </a:pPr>
            <a:endParaRPr lang="en-GB" sz="2400" b="1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 b="1" dirty="0">
                <a:solidFill>
                  <a:schemeClr val="tx1"/>
                </a:solidFill>
              </a:rPr>
              <a:t>What is an Information System?</a:t>
            </a:r>
            <a:endParaRPr lang="en-US" sz="24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 sz="2400" b="1" dirty="0">
              <a:solidFill>
                <a:schemeClr val="bg1">
                  <a:lumMod val="95000"/>
                </a:schemeClr>
              </a:solidFill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q"/>
            </a:pPr>
            <a:r>
              <a:rPr lang="en-GB" sz="2000" dirty="0">
                <a:solidFill>
                  <a:schemeClr val="tx1"/>
                </a:solidFill>
                <a:highlight>
                  <a:srgbClr val="FFFFFF"/>
                </a:highlight>
              </a:rPr>
              <a:t>People + processes + technology + data 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q"/>
            </a:pPr>
            <a:r>
              <a:rPr lang="en-GB" sz="2000" dirty="0">
                <a:solidFill>
                  <a:schemeClr val="tx1"/>
                </a:solidFill>
                <a:highlight>
                  <a:srgbClr val="FFFFFF"/>
                </a:highlight>
              </a:rPr>
              <a:t>Collects, processes and stores information 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q"/>
            </a:pPr>
            <a:r>
              <a:rPr lang="en-GB" sz="2000" dirty="0">
                <a:solidFill>
                  <a:schemeClr val="tx1"/>
                </a:solidFill>
                <a:highlight>
                  <a:srgbClr val="FFFFFF"/>
                </a:highlight>
              </a:rPr>
              <a:t>Supports business operations</a:t>
            </a:r>
            <a:r>
              <a:rPr lang="en-GB" sz="2000" b="1" dirty="0">
                <a:solidFill>
                  <a:schemeClr val="tx1"/>
                </a:solidFill>
              </a:rPr>
              <a:t> 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q"/>
            </a:pPr>
            <a:r>
              <a:rPr lang="en-GB" sz="2000" dirty="0">
                <a:solidFill>
                  <a:schemeClr val="tx1"/>
                </a:solidFill>
                <a:highlight>
                  <a:srgbClr val="FFFFFF"/>
                </a:highlight>
              </a:rPr>
              <a:t>Enables informed decision-making 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q"/>
            </a:pPr>
            <a:r>
              <a:rPr lang="en-GB" sz="2000" dirty="0">
                <a:solidFill>
                  <a:schemeClr val="tx1"/>
                </a:solidFill>
                <a:highlight>
                  <a:srgbClr val="FFFFFF"/>
                </a:highlight>
              </a:rPr>
              <a:t>Contributes to competitive advantage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000" dirty="0">
                <a:solidFill>
                  <a:srgbClr val="0F4761"/>
                </a:solidFill>
                <a:highlight>
                  <a:srgbClr val="FFFFFF"/>
                </a:highlight>
              </a:rPr>
              <a:t> </a:t>
            </a:r>
            <a:endParaRPr lang="en-GB" sz="2000" dirty="0">
              <a:solidFill>
                <a:srgbClr val="000000"/>
              </a:solidFill>
            </a:endParaRPr>
          </a:p>
          <a:p>
            <a:pPr algn="ctr"/>
            <a:endParaRPr lang="en-GB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299B9ED-B444-9968-6557-92B445A136BF}"/>
              </a:ext>
            </a:extLst>
          </p:cNvPr>
          <p:cNvSpPr/>
          <p:nvPr/>
        </p:nvSpPr>
        <p:spPr>
          <a:xfrm>
            <a:off x="5281253" y="1242440"/>
            <a:ext cx="4704307" cy="353154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rtl="0"/>
            <a:r>
              <a:rPr lang="en-GB" sz="2400" b="1" baseline="0" dirty="0">
                <a:solidFill>
                  <a:schemeClr val="tx1"/>
                </a:solidFill>
                <a:latin typeface="Aptos"/>
                <a:ea typeface="Arial"/>
                <a:cs typeface="Arial"/>
              </a:rPr>
              <a:t>Why are IS Important?</a:t>
            </a:r>
            <a:r>
              <a:rPr lang="en-US" sz="2400" dirty="0">
                <a:solidFill>
                  <a:schemeClr val="tx1"/>
                </a:solidFill>
                <a:latin typeface="Aptos"/>
                <a:ea typeface="Arial"/>
                <a:cs typeface="Arial"/>
              </a:rPr>
              <a:t>​</a:t>
            </a:r>
          </a:p>
          <a:p>
            <a:endParaRPr lang="en-US" sz="2400" dirty="0">
              <a:solidFill>
                <a:schemeClr val="tx1"/>
              </a:solidFill>
              <a:latin typeface="Aptos"/>
              <a:ea typeface="Arial"/>
              <a:cs typeface="Arial"/>
            </a:endParaRPr>
          </a:p>
          <a:p>
            <a:pPr marL="342900" lvl="0" indent="-342900" rtl="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baseline="0" dirty="0">
                <a:solidFill>
                  <a:schemeClr val="tx1"/>
                </a:solidFill>
                <a:highlight>
                  <a:srgbClr val="FFFFFF"/>
                </a:highlight>
                <a:latin typeface="Aptos"/>
                <a:ea typeface="Arial"/>
                <a:cs typeface="Arial"/>
              </a:rPr>
              <a:t>Improve efficiency </a:t>
            </a:r>
            <a:r>
              <a:rPr lang="en-GB" sz="2000" dirty="0">
                <a:solidFill>
                  <a:schemeClr val="tx1"/>
                </a:solidFill>
                <a:latin typeface="Aptos"/>
                <a:ea typeface="Arial"/>
                <a:cs typeface="Arial"/>
              </a:rPr>
              <a:t>​</a:t>
            </a:r>
          </a:p>
          <a:p>
            <a:pPr marL="342900" lvl="0" indent="-342900" rtl="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baseline="0" dirty="0">
                <a:solidFill>
                  <a:schemeClr val="tx1"/>
                </a:solidFill>
                <a:highlight>
                  <a:srgbClr val="FFFFFF"/>
                </a:highlight>
                <a:latin typeface="Aptos"/>
                <a:ea typeface="Arial"/>
                <a:cs typeface="Arial"/>
              </a:rPr>
              <a:t>Reduce information silos </a:t>
            </a:r>
            <a:r>
              <a:rPr lang="en-GB" sz="2000" dirty="0">
                <a:solidFill>
                  <a:schemeClr val="tx1"/>
                </a:solidFill>
                <a:latin typeface="Aptos"/>
                <a:ea typeface="Arial"/>
                <a:cs typeface="Arial"/>
              </a:rPr>
              <a:t>​</a:t>
            </a:r>
          </a:p>
          <a:p>
            <a:pPr marL="342900" lvl="0" indent="-342900" rtl="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baseline="0" dirty="0">
                <a:solidFill>
                  <a:schemeClr val="tx1"/>
                </a:solidFill>
                <a:highlight>
                  <a:srgbClr val="FFFFFF"/>
                </a:highlight>
                <a:latin typeface="Aptos"/>
                <a:ea typeface="Arial"/>
                <a:cs typeface="Arial"/>
              </a:rPr>
              <a:t>Enhance customer experience </a:t>
            </a:r>
            <a:r>
              <a:rPr lang="en-GB" sz="2000" dirty="0">
                <a:solidFill>
                  <a:schemeClr val="tx1"/>
                </a:solidFill>
                <a:latin typeface="Aptos"/>
                <a:ea typeface="Arial"/>
                <a:cs typeface="Arial"/>
              </a:rPr>
              <a:t>​</a:t>
            </a:r>
          </a:p>
          <a:p>
            <a:pPr marL="342900" lvl="0" indent="-342900" rtl="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baseline="0" dirty="0">
                <a:solidFill>
                  <a:schemeClr val="tx1"/>
                </a:solidFill>
                <a:highlight>
                  <a:srgbClr val="FFFFFF"/>
                </a:highlight>
                <a:latin typeface="Aptos"/>
                <a:ea typeface="Arial"/>
                <a:cs typeface="Arial"/>
              </a:rPr>
              <a:t>Support data-driven decisions </a:t>
            </a:r>
            <a:r>
              <a:rPr lang="en-GB" sz="2000" dirty="0">
                <a:latin typeface="Aptos"/>
                <a:ea typeface="Arial"/>
                <a:cs typeface="Arial"/>
              </a:rPr>
              <a:t>​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616751E-CE41-A3B4-0D1C-7441CCC9C7CA}"/>
              </a:ext>
            </a:extLst>
          </p:cNvPr>
          <p:cNvSpPr txBox="1"/>
          <p:nvPr/>
        </p:nvSpPr>
        <p:spPr>
          <a:xfrm>
            <a:off x="6355113" y="5244433"/>
            <a:ext cx="4237073" cy="37112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>
              <a:lnSpc>
                <a:spcPct val="90000"/>
              </a:lnSpc>
              <a:spcBef>
                <a:spcPts val="1000"/>
              </a:spcBef>
            </a:pPr>
            <a:r>
              <a:rPr lang="en-GB" sz="2000" b="1" dirty="0">
                <a:solidFill>
                  <a:srgbClr val="0F4761"/>
                </a:solidFill>
                <a:highlight>
                  <a:srgbClr val="FFFF00"/>
                </a:highlight>
              </a:rPr>
              <a:t>(Laudon and Laudon, 2024)</a:t>
            </a:r>
            <a:endParaRPr lang="en-GB" sz="2000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4525301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usiness Processes Pictures | Download Free Images on Unsplash">
            <a:extLst>
              <a:ext uri="{FF2B5EF4-FFF2-40B4-BE49-F238E27FC236}">
                <a16:creationId xmlns:a16="http://schemas.microsoft.com/office/drawing/2014/main" id="{1432BA56-14C8-CC83-0D49-92E8B7BEF1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8922" y="-41973"/>
            <a:ext cx="12260921" cy="703024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B00C87-C94B-AE32-0C08-D331DD5E73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0430" y="77392"/>
            <a:ext cx="8985381" cy="1320749"/>
          </a:xfrm>
          <a:blipFill>
            <a:blip r:embed="rId3"/>
            <a:tile tx="0" ty="0" sx="100000" sy="100000" flip="none" algn="tl"/>
          </a:blipFill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highlight>
                  <a:srgbClr val="000000"/>
                </a:highlight>
                <a:latin typeface="Algerian" panose="04020705040A02060702" pitchFamily="82" charset="0"/>
              </a:rPr>
              <a:t>TYPES OF INFORMATION SYSTEMS &amp;   BUSINESS PROCESSES</a:t>
            </a:r>
            <a:endParaRPr lang="en-US" sz="3200" dirty="0">
              <a:solidFill>
                <a:schemeClr val="bg1"/>
              </a:solidFill>
              <a:highlight>
                <a:srgbClr val="000000"/>
              </a:highlight>
              <a:latin typeface="Algerian" panose="04020705040A02060702" pitchFamily="82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E33A8C-AAF5-789E-DEAC-F209EE0A0B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61538" y="2463282"/>
            <a:ext cx="5000690" cy="2659223"/>
          </a:xfrm>
          <a:blipFill>
            <a:blip r:embed="rId4"/>
            <a:tile tx="0" ty="0" sx="100000" sy="100000" flip="none" algn="tl"/>
          </a:blipFill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endParaRPr lang="en-US" sz="2400" b="1" dirty="0">
              <a:highlight>
                <a:srgbClr val="C0C0C0"/>
              </a:highlight>
            </a:endParaRPr>
          </a:p>
          <a:p>
            <a:pPr marL="0" indent="0" algn="ctr">
              <a:buNone/>
            </a:pPr>
            <a:r>
              <a:rPr lang="en-US" b="1" dirty="0">
                <a:solidFill>
                  <a:schemeClr val="bg1"/>
                </a:solidFill>
                <a:highlight>
                  <a:srgbClr val="808080"/>
                </a:highlight>
              </a:rPr>
              <a:t>BUSINESS PROCESS</a:t>
            </a:r>
            <a:r>
              <a:rPr lang="en-US" b="1" dirty="0">
                <a:solidFill>
                  <a:schemeClr val="bg1"/>
                </a:solidFill>
                <a:highlight>
                  <a:srgbClr val="FF0000"/>
                </a:highlight>
              </a:rPr>
              <a:t> </a:t>
            </a:r>
          </a:p>
          <a:p>
            <a:pPr marL="0" indent="0" algn="ctr">
              <a:buNone/>
            </a:pPr>
            <a:r>
              <a:rPr lang="en-GB" sz="2400" dirty="0"/>
              <a:t>Finance &amp; HR → ERP</a:t>
            </a:r>
            <a:endParaRPr lang="en-US" sz="2400" dirty="0"/>
          </a:p>
          <a:p>
            <a:pPr marL="0" indent="0" algn="ctr">
              <a:buNone/>
            </a:pPr>
            <a:r>
              <a:rPr lang="en-GB" sz="2400" dirty="0"/>
              <a:t>Marketing &amp; Customer Service → CRM</a:t>
            </a:r>
            <a:endParaRPr lang="en-US" sz="2400" dirty="0"/>
          </a:p>
          <a:p>
            <a:pPr marL="0" indent="0" algn="ctr">
              <a:buNone/>
            </a:pPr>
            <a:r>
              <a:rPr lang="en-GB" sz="2400" dirty="0"/>
              <a:t>Strategic Planning → DSS</a:t>
            </a:r>
          </a:p>
          <a:p>
            <a:pPr marL="0" indent="0">
              <a:buNone/>
            </a:pPr>
            <a:endParaRPr lang="en-US" sz="2400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F7006097-1EB4-2C39-E7E3-3D1E95B4A92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0335329"/>
              </p:ext>
            </p:extLst>
          </p:nvPr>
        </p:nvGraphicFramePr>
        <p:xfrm>
          <a:off x="345233" y="2004297"/>
          <a:ext cx="5159308" cy="391129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450630">
                  <a:extLst>
                    <a:ext uri="{9D8B030D-6E8A-4147-A177-3AD203B41FA5}">
                      <a16:colId xmlns:a16="http://schemas.microsoft.com/office/drawing/2014/main" val="3041571805"/>
                    </a:ext>
                  </a:extLst>
                </a:gridCol>
                <a:gridCol w="3708678">
                  <a:extLst>
                    <a:ext uri="{9D8B030D-6E8A-4147-A177-3AD203B41FA5}">
                      <a16:colId xmlns:a16="http://schemas.microsoft.com/office/drawing/2014/main" val="1342809582"/>
                    </a:ext>
                  </a:extLst>
                </a:gridCol>
              </a:tblGrid>
              <a:tr h="651882">
                <a:tc>
                  <a:txBody>
                    <a:bodyPr/>
                    <a:lstStyle/>
                    <a:p>
                      <a:r>
                        <a:rPr lang="en-GB" dirty="0"/>
                        <a:t>SYSTEMS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MAIN PURPOSE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8035462"/>
                  </a:ext>
                </a:extLst>
              </a:tr>
              <a:tr h="651882">
                <a:tc>
                  <a:txBody>
                    <a:bodyPr/>
                    <a:lstStyle/>
                    <a:p>
                      <a:r>
                        <a:rPr lang="en-GB" dirty="0"/>
                        <a:t>TPS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Daily transactions</a:t>
                      </a:r>
                      <a:endParaRPr lang="en-GB" dirty="0" err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0168555"/>
                  </a:ext>
                </a:extLst>
              </a:tr>
              <a:tr h="651882">
                <a:tc>
                  <a:txBody>
                    <a:bodyPr/>
                    <a:lstStyle/>
                    <a:p>
                      <a:r>
                        <a:rPr lang="en-GB" dirty="0"/>
                        <a:t>MIS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Management reporting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9276861"/>
                  </a:ext>
                </a:extLst>
              </a:tr>
              <a:tr h="651882">
                <a:tc>
                  <a:txBody>
                    <a:bodyPr/>
                    <a:lstStyle/>
                    <a:p>
                      <a:r>
                        <a:rPr lang="en-GB" dirty="0"/>
                        <a:t>ERP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Business integration</a:t>
                      </a:r>
                      <a:endParaRPr lang="en-GB" dirty="0" err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8783963"/>
                  </a:ext>
                </a:extLst>
              </a:tr>
              <a:tr h="651882">
                <a:tc>
                  <a:txBody>
                    <a:bodyPr/>
                    <a:lstStyle/>
                    <a:p>
                      <a:r>
                        <a:rPr lang="en-GB" dirty="0"/>
                        <a:t>CRM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Customer relationship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994985"/>
                  </a:ext>
                </a:extLst>
              </a:tr>
              <a:tr h="651882">
                <a:tc>
                  <a:txBody>
                    <a:bodyPr/>
                    <a:lstStyle/>
                    <a:p>
                      <a:r>
                        <a:rPr lang="en-GB" dirty="0"/>
                        <a:t>DSS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Decision support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466448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CDD1EEE-5497-2D7D-6BB3-904EAD88A6BC}"/>
              </a:ext>
            </a:extLst>
          </p:cNvPr>
          <p:cNvSpPr txBox="1"/>
          <p:nvPr/>
        </p:nvSpPr>
        <p:spPr>
          <a:xfrm>
            <a:off x="7769288" y="6148854"/>
            <a:ext cx="4422711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(O'Brien and </a:t>
            </a:r>
            <a:r>
              <a:rPr lang="en-GB" sz="2000" b="1" dirty="0" err="1"/>
              <a:t>Marakas</a:t>
            </a:r>
            <a:r>
              <a:rPr lang="en-GB" sz="2000" b="1" dirty="0"/>
              <a:t>, 2020; Stair and Reynolds, 2021)</a:t>
            </a:r>
            <a:endParaRPr lang="en-US" sz="200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98032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AB95A-BE91-019B-E859-325E4F724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9636" y="346284"/>
            <a:ext cx="8411563" cy="614770"/>
          </a:xfrm>
        </p:spPr>
        <p:txBody>
          <a:bodyPr>
            <a:no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Algerian" panose="04020705040A02060702" pitchFamily="82" charset="0"/>
              </a:rPr>
              <a:t>ENTERPRISE RESOURCE PLANNING (ERP)</a:t>
            </a:r>
            <a:endParaRPr lang="en-US" sz="3200" dirty="0">
              <a:solidFill>
                <a:schemeClr val="tx1"/>
              </a:solidFill>
              <a:latin typeface="Algerian" panose="04020705040A02060702" pitchFamily="82" charset="0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C902B132-3514-6204-4EBB-713C8BFB69E5}"/>
              </a:ext>
            </a:extLst>
          </p:cNvPr>
          <p:cNvSpPr/>
          <p:nvPr/>
        </p:nvSpPr>
        <p:spPr>
          <a:xfrm>
            <a:off x="4148216" y="1445613"/>
            <a:ext cx="3191070" cy="944368"/>
          </a:xfrm>
          <a:prstGeom prst="roundRect">
            <a:avLst/>
          </a:prstGeom>
          <a:gradFill flip="none" rotWithShape="1">
            <a:gsLst>
              <a:gs pos="0">
                <a:schemeClr val="accent3">
                  <a:lumMod val="67000"/>
                </a:schemeClr>
              </a:gs>
              <a:gs pos="48000">
                <a:schemeClr val="accent3">
                  <a:lumMod val="97000"/>
                  <a:lumOff val="3000"/>
                </a:schemeClr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ERP</a:t>
            </a:r>
            <a:r>
              <a:rPr lang="en-GB" dirty="0">
                <a:solidFill>
                  <a:schemeClr val="bg1"/>
                </a:solidFill>
              </a:rPr>
              <a:t> Integrates organisational functions into one unified system</a:t>
            </a:r>
            <a:r>
              <a:rPr lang="en-GB" dirty="0"/>
              <a:t>.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4AC78E20-C5F4-11BD-F04E-2DD14A2A217E}"/>
              </a:ext>
            </a:extLst>
          </p:cNvPr>
          <p:cNvSpPr/>
          <p:nvPr/>
        </p:nvSpPr>
        <p:spPr>
          <a:xfrm>
            <a:off x="807870" y="3443830"/>
            <a:ext cx="3191070" cy="2575249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FUNCTIONS:</a:t>
            </a:r>
          </a:p>
          <a:p>
            <a:pPr algn="ctr"/>
            <a:endParaRPr lang="en-GB" b="1" dirty="0"/>
          </a:p>
          <a:p>
            <a:pPr lvl="0" algn="ctr" fontAlgn="base"/>
            <a:r>
              <a:rPr lang="en-GB" dirty="0"/>
              <a:t>Finance </a:t>
            </a:r>
          </a:p>
          <a:p>
            <a:pPr lvl="0" algn="ctr" fontAlgn="base"/>
            <a:r>
              <a:rPr lang="en-GB" dirty="0"/>
              <a:t>HR </a:t>
            </a:r>
          </a:p>
          <a:p>
            <a:pPr lvl="0" algn="ctr" fontAlgn="base"/>
            <a:r>
              <a:rPr lang="en-GB" dirty="0"/>
              <a:t>Procurement </a:t>
            </a:r>
          </a:p>
          <a:p>
            <a:pPr lvl="0" algn="ctr" fontAlgn="base"/>
            <a:r>
              <a:rPr lang="en-GB" dirty="0"/>
              <a:t>Inventory </a:t>
            </a:r>
          </a:p>
          <a:p>
            <a:pPr algn="ctr"/>
            <a:endParaRPr lang="en-GB" dirty="0"/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257AA80E-0A96-B9EF-370B-16B1626F1633}"/>
              </a:ext>
            </a:extLst>
          </p:cNvPr>
          <p:cNvSpPr/>
          <p:nvPr/>
        </p:nvSpPr>
        <p:spPr>
          <a:xfrm>
            <a:off x="4012922" y="3443829"/>
            <a:ext cx="3461657" cy="2575249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BENEFITS:</a:t>
            </a:r>
          </a:p>
          <a:p>
            <a:pPr algn="ctr"/>
            <a:endParaRPr lang="en-GB" b="1" dirty="0"/>
          </a:p>
          <a:p>
            <a:pPr lvl="0" algn="ctr" fontAlgn="base"/>
            <a:r>
              <a:rPr lang="en-GB" dirty="0"/>
              <a:t>Real-time information </a:t>
            </a:r>
          </a:p>
          <a:p>
            <a:pPr lvl="0" algn="ctr" fontAlgn="base"/>
            <a:r>
              <a:rPr lang="en-GB" dirty="0"/>
              <a:t>Better coordination </a:t>
            </a:r>
          </a:p>
          <a:p>
            <a:pPr lvl="0" algn="ctr" fontAlgn="base"/>
            <a:r>
              <a:rPr lang="en-GB" dirty="0"/>
              <a:t>Improved efficiency </a:t>
            </a:r>
          </a:p>
          <a:p>
            <a:pPr algn="ctr"/>
            <a:endParaRPr lang="en-GB" dirty="0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3D9BCB7B-EF17-654F-D47A-478D3BC1D4A1}"/>
              </a:ext>
            </a:extLst>
          </p:cNvPr>
          <p:cNvSpPr/>
          <p:nvPr/>
        </p:nvSpPr>
        <p:spPr>
          <a:xfrm>
            <a:off x="7474579" y="3429000"/>
            <a:ext cx="3461657" cy="2575249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LIMITATIONS:</a:t>
            </a:r>
          </a:p>
          <a:p>
            <a:pPr algn="ctr"/>
            <a:endParaRPr lang="en-GB" b="1" dirty="0"/>
          </a:p>
          <a:p>
            <a:pPr lvl="0" algn="ctr" fontAlgn="base"/>
            <a:r>
              <a:rPr lang="en-GB" dirty="0"/>
              <a:t>High cost </a:t>
            </a:r>
          </a:p>
          <a:p>
            <a:pPr lvl="0" algn="ctr" fontAlgn="base"/>
            <a:r>
              <a:rPr lang="en-GB" dirty="0"/>
              <a:t>Complex implementation </a:t>
            </a:r>
          </a:p>
          <a:p>
            <a:pPr lvl="0" algn="ctr" fontAlgn="base"/>
            <a:r>
              <a:rPr lang="en-GB" dirty="0"/>
              <a:t>Employee resistance </a:t>
            </a:r>
          </a:p>
          <a:p>
            <a:pPr algn="ctr"/>
            <a:endParaRPr lang="en-GB" dirty="0"/>
          </a:p>
        </p:txBody>
      </p:sp>
      <p:cxnSp>
        <p:nvCxnSpPr>
          <p:cNvPr id="46" name="Connector: Elbow 45">
            <a:extLst>
              <a:ext uri="{FF2B5EF4-FFF2-40B4-BE49-F238E27FC236}">
                <a16:creationId xmlns:a16="http://schemas.microsoft.com/office/drawing/2014/main" id="{BD7B439A-69C3-F8CB-2D13-129A9FBBCF77}"/>
              </a:ext>
            </a:extLst>
          </p:cNvPr>
          <p:cNvCxnSpPr>
            <a:cxnSpLocks/>
            <a:stCxn id="5" idx="1"/>
            <a:endCxn id="19" idx="0"/>
          </p:cNvCxnSpPr>
          <p:nvPr/>
        </p:nvCxnSpPr>
        <p:spPr>
          <a:xfrm rot="10800000" flipV="1">
            <a:off x="2403406" y="1917796"/>
            <a:ext cx="1744811" cy="1526033"/>
          </a:xfrm>
          <a:prstGeom prst="bentConnector2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0" name="Connector: Elbow 49">
            <a:extLst>
              <a:ext uri="{FF2B5EF4-FFF2-40B4-BE49-F238E27FC236}">
                <a16:creationId xmlns:a16="http://schemas.microsoft.com/office/drawing/2014/main" id="{3556DCC7-DABF-4800-3AFD-C5DCA5A6E8BD}"/>
              </a:ext>
            </a:extLst>
          </p:cNvPr>
          <p:cNvCxnSpPr>
            <a:cxnSpLocks/>
            <a:stCxn id="5" idx="3"/>
            <a:endCxn id="24" idx="0"/>
          </p:cNvCxnSpPr>
          <p:nvPr/>
        </p:nvCxnSpPr>
        <p:spPr>
          <a:xfrm>
            <a:off x="7339286" y="1917797"/>
            <a:ext cx="1866122" cy="1511203"/>
          </a:xfrm>
          <a:prstGeom prst="bentConnector2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2" name="TextBox 51">
            <a:extLst>
              <a:ext uri="{FF2B5EF4-FFF2-40B4-BE49-F238E27FC236}">
                <a16:creationId xmlns:a16="http://schemas.microsoft.com/office/drawing/2014/main" id="{AD01CA3D-BBCC-3B5D-76C2-5FF39D70A196}"/>
              </a:ext>
            </a:extLst>
          </p:cNvPr>
          <p:cNvSpPr txBox="1"/>
          <p:nvPr/>
        </p:nvSpPr>
        <p:spPr>
          <a:xfrm>
            <a:off x="7362637" y="6213639"/>
            <a:ext cx="46645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(Laudon and Laudon, 2024; Davis, 1989)</a:t>
            </a:r>
            <a:endParaRPr lang="en-GB" dirty="0"/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40163861-F91B-4FA9-91DA-2D90D664B719}"/>
              </a:ext>
            </a:extLst>
          </p:cNvPr>
          <p:cNvCxnSpPr>
            <a:cxnSpLocks/>
            <a:stCxn id="5" idx="2"/>
            <a:endCxn id="22" idx="0"/>
          </p:cNvCxnSpPr>
          <p:nvPr/>
        </p:nvCxnSpPr>
        <p:spPr>
          <a:xfrm>
            <a:off x="5743751" y="2389981"/>
            <a:ext cx="0" cy="10538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10021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1D4718-437E-A881-3F19-B7BE0EB292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7847" y="142416"/>
            <a:ext cx="4638903" cy="140053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900" b="1" dirty="0">
                <a:latin typeface="Algerian" panose="04020705040A02060702" pitchFamily="82" charset="0"/>
              </a:rPr>
              <a:t>CUSTOMER RELATIONSHIP MANAGEMENT (CRM)</a:t>
            </a:r>
            <a:endParaRPr lang="en-US" sz="2900" dirty="0">
              <a:latin typeface="Algerian" panose="04020705040A02060702" pitchFamily="82" charset="0"/>
            </a:endParaRPr>
          </a:p>
        </p:txBody>
      </p:sp>
      <p:sp>
        <p:nvSpPr>
          <p:cNvPr id="11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28375" y="-1573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AE688DA-B47B-3167-D60A-ADA2E3F09E2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626" r="40585"/>
          <a:stretch>
            <a:fillRect/>
          </a:stretch>
        </p:blipFill>
        <p:spPr>
          <a:xfrm>
            <a:off x="3" y="10"/>
            <a:ext cx="4973099" cy="6857991"/>
          </a:xfrm>
          <a:custGeom>
            <a:avLst/>
            <a:gdLst/>
            <a:ahLst/>
            <a:cxnLst/>
            <a:rect l="l" t="t" r="r" b="b"/>
            <a:pathLst>
              <a:path w="4973099" h="6858001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85236"/>
                </a:lnTo>
                <a:lnTo>
                  <a:pt x="4722982" y="3625139"/>
                </a:lnTo>
                <a:lnTo>
                  <a:pt x="4726007" y="3762299"/>
                </a:lnTo>
                <a:lnTo>
                  <a:pt x="4728865" y="3898087"/>
                </a:lnTo>
                <a:lnTo>
                  <a:pt x="4732059" y="4031133"/>
                </a:lnTo>
                <a:lnTo>
                  <a:pt x="4736933" y="4163492"/>
                </a:lnTo>
                <a:lnTo>
                  <a:pt x="4742144" y="4293793"/>
                </a:lnTo>
                <a:lnTo>
                  <a:pt x="4746850" y="4421352"/>
                </a:lnTo>
                <a:lnTo>
                  <a:pt x="4760130" y="4670298"/>
                </a:lnTo>
                <a:lnTo>
                  <a:pt x="4774249" y="4908956"/>
                </a:lnTo>
                <a:lnTo>
                  <a:pt x="4789041" y="5138013"/>
                </a:lnTo>
                <a:lnTo>
                  <a:pt x="4805346" y="5354726"/>
                </a:lnTo>
                <a:lnTo>
                  <a:pt x="4822323" y="5561838"/>
                </a:lnTo>
                <a:lnTo>
                  <a:pt x="4840644" y="5753862"/>
                </a:lnTo>
                <a:lnTo>
                  <a:pt x="4858630" y="5934227"/>
                </a:lnTo>
                <a:lnTo>
                  <a:pt x="4876615" y="6100191"/>
                </a:lnTo>
                <a:lnTo>
                  <a:pt x="4893592" y="6252438"/>
                </a:lnTo>
                <a:lnTo>
                  <a:pt x="4909729" y="6387541"/>
                </a:lnTo>
                <a:lnTo>
                  <a:pt x="4925025" y="6509613"/>
                </a:lnTo>
                <a:lnTo>
                  <a:pt x="4937800" y="6612483"/>
                </a:lnTo>
                <a:lnTo>
                  <a:pt x="4949902" y="6698894"/>
                </a:lnTo>
                <a:lnTo>
                  <a:pt x="4967216" y="6817538"/>
                </a:lnTo>
                <a:lnTo>
                  <a:pt x="4973099" y="6858000"/>
                </a:lnTo>
                <a:lnTo>
                  <a:pt x="4075210" y="6858000"/>
                </a:lnTo>
                <a:lnTo>
                  <a:pt x="4075210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6F18ACE-6E82-4ADC-8A2F-A1771B309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64E67F-B353-A7C8-FC3B-0F4DB3934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7847" y="1569478"/>
            <a:ext cx="7123538" cy="4796117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2900" dirty="0"/>
              <a:t>CRM manages customer interaction and data.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900" b="1" dirty="0">
                <a:highlight>
                  <a:srgbClr val="800080"/>
                </a:highlight>
              </a:rPr>
              <a:t>BENEFITS:</a:t>
            </a:r>
          </a:p>
          <a:p>
            <a:pPr lvl="0" fontAlgn="base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2900" dirty="0"/>
              <a:t>Better customer insights </a:t>
            </a:r>
          </a:p>
          <a:p>
            <a:pPr lvl="0" fontAlgn="base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2900" dirty="0"/>
              <a:t>Personalised marketing </a:t>
            </a:r>
          </a:p>
          <a:p>
            <a:pPr lvl="0" fontAlgn="base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2900" dirty="0"/>
              <a:t>Improved retention </a:t>
            </a:r>
          </a:p>
          <a:p>
            <a:pPr lvl="0" fontAlgn="base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2900" dirty="0"/>
              <a:t>Increased sales opportunities</a:t>
            </a:r>
          </a:p>
          <a:p>
            <a:pPr marL="0" lvl="0" indent="0" fontAlgn="base">
              <a:lnSpc>
                <a:spcPct val="90000"/>
              </a:lnSpc>
              <a:buNone/>
            </a:pPr>
            <a:r>
              <a:rPr lang="en-US" sz="2900" b="1" dirty="0">
                <a:highlight>
                  <a:srgbClr val="800080"/>
                </a:highlight>
              </a:rPr>
              <a:t>LIMITATIOINS:</a:t>
            </a:r>
          </a:p>
          <a:p>
            <a:pPr lvl="0" fontAlgn="base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2900" dirty="0"/>
              <a:t>Data quality problems </a:t>
            </a:r>
          </a:p>
          <a:p>
            <a:pPr lvl="0" fontAlgn="base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2900" dirty="0"/>
              <a:t>Privacy concerns </a:t>
            </a:r>
          </a:p>
          <a:p>
            <a:pPr lvl="0" fontAlgn="base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2900" dirty="0"/>
              <a:t>User adoption challenges</a:t>
            </a:r>
          </a:p>
          <a:p>
            <a:pPr marL="0" lvl="0" indent="0" fontAlgn="base">
              <a:lnSpc>
                <a:spcPct val="90000"/>
              </a:lnSpc>
              <a:buNone/>
            </a:pPr>
            <a:endParaRPr lang="en-GB" sz="2900" dirty="0"/>
          </a:p>
          <a:p>
            <a:pPr marL="0" indent="0" fontAlgn="base">
              <a:lnSpc>
                <a:spcPct val="90000"/>
              </a:lnSpc>
              <a:buNone/>
            </a:pPr>
            <a:r>
              <a:rPr lang="en-GB" sz="2900" dirty="0"/>
              <a:t>Evaluation Customer value depends on accurate and responsible data use.</a:t>
            </a:r>
          </a:p>
          <a:p>
            <a:pPr marL="0" indent="0" fontAlgn="base">
              <a:lnSpc>
                <a:spcPct val="90000"/>
              </a:lnSpc>
              <a:buNone/>
            </a:pPr>
            <a:endParaRPr lang="en-GB" sz="2900" dirty="0"/>
          </a:p>
          <a:p>
            <a:pPr marL="0" indent="0" algn="r" fontAlgn="base">
              <a:lnSpc>
                <a:spcPct val="90000"/>
              </a:lnSpc>
              <a:buNone/>
            </a:pPr>
            <a:r>
              <a:rPr lang="en-GB" sz="2900" i="1" dirty="0">
                <a:solidFill>
                  <a:srgbClr val="C00000"/>
                </a:solidFill>
                <a:highlight>
                  <a:srgbClr val="C0C0C0"/>
                </a:highlight>
              </a:rPr>
              <a:t>  (Laudon and Laudon, 2024)</a:t>
            </a:r>
            <a:r>
              <a:rPr lang="en-GB" sz="2900" dirty="0">
                <a:solidFill>
                  <a:srgbClr val="C00000"/>
                </a:solidFill>
                <a:highlight>
                  <a:srgbClr val="C0C0C0"/>
                </a:highlight>
              </a:rPr>
              <a:t> </a:t>
            </a:r>
          </a:p>
          <a:p>
            <a:pPr marL="0" lvl="0" indent="0" fontAlgn="base">
              <a:lnSpc>
                <a:spcPct val="90000"/>
              </a:lnSpc>
              <a:buNone/>
            </a:pPr>
            <a:endParaRPr lang="en-GB" sz="1400" dirty="0"/>
          </a:p>
          <a:p>
            <a:pPr marL="0" indent="0">
              <a:lnSpc>
                <a:spcPct val="90000"/>
              </a:lnSpc>
              <a:buNone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9359740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71059-CBD7-340E-2F0C-45F8B158DB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4986" y="310618"/>
            <a:ext cx="8052319" cy="844675"/>
          </a:xfrm>
        </p:spPr>
        <p:txBody>
          <a:bodyPr/>
          <a:lstStyle/>
          <a:p>
            <a:r>
              <a:rPr lang="en-GB" b="1" dirty="0">
                <a:latin typeface="Algerian" panose="04020705040A02060702" pitchFamily="82" charset="0"/>
              </a:rPr>
              <a:t>DECISION SUPPORT SYSTEMS (DSS)</a:t>
            </a:r>
            <a:endParaRPr lang="en-US" dirty="0">
              <a:latin typeface="Algerian" panose="04020705040A02060702" pitchFamily="82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B7718E4-3722-7D10-02C7-9A608B48169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31902627"/>
              </p:ext>
            </p:extLst>
          </p:nvPr>
        </p:nvGraphicFramePr>
        <p:xfrm>
          <a:off x="940838" y="1264914"/>
          <a:ext cx="10470502" cy="55930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7B36A6CE-6B4E-A084-5F45-8938CA777AD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04340967"/>
              </p:ext>
            </p:extLst>
          </p:nvPr>
        </p:nvGraphicFramePr>
        <p:xfrm>
          <a:off x="1108523" y="1405201"/>
          <a:ext cx="9724317" cy="54527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11" name="Flowchart: Preparation 10">
            <a:extLst>
              <a:ext uri="{FF2B5EF4-FFF2-40B4-BE49-F238E27FC236}">
                <a16:creationId xmlns:a16="http://schemas.microsoft.com/office/drawing/2014/main" id="{C60FA712-EF31-E97B-2503-C535BCA576DD}"/>
              </a:ext>
            </a:extLst>
          </p:cNvPr>
          <p:cNvSpPr/>
          <p:nvPr/>
        </p:nvSpPr>
        <p:spPr>
          <a:xfrm>
            <a:off x="2491864" y="1572072"/>
            <a:ext cx="4047673" cy="1138334"/>
          </a:xfrm>
          <a:prstGeom prst="flowChartPreparati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b="1" dirty="0"/>
              <a:t>DSS </a:t>
            </a:r>
            <a:r>
              <a:rPr lang="en-GB" dirty="0"/>
              <a:t>Uses data and analytics to support decisions.</a:t>
            </a:r>
            <a:endParaRPr lang="en-US" dirty="0"/>
          </a:p>
        </p:txBody>
      </p:sp>
      <p:sp>
        <p:nvSpPr>
          <p:cNvPr id="16" name="Arrow: Curved Right 15">
            <a:extLst>
              <a:ext uri="{FF2B5EF4-FFF2-40B4-BE49-F238E27FC236}">
                <a16:creationId xmlns:a16="http://schemas.microsoft.com/office/drawing/2014/main" id="{296135C5-2A7C-147F-C6BE-F05F419C022B}"/>
              </a:ext>
            </a:extLst>
          </p:cNvPr>
          <p:cNvSpPr/>
          <p:nvPr/>
        </p:nvSpPr>
        <p:spPr>
          <a:xfrm>
            <a:off x="1430302" y="2120745"/>
            <a:ext cx="1013668" cy="2339512"/>
          </a:xfrm>
          <a:prstGeom prst="curv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8" name="Arrow: Curved Right 17">
            <a:extLst>
              <a:ext uri="{FF2B5EF4-FFF2-40B4-BE49-F238E27FC236}">
                <a16:creationId xmlns:a16="http://schemas.microsoft.com/office/drawing/2014/main" id="{99DADDFC-F46B-A5F7-B655-51C020027D87}"/>
              </a:ext>
            </a:extLst>
          </p:cNvPr>
          <p:cNvSpPr/>
          <p:nvPr/>
        </p:nvSpPr>
        <p:spPr>
          <a:xfrm>
            <a:off x="1647497" y="2042188"/>
            <a:ext cx="808914" cy="1411062"/>
          </a:xfrm>
          <a:prstGeom prst="curv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2" name="Arrow: Curved Right 21">
            <a:extLst>
              <a:ext uri="{FF2B5EF4-FFF2-40B4-BE49-F238E27FC236}">
                <a16:creationId xmlns:a16="http://schemas.microsoft.com/office/drawing/2014/main" id="{2DFC3275-1315-1F76-DAD4-A2F21BE82977}"/>
              </a:ext>
            </a:extLst>
          </p:cNvPr>
          <p:cNvSpPr/>
          <p:nvPr/>
        </p:nvSpPr>
        <p:spPr>
          <a:xfrm>
            <a:off x="1177858" y="1970670"/>
            <a:ext cx="1317302" cy="3682448"/>
          </a:xfrm>
          <a:prstGeom prst="curvedRightArrow">
            <a:avLst>
              <a:gd name="adj1" fmla="val 25000"/>
              <a:gd name="adj2" fmla="val 58325"/>
              <a:gd name="adj3" fmla="val 25000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D19E88F-887D-73FE-D95A-49066E69F4C3}"/>
              </a:ext>
            </a:extLst>
          </p:cNvPr>
          <p:cNvSpPr txBox="1"/>
          <p:nvPr/>
        </p:nvSpPr>
        <p:spPr>
          <a:xfrm>
            <a:off x="2456411" y="3017563"/>
            <a:ext cx="879475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fontAlgn="base"/>
            <a:r>
              <a:rPr lang="en-GB" sz="2000" b="1" dirty="0"/>
              <a:t>FUNCTIONS: </a:t>
            </a:r>
            <a:r>
              <a:rPr lang="en-GB" dirty="0"/>
              <a:t>Forecasting, Trend analysis, Risk assessment Scenario planning. 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F7E0F0B-43B1-DB3F-226D-FFC0ED249007}"/>
              </a:ext>
            </a:extLst>
          </p:cNvPr>
          <p:cNvSpPr txBox="1"/>
          <p:nvPr/>
        </p:nvSpPr>
        <p:spPr>
          <a:xfrm>
            <a:off x="2456411" y="3988403"/>
            <a:ext cx="8128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fontAlgn="base"/>
            <a:r>
              <a:rPr lang="en-GB" sz="2000" b="1" dirty="0"/>
              <a:t>BENEFITS: </a:t>
            </a:r>
            <a:r>
              <a:rPr lang="en-GB" dirty="0"/>
              <a:t>Faster decisions Better forecasting Reduced uncertainty. 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7B9185B-3E96-26C0-3232-8EC5A9A4B4D3}"/>
              </a:ext>
            </a:extLst>
          </p:cNvPr>
          <p:cNvSpPr txBox="1"/>
          <p:nvPr/>
        </p:nvSpPr>
        <p:spPr>
          <a:xfrm>
            <a:off x="2491864" y="5085873"/>
            <a:ext cx="86768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fontAlgn="base"/>
            <a:r>
              <a:rPr lang="en-GB" sz="2000" b="1" dirty="0"/>
              <a:t>LIMITATIONS: </a:t>
            </a:r>
            <a:r>
              <a:rPr lang="en-GB" dirty="0"/>
              <a:t>Data dependency, Implementation costs, Risk of overreliance. 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E184423-7C1D-90DA-E3D9-D6F72C614366}"/>
              </a:ext>
            </a:extLst>
          </p:cNvPr>
          <p:cNvSpPr txBox="1"/>
          <p:nvPr/>
        </p:nvSpPr>
        <p:spPr>
          <a:xfrm>
            <a:off x="6539538" y="5830557"/>
            <a:ext cx="35095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(</a:t>
            </a:r>
            <a:r>
              <a:rPr lang="en-GB" i="1" dirty="0">
                <a:highlight>
                  <a:srgbClr val="008080"/>
                </a:highlight>
              </a:rPr>
              <a:t>O'Brien and </a:t>
            </a:r>
            <a:r>
              <a:rPr lang="en-GB" i="1" dirty="0" err="1">
                <a:highlight>
                  <a:srgbClr val="008080"/>
                </a:highlight>
              </a:rPr>
              <a:t>Marakas</a:t>
            </a:r>
            <a:r>
              <a:rPr lang="en-GB" i="1" dirty="0">
                <a:highlight>
                  <a:srgbClr val="008080"/>
                </a:highlight>
              </a:rPr>
              <a:t>, 2020)</a:t>
            </a:r>
            <a:r>
              <a:rPr lang="en-GB" dirty="0">
                <a:highlight>
                  <a:srgbClr val="008080"/>
                </a:highlight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8261497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B258D-AD91-EF90-2993-0EC065A2BA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41161"/>
          </a:xfrm>
        </p:spPr>
        <p:txBody>
          <a:bodyPr/>
          <a:lstStyle/>
          <a:p>
            <a:r>
              <a:rPr lang="en-GB" b="1" dirty="0">
                <a:latin typeface="Algerian" panose="04020705040A02060702" pitchFamily="82" charset="0"/>
              </a:rPr>
              <a:t>COMPARISON OF ERP, CRM &amp; DSS</a:t>
            </a:r>
            <a:endParaRPr lang="en-US" dirty="0">
              <a:latin typeface="Algerian" panose="04020705040A02060702" pitchFamily="82" charset="0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4C13C24-3D23-B631-1E71-C2B986B1CCA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9693477"/>
              </p:ext>
            </p:extLst>
          </p:nvPr>
        </p:nvGraphicFramePr>
        <p:xfrm>
          <a:off x="0" y="1306286"/>
          <a:ext cx="5453290" cy="466725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18253">
                  <a:extLst>
                    <a:ext uri="{9D8B030D-6E8A-4147-A177-3AD203B41FA5}">
                      <a16:colId xmlns:a16="http://schemas.microsoft.com/office/drawing/2014/main" val="53683298"/>
                    </a:ext>
                  </a:extLst>
                </a:gridCol>
                <a:gridCol w="1362269">
                  <a:extLst>
                    <a:ext uri="{9D8B030D-6E8A-4147-A177-3AD203B41FA5}">
                      <a16:colId xmlns:a16="http://schemas.microsoft.com/office/drawing/2014/main" val="1110716221"/>
                    </a:ext>
                  </a:extLst>
                </a:gridCol>
                <a:gridCol w="1187962">
                  <a:extLst>
                    <a:ext uri="{9D8B030D-6E8A-4147-A177-3AD203B41FA5}">
                      <a16:colId xmlns:a16="http://schemas.microsoft.com/office/drawing/2014/main" val="3876100052"/>
                    </a:ext>
                  </a:extLst>
                </a:gridCol>
                <a:gridCol w="1484806">
                  <a:extLst>
                    <a:ext uri="{9D8B030D-6E8A-4147-A177-3AD203B41FA5}">
                      <a16:colId xmlns:a16="http://schemas.microsoft.com/office/drawing/2014/main" val="1825481711"/>
                    </a:ext>
                  </a:extLst>
                </a:gridCol>
              </a:tblGrid>
              <a:tr h="575868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ct val="108958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solidFill>
                            <a:schemeClr val="bg2"/>
                          </a:solidFill>
                          <a:effectLst/>
                          <a:highlight>
                            <a:srgbClr val="008080"/>
                          </a:highlight>
                        </a:rPr>
                        <a:t> </a:t>
                      </a:r>
                      <a:endParaRPr lang="en-GB" sz="1200" b="0" i="0" dirty="0">
                        <a:solidFill>
                          <a:schemeClr val="bg2"/>
                        </a:solidFill>
                        <a:effectLst/>
                        <a:highlight>
                          <a:srgbClr val="008080"/>
                        </a:highlight>
                        <a:latin typeface="Aptos" panose="020B0004020202020204" pitchFamily="34" charset="0"/>
                      </a:endParaRPr>
                    </a:p>
                  </a:txBody>
                  <a:tcPr anchor="ctr">
                    <a:solidFill>
                      <a:schemeClr val="bg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rtl="0" fontAlgn="base">
                        <a:buNone/>
                      </a:pPr>
                      <a:r>
                        <a:rPr lang="en-GB" sz="1800" b="1" dirty="0">
                          <a:effectLst/>
                        </a:rPr>
                        <a:t>ERP </a:t>
                      </a:r>
                      <a:endParaRPr lang="en-GB" sz="1800" b="1" i="0" dirty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rtl="0" fontAlgn="base">
                        <a:buNone/>
                      </a:pPr>
                      <a:r>
                        <a:rPr lang="en-GB" sz="1800" b="1" dirty="0">
                          <a:effectLst/>
                        </a:rPr>
                        <a:t>CRM </a:t>
                      </a:r>
                      <a:endParaRPr lang="en-GB" sz="1800" b="1" i="0" dirty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rtl="0" fontAlgn="base">
                        <a:buNone/>
                      </a:pPr>
                      <a:r>
                        <a:rPr lang="en-GB" sz="1800" b="1" dirty="0">
                          <a:effectLst/>
                        </a:rPr>
                        <a:t>DSS </a:t>
                      </a:r>
                      <a:endParaRPr lang="en-GB" sz="1800" b="1" i="0" dirty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35664956"/>
                  </a:ext>
                </a:extLst>
              </a:tr>
              <a:tr h="929860">
                <a:tc>
                  <a:txBody>
                    <a:bodyPr/>
                    <a:lstStyle/>
                    <a:p>
                      <a:pPr marL="0" marR="0" indent="0" algn="ctr" rtl="0" fontAlgn="base">
                        <a:buNone/>
                      </a:pPr>
                      <a:r>
                        <a:rPr lang="en-GB" sz="1800" b="1" dirty="0">
                          <a:effectLst/>
                        </a:rPr>
                        <a:t>Focus </a:t>
                      </a:r>
                      <a:endParaRPr lang="en-GB" sz="1800" b="1" i="0" dirty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GB" sz="1600" b="0" dirty="0">
                          <a:effectLst/>
                          <a:latin typeface="Aptos Display" panose="020B0004020202020204" pitchFamily="34" charset="0"/>
                        </a:rPr>
                        <a:t>Operations </a:t>
                      </a:r>
                      <a:endParaRPr lang="en-GB" sz="1600" b="0" i="0" dirty="0">
                        <a:solidFill>
                          <a:srgbClr val="000000"/>
                        </a:solidFill>
                        <a:effectLst/>
                        <a:latin typeface="Aptos Display" panose="020B0004020202020204" pitchFamily="34" charset="0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GB" sz="1600" b="0" dirty="0">
                          <a:effectLst/>
                          <a:latin typeface="Aptos Display" panose="020B0004020202020204" pitchFamily="34" charset="0"/>
                        </a:rPr>
                        <a:t>Customers </a:t>
                      </a:r>
                      <a:endParaRPr lang="en-GB" sz="1600" b="0" i="0" dirty="0">
                        <a:solidFill>
                          <a:srgbClr val="000000"/>
                        </a:solidFill>
                        <a:effectLst/>
                        <a:latin typeface="Aptos Display" panose="020B0004020202020204" pitchFamily="34" charset="0"/>
                      </a:endParaRPr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GB" sz="1600" b="0">
                          <a:effectLst/>
                          <a:latin typeface="Aptos Display" panose="020B0004020202020204" pitchFamily="34" charset="0"/>
                        </a:rPr>
                        <a:t>Decisions </a:t>
                      </a:r>
                      <a:endParaRPr lang="en-GB" sz="1600" b="0" i="0">
                        <a:solidFill>
                          <a:srgbClr val="000000"/>
                        </a:solidFill>
                        <a:effectLst/>
                        <a:latin typeface="Aptos Display" panose="020B0004020202020204" pitchFamily="34" charset="0"/>
                      </a:endParaRPr>
                    </a:p>
                  </a:txBody>
                  <a:tcPr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9195518"/>
                  </a:ext>
                </a:extLst>
              </a:tr>
              <a:tr h="929860">
                <a:tc>
                  <a:txBody>
                    <a:bodyPr/>
                    <a:lstStyle/>
                    <a:p>
                      <a:pPr marL="0" marR="0" indent="0" algn="ctr" rtl="0" fontAlgn="base">
                        <a:buNone/>
                      </a:pPr>
                      <a:r>
                        <a:rPr lang="en-GB" sz="1800" b="1" dirty="0">
                          <a:effectLst/>
                        </a:rPr>
                        <a:t>Users </a:t>
                      </a:r>
                      <a:endParaRPr lang="en-GB" sz="1800" b="1" i="0" dirty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GB" sz="1600" b="0" dirty="0">
                          <a:effectLst/>
                          <a:latin typeface="Aptos Display" panose="020B0004020202020204" pitchFamily="34" charset="0"/>
                        </a:rPr>
                        <a:t>Organisation-wide </a:t>
                      </a:r>
                      <a:endParaRPr lang="en-GB" sz="1600" b="0" i="0" dirty="0">
                        <a:solidFill>
                          <a:srgbClr val="000000"/>
                        </a:solidFill>
                        <a:effectLst/>
                        <a:latin typeface="Aptos Display" panose="020B0004020202020204" pitchFamily="34" charset="0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GB" sz="1600" b="0" dirty="0">
                          <a:effectLst/>
                          <a:latin typeface="Aptos Display" panose="020B0004020202020204" pitchFamily="34" charset="0"/>
                        </a:rPr>
                        <a:t>Sales/</a:t>
                      </a:r>
                    </a:p>
                    <a:p>
                      <a:pPr marL="0" marR="0" indent="0" algn="l" rtl="0" fontAlgn="base">
                        <a:buNone/>
                      </a:pPr>
                      <a:r>
                        <a:rPr lang="en-GB" sz="1600" b="0" dirty="0">
                          <a:effectLst/>
                          <a:latin typeface="Aptos Display" panose="020B0004020202020204" pitchFamily="34" charset="0"/>
                        </a:rPr>
                        <a:t>Marketing </a:t>
                      </a:r>
                      <a:endParaRPr lang="en-GB" sz="1600" b="0" i="0" dirty="0">
                        <a:solidFill>
                          <a:srgbClr val="000000"/>
                        </a:solidFill>
                        <a:effectLst/>
                        <a:latin typeface="Aptos Display" panose="020B0004020202020204" pitchFamily="34" charset="0"/>
                      </a:endParaRPr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GB" sz="1600" b="0" dirty="0">
                          <a:effectLst/>
                          <a:latin typeface="Aptos Display" panose="020B0004020202020204" pitchFamily="34" charset="0"/>
                        </a:rPr>
                        <a:t>Managers </a:t>
                      </a:r>
                      <a:endParaRPr lang="en-GB" sz="1600" b="0" i="0" dirty="0">
                        <a:solidFill>
                          <a:srgbClr val="000000"/>
                        </a:solidFill>
                        <a:effectLst/>
                        <a:latin typeface="Aptos Display" panose="020B0004020202020204" pitchFamily="34" charset="0"/>
                      </a:endParaRPr>
                    </a:p>
                  </a:txBody>
                  <a:tcPr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25075823"/>
                  </a:ext>
                </a:extLst>
              </a:tr>
              <a:tr h="929860">
                <a:tc>
                  <a:txBody>
                    <a:bodyPr/>
                    <a:lstStyle/>
                    <a:p>
                      <a:pPr marL="0" marR="0" indent="0" algn="ctr" rtl="0" fontAlgn="base">
                        <a:buNone/>
                      </a:pPr>
                      <a:r>
                        <a:rPr lang="en-GB" sz="1800" b="1" dirty="0">
                          <a:effectLst/>
                        </a:rPr>
                        <a:t>Benefit </a:t>
                      </a:r>
                      <a:endParaRPr lang="en-GB" sz="1800" b="1" i="0" dirty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GB" sz="1600" b="0" dirty="0">
                          <a:effectLst/>
                          <a:latin typeface="Aptos Display" panose="020B0004020202020204" pitchFamily="34" charset="0"/>
                        </a:rPr>
                        <a:t>Integration </a:t>
                      </a:r>
                      <a:endParaRPr lang="en-GB" sz="1600" b="0" i="0" dirty="0">
                        <a:solidFill>
                          <a:srgbClr val="000000"/>
                        </a:solidFill>
                        <a:effectLst/>
                        <a:latin typeface="Aptos Display" panose="020B0004020202020204" pitchFamily="34" charset="0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GB" sz="1600" b="0" dirty="0">
                          <a:effectLst/>
                          <a:latin typeface="Aptos Display" panose="020B0004020202020204" pitchFamily="34" charset="0"/>
                        </a:rPr>
                        <a:t>Customer value </a:t>
                      </a:r>
                      <a:endParaRPr lang="en-GB" sz="1600" b="0" i="0" dirty="0">
                        <a:solidFill>
                          <a:srgbClr val="000000"/>
                        </a:solidFill>
                        <a:effectLst/>
                        <a:latin typeface="Aptos Display" panose="020B0004020202020204" pitchFamily="34" charset="0"/>
                      </a:endParaRPr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GB" sz="1600" b="0" dirty="0">
                          <a:effectLst/>
                          <a:latin typeface="Aptos Display" panose="020B0004020202020204" pitchFamily="34" charset="0"/>
                        </a:rPr>
                        <a:t>Analysis </a:t>
                      </a:r>
                      <a:endParaRPr lang="en-GB" sz="1600" b="0" i="0" dirty="0">
                        <a:solidFill>
                          <a:srgbClr val="000000"/>
                        </a:solidFill>
                        <a:effectLst/>
                        <a:latin typeface="Aptos Display" panose="020B0004020202020204" pitchFamily="34" charset="0"/>
                      </a:endParaRPr>
                    </a:p>
                  </a:txBody>
                  <a:tcPr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2143999"/>
                  </a:ext>
                </a:extLst>
              </a:tr>
              <a:tr h="1301804">
                <a:tc>
                  <a:txBody>
                    <a:bodyPr/>
                    <a:lstStyle/>
                    <a:p>
                      <a:pPr marL="0" marR="0" indent="0" algn="ctr" rtl="0" fontAlgn="base">
                        <a:buNone/>
                      </a:pPr>
                      <a:r>
                        <a:rPr lang="en-GB" sz="1800" b="1" dirty="0">
                          <a:effectLst/>
                        </a:rPr>
                        <a:t>Limitation </a:t>
                      </a:r>
                      <a:endParaRPr lang="en-GB" sz="1800" b="1" i="0" dirty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GB" sz="1600" b="0" dirty="0">
                          <a:effectLst/>
                          <a:latin typeface="Aptos Display" panose="020B0004020202020204" pitchFamily="34" charset="0"/>
                        </a:rPr>
                        <a:t>Cost </a:t>
                      </a:r>
                      <a:endParaRPr lang="en-GB" sz="1600" b="0" i="0" dirty="0">
                        <a:solidFill>
                          <a:srgbClr val="000000"/>
                        </a:solidFill>
                        <a:effectLst/>
                        <a:latin typeface="Aptos Display" panose="020B0004020202020204" pitchFamily="34" charset="0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GB" sz="1600" b="0" dirty="0">
                          <a:effectLst/>
                          <a:latin typeface="Aptos Display" panose="020B0004020202020204" pitchFamily="34" charset="0"/>
                        </a:rPr>
                        <a:t>Privacy </a:t>
                      </a:r>
                      <a:endParaRPr lang="en-GB" sz="1600" b="0" i="0" dirty="0">
                        <a:solidFill>
                          <a:srgbClr val="000000"/>
                        </a:solidFill>
                        <a:effectLst/>
                        <a:latin typeface="Aptos Display" panose="020B0004020202020204" pitchFamily="34" charset="0"/>
                      </a:endParaRPr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GB" sz="1600" b="0" dirty="0">
                          <a:effectLst/>
                          <a:latin typeface="Aptos Display" panose="020B0004020202020204" pitchFamily="34" charset="0"/>
                        </a:rPr>
                        <a:t>Data dependency </a:t>
                      </a:r>
                      <a:endParaRPr lang="en-GB" sz="1600" b="0" i="0" dirty="0">
                        <a:solidFill>
                          <a:srgbClr val="000000"/>
                        </a:solidFill>
                        <a:effectLst/>
                        <a:latin typeface="Aptos Display" panose="020B0004020202020204" pitchFamily="34" charset="0"/>
                      </a:endParaRPr>
                    </a:p>
                  </a:txBody>
                  <a:tcPr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29270668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BD32632C-98DC-870E-3680-8EEB462A5E92}"/>
              </a:ext>
            </a:extLst>
          </p:cNvPr>
          <p:cNvSpPr txBox="1"/>
          <p:nvPr/>
        </p:nvSpPr>
        <p:spPr>
          <a:xfrm>
            <a:off x="5675410" y="3907552"/>
            <a:ext cx="5900510" cy="2585323"/>
          </a:xfrm>
          <a:prstGeom prst="rect">
            <a:avLst/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path path="circle">
              <a:fillToRect r="100000" b="100000"/>
            </a:path>
            <a:tileRect l="-100000" t="-100000"/>
          </a:gradFill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Critical Analysis: </a:t>
            </a:r>
          </a:p>
          <a:p>
            <a:pPr lvl="0" fontAlgn="base"/>
            <a:r>
              <a:rPr lang="en-GB" sz="2400" dirty="0">
                <a:solidFill>
                  <a:schemeClr val="bg1"/>
                </a:solidFill>
              </a:rPr>
              <a:t>ERP → operational integration </a:t>
            </a:r>
          </a:p>
          <a:p>
            <a:pPr lvl="0" fontAlgn="base"/>
            <a:r>
              <a:rPr lang="en-GB" sz="2400" dirty="0">
                <a:solidFill>
                  <a:schemeClr val="bg1"/>
                </a:solidFill>
              </a:rPr>
              <a:t>CRM → customer relationships </a:t>
            </a:r>
          </a:p>
          <a:p>
            <a:pPr lvl="0" fontAlgn="base"/>
            <a:r>
              <a:rPr lang="en-GB" sz="2400" dirty="0">
                <a:solidFill>
                  <a:schemeClr val="bg1"/>
                </a:solidFill>
              </a:rPr>
              <a:t>DSS → strategic decisions </a:t>
            </a:r>
          </a:p>
          <a:p>
            <a:pPr lvl="0" fontAlgn="base"/>
            <a:r>
              <a:rPr lang="en-GB" sz="2400" dirty="0">
                <a:solidFill>
                  <a:schemeClr val="bg1"/>
                </a:solidFill>
              </a:rPr>
              <a:t>Integrated systems provide complementary value </a:t>
            </a: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3A4CA63-0CDB-4FB4-EB21-A97CF0D34004}"/>
              </a:ext>
            </a:extLst>
          </p:cNvPr>
          <p:cNvSpPr txBox="1"/>
          <p:nvPr/>
        </p:nvSpPr>
        <p:spPr>
          <a:xfrm>
            <a:off x="372978" y="6123543"/>
            <a:ext cx="3597442" cy="36933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en-GB" b="1" i="1" dirty="0">
                <a:solidFill>
                  <a:schemeClr val="bg1"/>
                </a:solidFill>
              </a:rPr>
              <a:t>(Stair and Reynolds, 2021)</a:t>
            </a:r>
            <a:r>
              <a:rPr lang="en-GB" b="1" dirty="0">
                <a:solidFill>
                  <a:schemeClr val="bg1"/>
                </a:solidFill>
              </a:rPr>
              <a:t> </a:t>
            </a:r>
          </a:p>
        </p:txBody>
      </p:sp>
      <p:pic>
        <p:nvPicPr>
          <p:cNvPr id="11" name="Picture 10" descr="Comparing Pictures | Download Free Images on Unsplash">
            <a:extLst>
              <a:ext uri="{FF2B5EF4-FFF2-40B4-BE49-F238E27FC236}">
                <a16:creationId xmlns:a16="http://schemas.microsoft.com/office/drawing/2014/main" id="{0EF3F0D8-3857-1C3C-6B32-21E693F459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5410" y="1306285"/>
            <a:ext cx="5900510" cy="2375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10472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Information System Pictures | Download Free Images on Unsplash">
            <a:extLst>
              <a:ext uri="{FF2B5EF4-FFF2-40B4-BE49-F238E27FC236}">
                <a16:creationId xmlns:a16="http://schemas.microsoft.com/office/drawing/2014/main" id="{B80BA8D7-1749-31DA-44AF-F15CDF50FD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7621"/>
            <a:ext cx="12192000" cy="690742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8588E0-6B75-14EC-72DB-FE1AC5A2A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419"/>
            <a:ext cx="10515600" cy="1068531"/>
          </a:xfrm>
          <a:blipFill>
            <a:blip r:embed="rId3"/>
            <a:tile tx="0" ty="0" sx="100000" sy="100000" flip="none" algn="tl"/>
          </a:blipFill>
        </p:spPr>
        <p:txBody>
          <a:bodyPr/>
          <a:lstStyle/>
          <a:p>
            <a:r>
              <a:rPr lang="en-GB" b="1" spc="100" dirty="0">
                <a:latin typeface="Algerian" panose="04020705040A02060702" pitchFamily="82" charset="0"/>
              </a:rPr>
              <a:t>INFORMATION SYSTEMS THEORIES</a:t>
            </a:r>
            <a:endParaRPr lang="en-US" spc="100" dirty="0">
              <a:latin typeface="Algerian" panose="04020705040A02060702" pitchFamily="82" charset="0"/>
            </a:endParaRPr>
          </a:p>
        </p:txBody>
      </p:sp>
      <p:sp>
        <p:nvSpPr>
          <p:cNvPr id="4" name="Flowchart: Delay 3">
            <a:extLst>
              <a:ext uri="{FF2B5EF4-FFF2-40B4-BE49-F238E27FC236}">
                <a16:creationId xmlns:a16="http://schemas.microsoft.com/office/drawing/2014/main" id="{EC403C48-DAC8-56CC-A83C-A5492DB586C7}"/>
              </a:ext>
            </a:extLst>
          </p:cNvPr>
          <p:cNvSpPr/>
          <p:nvPr/>
        </p:nvSpPr>
        <p:spPr>
          <a:xfrm>
            <a:off x="5971309" y="1870364"/>
            <a:ext cx="6220691" cy="3426330"/>
          </a:xfrm>
          <a:prstGeom prst="flowChartDelay">
            <a:avLst/>
          </a:prstGeom>
          <a:blipFill>
            <a:blip r:embed="rId4"/>
            <a:tile tx="0" ty="0" sx="100000" sy="100000" flip="none" algn="tl"/>
          </a:blip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fontAlgn="base"/>
            <a:r>
              <a:rPr lang="en-GB" sz="2000" b="1" dirty="0"/>
              <a:t>DeLone &amp; McLean IS Success Model</a:t>
            </a:r>
            <a:r>
              <a:rPr lang="en-GB" sz="2000" dirty="0"/>
              <a:t> </a:t>
            </a:r>
            <a:r>
              <a:rPr lang="en-GB" sz="2000" i="1" dirty="0"/>
              <a:t>(DeLone and McLean, 1992; 2003)</a:t>
            </a:r>
            <a:r>
              <a:rPr lang="en-GB" sz="2000" dirty="0"/>
              <a:t> </a:t>
            </a:r>
          </a:p>
          <a:p>
            <a:pPr fontAlgn="base"/>
            <a:endParaRPr lang="en-GB" sz="2000" dirty="0"/>
          </a:p>
          <a:p>
            <a:pPr marL="342900" lvl="0" indent="-342900" fontAlgn="base">
              <a:buFont typeface="Wingdings" panose="05000000000000000000" pitchFamily="2" charset="2"/>
              <a:buChar char="Ø"/>
            </a:pPr>
            <a:r>
              <a:rPr lang="en-GB" sz="2000" dirty="0"/>
              <a:t>System quality </a:t>
            </a:r>
          </a:p>
          <a:p>
            <a:pPr marL="342900" lvl="0" indent="-342900" fontAlgn="base">
              <a:buFont typeface="Wingdings" panose="05000000000000000000" pitchFamily="2" charset="2"/>
              <a:buChar char="Ø"/>
            </a:pPr>
            <a:r>
              <a:rPr lang="en-GB" sz="2000" dirty="0"/>
              <a:t>Information quality </a:t>
            </a:r>
          </a:p>
          <a:p>
            <a:pPr marL="342900" lvl="0" indent="-342900" fontAlgn="base">
              <a:buFont typeface="Wingdings" panose="05000000000000000000" pitchFamily="2" charset="2"/>
              <a:buChar char="Ø"/>
            </a:pPr>
            <a:r>
              <a:rPr lang="en-GB" sz="2000" dirty="0"/>
              <a:t>User satisfaction </a:t>
            </a:r>
          </a:p>
          <a:p>
            <a:pPr lvl="0" fontAlgn="base"/>
            <a:endParaRPr lang="en-GB" sz="2000" dirty="0"/>
          </a:p>
          <a:p>
            <a:pPr lvl="0" fontAlgn="base"/>
            <a:r>
              <a:rPr lang="en-GB" sz="2000" dirty="0"/>
              <a:t>Net benefits </a:t>
            </a:r>
            <a:r>
              <a:rPr lang="en-GB" sz="2000" b="1" dirty="0"/>
              <a:t>Application:</a:t>
            </a:r>
            <a:r>
              <a:rPr lang="en-GB" sz="2000" dirty="0"/>
              <a:t> ERP, CRM &amp; DSS success </a:t>
            </a:r>
          </a:p>
          <a:p>
            <a:pPr algn="ctr"/>
            <a:endParaRPr lang="en-GB" dirty="0"/>
          </a:p>
        </p:txBody>
      </p:sp>
      <p:sp>
        <p:nvSpPr>
          <p:cNvPr id="5" name="Flowchart: Delay 4">
            <a:extLst>
              <a:ext uri="{FF2B5EF4-FFF2-40B4-BE49-F238E27FC236}">
                <a16:creationId xmlns:a16="http://schemas.microsoft.com/office/drawing/2014/main" id="{AD50C801-7EE6-FF65-4919-D98999A3511D}"/>
              </a:ext>
            </a:extLst>
          </p:cNvPr>
          <p:cNvSpPr/>
          <p:nvPr/>
        </p:nvSpPr>
        <p:spPr>
          <a:xfrm flipH="1">
            <a:off x="-2" y="1870364"/>
            <a:ext cx="5708073" cy="3454039"/>
          </a:xfrm>
          <a:prstGeom prst="flowChartDelay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fontAlgn="base"/>
            <a:r>
              <a:rPr lang="en-GB" sz="2000" b="1" dirty="0"/>
              <a:t>  Technology Acceptance Model   (TAM)</a:t>
            </a:r>
            <a:r>
              <a:rPr lang="en-GB" sz="2000" dirty="0"/>
              <a:t> </a:t>
            </a:r>
            <a:r>
              <a:rPr lang="en-GB" sz="2000" i="1" dirty="0"/>
              <a:t>(Davis, 1989)</a:t>
            </a:r>
            <a:r>
              <a:rPr lang="en-GB" sz="2000" dirty="0"/>
              <a:t> </a:t>
            </a:r>
          </a:p>
          <a:p>
            <a:pPr fontAlgn="base"/>
            <a:endParaRPr lang="en-GB" sz="2000" dirty="0"/>
          </a:p>
          <a:p>
            <a:pPr marL="342900" lvl="0" indent="-342900" fontAlgn="base">
              <a:buFont typeface="Wingdings" panose="05000000000000000000" pitchFamily="2" charset="2"/>
              <a:buChar char="Ø"/>
            </a:pPr>
            <a:r>
              <a:rPr lang="en-GB" sz="2000" dirty="0"/>
              <a:t>Perceived usefulness </a:t>
            </a:r>
          </a:p>
          <a:p>
            <a:pPr marL="342900" lvl="0" indent="-342900" fontAlgn="base">
              <a:buFont typeface="Wingdings" panose="05000000000000000000" pitchFamily="2" charset="2"/>
              <a:buChar char="Ø"/>
            </a:pPr>
            <a:r>
              <a:rPr lang="en-GB" sz="2000" dirty="0"/>
              <a:t>Perceived ease of use </a:t>
            </a:r>
          </a:p>
          <a:p>
            <a:pPr lvl="0" fontAlgn="base"/>
            <a:endParaRPr lang="en-GB" sz="2000" dirty="0"/>
          </a:p>
          <a:p>
            <a:pPr lvl="0" fontAlgn="base"/>
            <a:r>
              <a:rPr lang="en-GB" sz="2000" dirty="0"/>
              <a:t>User acceptance </a:t>
            </a:r>
            <a:r>
              <a:rPr lang="en-GB" sz="2000" b="1" dirty="0"/>
              <a:t>Application:</a:t>
            </a:r>
            <a:r>
              <a:rPr lang="en-GB" sz="2000" dirty="0"/>
              <a:t> ERP &amp; CRM adoption </a:t>
            </a:r>
          </a:p>
          <a:p>
            <a:pPr fontAlgn="base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04362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Ethical issues Images - Free Download on Magnific (formerly Freepik)">
            <a:extLst>
              <a:ext uri="{FF2B5EF4-FFF2-40B4-BE49-F238E27FC236}">
                <a16:creationId xmlns:a16="http://schemas.microsoft.com/office/drawing/2014/main" id="{99B6B718-795A-8298-671F-54FF991F5A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28832" y="-27992"/>
            <a:ext cx="12620831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BE7F14-A405-3E21-4207-43785F82AB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60175" y="279330"/>
            <a:ext cx="10515600" cy="940905"/>
          </a:xfrm>
        </p:spPr>
        <p:txBody>
          <a:bodyPr/>
          <a:lstStyle/>
          <a:p>
            <a:r>
              <a:rPr lang="en-GB" b="1" dirty="0">
                <a:highlight>
                  <a:srgbClr val="00FF00"/>
                </a:highlight>
                <a:latin typeface="Algerian" panose="04020705040A02060702" pitchFamily="82" charset="0"/>
              </a:rPr>
              <a:t>ETHICAL ISSUES &amp; RISK MANAGEMENT</a:t>
            </a:r>
            <a:endParaRPr lang="en-US" dirty="0">
              <a:highlight>
                <a:srgbClr val="00FF00"/>
              </a:highlight>
              <a:latin typeface="Algerian" panose="04020705040A02060702" pitchFamily="82" charset="0"/>
            </a:endParaRPr>
          </a:p>
        </p:txBody>
      </p:sp>
      <p:sp>
        <p:nvSpPr>
          <p:cNvPr id="5" name="Scroll: Vertical 4">
            <a:extLst>
              <a:ext uri="{FF2B5EF4-FFF2-40B4-BE49-F238E27FC236}">
                <a16:creationId xmlns:a16="http://schemas.microsoft.com/office/drawing/2014/main" id="{3CD3F728-DAAA-E2FE-880A-DFA6035E1E17}"/>
              </a:ext>
            </a:extLst>
          </p:cNvPr>
          <p:cNvSpPr/>
          <p:nvPr/>
        </p:nvSpPr>
        <p:spPr>
          <a:xfrm>
            <a:off x="112067" y="1788318"/>
            <a:ext cx="4490597" cy="4972050"/>
          </a:xfrm>
          <a:prstGeom prst="verticalScroll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 fontAlgn="base">
              <a:buFont typeface="Wingdings" panose="05000000000000000000" pitchFamily="2" charset="2"/>
              <a:buChar char="v"/>
            </a:pPr>
            <a:r>
              <a:rPr lang="en-GB" b="1" dirty="0"/>
              <a:t>Data Privacy:</a:t>
            </a:r>
            <a:r>
              <a:rPr lang="en-GB" dirty="0"/>
              <a:t> Personal information, GDPR </a:t>
            </a:r>
          </a:p>
          <a:p>
            <a:pPr marL="285750" indent="-285750" fontAlgn="base">
              <a:buFont typeface="Wingdings" panose="05000000000000000000" pitchFamily="2" charset="2"/>
              <a:buChar char="v"/>
            </a:pPr>
            <a:r>
              <a:rPr lang="en-GB" b="1" dirty="0"/>
              <a:t>Cybersecurity:</a:t>
            </a:r>
            <a:r>
              <a:rPr lang="en-GB" dirty="0"/>
              <a:t> Breaches, cyber threats </a:t>
            </a:r>
          </a:p>
          <a:p>
            <a:pPr marL="285750" indent="-285750" fontAlgn="base">
              <a:buFont typeface="Wingdings" panose="05000000000000000000" pitchFamily="2" charset="2"/>
              <a:buChar char="v"/>
            </a:pPr>
            <a:r>
              <a:rPr lang="en-GB" b="1" dirty="0"/>
              <a:t>AI &amp; Bias:</a:t>
            </a:r>
            <a:r>
              <a:rPr lang="en-GB" dirty="0"/>
              <a:t> Unfair outcomes, lack of transparency </a:t>
            </a:r>
          </a:p>
          <a:p>
            <a:pPr marL="285750" indent="-285750" fontAlgn="base">
              <a:buFont typeface="Wingdings" panose="05000000000000000000" pitchFamily="2" charset="2"/>
              <a:buChar char="v"/>
            </a:pPr>
            <a:r>
              <a:rPr lang="en-GB" b="1" dirty="0"/>
              <a:t>Employee Monitoring:</a:t>
            </a:r>
            <a:r>
              <a:rPr lang="en-GB" dirty="0"/>
              <a:t> Privacy, workplace trust </a:t>
            </a:r>
          </a:p>
          <a:p>
            <a:pPr algn="ctr"/>
            <a:endParaRPr lang="en-GB" dirty="0"/>
          </a:p>
        </p:txBody>
      </p:sp>
      <p:sp>
        <p:nvSpPr>
          <p:cNvPr id="7" name="Scroll: Vertical 6">
            <a:extLst>
              <a:ext uri="{FF2B5EF4-FFF2-40B4-BE49-F238E27FC236}">
                <a16:creationId xmlns:a16="http://schemas.microsoft.com/office/drawing/2014/main" id="{58754327-D6DE-851D-647C-B5213FCE4D61}"/>
              </a:ext>
            </a:extLst>
          </p:cNvPr>
          <p:cNvSpPr/>
          <p:nvPr/>
        </p:nvSpPr>
        <p:spPr>
          <a:xfrm>
            <a:off x="4533901" y="2450544"/>
            <a:ext cx="3805238" cy="3380205"/>
          </a:xfrm>
          <a:prstGeom prst="verticalScroll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lvl="0" indent="-285750" fontAlgn="base">
              <a:buFont typeface="Wingdings" panose="05000000000000000000" pitchFamily="2" charset="2"/>
              <a:buChar char="v"/>
            </a:pPr>
            <a:r>
              <a:rPr lang="en-GB" dirty="0"/>
              <a:t>Security controls </a:t>
            </a:r>
          </a:p>
          <a:p>
            <a:pPr marL="285750" lvl="0" indent="-285750" fontAlgn="base">
              <a:buFont typeface="Wingdings" panose="05000000000000000000" pitchFamily="2" charset="2"/>
              <a:buChar char="v"/>
            </a:pPr>
            <a:r>
              <a:rPr lang="en-GB" dirty="0"/>
              <a:t>Employee training </a:t>
            </a:r>
          </a:p>
          <a:p>
            <a:pPr marL="285750" lvl="0" indent="-285750" fontAlgn="base">
              <a:buFont typeface="Wingdings" panose="05000000000000000000" pitchFamily="2" charset="2"/>
              <a:buChar char="v"/>
            </a:pPr>
            <a:r>
              <a:rPr lang="en-GB" dirty="0"/>
              <a:t>AI governance </a:t>
            </a:r>
          </a:p>
          <a:p>
            <a:pPr marL="285750" lvl="0" indent="-285750" fontAlgn="base">
              <a:buFont typeface="Wingdings" panose="05000000000000000000" pitchFamily="2" charset="2"/>
              <a:buChar char="v"/>
            </a:pPr>
            <a:r>
              <a:rPr lang="en-GB" dirty="0"/>
              <a:t>Regular audits </a:t>
            </a:r>
          </a:p>
          <a:p>
            <a:pPr algn="ctr"/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D78EBF6-32F0-B7A8-7379-A178D23D9B04}"/>
              </a:ext>
            </a:extLst>
          </p:cNvPr>
          <p:cNvSpPr txBox="1"/>
          <p:nvPr/>
        </p:nvSpPr>
        <p:spPr>
          <a:xfrm>
            <a:off x="1681260" y="1885950"/>
            <a:ext cx="2857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ETHICAL CONCERNS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DF0CC7D-B170-6557-38F7-96889F5F4330}"/>
              </a:ext>
            </a:extLst>
          </p:cNvPr>
          <p:cNvSpPr txBox="1"/>
          <p:nvPr/>
        </p:nvSpPr>
        <p:spPr>
          <a:xfrm>
            <a:off x="5569452" y="2450544"/>
            <a:ext cx="2102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RISK MITIGATION</a:t>
            </a:r>
          </a:p>
        </p:txBody>
      </p:sp>
      <p:sp>
        <p:nvSpPr>
          <p:cNvPr id="14" name="Wave 13">
            <a:extLst>
              <a:ext uri="{FF2B5EF4-FFF2-40B4-BE49-F238E27FC236}">
                <a16:creationId xmlns:a16="http://schemas.microsoft.com/office/drawing/2014/main" id="{4183D54A-27BE-1A66-9F59-CE1B874B5A25}"/>
              </a:ext>
            </a:extLst>
          </p:cNvPr>
          <p:cNvSpPr/>
          <p:nvPr/>
        </p:nvSpPr>
        <p:spPr>
          <a:xfrm>
            <a:off x="4693613" y="6026011"/>
            <a:ext cx="3190753" cy="831989"/>
          </a:xfrm>
          <a:prstGeom prst="wave">
            <a:avLst>
              <a:gd name="adj1" fmla="val 12500"/>
              <a:gd name="adj2" fmla="val -129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i="1" dirty="0"/>
              <a:t>(</a:t>
            </a:r>
            <a:r>
              <a:rPr lang="en-GB" sz="1600" i="1" dirty="0"/>
              <a:t>European Commission, 2025)</a:t>
            </a:r>
            <a:r>
              <a:rPr lang="en-GB" sz="16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8755995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889D5D69-307E-4862-950C-1A7CC8A22B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!!Rectangle">
            <a:extLst>
              <a:ext uri="{FF2B5EF4-FFF2-40B4-BE49-F238E27FC236}">
                <a16:creationId xmlns:a16="http://schemas.microsoft.com/office/drawing/2014/main" id="{2100E061-779B-4006-BC39-114A057A71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89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D9318813-737D-0BC7-ED9D-E040E471EA4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b="15730"/>
          <a:stretch>
            <a:fillRect/>
          </a:stretch>
        </p:blipFill>
        <p:spPr>
          <a:xfrm>
            <a:off x="20" y="10"/>
            <a:ext cx="12191981" cy="68579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424235D-FF56-A44A-EB0B-085FB9F16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698643"/>
            <a:ext cx="5115774" cy="2324475"/>
          </a:xfrm>
          <a:blipFill>
            <a:blip r:embed="rId3"/>
            <a:tile tx="0" ty="0" sx="100000" sy="100000" flip="none" algn="tl"/>
          </a:blipFill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FFFFFF"/>
                </a:solidFill>
                <a:latin typeface="Algerian" panose="04020705040A02060702" pitchFamily="82" charset="0"/>
              </a:rPr>
              <a:t>REAL-WORLD CASE STUDIES</a:t>
            </a:r>
            <a:endParaRPr lang="en-US" sz="5400" dirty="0">
              <a:solidFill>
                <a:srgbClr val="FFFFFF"/>
              </a:solidFill>
              <a:latin typeface="Algerian" panose="04020705040A02060702" pitchFamily="82" charset="0"/>
            </a:endParaRPr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73056"/>
            <a:ext cx="0" cy="6476066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5948" y="74031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0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4728" y="969611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2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0408" y="1484755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88BAD33-26CF-9AB4-485E-D2BE73785C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5458856"/>
              </p:ext>
            </p:extLst>
          </p:nvPr>
        </p:nvGraphicFramePr>
        <p:xfrm>
          <a:off x="7229042" y="698643"/>
          <a:ext cx="4124758" cy="53014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8AC925C1-D140-A8C8-F31D-BB501D6BEC56}"/>
              </a:ext>
            </a:extLst>
          </p:cNvPr>
          <p:cNvSpPr txBox="1"/>
          <p:nvPr/>
        </p:nvSpPr>
        <p:spPr>
          <a:xfrm>
            <a:off x="7229041" y="6000110"/>
            <a:ext cx="4124759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i="1" dirty="0"/>
              <a:t>(Amazon, 2025; Tesco PLC, 2025)</a:t>
            </a:r>
            <a:r>
              <a:rPr lang="en-GB" dirty="0"/>
              <a:t> </a:t>
            </a:r>
          </a:p>
        </p:txBody>
      </p:sp>
      <p:pic>
        <p:nvPicPr>
          <p:cNvPr id="6" name="Picture 5" descr="Free Tesco, Amazon &amp; Starbucks Gift Cards | WOW Freebies">
            <a:extLst>
              <a:ext uri="{FF2B5EF4-FFF2-40B4-BE49-F238E27FC236}">
                <a16:creationId xmlns:a16="http://schemas.microsoft.com/office/drawing/2014/main" id="{0C74D00D-9BFD-FDC3-9505-F6AD5E802020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28159" t="18736"/>
          <a:stretch>
            <a:fillRect/>
          </a:stretch>
        </p:blipFill>
        <p:spPr>
          <a:xfrm>
            <a:off x="838198" y="3475632"/>
            <a:ext cx="5115761" cy="2709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71122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Freeform: Shape 69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052BB6-0C42-DB40-D5F8-285E1D4B44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347103"/>
            <a:ext cx="10515600" cy="1136634"/>
          </a:xfrm>
          <a:blipFill>
            <a:blip r:embed="rId2"/>
            <a:tile tx="0" ty="0" sx="100000" sy="100000" flip="none" algn="tl"/>
          </a:blipFill>
        </p:spPr>
        <p:txBody>
          <a:bodyPr>
            <a:normAutofit/>
          </a:bodyPr>
          <a:lstStyle/>
          <a:p>
            <a:r>
              <a:rPr lang="en-GB" sz="4600" b="1" dirty="0">
                <a:solidFill>
                  <a:srgbClr val="FFFFFF"/>
                </a:solidFill>
                <a:latin typeface="Algerian" panose="04020705040A02060702" pitchFamily="82" charset="0"/>
              </a:rPr>
              <a:t>RECOMMENDATIONS &amp; CONCLUSION</a:t>
            </a:r>
            <a:endParaRPr lang="en-US" sz="4600" dirty="0">
              <a:solidFill>
                <a:srgbClr val="FFFFFF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EF61D6-FE1F-61FC-F9A9-9B295C37DE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50507"/>
            <a:ext cx="10515600" cy="4604856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 fontAlgn="base">
              <a:buNone/>
            </a:pPr>
            <a:endParaRPr lang="en-GB" sz="2000" b="1" dirty="0"/>
          </a:p>
          <a:p>
            <a:pPr marL="0" indent="0" fontAlgn="base">
              <a:buNone/>
            </a:pPr>
            <a:r>
              <a:rPr lang="en-GB" sz="2000" b="1" dirty="0"/>
              <a:t> </a:t>
            </a:r>
            <a:r>
              <a:rPr lang="en-GB" sz="2400" b="1" dirty="0"/>
              <a:t>Recommendations:</a:t>
            </a:r>
            <a:endParaRPr lang="en-GB" sz="2400" dirty="0"/>
          </a:p>
          <a:p>
            <a:pPr lvl="0" fontAlgn="base"/>
            <a:r>
              <a:rPr lang="en-GB" sz="2000" dirty="0"/>
              <a:t>ERP – Integrate core processes </a:t>
            </a:r>
          </a:p>
          <a:p>
            <a:pPr lvl="0" fontAlgn="base"/>
            <a:r>
              <a:rPr lang="en-GB" sz="2000" dirty="0"/>
              <a:t>CRM – Strengthen customer relationships </a:t>
            </a:r>
          </a:p>
          <a:p>
            <a:pPr lvl="0" fontAlgn="base"/>
            <a:r>
              <a:rPr lang="en-GB" sz="2000" dirty="0"/>
              <a:t>DSS – Support data-driven decisions </a:t>
            </a:r>
          </a:p>
          <a:p>
            <a:pPr lvl="0" fontAlgn="base"/>
            <a:r>
              <a:rPr lang="en-GB" sz="2000" dirty="0"/>
              <a:t>Cybersecurity – Protect information </a:t>
            </a:r>
          </a:p>
          <a:p>
            <a:pPr lvl="0" fontAlgn="base"/>
            <a:r>
              <a:rPr lang="en-GB" sz="2000" dirty="0"/>
              <a:t>Governance – Responsible AI and data use </a:t>
            </a:r>
          </a:p>
          <a:p>
            <a:pPr lvl="0" fontAlgn="base"/>
            <a:endParaRPr lang="en-GB" sz="2000" dirty="0"/>
          </a:p>
          <a:p>
            <a:pPr marL="0" indent="0" fontAlgn="base">
              <a:buNone/>
            </a:pPr>
            <a:r>
              <a:rPr lang="en-GB" sz="2400" b="1" dirty="0"/>
              <a:t>Conclusion: </a:t>
            </a:r>
            <a:r>
              <a:rPr lang="en-GB" sz="2000" dirty="0"/>
              <a:t>Effective information systems combine technology, people, processes and responsible governance. </a:t>
            </a:r>
          </a:p>
          <a:p>
            <a:pPr marL="0" indent="0" algn="r" fontAlgn="base">
              <a:buNone/>
            </a:pPr>
            <a:r>
              <a:rPr lang="en-GB" sz="2000" i="1" dirty="0">
                <a:highlight>
                  <a:srgbClr val="FF0000"/>
                </a:highlight>
              </a:rPr>
              <a:t>(Laudon and Laudon, 2024; DeLone and McLean, 2003)</a:t>
            </a:r>
            <a:endParaRPr lang="en-GB" sz="2000" dirty="0">
              <a:highlight>
                <a:srgbClr val="FF0000"/>
              </a:highlight>
            </a:endParaRPr>
          </a:p>
          <a:p>
            <a:endParaRPr lang="en-US" sz="2000" dirty="0"/>
          </a:p>
        </p:txBody>
      </p:sp>
      <p:pic>
        <p:nvPicPr>
          <p:cNvPr id="4" name="Picture 3" descr="Recommendations Pictures | Download Free Images on Unsplash">
            <a:extLst>
              <a:ext uri="{FF2B5EF4-FFF2-40B4-BE49-F238E27FC236}">
                <a16:creationId xmlns:a16="http://schemas.microsoft.com/office/drawing/2014/main" id="{C1E15FCE-D3BE-AB70-D104-6F51BC7748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4411" y="2263780"/>
            <a:ext cx="5175089" cy="2740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68533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DE444-5FEE-22CC-1DB0-AD47CCDA4D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613064"/>
            <a:ext cx="9404723" cy="914400"/>
          </a:xfr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1"/>
            <a:tileRect/>
          </a:gradFill>
        </p:spPr>
        <p:txBody>
          <a:bodyPr/>
          <a:lstStyle/>
          <a:p>
            <a:r>
              <a:rPr lang="en-GB" b="1" dirty="0">
                <a:latin typeface="Algerian" panose="04020705040A02060702" pitchFamily="82" charset="0"/>
              </a:rPr>
              <a:t>GROUP CONTRIBUTION LOG</a:t>
            </a:r>
            <a:endParaRPr lang="en-US" dirty="0">
              <a:latin typeface="Algerian" panose="04020705040A02060702" pitchFamily="82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0661D9F-820F-9A99-A494-36ED0EEB50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540550"/>
              </p:ext>
            </p:extLst>
          </p:nvPr>
        </p:nvGraphicFramePr>
        <p:xfrm>
          <a:off x="2015412" y="2218141"/>
          <a:ext cx="5739324" cy="3908353"/>
        </p:xfrm>
        <a:graphic>
          <a:graphicData uri="http://schemas.openxmlformats.org/drawingml/2006/table">
            <a:tbl>
              <a:tblPr>
                <a:tableStyleId>{16D9F66E-5EB9-4882-86FB-DCBF35E3C3E4}</a:tableStyleId>
              </a:tblPr>
              <a:tblGrid>
                <a:gridCol w="2133578">
                  <a:extLst>
                    <a:ext uri="{9D8B030D-6E8A-4147-A177-3AD203B41FA5}">
                      <a16:colId xmlns:a16="http://schemas.microsoft.com/office/drawing/2014/main" val="1648386906"/>
                    </a:ext>
                  </a:extLst>
                </a:gridCol>
                <a:gridCol w="3605746">
                  <a:extLst>
                    <a:ext uri="{9D8B030D-6E8A-4147-A177-3AD203B41FA5}">
                      <a16:colId xmlns:a16="http://schemas.microsoft.com/office/drawing/2014/main" val="2052975514"/>
                    </a:ext>
                  </a:extLst>
                </a:gridCol>
              </a:tblGrid>
              <a:tr h="1229551">
                <a:tc>
                  <a:txBody>
                    <a:bodyPr/>
                    <a:lstStyle/>
                    <a:p>
                      <a:pPr marL="0" marR="0" indent="0" algn="ctr" rtl="0" fontAlgn="base">
                        <a:buNone/>
                      </a:pPr>
                      <a:r>
                        <a:rPr lang="en-GB" sz="1600" b="1">
                          <a:effectLst/>
                        </a:rPr>
                        <a:t>Team Members </a:t>
                      </a:r>
                      <a:endParaRPr lang="en-GB" sz="1600" b="1" i="0" dirty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rtl="0" fontAlgn="base">
                        <a:buNone/>
                      </a:pPr>
                      <a:r>
                        <a:rPr lang="en-GB" sz="1600" b="1" dirty="0">
                          <a:effectLst/>
                        </a:rPr>
                        <a:t>Contribution </a:t>
                      </a:r>
                      <a:endParaRPr lang="en-GB" sz="1600" b="1" i="0" dirty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1405981"/>
                  </a:ext>
                </a:extLst>
              </a:tr>
              <a:tr h="878250">
                <a:tc>
                  <a:txBody>
                    <a:bodyPr/>
                    <a:lstStyle/>
                    <a:p>
                      <a:pPr marL="0" marR="0" indent="0" algn="ctr" rtl="0" fontAlgn="base">
                        <a:buNone/>
                      </a:pPr>
                      <a:r>
                        <a:rPr lang="en-GB" sz="1800" b="0" dirty="0">
                          <a:solidFill>
                            <a:srgbClr val="000000"/>
                          </a:solidFill>
                          <a:effectLst/>
                        </a:rPr>
                        <a:t>Sadia Nadeem</a:t>
                      </a:r>
                      <a:endParaRPr lang="en-GB" sz="1800" b="0" i="0" dirty="0">
                        <a:solidFill>
                          <a:srgbClr val="000000"/>
                        </a:solidFill>
                        <a:effectLst/>
                        <a:latin typeface="Arial Nova" panose="020B0504020202020204" pitchFamily="34" charset="0"/>
                      </a:endParaRPr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rtl="0" fontAlgn="base">
                        <a:buNone/>
                      </a:pPr>
                      <a:r>
                        <a:rPr lang="en-GB" sz="1800" dirty="0">
                          <a:effectLst/>
                        </a:rPr>
                        <a:t>Introduction &amp; IS types </a:t>
                      </a:r>
                    </a:p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effectLst/>
                        </a:rPr>
                        <a:t>ERP &amp; CRM </a:t>
                      </a:r>
                    </a:p>
                    <a:p>
                      <a:pPr marL="0" marR="0" indent="0" algn="ctr" rtl="0" fontAlgn="base">
                        <a:buNone/>
                      </a:pPr>
                      <a:endParaRPr lang="en-GB" sz="1800" b="0" i="0" dirty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9261574"/>
                  </a:ext>
                </a:extLst>
              </a:tr>
              <a:tr h="882201">
                <a:tc>
                  <a:txBody>
                    <a:bodyPr/>
                    <a:lstStyle/>
                    <a:p>
                      <a:pPr marL="0" marR="0" indent="0" algn="ctr" rtl="0" fontAlgn="base">
                        <a:buNone/>
                      </a:pPr>
                      <a:r>
                        <a:rPr lang="en-GB" sz="1800" b="0" dirty="0">
                          <a:solidFill>
                            <a:srgbClr val="000000"/>
                          </a:solidFill>
                          <a:effectLst/>
                        </a:rPr>
                        <a:t>Amandeep </a:t>
                      </a:r>
                      <a:r>
                        <a:rPr lang="en-GB" sz="1800" b="0" dirty="0" err="1">
                          <a:solidFill>
                            <a:srgbClr val="000000"/>
                          </a:solidFill>
                          <a:effectLst/>
                        </a:rPr>
                        <a:t>kaur</a:t>
                      </a:r>
                      <a:endParaRPr lang="en-GB" sz="1800" b="0" i="0" dirty="0">
                        <a:solidFill>
                          <a:srgbClr val="000000"/>
                        </a:solidFill>
                        <a:effectLst/>
                        <a:latin typeface="Arial Nova" panose="020B0504020202020204" pitchFamily="34" charset="0"/>
                      </a:endParaRPr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effectLst/>
                        </a:rPr>
                        <a:t>DSS &amp; comparison </a:t>
                      </a:r>
                      <a:endParaRPr lang="en-GB" sz="1800" b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marL="0" marR="0" indent="0" algn="ctr" rtl="0" fontAlgn="base">
                        <a:buNone/>
                      </a:pPr>
                      <a:endParaRPr lang="en-GB" sz="900" b="0" i="0" dirty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448205"/>
                  </a:ext>
                </a:extLst>
              </a:tr>
              <a:tr h="882201">
                <a:tc>
                  <a:txBody>
                    <a:bodyPr/>
                    <a:lstStyle/>
                    <a:p>
                      <a:pPr marL="0" marR="0" indent="0" algn="ctr" rtl="0" fontAlgn="base">
                        <a:buNone/>
                      </a:pPr>
                      <a:r>
                        <a:rPr lang="en-GB" sz="1800" b="0" dirty="0">
                          <a:solidFill>
                            <a:srgbClr val="000000"/>
                          </a:solidFill>
                          <a:effectLst/>
                        </a:rPr>
                        <a:t>Nirosan </a:t>
                      </a:r>
                      <a:r>
                        <a:rPr lang="en-GB" sz="1800" b="0" dirty="0" err="1">
                          <a:solidFill>
                            <a:srgbClr val="000000"/>
                          </a:solidFill>
                          <a:effectLst/>
                        </a:rPr>
                        <a:t>chandrasekaran</a:t>
                      </a:r>
                      <a:endParaRPr lang="en-GB" sz="1800" b="0" i="0" dirty="0">
                        <a:solidFill>
                          <a:srgbClr val="000000"/>
                        </a:solidFill>
                        <a:effectLst/>
                        <a:latin typeface="Arial Nova" panose="020B0504020202020204" pitchFamily="34" charset="0"/>
                      </a:endParaRPr>
                    </a:p>
                  </a:txBody>
                  <a:tcPr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rtl="0" fontAlgn="base">
                        <a:buNone/>
                      </a:pPr>
                      <a:r>
                        <a:rPr lang="en-GB" sz="1800" dirty="0">
                          <a:effectLst/>
                        </a:rPr>
                        <a:t>Theory &amp; ethics 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effectLst/>
                        </a:rPr>
                        <a:t>Case studies &amp; conclusion </a:t>
                      </a:r>
                      <a:endParaRPr lang="en-GB" sz="1800" b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marL="0" marR="0" indent="0" algn="ctr" rtl="0" fontAlgn="base">
                        <a:buNone/>
                      </a:pPr>
                      <a:endParaRPr lang="en-GB" sz="900" b="0" i="0" dirty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99902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552909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D464D-489B-166B-C94E-AC6CEF313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7789" y="213485"/>
            <a:ext cx="3956180" cy="635041"/>
          </a:xfrm>
          <a:blipFill>
            <a:blip r:embed="rId2"/>
            <a:tile tx="0" ty="0" sx="100000" sy="100000" flip="none" algn="tl"/>
          </a:blipFill>
        </p:spPr>
        <p:txBody>
          <a:bodyPr anchor="b">
            <a:normAutofit/>
          </a:bodyPr>
          <a:lstStyle/>
          <a:p>
            <a:pPr algn="ctr"/>
            <a:r>
              <a:rPr lang="en-GB" b="1" dirty="0">
                <a:latin typeface="Algerian" panose="04020705040A02060702" pitchFamily="82" charset="0"/>
              </a:rPr>
              <a:t>REFERENCES</a:t>
            </a:r>
            <a:r>
              <a:rPr lang="en-GB" dirty="0">
                <a:latin typeface="Algerian" panose="04020705040A02060702" pitchFamily="82" charset="0"/>
              </a:rPr>
              <a:t> </a:t>
            </a:r>
            <a:endParaRPr lang="en-US" dirty="0">
              <a:latin typeface="Algerian" panose="04020705040A02060702" pitchFamily="8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B58C82-3233-21FC-CB20-C669DAAE3B6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-1" y="867747"/>
            <a:ext cx="7636173" cy="5962821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</a:pPr>
            <a:endParaRPr lang="en-GB" sz="1300" dirty="0">
              <a:latin typeface="Arial Nova" panose="020B05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dirty="0">
                <a:latin typeface="Arial Nova" panose="020B0504020202020204" pitchFamily="34" charset="0"/>
              </a:rPr>
              <a:t>Davis, F.D. (1989) ‘Perceived usefulness, perceived ease of use, and user acceptance of information technology’, </a:t>
            </a:r>
            <a:r>
              <a:rPr lang="en-GB" i="1" dirty="0">
                <a:latin typeface="Arial Nova" panose="020B0504020202020204" pitchFamily="34" charset="0"/>
              </a:rPr>
              <a:t>MIS Quarterly</a:t>
            </a:r>
            <a:r>
              <a:rPr lang="en-GB" dirty="0">
                <a:latin typeface="Arial Nova" panose="020B0504020202020204" pitchFamily="34" charset="0"/>
              </a:rPr>
              <a:t>, 13(3), pp. 319–340.</a:t>
            </a:r>
          </a:p>
          <a:p>
            <a:pPr>
              <a:lnSpc>
                <a:spcPct val="100000"/>
              </a:lnSpc>
            </a:pPr>
            <a:r>
              <a:rPr lang="en-GB" dirty="0">
                <a:latin typeface="Arial Nova" panose="020B0504020202020204" pitchFamily="34" charset="0"/>
              </a:rPr>
              <a:t>DeLone, W.H. and McLean, E.R. (1992) ‘Information systems success: The quest for the dependent variable’, </a:t>
            </a:r>
            <a:r>
              <a:rPr lang="en-GB" i="1" dirty="0">
                <a:latin typeface="Arial Nova" panose="020B0504020202020204" pitchFamily="34" charset="0"/>
              </a:rPr>
              <a:t>Information Systems Research</a:t>
            </a:r>
            <a:r>
              <a:rPr lang="en-GB" dirty="0">
                <a:latin typeface="Arial Nova" panose="020B0504020202020204" pitchFamily="34" charset="0"/>
              </a:rPr>
              <a:t>, 3(1), pp. 60–95.</a:t>
            </a:r>
          </a:p>
          <a:p>
            <a:pPr>
              <a:lnSpc>
                <a:spcPct val="100000"/>
              </a:lnSpc>
            </a:pPr>
            <a:r>
              <a:rPr lang="en-GB" dirty="0">
                <a:latin typeface="Arial Nova" panose="020B0504020202020204" pitchFamily="34" charset="0"/>
              </a:rPr>
              <a:t>DeLone, W.H. and McLean, E.R. (2003) ‘The DeLone and McLean model of information systems success: A ten-year update’, </a:t>
            </a:r>
            <a:r>
              <a:rPr lang="en-GB" i="1" dirty="0">
                <a:latin typeface="Arial Nova" panose="020B0504020202020204" pitchFamily="34" charset="0"/>
              </a:rPr>
              <a:t>Journal of Management Information Systems</a:t>
            </a:r>
            <a:r>
              <a:rPr lang="en-GB" dirty="0">
                <a:latin typeface="Arial Nova" panose="020B0504020202020204" pitchFamily="34" charset="0"/>
              </a:rPr>
              <a:t>, 19(4), pp. 9–30.</a:t>
            </a:r>
          </a:p>
          <a:p>
            <a:pPr>
              <a:lnSpc>
                <a:spcPct val="100000"/>
              </a:lnSpc>
            </a:pPr>
            <a:r>
              <a:rPr lang="en-GB" dirty="0">
                <a:latin typeface="Arial Nova" panose="020B0504020202020204" pitchFamily="34" charset="0"/>
              </a:rPr>
              <a:t>European Commission (2025) </a:t>
            </a:r>
            <a:r>
              <a:rPr lang="en-GB" i="1" dirty="0">
                <a:latin typeface="Arial Nova" panose="020B0504020202020204" pitchFamily="34" charset="0"/>
              </a:rPr>
              <a:t>Data protection and privacy</a:t>
            </a:r>
            <a:r>
              <a:rPr lang="en-GB" dirty="0">
                <a:latin typeface="Arial Nova" panose="020B0504020202020204" pitchFamily="34" charset="0"/>
              </a:rPr>
              <a:t>. Available at : URL(Accessed at 30.09.2026)</a:t>
            </a:r>
          </a:p>
          <a:p>
            <a:pPr>
              <a:lnSpc>
                <a:spcPct val="100000"/>
              </a:lnSpc>
            </a:pPr>
            <a:r>
              <a:rPr lang="en-GB" dirty="0">
                <a:latin typeface="Arial Nova" panose="020B0504020202020204" pitchFamily="34" charset="0"/>
              </a:rPr>
              <a:t>Laudon, K.C. and Laudon, J.P. (2024) </a:t>
            </a:r>
            <a:r>
              <a:rPr lang="en-GB" i="1" dirty="0">
                <a:latin typeface="Arial Nova" panose="020B0504020202020204" pitchFamily="34" charset="0"/>
              </a:rPr>
              <a:t>Management Information Systems</a:t>
            </a:r>
            <a:r>
              <a:rPr lang="en-GB" dirty="0">
                <a:latin typeface="Arial Nova" panose="020B0504020202020204" pitchFamily="34" charset="0"/>
              </a:rPr>
              <a:t>. 18th </a:t>
            </a:r>
            <a:r>
              <a:rPr lang="en-GB" dirty="0" err="1">
                <a:latin typeface="Arial Nova" panose="020B0504020202020204" pitchFamily="34" charset="0"/>
              </a:rPr>
              <a:t>edn</a:t>
            </a:r>
            <a:r>
              <a:rPr lang="en-GB" dirty="0">
                <a:latin typeface="Arial Nova" panose="020B0504020202020204" pitchFamily="34" charset="0"/>
              </a:rPr>
              <a:t>. Harlow: Pearson.</a:t>
            </a:r>
          </a:p>
          <a:p>
            <a:pPr>
              <a:lnSpc>
                <a:spcPct val="100000"/>
              </a:lnSpc>
            </a:pPr>
            <a:r>
              <a:rPr lang="en-GB" dirty="0">
                <a:latin typeface="Arial Nova" panose="020B0504020202020204" pitchFamily="34" charset="0"/>
              </a:rPr>
              <a:t>O'Brien, J.A. and </a:t>
            </a:r>
            <a:r>
              <a:rPr lang="en-GB" dirty="0" err="1">
                <a:latin typeface="Arial Nova" panose="020B0504020202020204" pitchFamily="34" charset="0"/>
              </a:rPr>
              <a:t>Marakas</a:t>
            </a:r>
            <a:r>
              <a:rPr lang="en-GB" dirty="0">
                <a:latin typeface="Arial Nova" panose="020B0504020202020204" pitchFamily="34" charset="0"/>
              </a:rPr>
              <a:t>, G.M. (2020) </a:t>
            </a:r>
            <a:r>
              <a:rPr lang="en-GB" i="1" dirty="0">
                <a:latin typeface="Arial Nova" panose="020B0504020202020204" pitchFamily="34" charset="0"/>
              </a:rPr>
              <a:t>Management Information Systems</a:t>
            </a:r>
            <a:r>
              <a:rPr lang="en-GB" dirty="0">
                <a:latin typeface="Arial Nova" panose="020B0504020202020204" pitchFamily="34" charset="0"/>
              </a:rPr>
              <a:t>. New York: McGraw-Hill.</a:t>
            </a:r>
          </a:p>
          <a:p>
            <a:pPr>
              <a:lnSpc>
                <a:spcPct val="100000"/>
              </a:lnSpc>
            </a:pPr>
            <a:r>
              <a:rPr lang="en-GB" dirty="0">
                <a:latin typeface="Arial Nova" panose="020B0504020202020204" pitchFamily="34" charset="0"/>
              </a:rPr>
              <a:t>Stair, R. and Reynolds, G. (2021) </a:t>
            </a:r>
            <a:r>
              <a:rPr lang="en-GB" i="1" dirty="0">
                <a:latin typeface="Arial Nova" panose="020B0504020202020204" pitchFamily="34" charset="0"/>
              </a:rPr>
              <a:t>Principles of Information Systems</a:t>
            </a:r>
            <a:r>
              <a:rPr lang="en-GB" dirty="0">
                <a:latin typeface="Arial Nova" panose="020B0504020202020204" pitchFamily="34" charset="0"/>
              </a:rPr>
              <a:t>. Boston: Cengage Learning.</a:t>
            </a:r>
          </a:p>
          <a:p>
            <a:pPr>
              <a:lnSpc>
                <a:spcPct val="100000"/>
              </a:lnSpc>
            </a:pPr>
            <a:r>
              <a:rPr lang="en-GB" dirty="0">
                <a:latin typeface="Arial Nova" panose="020B0504020202020204" pitchFamily="34" charset="0"/>
              </a:rPr>
              <a:t>Amazon.com, Inc. (2025) </a:t>
            </a:r>
            <a:r>
              <a:rPr lang="en-GB" i="1" dirty="0">
                <a:latin typeface="Arial Nova" panose="020B0504020202020204" pitchFamily="34" charset="0"/>
              </a:rPr>
              <a:t>Annual Report</a:t>
            </a:r>
            <a:r>
              <a:rPr lang="en-GB" dirty="0">
                <a:latin typeface="Arial Nova" panose="020B0504020202020204" pitchFamily="34" charset="0"/>
              </a:rPr>
              <a:t>. Seattle: Amazon.com, Inc.</a:t>
            </a:r>
          </a:p>
          <a:p>
            <a:pPr>
              <a:lnSpc>
                <a:spcPct val="100000"/>
              </a:lnSpc>
            </a:pPr>
            <a:r>
              <a:rPr lang="en-GB" dirty="0">
                <a:latin typeface="Arial Nova" panose="020B0504020202020204" pitchFamily="34" charset="0"/>
              </a:rPr>
              <a:t>Tesco PLC (2025) </a:t>
            </a:r>
            <a:r>
              <a:rPr lang="en-GB" i="1" dirty="0">
                <a:latin typeface="Arial Nova" panose="020B0504020202020204" pitchFamily="34" charset="0"/>
              </a:rPr>
              <a:t>Annual Report</a:t>
            </a:r>
            <a:r>
              <a:rPr lang="en-GB" dirty="0">
                <a:latin typeface="Arial Nova" panose="020B0504020202020204" pitchFamily="34" charset="0"/>
              </a:rPr>
              <a:t>. Welwyn Garden City: Tesco PLC.</a:t>
            </a:r>
          </a:p>
          <a:p>
            <a:pPr>
              <a:lnSpc>
                <a:spcPct val="100000"/>
              </a:lnSpc>
            </a:pPr>
            <a:r>
              <a:rPr lang="en-GB" dirty="0">
                <a:latin typeface="Arial Nova" panose="020B0504020202020204" pitchFamily="34" charset="0"/>
              </a:rPr>
              <a:t>Jeyaraj, A. (2020) ‘DeLone &amp; McLean models of information system success: Critical meta-review and research directions’, </a:t>
            </a:r>
            <a:r>
              <a:rPr lang="en-GB" i="1" dirty="0">
                <a:latin typeface="Arial Nova" panose="020B0504020202020204" pitchFamily="34" charset="0"/>
              </a:rPr>
              <a:t>International Journal of Information Management</a:t>
            </a:r>
            <a:r>
              <a:rPr lang="en-GB" dirty="0">
                <a:latin typeface="Arial Nova" panose="020B0504020202020204" pitchFamily="34" charset="0"/>
              </a:rPr>
              <a:t>, 54, 102139.</a:t>
            </a:r>
          </a:p>
          <a:p>
            <a:pPr>
              <a:lnSpc>
                <a:spcPct val="100000"/>
              </a:lnSpc>
            </a:pPr>
            <a:endParaRPr lang="en-US" sz="1300" dirty="0"/>
          </a:p>
        </p:txBody>
      </p:sp>
      <p:pic>
        <p:nvPicPr>
          <p:cNvPr id="6" name="Picture 5" descr="350+ Reference Photos [HD] | Download Free Images On Unsplash">
            <a:extLst>
              <a:ext uri="{FF2B5EF4-FFF2-40B4-BE49-F238E27FC236}">
                <a16:creationId xmlns:a16="http://schemas.microsoft.com/office/drawing/2014/main" id="{B0DD325C-E344-757D-66A0-B16E911AEE3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968" r="1" b="5369"/>
          <a:stretch>
            <a:fillRect/>
          </a:stretch>
        </p:blipFill>
        <p:spPr>
          <a:xfrm>
            <a:off x="8091732" y="27432"/>
            <a:ext cx="4100267" cy="683056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47654239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ppt/theme/_rels/them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3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ppt/theme/theme5.xml><?xml version="1.0" encoding="utf-8"?>
<a:theme xmlns:a="http://schemas.openxmlformats.org/drawingml/2006/main" name="Axis">
  <a:themeElements>
    <a:clrScheme name="Southwestern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A8BABF"/>
      </a:accent1>
      <a:accent2>
        <a:srgbClr val="C16A38"/>
      </a:accent2>
      <a:accent3>
        <a:srgbClr val="7B441F"/>
      </a:accent3>
      <a:accent4>
        <a:srgbClr val="DAC68B"/>
      </a:accent4>
      <a:accent5>
        <a:srgbClr val="B6BAA5"/>
      </a:accent5>
      <a:accent6>
        <a:srgbClr val="716C34"/>
      </a:accent6>
      <a:hlink>
        <a:srgbClr val="467886"/>
      </a:hlink>
      <a:folHlink>
        <a:srgbClr val="96607D"/>
      </a:folHlink>
    </a:clrScheme>
    <a:fontScheme name="Custom 13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xis" id="{2A75EA04-0AE5-4074-9538-7DA6C138DAE9}" vid="{E39B6906-D52F-4B95-B43C-27F512CB479C}"/>
    </a:ext>
  </a:extLst>
</a:theme>
</file>

<file path=ppt/theme/theme6.xml><?xml version="1.0" encoding="utf-8"?>
<a:theme xmlns:a="http://schemas.openxmlformats.org/drawingml/2006/main" name="Archway">
  <a:themeElements>
    <a:clrScheme name="Archway">
      <a:dk1>
        <a:sysClr val="windowText" lastClr="000000"/>
      </a:dk1>
      <a:lt1>
        <a:sysClr val="window" lastClr="FFFFFF"/>
      </a:lt1>
      <a:dk2>
        <a:srgbClr val="424C4E"/>
      </a:dk2>
      <a:lt2>
        <a:srgbClr val="EDE9E7"/>
      </a:lt2>
      <a:accent1>
        <a:srgbClr val="9FA597"/>
      </a:accent1>
      <a:accent2>
        <a:srgbClr val="AEA67E"/>
      </a:accent2>
      <a:accent3>
        <a:srgbClr val="957D71"/>
      </a:accent3>
      <a:accent4>
        <a:srgbClr val="C88769"/>
      </a:accent4>
      <a:accent5>
        <a:srgbClr val="97A4AA"/>
      </a:accent5>
      <a:accent6>
        <a:srgbClr val="9FA4A5"/>
      </a:accent6>
      <a:hlink>
        <a:srgbClr val="8C9484"/>
      </a:hlink>
      <a:folHlink>
        <a:srgbClr val="C17957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" id="{CCBE687C-D9F1-4254-B066-5079611C2397}" vid="{9D57D580-D4A7-454F-BF49-8DDDB4A8185C}"/>
    </a:ext>
  </a:extLst>
</a:theme>
</file>

<file path=ppt/theme/theme7.xml><?xml version="1.0" encoding="utf-8"?>
<a:theme xmlns:a="http://schemas.openxmlformats.org/drawingml/2006/main" name="1_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Override1.xml><?xml version="1.0" encoding="utf-8"?>
<a:themeOverride xmlns:a="http://schemas.openxmlformats.org/drawingml/2006/main">
  <a:clrScheme name="Office 2007 - 2010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10073</TotalTime>
  <Words>925</Words>
  <Application>Microsoft Office PowerPoint</Application>
  <PresentationFormat>Widescreen</PresentationFormat>
  <Paragraphs>188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16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13</vt:i4>
      </vt:variant>
    </vt:vector>
  </HeadingPairs>
  <TitlesOfParts>
    <vt:vector size="36" baseType="lpstr">
      <vt:lpstr>Algerian</vt:lpstr>
      <vt:lpstr>Aptos</vt:lpstr>
      <vt:lpstr>Aptos Display</vt:lpstr>
      <vt:lpstr>Arial</vt:lpstr>
      <vt:lpstr>Arial Nova</vt:lpstr>
      <vt:lpstr>Bahnschrift Light</vt:lpstr>
      <vt:lpstr>Calibri</vt:lpstr>
      <vt:lpstr>Calibri Light</vt:lpstr>
      <vt:lpstr>Century Gothic</vt:lpstr>
      <vt:lpstr>Felix Titling</vt:lpstr>
      <vt:lpstr>Goudy Old Style</vt:lpstr>
      <vt:lpstr>MS Shell Dlg 2</vt:lpstr>
      <vt:lpstr>Neue Haas Grotesk Text Pro</vt:lpstr>
      <vt:lpstr>Segoe UI</vt:lpstr>
      <vt:lpstr>Wingdings</vt:lpstr>
      <vt:lpstr>Wingdings 3</vt:lpstr>
      <vt:lpstr>Office Theme</vt:lpstr>
      <vt:lpstr>Ion</vt:lpstr>
      <vt:lpstr>Office 2013 - 2022 Theme</vt:lpstr>
      <vt:lpstr>Madison</vt:lpstr>
      <vt:lpstr>Axis</vt:lpstr>
      <vt:lpstr>Archway</vt:lpstr>
      <vt:lpstr>1_Ion</vt:lpstr>
      <vt:lpstr>Modernising Business Information Systems for Business Growth  Improving Efficiency, Decision-Making and Customer Experience</vt:lpstr>
      <vt:lpstr>INTRODUCTION TO INFORMATION SYSTEMS</vt:lpstr>
      <vt:lpstr>TYPES OF INFORMATION SYSTEMS &amp;   BUSINESS PROCESSES</vt:lpstr>
      <vt:lpstr>ENTERPRISE RESOURCE PLANNING (ERP)</vt:lpstr>
      <vt:lpstr>CUSTOMER RELATIONSHIP MANAGEMENT (CRM)</vt:lpstr>
      <vt:lpstr>DECISION SUPPORT SYSTEMS (DSS)</vt:lpstr>
      <vt:lpstr>COMPARISON OF ERP, CRM &amp; DSS</vt:lpstr>
      <vt:lpstr>INFORMATION SYSTEMS THEORIES</vt:lpstr>
      <vt:lpstr>ETHICAL ISSUES &amp; RISK MANAGEMENT</vt:lpstr>
      <vt:lpstr>REAL-WORLD CASE STUDIES</vt:lpstr>
      <vt:lpstr>RECOMMENDATIONS &amp; CONCLUSION</vt:lpstr>
      <vt:lpstr>GROUP CONTRIBUTION LOG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sadia nadeem</cp:lastModifiedBy>
  <cp:revision>223</cp:revision>
  <dcterms:created xsi:type="dcterms:W3CDTF">2026-09-22T08:55:23Z</dcterms:created>
  <dcterms:modified xsi:type="dcterms:W3CDTF">2026-10-06T15:47:24Z</dcterms:modified>
</cp:coreProperties>
</file>