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92"/>
    <p:restoredTop sz="94679"/>
  </p:normalViewPr>
  <p:slideViewPr>
    <p:cSldViewPr snapToGrid="0">
      <p:cViewPr varScale="1">
        <p:scale>
          <a:sx n="91" d="100"/>
          <a:sy n="91" d="100"/>
        </p:scale>
        <p:origin x="192" y="6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3-29T17:14:38.780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1520 0 24575,'-8'0'0,"-6"4"0,-11 7 0,-7 10 0,-7 9 0,-1 3 0,1-1 0,-3 0 0,-1-1 0,1-2 0,5-2 0,9-5 0,10-8 0,2-10 0,-8-13 0,-16-13 0,-22-14 0,-15-6 0,-11 0 0,1 5 0,9 9 0,12 9 0,15 9 0,9 6 0,0 3 0,-2 7 0,0 9 0,2 8 0,5 6 0,6 2 0,0 3 0,0 2 0,2 4 0,1 1 0,3 2 0,4 6 0,1 11 0,1 9 0,3 10 0,4 4 0,5-7 0,4-2 0,3-6 0,0 0 0,0 2 0,0 2 0,0-1 0,0-5 0,0-6 0,0-6 0,0-2 0,0 0 0,0-1 0,0-2 0,2 0 0,1-4 0,2 3 0,3 1 0,1 0 0,5 0 0,0-3 0,3-1 0,0 1 0,0-1 0,2-2 0,3-4 0,8-4 0,7-4 0,10-2 0,11-3 0,12-5 0,15-3 0,11-6 0,-43-8 0,0-2 0,4 0 0,-1-1 0,-1-1 0,0 0 0,-3 0 0,0 0 0,44 0 0,-10 0 0,-1 0 0,0-3 0,-1-3 0,-2-5 0,-3-6 0,1-4 0,6-3 0,5-2 0,-43 11 0,2 0 0,3-1 0,1-2 0,2-1 0,1 0 0,5-1 0,-1 1 0,1 0 0,-1 0 0,-1 1 0,-2 1 0,-2 2 0,-2-1 0,-5 1 0,-2 1 0,37-9 0,-16 1 0,-9 2 0,1-2 0,9-5 0,11-5 0,8-4 0,-1-5 0,-8-1 0,-6-1 0,-6-3 0,-4-2 0,-3-1 0,-8 2 0,-8 0 0,-9 6 0,-5-1 0,-6 3 0,-6 1 0,-5-1 0,-10 0 0,-23-7 0,-27-5 0,-32-4 0,25 25 0,-4 2 0,-4-2 0,-3 2 0,-2 1 0,-2 0 0,-2 0 0,0 0 0,2 0 0,0 0 0,2 1 0,1 1 0,6 0 0,1 1 0,6 2 0,1 0 0,4 3 0,0 1 0,1 0 0,-1 1 0,0 0 0,0 1 0,-44-14 0,5 4 0,9 7 0,3 3 0,-1 4 0,-2 1 0,-6-1 0,1-1 0,0-4 0,8 0 0,9-2 0,7 3 0,11 4 0,4 0 0,0 1 0,-2 0 0,-1-2 0,7 3 0,18 5 0,10 2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3-29T17:14:46.08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535 111 24575,'-14'0'0,"-5"0"0,-9 0 0,-4 2 0,2 4 0,2 3 0,2 3 0,-1 1 0,-4 0 0,2 1 0,3-2 0,5-1 0,7-2 0,2-4 0,-2 1 0,-2 1 0,-8 4 0,-3 5 0,-3 1 0,2 1 0,5-3 0,9-1 0,5 0 0,2 3 0,4 9 0,1 8 0,2 7 0,0 4 0,0-2 0,0-4 0,1-5 0,6-3 0,5-1 0,11-2 0,12 0 0,13-3 0,14 0 0,9 0 0,4-3 0,-1-3 0,1-6 0,3-7 0,5-3 0,1-3 0,-1 0 0,-8 0 0,-4 0 0,-8 0 0,-7 0 0,-8-2 0,-13-3 0,-3-4 0,-6-8 0,1-5 0,0-7 0,-2-4 0,-4 2 0,-6 0 0,-5-1 0,-6-2 0,-3-5 0,-1-4 0,0-3 0,-2 1 0,-8 2 0,-11 0 0,-9 3 0,-9 0 0,0 2 0,2 7 0,-2 1 0,0 5 0,-4 2 0,-2 0 0,2 4 0,3-1 0,4 1 0,1 2 0,-8 4 0,-3 2 0,0 2 0,6 4 0,5 3 0,-9 2 0,-30 0 0,20 3 0,-5 4-1357,-10 5 0,2 1 0,-22 2 1,23 8-1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3-29T17:17:00.714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375 216 24575,'-3'-5'0,"-9"4"0,-11 8 0,-8 11 0,-1 5 0,9 1 0,9-5 0,6-6 0,1-2 0,1 0 0,-1-1 0,-1-2 0,-6 4 0,-9 6 0,-11 8 0,-6 7 0,6-2 0,12-4 0,9-6 0,8-3 0,1-1 0,0 2 0,1 4 0,0 3 0,2 2 0,1 1 0,0-3 0,0-2 0,0-1 0,0-2 0,0-1 0,0-2 0,1-2 0,7-1 0,14 1 0,16 4 0,14 2 0,10 0 0,3-4 0,-1-5 0,-8-7 0,-15-3 0,-8-3 0,-4-5 0,15-15 0,11-18 0,5-13 0,-5 1 0,-14 14 0,-14 13 0,-12 5 0,-6-1 0,-4-5 0,1-4 0,-1-6 0,-2-3 0,-2 1 0,-1 1 0,0 3 0,0 4 0,0 2 0,-1 0 0,-3 2 0,-5-3 0,-9-2 0,-7-1 0,-4-2 0,-3 2 0,0 2 0,-1 4 0,2 1 0,3 1 0,4 3 0,0 3 0,-2 1 0,-7-1 0,-4-1 0,-2 0 0,3 6 0,6 3 0,5 2 0,8 3 0,-2 2 0,-7 3 0,13-1 0,-6 2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3-29T17:24:32.994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361 197 24575,'0'6'0,"0"2"0,0 5 0,0 6 0,0 4 0,0 6 0,0 2 0,0 3 0,0 5 0,0 1 0,0-2 0,0-7 0,0-5 0,0-1 0,2 3 0,4 11 0,3 4 0,2 6 0,0-3 0,2-10 0,6-3 0,19 4 0,31 8 0,-20-18 0,5-2 0,12 2 0,5-1 0,5-3 0,2-2 0,4-2 0,1-1 0,1-4 0,0-2 0,0-2 0,-1-2 0,-2-2 0,-1-1 0,-5-1 0,0-1 0,-5 1 0,0-1 0,-2-1 0,0-1 0,2 0 0,-1-1 0,1-3 0,0-2 0,-2-3 0,-2-3 0,-5-1 0,-2-2 0,-5 0 0,-1 0 0,-4 2 0,-1 0 0,46-7 0,4 4 0,-2 1 0,0 2 0,2 1 0,-2-4 0,-46 7 0,0 0 0,0-1 0,0-1 0,0-1 0,0 0 0,2-1 0,0 0 0,0-1 0,1-1 0,-1 0 0,0-1 0,0-1 0,0-1 0,-2-1 0,0-1 0,-2-1 0,0 0 0,43-19 0,-11 3 0,-10 6 0,-7 6 0,-3 3 0,4 0 0,4-1 0,3-2 0,-4 2 0,-8 4 0,-11 4 0,-10 3 0,-7 4 0,-10 1 0,-8-3 0,-7-4 0,-13-9 0,-23-13 0,-28-8 0,-28-7 0,33 24 0,-2 0 0,1 2 0,0 0 0,1 3 0,0 1 0,3 3 0,0 3 0,-42-9 0,-4 10 0,46 8 0,0 1 0,-1-1 0,1 0 0,-1 0 0,2 0 0,-46-7 0,7 2 0,8 4 0,6 3 0,7 3 0,3 0 0,-3 0 0,-1 3 0,-4 7 0,-3 4 0,0 5 0,0-1 0,-1-2 0,-3-1 0,-4-3 0,-6 1 0,-2 1 0,0 1 0,-2 0 0,3-4 0,-2 0 0,2-1 0,2-2 0,-3-2 0,3-3 0,5-3 0,7 3 0,7 0 0,2 3 0,-4 2 0,-9 2 0,-8 3 0,-4-2 0,-3-2 0,-1-2 0,1-3 0,4-2 0,4-2 0,3 0 0,-1 0 0,-7 3 0,-6 4 0,48-3 0,-1 1 0,0 0 0,0-1 0,-42 3 0,16-4 0,15-1 0,21-2 0,17 0 0,12 0 0,9 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EA957-3DDC-41B9-4F3B-4EE91C1AC3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A06442-A2AD-33E6-C077-18CFF92D8D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12EC4B-03B1-2379-F36B-D7607B2B6B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ADA1C-3229-544F-AD10-76E516F318BB}" type="datetimeFigureOut">
              <a:rPr lang="en-US" smtClean="0"/>
              <a:t>3/28/26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A67B3B-ECC8-CE5A-63AE-886857981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C8E23D-BF42-F91D-CB2F-40CCC7058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DB74-E456-254F-BFF4-59CDB9D766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569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385CC-C4EB-294E-92BC-6DF9A69DE8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B2040C-F722-ED1E-5125-00F84AFC0B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89ED3E-7BD1-2D64-0B6C-6793024F1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ADA1C-3229-544F-AD10-76E516F318BB}" type="datetimeFigureOut">
              <a:rPr lang="en-US" smtClean="0"/>
              <a:t>3/28/26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D8660D-8510-F397-8D00-79C5BD3A3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531C1A-17AF-3DFF-5C50-9091F3CFA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DB74-E456-254F-BFF4-59CDB9D766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640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3AFF3-B6B7-F076-1CF4-E7E638CA7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2986B0-7FF4-5CD2-390B-E696038A05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E5C647-0EF2-D1CF-5A6E-ED38BF23E2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ADA1C-3229-544F-AD10-76E516F318BB}" type="datetimeFigureOut">
              <a:rPr lang="en-US" smtClean="0"/>
              <a:t>3/28/26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DC7E2E-E1DA-5B61-08A3-969C1206E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9AED6E-3DC6-200D-17BF-24BE340B0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DB74-E456-254F-BFF4-59CDB9D766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420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96F32-E037-713B-E451-10976CEE8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FF6A66-10B3-F297-3F13-602F0278FC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45B2CF-8D38-ED2B-DC10-E9332E1440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5C9943-974E-A694-6622-A6253EE94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ADA1C-3229-544F-AD10-76E516F318BB}" type="datetimeFigureOut">
              <a:rPr lang="en-US" smtClean="0"/>
              <a:t>3/28/26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9E78B8-83AD-3BFF-5270-B9DE66795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B49E28-081A-2256-4608-3C2F369E9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DB74-E456-254F-BFF4-59CDB9D766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6524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9A77A-B2CC-6F73-1621-DF0CF9D8F2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4AF5D2-4BA4-B8AB-2847-8FF7C4BF76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EDACFE-F16B-E8CD-CB99-7B1E1AA27B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F17A8A-22C7-4DC4-C7B3-E108DFC63E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8550F8-41F6-2AAF-98E6-FD3C407F77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633514-A243-80CA-83AC-CB1A34CCD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ADA1C-3229-544F-AD10-76E516F318BB}" type="datetimeFigureOut">
              <a:rPr lang="en-US" smtClean="0"/>
              <a:t>3/28/26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1D45370-B730-316E-B4FC-DB31DAA81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A9E9CA-5D15-C5B3-FF40-9FE792E62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DB74-E456-254F-BFF4-59CDB9D766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998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9AB7E-63B5-B5AC-8877-4944AE736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85EBB5-3BAD-DDE1-B9D7-F06299BF1E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ADA1C-3229-544F-AD10-76E516F318BB}" type="datetimeFigureOut">
              <a:rPr lang="en-US" smtClean="0"/>
              <a:t>3/28/26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1C9BAC-2AB0-4E9C-2554-D63A1A3B4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B64E99-03E9-32A4-FE61-BDDC7B9A0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DB74-E456-254F-BFF4-59CDB9D766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225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DB9DB87-BF89-4F27-8B22-E616C3C22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ADA1C-3229-544F-AD10-76E516F318BB}" type="datetimeFigureOut">
              <a:rPr lang="en-US" smtClean="0"/>
              <a:t>3/28/26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8E2F23-D4B6-4550-FE49-B0964B023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F9A770-7719-5D9E-2870-F0D78DB15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DB74-E456-254F-BFF4-59CDB9D766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589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B7638-65FA-C9AA-21D4-564E4EFBC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7EC3C4-5F05-AD29-B604-ABDA2D6E41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8705E5-0903-144B-151A-C92D1CF8A8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F324C7-B7AD-F48B-FAFB-20683C4501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ADA1C-3229-544F-AD10-76E516F318BB}" type="datetimeFigureOut">
              <a:rPr lang="en-US" smtClean="0"/>
              <a:t>3/28/26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5551CD-F20C-6335-8E74-1FEDA97C4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683B39-B65E-50E9-F812-CB486E08F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DB74-E456-254F-BFF4-59CDB9D766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731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3A27EE-5CC3-669E-35A1-4565C6FCB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6A16B5-E533-7918-AC48-8088D9211B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35ED3E-889E-3293-95D6-0A0E6832BB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06DD3B-96BC-1156-914E-1A0FFF1A62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ADA1C-3229-544F-AD10-76E516F318BB}" type="datetimeFigureOut">
              <a:rPr lang="en-US" smtClean="0"/>
              <a:t>3/28/26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524D29-5D19-B78E-2B35-2EEC943E5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78B477-8438-2592-A3EB-B280F7660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DB74-E456-254F-BFF4-59CDB9D766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959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813D94-B744-CED3-C240-348D80805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118FBC-23B2-0A26-BD71-77908ADCF7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BE75CB-B579-822A-9E7A-D67F629AA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ADA1C-3229-544F-AD10-76E516F318BB}" type="datetimeFigureOut">
              <a:rPr lang="en-US" smtClean="0"/>
              <a:t>3/28/26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E8B89B-6F60-6C9A-31E7-16F8CF862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FD39C8-FB9A-9C8B-C5D3-146C2E1F3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DB74-E456-254F-BFF4-59CDB9D766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424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8B2845C-0F2B-40C8-593F-C273E767A0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440325-011B-1F21-62E5-172C560D1C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99B3EA-AAA4-C908-5032-E0EEC68E2F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ADA1C-3229-544F-AD10-76E516F318BB}" type="datetimeFigureOut">
              <a:rPr lang="en-US" smtClean="0"/>
              <a:t>3/28/26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8DF2A-5058-E16A-FE95-1629D064F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88667C-0279-104F-D0BA-CF2DF0AC6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4DB74-E456-254F-BFF4-59CDB9D766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384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C61FC8-2718-73F8-D43B-8586A7855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0E5891-97A5-F66A-C2E9-F48FC01361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E36FF5-7D30-831A-76A5-6D3CCC4101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95ADA1C-3229-544F-AD10-76E516F318BB}" type="datetimeFigureOut">
              <a:rPr lang="en-US" smtClean="0"/>
              <a:t>3/28/26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E7B737-991F-25F2-C98C-8B611FBAFA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297FAA-128F-461A-3725-DD3AFFECEB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644DB74-E456-254F-BFF4-59CDB9D766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040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customXml" Target="../ink/ink2.xml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customXml" Target="../ink/ink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5242B9-E140-898D-530E-B1DF4154CD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98474"/>
            <a:ext cx="12192000" cy="6759526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9871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B2E140-3CFD-FBFF-2BED-7BA6B957F2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5641145" cy="1428801"/>
          </a:xfrm>
        </p:spPr>
        <p:txBody>
          <a:bodyPr>
            <a:normAutofit fontScale="90000"/>
          </a:bodyPr>
          <a:lstStyle/>
          <a:p>
            <a:r>
              <a:rPr lang="en-US" sz="2000" dirty="0"/>
              <a:t>Laga Pendi</a:t>
            </a:r>
            <a:br>
              <a:rPr lang="en-US" sz="2000" dirty="0"/>
            </a:br>
            <a:r>
              <a:rPr lang="en-US" sz="2000" dirty="0"/>
              <a:t>Student ID:2533873</a:t>
            </a:r>
            <a:br>
              <a:rPr lang="en-US" sz="2000" dirty="0"/>
            </a:br>
            <a:r>
              <a:rPr lang="en-US" sz="2000" dirty="0"/>
              <a:t>LCLM4002</a:t>
            </a:r>
            <a:br>
              <a:rPr lang="en-US" sz="2000" dirty="0"/>
            </a:br>
            <a:r>
              <a:rPr lang="en-US" sz="2000" dirty="0"/>
              <a:t>Digital Skills</a:t>
            </a:r>
            <a:br>
              <a:rPr lang="en-US" sz="2000" dirty="0"/>
            </a:br>
            <a:r>
              <a:rPr lang="en-US" sz="2000" dirty="0"/>
              <a:t>Lecturer </a:t>
            </a:r>
            <a:r>
              <a:rPr lang="en-US" sz="2000" dirty="0" err="1"/>
              <a:t>Teacher:REJWAN</a:t>
            </a:r>
            <a:r>
              <a:rPr lang="en-US" sz="2000" dirty="0"/>
              <a:t> BIN</a:t>
            </a:r>
          </a:p>
        </p:txBody>
      </p:sp>
      <p:pic>
        <p:nvPicPr>
          <p:cNvPr id="5" name="Content Placeholder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C53BE46-D05E-00DA-8DEC-68BE72B2C5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32975" y="3839675"/>
            <a:ext cx="4897567" cy="318508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940A215-6E54-37B1-96D9-609A6882BF05}"/>
              </a:ext>
            </a:extLst>
          </p:cNvPr>
          <p:cNvSpPr txBox="1"/>
          <p:nvPr/>
        </p:nvSpPr>
        <p:spPr>
          <a:xfrm>
            <a:off x="1" y="3731058"/>
            <a:ext cx="72944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STEP 1:Write text (This is my Instagram ,Click here)</a:t>
            </a:r>
          </a:p>
          <a:p>
            <a:endParaRPr lang="en-US" dirty="0"/>
          </a:p>
          <a:p>
            <a:r>
              <a:rPr lang="en-US" dirty="0"/>
              <a:t>STEP 2:Select the text that you want to hyperlink </a:t>
            </a:r>
          </a:p>
          <a:p>
            <a:endParaRPr lang="en-US" dirty="0"/>
          </a:p>
          <a:p>
            <a:r>
              <a:rPr lang="en-US" dirty="0"/>
              <a:t>STEP 3 :Go to ”Insert “and select “</a:t>
            </a:r>
            <a:r>
              <a:rPr lang="en-US" dirty="0" err="1"/>
              <a:t>link”tool</a:t>
            </a:r>
            <a:endParaRPr lang="en-US" dirty="0"/>
          </a:p>
          <a:p>
            <a:endParaRPr lang="en-US" dirty="0"/>
          </a:p>
          <a:p>
            <a:r>
              <a:rPr lang="en-US" dirty="0"/>
              <a:t>STEP 4:When you clink on the link ,the pop up appears as shown </a:t>
            </a:r>
          </a:p>
          <a:p>
            <a:r>
              <a:rPr lang="en-US" dirty="0"/>
              <a:t>                  on the right </a:t>
            </a:r>
          </a:p>
          <a:p>
            <a:endParaRPr lang="en-US" dirty="0"/>
          </a:p>
          <a:p>
            <a:r>
              <a:rPr lang="en-US" dirty="0"/>
              <a:t>STEP 5:Add the link that you copied and press ”ok”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7C8D574-6D4C-0C78-862A-761C143593AC}"/>
              </a:ext>
            </a:extLst>
          </p:cNvPr>
          <p:cNvSpPr txBox="1"/>
          <p:nvPr/>
        </p:nvSpPr>
        <p:spPr>
          <a:xfrm flipH="1">
            <a:off x="7294433" y="3200344"/>
            <a:ext cx="48975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This is my </a:t>
            </a:r>
            <a:r>
              <a:rPr lang="en-US" dirty="0" err="1"/>
              <a:t>instagram</a:t>
            </a:r>
            <a:r>
              <a:rPr lang="en-US" dirty="0"/>
              <a:t>  click here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D1F3422B-6DF7-A0B4-5D06-085488CA429D}"/>
                  </a:ext>
                </a:extLst>
              </p14:cNvPr>
              <p14:cNvContentPartPr/>
              <p14:nvPr/>
            </p14:nvContentPartPr>
            <p14:xfrm>
              <a:off x="9508735" y="2930345"/>
              <a:ext cx="1404360" cy="826560"/>
            </p14:xfrm>
          </p:contentPart>
        </mc:Choice>
        <mc:Fallback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D1F3422B-6DF7-A0B4-5D06-085488CA429D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502615" y="2924225"/>
                <a:ext cx="1416600" cy="838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CE1FEAC3-6F25-6B66-CF3A-DDE557E82A0C}"/>
                  </a:ext>
                </a:extLst>
              </p14:cNvPr>
              <p14:cNvContentPartPr/>
              <p14:nvPr/>
            </p14:nvContentPartPr>
            <p14:xfrm>
              <a:off x="7432975" y="3768785"/>
              <a:ext cx="485280" cy="313200"/>
            </p14:xfrm>
          </p:contentPart>
        </mc:Choice>
        <mc:Fallback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CE1FEAC3-6F25-6B66-CF3A-DDE557E82A0C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26855" y="3762665"/>
                <a:ext cx="497520" cy="325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795E2A5B-A145-69DF-E27A-72FAE1B94A54}"/>
                  </a:ext>
                </a:extLst>
              </p14:cNvPr>
              <p14:cNvContentPartPr/>
              <p14:nvPr/>
            </p14:nvContentPartPr>
            <p14:xfrm>
              <a:off x="9432055" y="3866345"/>
              <a:ext cx="287640" cy="347760"/>
            </p14:xfrm>
          </p:contentPart>
        </mc:Choice>
        <mc:Fallback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795E2A5B-A145-69DF-E27A-72FAE1B94A54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9425935" y="3860225"/>
                <a:ext cx="29988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0F83AF9A-B806-B66C-CC10-7AE8571E3E60}"/>
                  </a:ext>
                </a:extLst>
              </p14:cNvPr>
              <p14:cNvContentPartPr/>
              <p14:nvPr/>
            </p14:nvContentPartPr>
            <p14:xfrm>
              <a:off x="9037135" y="4661585"/>
              <a:ext cx="1835280" cy="422640"/>
            </p14:xfrm>
          </p:contentPart>
        </mc:Choice>
        <mc:Fallback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0F83AF9A-B806-B66C-CC10-7AE8571E3E60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9031015" y="4655465"/>
                <a:ext cx="1847520" cy="434880"/>
              </a:xfrm>
              <a:prstGeom prst="rect">
                <a:avLst/>
              </a:prstGeom>
            </p:spPr>
          </p:pic>
        </mc:Fallback>
      </mc:AlternateContent>
      <p:pic>
        <p:nvPicPr>
          <p:cNvPr id="19" name="Picture 18" descr="A blue background with a black and yellow shield with yellow flowers and leaves&#10;&#10;AI-generated content may be incorrect.">
            <a:extLst>
              <a:ext uri="{FF2B5EF4-FFF2-40B4-BE49-F238E27FC236}">
                <a16:creationId xmlns:a16="http://schemas.microsoft.com/office/drawing/2014/main" id="{C9BEECBE-D301-A868-FF79-3F6F58CBEBE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037135" y="228963"/>
            <a:ext cx="2540000" cy="2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1242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1967</TotalTime>
  <Words>97</Words>
  <Application>Microsoft Macintosh PowerPoint</Application>
  <PresentationFormat>Widescreen</PresentationFormat>
  <Paragraphs>12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PowerPoint Presentation</vt:lpstr>
      <vt:lpstr>Laga Pendi Student ID:2533873 LCLM4002 Digital Skills Lecturer Teacher:REJWAN BIN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Laga Mustafa Pendi (2533873)</dc:creator>
  <cp:lastModifiedBy>Laga Mustafa Pendi (2533873)</cp:lastModifiedBy>
  <cp:revision>1</cp:revision>
  <dcterms:created xsi:type="dcterms:W3CDTF">2026-03-28T08:40:52Z</dcterms:created>
  <dcterms:modified xsi:type="dcterms:W3CDTF">2026-03-29T17:28:30Z</dcterms:modified>
</cp:coreProperties>
</file>