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317" r:id="rId8"/>
    <p:sldId id="264" r:id="rId9"/>
    <p:sldId id="265" r:id="rId10"/>
    <p:sldId id="266" r:id="rId11"/>
    <p:sldId id="318" r:id="rId12"/>
    <p:sldId id="267" r:id="rId13"/>
    <p:sldId id="268" r:id="rId14"/>
    <p:sldId id="269" r:id="rId15"/>
    <p:sldId id="270" r:id="rId16"/>
    <p:sldId id="271" r:id="rId17"/>
    <p:sldId id="319" r:id="rId18"/>
    <p:sldId id="263" r:id="rId19"/>
    <p:sldId id="272" r:id="rId20"/>
    <p:sldId id="273" r:id="rId21"/>
    <p:sldId id="274" r:id="rId22"/>
    <p:sldId id="276" r:id="rId23"/>
    <p:sldId id="275"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4B9713-4B96-498A-82E1-10BCB1BFF9B9}"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GB"/>
        </a:p>
      </dgm:t>
    </dgm:pt>
    <dgm:pt modelId="{BB3183F4-3445-4405-A291-A1073F036D6D}">
      <dgm:prSet phldrT="[Text]"/>
      <dgm:spPr/>
      <dgm:t>
        <a:bodyPr/>
        <a:lstStyle/>
        <a:p>
          <a:r>
            <a:rPr lang="en-GB" dirty="0"/>
            <a:t>Content</a:t>
          </a:r>
        </a:p>
      </dgm:t>
    </dgm:pt>
    <dgm:pt modelId="{2EE396A5-C0D9-4906-9284-A70CBECB8CBD}" type="parTrans" cxnId="{E0DF1880-B725-4732-8BC5-EF0CE211F115}">
      <dgm:prSet/>
      <dgm:spPr/>
      <dgm:t>
        <a:bodyPr/>
        <a:lstStyle/>
        <a:p>
          <a:endParaRPr lang="en-GB"/>
        </a:p>
      </dgm:t>
    </dgm:pt>
    <dgm:pt modelId="{797B9DE3-6E46-4130-8B44-E22EC277FC93}" type="sibTrans" cxnId="{E0DF1880-B725-4732-8BC5-EF0CE211F115}">
      <dgm:prSet/>
      <dgm:spPr/>
      <dgm:t>
        <a:bodyPr/>
        <a:lstStyle/>
        <a:p>
          <a:endParaRPr lang="en-GB"/>
        </a:p>
      </dgm:t>
    </dgm:pt>
    <dgm:pt modelId="{1AC199CD-14FD-4907-A808-D6B47309AAAC}">
      <dgm:prSet phldrT="[Text]"/>
      <dgm:spPr/>
      <dgm:t>
        <a:bodyPr/>
        <a:lstStyle/>
        <a:p>
          <a:r>
            <a:rPr lang="en-GB" dirty="0"/>
            <a:t>Effectiveness</a:t>
          </a:r>
        </a:p>
      </dgm:t>
    </dgm:pt>
    <dgm:pt modelId="{FFC6A7F4-FFF1-4D49-A298-2796AFDEDB1C}" type="parTrans" cxnId="{87E23F05-EBE4-46A7-945B-A46121463790}">
      <dgm:prSet/>
      <dgm:spPr/>
      <dgm:t>
        <a:bodyPr/>
        <a:lstStyle/>
        <a:p>
          <a:endParaRPr lang="en-GB"/>
        </a:p>
      </dgm:t>
    </dgm:pt>
    <dgm:pt modelId="{147C9DC0-1A98-40DC-8B6D-60B58AF61FF2}" type="sibTrans" cxnId="{87E23F05-EBE4-46A7-945B-A46121463790}">
      <dgm:prSet/>
      <dgm:spPr/>
      <dgm:t>
        <a:bodyPr/>
        <a:lstStyle/>
        <a:p>
          <a:endParaRPr lang="en-GB"/>
        </a:p>
      </dgm:t>
    </dgm:pt>
    <dgm:pt modelId="{312EBAD7-810E-4349-AF79-AE6CBE8A3F03}">
      <dgm:prSet phldrT="[Text]"/>
      <dgm:spPr/>
      <dgm:t>
        <a:bodyPr/>
        <a:lstStyle/>
        <a:p>
          <a:r>
            <a:rPr lang="en-GB" dirty="0"/>
            <a:t>Nature of Imagery</a:t>
          </a:r>
        </a:p>
      </dgm:t>
    </dgm:pt>
    <dgm:pt modelId="{03ACC2E9-6370-4D93-B184-B3D292D9EA4D}" type="parTrans" cxnId="{D8989E1C-2DED-45D5-B1F5-1AB72438853E}">
      <dgm:prSet/>
      <dgm:spPr/>
      <dgm:t>
        <a:bodyPr/>
        <a:lstStyle/>
        <a:p>
          <a:endParaRPr lang="en-GB"/>
        </a:p>
      </dgm:t>
    </dgm:pt>
    <dgm:pt modelId="{86BF49C4-0ECA-427D-ABB1-5062DC4BB12F}" type="sibTrans" cxnId="{D8989E1C-2DED-45D5-B1F5-1AB72438853E}">
      <dgm:prSet/>
      <dgm:spPr/>
      <dgm:t>
        <a:bodyPr/>
        <a:lstStyle/>
        <a:p>
          <a:endParaRPr lang="en-GB"/>
        </a:p>
      </dgm:t>
    </dgm:pt>
    <dgm:pt modelId="{D4BCC689-4B43-4409-A58A-BB7A27882F48}">
      <dgm:prSet phldrT="[Text]"/>
      <dgm:spPr/>
      <dgm:t>
        <a:bodyPr/>
        <a:lstStyle/>
        <a:p>
          <a:r>
            <a:rPr lang="en-GB" dirty="0"/>
            <a:t>Surroundings</a:t>
          </a:r>
        </a:p>
      </dgm:t>
    </dgm:pt>
    <dgm:pt modelId="{2083FE89-17C5-47F6-B476-22EDFEAF1F83}" type="parTrans" cxnId="{7C8E94DE-030D-4EAF-9C47-854F2BAAE839}">
      <dgm:prSet/>
      <dgm:spPr/>
      <dgm:t>
        <a:bodyPr/>
        <a:lstStyle/>
        <a:p>
          <a:endParaRPr lang="en-GB"/>
        </a:p>
      </dgm:t>
    </dgm:pt>
    <dgm:pt modelId="{4C29DC9F-8896-4F53-A8A9-2A83173D6615}" type="sibTrans" cxnId="{7C8E94DE-030D-4EAF-9C47-854F2BAAE839}">
      <dgm:prSet/>
      <dgm:spPr/>
      <dgm:t>
        <a:bodyPr/>
        <a:lstStyle/>
        <a:p>
          <a:endParaRPr lang="en-GB"/>
        </a:p>
      </dgm:t>
    </dgm:pt>
    <dgm:pt modelId="{900558B0-AA13-4C4F-B884-4D39E7CDA015}">
      <dgm:prSet phldrT="[Text]"/>
      <dgm:spPr/>
      <dgm:t>
        <a:bodyPr/>
        <a:lstStyle/>
        <a:p>
          <a:r>
            <a:rPr lang="en-GB" dirty="0"/>
            <a:t>Sessions</a:t>
          </a:r>
        </a:p>
      </dgm:t>
    </dgm:pt>
    <dgm:pt modelId="{CBF18E70-122B-41FB-A9F3-B56D532A2039}" type="parTrans" cxnId="{7605F204-AE7A-480C-A4A4-14079C49933F}">
      <dgm:prSet/>
      <dgm:spPr/>
      <dgm:t>
        <a:bodyPr/>
        <a:lstStyle/>
        <a:p>
          <a:endParaRPr lang="en-GB"/>
        </a:p>
      </dgm:t>
    </dgm:pt>
    <dgm:pt modelId="{8402C576-2508-44BA-AD88-6E27755610B7}" type="sibTrans" cxnId="{7605F204-AE7A-480C-A4A4-14079C49933F}">
      <dgm:prSet/>
      <dgm:spPr/>
      <dgm:t>
        <a:bodyPr/>
        <a:lstStyle/>
        <a:p>
          <a:endParaRPr lang="en-GB"/>
        </a:p>
      </dgm:t>
    </dgm:pt>
    <dgm:pt modelId="{80B30A45-E0DB-4C3A-A816-F03794A1E67B}">
      <dgm:prSet phldrT="[Text]"/>
      <dgm:spPr/>
      <dgm:t>
        <a:bodyPr/>
        <a:lstStyle/>
        <a:p>
          <a:r>
            <a:rPr lang="en-GB" dirty="0"/>
            <a:t>Type of Imagery</a:t>
          </a:r>
        </a:p>
      </dgm:t>
    </dgm:pt>
    <dgm:pt modelId="{9010AFDA-6161-4ACF-ADA2-584DF7C144F4}" type="parTrans" cxnId="{CE09DCBC-F97F-4C18-BEDD-EA2CBD06DD6A}">
      <dgm:prSet/>
      <dgm:spPr/>
      <dgm:t>
        <a:bodyPr/>
        <a:lstStyle/>
        <a:p>
          <a:endParaRPr lang="en-GB"/>
        </a:p>
      </dgm:t>
    </dgm:pt>
    <dgm:pt modelId="{C540AEF0-CF1F-46C6-BA73-6E80B71E4BE3}" type="sibTrans" cxnId="{CE09DCBC-F97F-4C18-BEDD-EA2CBD06DD6A}">
      <dgm:prSet/>
      <dgm:spPr/>
      <dgm:t>
        <a:bodyPr/>
        <a:lstStyle/>
        <a:p>
          <a:endParaRPr lang="en-GB"/>
        </a:p>
      </dgm:t>
    </dgm:pt>
    <dgm:pt modelId="{BD650EDC-2D8E-4EA8-BE4B-EE95E0748BF4}">
      <dgm:prSet phldrT="[Text]"/>
      <dgm:spPr/>
      <dgm:t>
        <a:bodyPr/>
        <a:lstStyle/>
        <a:p>
          <a:r>
            <a:rPr lang="en-GB" dirty="0"/>
            <a:t>Controllability</a:t>
          </a:r>
        </a:p>
      </dgm:t>
    </dgm:pt>
    <dgm:pt modelId="{BFC4AF48-5798-4AFD-9EA8-7E9599FFFB74}" type="parTrans" cxnId="{305738A8-F4D0-4FDB-A1F8-A86565A8E969}">
      <dgm:prSet/>
      <dgm:spPr/>
      <dgm:t>
        <a:bodyPr/>
        <a:lstStyle/>
        <a:p>
          <a:endParaRPr lang="en-GB"/>
        </a:p>
      </dgm:t>
    </dgm:pt>
    <dgm:pt modelId="{AFD3981A-308C-4CF5-82EF-671170B72712}" type="sibTrans" cxnId="{305738A8-F4D0-4FDB-A1F8-A86565A8E969}">
      <dgm:prSet/>
      <dgm:spPr/>
      <dgm:t>
        <a:bodyPr/>
        <a:lstStyle/>
        <a:p>
          <a:endParaRPr lang="en-GB"/>
        </a:p>
      </dgm:t>
    </dgm:pt>
    <dgm:pt modelId="{C2F69193-BEB8-4E0C-B30B-824986525A96}">
      <dgm:prSet phldrT="[Text]"/>
      <dgm:spPr/>
      <dgm:t>
        <a:bodyPr/>
        <a:lstStyle/>
        <a:p>
          <a:r>
            <a:rPr lang="en-GB" dirty="0"/>
            <a:t>Duration</a:t>
          </a:r>
        </a:p>
      </dgm:t>
    </dgm:pt>
    <dgm:pt modelId="{785D57A7-A7BA-4785-9AC3-E298B0E86D47}" type="parTrans" cxnId="{54F950A7-32DE-4C9D-9C86-49505381FBAB}">
      <dgm:prSet/>
      <dgm:spPr/>
      <dgm:t>
        <a:bodyPr/>
        <a:lstStyle/>
        <a:p>
          <a:endParaRPr lang="en-GB"/>
        </a:p>
      </dgm:t>
    </dgm:pt>
    <dgm:pt modelId="{0757363C-2C73-4F4D-B52A-0E859012A027}" type="sibTrans" cxnId="{54F950A7-32DE-4C9D-9C86-49505381FBAB}">
      <dgm:prSet/>
      <dgm:spPr/>
      <dgm:t>
        <a:bodyPr/>
        <a:lstStyle/>
        <a:p>
          <a:endParaRPr lang="en-GB"/>
        </a:p>
      </dgm:t>
    </dgm:pt>
    <dgm:pt modelId="{B3828A7C-7940-441A-A74D-A2490DE8C068}">
      <dgm:prSet phldrT="[Text]"/>
      <dgm:spPr/>
      <dgm:t>
        <a:bodyPr/>
        <a:lstStyle/>
        <a:p>
          <a:r>
            <a:rPr lang="en-GB" dirty="0"/>
            <a:t>Frequency</a:t>
          </a:r>
        </a:p>
      </dgm:t>
    </dgm:pt>
    <dgm:pt modelId="{6362699B-5797-4B87-9330-202A5E3603AA}" type="parTrans" cxnId="{E1B29437-9EE4-4331-B434-0BACCAD02A2B}">
      <dgm:prSet/>
      <dgm:spPr/>
      <dgm:t>
        <a:bodyPr/>
        <a:lstStyle/>
        <a:p>
          <a:endParaRPr lang="en-GB"/>
        </a:p>
      </dgm:t>
    </dgm:pt>
    <dgm:pt modelId="{D722AA65-F99B-494B-A030-67250E9D8311}" type="sibTrans" cxnId="{E1B29437-9EE4-4331-B434-0BACCAD02A2B}">
      <dgm:prSet/>
      <dgm:spPr/>
      <dgm:t>
        <a:bodyPr/>
        <a:lstStyle/>
        <a:p>
          <a:endParaRPr lang="en-GB"/>
        </a:p>
      </dgm:t>
    </dgm:pt>
    <dgm:pt modelId="{34E77F9B-A514-4D3A-BD52-F67538E0F792}">
      <dgm:prSet phldrT="[Text]"/>
      <dgm:spPr/>
      <dgm:t>
        <a:bodyPr/>
        <a:lstStyle/>
        <a:p>
          <a:r>
            <a:rPr lang="en-GB" dirty="0"/>
            <a:t>Positive</a:t>
          </a:r>
        </a:p>
      </dgm:t>
    </dgm:pt>
    <dgm:pt modelId="{C15C39DE-E5F4-41DB-AF64-6E95D1FC903D}" type="parTrans" cxnId="{9B282D83-B3E6-4D52-96E9-A33DDCCC2EEE}">
      <dgm:prSet/>
      <dgm:spPr/>
      <dgm:t>
        <a:bodyPr/>
        <a:lstStyle/>
        <a:p>
          <a:endParaRPr lang="en-GB"/>
        </a:p>
      </dgm:t>
    </dgm:pt>
    <dgm:pt modelId="{B8ECBC7A-68D3-4BB1-B4A4-5EF50A92608A}" type="sibTrans" cxnId="{9B282D83-B3E6-4D52-96E9-A33DDCCC2EEE}">
      <dgm:prSet/>
      <dgm:spPr/>
      <dgm:t>
        <a:bodyPr/>
        <a:lstStyle/>
        <a:p>
          <a:endParaRPr lang="en-GB"/>
        </a:p>
      </dgm:t>
    </dgm:pt>
    <dgm:pt modelId="{9BFC1868-4687-4AC2-A668-B833446C47A7}">
      <dgm:prSet phldrT="[Text]"/>
      <dgm:spPr/>
      <dgm:t>
        <a:bodyPr/>
        <a:lstStyle/>
        <a:p>
          <a:r>
            <a:rPr lang="en-GB" dirty="0"/>
            <a:t>Negative</a:t>
          </a:r>
        </a:p>
      </dgm:t>
    </dgm:pt>
    <dgm:pt modelId="{96D76C73-96D9-486C-B8A7-488CBFC9B11E}" type="parTrans" cxnId="{D14EEA22-7E9D-413E-9752-F41A1900094A}">
      <dgm:prSet/>
      <dgm:spPr/>
      <dgm:t>
        <a:bodyPr/>
        <a:lstStyle/>
        <a:p>
          <a:endParaRPr lang="en-GB"/>
        </a:p>
      </dgm:t>
    </dgm:pt>
    <dgm:pt modelId="{F4F56F4C-3BBA-4D78-8C49-44215E46CE10}" type="sibTrans" cxnId="{D14EEA22-7E9D-413E-9752-F41A1900094A}">
      <dgm:prSet/>
      <dgm:spPr/>
      <dgm:t>
        <a:bodyPr/>
        <a:lstStyle/>
        <a:p>
          <a:endParaRPr lang="en-GB"/>
        </a:p>
      </dgm:t>
    </dgm:pt>
    <dgm:pt modelId="{AC824BAD-B010-478F-8E7B-CEA4DACD3622}">
      <dgm:prSet phldrT="[Text]"/>
      <dgm:spPr/>
      <dgm:t>
        <a:bodyPr/>
        <a:lstStyle/>
        <a:p>
          <a:r>
            <a:rPr lang="en-GB" dirty="0"/>
            <a:t>Accuracy</a:t>
          </a:r>
        </a:p>
      </dgm:t>
    </dgm:pt>
    <dgm:pt modelId="{F949B37F-8B71-4364-B41C-D8C14EFF5743}" type="parTrans" cxnId="{7917FCDE-EA24-4949-A542-CA089AC49E70}">
      <dgm:prSet/>
      <dgm:spPr/>
      <dgm:t>
        <a:bodyPr/>
        <a:lstStyle/>
        <a:p>
          <a:endParaRPr lang="en-GB"/>
        </a:p>
      </dgm:t>
    </dgm:pt>
    <dgm:pt modelId="{D719CFA4-E4CB-4D83-8CE8-E5A4ADBAFFE7}" type="sibTrans" cxnId="{7917FCDE-EA24-4949-A542-CA089AC49E70}">
      <dgm:prSet/>
      <dgm:spPr/>
      <dgm:t>
        <a:bodyPr/>
        <a:lstStyle/>
        <a:p>
          <a:endParaRPr lang="en-GB"/>
        </a:p>
      </dgm:t>
    </dgm:pt>
    <dgm:pt modelId="{E46B1C0F-F5B4-4C01-840D-CFA2110538F2}">
      <dgm:prSet phldrT="[Text]"/>
      <dgm:spPr/>
      <dgm:t>
        <a:bodyPr/>
        <a:lstStyle/>
        <a:p>
          <a:r>
            <a:rPr lang="en-GB" dirty="0"/>
            <a:t>Visual</a:t>
          </a:r>
        </a:p>
      </dgm:t>
    </dgm:pt>
    <dgm:pt modelId="{82504311-5E36-49EF-B601-9B60361CD032}" type="parTrans" cxnId="{4F50A861-6A96-4803-960C-D05E3803B7CB}">
      <dgm:prSet/>
      <dgm:spPr/>
      <dgm:t>
        <a:bodyPr/>
        <a:lstStyle/>
        <a:p>
          <a:endParaRPr lang="en-GB"/>
        </a:p>
      </dgm:t>
    </dgm:pt>
    <dgm:pt modelId="{232381FC-C1CF-4B88-8F6D-5ED169AAFAEE}" type="sibTrans" cxnId="{4F50A861-6A96-4803-960C-D05E3803B7CB}">
      <dgm:prSet/>
      <dgm:spPr/>
      <dgm:t>
        <a:bodyPr/>
        <a:lstStyle/>
        <a:p>
          <a:endParaRPr lang="en-GB"/>
        </a:p>
      </dgm:t>
    </dgm:pt>
    <dgm:pt modelId="{5A7025D1-9CB1-400A-A53D-B7EF4B902C73}">
      <dgm:prSet phldrT="[Text]"/>
      <dgm:spPr/>
      <dgm:t>
        <a:bodyPr/>
        <a:lstStyle/>
        <a:p>
          <a:r>
            <a:rPr lang="en-GB" dirty="0"/>
            <a:t>Kinaesthetic</a:t>
          </a:r>
        </a:p>
      </dgm:t>
    </dgm:pt>
    <dgm:pt modelId="{4228BDA3-967E-4256-A75F-4672E96B595C}" type="parTrans" cxnId="{4F69CCEB-1999-4894-9ED1-91AD239A0347}">
      <dgm:prSet/>
      <dgm:spPr/>
      <dgm:t>
        <a:bodyPr/>
        <a:lstStyle/>
        <a:p>
          <a:endParaRPr lang="en-GB"/>
        </a:p>
      </dgm:t>
    </dgm:pt>
    <dgm:pt modelId="{7008526A-E793-4ED8-9320-35F5EC9761EF}" type="sibTrans" cxnId="{4F69CCEB-1999-4894-9ED1-91AD239A0347}">
      <dgm:prSet/>
      <dgm:spPr/>
      <dgm:t>
        <a:bodyPr/>
        <a:lstStyle/>
        <a:p>
          <a:endParaRPr lang="en-GB"/>
        </a:p>
      </dgm:t>
    </dgm:pt>
    <dgm:pt modelId="{FA59A16C-F4AE-471F-9EA0-718EBE3687B4}">
      <dgm:prSet phldrT="[Text]"/>
      <dgm:spPr/>
      <dgm:t>
        <a:bodyPr/>
        <a:lstStyle/>
        <a:p>
          <a:r>
            <a:rPr lang="en-GB" dirty="0"/>
            <a:t>Auditory</a:t>
          </a:r>
        </a:p>
      </dgm:t>
    </dgm:pt>
    <dgm:pt modelId="{059F4E1E-D989-4C01-8D38-CC864E4C813A}" type="parTrans" cxnId="{12E93244-EEFC-4556-9414-DB53DFCD4E67}">
      <dgm:prSet/>
      <dgm:spPr/>
      <dgm:t>
        <a:bodyPr/>
        <a:lstStyle/>
        <a:p>
          <a:endParaRPr lang="en-GB"/>
        </a:p>
      </dgm:t>
    </dgm:pt>
    <dgm:pt modelId="{90B4DF64-0B88-4628-B2CD-F5353DA70B2F}" type="sibTrans" cxnId="{12E93244-EEFC-4556-9414-DB53DFCD4E67}">
      <dgm:prSet/>
      <dgm:spPr/>
      <dgm:t>
        <a:bodyPr/>
        <a:lstStyle/>
        <a:p>
          <a:endParaRPr lang="en-GB"/>
        </a:p>
      </dgm:t>
    </dgm:pt>
    <dgm:pt modelId="{7E84BDB4-CCA7-450D-8668-62ED18E78CB9}">
      <dgm:prSet phldrT="[Text]"/>
      <dgm:spPr/>
      <dgm:t>
        <a:bodyPr/>
        <a:lstStyle/>
        <a:p>
          <a:r>
            <a:rPr lang="en-GB" dirty="0"/>
            <a:t>Olfactory</a:t>
          </a:r>
        </a:p>
      </dgm:t>
    </dgm:pt>
    <dgm:pt modelId="{566C1CAA-FFB1-4BC2-93AF-22336643A514}" type="parTrans" cxnId="{D6737C96-F793-48FD-A1E4-105FFB25FF12}">
      <dgm:prSet/>
      <dgm:spPr/>
      <dgm:t>
        <a:bodyPr/>
        <a:lstStyle/>
        <a:p>
          <a:endParaRPr lang="en-GB"/>
        </a:p>
      </dgm:t>
    </dgm:pt>
    <dgm:pt modelId="{C9D88C53-A936-4B2C-90E5-3CB42EB7E945}" type="sibTrans" cxnId="{D6737C96-F793-48FD-A1E4-105FFB25FF12}">
      <dgm:prSet/>
      <dgm:spPr/>
      <dgm:t>
        <a:bodyPr/>
        <a:lstStyle/>
        <a:p>
          <a:endParaRPr lang="en-GB"/>
        </a:p>
      </dgm:t>
    </dgm:pt>
    <dgm:pt modelId="{E428F4E1-7A1E-4203-BFFB-C404483C0AE5}">
      <dgm:prSet phldrT="[Text]"/>
      <dgm:spPr/>
      <dgm:t>
        <a:bodyPr/>
        <a:lstStyle/>
        <a:p>
          <a:r>
            <a:rPr lang="en-GB" dirty="0"/>
            <a:t>Vividness</a:t>
          </a:r>
        </a:p>
      </dgm:t>
    </dgm:pt>
    <dgm:pt modelId="{99C4C11F-C444-4116-85DA-5D9280A96F84}" type="parTrans" cxnId="{F1C881A5-9C80-44DD-A179-90891FD6116E}">
      <dgm:prSet/>
      <dgm:spPr/>
      <dgm:t>
        <a:bodyPr/>
        <a:lstStyle/>
        <a:p>
          <a:endParaRPr lang="en-GB"/>
        </a:p>
      </dgm:t>
    </dgm:pt>
    <dgm:pt modelId="{D9B22687-C5D7-4DB8-8D68-E90754B5B455}" type="sibTrans" cxnId="{F1C881A5-9C80-44DD-A179-90891FD6116E}">
      <dgm:prSet/>
      <dgm:spPr/>
      <dgm:t>
        <a:bodyPr/>
        <a:lstStyle/>
        <a:p>
          <a:endParaRPr lang="en-GB"/>
        </a:p>
      </dgm:t>
    </dgm:pt>
    <dgm:pt modelId="{09C5087D-6EBB-48AB-861B-5AA55BD892A0}">
      <dgm:prSet phldrT="[Text]"/>
      <dgm:spPr/>
      <dgm:t>
        <a:bodyPr/>
        <a:lstStyle/>
        <a:p>
          <a:r>
            <a:rPr lang="en-GB" dirty="0"/>
            <a:t>Internal</a:t>
          </a:r>
        </a:p>
      </dgm:t>
    </dgm:pt>
    <dgm:pt modelId="{3E7BCA4A-9CC0-4162-AF82-683128F09A2E}" type="parTrans" cxnId="{97A43EAD-F746-4315-B04C-6E3CDBCD0F47}">
      <dgm:prSet/>
      <dgm:spPr/>
      <dgm:t>
        <a:bodyPr/>
        <a:lstStyle/>
        <a:p>
          <a:endParaRPr lang="en-GB"/>
        </a:p>
      </dgm:t>
    </dgm:pt>
    <dgm:pt modelId="{B3890FDB-B883-4B4B-B95E-5011AC268D3B}" type="sibTrans" cxnId="{97A43EAD-F746-4315-B04C-6E3CDBCD0F47}">
      <dgm:prSet/>
      <dgm:spPr/>
      <dgm:t>
        <a:bodyPr/>
        <a:lstStyle/>
        <a:p>
          <a:endParaRPr lang="en-GB"/>
        </a:p>
      </dgm:t>
    </dgm:pt>
    <dgm:pt modelId="{48DB558E-718D-4A8A-9E5C-45436C970402}">
      <dgm:prSet phldrT="[Text]"/>
      <dgm:spPr/>
      <dgm:t>
        <a:bodyPr/>
        <a:lstStyle/>
        <a:p>
          <a:r>
            <a:rPr lang="en-GB" dirty="0"/>
            <a:t>External</a:t>
          </a:r>
        </a:p>
      </dgm:t>
    </dgm:pt>
    <dgm:pt modelId="{99C90FBD-CFA4-47AA-9420-237E5A408F8D}" type="parTrans" cxnId="{A26148BB-C3FC-40AE-A984-07CA84AC9D98}">
      <dgm:prSet/>
      <dgm:spPr/>
      <dgm:t>
        <a:bodyPr/>
        <a:lstStyle/>
        <a:p>
          <a:endParaRPr lang="en-GB"/>
        </a:p>
      </dgm:t>
    </dgm:pt>
    <dgm:pt modelId="{BD43AD3E-765D-4D92-A147-EDDB0FCE66F6}" type="sibTrans" cxnId="{A26148BB-C3FC-40AE-A984-07CA84AC9D98}">
      <dgm:prSet/>
      <dgm:spPr/>
      <dgm:t>
        <a:bodyPr/>
        <a:lstStyle/>
        <a:p>
          <a:endParaRPr lang="en-GB"/>
        </a:p>
      </dgm:t>
    </dgm:pt>
    <dgm:pt modelId="{3D5EDDB5-FD0E-4A86-A2A5-8693C820C172}" type="pres">
      <dgm:prSet presAssocID="{6B4B9713-4B96-498A-82E1-10BCB1BFF9B9}" presName="hierChild1" presStyleCnt="0">
        <dgm:presLayoutVars>
          <dgm:orgChart val="1"/>
          <dgm:chPref val="1"/>
          <dgm:dir/>
          <dgm:animOne val="branch"/>
          <dgm:animLvl val="lvl"/>
          <dgm:resizeHandles/>
        </dgm:presLayoutVars>
      </dgm:prSet>
      <dgm:spPr/>
    </dgm:pt>
    <dgm:pt modelId="{05B12506-3791-47F0-9154-73EAC400CFEC}" type="pres">
      <dgm:prSet presAssocID="{BB3183F4-3445-4405-A291-A1073F036D6D}" presName="hierRoot1" presStyleCnt="0">
        <dgm:presLayoutVars>
          <dgm:hierBranch val="init"/>
        </dgm:presLayoutVars>
      </dgm:prSet>
      <dgm:spPr/>
    </dgm:pt>
    <dgm:pt modelId="{502DCCDA-D775-4E70-BFE7-D8AD7EC0A598}" type="pres">
      <dgm:prSet presAssocID="{BB3183F4-3445-4405-A291-A1073F036D6D}" presName="rootComposite1" presStyleCnt="0"/>
      <dgm:spPr/>
    </dgm:pt>
    <dgm:pt modelId="{3A3D11C9-989C-4AC0-8475-F69692EA7850}" type="pres">
      <dgm:prSet presAssocID="{BB3183F4-3445-4405-A291-A1073F036D6D}" presName="rootText1" presStyleLbl="node0" presStyleIdx="0" presStyleCnt="1">
        <dgm:presLayoutVars>
          <dgm:chPref val="3"/>
        </dgm:presLayoutVars>
      </dgm:prSet>
      <dgm:spPr/>
    </dgm:pt>
    <dgm:pt modelId="{D62F9AE0-5080-4536-B41A-65B9907007BC}" type="pres">
      <dgm:prSet presAssocID="{BB3183F4-3445-4405-A291-A1073F036D6D}" presName="rootConnector1" presStyleLbl="node1" presStyleIdx="0" presStyleCnt="0"/>
      <dgm:spPr/>
    </dgm:pt>
    <dgm:pt modelId="{62263D72-6650-4C33-BB6D-93F00E7A8CAF}" type="pres">
      <dgm:prSet presAssocID="{BB3183F4-3445-4405-A291-A1073F036D6D}" presName="hierChild2" presStyleCnt="0"/>
      <dgm:spPr/>
    </dgm:pt>
    <dgm:pt modelId="{A4EF5999-BD06-46FA-B3C8-118FF2FB5B46}" type="pres">
      <dgm:prSet presAssocID="{CBF18E70-122B-41FB-A9F3-B56D532A2039}" presName="Name64" presStyleLbl="parChTrans1D2" presStyleIdx="0" presStyleCnt="6"/>
      <dgm:spPr/>
    </dgm:pt>
    <dgm:pt modelId="{BAE2A7E7-BACC-4E04-91F5-E44CEF20478C}" type="pres">
      <dgm:prSet presAssocID="{900558B0-AA13-4C4F-B884-4D39E7CDA015}" presName="hierRoot2" presStyleCnt="0">
        <dgm:presLayoutVars>
          <dgm:hierBranch val="init"/>
        </dgm:presLayoutVars>
      </dgm:prSet>
      <dgm:spPr/>
    </dgm:pt>
    <dgm:pt modelId="{AA752B52-1E86-4087-9DC9-6490EEF1219C}" type="pres">
      <dgm:prSet presAssocID="{900558B0-AA13-4C4F-B884-4D39E7CDA015}" presName="rootComposite" presStyleCnt="0"/>
      <dgm:spPr/>
    </dgm:pt>
    <dgm:pt modelId="{EBA9B662-9509-49A7-ABC5-67A32279B13F}" type="pres">
      <dgm:prSet presAssocID="{900558B0-AA13-4C4F-B884-4D39E7CDA015}" presName="rootText" presStyleLbl="node2" presStyleIdx="0" presStyleCnt="6">
        <dgm:presLayoutVars>
          <dgm:chPref val="3"/>
        </dgm:presLayoutVars>
      </dgm:prSet>
      <dgm:spPr/>
    </dgm:pt>
    <dgm:pt modelId="{5D9B5249-5518-4EC2-A156-6B190B6A2954}" type="pres">
      <dgm:prSet presAssocID="{900558B0-AA13-4C4F-B884-4D39E7CDA015}" presName="rootConnector" presStyleLbl="node2" presStyleIdx="0" presStyleCnt="6"/>
      <dgm:spPr/>
    </dgm:pt>
    <dgm:pt modelId="{EFE70284-C234-418D-B50A-BA9720985804}" type="pres">
      <dgm:prSet presAssocID="{900558B0-AA13-4C4F-B884-4D39E7CDA015}" presName="hierChild4" presStyleCnt="0"/>
      <dgm:spPr/>
    </dgm:pt>
    <dgm:pt modelId="{E9025A7E-A431-41B2-81FE-E824B2F3EBE5}" type="pres">
      <dgm:prSet presAssocID="{785D57A7-A7BA-4785-9AC3-E298B0E86D47}" presName="Name64" presStyleLbl="parChTrans1D3" presStyleIdx="0" presStyleCnt="9"/>
      <dgm:spPr/>
    </dgm:pt>
    <dgm:pt modelId="{93053CBE-28AC-43F0-BFE4-A744DA725AAC}" type="pres">
      <dgm:prSet presAssocID="{C2F69193-BEB8-4E0C-B30B-824986525A96}" presName="hierRoot2" presStyleCnt="0">
        <dgm:presLayoutVars>
          <dgm:hierBranch val="init"/>
        </dgm:presLayoutVars>
      </dgm:prSet>
      <dgm:spPr/>
    </dgm:pt>
    <dgm:pt modelId="{0EA157D7-D5A0-497B-A44E-251794E40F34}" type="pres">
      <dgm:prSet presAssocID="{C2F69193-BEB8-4E0C-B30B-824986525A96}" presName="rootComposite" presStyleCnt="0"/>
      <dgm:spPr/>
    </dgm:pt>
    <dgm:pt modelId="{10225AF5-F99F-475F-AF9B-4421E9517D2C}" type="pres">
      <dgm:prSet presAssocID="{C2F69193-BEB8-4E0C-B30B-824986525A96}" presName="rootText" presStyleLbl="node3" presStyleIdx="0" presStyleCnt="9">
        <dgm:presLayoutVars>
          <dgm:chPref val="3"/>
        </dgm:presLayoutVars>
      </dgm:prSet>
      <dgm:spPr/>
    </dgm:pt>
    <dgm:pt modelId="{EEE6AAF9-C970-4CB9-AE84-E130612F239D}" type="pres">
      <dgm:prSet presAssocID="{C2F69193-BEB8-4E0C-B30B-824986525A96}" presName="rootConnector" presStyleLbl="node3" presStyleIdx="0" presStyleCnt="9"/>
      <dgm:spPr/>
    </dgm:pt>
    <dgm:pt modelId="{8B070CDF-2BEA-45F6-9089-32DE395D60B2}" type="pres">
      <dgm:prSet presAssocID="{C2F69193-BEB8-4E0C-B30B-824986525A96}" presName="hierChild4" presStyleCnt="0"/>
      <dgm:spPr/>
    </dgm:pt>
    <dgm:pt modelId="{DAA273EB-3173-4B86-AB9C-8045735966A6}" type="pres">
      <dgm:prSet presAssocID="{C2F69193-BEB8-4E0C-B30B-824986525A96}" presName="hierChild5" presStyleCnt="0"/>
      <dgm:spPr/>
    </dgm:pt>
    <dgm:pt modelId="{17D9B69F-2041-414B-95C4-052CC8ED9A23}" type="pres">
      <dgm:prSet presAssocID="{6362699B-5797-4B87-9330-202A5E3603AA}" presName="Name64" presStyleLbl="parChTrans1D3" presStyleIdx="1" presStyleCnt="9"/>
      <dgm:spPr/>
    </dgm:pt>
    <dgm:pt modelId="{057A6DEB-9892-419F-841E-B8739F239414}" type="pres">
      <dgm:prSet presAssocID="{B3828A7C-7940-441A-A74D-A2490DE8C068}" presName="hierRoot2" presStyleCnt="0">
        <dgm:presLayoutVars>
          <dgm:hierBranch val="init"/>
        </dgm:presLayoutVars>
      </dgm:prSet>
      <dgm:spPr/>
    </dgm:pt>
    <dgm:pt modelId="{A41709A7-C96B-4D2C-8A4F-F957613D016D}" type="pres">
      <dgm:prSet presAssocID="{B3828A7C-7940-441A-A74D-A2490DE8C068}" presName="rootComposite" presStyleCnt="0"/>
      <dgm:spPr/>
    </dgm:pt>
    <dgm:pt modelId="{70A73620-A289-4796-B227-DFF42CA5FC6D}" type="pres">
      <dgm:prSet presAssocID="{B3828A7C-7940-441A-A74D-A2490DE8C068}" presName="rootText" presStyleLbl="node3" presStyleIdx="1" presStyleCnt="9">
        <dgm:presLayoutVars>
          <dgm:chPref val="3"/>
        </dgm:presLayoutVars>
      </dgm:prSet>
      <dgm:spPr/>
    </dgm:pt>
    <dgm:pt modelId="{F3B29ADB-61E0-46C0-BD93-FE790A708144}" type="pres">
      <dgm:prSet presAssocID="{B3828A7C-7940-441A-A74D-A2490DE8C068}" presName="rootConnector" presStyleLbl="node3" presStyleIdx="1" presStyleCnt="9"/>
      <dgm:spPr/>
    </dgm:pt>
    <dgm:pt modelId="{3256265B-55C7-4A60-BF91-4A6CA48F0AD0}" type="pres">
      <dgm:prSet presAssocID="{B3828A7C-7940-441A-A74D-A2490DE8C068}" presName="hierChild4" presStyleCnt="0"/>
      <dgm:spPr/>
    </dgm:pt>
    <dgm:pt modelId="{8824AB72-5A0B-4169-9264-CAF9D2A9E2D5}" type="pres">
      <dgm:prSet presAssocID="{B3828A7C-7940-441A-A74D-A2490DE8C068}" presName="hierChild5" presStyleCnt="0"/>
      <dgm:spPr/>
    </dgm:pt>
    <dgm:pt modelId="{23D60299-57CD-4CC0-AC27-300C4739DAE3}" type="pres">
      <dgm:prSet presAssocID="{900558B0-AA13-4C4F-B884-4D39E7CDA015}" presName="hierChild5" presStyleCnt="0"/>
      <dgm:spPr/>
    </dgm:pt>
    <dgm:pt modelId="{8560DF2C-2DEA-4E5D-B0F3-2294120720D2}" type="pres">
      <dgm:prSet presAssocID="{FFC6A7F4-FFF1-4D49-A298-2796AFDEDB1C}" presName="Name64" presStyleLbl="parChTrans1D2" presStyleIdx="1" presStyleCnt="6"/>
      <dgm:spPr/>
    </dgm:pt>
    <dgm:pt modelId="{A79769A6-3321-44D5-AFEE-FECC1D99FA81}" type="pres">
      <dgm:prSet presAssocID="{1AC199CD-14FD-4907-A808-D6B47309AAAC}" presName="hierRoot2" presStyleCnt="0">
        <dgm:presLayoutVars>
          <dgm:hierBranch val="init"/>
        </dgm:presLayoutVars>
      </dgm:prSet>
      <dgm:spPr/>
    </dgm:pt>
    <dgm:pt modelId="{E5C7A466-1E75-4503-B726-7F836C556048}" type="pres">
      <dgm:prSet presAssocID="{1AC199CD-14FD-4907-A808-D6B47309AAAC}" presName="rootComposite" presStyleCnt="0"/>
      <dgm:spPr/>
    </dgm:pt>
    <dgm:pt modelId="{59847F06-AC51-417A-A286-D34885A9424F}" type="pres">
      <dgm:prSet presAssocID="{1AC199CD-14FD-4907-A808-D6B47309AAAC}" presName="rootText" presStyleLbl="node2" presStyleIdx="1" presStyleCnt="6">
        <dgm:presLayoutVars>
          <dgm:chPref val="3"/>
        </dgm:presLayoutVars>
      </dgm:prSet>
      <dgm:spPr/>
    </dgm:pt>
    <dgm:pt modelId="{E150E0C5-A116-48B7-A10F-5958727C7EEB}" type="pres">
      <dgm:prSet presAssocID="{1AC199CD-14FD-4907-A808-D6B47309AAAC}" presName="rootConnector" presStyleLbl="node2" presStyleIdx="1" presStyleCnt="6"/>
      <dgm:spPr/>
    </dgm:pt>
    <dgm:pt modelId="{F3A919B7-9538-4528-9877-BC8FAA3B13BD}" type="pres">
      <dgm:prSet presAssocID="{1AC199CD-14FD-4907-A808-D6B47309AAAC}" presName="hierChild4" presStyleCnt="0"/>
      <dgm:spPr/>
    </dgm:pt>
    <dgm:pt modelId="{2EB2D037-EE4D-4B3A-A985-1E1B706478F0}" type="pres">
      <dgm:prSet presAssocID="{1AC199CD-14FD-4907-A808-D6B47309AAAC}" presName="hierChild5" presStyleCnt="0"/>
      <dgm:spPr/>
    </dgm:pt>
    <dgm:pt modelId="{2EB97A9A-DF06-4011-9A77-7765A116390E}" type="pres">
      <dgm:prSet presAssocID="{03ACC2E9-6370-4D93-B184-B3D292D9EA4D}" presName="Name64" presStyleLbl="parChTrans1D2" presStyleIdx="2" presStyleCnt="6"/>
      <dgm:spPr/>
    </dgm:pt>
    <dgm:pt modelId="{117787A5-886F-4F86-80DB-C3772B871948}" type="pres">
      <dgm:prSet presAssocID="{312EBAD7-810E-4349-AF79-AE6CBE8A3F03}" presName="hierRoot2" presStyleCnt="0">
        <dgm:presLayoutVars>
          <dgm:hierBranch val="init"/>
        </dgm:presLayoutVars>
      </dgm:prSet>
      <dgm:spPr/>
    </dgm:pt>
    <dgm:pt modelId="{34C734FB-7AD9-47C7-91E4-C598B705F9AF}" type="pres">
      <dgm:prSet presAssocID="{312EBAD7-810E-4349-AF79-AE6CBE8A3F03}" presName="rootComposite" presStyleCnt="0"/>
      <dgm:spPr/>
    </dgm:pt>
    <dgm:pt modelId="{B78828BE-BB56-46EE-8309-BB838D96E75A}" type="pres">
      <dgm:prSet presAssocID="{312EBAD7-810E-4349-AF79-AE6CBE8A3F03}" presName="rootText" presStyleLbl="node2" presStyleIdx="2" presStyleCnt="6">
        <dgm:presLayoutVars>
          <dgm:chPref val="3"/>
        </dgm:presLayoutVars>
      </dgm:prSet>
      <dgm:spPr/>
    </dgm:pt>
    <dgm:pt modelId="{8E68EDE3-CD2A-41F2-B306-87D9E928C590}" type="pres">
      <dgm:prSet presAssocID="{312EBAD7-810E-4349-AF79-AE6CBE8A3F03}" presName="rootConnector" presStyleLbl="node2" presStyleIdx="2" presStyleCnt="6"/>
      <dgm:spPr/>
    </dgm:pt>
    <dgm:pt modelId="{B52697CB-CECF-4A5A-AF57-35506B2D2EAB}" type="pres">
      <dgm:prSet presAssocID="{312EBAD7-810E-4349-AF79-AE6CBE8A3F03}" presName="hierChild4" presStyleCnt="0"/>
      <dgm:spPr/>
    </dgm:pt>
    <dgm:pt modelId="{8DCB79E4-3D7E-4BA2-976B-F297800957B3}" type="pres">
      <dgm:prSet presAssocID="{C15C39DE-E5F4-41DB-AF64-6E95D1FC903D}" presName="Name64" presStyleLbl="parChTrans1D3" presStyleIdx="2" presStyleCnt="9"/>
      <dgm:spPr/>
    </dgm:pt>
    <dgm:pt modelId="{9CD4D17B-0B01-4A99-B8ED-EB34D502326B}" type="pres">
      <dgm:prSet presAssocID="{34E77F9B-A514-4D3A-BD52-F67538E0F792}" presName="hierRoot2" presStyleCnt="0">
        <dgm:presLayoutVars>
          <dgm:hierBranch val="init"/>
        </dgm:presLayoutVars>
      </dgm:prSet>
      <dgm:spPr/>
    </dgm:pt>
    <dgm:pt modelId="{A8BBA6CC-6D79-4F34-A884-204BA8F43B23}" type="pres">
      <dgm:prSet presAssocID="{34E77F9B-A514-4D3A-BD52-F67538E0F792}" presName="rootComposite" presStyleCnt="0"/>
      <dgm:spPr/>
    </dgm:pt>
    <dgm:pt modelId="{AB9C9D29-830D-4804-87AD-A84E96DF4A9F}" type="pres">
      <dgm:prSet presAssocID="{34E77F9B-A514-4D3A-BD52-F67538E0F792}" presName="rootText" presStyleLbl="node3" presStyleIdx="2" presStyleCnt="9" custLinFactNeighborX="1922" custLinFactNeighborY="-855">
        <dgm:presLayoutVars>
          <dgm:chPref val="3"/>
        </dgm:presLayoutVars>
      </dgm:prSet>
      <dgm:spPr/>
    </dgm:pt>
    <dgm:pt modelId="{DE64CBC6-18C0-4BE4-8EAC-72E4D184F875}" type="pres">
      <dgm:prSet presAssocID="{34E77F9B-A514-4D3A-BD52-F67538E0F792}" presName="rootConnector" presStyleLbl="node3" presStyleIdx="2" presStyleCnt="9"/>
      <dgm:spPr/>
    </dgm:pt>
    <dgm:pt modelId="{B6C00E45-41E6-40A0-8633-913929DB9C00}" type="pres">
      <dgm:prSet presAssocID="{34E77F9B-A514-4D3A-BD52-F67538E0F792}" presName="hierChild4" presStyleCnt="0"/>
      <dgm:spPr/>
    </dgm:pt>
    <dgm:pt modelId="{ED1BD4EC-C6C6-492B-9B8F-4CFFD2B36257}" type="pres">
      <dgm:prSet presAssocID="{34E77F9B-A514-4D3A-BD52-F67538E0F792}" presName="hierChild5" presStyleCnt="0"/>
      <dgm:spPr/>
    </dgm:pt>
    <dgm:pt modelId="{C6F2E42A-7457-4ACD-AFAE-E31D915BE220}" type="pres">
      <dgm:prSet presAssocID="{96D76C73-96D9-486C-B8A7-488CBFC9B11E}" presName="Name64" presStyleLbl="parChTrans1D3" presStyleIdx="3" presStyleCnt="9"/>
      <dgm:spPr/>
    </dgm:pt>
    <dgm:pt modelId="{892367D5-3CEA-49E6-8B4A-FFDD10211378}" type="pres">
      <dgm:prSet presAssocID="{9BFC1868-4687-4AC2-A668-B833446C47A7}" presName="hierRoot2" presStyleCnt="0">
        <dgm:presLayoutVars>
          <dgm:hierBranch val="init"/>
        </dgm:presLayoutVars>
      </dgm:prSet>
      <dgm:spPr/>
    </dgm:pt>
    <dgm:pt modelId="{BA65D894-4880-4329-9C58-AFA8CBCC35D9}" type="pres">
      <dgm:prSet presAssocID="{9BFC1868-4687-4AC2-A668-B833446C47A7}" presName="rootComposite" presStyleCnt="0"/>
      <dgm:spPr/>
    </dgm:pt>
    <dgm:pt modelId="{75A8694C-F01F-4485-8D80-1306B143D9A8}" type="pres">
      <dgm:prSet presAssocID="{9BFC1868-4687-4AC2-A668-B833446C47A7}" presName="rootText" presStyleLbl="node3" presStyleIdx="3" presStyleCnt="9">
        <dgm:presLayoutVars>
          <dgm:chPref val="3"/>
        </dgm:presLayoutVars>
      </dgm:prSet>
      <dgm:spPr/>
    </dgm:pt>
    <dgm:pt modelId="{6EFA8B1B-5BE3-42C2-B281-69B750252D5E}" type="pres">
      <dgm:prSet presAssocID="{9BFC1868-4687-4AC2-A668-B833446C47A7}" presName="rootConnector" presStyleLbl="node3" presStyleIdx="3" presStyleCnt="9"/>
      <dgm:spPr/>
    </dgm:pt>
    <dgm:pt modelId="{B5CDCC2E-2784-4029-8152-5906D5E2470D}" type="pres">
      <dgm:prSet presAssocID="{9BFC1868-4687-4AC2-A668-B833446C47A7}" presName="hierChild4" presStyleCnt="0"/>
      <dgm:spPr/>
    </dgm:pt>
    <dgm:pt modelId="{B8514E45-AEB2-435C-9497-9DAD27E83490}" type="pres">
      <dgm:prSet presAssocID="{9BFC1868-4687-4AC2-A668-B833446C47A7}" presName="hierChild5" presStyleCnt="0"/>
      <dgm:spPr/>
    </dgm:pt>
    <dgm:pt modelId="{2D04C2B6-F5E3-483B-988F-6E7466C6F99E}" type="pres">
      <dgm:prSet presAssocID="{F949B37F-8B71-4364-B41C-D8C14EFF5743}" presName="Name64" presStyleLbl="parChTrans1D3" presStyleIdx="4" presStyleCnt="9"/>
      <dgm:spPr/>
    </dgm:pt>
    <dgm:pt modelId="{E16639A0-B15B-41E3-BD00-5256DDD9B442}" type="pres">
      <dgm:prSet presAssocID="{AC824BAD-B010-478F-8E7B-CEA4DACD3622}" presName="hierRoot2" presStyleCnt="0">
        <dgm:presLayoutVars>
          <dgm:hierBranch val="init"/>
        </dgm:presLayoutVars>
      </dgm:prSet>
      <dgm:spPr/>
    </dgm:pt>
    <dgm:pt modelId="{FE57AB1B-217A-47E5-97F9-33C8981AF5CF}" type="pres">
      <dgm:prSet presAssocID="{AC824BAD-B010-478F-8E7B-CEA4DACD3622}" presName="rootComposite" presStyleCnt="0"/>
      <dgm:spPr/>
    </dgm:pt>
    <dgm:pt modelId="{1FD6AB28-57CA-47C9-BD43-855E53A48E8E}" type="pres">
      <dgm:prSet presAssocID="{AC824BAD-B010-478F-8E7B-CEA4DACD3622}" presName="rootText" presStyleLbl="node3" presStyleIdx="4" presStyleCnt="9">
        <dgm:presLayoutVars>
          <dgm:chPref val="3"/>
        </dgm:presLayoutVars>
      </dgm:prSet>
      <dgm:spPr/>
    </dgm:pt>
    <dgm:pt modelId="{2F7123A3-128F-4ABB-867B-A0A9930DF96D}" type="pres">
      <dgm:prSet presAssocID="{AC824BAD-B010-478F-8E7B-CEA4DACD3622}" presName="rootConnector" presStyleLbl="node3" presStyleIdx="4" presStyleCnt="9"/>
      <dgm:spPr/>
    </dgm:pt>
    <dgm:pt modelId="{8FFCCF87-3D30-4FB5-A4DD-6E798355A903}" type="pres">
      <dgm:prSet presAssocID="{AC824BAD-B010-478F-8E7B-CEA4DACD3622}" presName="hierChild4" presStyleCnt="0"/>
      <dgm:spPr/>
    </dgm:pt>
    <dgm:pt modelId="{EF0DA5B5-0452-4B0F-8A07-6481722300CF}" type="pres">
      <dgm:prSet presAssocID="{AC824BAD-B010-478F-8E7B-CEA4DACD3622}" presName="hierChild5" presStyleCnt="0"/>
      <dgm:spPr/>
    </dgm:pt>
    <dgm:pt modelId="{17157AC5-BEF0-43A9-932C-44B7ADCD4D46}" type="pres">
      <dgm:prSet presAssocID="{312EBAD7-810E-4349-AF79-AE6CBE8A3F03}" presName="hierChild5" presStyleCnt="0"/>
      <dgm:spPr/>
    </dgm:pt>
    <dgm:pt modelId="{0BCE80F0-D9BB-4ACF-AF25-AF4E5C541507}" type="pres">
      <dgm:prSet presAssocID="{2083FE89-17C5-47F6-B476-22EDFEAF1F83}" presName="Name64" presStyleLbl="parChTrans1D2" presStyleIdx="3" presStyleCnt="6"/>
      <dgm:spPr/>
    </dgm:pt>
    <dgm:pt modelId="{F6B60B70-7071-43EF-B1D1-E7ECF70085BD}" type="pres">
      <dgm:prSet presAssocID="{D4BCC689-4B43-4409-A58A-BB7A27882F48}" presName="hierRoot2" presStyleCnt="0">
        <dgm:presLayoutVars>
          <dgm:hierBranch val="init"/>
        </dgm:presLayoutVars>
      </dgm:prSet>
      <dgm:spPr/>
    </dgm:pt>
    <dgm:pt modelId="{A9F9302F-EF4A-4533-9150-C23F8F06C476}" type="pres">
      <dgm:prSet presAssocID="{D4BCC689-4B43-4409-A58A-BB7A27882F48}" presName="rootComposite" presStyleCnt="0"/>
      <dgm:spPr/>
    </dgm:pt>
    <dgm:pt modelId="{384E7E54-BA56-4CBD-8395-8549C5CE9A5B}" type="pres">
      <dgm:prSet presAssocID="{D4BCC689-4B43-4409-A58A-BB7A27882F48}" presName="rootText" presStyleLbl="node2" presStyleIdx="3" presStyleCnt="6">
        <dgm:presLayoutVars>
          <dgm:chPref val="3"/>
        </dgm:presLayoutVars>
      </dgm:prSet>
      <dgm:spPr/>
    </dgm:pt>
    <dgm:pt modelId="{A695E4DC-567B-4218-92B5-DAFD8AEC7A22}" type="pres">
      <dgm:prSet presAssocID="{D4BCC689-4B43-4409-A58A-BB7A27882F48}" presName="rootConnector" presStyleLbl="node2" presStyleIdx="3" presStyleCnt="6"/>
      <dgm:spPr/>
    </dgm:pt>
    <dgm:pt modelId="{CF2B0ADE-F1BB-45BA-9AF6-C08BF52E4663}" type="pres">
      <dgm:prSet presAssocID="{D4BCC689-4B43-4409-A58A-BB7A27882F48}" presName="hierChild4" presStyleCnt="0"/>
      <dgm:spPr/>
    </dgm:pt>
    <dgm:pt modelId="{16EBF880-7B8E-4ADD-9DB4-1EBABFF317A7}" type="pres">
      <dgm:prSet presAssocID="{D4BCC689-4B43-4409-A58A-BB7A27882F48}" presName="hierChild5" presStyleCnt="0"/>
      <dgm:spPr/>
    </dgm:pt>
    <dgm:pt modelId="{A1035BD8-CBF1-48B2-BC5A-66916A22982B}" type="pres">
      <dgm:prSet presAssocID="{9010AFDA-6161-4ACF-ADA2-584DF7C144F4}" presName="Name64" presStyleLbl="parChTrans1D2" presStyleIdx="4" presStyleCnt="6"/>
      <dgm:spPr/>
    </dgm:pt>
    <dgm:pt modelId="{AFB3C070-4579-443A-80EE-1DBAD6D13FF6}" type="pres">
      <dgm:prSet presAssocID="{80B30A45-E0DB-4C3A-A816-F03794A1E67B}" presName="hierRoot2" presStyleCnt="0">
        <dgm:presLayoutVars>
          <dgm:hierBranch val="init"/>
        </dgm:presLayoutVars>
      </dgm:prSet>
      <dgm:spPr/>
    </dgm:pt>
    <dgm:pt modelId="{867CBE26-707A-4914-ACDE-19BB51EF9D7F}" type="pres">
      <dgm:prSet presAssocID="{80B30A45-E0DB-4C3A-A816-F03794A1E67B}" presName="rootComposite" presStyleCnt="0"/>
      <dgm:spPr/>
    </dgm:pt>
    <dgm:pt modelId="{0DCD4F86-C1CB-4A9A-B010-3FC7196CADE8}" type="pres">
      <dgm:prSet presAssocID="{80B30A45-E0DB-4C3A-A816-F03794A1E67B}" presName="rootText" presStyleLbl="node2" presStyleIdx="4" presStyleCnt="6">
        <dgm:presLayoutVars>
          <dgm:chPref val="3"/>
        </dgm:presLayoutVars>
      </dgm:prSet>
      <dgm:spPr/>
    </dgm:pt>
    <dgm:pt modelId="{81ED4201-0BDA-4553-966E-61677FAA4901}" type="pres">
      <dgm:prSet presAssocID="{80B30A45-E0DB-4C3A-A816-F03794A1E67B}" presName="rootConnector" presStyleLbl="node2" presStyleIdx="4" presStyleCnt="6"/>
      <dgm:spPr/>
    </dgm:pt>
    <dgm:pt modelId="{829EE76F-5536-4537-9A1C-7BA07EC053FF}" type="pres">
      <dgm:prSet presAssocID="{80B30A45-E0DB-4C3A-A816-F03794A1E67B}" presName="hierChild4" presStyleCnt="0"/>
      <dgm:spPr/>
    </dgm:pt>
    <dgm:pt modelId="{CC746CE8-B63E-4497-995E-90E3CB6131DC}" type="pres">
      <dgm:prSet presAssocID="{82504311-5E36-49EF-B601-9B60361CD032}" presName="Name64" presStyleLbl="parChTrans1D3" presStyleIdx="5" presStyleCnt="9"/>
      <dgm:spPr/>
    </dgm:pt>
    <dgm:pt modelId="{06A6B85A-AA54-4527-81A8-D0DB3711ADFE}" type="pres">
      <dgm:prSet presAssocID="{E46B1C0F-F5B4-4C01-840D-CFA2110538F2}" presName="hierRoot2" presStyleCnt="0">
        <dgm:presLayoutVars>
          <dgm:hierBranch val="init"/>
        </dgm:presLayoutVars>
      </dgm:prSet>
      <dgm:spPr/>
    </dgm:pt>
    <dgm:pt modelId="{18CCAE67-3D0F-4414-9070-5971C824DFF9}" type="pres">
      <dgm:prSet presAssocID="{E46B1C0F-F5B4-4C01-840D-CFA2110538F2}" presName="rootComposite" presStyleCnt="0"/>
      <dgm:spPr/>
    </dgm:pt>
    <dgm:pt modelId="{820B6203-0E47-4241-9D21-5BCF38830952}" type="pres">
      <dgm:prSet presAssocID="{E46B1C0F-F5B4-4C01-840D-CFA2110538F2}" presName="rootText" presStyleLbl="node3" presStyleIdx="5" presStyleCnt="9">
        <dgm:presLayoutVars>
          <dgm:chPref val="3"/>
        </dgm:presLayoutVars>
      </dgm:prSet>
      <dgm:spPr/>
    </dgm:pt>
    <dgm:pt modelId="{BD375772-916B-44C1-A3B0-B787E93CA749}" type="pres">
      <dgm:prSet presAssocID="{E46B1C0F-F5B4-4C01-840D-CFA2110538F2}" presName="rootConnector" presStyleLbl="node3" presStyleIdx="5" presStyleCnt="9"/>
      <dgm:spPr/>
    </dgm:pt>
    <dgm:pt modelId="{38288139-1777-45FA-9A88-A901403D15D3}" type="pres">
      <dgm:prSet presAssocID="{E46B1C0F-F5B4-4C01-840D-CFA2110538F2}" presName="hierChild4" presStyleCnt="0"/>
      <dgm:spPr/>
    </dgm:pt>
    <dgm:pt modelId="{CF7CD4EE-1D35-499A-93BC-23BBDFE4512C}" type="pres">
      <dgm:prSet presAssocID="{99C4C11F-C444-4116-85DA-5D9280A96F84}" presName="Name64" presStyleLbl="parChTrans1D4" presStyleIdx="0" presStyleCnt="3"/>
      <dgm:spPr/>
    </dgm:pt>
    <dgm:pt modelId="{E344A94C-3187-4FD1-8880-41E63A56690D}" type="pres">
      <dgm:prSet presAssocID="{E428F4E1-7A1E-4203-BFFB-C404483C0AE5}" presName="hierRoot2" presStyleCnt="0">
        <dgm:presLayoutVars>
          <dgm:hierBranch val="init"/>
        </dgm:presLayoutVars>
      </dgm:prSet>
      <dgm:spPr/>
    </dgm:pt>
    <dgm:pt modelId="{65DA5977-241E-4CBF-9B2F-53115282496C}" type="pres">
      <dgm:prSet presAssocID="{E428F4E1-7A1E-4203-BFFB-C404483C0AE5}" presName="rootComposite" presStyleCnt="0"/>
      <dgm:spPr/>
    </dgm:pt>
    <dgm:pt modelId="{AB5AC090-1879-4FE5-9088-E82F25A180F8}" type="pres">
      <dgm:prSet presAssocID="{E428F4E1-7A1E-4203-BFFB-C404483C0AE5}" presName="rootText" presStyleLbl="node4" presStyleIdx="0" presStyleCnt="3">
        <dgm:presLayoutVars>
          <dgm:chPref val="3"/>
        </dgm:presLayoutVars>
      </dgm:prSet>
      <dgm:spPr/>
    </dgm:pt>
    <dgm:pt modelId="{9EFDAFFC-2777-4E13-A0DE-3367C0395373}" type="pres">
      <dgm:prSet presAssocID="{E428F4E1-7A1E-4203-BFFB-C404483C0AE5}" presName="rootConnector" presStyleLbl="node4" presStyleIdx="0" presStyleCnt="3"/>
      <dgm:spPr/>
    </dgm:pt>
    <dgm:pt modelId="{0D0C61ED-14B9-473F-A066-F08E84832201}" type="pres">
      <dgm:prSet presAssocID="{E428F4E1-7A1E-4203-BFFB-C404483C0AE5}" presName="hierChild4" presStyleCnt="0"/>
      <dgm:spPr/>
    </dgm:pt>
    <dgm:pt modelId="{3A34907A-3664-4084-9A2E-0760D537DB02}" type="pres">
      <dgm:prSet presAssocID="{E428F4E1-7A1E-4203-BFFB-C404483C0AE5}" presName="hierChild5" presStyleCnt="0"/>
      <dgm:spPr/>
    </dgm:pt>
    <dgm:pt modelId="{11B3FAE3-9A18-4724-ACF2-2C12DA57CDC5}" type="pres">
      <dgm:prSet presAssocID="{3E7BCA4A-9CC0-4162-AF82-683128F09A2E}" presName="Name64" presStyleLbl="parChTrans1D4" presStyleIdx="1" presStyleCnt="3"/>
      <dgm:spPr/>
    </dgm:pt>
    <dgm:pt modelId="{FB5A22DD-421E-4EA9-A476-EB072B9A45FE}" type="pres">
      <dgm:prSet presAssocID="{09C5087D-6EBB-48AB-861B-5AA55BD892A0}" presName="hierRoot2" presStyleCnt="0">
        <dgm:presLayoutVars>
          <dgm:hierBranch val="init"/>
        </dgm:presLayoutVars>
      </dgm:prSet>
      <dgm:spPr/>
    </dgm:pt>
    <dgm:pt modelId="{5F28A901-3D28-4DCA-ADCA-84958E7CF211}" type="pres">
      <dgm:prSet presAssocID="{09C5087D-6EBB-48AB-861B-5AA55BD892A0}" presName="rootComposite" presStyleCnt="0"/>
      <dgm:spPr/>
    </dgm:pt>
    <dgm:pt modelId="{1495A233-DDC3-4ECC-B700-DD25B37B816D}" type="pres">
      <dgm:prSet presAssocID="{09C5087D-6EBB-48AB-861B-5AA55BD892A0}" presName="rootText" presStyleLbl="node4" presStyleIdx="1" presStyleCnt="3">
        <dgm:presLayoutVars>
          <dgm:chPref val="3"/>
        </dgm:presLayoutVars>
      </dgm:prSet>
      <dgm:spPr/>
    </dgm:pt>
    <dgm:pt modelId="{B48F40C3-BE7D-4ED8-91B9-C39E40A9B128}" type="pres">
      <dgm:prSet presAssocID="{09C5087D-6EBB-48AB-861B-5AA55BD892A0}" presName="rootConnector" presStyleLbl="node4" presStyleIdx="1" presStyleCnt="3"/>
      <dgm:spPr/>
    </dgm:pt>
    <dgm:pt modelId="{FAE3CC4B-A0F1-40F4-9E02-CDECD2A014A1}" type="pres">
      <dgm:prSet presAssocID="{09C5087D-6EBB-48AB-861B-5AA55BD892A0}" presName="hierChild4" presStyleCnt="0"/>
      <dgm:spPr/>
    </dgm:pt>
    <dgm:pt modelId="{9494CA90-EAA0-4974-9112-01B1CE616484}" type="pres">
      <dgm:prSet presAssocID="{09C5087D-6EBB-48AB-861B-5AA55BD892A0}" presName="hierChild5" presStyleCnt="0"/>
      <dgm:spPr/>
    </dgm:pt>
    <dgm:pt modelId="{BE92EAFE-4E88-472B-A1D5-1B3E6FF205E5}" type="pres">
      <dgm:prSet presAssocID="{99C90FBD-CFA4-47AA-9420-237E5A408F8D}" presName="Name64" presStyleLbl="parChTrans1D4" presStyleIdx="2" presStyleCnt="3"/>
      <dgm:spPr/>
    </dgm:pt>
    <dgm:pt modelId="{2D2D061B-EC4A-4FFD-B87F-2ADBCBB95A91}" type="pres">
      <dgm:prSet presAssocID="{48DB558E-718D-4A8A-9E5C-45436C970402}" presName="hierRoot2" presStyleCnt="0">
        <dgm:presLayoutVars>
          <dgm:hierBranch val="init"/>
        </dgm:presLayoutVars>
      </dgm:prSet>
      <dgm:spPr/>
    </dgm:pt>
    <dgm:pt modelId="{3897015F-0F61-4B8F-ABF8-853933AF6F23}" type="pres">
      <dgm:prSet presAssocID="{48DB558E-718D-4A8A-9E5C-45436C970402}" presName="rootComposite" presStyleCnt="0"/>
      <dgm:spPr/>
    </dgm:pt>
    <dgm:pt modelId="{1A505801-C02D-4D0B-BC0A-2D3D1BB91F7C}" type="pres">
      <dgm:prSet presAssocID="{48DB558E-718D-4A8A-9E5C-45436C970402}" presName="rootText" presStyleLbl="node4" presStyleIdx="2" presStyleCnt="3">
        <dgm:presLayoutVars>
          <dgm:chPref val="3"/>
        </dgm:presLayoutVars>
      </dgm:prSet>
      <dgm:spPr/>
    </dgm:pt>
    <dgm:pt modelId="{AD94FB42-26A4-4311-9DFE-1E0EAE7573CD}" type="pres">
      <dgm:prSet presAssocID="{48DB558E-718D-4A8A-9E5C-45436C970402}" presName="rootConnector" presStyleLbl="node4" presStyleIdx="2" presStyleCnt="3"/>
      <dgm:spPr/>
    </dgm:pt>
    <dgm:pt modelId="{F65A030F-1E4D-4F60-A759-348DF347E437}" type="pres">
      <dgm:prSet presAssocID="{48DB558E-718D-4A8A-9E5C-45436C970402}" presName="hierChild4" presStyleCnt="0"/>
      <dgm:spPr/>
    </dgm:pt>
    <dgm:pt modelId="{27E1120F-E01D-4439-8660-21C17B7DF3B3}" type="pres">
      <dgm:prSet presAssocID="{48DB558E-718D-4A8A-9E5C-45436C970402}" presName="hierChild5" presStyleCnt="0"/>
      <dgm:spPr/>
    </dgm:pt>
    <dgm:pt modelId="{FF194A5D-1D93-483B-96E2-12A39B2D6866}" type="pres">
      <dgm:prSet presAssocID="{E46B1C0F-F5B4-4C01-840D-CFA2110538F2}" presName="hierChild5" presStyleCnt="0"/>
      <dgm:spPr/>
    </dgm:pt>
    <dgm:pt modelId="{76A113F5-34EF-4443-AF56-D4C0B00FCDEB}" type="pres">
      <dgm:prSet presAssocID="{4228BDA3-967E-4256-A75F-4672E96B595C}" presName="Name64" presStyleLbl="parChTrans1D3" presStyleIdx="6" presStyleCnt="9"/>
      <dgm:spPr/>
    </dgm:pt>
    <dgm:pt modelId="{97831F22-B96B-477C-BA2F-95A29F4D3D09}" type="pres">
      <dgm:prSet presAssocID="{5A7025D1-9CB1-400A-A53D-B7EF4B902C73}" presName="hierRoot2" presStyleCnt="0">
        <dgm:presLayoutVars>
          <dgm:hierBranch val="init"/>
        </dgm:presLayoutVars>
      </dgm:prSet>
      <dgm:spPr/>
    </dgm:pt>
    <dgm:pt modelId="{9012AE7A-17AF-4CD3-8A63-C25D17997E67}" type="pres">
      <dgm:prSet presAssocID="{5A7025D1-9CB1-400A-A53D-B7EF4B902C73}" presName="rootComposite" presStyleCnt="0"/>
      <dgm:spPr/>
    </dgm:pt>
    <dgm:pt modelId="{05E714D3-5B3D-479B-A74D-44D8149DEC25}" type="pres">
      <dgm:prSet presAssocID="{5A7025D1-9CB1-400A-A53D-B7EF4B902C73}" presName="rootText" presStyleLbl="node3" presStyleIdx="6" presStyleCnt="9">
        <dgm:presLayoutVars>
          <dgm:chPref val="3"/>
        </dgm:presLayoutVars>
      </dgm:prSet>
      <dgm:spPr/>
    </dgm:pt>
    <dgm:pt modelId="{64C80AE7-4624-453F-9377-4D641E2ADE82}" type="pres">
      <dgm:prSet presAssocID="{5A7025D1-9CB1-400A-A53D-B7EF4B902C73}" presName="rootConnector" presStyleLbl="node3" presStyleIdx="6" presStyleCnt="9"/>
      <dgm:spPr/>
    </dgm:pt>
    <dgm:pt modelId="{0CECA11E-5FFC-4524-950B-2271956F0F3A}" type="pres">
      <dgm:prSet presAssocID="{5A7025D1-9CB1-400A-A53D-B7EF4B902C73}" presName="hierChild4" presStyleCnt="0"/>
      <dgm:spPr/>
    </dgm:pt>
    <dgm:pt modelId="{1B97E2E8-9EC6-46B9-B036-C267FEACB51F}" type="pres">
      <dgm:prSet presAssocID="{5A7025D1-9CB1-400A-A53D-B7EF4B902C73}" presName="hierChild5" presStyleCnt="0"/>
      <dgm:spPr/>
    </dgm:pt>
    <dgm:pt modelId="{352808D8-6253-4D8C-BC59-DE02FBEFA06E}" type="pres">
      <dgm:prSet presAssocID="{059F4E1E-D989-4C01-8D38-CC864E4C813A}" presName="Name64" presStyleLbl="parChTrans1D3" presStyleIdx="7" presStyleCnt="9"/>
      <dgm:spPr/>
    </dgm:pt>
    <dgm:pt modelId="{758C23FC-F489-4884-A8C5-C534FA9DBF54}" type="pres">
      <dgm:prSet presAssocID="{FA59A16C-F4AE-471F-9EA0-718EBE3687B4}" presName="hierRoot2" presStyleCnt="0">
        <dgm:presLayoutVars>
          <dgm:hierBranch val="init"/>
        </dgm:presLayoutVars>
      </dgm:prSet>
      <dgm:spPr/>
    </dgm:pt>
    <dgm:pt modelId="{BE9F2DFA-AFFC-4AE9-9B9C-F43B520183AC}" type="pres">
      <dgm:prSet presAssocID="{FA59A16C-F4AE-471F-9EA0-718EBE3687B4}" presName="rootComposite" presStyleCnt="0"/>
      <dgm:spPr/>
    </dgm:pt>
    <dgm:pt modelId="{56C65B43-E563-4A73-9DFD-86933B9445A3}" type="pres">
      <dgm:prSet presAssocID="{FA59A16C-F4AE-471F-9EA0-718EBE3687B4}" presName="rootText" presStyleLbl="node3" presStyleIdx="7" presStyleCnt="9">
        <dgm:presLayoutVars>
          <dgm:chPref val="3"/>
        </dgm:presLayoutVars>
      </dgm:prSet>
      <dgm:spPr/>
    </dgm:pt>
    <dgm:pt modelId="{C3A9CCE5-5372-41A9-972C-51AED400BA21}" type="pres">
      <dgm:prSet presAssocID="{FA59A16C-F4AE-471F-9EA0-718EBE3687B4}" presName="rootConnector" presStyleLbl="node3" presStyleIdx="7" presStyleCnt="9"/>
      <dgm:spPr/>
    </dgm:pt>
    <dgm:pt modelId="{4F3C3042-5A22-4FA5-A83D-DEEEFEEDAD61}" type="pres">
      <dgm:prSet presAssocID="{FA59A16C-F4AE-471F-9EA0-718EBE3687B4}" presName="hierChild4" presStyleCnt="0"/>
      <dgm:spPr/>
    </dgm:pt>
    <dgm:pt modelId="{55CBF07A-C6EF-4C7C-A32D-719903911A64}" type="pres">
      <dgm:prSet presAssocID="{FA59A16C-F4AE-471F-9EA0-718EBE3687B4}" presName="hierChild5" presStyleCnt="0"/>
      <dgm:spPr/>
    </dgm:pt>
    <dgm:pt modelId="{D1A57EAC-BCCF-4970-89D4-5CFD0DEDB882}" type="pres">
      <dgm:prSet presAssocID="{566C1CAA-FFB1-4BC2-93AF-22336643A514}" presName="Name64" presStyleLbl="parChTrans1D3" presStyleIdx="8" presStyleCnt="9"/>
      <dgm:spPr/>
    </dgm:pt>
    <dgm:pt modelId="{9A81EC82-67FA-4F31-821D-89F785C9C9AA}" type="pres">
      <dgm:prSet presAssocID="{7E84BDB4-CCA7-450D-8668-62ED18E78CB9}" presName="hierRoot2" presStyleCnt="0">
        <dgm:presLayoutVars>
          <dgm:hierBranch val="init"/>
        </dgm:presLayoutVars>
      </dgm:prSet>
      <dgm:spPr/>
    </dgm:pt>
    <dgm:pt modelId="{011C2157-7FA0-47F1-BF16-A15EC1CEE04E}" type="pres">
      <dgm:prSet presAssocID="{7E84BDB4-CCA7-450D-8668-62ED18E78CB9}" presName="rootComposite" presStyleCnt="0"/>
      <dgm:spPr/>
    </dgm:pt>
    <dgm:pt modelId="{FFC3704A-3A05-44B5-B9F2-0C5FD015CB14}" type="pres">
      <dgm:prSet presAssocID="{7E84BDB4-CCA7-450D-8668-62ED18E78CB9}" presName="rootText" presStyleLbl="node3" presStyleIdx="8" presStyleCnt="9">
        <dgm:presLayoutVars>
          <dgm:chPref val="3"/>
        </dgm:presLayoutVars>
      </dgm:prSet>
      <dgm:spPr/>
    </dgm:pt>
    <dgm:pt modelId="{E4FB26D7-4140-44CC-AF9B-2398DC9FDDA9}" type="pres">
      <dgm:prSet presAssocID="{7E84BDB4-CCA7-450D-8668-62ED18E78CB9}" presName="rootConnector" presStyleLbl="node3" presStyleIdx="8" presStyleCnt="9"/>
      <dgm:spPr/>
    </dgm:pt>
    <dgm:pt modelId="{AB610BB1-F962-47E7-8A8C-C68A0B7B9A22}" type="pres">
      <dgm:prSet presAssocID="{7E84BDB4-CCA7-450D-8668-62ED18E78CB9}" presName="hierChild4" presStyleCnt="0"/>
      <dgm:spPr/>
    </dgm:pt>
    <dgm:pt modelId="{97E75B28-382F-4B57-B0B5-5AE3E20C0E83}" type="pres">
      <dgm:prSet presAssocID="{7E84BDB4-CCA7-450D-8668-62ED18E78CB9}" presName="hierChild5" presStyleCnt="0"/>
      <dgm:spPr/>
    </dgm:pt>
    <dgm:pt modelId="{81DD6FCE-34D8-41BC-A292-7AA5FF7601E7}" type="pres">
      <dgm:prSet presAssocID="{80B30A45-E0DB-4C3A-A816-F03794A1E67B}" presName="hierChild5" presStyleCnt="0"/>
      <dgm:spPr/>
    </dgm:pt>
    <dgm:pt modelId="{F08C5EB3-EE58-4F19-BDBE-445E20F627D1}" type="pres">
      <dgm:prSet presAssocID="{BFC4AF48-5798-4AFD-9EA8-7E9599FFFB74}" presName="Name64" presStyleLbl="parChTrans1D2" presStyleIdx="5" presStyleCnt="6"/>
      <dgm:spPr/>
    </dgm:pt>
    <dgm:pt modelId="{8E64F65A-9760-497E-98D5-A3C4FD028999}" type="pres">
      <dgm:prSet presAssocID="{BD650EDC-2D8E-4EA8-BE4B-EE95E0748BF4}" presName="hierRoot2" presStyleCnt="0">
        <dgm:presLayoutVars>
          <dgm:hierBranch val="init"/>
        </dgm:presLayoutVars>
      </dgm:prSet>
      <dgm:spPr/>
    </dgm:pt>
    <dgm:pt modelId="{FE2ED217-D1A4-430D-B3ED-14ECFD5F47C3}" type="pres">
      <dgm:prSet presAssocID="{BD650EDC-2D8E-4EA8-BE4B-EE95E0748BF4}" presName="rootComposite" presStyleCnt="0"/>
      <dgm:spPr/>
    </dgm:pt>
    <dgm:pt modelId="{F1365D89-5368-4EF2-869A-8C7D3437D588}" type="pres">
      <dgm:prSet presAssocID="{BD650EDC-2D8E-4EA8-BE4B-EE95E0748BF4}" presName="rootText" presStyleLbl="node2" presStyleIdx="5" presStyleCnt="6">
        <dgm:presLayoutVars>
          <dgm:chPref val="3"/>
        </dgm:presLayoutVars>
      </dgm:prSet>
      <dgm:spPr/>
    </dgm:pt>
    <dgm:pt modelId="{9580D082-D98A-4275-8BC5-51FDA0F16B93}" type="pres">
      <dgm:prSet presAssocID="{BD650EDC-2D8E-4EA8-BE4B-EE95E0748BF4}" presName="rootConnector" presStyleLbl="node2" presStyleIdx="5" presStyleCnt="6"/>
      <dgm:spPr/>
    </dgm:pt>
    <dgm:pt modelId="{9C45E5F4-6BB9-4BF3-B63F-884C8BD6355B}" type="pres">
      <dgm:prSet presAssocID="{BD650EDC-2D8E-4EA8-BE4B-EE95E0748BF4}" presName="hierChild4" presStyleCnt="0"/>
      <dgm:spPr/>
    </dgm:pt>
    <dgm:pt modelId="{383889F2-3A74-4346-B228-7334B29A1DC6}" type="pres">
      <dgm:prSet presAssocID="{BD650EDC-2D8E-4EA8-BE4B-EE95E0748BF4}" presName="hierChild5" presStyleCnt="0"/>
      <dgm:spPr/>
    </dgm:pt>
    <dgm:pt modelId="{0C3F8E9B-959E-4FA1-8D8F-532C4578544F}" type="pres">
      <dgm:prSet presAssocID="{BB3183F4-3445-4405-A291-A1073F036D6D}" presName="hierChild3" presStyleCnt="0"/>
      <dgm:spPr/>
    </dgm:pt>
  </dgm:ptLst>
  <dgm:cxnLst>
    <dgm:cxn modelId="{AE7BDF03-F71B-4528-B912-7F8E52EA0EFD}" type="presOf" srcId="{BD650EDC-2D8E-4EA8-BE4B-EE95E0748BF4}" destId="{9580D082-D98A-4275-8BC5-51FDA0F16B93}" srcOrd="1" destOrd="0" presId="urn:microsoft.com/office/officeart/2009/3/layout/HorizontalOrganizationChart"/>
    <dgm:cxn modelId="{7605F204-AE7A-480C-A4A4-14079C49933F}" srcId="{BB3183F4-3445-4405-A291-A1073F036D6D}" destId="{900558B0-AA13-4C4F-B884-4D39E7CDA015}" srcOrd="0" destOrd="0" parTransId="{CBF18E70-122B-41FB-A9F3-B56D532A2039}" sibTransId="{8402C576-2508-44BA-AD88-6E27755610B7}"/>
    <dgm:cxn modelId="{87E23F05-EBE4-46A7-945B-A46121463790}" srcId="{BB3183F4-3445-4405-A291-A1073F036D6D}" destId="{1AC199CD-14FD-4907-A808-D6B47309AAAC}" srcOrd="1" destOrd="0" parTransId="{FFC6A7F4-FFF1-4D49-A298-2796AFDEDB1C}" sibTransId="{147C9DC0-1A98-40DC-8B6D-60B58AF61FF2}"/>
    <dgm:cxn modelId="{3F9F200A-0334-4F00-B642-0127A47C8343}" type="presOf" srcId="{34E77F9B-A514-4D3A-BD52-F67538E0F792}" destId="{DE64CBC6-18C0-4BE4-8EAC-72E4D184F875}" srcOrd="1" destOrd="0" presId="urn:microsoft.com/office/officeart/2009/3/layout/HorizontalOrganizationChart"/>
    <dgm:cxn modelId="{DE0D480A-8837-4FB0-A607-E7AAA9C7DDB0}" type="presOf" srcId="{5A7025D1-9CB1-400A-A53D-B7EF4B902C73}" destId="{05E714D3-5B3D-479B-A74D-44D8149DEC25}" srcOrd="0" destOrd="0" presId="urn:microsoft.com/office/officeart/2009/3/layout/HorizontalOrganizationChart"/>
    <dgm:cxn modelId="{DE755C0D-6BB7-44E3-9EAB-DAE5AD85D000}" type="presOf" srcId="{1AC199CD-14FD-4907-A808-D6B47309AAAC}" destId="{59847F06-AC51-417A-A286-D34885A9424F}" srcOrd="0" destOrd="0" presId="urn:microsoft.com/office/officeart/2009/3/layout/HorizontalOrganizationChart"/>
    <dgm:cxn modelId="{D28E200E-B2E1-4966-8ABD-F2CC9C82CAC8}" type="presOf" srcId="{D4BCC689-4B43-4409-A58A-BB7A27882F48}" destId="{A695E4DC-567B-4218-92B5-DAFD8AEC7A22}" srcOrd="1" destOrd="0" presId="urn:microsoft.com/office/officeart/2009/3/layout/HorizontalOrganizationChart"/>
    <dgm:cxn modelId="{AEEB161A-8A1E-47F5-8A32-1A47ABD93831}" type="presOf" srcId="{82504311-5E36-49EF-B601-9B60361CD032}" destId="{CC746CE8-B63E-4497-995E-90E3CB6131DC}" srcOrd="0" destOrd="0" presId="urn:microsoft.com/office/officeart/2009/3/layout/HorizontalOrganizationChart"/>
    <dgm:cxn modelId="{FBD9851B-62B9-4BB0-9DDE-9D838F18A4C1}" type="presOf" srcId="{09C5087D-6EBB-48AB-861B-5AA55BD892A0}" destId="{B48F40C3-BE7D-4ED8-91B9-C39E40A9B128}" srcOrd="1" destOrd="0" presId="urn:microsoft.com/office/officeart/2009/3/layout/HorizontalOrganizationChart"/>
    <dgm:cxn modelId="{D8989E1C-2DED-45D5-B1F5-1AB72438853E}" srcId="{BB3183F4-3445-4405-A291-A1073F036D6D}" destId="{312EBAD7-810E-4349-AF79-AE6CBE8A3F03}" srcOrd="2" destOrd="0" parTransId="{03ACC2E9-6370-4D93-B184-B3D292D9EA4D}" sibTransId="{86BF49C4-0ECA-427D-ABB1-5062DC4BB12F}"/>
    <dgm:cxn modelId="{EB68CD1D-B18E-4F08-A5D5-E9AC2A00FA17}" type="presOf" srcId="{09C5087D-6EBB-48AB-861B-5AA55BD892A0}" destId="{1495A233-DDC3-4ECC-B700-DD25B37B816D}" srcOrd="0" destOrd="0" presId="urn:microsoft.com/office/officeart/2009/3/layout/HorizontalOrganizationChart"/>
    <dgm:cxn modelId="{FE1A751E-840B-43B4-BB95-5E96FFA051D8}" type="presOf" srcId="{900558B0-AA13-4C4F-B884-4D39E7CDA015}" destId="{EBA9B662-9509-49A7-ABC5-67A32279B13F}" srcOrd="0" destOrd="0" presId="urn:microsoft.com/office/officeart/2009/3/layout/HorizontalOrganizationChart"/>
    <dgm:cxn modelId="{D14EEA22-7E9D-413E-9752-F41A1900094A}" srcId="{312EBAD7-810E-4349-AF79-AE6CBE8A3F03}" destId="{9BFC1868-4687-4AC2-A668-B833446C47A7}" srcOrd="1" destOrd="0" parTransId="{96D76C73-96D9-486C-B8A7-488CBFC9B11E}" sibTransId="{F4F56F4C-3BBA-4D78-8C49-44215E46CE10}"/>
    <dgm:cxn modelId="{43117725-35BA-4D78-9793-23EC8A622504}" type="presOf" srcId="{9BFC1868-4687-4AC2-A668-B833446C47A7}" destId="{75A8694C-F01F-4485-8D80-1306B143D9A8}" srcOrd="0" destOrd="0" presId="urn:microsoft.com/office/officeart/2009/3/layout/HorizontalOrganizationChart"/>
    <dgm:cxn modelId="{206CB426-F659-4ACA-99DE-3E44F659109E}" type="presOf" srcId="{2083FE89-17C5-47F6-B476-22EDFEAF1F83}" destId="{0BCE80F0-D9BB-4ACF-AF25-AF4E5C541507}" srcOrd="0" destOrd="0" presId="urn:microsoft.com/office/officeart/2009/3/layout/HorizontalOrganizationChart"/>
    <dgm:cxn modelId="{1382D530-F910-4364-8E5E-E7AFBDAC8ECD}" type="presOf" srcId="{FA59A16C-F4AE-471F-9EA0-718EBE3687B4}" destId="{C3A9CCE5-5372-41A9-972C-51AED400BA21}" srcOrd="1" destOrd="0" presId="urn:microsoft.com/office/officeart/2009/3/layout/HorizontalOrganizationChart"/>
    <dgm:cxn modelId="{22856532-AAD7-4E21-BE99-D3C76326224A}" type="presOf" srcId="{FA59A16C-F4AE-471F-9EA0-718EBE3687B4}" destId="{56C65B43-E563-4A73-9DFD-86933B9445A3}" srcOrd="0" destOrd="0" presId="urn:microsoft.com/office/officeart/2009/3/layout/HorizontalOrganizationChart"/>
    <dgm:cxn modelId="{C297C333-1838-470A-9C0A-DBEFFC9F39FA}" type="presOf" srcId="{FFC6A7F4-FFF1-4D49-A298-2796AFDEDB1C}" destId="{8560DF2C-2DEA-4E5D-B0F3-2294120720D2}" srcOrd="0" destOrd="0" presId="urn:microsoft.com/office/officeart/2009/3/layout/HorizontalOrganizationChart"/>
    <dgm:cxn modelId="{2DFD4135-CBA6-4065-9921-A5640A8A4F68}" type="presOf" srcId="{312EBAD7-810E-4349-AF79-AE6CBE8A3F03}" destId="{B78828BE-BB56-46EE-8309-BB838D96E75A}" srcOrd="0" destOrd="0" presId="urn:microsoft.com/office/officeart/2009/3/layout/HorizontalOrganizationChart"/>
    <dgm:cxn modelId="{B8C02937-13CE-4E53-A458-C35F8639FC08}" type="presOf" srcId="{7E84BDB4-CCA7-450D-8668-62ED18E78CB9}" destId="{E4FB26D7-4140-44CC-AF9B-2398DC9FDDA9}" srcOrd="1" destOrd="0" presId="urn:microsoft.com/office/officeart/2009/3/layout/HorizontalOrganizationChart"/>
    <dgm:cxn modelId="{E1B29437-9EE4-4331-B434-0BACCAD02A2B}" srcId="{900558B0-AA13-4C4F-B884-4D39E7CDA015}" destId="{B3828A7C-7940-441A-A74D-A2490DE8C068}" srcOrd="1" destOrd="0" parTransId="{6362699B-5797-4B87-9330-202A5E3603AA}" sibTransId="{D722AA65-F99B-494B-A030-67250E9D8311}"/>
    <dgm:cxn modelId="{CD04E537-C961-4C15-92A3-3A218981C4AB}" type="presOf" srcId="{34E77F9B-A514-4D3A-BD52-F67538E0F792}" destId="{AB9C9D29-830D-4804-87AD-A84E96DF4A9F}" srcOrd="0" destOrd="0" presId="urn:microsoft.com/office/officeart/2009/3/layout/HorizontalOrganizationChart"/>
    <dgm:cxn modelId="{D9208338-F8E1-4530-B820-39E86E0DFB09}" type="presOf" srcId="{99C4C11F-C444-4116-85DA-5D9280A96F84}" destId="{CF7CD4EE-1D35-499A-93BC-23BBDFE4512C}" srcOrd="0" destOrd="0" presId="urn:microsoft.com/office/officeart/2009/3/layout/HorizontalOrganizationChart"/>
    <dgm:cxn modelId="{ABF1BB39-1BFA-40DD-8579-C3D085B9461E}" type="presOf" srcId="{CBF18E70-122B-41FB-A9F3-B56D532A2039}" destId="{A4EF5999-BD06-46FA-B3C8-118FF2FB5B46}" srcOrd="0" destOrd="0" presId="urn:microsoft.com/office/officeart/2009/3/layout/HorizontalOrganizationChart"/>
    <dgm:cxn modelId="{7A0C955F-0388-40B6-B115-5CC558CCC2B5}" type="presOf" srcId="{AC824BAD-B010-478F-8E7B-CEA4DACD3622}" destId="{1FD6AB28-57CA-47C9-BD43-855E53A48E8E}" srcOrd="0" destOrd="0" presId="urn:microsoft.com/office/officeart/2009/3/layout/HorizontalOrganizationChart"/>
    <dgm:cxn modelId="{4F50A861-6A96-4803-960C-D05E3803B7CB}" srcId="{80B30A45-E0DB-4C3A-A816-F03794A1E67B}" destId="{E46B1C0F-F5B4-4C01-840D-CFA2110538F2}" srcOrd="0" destOrd="0" parTransId="{82504311-5E36-49EF-B601-9B60361CD032}" sibTransId="{232381FC-C1CF-4B88-8F6D-5ED169AAFAEE}"/>
    <dgm:cxn modelId="{12E93244-EEFC-4556-9414-DB53DFCD4E67}" srcId="{80B30A45-E0DB-4C3A-A816-F03794A1E67B}" destId="{FA59A16C-F4AE-471F-9EA0-718EBE3687B4}" srcOrd="2" destOrd="0" parTransId="{059F4E1E-D989-4C01-8D38-CC864E4C813A}" sibTransId="{90B4DF64-0B88-4628-B2CD-F5353DA70B2F}"/>
    <dgm:cxn modelId="{44258444-176B-4D53-9341-E311D9A0D0AF}" type="presOf" srcId="{B3828A7C-7940-441A-A74D-A2490DE8C068}" destId="{F3B29ADB-61E0-46C0-BD93-FE790A708144}" srcOrd="1" destOrd="0" presId="urn:microsoft.com/office/officeart/2009/3/layout/HorizontalOrganizationChart"/>
    <dgm:cxn modelId="{F486B744-8A21-4113-AACD-ACEEB70B776B}" type="presOf" srcId="{F949B37F-8B71-4364-B41C-D8C14EFF5743}" destId="{2D04C2B6-F5E3-483B-988F-6E7466C6F99E}" srcOrd="0" destOrd="0" presId="urn:microsoft.com/office/officeart/2009/3/layout/HorizontalOrganizationChart"/>
    <dgm:cxn modelId="{8323A34C-42A4-4F2C-9CBC-5231ACD7A38B}" type="presOf" srcId="{80B30A45-E0DB-4C3A-A816-F03794A1E67B}" destId="{0DCD4F86-C1CB-4A9A-B010-3FC7196CADE8}" srcOrd="0" destOrd="0" presId="urn:microsoft.com/office/officeart/2009/3/layout/HorizontalOrganizationChart"/>
    <dgm:cxn modelId="{F419CB6F-D6C8-40DD-A300-5049A4BD9DD6}" type="presOf" srcId="{5A7025D1-9CB1-400A-A53D-B7EF4B902C73}" destId="{64C80AE7-4624-453F-9377-4D641E2ADE82}" srcOrd="1" destOrd="0" presId="urn:microsoft.com/office/officeart/2009/3/layout/HorizontalOrganizationChart"/>
    <dgm:cxn modelId="{20DBA056-3D5A-46BD-8BC1-2F1674FC3CEE}" type="presOf" srcId="{BB3183F4-3445-4405-A291-A1073F036D6D}" destId="{3A3D11C9-989C-4AC0-8475-F69692EA7850}" srcOrd="0" destOrd="0" presId="urn:microsoft.com/office/officeart/2009/3/layout/HorizontalOrganizationChart"/>
    <dgm:cxn modelId="{B6D6C379-1875-42E2-B32C-4E4DBC0E433D}" type="presOf" srcId="{BD650EDC-2D8E-4EA8-BE4B-EE95E0748BF4}" destId="{F1365D89-5368-4EF2-869A-8C7D3437D588}" srcOrd="0" destOrd="0" presId="urn:microsoft.com/office/officeart/2009/3/layout/HorizontalOrganizationChart"/>
    <dgm:cxn modelId="{7963B67B-156A-4052-8870-4923BB8895CD}" type="presOf" srcId="{9010AFDA-6161-4ACF-ADA2-584DF7C144F4}" destId="{A1035BD8-CBF1-48B2-BC5A-66916A22982B}" srcOrd="0" destOrd="0" presId="urn:microsoft.com/office/officeart/2009/3/layout/HorizontalOrganizationChart"/>
    <dgm:cxn modelId="{E0DF1880-B725-4732-8BC5-EF0CE211F115}" srcId="{6B4B9713-4B96-498A-82E1-10BCB1BFF9B9}" destId="{BB3183F4-3445-4405-A291-A1073F036D6D}" srcOrd="0" destOrd="0" parTransId="{2EE396A5-C0D9-4906-9284-A70CBECB8CBD}" sibTransId="{797B9DE3-6E46-4130-8B44-E22EC277FC93}"/>
    <dgm:cxn modelId="{9B282D83-B3E6-4D52-96E9-A33DDCCC2EEE}" srcId="{312EBAD7-810E-4349-AF79-AE6CBE8A3F03}" destId="{34E77F9B-A514-4D3A-BD52-F67538E0F792}" srcOrd="0" destOrd="0" parTransId="{C15C39DE-E5F4-41DB-AF64-6E95D1FC903D}" sibTransId="{B8ECBC7A-68D3-4BB1-B4A4-5EF50A92608A}"/>
    <dgm:cxn modelId="{A8425D85-27FF-43D3-AC84-CD3EE77816D9}" type="presOf" srcId="{E428F4E1-7A1E-4203-BFFB-C404483C0AE5}" destId="{AB5AC090-1879-4FE5-9088-E82F25A180F8}" srcOrd="0" destOrd="0" presId="urn:microsoft.com/office/officeart/2009/3/layout/HorizontalOrganizationChart"/>
    <dgm:cxn modelId="{9758698E-B911-4228-9859-E5AD9D5428FF}" type="presOf" srcId="{BB3183F4-3445-4405-A291-A1073F036D6D}" destId="{D62F9AE0-5080-4536-B41A-65B9907007BC}" srcOrd="1" destOrd="0" presId="urn:microsoft.com/office/officeart/2009/3/layout/HorizontalOrganizationChart"/>
    <dgm:cxn modelId="{74A1D493-3A4D-487C-AB5C-CD8856B44776}" type="presOf" srcId="{900558B0-AA13-4C4F-B884-4D39E7CDA015}" destId="{5D9B5249-5518-4EC2-A156-6B190B6A2954}" srcOrd="1" destOrd="0" presId="urn:microsoft.com/office/officeart/2009/3/layout/HorizontalOrganizationChart"/>
    <dgm:cxn modelId="{D6737C96-F793-48FD-A1E4-105FFB25FF12}" srcId="{80B30A45-E0DB-4C3A-A816-F03794A1E67B}" destId="{7E84BDB4-CCA7-450D-8668-62ED18E78CB9}" srcOrd="3" destOrd="0" parTransId="{566C1CAA-FFB1-4BC2-93AF-22336643A514}" sibTransId="{C9D88C53-A936-4B2C-90E5-3CB42EB7E945}"/>
    <dgm:cxn modelId="{5F1E4A97-644D-4035-B9F9-2DEC249536D0}" type="presOf" srcId="{48DB558E-718D-4A8A-9E5C-45436C970402}" destId="{1A505801-C02D-4D0B-BC0A-2D3D1BB91F7C}" srcOrd="0" destOrd="0" presId="urn:microsoft.com/office/officeart/2009/3/layout/HorizontalOrganizationChart"/>
    <dgm:cxn modelId="{4CC6F19B-6278-4478-9556-2411ECF78192}" type="presOf" srcId="{C15C39DE-E5F4-41DB-AF64-6E95D1FC903D}" destId="{8DCB79E4-3D7E-4BA2-976B-F297800957B3}" srcOrd="0" destOrd="0" presId="urn:microsoft.com/office/officeart/2009/3/layout/HorizontalOrganizationChart"/>
    <dgm:cxn modelId="{56B22B9D-A3DB-4488-B240-DD69472A94AE}" type="presOf" srcId="{785D57A7-A7BA-4785-9AC3-E298B0E86D47}" destId="{E9025A7E-A431-41B2-81FE-E824B2F3EBE5}" srcOrd="0" destOrd="0" presId="urn:microsoft.com/office/officeart/2009/3/layout/HorizontalOrganizationChart"/>
    <dgm:cxn modelId="{CE2856A1-AA09-478B-B4A9-87D65495C646}" type="presOf" srcId="{E46B1C0F-F5B4-4C01-840D-CFA2110538F2}" destId="{820B6203-0E47-4241-9D21-5BCF38830952}" srcOrd="0" destOrd="0" presId="urn:microsoft.com/office/officeart/2009/3/layout/HorizontalOrganizationChart"/>
    <dgm:cxn modelId="{AB2B83A4-2E96-46B0-8263-EA868F40E6DB}" type="presOf" srcId="{3E7BCA4A-9CC0-4162-AF82-683128F09A2E}" destId="{11B3FAE3-9A18-4724-ACF2-2C12DA57CDC5}" srcOrd="0" destOrd="0" presId="urn:microsoft.com/office/officeart/2009/3/layout/HorizontalOrganizationChart"/>
    <dgm:cxn modelId="{F1C881A5-9C80-44DD-A179-90891FD6116E}" srcId="{E46B1C0F-F5B4-4C01-840D-CFA2110538F2}" destId="{E428F4E1-7A1E-4203-BFFB-C404483C0AE5}" srcOrd="0" destOrd="0" parTransId="{99C4C11F-C444-4116-85DA-5D9280A96F84}" sibTransId="{D9B22687-C5D7-4DB8-8D68-E90754B5B455}"/>
    <dgm:cxn modelId="{54F950A7-32DE-4C9D-9C86-49505381FBAB}" srcId="{900558B0-AA13-4C4F-B884-4D39E7CDA015}" destId="{C2F69193-BEB8-4E0C-B30B-824986525A96}" srcOrd="0" destOrd="0" parTransId="{785D57A7-A7BA-4785-9AC3-E298B0E86D47}" sibTransId="{0757363C-2C73-4F4D-B52A-0E859012A027}"/>
    <dgm:cxn modelId="{305738A8-F4D0-4FDB-A1F8-A86565A8E969}" srcId="{BB3183F4-3445-4405-A291-A1073F036D6D}" destId="{BD650EDC-2D8E-4EA8-BE4B-EE95E0748BF4}" srcOrd="5" destOrd="0" parTransId="{BFC4AF48-5798-4AFD-9EA8-7E9599FFFB74}" sibTransId="{AFD3981A-308C-4CF5-82EF-671170B72712}"/>
    <dgm:cxn modelId="{35D8C2A8-B5D0-4E47-A824-1C6AF512FA21}" type="presOf" srcId="{48DB558E-718D-4A8A-9E5C-45436C970402}" destId="{AD94FB42-26A4-4311-9DFE-1E0EAE7573CD}" srcOrd="1" destOrd="0" presId="urn:microsoft.com/office/officeart/2009/3/layout/HorizontalOrganizationChart"/>
    <dgm:cxn modelId="{D926AAA9-9BC2-447A-8779-E3F70FD106EC}" type="presOf" srcId="{C2F69193-BEB8-4E0C-B30B-824986525A96}" destId="{EEE6AAF9-C970-4CB9-AE84-E130612F239D}" srcOrd="1" destOrd="0" presId="urn:microsoft.com/office/officeart/2009/3/layout/HorizontalOrganizationChart"/>
    <dgm:cxn modelId="{57C3A4AA-BE51-43FB-A6BE-7D017119CE24}" type="presOf" srcId="{059F4E1E-D989-4C01-8D38-CC864E4C813A}" destId="{352808D8-6253-4D8C-BC59-DE02FBEFA06E}" srcOrd="0" destOrd="0" presId="urn:microsoft.com/office/officeart/2009/3/layout/HorizontalOrganizationChart"/>
    <dgm:cxn modelId="{478A49AB-BF54-448E-B8A3-19F0E1D8CBBD}" type="presOf" srcId="{9BFC1868-4687-4AC2-A668-B833446C47A7}" destId="{6EFA8B1B-5BE3-42C2-B281-69B750252D5E}" srcOrd="1" destOrd="0" presId="urn:microsoft.com/office/officeart/2009/3/layout/HorizontalOrganizationChart"/>
    <dgm:cxn modelId="{97A43EAD-F746-4315-B04C-6E3CDBCD0F47}" srcId="{E46B1C0F-F5B4-4C01-840D-CFA2110538F2}" destId="{09C5087D-6EBB-48AB-861B-5AA55BD892A0}" srcOrd="1" destOrd="0" parTransId="{3E7BCA4A-9CC0-4162-AF82-683128F09A2E}" sibTransId="{B3890FDB-B883-4B4B-B95E-5011AC268D3B}"/>
    <dgm:cxn modelId="{5FD99EB0-86D6-4464-9957-672DB05A28ED}" type="presOf" srcId="{D4BCC689-4B43-4409-A58A-BB7A27882F48}" destId="{384E7E54-BA56-4CBD-8395-8549C5CE9A5B}" srcOrd="0" destOrd="0" presId="urn:microsoft.com/office/officeart/2009/3/layout/HorizontalOrganizationChart"/>
    <dgm:cxn modelId="{345657B1-6D67-49CD-A65C-89A0F784D968}" type="presOf" srcId="{BFC4AF48-5798-4AFD-9EA8-7E9599FFFB74}" destId="{F08C5EB3-EE58-4F19-BDBE-445E20F627D1}" srcOrd="0" destOrd="0" presId="urn:microsoft.com/office/officeart/2009/3/layout/HorizontalOrganizationChart"/>
    <dgm:cxn modelId="{B8C6FBB1-CA3B-40B7-BCD9-C4388A792A8D}" type="presOf" srcId="{312EBAD7-810E-4349-AF79-AE6CBE8A3F03}" destId="{8E68EDE3-CD2A-41F2-B306-87D9E928C590}" srcOrd="1" destOrd="0" presId="urn:microsoft.com/office/officeart/2009/3/layout/HorizontalOrganizationChart"/>
    <dgm:cxn modelId="{D7A24EB7-4A50-406F-9A61-5196E3F602B3}" type="presOf" srcId="{99C90FBD-CFA4-47AA-9420-237E5A408F8D}" destId="{BE92EAFE-4E88-472B-A1D5-1B3E6FF205E5}" srcOrd="0" destOrd="0" presId="urn:microsoft.com/office/officeart/2009/3/layout/HorizontalOrganizationChart"/>
    <dgm:cxn modelId="{F0F52FBA-2937-4859-BDF8-D2D56F84AE6D}" type="presOf" srcId="{E46B1C0F-F5B4-4C01-840D-CFA2110538F2}" destId="{BD375772-916B-44C1-A3B0-B787E93CA749}" srcOrd="1" destOrd="0" presId="urn:microsoft.com/office/officeart/2009/3/layout/HorizontalOrganizationChart"/>
    <dgm:cxn modelId="{A26148BB-C3FC-40AE-A984-07CA84AC9D98}" srcId="{E46B1C0F-F5B4-4C01-840D-CFA2110538F2}" destId="{48DB558E-718D-4A8A-9E5C-45436C970402}" srcOrd="2" destOrd="0" parTransId="{99C90FBD-CFA4-47AA-9420-237E5A408F8D}" sibTransId="{BD43AD3E-765D-4D92-A147-EDDB0FCE66F6}"/>
    <dgm:cxn modelId="{CE09DCBC-F97F-4C18-BEDD-EA2CBD06DD6A}" srcId="{BB3183F4-3445-4405-A291-A1073F036D6D}" destId="{80B30A45-E0DB-4C3A-A816-F03794A1E67B}" srcOrd="4" destOrd="0" parTransId="{9010AFDA-6161-4ACF-ADA2-584DF7C144F4}" sibTransId="{C540AEF0-CF1F-46C6-BA73-6E80B71E4BE3}"/>
    <dgm:cxn modelId="{935620BD-6511-4618-8DD3-E62F2D536A6B}" type="presOf" srcId="{80B30A45-E0DB-4C3A-A816-F03794A1E67B}" destId="{81ED4201-0BDA-4553-966E-61677FAA4901}" srcOrd="1" destOrd="0" presId="urn:microsoft.com/office/officeart/2009/3/layout/HorizontalOrganizationChart"/>
    <dgm:cxn modelId="{10F9ADC3-81D4-4E1E-9F52-F3D923DE5BFC}" type="presOf" srcId="{E428F4E1-7A1E-4203-BFFB-C404483C0AE5}" destId="{9EFDAFFC-2777-4E13-A0DE-3367C0395373}" srcOrd="1" destOrd="0" presId="urn:microsoft.com/office/officeart/2009/3/layout/HorizontalOrganizationChart"/>
    <dgm:cxn modelId="{024A3ACC-1F0E-4632-9640-297D578B3602}" type="presOf" srcId="{B3828A7C-7940-441A-A74D-A2490DE8C068}" destId="{70A73620-A289-4796-B227-DFF42CA5FC6D}" srcOrd="0" destOrd="0" presId="urn:microsoft.com/office/officeart/2009/3/layout/HorizontalOrganizationChart"/>
    <dgm:cxn modelId="{3765B8D0-EA78-4465-A32D-3615A9723417}" type="presOf" srcId="{AC824BAD-B010-478F-8E7B-CEA4DACD3622}" destId="{2F7123A3-128F-4ABB-867B-A0A9930DF96D}" srcOrd="1" destOrd="0" presId="urn:microsoft.com/office/officeart/2009/3/layout/HorizontalOrganizationChart"/>
    <dgm:cxn modelId="{7C8E94DE-030D-4EAF-9C47-854F2BAAE839}" srcId="{BB3183F4-3445-4405-A291-A1073F036D6D}" destId="{D4BCC689-4B43-4409-A58A-BB7A27882F48}" srcOrd="3" destOrd="0" parTransId="{2083FE89-17C5-47F6-B476-22EDFEAF1F83}" sibTransId="{4C29DC9F-8896-4F53-A8A9-2A83173D6615}"/>
    <dgm:cxn modelId="{7917FCDE-EA24-4949-A542-CA089AC49E70}" srcId="{312EBAD7-810E-4349-AF79-AE6CBE8A3F03}" destId="{AC824BAD-B010-478F-8E7B-CEA4DACD3622}" srcOrd="2" destOrd="0" parTransId="{F949B37F-8B71-4364-B41C-D8C14EFF5743}" sibTransId="{D719CFA4-E4CB-4D83-8CE8-E5A4ADBAFFE7}"/>
    <dgm:cxn modelId="{E2735DE0-8573-4D97-A796-9A1A2E25CBA6}" type="presOf" srcId="{4228BDA3-967E-4256-A75F-4672E96B595C}" destId="{76A113F5-34EF-4443-AF56-D4C0B00FCDEB}" srcOrd="0" destOrd="0" presId="urn:microsoft.com/office/officeart/2009/3/layout/HorizontalOrganizationChart"/>
    <dgm:cxn modelId="{0817AAE6-3E9F-4AFF-9A36-9EEA279A88A2}" type="presOf" srcId="{6B4B9713-4B96-498A-82E1-10BCB1BFF9B9}" destId="{3D5EDDB5-FD0E-4A86-A2A5-8693C820C172}" srcOrd="0" destOrd="0" presId="urn:microsoft.com/office/officeart/2009/3/layout/HorizontalOrganizationChart"/>
    <dgm:cxn modelId="{715A36EA-7DCB-4198-9A65-DF616E40BB01}" type="presOf" srcId="{7E84BDB4-CCA7-450D-8668-62ED18E78CB9}" destId="{FFC3704A-3A05-44B5-B9F2-0C5FD015CB14}" srcOrd="0" destOrd="0" presId="urn:microsoft.com/office/officeart/2009/3/layout/HorizontalOrganizationChart"/>
    <dgm:cxn modelId="{4F69CCEB-1999-4894-9ED1-91AD239A0347}" srcId="{80B30A45-E0DB-4C3A-A816-F03794A1E67B}" destId="{5A7025D1-9CB1-400A-A53D-B7EF4B902C73}" srcOrd="1" destOrd="0" parTransId="{4228BDA3-967E-4256-A75F-4672E96B595C}" sibTransId="{7008526A-E793-4ED8-9320-35F5EC9761EF}"/>
    <dgm:cxn modelId="{AEB7F6EB-882E-4F68-8DA3-0C5EB3642FF2}" type="presOf" srcId="{6362699B-5797-4B87-9330-202A5E3603AA}" destId="{17D9B69F-2041-414B-95C4-052CC8ED9A23}" srcOrd="0" destOrd="0" presId="urn:microsoft.com/office/officeart/2009/3/layout/HorizontalOrganizationChart"/>
    <dgm:cxn modelId="{01AB04F0-2A86-4309-BA83-BFC6FA427EB3}" type="presOf" srcId="{96D76C73-96D9-486C-B8A7-488CBFC9B11E}" destId="{C6F2E42A-7457-4ACD-AFAE-E31D915BE220}" srcOrd="0" destOrd="0" presId="urn:microsoft.com/office/officeart/2009/3/layout/HorizontalOrganizationChart"/>
    <dgm:cxn modelId="{AAD9A2F3-E00A-451C-9F81-3E805DC44AC3}" type="presOf" srcId="{C2F69193-BEB8-4E0C-B30B-824986525A96}" destId="{10225AF5-F99F-475F-AF9B-4421E9517D2C}" srcOrd="0" destOrd="0" presId="urn:microsoft.com/office/officeart/2009/3/layout/HorizontalOrganizationChart"/>
    <dgm:cxn modelId="{70EDEEF3-1848-41B0-80FE-E9508CD27625}" type="presOf" srcId="{1AC199CD-14FD-4907-A808-D6B47309AAAC}" destId="{E150E0C5-A116-48B7-A10F-5958727C7EEB}" srcOrd="1" destOrd="0" presId="urn:microsoft.com/office/officeart/2009/3/layout/HorizontalOrganizationChart"/>
    <dgm:cxn modelId="{D5A92CF4-7856-4BD4-B6C7-DFC7AD6B7603}" type="presOf" srcId="{03ACC2E9-6370-4D93-B184-B3D292D9EA4D}" destId="{2EB97A9A-DF06-4011-9A77-7765A116390E}" srcOrd="0" destOrd="0" presId="urn:microsoft.com/office/officeart/2009/3/layout/HorizontalOrganizationChart"/>
    <dgm:cxn modelId="{6F6B62FB-8963-48DB-9998-BC71597A79B9}" type="presOf" srcId="{566C1CAA-FFB1-4BC2-93AF-22336643A514}" destId="{D1A57EAC-BCCF-4970-89D4-5CFD0DEDB882}" srcOrd="0" destOrd="0" presId="urn:microsoft.com/office/officeart/2009/3/layout/HorizontalOrganizationChart"/>
    <dgm:cxn modelId="{A7492EF2-258B-47BA-9348-19F35DAD14E1}" type="presParOf" srcId="{3D5EDDB5-FD0E-4A86-A2A5-8693C820C172}" destId="{05B12506-3791-47F0-9154-73EAC400CFEC}" srcOrd="0" destOrd="0" presId="urn:microsoft.com/office/officeart/2009/3/layout/HorizontalOrganizationChart"/>
    <dgm:cxn modelId="{F69F7AB4-302F-42D2-A1F4-E5DF2427188C}" type="presParOf" srcId="{05B12506-3791-47F0-9154-73EAC400CFEC}" destId="{502DCCDA-D775-4E70-BFE7-D8AD7EC0A598}" srcOrd="0" destOrd="0" presId="urn:microsoft.com/office/officeart/2009/3/layout/HorizontalOrganizationChart"/>
    <dgm:cxn modelId="{8529772F-8486-4FC2-B2D1-426AD0C6B353}" type="presParOf" srcId="{502DCCDA-D775-4E70-BFE7-D8AD7EC0A598}" destId="{3A3D11C9-989C-4AC0-8475-F69692EA7850}" srcOrd="0" destOrd="0" presId="urn:microsoft.com/office/officeart/2009/3/layout/HorizontalOrganizationChart"/>
    <dgm:cxn modelId="{7F37A1E7-4353-4870-B05B-DEE560C86AC5}" type="presParOf" srcId="{502DCCDA-D775-4E70-BFE7-D8AD7EC0A598}" destId="{D62F9AE0-5080-4536-B41A-65B9907007BC}" srcOrd="1" destOrd="0" presId="urn:microsoft.com/office/officeart/2009/3/layout/HorizontalOrganizationChart"/>
    <dgm:cxn modelId="{C2AB6CAD-E97F-42AB-851A-8B9CD369207C}" type="presParOf" srcId="{05B12506-3791-47F0-9154-73EAC400CFEC}" destId="{62263D72-6650-4C33-BB6D-93F00E7A8CAF}" srcOrd="1" destOrd="0" presId="urn:microsoft.com/office/officeart/2009/3/layout/HorizontalOrganizationChart"/>
    <dgm:cxn modelId="{272AE3FC-A7B8-4BEF-BB1C-918911C7038C}" type="presParOf" srcId="{62263D72-6650-4C33-BB6D-93F00E7A8CAF}" destId="{A4EF5999-BD06-46FA-B3C8-118FF2FB5B46}" srcOrd="0" destOrd="0" presId="urn:microsoft.com/office/officeart/2009/3/layout/HorizontalOrganizationChart"/>
    <dgm:cxn modelId="{7B5F36FD-D97D-4031-8D38-7D5198F3324C}" type="presParOf" srcId="{62263D72-6650-4C33-BB6D-93F00E7A8CAF}" destId="{BAE2A7E7-BACC-4E04-91F5-E44CEF20478C}" srcOrd="1" destOrd="0" presId="urn:microsoft.com/office/officeart/2009/3/layout/HorizontalOrganizationChart"/>
    <dgm:cxn modelId="{C0D7295F-72CD-4A58-A406-595764C6F7C3}" type="presParOf" srcId="{BAE2A7E7-BACC-4E04-91F5-E44CEF20478C}" destId="{AA752B52-1E86-4087-9DC9-6490EEF1219C}" srcOrd="0" destOrd="0" presId="urn:microsoft.com/office/officeart/2009/3/layout/HorizontalOrganizationChart"/>
    <dgm:cxn modelId="{303C5692-5CE3-47E3-8934-7FE2F8C2D2FC}" type="presParOf" srcId="{AA752B52-1E86-4087-9DC9-6490EEF1219C}" destId="{EBA9B662-9509-49A7-ABC5-67A32279B13F}" srcOrd="0" destOrd="0" presId="urn:microsoft.com/office/officeart/2009/3/layout/HorizontalOrganizationChart"/>
    <dgm:cxn modelId="{F5E64C32-F2D2-44A7-8B66-77D7BEB4F4E5}" type="presParOf" srcId="{AA752B52-1E86-4087-9DC9-6490EEF1219C}" destId="{5D9B5249-5518-4EC2-A156-6B190B6A2954}" srcOrd="1" destOrd="0" presId="urn:microsoft.com/office/officeart/2009/3/layout/HorizontalOrganizationChart"/>
    <dgm:cxn modelId="{3ABD8936-07AC-4F10-A3BC-BC4AC2D02FB5}" type="presParOf" srcId="{BAE2A7E7-BACC-4E04-91F5-E44CEF20478C}" destId="{EFE70284-C234-418D-B50A-BA9720985804}" srcOrd="1" destOrd="0" presId="urn:microsoft.com/office/officeart/2009/3/layout/HorizontalOrganizationChart"/>
    <dgm:cxn modelId="{64F4C08B-5E04-49B0-8E40-608FCFEB59E0}" type="presParOf" srcId="{EFE70284-C234-418D-B50A-BA9720985804}" destId="{E9025A7E-A431-41B2-81FE-E824B2F3EBE5}" srcOrd="0" destOrd="0" presId="urn:microsoft.com/office/officeart/2009/3/layout/HorizontalOrganizationChart"/>
    <dgm:cxn modelId="{4C54E87F-09B6-4437-8C33-CC36333FE76F}" type="presParOf" srcId="{EFE70284-C234-418D-B50A-BA9720985804}" destId="{93053CBE-28AC-43F0-BFE4-A744DA725AAC}" srcOrd="1" destOrd="0" presId="urn:microsoft.com/office/officeart/2009/3/layout/HorizontalOrganizationChart"/>
    <dgm:cxn modelId="{436F3E9A-1F7D-4762-857A-C37C8FAFC5F4}" type="presParOf" srcId="{93053CBE-28AC-43F0-BFE4-A744DA725AAC}" destId="{0EA157D7-D5A0-497B-A44E-251794E40F34}" srcOrd="0" destOrd="0" presId="urn:microsoft.com/office/officeart/2009/3/layout/HorizontalOrganizationChart"/>
    <dgm:cxn modelId="{14BE0309-BF98-4154-9D8B-E67A056319D7}" type="presParOf" srcId="{0EA157D7-D5A0-497B-A44E-251794E40F34}" destId="{10225AF5-F99F-475F-AF9B-4421E9517D2C}" srcOrd="0" destOrd="0" presId="urn:microsoft.com/office/officeart/2009/3/layout/HorizontalOrganizationChart"/>
    <dgm:cxn modelId="{EE30E23B-D674-492C-BF03-73C468FD33E6}" type="presParOf" srcId="{0EA157D7-D5A0-497B-A44E-251794E40F34}" destId="{EEE6AAF9-C970-4CB9-AE84-E130612F239D}" srcOrd="1" destOrd="0" presId="urn:microsoft.com/office/officeart/2009/3/layout/HorizontalOrganizationChart"/>
    <dgm:cxn modelId="{B7F13264-D4C8-4486-B9D6-B26F2203788B}" type="presParOf" srcId="{93053CBE-28AC-43F0-BFE4-A744DA725AAC}" destId="{8B070CDF-2BEA-45F6-9089-32DE395D60B2}" srcOrd="1" destOrd="0" presId="urn:microsoft.com/office/officeart/2009/3/layout/HorizontalOrganizationChart"/>
    <dgm:cxn modelId="{4FB58457-0298-426E-8563-B72FD976828E}" type="presParOf" srcId="{93053CBE-28AC-43F0-BFE4-A744DA725AAC}" destId="{DAA273EB-3173-4B86-AB9C-8045735966A6}" srcOrd="2" destOrd="0" presId="urn:microsoft.com/office/officeart/2009/3/layout/HorizontalOrganizationChart"/>
    <dgm:cxn modelId="{6AC0D3E9-9F87-46CD-9CC9-2D6378A60F6C}" type="presParOf" srcId="{EFE70284-C234-418D-B50A-BA9720985804}" destId="{17D9B69F-2041-414B-95C4-052CC8ED9A23}" srcOrd="2" destOrd="0" presId="urn:microsoft.com/office/officeart/2009/3/layout/HorizontalOrganizationChart"/>
    <dgm:cxn modelId="{B07F3AD4-4B5D-4B89-9A53-3BE6EF15AE88}" type="presParOf" srcId="{EFE70284-C234-418D-B50A-BA9720985804}" destId="{057A6DEB-9892-419F-841E-B8739F239414}" srcOrd="3" destOrd="0" presId="urn:microsoft.com/office/officeart/2009/3/layout/HorizontalOrganizationChart"/>
    <dgm:cxn modelId="{60727CA0-A5FF-493C-89C3-7B0BF9C8A534}" type="presParOf" srcId="{057A6DEB-9892-419F-841E-B8739F239414}" destId="{A41709A7-C96B-4D2C-8A4F-F957613D016D}" srcOrd="0" destOrd="0" presId="urn:microsoft.com/office/officeart/2009/3/layout/HorizontalOrganizationChart"/>
    <dgm:cxn modelId="{A8872054-1645-4989-BB0E-E45194D6A033}" type="presParOf" srcId="{A41709A7-C96B-4D2C-8A4F-F957613D016D}" destId="{70A73620-A289-4796-B227-DFF42CA5FC6D}" srcOrd="0" destOrd="0" presId="urn:microsoft.com/office/officeart/2009/3/layout/HorizontalOrganizationChart"/>
    <dgm:cxn modelId="{3D92E0E5-3C87-4BAB-BC02-4B46BEED04D8}" type="presParOf" srcId="{A41709A7-C96B-4D2C-8A4F-F957613D016D}" destId="{F3B29ADB-61E0-46C0-BD93-FE790A708144}" srcOrd="1" destOrd="0" presId="urn:microsoft.com/office/officeart/2009/3/layout/HorizontalOrganizationChart"/>
    <dgm:cxn modelId="{538C89A0-3C51-477C-BEDC-29BD979B4DC4}" type="presParOf" srcId="{057A6DEB-9892-419F-841E-B8739F239414}" destId="{3256265B-55C7-4A60-BF91-4A6CA48F0AD0}" srcOrd="1" destOrd="0" presId="urn:microsoft.com/office/officeart/2009/3/layout/HorizontalOrganizationChart"/>
    <dgm:cxn modelId="{0B7BF69C-93C5-4FC5-B154-FBC13F56692C}" type="presParOf" srcId="{057A6DEB-9892-419F-841E-B8739F239414}" destId="{8824AB72-5A0B-4169-9264-CAF9D2A9E2D5}" srcOrd="2" destOrd="0" presId="urn:microsoft.com/office/officeart/2009/3/layout/HorizontalOrganizationChart"/>
    <dgm:cxn modelId="{99C6524F-6F6C-4894-A881-AF9EE5438517}" type="presParOf" srcId="{BAE2A7E7-BACC-4E04-91F5-E44CEF20478C}" destId="{23D60299-57CD-4CC0-AC27-300C4739DAE3}" srcOrd="2" destOrd="0" presId="urn:microsoft.com/office/officeart/2009/3/layout/HorizontalOrganizationChart"/>
    <dgm:cxn modelId="{BCB61EC5-FE51-4CCB-BDDB-E99A9FFA3CAA}" type="presParOf" srcId="{62263D72-6650-4C33-BB6D-93F00E7A8CAF}" destId="{8560DF2C-2DEA-4E5D-B0F3-2294120720D2}" srcOrd="2" destOrd="0" presId="urn:microsoft.com/office/officeart/2009/3/layout/HorizontalOrganizationChart"/>
    <dgm:cxn modelId="{5C0075AC-5C2A-4B3D-B733-66C0DF2BD549}" type="presParOf" srcId="{62263D72-6650-4C33-BB6D-93F00E7A8CAF}" destId="{A79769A6-3321-44D5-AFEE-FECC1D99FA81}" srcOrd="3" destOrd="0" presId="urn:microsoft.com/office/officeart/2009/3/layout/HorizontalOrganizationChart"/>
    <dgm:cxn modelId="{886E4CE1-FC90-4002-84AA-313D989F2C58}" type="presParOf" srcId="{A79769A6-3321-44D5-AFEE-FECC1D99FA81}" destId="{E5C7A466-1E75-4503-B726-7F836C556048}" srcOrd="0" destOrd="0" presId="urn:microsoft.com/office/officeart/2009/3/layout/HorizontalOrganizationChart"/>
    <dgm:cxn modelId="{416B2D00-82D6-4803-AB7C-31E4615EFC3D}" type="presParOf" srcId="{E5C7A466-1E75-4503-B726-7F836C556048}" destId="{59847F06-AC51-417A-A286-D34885A9424F}" srcOrd="0" destOrd="0" presId="urn:microsoft.com/office/officeart/2009/3/layout/HorizontalOrganizationChart"/>
    <dgm:cxn modelId="{E7DC9DD9-5105-49D7-8B89-5FC51F21CE0C}" type="presParOf" srcId="{E5C7A466-1E75-4503-B726-7F836C556048}" destId="{E150E0C5-A116-48B7-A10F-5958727C7EEB}" srcOrd="1" destOrd="0" presId="urn:microsoft.com/office/officeart/2009/3/layout/HorizontalOrganizationChart"/>
    <dgm:cxn modelId="{AC3D91CF-6DBB-478D-A634-07DDB3C893C6}" type="presParOf" srcId="{A79769A6-3321-44D5-AFEE-FECC1D99FA81}" destId="{F3A919B7-9538-4528-9877-BC8FAA3B13BD}" srcOrd="1" destOrd="0" presId="urn:microsoft.com/office/officeart/2009/3/layout/HorizontalOrganizationChart"/>
    <dgm:cxn modelId="{9B066723-C308-43E4-B300-4D595CBD2F2E}" type="presParOf" srcId="{A79769A6-3321-44D5-AFEE-FECC1D99FA81}" destId="{2EB2D037-EE4D-4B3A-A985-1E1B706478F0}" srcOrd="2" destOrd="0" presId="urn:microsoft.com/office/officeart/2009/3/layout/HorizontalOrganizationChart"/>
    <dgm:cxn modelId="{0703035E-4FA6-4FA6-8FEB-0E89B3F9F739}" type="presParOf" srcId="{62263D72-6650-4C33-BB6D-93F00E7A8CAF}" destId="{2EB97A9A-DF06-4011-9A77-7765A116390E}" srcOrd="4" destOrd="0" presId="urn:microsoft.com/office/officeart/2009/3/layout/HorizontalOrganizationChart"/>
    <dgm:cxn modelId="{3C19B736-F707-4390-A7BA-8871A32ED5FA}" type="presParOf" srcId="{62263D72-6650-4C33-BB6D-93F00E7A8CAF}" destId="{117787A5-886F-4F86-80DB-C3772B871948}" srcOrd="5" destOrd="0" presId="urn:microsoft.com/office/officeart/2009/3/layout/HorizontalOrganizationChart"/>
    <dgm:cxn modelId="{B6FCEDF1-C997-4539-9BF1-86BBA3ECCE69}" type="presParOf" srcId="{117787A5-886F-4F86-80DB-C3772B871948}" destId="{34C734FB-7AD9-47C7-91E4-C598B705F9AF}" srcOrd="0" destOrd="0" presId="urn:microsoft.com/office/officeart/2009/3/layout/HorizontalOrganizationChart"/>
    <dgm:cxn modelId="{6EB169EF-16C5-46E4-8242-42C70B11214A}" type="presParOf" srcId="{34C734FB-7AD9-47C7-91E4-C598B705F9AF}" destId="{B78828BE-BB56-46EE-8309-BB838D96E75A}" srcOrd="0" destOrd="0" presId="urn:microsoft.com/office/officeart/2009/3/layout/HorizontalOrganizationChart"/>
    <dgm:cxn modelId="{BD04494B-4DB0-495D-A0D4-27C1A3A29F76}" type="presParOf" srcId="{34C734FB-7AD9-47C7-91E4-C598B705F9AF}" destId="{8E68EDE3-CD2A-41F2-B306-87D9E928C590}" srcOrd="1" destOrd="0" presId="urn:microsoft.com/office/officeart/2009/3/layout/HorizontalOrganizationChart"/>
    <dgm:cxn modelId="{C76C0E1A-4AA4-4FBE-BBB7-BCE0C2661203}" type="presParOf" srcId="{117787A5-886F-4F86-80DB-C3772B871948}" destId="{B52697CB-CECF-4A5A-AF57-35506B2D2EAB}" srcOrd="1" destOrd="0" presId="urn:microsoft.com/office/officeart/2009/3/layout/HorizontalOrganizationChart"/>
    <dgm:cxn modelId="{3090320A-82AE-4EB3-847C-97A98D68639A}" type="presParOf" srcId="{B52697CB-CECF-4A5A-AF57-35506B2D2EAB}" destId="{8DCB79E4-3D7E-4BA2-976B-F297800957B3}" srcOrd="0" destOrd="0" presId="urn:microsoft.com/office/officeart/2009/3/layout/HorizontalOrganizationChart"/>
    <dgm:cxn modelId="{A901BCB7-0FC3-46AF-91D6-FA46CA079DB0}" type="presParOf" srcId="{B52697CB-CECF-4A5A-AF57-35506B2D2EAB}" destId="{9CD4D17B-0B01-4A99-B8ED-EB34D502326B}" srcOrd="1" destOrd="0" presId="urn:microsoft.com/office/officeart/2009/3/layout/HorizontalOrganizationChart"/>
    <dgm:cxn modelId="{0DCF299A-4F7A-4515-A420-8C85F7470D96}" type="presParOf" srcId="{9CD4D17B-0B01-4A99-B8ED-EB34D502326B}" destId="{A8BBA6CC-6D79-4F34-A884-204BA8F43B23}" srcOrd="0" destOrd="0" presId="urn:microsoft.com/office/officeart/2009/3/layout/HorizontalOrganizationChart"/>
    <dgm:cxn modelId="{6F87310D-37BE-4E24-A437-DFFBEE9CF394}" type="presParOf" srcId="{A8BBA6CC-6D79-4F34-A884-204BA8F43B23}" destId="{AB9C9D29-830D-4804-87AD-A84E96DF4A9F}" srcOrd="0" destOrd="0" presId="urn:microsoft.com/office/officeart/2009/3/layout/HorizontalOrganizationChart"/>
    <dgm:cxn modelId="{74014FBB-EF4B-4B42-A6FB-6BDFEA45DB28}" type="presParOf" srcId="{A8BBA6CC-6D79-4F34-A884-204BA8F43B23}" destId="{DE64CBC6-18C0-4BE4-8EAC-72E4D184F875}" srcOrd="1" destOrd="0" presId="urn:microsoft.com/office/officeart/2009/3/layout/HorizontalOrganizationChart"/>
    <dgm:cxn modelId="{AEAEA9FA-C369-44C3-9DB0-DEA24C57DEBF}" type="presParOf" srcId="{9CD4D17B-0B01-4A99-B8ED-EB34D502326B}" destId="{B6C00E45-41E6-40A0-8633-913929DB9C00}" srcOrd="1" destOrd="0" presId="urn:microsoft.com/office/officeart/2009/3/layout/HorizontalOrganizationChart"/>
    <dgm:cxn modelId="{2FE8032F-850A-4482-9F2E-6517BAD49412}" type="presParOf" srcId="{9CD4D17B-0B01-4A99-B8ED-EB34D502326B}" destId="{ED1BD4EC-C6C6-492B-9B8F-4CFFD2B36257}" srcOrd="2" destOrd="0" presId="urn:microsoft.com/office/officeart/2009/3/layout/HorizontalOrganizationChart"/>
    <dgm:cxn modelId="{545BC364-726E-4DA8-8826-5FA21E829C8F}" type="presParOf" srcId="{B52697CB-CECF-4A5A-AF57-35506B2D2EAB}" destId="{C6F2E42A-7457-4ACD-AFAE-E31D915BE220}" srcOrd="2" destOrd="0" presId="urn:microsoft.com/office/officeart/2009/3/layout/HorizontalOrganizationChart"/>
    <dgm:cxn modelId="{C14EC30F-A66B-46E0-8A42-BE1B8AE31C1E}" type="presParOf" srcId="{B52697CB-CECF-4A5A-AF57-35506B2D2EAB}" destId="{892367D5-3CEA-49E6-8B4A-FFDD10211378}" srcOrd="3" destOrd="0" presId="urn:microsoft.com/office/officeart/2009/3/layout/HorizontalOrganizationChart"/>
    <dgm:cxn modelId="{A1ABF913-C789-474F-A872-5E0AD826FAD1}" type="presParOf" srcId="{892367D5-3CEA-49E6-8B4A-FFDD10211378}" destId="{BA65D894-4880-4329-9C58-AFA8CBCC35D9}" srcOrd="0" destOrd="0" presId="urn:microsoft.com/office/officeart/2009/3/layout/HorizontalOrganizationChart"/>
    <dgm:cxn modelId="{B9948E87-8590-4AB1-9691-F8574F4D446F}" type="presParOf" srcId="{BA65D894-4880-4329-9C58-AFA8CBCC35D9}" destId="{75A8694C-F01F-4485-8D80-1306B143D9A8}" srcOrd="0" destOrd="0" presId="urn:microsoft.com/office/officeart/2009/3/layout/HorizontalOrganizationChart"/>
    <dgm:cxn modelId="{A18CA70F-E677-4D01-BE42-22AF85D7D4FB}" type="presParOf" srcId="{BA65D894-4880-4329-9C58-AFA8CBCC35D9}" destId="{6EFA8B1B-5BE3-42C2-B281-69B750252D5E}" srcOrd="1" destOrd="0" presId="urn:microsoft.com/office/officeart/2009/3/layout/HorizontalOrganizationChart"/>
    <dgm:cxn modelId="{B3A48EC4-3E33-4C05-81F3-B3C2C934BAC0}" type="presParOf" srcId="{892367D5-3CEA-49E6-8B4A-FFDD10211378}" destId="{B5CDCC2E-2784-4029-8152-5906D5E2470D}" srcOrd="1" destOrd="0" presId="urn:microsoft.com/office/officeart/2009/3/layout/HorizontalOrganizationChart"/>
    <dgm:cxn modelId="{D9736908-E765-411A-91A8-AA73AD89D528}" type="presParOf" srcId="{892367D5-3CEA-49E6-8B4A-FFDD10211378}" destId="{B8514E45-AEB2-435C-9497-9DAD27E83490}" srcOrd="2" destOrd="0" presId="urn:microsoft.com/office/officeart/2009/3/layout/HorizontalOrganizationChart"/>
    <dgm:cxn modelId="{28FD81C9-E0A5-48BE-A05D-8A905FDAA1B8}" type="presParOf" srcId="{B52697CB-CECF-4A5A-AF57-35506B2D2EAB}" destId="{2D04C2B6-F5E3-483B-988F-6E7466C6F99E}" srcOrd="4" destOrd="0" presId="urn:microsoft.com/office/officeart/2009/3/layout/HorizontalOrganizationChart"/>
    <dgm:cxn modelId="{27B3362D-F8CD-427E-B0EF-32B4791FF601}" type="presParOf" srcId="{B52697CB-CECF-4A5A-AF57-35506B2D2EAB}" destId="{E16639A0-B15B-41E3-BD00-5256DDD9B442}" srcOrd="5" destOrd="0" presId="urn:microsoft.com/office/officeart/2009/3/layout/HorizontalOrganizationChart"/>
    <dgm:cxn modelId="{F728012F-B459-479F-98B5-897941606E68}" type="presParOf" srcId="{E16639A0-B15B-41E3-BD00-5256DDD9B442}" destId="{FE57AB1B-217A-47E5-97F9-33C8981AF5CF}" srcOrd="0" destOrd="0" presId="urn:microsoft.com/office/officeart/2009/3/layout/HorizontalOrganizationChart"/>
    <dgm:cxn modelId="{192647BD-88A6-4028-ACF7-B6FD40735048}" type="presParOf" srcId="{FE57AB1B-217A-47E5-97F9-33C8981AF5CF}" destId="{1FD6AB28-57CA-47C9-BD43-855E53A48E8E}" srcOrd="0" destOrd="0" presId="urn:microsoft.com/office/officeart/2009/3/layout/HorizontalOrganizationChart"/>
    <dgm:cxn modelId="{1C99DC0D-E7E3-4884-95E6-F63C8099116C}" type="presParOf" srcId="{FE57AB1B-217A-47E5-97F9-33C8981AF5CF}" destId="{2F7123A3-128F-4ABB-867B-A0A9930DF96D}" srcOrd="1" destOrd="0" presId="urn:microsoft.com/office/officeart/2009/3/layout/HorizontalOrganizationChart"/>
    <dgm:cxn modelId="{B39674D2-EB48-4628-9153-9FEE7F63F9E7}" type="presParOf" srcId="{E16639A0-B15B-41E3-BD00-5256DDD9B442}" destId="{8FFCCF87-3D30-4FB5-A4DD-6E798355A903}" srcOrd="1" destOrd="0" presId="urn:microsoft.com/office/officeart/2009/3/layout/HorizontalOrganizationChart"/>
    <dgm:cxn modelId="{1C666254-8ABA-4623-9A0A-C33FF041E908}" type="presParOf" srcId="{E16639A0-B15B-41E3-BD00-5256DDD9B442}" destId="{EF0DA5B5-0452-4B0F-8A07-6481722300CF}" srcOrd="2" destOrd="0" presId="urn:microsoft.com/office/officeart/2009/3/layout/HorizontalOrganizationChart"/>
    <dgm:cxn modelId="{AED64A2F-CEB4-44DC-B453-9EBE96AEE366}" type="presParOf" srcId="{117787A5-886F-4F86-80DB-C3772B871948}" destId="{17157AC5-BEF0-43A9-932C-44B7ADCD4D46}" srcOrd="2" destOrd="0" presId="urn:microsoft.com/office/officeart/2009/3/layout/HorizontalOrganizationChart"/>
    <dgm:cxn modelId="{A53FAAFC-DEFF-4B62-9083-F9713D07EE60}" type="presParOf" srcId="{62263D72-6650-4C33-BB6D-93F00E7A8CAF}" destId="{0BCE80F0-D9BB-4ACF-AF25-AF4E5C541507}" srcOrd="6" destOrd="0" presId="urn:microsoft.com/office/officeart/2009/3/layout/HorizontalOrganizationChart"/>
    <dgm:cxn modelId="{E9A8884F-C181-468A-AFF7-448DE2A3B869}" type="presParOf" srcId="{62263D72-6650-4C33-BB6D-93F00E7A8CAF}" destId="{F6B60B70-7071-43EF-B1D1-E7ECF70085BD}" srcOrd="7" destOrd="0" presId="urn:microsoft.com/office/officeart/2009/3/layout/HorizontalOrganizationChart"/>
    <dgm:cxn modelId="{8E998DDE-43D9-4408-BE60-D8B434D8B80B}" type="presParOf" srcId="{F6B60B70-7071-43EF-B1D1-E7ECF70085BD}" destId="{A9F9302F-EF4A-4533-9150-C23F8F06C476}" srcOrd="0" destOrd="0" presId="urn:microsoft.com/office/officeart/2009/3/layout/HorizontalOrganizationChart"/>
    <dgm:cxn modelId="{D216C2E9-3C4C-4B86-8731-ACE4A75D9921}" type="presParOf" srcId="{A9F9302F-EF4A-4533-9150-C23F8F06C476}" destId="{384E7E54-BA56-4CBD-8395-8549C5CE9A5B}" srcOrd="0" destOrd="0" presId="urn:microsoft.com/office/officeart/2009/3/layout/HorizontalOrganizationChart"/>
    <dgm:cxn modelId="{5C9FD70A-8B15-4B27-84DE-01B28F806D81}" type="presParOf" srcId="{A9F9302F-EF4A-4533-9150-C23F8F06C476}" destId="{A695E4DC-567B-4218-92B5-DAFD8AEC7A22}" srcOrd="1" destOrd="0" presId="urn:microsoft.com/office/officeart/2009/3/layout/HorizontalOrganizationChart"/>
    <dgm:cxn modelId="{EB63080C-F3C1-410C-BDFE-2831156D4D7E}" type="presParOf" srcId="{F6B60B70-7071-43EF-B1D1-E7ECF70085BD}" destId="{CF2B0ADE-F1BB-45BA-9AF6-C08BF52E4663}" srcOrd="1" destOrd="0" presId="urn:microsoft.com/office/officeart/2009/3/layout/HorizontalOrganizationChart"/>
    <dgm:cxn modelId="{4DF5BD7E-EF8D-431E-942E-8D60D8BE1785}" type="presParOf" srcId="{F6B60B70-7071-43EF-B1D1-E7ECF70085BD}" destId="{16EBF880-7B8E-4ADD-9DB4-1EBABFF317A7}" srcOrd="2" destOrd="0" presId="urn:microsoft.com/office/officeart/2009/3/layout/HorizontalOrganizationChart"/>
    <dgm:cxn modelId="{69A654DE-FD29-47C3-8179-03BA24BA6E05}" type="presParOf" srcId="{62263D72-6650-4C33-BB6D-93F00E7A8CAF}" destId="{A1035BD8-CBF1-48B2-BC5A-66916A22982B}" srcOrd="8" destOrd="0" presId="urn:microsoft.com/office/officeart/2009/3/layout/HorizontalOrganizationChart"/>
    <dgm:cxn modelId="{425BC6C8-2192-436B-AF23-A7CBCD1F0B6E}" type="presParOf" srcId="{62263D72-6650-4C33-BB6D-93F00E7A8CAF}" destId="{AFB3C070-4579-443A-80EE-1DBAD6D13FF6}" srcOrd="9" destOrd="0" presId="urn:microsoft.com/office/officeart/2009/3/layout/HorizontalOrganizationChart"/>
    <dgm:cxn modelId="{2A57AB93-B24A-4CF3-B4F0-EC2C1077538F}" type="presParOf" srcId="{AFB3C070-4579-443A-80EE-1DBAD6D13FF6}" destId="{867CBE26-707A-4914-ACDE-19BB51EF9D7F}" srcOrd="0" destOrd="0" presId="urn:microsoft.com/office/officeart/2009/3/layout/HorizontalOrganizationChart"/>
    <dgm:cxn modelId="{07ADC89E-3FFC-4025-B56B-B7742C046F0E}" type="presParOf" srcId="{867CBE26-707A-4914-ACDE-19BB51EF9D7F}" destId="{0DCD4F86-C1CB-4A9A-B010-3FC7196CADE8}" srcOrd="0" destOrd="0" presId="urn:microsoft.com/office/officeart/2009/3/layout/HorizontalOrganizationChart"/>
    <dgm:cxn modelId="{4DD576BB-C173-4E0D-A164-638658F99634}" type="presParOf" srcId="{867CBE26-707A-4914-ACDE-19BB51EF9D7F}" destId="{81ED4201-0BDA-4553-966E-61677FAA4901}" srcOrd="1" destOrd="0" presId="urn:microsoft.com/office/officeart/2009/3/layout/HorizontalOrganizationChart"/>
    <dgm:cxn modelId="{B322B0BE-AC3A-4EEB-BC58-1289181436F1}" type="presParOf" srcId="{AFB3C070-4579-443A-80EE-1DBAD6D13FF6}" destId="{829EE76F-5536-4537-9A1C-7BA07EC053FF}" srcOrd="1" destOrd="0" presId="urn:microsoft.com/office/officeart/2009/3/layout/HorizontalOrganizationChart"/>
    <dgm:cxn modelId="{3BEF4360-B3BB-4816-A45D-459AF772CE5B}" type="presParOf" srcId="{829EE76F-5536-4537-9A1C-7BA07EC053FF}" destId="{CC746CE8-B63E-4497-995E-90E3CB6131DC}" srcOrd="0" destOrd="0" presId="urn:microsoft.com/office/officeart/2009/3/layout/HorizontalOrganizationChart"/>
    <dgm:cxn modelId="{A3F9EB95-C4FA-4808-8838-51A0DBB86C92}" type="presParOf" srcId="{829EE76F-5536-4537-9A1C-7BA07EC053FF}" destId="{06A6B85A-AA54-4527-81A8-D0DB3711ADFE}" srcOrd="1" destOrd="0" presId="urn:microsoft.com/office/officeart/2009/3/layout/HorizontalOrganizationChart"/>
    <dgm:cxn modelId="{AA5BAFFE-D4DC-41AC-9ECE-6BB1CD8457D6}" type="presParOf" srcId="{06A6B85A-AA54-4527-81A8-D0DB3711ADFE}" destId="{18CCAE67-3D0F-4414-9070-5971C824DFF9}" srcOrd="0" destOrd="0" presId="urn:microsoft.com/office/officeart/2009/3/layout/HorizontalOrganizationChart"/>
    <dgm:cxn modelId="{DB1AFC10-5400-4E9B-A0F5-E76EF1207E41}" type="presParOf" srcId="{18CCAE67-3D0F-4414-9070-5971C824DFF9}" destId="{820B6203-0E47-4241-9D21-5BCF38830952}" srcOrd="0" destOrd="0" presId="urn:microsoft.com/office/officeart/2009/3/layout/HorizontalOrganizationChart"/>
    <dgm:cxn modelId="{76AC1785-E880-4C50-BAB7-63DFFFE864B3}" type="presParOf" srcId="{18CCAE67-3D0F-4414-9070-5971C824DFF9}" destId="{BD375772-916B-44C1-A3B0-B787E93CA749}" srcOrd="1" destOrd="0" presId="urn:microsoft.com/office/officeart/2009/3/layout/HorizontalOrganizationChart"/>
    <dgm:cxn modelId="{D3DDD739-9ED3-461B-A3E2-856989E730C7}" type="presParOf" srcId="{06A6B85A-AA54-4527-81A8-D0DB3711ADFE}" destId="{38288139-1777-45FA-9A88-A901403D15D3}" srcOrd="1" destOrd="0" presId="urn:microsoft.com/office/officeart/2009/3/layout/HorizontalOrganizationChart"/>
    <dgm:cxn modelId="{1C3A0A8A-57F1-4B33-824C-78C6C813191E}" type="presParOf" srcId="{38288139-1777-45FA-9A88-A901403D15D3}" destId="{CF7CD4EE-1D35-499A-93BC-23BBDFE4512C}" srcOrd="0" destOrd="0" presId="urn:microsoft.com/office/officeart/2009/3/layout/HorizontalOrganizationChart"/>
    <dgm:cxn modelId="{B33A8D82-105E-421A-94DE-50A9E568EF44}" type="presParOf" srcId="{38288139-1777-45FA-9A88-A901403D15D3}" destId="{E344A94C-3187-4FD1-8880-41E63A56690D}" srcOrd="1" destOrd="0" presId="urn:microsoft.com/office/officeart/2009/3/layout/HorizontalOrganizationChart"/>
    <dgm:cxn modelId="{C48CEC0D-F49A-4655-AAE1-AD9F27D3CF4F}" type="presParOf" srcId="{E344A94C-3187-4FD1-8880-41E63A56690D}" destId="{65DA5977-241E-4CBF-9B2F-53115282496C}" srcOrd="0" destOrd="0" presId="urn:microsoft.com/office/officeart/2009/3/layout/HorizontalOrganizationChart"/>
    <dgm:cxn modelId="{AEB2D5A9-965C-463F-9991-502631C08F28}" type="presParOf" srcId="{65DA5977-241E-4CBF-9B2F-53115282496C}" destId="{AB5AC090-1879-4FE5-9088-E82F25A180F8}" srcOrd="0" destOrd="0" presId="urn:microsoft.com/office/officeart/2009/3/layout/HorizontalOrganizationChart"/>
    <dgm:cxn modelId="{F21B581C-6ACD-462D-97DF-EFCF90943519}" type="presParOf" srcId="{65DA5977-241E-4CBF-9B2F-53115282496C}" destId="{9EFDAFFC-2777-4E13-A0DE-3367C0395373}" srcOrd="1" destOrd="0" presId="urn:microsoft.com/office/officeart/2009/3/layout/HorizontalOrganizationChart"/>
    <dgm:cxn modelId="{6A1EC655-4E71-4A3E-9399-5D9462679E1D}" type="presParOf" srcId="{E344A94C-3187-4FD1-8880-41E63A56690D}" destId="{0D0C61ED-14B9-473F-A066-F08E84832201}" srcOrd="1" destOrd="0" presId="urn:microsoft.com/office/officeart/2009/3/layout/HorizontalOrganizationChart"/>
    <dgm:cxn modelId="{140EE07B-BF0B-4D37-81FB-D578219BB05F}" type="presParOf" srcId="{E344A94C-3187-4FD1-8880-41E63A56690D}" destId="{3A34907A-3664-4084-9A2E-0760D537DB02}" srcOrd="2" destOrd="0" presId="urn:microsoft.com/office/officeart/2009/3/layout/HorizontalOrganizationChart"/>
    <dgm:cxn modelId="{2CF1C064-77A4-4403-ACD4-50F8756BDF98}" type="presParOf" srcId="{38288139-1777-45FA-9A88-A901403D15D3}" destId="{11B3FAE3-9A18-4724-ACF2-2C12DA57CDC5}" srcOrd="2" destOrd="0" presId="urn:microsoft.com/office/officeart/2009/3/layout/HorizontalOrganizationChart"/>
    <dgm:cxn modelId="{236B5174-9661-4662-A846-CAFAA1080FA2}" type="presParOf" srcId="{38288139-1777-45FA-9A88-A901403D15D3}" destId="{FB5A22DD-421E-4EA9-A476-EB072B9A45FE}" srcOrd="3" destOrd="0" presId="urn:microsoft.com/office/officeart/2009/3/layout/HorizontalOrganizationChart"/>
    <dgm:cxn modelId="{D89C882D-2E23-422A-82AD-4EDE9B82D3F6}" type="presParOf" srcId="{FB5A22DD-421E-4EA9-A476-EB072B9A45FE}" destId="{5F28A901-3D28-4DCA-ADCA-84958E7CF211}" srcOrd="0" destOrd="0" presId="urn:microsoft.com/office/officeart/2009/3/layout/HorizontalOrganizationChart"/>
    <dgm:cxn modelId="{23AFE5D4-E313-45BB-B452-3A12B14C0B3B}" type="presParOf" srcId="{5F28A901-3D28-4DCA-ADCA-84958E7CF211}" destId="{1495A233-DDC3-4ECC-B700-DD25B37B816D}" srcOrd="0" destOrd="0" presId="urn:microsoft.com/office/officeart/2009/3/layout/HorizontalOrganizationChart"/>
    <dgm:cxn modelId="{F6EF0216-9BAC-47BC-B040-B9A1B4DA5D02}" type="presParOf" srcId="{5F28A901-3D28-4DCA-ADCA-84958E7CF211}" destId="{B48F40C3-BE7D-4ED8-91B9-C39E40A9B128}" srcOrd="1" destOrd="0" presId="urn:microsoft.com/office/officeart/2009/3/layout/HorizontalOrganizationChart"/>
    <dgm:cxn modelId="{4FDDAAE2-BF40-4DB1-AD4C-BB4FFB0A771B}" type="presParOf" srcId="{FB5A22DD-421E-4EA9-A476-EB072B9A45FE}" destId="{FAE3CC4B-A0F1-40F4-9E02-CDECD2A014A1}" srcOrd="1" destOrd="0" presId="urn:microsoft.com/office/officeart/2009/3/layout/HorizontalOrganizationChart"/>
    <dgm:cxn modelId="{022A4502-39BF-42AB-BC5F-5D1D553856F0}" type="presParOf" srcId="{FB5A22DD-421E-4EA9-A476-EB072B9A45FE}" destId="{9494CA90-EAA0-4974-9112-01B1CE616484}" srcOrd="2" destOrd="0" presId="urn:microsoft.com/office/officeart/2009/3/layout/HorizontalOrganizationChart"/>
    <dgm:cxn modelId="{EDD14903-10E6-44D9-8D4E-5105958C5CC8}" type="presParOf" srcId="{38288139-1777-45FA-9A88-A901403D15D3}" destId="{BE92EAFE-4E88-472B-A1D5-1B3E6FF205E5}" srcOrd="4" destOrd="0" presId="urn:microsoft.com/office/officeart/2009/3/layout/HorizontalOrganizationChart"/>
    <dgm:cxn modelId="{7F91AD3E-5DCE-437A-9526-CD4B703753D6}" type="presParOf" srcId="{38288139-1777-45FA-9A88-A901403D15D3}" destId="{2D2D061B-EC4A-4FFD-B87F-2ADBCBB95A91}" srcOrd="5" destOrd="0" presId="urn:microsoft.com/office/officeart/2009/3/layout/HorizontalOrganizationChart"/>
    <dgm:cxn modelId="{CE8B4C82-C6A1-42ED-AEEE-6CDA4C7A55E9}" type="presParOf" srcId="{2D2D061B-EC4A-4FFD-B87F-2ADBCBB95A91}" destId="{3897015F-0F61-4B8F-ABF8-853933AF6F23}" srcOrd="0" destOrd="0" presId="urn:microsoft.com/office/officeart/2009/3/layout/HorizontalOrganizationChart"/>
    <dgm:cxn modelId="{99D645FE-0313-424A-9208-6343CB044DE9}" type="presParOf" srcId="{3897015F-0F61-4B8F-ABF8-853933AF6F23}" destId="{1A505801-C02D-4D0B-BC0A-2D3D1BB91F7C}" srcOrd="0" destOrd="0" presId="urn:microsoft.com/office/officeart/2009/3/layout/HorizontalOrganizationChart"/>
    <dgm:cxn modelId="{8A33A9B0-D9B3-4BA7-846F-0EB51BDAE572}" type="presParOf" srcId="{3897015F-0F61-4B8F-ABF8-853933AF6F23}" destId="{AD94FB42-26A4-4311-9DFE-1E0EAE7573CD}" srcOrd="1" destOrd="0" presId="urn:microsoft.com/office/officeart/2009/3/layout/HorizontalOrganizationChart"/>
    <dgm:cxn modelId="{9D4787F4-673E-40D7-AD36-A32DDFDFB405}" type="presParOf" srcId="{2D2D061B-EC4A-4FFD-B87F-2ADBCBB95A91}" destId="{F65A030F-1E4D-4F60-A759-348DF347E437}" srcOrd="1" destOrd="0" presId="urn:microsoft.com/office/officeart/2009/3/layout/HorizontalOrganizationChart"/>
    <dgm:cxn modelId="{637F22DF-13A7-4172-BC12-CB2EEE45C1BC}" type="presParOf" srcId="{2D2D061B-EC4A-4FFD-B87F-2ADBCBB95A91}" destId="{27E1120F-E01D-4439-8660-21C17B7DF3B3}" srcOrd="2" destOrd="0" presId="urn:microsoft.com/office/officeart/2009/3/layout/HorizontalOrganizationChart"/>
    <dgm:cxn modelId="{70095694-48E9-490F-A639-1734E862B059}" type="presParOf" srcId="{06A6B85A-AA54-4527-81A8-D0DB3711ADFE}" destId="{FF194A5D-1D93-483B-96E2-12A39B2D6866}" srcOrd="2" destOrd="0" presId="urn:microsoft.com/office/officeart/2009/3/layout/HorizontalOrganizationChart"/>
    <dgm:cxn modelId="{A0799B13-5019-4FA5-8909-C184DEE1CE31}" type="presParOf" srcId="{829EE76F-5536-4537-9A1C-7BA07EC053FF}" destId="{76A113F5-34EF-4443-AF56-D4C0B00FCDEB}" srcOrd="2" destOrd="0" presId="urn:microsoft.com/office/officeart/2009/3/layout/HorizontalOrganizationChart"/>
    <dgm:cxn modelId="{32895432-6A32-4CCD-B1F9-ED43E5BDBF9F}" type="presParOf" srcId="{829EE76F-5536-4537-9A1C-7BA07EC053FF}" destId="{97831F22-B96B-477C-BA2F-95A29F4D3D09}" srcOrd="3" destOrd="0" presId="urn:microsoft.com/office/officeart/2009/3/layout/HorizontalOrganizationChart"/>
    <dgm:cxn modelId="{05F947E3-DE50-4F11-AAB1-C406EFE0A999}" type="presParOf" srcId="{97831F22-B96B-477C-BA2F-95A29F4D3D09}" destId="{9012AE7A-17AF-4CD3-8A63-C25D17997E67}" srcOrd="0" destOrd="0" presId="urn:microsoft.com/office/officeart/2009/3/layout/HorizontalOrganizationChart"/>
    <dgm:cxn modelId="{59E9FE60-4EFE-4516-BDA8-56670C13B9F8}" type="presParOf" srcId="{9012AE7A-17AF-4CD3-8A63-C25D17997E67}" destId="{05E714D3-5B3D-479B-A74D-44D8149DEC25}" srcOrd="0" destOrd="0" presId="urn:microsoft.com/office/officeart/2009/3/layout/HorizontalOrganizationChart"/>
    <dgm:cxn modelId="{423C9663-FDB0-4381-86AD-36041699C564}" type="presParOf" srcId="{9012AE7A-17AF-4CD3-8A63-C25D17997E67}" destId="{64C80AE7-4624-453F-9377-4D641E2ADE82}" srcOrd="1" destOrd="0" presId="urn:microsoft.com/office/officeart/2009/3/layout/HorizontalOrganizationChart"/>
    <dgm:cxn modelId="{9D0ECA4D-B519-426E-9C18-A9AD53A23F60}" type="presParOf" srcId="{97831F22-B96B-477C-BA2F-95A29F4D3D09}" destId="{0CECA11E-5FFC-4524-950B-2271956F0F3A}" srcOrd="1" destOrd="0" presId="urn:microsoft.com/office/officeart/2009/3/layout/HorizontalOrganizationChart"/>
    <dgm:cxn modelId="{91067FC5-BB9D-4785-BECC-E62FE2AB291E}" type="presParOf" srcId="{97831F22-B96B-477C-BA2F-95A29F4D3D09}" destId="{1B97E2E8-9EC6-46B9-B036-C267FEACB51F}" srcOrd="2" destOrd="0" presId="urn:microsoft.com/office/officeart/2009/3/layout/HorizontalOrganizationChart"/>
    <dgm:cxn modelId="{4BCAB7F8-4AA5-4DDA-A886-BD9FEF151248}" type="presParOf" srcId="{829EE76F-5536-4537-9A1C-7BA07EC053FF}" destId="{352808D8-6253-4D8C-BC59-DE02FBEFA06E}" srcOrd="4" destOrd="0" presId="urn:microsoft.com/office/officeart/2009/3/layout/HorizontalOrganizationChart"/>
    <dgm:cxn modelId="{50AC91FD-AC10-43D5-89F1-138DB8B1E38A}" type="presParOf" srcId="{829EE76F-5536-4537-9A1C-7BA07EC053FF}" destId="{758C23FC-F489-4884-A8C5-C534FA9DBF54}" srcOrd="5" destOrd="0" presId="urn:microsoft.com/office/officeart/2009/3/layout/HorizontalOrganizationChart"/>
    <dgm:cxn modelId="{236D8295-71FB-4E1D-89D0-EDED762B8CE3}" type="presParOf" srcId="{758C23FC-F489-4884-A8C5-C534FA9DBF54}" destId="{BE9F2DFA-AFFC-4AE9-9B9C-F43B520183AC}" srcOrd="0" destOrd="0" presId="urn:microsoft.com/office/officeart/2009/3/layout/HorizontalOrganizationChart"/>
    <dgm:cxn modelId="{0CB4FAF7-74DB-4ACC-9291-7CC5C1D29A36}" type="presParOf" srcId="{BE9F2DFA-AFFC-4AE9-9B9C-F43B520183AC}" destId="{56C65B43-E563-4A73-9DFD-86933B9445A3}" srcOrd="0" destOrd="0" presId="urn:microsoft.com/office/officeart/2009/3/layout/HorizontalOrganizationChart"/>
    <dgm:cxn modelId="{5B8BFEC2-780E-4841-BD2E-025CFDE73A4E}" type="presParOf" srcId="{BE9F2DFA-AFFC-4AE9-9B9C-F43B520183AC}" destId="{C3A9CCE5-5372-41A9-972C-51AED400BA21}" srcOrd="1" destOrd="0" presId="urn:microsoft.com/office/officeart/2009/3/layout/HorizontalOrganizationChart"/>
    <dgm:cxn modelId="{EF6537D0-8A6A-4DE4-8610-AFAFEE5B69E7}" type="presParOf" srcId="{758C23FC-F489-4884-A8C5-C534FA9DBF54}" destId="{4F3C3042-5A22-4FA5-A83D-DEEEFEEDAD61}" srcOrd="1" destOrd="0" presId="urn:microsoft.com/office/officeart/2009/3/layout/HorizontalOrganizationChart"/>
    <dgm:cxn modelId="{003F338F-1BC3-4D8B-A891-9FF95E3E1051}" type="presParOf" srcId="{758C23FC-F489-4884-A8C5-C534FA9DBF54}" destId="{55CBF07A-C6EF-4C7C-A32D-719903911A64}" srcOrd="2" destOrd="0" presId="urn:microsoft.com/office/officeart/2009/3/layout/HorizontalOrganizationChart"/>
    <dgm:cxn modelId="{DD9A7143-E954-4A90-8CF9-E356FC12943F}" type="presParOf" srcId="{829EE76F-5536-4537-9A1C-7BA07EC053FF}" destId="{D1A57EAC-BCCF-4970-89D4-5CFD0DEDB882}" srcOrd="6" destOrd="0" presId="urn:microsoft.com/office/officeart/2009/3/layout/HorizontalOrganizationChart"/>
    <dgm:cxn modelId="{DD55A3B3-5F63-461E-984F-4A07D481E970}" type="presParOf" srcId="{829EE76F-5536-4537-9A1C-7BA07EC053FF}" destId="{9A81EC82-67FA-4F31-821D-89F785C9C9AA}" srcOrd="7" destOrd="0" presId="urn:microsoft.com/office/officeart/2009/3/layout/HorizontalOrganizationChart"/>
    <dgm:cxn modelId="{A3A06AE6-0E34-4B08-A536-DA411447D1EB}" type="presParOf" srcId="{9A81EC82-67FA-4F31-821D-89F785C9C9AA}" destId="{011C2157-7FA0-47F1-BF16-A15EC1CEE04E}" srcOrd="0" destOrd="0" presId="urn:microsoft.com/office/officeart/2009/3/layout/HorizontalOrganizationChart"/>
    <dgm:cxn modelId="{A234A0FC-8A2F-403B-BD34-FDDB834B736C}" type="presParOf" srcId="{011C2157-7FA0-47F1-BF16-A15EC1CEE04E}" destId="{FFC3704A-3A05-44B5-B9F2-0C5FD015CB14}" srcOrd="0" destOrd="0" presId="urn:microsoft.com/office/officeart/2009/3/layout/HorizontalOrganizationChart"/>
    <dgm:cxn modelId="{A7FC80D1-C5CB-4F33-BC17-30F88DD9C612}" type="presParOf" srcId="{011C2157-7FA0-47F1-BF16-A15EC1CEE04E}" destId="{E4FB26D7-4140-44CC-AF9B-2398DC9FDDA9}" srcOrd="1" destOrd="0" presId="urn:microsoft.com/office/officeart/2009/3/layout/HorizontalOrganizationChart"/>
    <dgm:cxn modelId="{9751EFEB-96E9-4646-BFD3-055A9E0777B2}" type="presParOf" srcId="{9A81EC82-67FA-4F31-821D-89F785C9C9AA}" destId="{AB610BB1-F962-47E7-8A8C-C68A0B7B9A22}" srcOrd="1" destOrd="0" presId="urn:microsoft.com/office/officeart/2009/3/layout/HorizontalOrganizationChart"/>
    <dgm:cxn modelId="{5B6ABA0C-C567-458B-A0D1-3DE10C90A873}" type="presParOf" srcId="{9A81EC82-67FA-4F31-821D-89F785C9C9AA}" destId="{97E75B28-382F-4B57-B0B5-5AE3E20C0E83}" srcOrd="2" destOrd="0" presId="urn:microsoft.com/office/officeart/2009/3/layout/HorizontalOrganizationChart"/>
    <dgm:cxn modelId="{1E9F9737-C1CF-4B04-9CA3-BD54EC7A2BFB}" type="presParOf" srcId="{AFB3C070-4579-443A-80EE-1DBAD6D13FF6}" destId="{81DD6FCE-34D8-41BC-A292-7AA5FF7601E7}" srcOrd="2" destOrd="0" presId="urn:microsoft.com/office/officeart/2009/3/layout/HorizontalOrganizationChart"/>
    <dgm:cxn modelId="{508DC6B2-A9B7-4FF8-902B-57CC1C6FAAF3}" type="presParOf" srcId="{62263D72-6650-4C33-BB6D-93F00E7A8CAF}" destId="{F08C5EB3-EE58-4F19-BDBE-445E20F627D1}" srcOrd="10" destOrd="0" presId="urn:microsoft.com/office/officeart/2009/3/layout/HorizontalOrganizationChart"/>
    <dgm:cxn modelId="{3002527F-B142-4628-AA0E-7BC3258EFBAE}" type="presParOf" srcId="{62263D72-6650-4C33-BB6D-93F00E7A8CAF}" destId="{8E64F65A-9760-497E-98D5-A3C4FD028999}" srcOrd="11" destOrd="0" presId="urn:microsoft.com/office/officeart/2009/3/layout/HorizontalOrganizationChart"/>
    <dgm:cxn modelId="{98888EE2-48F6-4BC4-A9A1-7CE0C4FE72AA}" type="presParOf" srcId="{8E64F65A-9760-497E-98D5-A3C4FD028999}" destId="{FE2ED217-D1A4-430D-B3ED-14ECFD5F47C3}" srcOrd="0" destOrd="0" presId="urn:microsoft.com/office/officeart/2009/3/layout/HorizontalOrganizationChart"/>
    <dgm:cxn modelId="{B65A0A63-2224-478E-A6BF-67545E48D9E0}" type="presParOf" srcId="{FE2ED217-D1A4-430D-B3ED-14ECFD5F47C3}" destId="{F1365D89-5368-4EF2-869A-8C7D3437D588}" srcOrd="0" destOrd="0" presId="urn:microsoft.com/office/officeart/2009/3/layout/HorizontalOrganizationChart"/>
    <dgm:cxn modelId="{F3FDD085-D600-4EA2-991A-8BE3D2F1F164}" type="presParOf" srcId="{FE2ED217-D1A4-430D-B3ED-14ECFD5F47C3}" destId="{9580D082-D98A-4275-8BC5-51FDA0F16B93}" srcOrd="1" destOrd="0" presId="urn:microsoft.com/office/officeart/2009/3/layout/HorizontalOrganizationChart"/>
    <dgm:cxn modelId="{CF32A952-CF9F-4F09-9A8D-0C3103355676}" type="presParOf" srcId="{8E64F65A-9760-497E-98D5-A3C4FD028999}" destId="{9C45E5F4-6BB9-4BF3-B63F-884C8BD6355B}" srcOrd="1" destOrd="0" presId="urn:microsoft.com/office/officeart/2009/3/layout/HorizontalOrganizationChart"/>
    <dgm:cxn modelId="{97CC844C-32F0-46DD-BF1E-643B702AC382}" type="presParOf" srcId="{8E64F65A-9760-497E-98D5-A3C4FD028999}" destId="{383889F2-3A74-4346-B228-7334B29A1DC6}" srcOrd="2" destOrd="0" presId="urn:microsoft.com/office/officeart/2009/3/layout/HorizontalOrganizationChart"/>
    <dgm:cxn modelId="{D1EAE5A1-43CD-4D31-A490-38C128375011}" type="presParOf" srcId="{05B12506-3791-47F0-9154-73EAC400CFEC}" destId="{0C3F8E9B-959E-4FA1-8D8F-532C4578544F}"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C5EB3-EE58-4F19-BDBE-445E20F627D1}">
      <dsp:nvSpPr>
        <dsp:cNvPr id="0" name=""/>
        <dsp:cNvSpPr/>
      </dsp:nvSpPr>
      <dsp:spPr>
        <a:xfrm>
          <a:off x="2669031" y="2484275"/>
          <a:ext cx="265147" cy="1995232"/>
        </a:xfrm>
        <a:custGeom>
          <a:avLst/>
          <a:gdLst/>
          <a:ahLst/>
          <a:cxnLst/>
          <a:rect l="0" t="0" r="0" b="0"/>
          <a:pathLst>
            <a:path>
              <a:moveTo>
                <a:pt x="0" y="0"/>
              </a:moveTo>
              <a:lnTo>
                <a:pt x="132573" y="0"/>
              </a:lnTo>
              <a:lnTo>
                <a:pt x="132573" y="1995232"/>
              </a:lnTo>
              <a:lnTo>
                <a:pt x="265147" y="199523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A57EAC-BCCF-4970-89D4-5CFD0DEDB882}">
      <dsp:nvSpPr>
        <dsp:cNvPr id="0" name=""/>
        <dsp:cNvSpPr/>
      </dsp:nvSpPr>
      <dsp:spPr>
        <a:xfrm>
          <a:off x="4259914" y="3909441"/>
          <a:ext cx="265147" cy="855099"/>
        </a:xfrm>
        <a:custGeom>
          <a:avLst/>
          <a:gdLst/>
          <a:ahLst/>
          <a:cxnLst/>
          <a:rect l="0" t="0" r="0" b="0"/>
          <a:pathLst>
            <a:path>
              <a:moveTo>
                <a:pt x="0" y="0"/>
              </a:moveTo>
              <a:lnTo>
                <a:pt x="132573" y="0"/>
              </a:lnTo>
              <a:lnTo>
                <a:pt x="132573" y="855099"/>
              </a:lnTo>
              <a:lnTo>
                <a:pt x="265147" y="85509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52808D8-6253-4D8C-BC59-DE02FBEFA06E}">
      <dsp:nvSpPr>
        <dsp:cNvPr id="0" name=""/>
        <dsp:cNvSpPr/>
      </dsp:nvSpPr>
      <dsp:spPr>
        <a:xfrm>
          <a:off x="4259914" y="3909441"/>
          <a:ext cx="265147" cy="285033"/>
        </a:xfrm>
        <a:custGeom>
          <a:avLst/>
          <a:gdLst/>
          <a:ahLst/>
          <a:cxnLst/>
          <a:rect l="0" t="0" r="0" b="0"/>
          <a:pathLst>
            <a:path>
              <a:moveTo>
                <a:pt x="0" y="0"/>
              </a:moveTo>
              <a:lnTo>
                <a:pt x="132573" y="0"/>
              </a:lnTo>
              <a:lnTo>
                <a:pt x="132573" y="285033"/>
              </a:lnTo>
              <a:lnTo>
                <a:pt x="265147" y="28503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A113F5-34EF-4443-AF56-D4C0B00FCDEB}">
      <dsp:nvSpPr>
        <dsp:cNvPr id="0" name=""/>
        <dsp:cNvSpPr/>
      </dsp:nvSpPr>
      <dsp:spPr>
        <a:xfrm>
          <a:off x="4259914" y="3624408"/>
          <a:ext cx="265147" cy="285033"/>
        </a:xfrm>
        <a:custGeom>
          <a:avLst/>
          <a:gdLst/>
          <a:ahLst/>
          <a:cxnLst/>
          <a:rect l="0" t="0" r="0" b="0"/>
          <a:pathLst>
            <a:path>
              <a:moveTo>
                <a:pt x="0" y="285033"/>
              </a:moveTo>
              <a:lnTo>
                <a:pt x="132573" y="285033"/>
              </a:lnTo>
              <a:lnTo>
                <a:pt x="132573" y="0"/>
              </a:lnTo>
              <a:lnTo>
                <a:pt x="26514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92EAFE-4E88-472B-A1D5-1B3E6FF205E5}">
      <dsp:nvSpPr>
        <dsp:cNvPr id="0" name=""/>
        <dsp:cNvSpPr/>
      </dsp:nvSpPr>
      <dsp:spPr>
        <a:xfrm>
          <a:off x="5850797" y="3054342"/>
          <a:ext cx="265147" cy="570066"/>
        </a:xfrm>
        <a:custGeom>
          <a:avLst/>
          <a:gdLst/>
          <a:ahLst/>
          <a:cxnLst/>
          <a:rect l="0" t="0" r="0" b="0"/>
          <a:pathLst>
            <a:path>
              <a:moveTo>
                <a:pt x="0" y="0"/>
              </a:moveTo>
              <a:lnTo>
                <a:pt x="132573" y="0"/>
              </a:lnTo>
              <a:lnTo>
                <a:pt x="132573" y="570066"/>
              </a:lnTo>
              <a:lnTo>
                <a:pt x="265147" y="570066"/>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B3FAE3-9A18-4724-ACF2-2C12DA57CDC5}">
      <dsp:nvSpPr>
        <dsp:cNvPr id="0" name=""/>
        <dsp:cNvSpPr/>
      </dsp:nvSpPr>
      <dsp:spPr>
        <a:xfrm>
          <a:off x="5850797" y="3008622"/>
          <a:ext cx="265147" cy="91440"/>
        </a:xfrm>
        <a:custGeom>
          <a:avLst/>
          <a:gdLst/>
          <a:ahLst/>
          <a:cxnLst/>
          <a:rect l="0" t="0" r="0" b="0"/>
          <a:pathLst>
            <a:path>
              <a:moveTo>
                <a:pt x="0" y="45720"/>
              </a:moveTo>
              <a:lnTo>
                <a:pt x="265147" y="4572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7CD4EE-1D35-499A-93BC-23BBDFE4512C}">
      <dsp:nvSpPr>
        <dsp:cNvPr id="0" name=""/>
        <dsp:cNvSpPr/>
      </dsp:nvSpPr>
      <dsp:spPr>
        <a:xfrm>
          <a:off x="5850797" y="2484275"/>
          <a:ext cx="265147" cy="570066"/>
        </a:xfrm>
        <a:custGeom>
          <a:avLst/>
          <a:gdLst/>
          <a:ahLst/>
          <a:cxnLst/>
          <a:rect l="0" t="0" r="0" b="0"/>
          <a:pathLst>
            <a:path>
              <a:moveTo>
                <a:pt x="0" y="570066"/>
              </a:moveTo>
              <a:lnTo>
                <a:pt x="132573" y="570066"/>
              </a:lnTo>
              <a:lnTo>
                <a:pt x="132573" y="0"/>
              </a:lnTo>
              <a:lnTo>
                <a:pt x="26514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746CE8-B63E-4497-995E-90E3CB6131DC}">
      <dsp:nvSpPr>
        <dsp:cNvPr id="0" name=""/>
        <dsp:cNvSpPr/>
      </dsp:nvSpPr>
      <dsp:spPr>
        <a:xfrm>
          <a:off x="4259914" y="3054342"/>
          <a:ext cx="265147" cy="855099"/>
        </a:xfrm>
        <a:custGeom>
          <a:avLst/>
          <a:gdLst/>
          <a:ahLst/>
          <a:cxnLst/>
          <a:rect l="0" t="0" r="0" b="0"/>
          <a:pathLst>
            <a:path>
              <a:moveTo>
                <a:pt x="0" y="855099"/>
              </a:moveTo>
              <a:lnTo>
                <a:pt x="132573" y="855099"/>
              </a:lnTo>
              <a:lnTo>
                <a:pt x="132573" y="0"/>
              </a:lnTo>
              <a:lnTo>
                <a:pt x="26514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1035BD8-CBF1-48B2-BC5A-66916A22982B}">
      <dsp:nvSpPr>
        <dsp:cNvPr id="0" name=""/>
        <dsp:cNvSpPr/>
      </dsp:nvSpPr>
      <dsp:spPr>
        <a:xfrm>
          <a:off x="2669031" y="2484275"/>
          <a:ext cx="265147" cy="1425165"/>
        </a:xfrm>
        <a:custGeom>
          <a:avLst/>
          <a:gdLst/>
          <a:ahLst/>
          <a:cxnLst/>
          <a:rect l="0" t="0" r="0" b="0"/>
          <a:pathLst>
            <a:path>
              <a:moveTo>
                <a:pt x="0" y="0"/>
              </a:moveTo>
              <a:lnTo>
                <a:pt x="132573" y="0"/>
              </a:lnTo>
              <a:lnTo>
                <a:pt x="132573" y="1425165"/>
              </a:lnTo>
              <a:lnTo>
                <a:pt x="265147" y="142516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CE80F0-D9BB-4ACF-AF25-AF4E5C541507}">
      <dsp:nvSpPr>
        <dsp:cNvPr id="0" name=""/>
        <dsp:cNvSpPr/>
      </dsp:nvSpPr>
      <dsp:spPr>
        <a:xfrm>
          <a:off x="2669031" y="2438555"/>
          <a:ext cx="265147" cy="91440"/>
        </a:xfrm>
        <a:custGeom>
          <a:avLst/>
          <a:gdLst/>
          <a:ahLst/>
          <a:cxnLst/>
          <a:rect l="0" t="0" r="0" b="0"/>
          <a:pathLst>
            <a:path>
              <a:moveTo>
                <a:pt x="0" y="45720"/>
              </a:moveTo>
              <a:lnTo>
                <a:pt x="265147" y="4572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D04C2B6-F5E3-483B-988F-6E7466C6F99E}">
      <dsp:nvSpPr>
        <dsp:cNvPr id="0" name=""/>
        <dsp:cNvSpPr/>
      </dsp:nvSpPr>
      <dsp:spPr>
        <a:xfrm>
          <a:off x="4259914" y="1914209"/>
          <a:ext cx="265147" cy="570066"/>
        </a:xfrm>
        <a:custGeom>
          <a:avLst/>
          <a:gdLst/>
          <a:ahLst/>
          <a:cxnLst/>
          <a:rect l="0" t="0" r="0" b="0"/>
          <a:pathLst>
            <a:path>
              <a:moveTo>
                <a:pt x="0" y="0"/>
              </a:moveTo>
              <a:lnTo>
                <a:pt x="132573" y="0"/>
              </a:lnTo>
              <a:lnTo>
                <a:pt x="132573" y="570066"/>
              </a:lnTo>
              <a:lnTo>
                <a:pt x="265147" y="570066"/>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6F2E42A-7457-4ACD-AFAE-E31D915BE220}">
      <dsp:nvSpPr>
        <dsp:cNvPr id="0" name=""/>
        <dsp:cNvSpPr/>
      </dsp:nvSpPr>
      <dsp:spPr>
        <a:xfrm>
          <a:off x="4259914" y="1868489"/>
          <a:ext cx="265147" cy="91440"/>
        </a:xfrm>
        <a:custGeom>
          <a:avLst/>
          <a:gdLst/>
          <a:ahLst/>
          <a:cxnLst/>
          <a:rect l="0" t="0" r="0" b="0"/>
          <a:pathLst>
            <a:path>
              <a:moveTo>
                <a:pt x="0" y="45720"/>
              </a:moveTo>
              <a:lnTo>
                <a:pt x="265147" y="4572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CB79E4-3D7E-4BA2-976B-F297800957B3}">
      <dsp:nvSpPr>
        <dsp:cNvPr id="0" name=""/>
        <dsp:cNvSpPr/>
      </dsp:nvSpPr>
      <dsp:spPr>
        <a:xfrm>
          <a:off x="4259914" y="1340686"/>
          <a:ext cx="290627" cy="573523"/>
        </a:xfrm>
        <a:custGeom>
          <a:avLst/>
          <a:gdLst/>
          <a:ahLst/>
          <a:cxnLst/>
          <a:rect l="0" t="0" r="0" b="0"/>
          <a:pathLst>
            <a:path>
              <a:moveTo>
                <a:pt x="0" y="573523"/>
              </a:moveTo>
              <a:lnTo>
                <a:pt x="158054" y="573523"/>
              </a:lnTo>
              <a:lnTo>
                <a:pt x="158054" y="0"/>
              </a:lnTo>
              <a:lnTo>
                <a:pt x="29062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B97A9A-DF06-4011-9A77-7765A116390E}">
      <dsp:nvSpPr>
        <dsp:cNvPr id="0" name=""/>
        <dsp:cNvSpPr/>
      </dsp:nvSpPr>
      <dsp:spPr>
        <a:xfrm>
          <a:off x="2669031" y="1914209"/>
          <a:ext cx="265147" cy="570066"/>
        </a:xfrm>
        <a:custGeom>
          <a:avLst/>
          <a:gdLst/>
          <a:ahLst/>
          <a:cxnLst/>
          <a:rect l="0" t="0" r="0" b="0"/>
          <a:pathLst>
            <a:path>
              <a:moveTo>
                <a:pt x="0" y="570066"/>
              </a:moveTo>
              <a:lnTo>
                <a:pt x="132573" y="570066"/>
              </a:lnTo>
              <a:lnTo>
                <a:pt x="132573" y="0"/>
              </a:lnTo>
              <a:lnTo>
                <a:pt x="26514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560DF2C-2DEA-4E5D-B0F3-2294120720D2}">
      <dsp:nvSpPr>
        <dsp:cNvPr id="0" name=""/>
        <dsp:cNvSpPr/>
      </dsp:nvSpPr>
      <dsp:spPr>
        <a:xfrm>
          <a:off x="2669031" y="1059110"/>
          <a:ext cx="265147" cy="1425165"/>
        </a:xfrm>
        <a:custGeom>
          <a:avLst/>
          <a:gdLst/>
          <a:ahLst/>
          <a:cxnLst/>
          <a:rect l="0" t="0" r="0" b="0"/>
          <a:pathLst>
            <a:path>
              <a:moveTo>
                <a:pt x="0" y="1425165"/>
              </a:moveTo>
              <a:lnTo>
                <a:pt x="132573" y="1425165"/>
              </a:lnTo>
              <a:lnTo>
                <a:pt x="132573" y="0"/>
              </a:lnTo>
              <a:lnTo>
                <a:pt x="26514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D9B69F-2041-414B-95C4-052CC8ED9A23}">
      <dsp:nvSpPr>
        <dsp:cNvPr id="0" name=""/>
        <dsp:cNvSpPr/>
      </dsp:nvSpPr>
      <dsp:spPr>
        <a:xfrm>
          <a:off x="4259914" y="489043"/>
          <a:ext cx="265147" cy="285033"/>
        </a:xfrm>
        <a:custGeom>
          <a:avLst/>
          <a:gdLst/>
          <a:ahLst/>
          <a:cxnLst/>
          <a:rect l="0" t="0" r="0" b="0"/>
          <a:pathLst>
            <a:path>
              <a:moveTo>
                <a:pt x="0" y="0"/>
              </a:moveTo>
              <a:lnTo>
                <a:pt x="132573" y="0"/>
              </a:lnTo>
              <a:lnTo>
                <a:pt x="132573" y="285033"/>
              </a:lnTo>
              <a:lnTo>
                <a:pt x="265147" y="28503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9025A7E-A431-41B2-81FE-E824B2F3EBE5}">
      <dsp:nvSpPr>
        <dsp:cNvPr id="0" name=""/>
        <dsp:cNvSpPr/>
      </dsp:nvSpPr>
      <dsp:spPr>
        <a:xfrm>
          <a:off x="4259914" y="204010"/>
          <a:ext cx="265147" cy="285033"/>
        </a:xfrm>
        <a:custGeom>
          <a:avLst/>
          <a:gdLst/>
          <a:ahLst/>
          <a:cxnLst/>
          <a:rect l="0" t="0" r="0" b="0"/>
          <a:pathLst>
            <a:path>
              <a:moveTo>
                <a:pt x="0" y="285033"/>
              </a:moveTo>
              <a:lnTo>
                <a:pt x="132573" y="285033"/>
              </a:lnTo>
              <a:lnTo>
                <a:pt x="132573" y="0"/>
              </a:lnTo>
              <a:lnTo>
                <a:pt x="265147" y="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EF5999-BD06-46FA-B3C8-118FF2FB5B46}">
      <dsp:nvSpPr>
        <dsp:cNvPr id="0" name=""/>
        <dsp:cNvSpPr/>
      </dsp:nvSpPr>
      <dsp:spPr>
        <a:xfrm>
          <a:off x="2669031" y="489043"/>
          <a:ext cx="265147" cy="1995232"/>
        </a:xfrm>
        <a:custGeom>
          <a:avLst/>
          <a:gdLst/>
          <a:ahLst/>
          <a:cxnLst/>
          <a:rect l="0" t="0" r="0" b="0"/>
          <a:pathLst>
            <a:path>
              <a:moveTo>
                <a:pt x="0" y="1995232"/>
              </a:moveTo>
              <a:lnTo>
                <a:pt x="132573" y="1995232"/>
              </a:lnTo>
              <a:lnTo>
                <a:pt x="132573" y="0"/>
              </a:lnTo>
              <a:lnTo>
                <a:pt x="26514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A3D11C9-989C-4AC0-8475-F69692EA7850}">
      <dsp:nvSpPr>
        <dsp:cNvPr id="0" name=""/>
        <dsp:cNvSpPr/>
      </dsp:nvSpPr>
      <dsp:spPr>
        <a:xfrm>
          <a:off x="1343295" y="228210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Content</a:t>
          </a:r>
        </a:p>
      </dsp:txBody>
      <dsp:txXfrm>
        <a:off x="1343295" y="2282101"/>
        <a:ext cx="1325735" cy="404349"/>
      </dsp:txXfrm>
    </dsp:sp>
    <dsp:sp modelId="{EBA9B662-9509-49A7-ABC5-67A32279B13F}">
      <dsp:nvSpPr>
        <dsp:cNvPr id="0" name=""/>
        <dsp:cNvSpPr/>
      </dsp:nvSpPr>
      <dsp:spPr>
        <a:xfrm>
          <a:off x="2934178" y="286869"/>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Sessions</a:t>
          </a:r>
        </a:p>
      </dsp:txBody>
      <dsp:txXfrm>
        <a:off x="2934178" y="286869"/>
        <a:ext cx="1325735" cy="404349"/>
      </dsp:txXfrm>
    </dsp:sp>
    <dsp:sp modelId="{10225AF5-F99F-475F-AF9B-4421E9517D2C}">
      <dsp:nvSpPr>
        <dsp:cNvPr id="0" name=""/>
        <dsp:cNvSpPr/>
      </dsp:nvSpPr>
      <dsp:spPr>
        <a:xfrm>
          <a:off x="4525061" y="1835"/>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Duration</a:t>
          </a:r>
        </a:p>
      </dsp:txBody>
      <dsp:txXfrm>
        <a:off x="4525061" y="1835"/>
        <a:ext cx="1325735" cy="404349"/>
      </dsp:txXfrm>
    </dsp:sp>
    <dsp:sp modelId="{70A73620-A289-4796-B227-DFF42CA5FC6D}">
      <dsp:nvSpPr>
        <dsp:cNvPr id="0" name=""/>
        <dsp:cNvSpPr/>
      </dsp:nvSpPr>
      <dsp:spPr>
        <a:xfrm>
          <a:off x="4525061" y="571902"/>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Frequency</a:t>
          </a:r>
        </a:p>
      </dsp:txBody>
      <dsp:txXfrm>
        <a:off x="4525061" y="571902"/>
        <a:ext cx="1325735" cy="404349"/>
      </dsp:txXfrm>
    </dsp:sp>
    <dsp:sp modelId="{59847F06-AC51-417A-A286-D34885A9424F}">
      <dsp:nvSpPr>
        <dsp:cNvPr id="0" name=""/>
        <dsp:cNvSpPr/>
      </dsp:nvSpPr>
      <dsp:spPr>
        <a:xfrm>
          <a:off x="2934178" y="856935"/>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Effectiveness</a:t>
          </a:r>
        </a:p>
      </dsp:txBody>
      <dsp:txXfrm>
        <a:off x="2934178" y="856935"/>
        <a:ext cx="1325735" cy="404349"/>
      </dsp:txXfrm>
    </dsp:sp>
    <dsp:sp modelId="{B78828BE-BB56-46EE-8309-BB838D96E75A}">
      <dsp:nvSpPr>
        <dsp:cNvPr id="0" name=""/>
        <dsp:cNvSpPr/>
      </dsp:nvSpPr>
      <dsp:spPr>
        <a:xfrm>
          <a:off x="2934178" y="1712034"/>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Nature of Imagery</a:t>
          </a:r>
        </a:p>
      </dsp:txBody>
      <dsp:txXfrm>
        <a:off x="2934178" y="1712034"/>
        <a:ext cx="1325735" cy="404349"/>
      </dsp:txXfrm>
    </dsp:sp>
    <dsp:sp modelId="{AB9C9D29-830D-4804-87AD-A84E96DF4A9F}">
      <dsp:nvSpPr>
        <dsp:cNvPr id="0" name=""/>
        <dsp:cNvSpPr/>
      </dsp:nvSpPr>
      <dsp:spPr>
        <a:xfrm>
          <a:off x="4550542" y="113851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Positive</a:t>
          </a:r>
        </a:p>
      </dsp:txBody>
      <dsp:txXfrm>
        <a:off x="4550542" y="1138511"/>
        <a:ext cx="1325735" cy="404349"/>
      </dsp:txXfrm>
    </dsp:sp>
    <dsp:sp modelId="{75A8694C-F01F-4485-8D80-1306B143D9A8}">
      <dsp:nvSpPr>
        <dsp:cNvPr id="0" name=""/>
        <dsp:cNvSpPr/>
      </dsp:nvSpPr>
      <dsp:spPr>
        <a:xfrm>
          <a:off x="4525061" y="1712034"/>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Negative</a:t>
          </a:r>
        </a:p>
      </dsp:txBody>
      <dsp:txXfrm>
        <a:off x="4525061" y="1712034"/>
        <a:ext cx="1325735" cy="404349"/>
      </dsp:txXfrm>
    </dsp:sp>
    <dsp:sp modelId="{1FD6AB28-57CA-47C9-BD43-855E53A48E8E}">
      <dsp:nvSpPr>
        <dsp:cNvPr id="0" name=""/>
        <dsp:cNvSpPr/>
      </dsp:nvSpPr>
      <dsp:spPr>
        <a:xfrm>
          <a:off x="4525061" y="228210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Accuracy</a:t>
          </a:r>
        </a:p>
      </dsp:txBody>
      <dsp:txXfrm>
        <a:off x="4525061" y="2282101"/>
        <a:ext cx="1325735" cy="404349"/>
      </dsp:txXfrm>
    </dsp:sp>
    <dsp:sp modelId="{384E7E54-BA56-4CBD-8395-8549C5CE9A5B}">
      <dsp:nvSpPr>
        <dsp:cNvPr id="0" name=""/>
        <dsp:cNvSpPr/>
      </dsp:nvSpPr>
      <dsp:spPr>
        <a:xfrm>
          <a:off x="2934178" y="228210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Surroundings</a:t>
          </a:r>
        </a:p>
      </dsp:txBody>
      <dsp:txXfrm>
        <a:off x="2934178" y="2282101"/>
        <a:ext cx="1325735" cy="404349"/>
      </dsp:txXfrm>
    </dsp:sp>
    <dsp:sp modelId="{0DCD4F86-C1CB-4A9A-B010-3FC7196CADE8}">
      <dsp:nvSpPr>
        <dsp:cNvPr id="0" name=""/>
        <dsp:cNvSpPr/>
      </dsp:nvSpPr>
      <dsp:spPr>
        <a:xfrm>
          <a:off x="2934178" y="3707267"/>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Type of Imagery</a:t>
          </a:r>
        </a:p>
      </dsp:txBody>
      <dsp:txXfrm>
        <a:off x="2934178" y="3707267"/>
        <a:ext cx="1325735" cy="404349"/>
      </dsp:txXfrm>
    </dsp:sp>
    <dsp:sp modelId="{820B6203-0E47-4241-9D21-5BCF38830952}">
      <dsp:nvSpPr>
        <dsp:cNvPr id="0" name=""/>
        <dsp:cNvSpPr/>
      </dsp:nvSpPr>
      <dsp:spPr>
        <a:xfrm>
          <a:off x="4525061" y="2852167"/>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Visual</a:t>
          </a:r>
        </a:p>
      </dsp:txBody>
      <dsp:txXfrm>
        <a:off x="4525061" y="2852167"/>
        <a:ext cx="1325735" cy="404349"/>
      </dsp:txXfrm>
    </dsp:sp>
    <dsp:sp modelId="{AB5AC090-1879-4FE5-9088-E82F25A180F8}">
      <dsp:nvSpPr>
        <dsp:cNvPr id="0" name=""/>
        <dsp:cNvSpPr/>
      </dsp:nvSpPr>
      <dsp:spPr>
        <a:xfrm>
          <a:off x="6115944" y="2282101"/>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Vividness</a:t>
          </a:r>
        </a:p>
      </dsp:txBody>
      <dsp:txXfrm>
        <a:off x="6115944" y="2282101"/>
        <a:ext cx="1325735" cy="404349"/>
      </dsp:txXfrm>
    </dsp:sp>
    <dsp:sp modelId="{1495A233-DDC3-4ECC-B700-DD25B37B816D}">
      <dsp:nvSpPr>
        <dsp:cNvPr id="0" name=""/>
        <dsp:cNvSpPr/>
      </dsp:nvSpPr>
      <dsp:spPr>
        <a:xfrm>
          <a:off x="6115944" y="2852167"/>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Internal</a:t>
          </a:r>
        </a:p>
      </dsp:txBody>
      <dsp:txXfrm>
        <a:off x="6115944" y="2852167"/>
        <a:ext cx="1325735" cy="404349"/>
      </dsp:txXfrm>
    </dsp:sp>
    <dsp:sp modelId="{1A505801-C02D-4D0B-BC0A-2D3D1BB91F7C}">
      <dsp:nvSpPr>
        <dsp:cNvPr id="0" name=""/>
        <dsp:cNvSpPr/>
      </dsp:nvSpPr>
      <dsp:spPr>
        <a:xfrm>
          <a:off x="6115944" y="3422233"/>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External</a:t>
          </a:r>
        </a:p>
      </dsp:txBody>
      <dsp:txXfrm>
        <a:off x="6115944" y="3422233"/>
        <a:ext cx="1325735" cy="404349"/>
      </dsp:txXfrm>
    </dsp:sp>
    <dsp:sp modelId="{05E714D3-5B3D-479B-A74D-44D8149DEC25}">
      <dsp:nvSpPr>
        <dsp:cNvPr id="0" name=""/>
        <dsp:cNvSpPr/>
      </dsp:nvSpPr>
      <dsp:spPr>
        <a:xfrm>
          <a:off x="4525061" y="3422233"/>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Kinaesthetic</a:t>
          </a:r>
        </a:p>
      </dsp:txBody>
      <dsp:txXfrm>
        <a:off x="4525061" y="3422233"/>
        <a:ext cx="1325735" cy="404349"/>
      </dsp:txXfrm>
    </dsp:sp>
    <dsp:sp modelId="{56C65B43-E563-4A73-9DFD-86933B9445A3}">
      <dsp:nvSpPr>
        <dsp:cNvPr id="0" name=""/>
        <dsp:cNvSpPr/>
      </dsp:nvSpPr>
      <dsp:spPr>
        <a:xfrm>
          <a:off x="4525061" y="3992300"/>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Auditory</a:t>
          </a:r>
        </a:p>
      </dsp:txBody>
      <dsp:txXfrm>
        <a:off x="4525061" y="3992300"/>
        <a:ext cx="1325735" cy="404349"/>
      </dsp:txXfrm>
    </dsp:sp>
    <dsp:sp modelId="{FFC3704A-3A05-44B5-B9F2-0C5FD015CB14}">
      <dsp:nvSpPr>
        <dsp:cNvPr id="0" name=""/>
        <dsp:cNvSpPr/>
      </dsp:nvSpPr>
      <dsp:spPr>
        <a:xfrm>
          <a:off x="4525061" y="4562366"/>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Olfactory</a:t>
          </a:r>
        </a:p>
      </dsp:txBody>
      <dsp:txXfrm>
        <a:off x="4525061" y="4562366"/>
        <a:ext cx="1325735" cy="404349"/>
      </dsp:txXfrm>
    </dsp:sp>
    <dsp:sp modelId="{F1365D89-5368-4EF2-869A-8C7D3437D588}">
      <dsp:nvSpPr>
        <dsp:cNvPr id="0" name=""/>
        <dsp:cNvSpPr/>
      </dsp:nvSpPr>
      <dsp:spPr>
        <a:xfrm>
          <a:off x="2934178" y="4277333"/>
          <a:ext cx="1325735" cy="40434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Controllability</a:t>
          </a:r>
        </a:p>
      </dsp:txBody>
      <dsp:txXfrm>
        <a:off x="2934178" y="4277333"/>
        <a:ext cx="1325735" cy="404349"/>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7C19A609-4334-42F6-9275-0C3A351035CB}" type="datetimeFigureOut">
              <a:rPr lang="en-GB" smtClean="0"/>
              <a:t>01/03/2022</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7B49D6C8-3A5A-4EBC-9339-AC9EBD1C0001}" type="slidenum">
              <a:rPr lang="en-GB" smtClean="0"/>
              <a:t>‹#›</a:t>
            </a:fld>
            <a:endParaRPr lang="en-GB"/>
          </a:p>
        </p:txBody>
      </p:sp>
    </p:spTree>
    <p:extLst>
      <p:ext uri="{BB962C8B-B14F-4D97-AF65-F5344CB8AC3E}">
        <p14:creationId xmlns:p14="http://schemas.microsoft.com/office/powerpoint/2010/main" val="365802743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C19A609-4334-42F6-9275-0C3A351035CB}" type="datetimeFigureOut">
              <a:rPr lang="en-GB" smtClean="0"/>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49D6C8-3A5A-4EBC-9339-AC9EBD1C0001}" type="slidenum">
              <a:rPr lang="en-GB" smtClean="0"/>
              <a:t>‹#›</a:t>
            </a:fld>
            <a:endParaRPr lang="en-GB"/>
          </a:p>
        </p:txBody>
      </p:sp>
    </p:spTree>
    <p:extLst>
      <p:ext uri="{BB962C8B-B14F-4D97-AF65-F5344CB8AC3E}">
        <p14:creationId xmlns:p14="http://schemas.microsoft.com/office/powerpoint/2010/main" val="1493996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C19A609-4334-42F6-9275-0C3A351035CB}" type="datetimeFigureOut">
              <a:rPr lang="en-GB" smtClean="0"/>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49D6C8-3A5A-4EBC-9339-AC9EBD1C0001}" type="slidenum">
              <a:rPr lang="en-GB" smtClean="0"/>
              <a:t>‹#›</a:t>
            </a:fld>
            <a:endParaRPr lang="en-GB"/>
          </a:p>
        </p:txBody>
      </p:sp>
    </p:spTree>
    <p:extLst>
      <p:ext uri="{BB962C8B-B14F-4D97-AF65-F5344CB8AC3E}">
        <p14:creationId xmlns:p14="http://schemas.microsoft.com/office/powerpoint/2010/main" val="108907859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C19A609-4334-42F6-9275-0C3A351035CB}" type="datetimeFigureOut">
              <a:rPr lang="en-GB" smtClean="0"/>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49D6C8-3A5A-4EBC-9339-AC9EBD1C0001}" type="slidenum">
              <a:rPr lang="en-GB" smtClean="0"/>
              <a:t>‹#›</a:t>
            </a:fld>
            <a:endParaRPr lang="en-GB"/>
          </a:p>
        </p:txBody>
      </p:sp>
    </p:spTree>
    <p:extLst>
      <p:ext uri="{BB962C8B-B14F-4D97-AF65-F5344CB8AC3E}">
        <p14:creationId xmlns:p14="http://schemas.microsoft.com/office/powerpoint/2010/main" val="2099891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C19A609-4334-42F6-9275-0C3A351035CB}" type="datetimeFigureOut">
              <a:rPr lang="en-GB" smtClean="0"/>
              <a:t>01/03/2022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49D6C8-3A5A-4EBC-9339-AC9EBD1C0001}" type="slidenum">
              <a:rPr lang="en-GB" smtClean="0"/>
              <a:t>‹#›</a:t>
            </a:fld>
            <a:endParaRPr lang="en-GB"/>
          </a:p>
        </p:txBody>
      </p:sp>
    </p:spTree>
    <p:extLst>
      <p:ext uri="{BB962C8B-B14F-4D97-AF65-F5344CB8AC3E}">
        <p14:creationId xmlns:p14="http://schemas.microsoft.com/office/powerpoint/2010/main" val="2333340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7C19A609-4334-42F6-9275-0C3A351035CB}" type="datetimeFigureOut">
              <a:rPr lang="en-GB" smtClean="0"/>
              <a:t>01/03/2022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49D6C8-3A5A-4EBC-9339-AC9EBD1C0001}" type="slidenum">
              <a:rPr lang="en-GB" smtClean="0"/>
              <a:t>‹#›</a:t>
            </a:fld>
            <a:endParaRPr lang="en-GB"/>
          </a:p>
        </p:txBody>
      </p:sp>
    </p:spTree>
    <p:extLst>
      <p:ext uri="{BB962C8B-B14F-4D97-AF65-F5344CB8AC3E}">
        <p14:creationId xmlns:p14="http://schemas.microsoft.com/office/powerpoint/2010/main" val="1718058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19A609-4334-42F6-9275-0C3A351035CB}" type="datetimeFigureOut">
              <a:rPr lang="en-GB" smtClean="0"/>
              <a:t>01/03/2022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49D6C8-3A5A-4EBC-9339-AC9EBD1C0001}" type="slidenum">
              <a:rPr lang="en-GB" smtClean="0"/>
              <a:t>‹#›</a:t>
            </a:fld>
            <a:endParaRPr lang="en-GB"/>
          </a:p>
        </p:txBody>
      </p:sp>
    </p:spTree>
    <p:extLst>
      <p:ext uri="{BB962C8B-B14F-4D97-AF65-F5344CB8AC3E}">
        <p14:creationId xmlns:p14="http://schemas.microsoft.com/office/powerpoint/2010/main" val="1201318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C19A609-4334-42F6-9275-0C3A351035CB}" type="datetimeFigureOut">
              <a:rPr lang="en-GB" smtClean="0"/>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49D6C8-3A5A-4EBC-9339-AC9EBD1C0001}" type="slidenum">
              <a:rPr lang="en-GB" smtClean="0"/>
              <a:t>‹#›</a:t>
            </a:fld>
            <a:endParaRPr lang="en-GB"/>
          </a:p>
        </p:txBody>
      </p:sp>
    </p:spTree>
    <p:extLst>
      <p:ext uri="{BB962C8B-B14F-4D97-AF65-F5344CB8AC3E}">
        <p14:creationId xmlns:p14="http://schemas.microsoft.com/office/powerpoint/2010/main" val="1431179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C19A609-4334-42F6-9275-0C3A351035CB}" type="datetimeFigureOut">
              <a:rPr lang="en-GB" smtClean="0"/>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69600" y="6356351"/>
            <a:ext cx="812800" cy="365125"/>
          </a:xfrm>
        </p:spPr>
        <p:txBody>
          <a:bodyPr/>
          <a:lstStyle/>
          <a:p>
            <a:fld id="{7B49D6C8-3A5A-4EBC-9339-AC9EBD1C0001}" type="slidenum">
              <a:rPr lang="en-GB" smtClean="0"/>
              <a:t>‹#›</a:t>
            </a:fld>
            <a:endParaRPr lang="en-GB"/>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2283644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C19A609-4334-42F6-9275-0C3A351035CB}" type="datetimeFigureOut">
              <a:rPr lang="en-GB" smtClean="0"/>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49D6C8-3A5A-4EBC-9339-AC9EBD1C0001}" type="slidenum">
              <a:rPr lang="en-GB" smtClean="0"/>
              <a:t>‹#›</a:t>
            </a:fld>
            <a:endParaRPr lang="en-GB"/>
          </a:p>
        </p:txBody>
      </p:sp>
    </p:spTree>
    <p:extLst>
      <p:ext uri="{BB962C8B-B14F-4D97-AF65-F5344CB8AC3E}">
        <p14:creationId xmlns:p14="http://schemas.microsoft.com/office/powerpoint/2010/main" val="3979437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C19A609-4334-42F6-9275-0C3A351035CB}" type="datetimeFigureOut">
              <a:rPr lang="en-GB" smtClean="0"/>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49D6C8-3A5A-4EBC-9339-AC9EBD1C0001}" type="slidenum">
              <a:rPr lang="en-GB" smtClean="0"/>
              <a:t>‹#›</a:t>
            </a:fld>
            <a:endParaRPr lang="en-GB"/>
          </a:p>
        </p:txBody>
      </p:sp>
    </p:spTree>
    <p:extLst>
      <p:ext uri="{BB962C8B-B14F-4D97-AF65-F5344CB8AC3E}">
        <p14:creationId xmlns:p14="http://schemas.microsoft.com/office/powerpoint/2010/main" val="274290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C19A609-4334-42F6-9275-0C3A351035CB}" type="datetimeFigureOut">
              <a:rPr lang="en-GB" smtClean="0"/>
              <a:t>01/03/2022</a:t>
            </a:fld>
            <a:endParaRPr lang="en-GB"/>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7B49D6C8-3A5A-4EBC-9339-AC9EBD1C0001}" type="slidenum">
              <a:rPr lang="en-GB" smtClean="0"/>
              <a:t>‹#›</a:t>
            </a:fld>
            <a:endParaRPr lang="en-GB"/>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spTree>
    <p:extLst>
      <p:ext uri="{BB962C8B-B14F-4D97-AF65-F5344CB8AC3E}">
        <p14:creationId xmlns:p14="http://schemas.microsoft.com/office/powerpoint/2010/main" val="2745420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google.co.uk/url?sa=i&amp;rct=j&amp;q=&amp;esrc=s&amp;source=images&amp;cd=&amp;cad=rja&amp;uact=8&amp;ved=0CAcQjRw&amp;url=http://www.laureus.com/academy/members/jack-nicklaus&amp;ei=I-BQVI7jLcvVavePgVA&amp;bvm=bv.78597519,d.ZGU&amp;psig=AFQjCNE8aLtVAIy5eGqrKVeK3goFVanUvw&amp;ust=1414672748132233"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juggling-for-beginners.com/wp-content/uploads/2012/02/how-to-juggle-clubs.jpg" TargetMode="External"/><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google.co.uk/url?sa=i&amp;rct=j&amp;q=&amp;esrc=s&amp;source=images&amp;cd=&amp;cad=rja&amp;uact=8&amp;ved=0CAcQjRw&amp;url=http://www.bullseyetvgameshow.com/downloads/&amp;ei=-aRSVMqGN8rXaor7gJgM&amp;bvm=bv.78597519,d.d2s&amp;psig=AFQjCNE17IN8wdSlJuiCEVxYVsUCbD6AiA&amp;ust=1414788712639971" TargetMode="External"/><Relationship Id="rId1" Type="http://schemas.openxmlformats.org/officeDocument/2006/relationships/slideLayout" Target="../slideLayouts/slideLayout4.xml"/><Relationship Id="rId5" Type="http://schemas.openxmlformats.org/officeDocument/2006/relationships/image" Target="../media/image9.jpeg"/><Relationship Id="rId4" Type="http://schemas.openxmlformats.org/officeDocument/2006/relationships/image" Target="../media/image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Introduction to Psychological Skills - Imagery</a:t>
            </a:r>
          </a:p>
        </p:txBody>
      </p:sp>
      <p:sp>
        <p:nvSpPr>
          <p:cNvPr id="3" name="Subtitle 2"/>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1446084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Session</a:t>
            </a:r>
          </a:p>
        </p:txBody>
      </p:sp>
      <p:sp>
        <p:nvSpPr>
          <p:cNvPr id="3" name="Content Placeholder 2"/>
          <p:cNvSpPr>
            <a:spLocks noGrp="1"/>
          </p:cNvSpPr>
          <p:nvPr>
            <p:ph idx="1"/>
          </p:nvPr>
        </p:nvSpPr>
        <p:spPr/>
        <p:txBody>
          <a:bodyPr>
            <a:normAutofit fontScale="92500"/>
          </a:bodyPr>
          <a:lstStyle/>
          <a:p>
            <a:r>
              <a:rPr lang="en-GB" dirty="0"/>
              <a:t>Provide a definition of Imagery.</a:t>
            </a:r>
          </a:p>
          <a:p>
            <a:endParaRPr lang="en-GB" dirty="0"/>
          </a:p>
          <a:p>
            <a:r>
              <a:rPr lang="en-GB" dirty="0"/>
              <a:t>Consider anecdotal and empirical evidence for the effectiveness of Imagery.  </a:t>
            </a:r>
          </a:p>
          <a:p>
            <a:endParaRPr lang="en-GB" dirty="0"/>
          </a:p>
          <a:p>
            <a:r>
              <a:rPr lang="en-GB" dirty="0"/>
              <a:t>Consider theories of why imagery works and empirical evidence for these theories. </a:t>
            </a:r>
          </a:p>
          <a:p>
            <a:endParaRPr lang="en-GB" dirty="0"/>
          </a:p>
          <a:p>
            <a:r>
              <a:rPr lang="en-GB" dirty="0"/>
              <a:t>Consider the 4 W’s of Imagery (Munroe et al 2000)</a:t>
            </a:r>
          </a:p>
          <a:p>
            <a:endParaRPr lang="en-GB" dirty="0"/>
          </a:p>
          <a:p>
            <a:r>
              <a:rPr lang="en-GB" dirty="0"/>
              <a:t>Consider strategies in developing an imagery program. </a:t>
            </a:r>
          </a:p>
          <a:p>
            <a:endParaRPr lang="en-GB" dirty="0"/>
          </a:p>
          <a:p>
            <a:endParaRPr lang="en-GB" dirty="0"/>
          </a:p>
        </p:txBody>
      </p:sp>
    </p:spTree>
    <p:extLst>
      <p:ext uri="{BB962C8B-B14F-4D97-AF65-F5344CB8AC3E}">
        <p14:creationId xmlns:p14="http://schemas.microsoft.com/office/powerpoint/2010/main" val="75491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Imagery</a:t>
            </a:r>
          </a:p>
        </p:txBody>
      </p:sp>
      <p:sp>
        <p:nvSpPr>
          <p:cNvPr id="4" name="Content Placeholder 3"/>
          <p:cNvSpPr>
            <a:spLocks noGrp="1"/>
          </p:cNvSpPr>
          <p:nvPr>
            <p:ph sz="half" idx="1"/>
          </p:nvPr>
        </p:nvSpPr>
        <p:spPr/>
        <p:txBody>
          <a:bodyPr>
            <a:normAutofit fontScale="92500" lnSpcReduction="10000"/>
          </a:bodyPr>
          <a:lstStyle/>
          <a:p>
            <a:r>
              <a:rPr lang="en-GB" dirty="0"/>
              <a:t>Golf Legend Jack Nicklaus (1974, p79)</a:t>
            </a:r>
          </a:p>
          <a:p>
            <a:endParaRPr lang="en-GB" dirty="0"/>
          </a:p>
          <a:p>
            <a:r>
              <a:rPr lang="en-GB" dirty="0"/>
              <a:t>“I never hit a shot, not even in practice, without having a very sharp, in focus picture of it in my head. It’s like a </a:t>
            </a:r>
            <a:r>
              <a:rPr lang="en-GB" dirty="0" err="1"/>
              <a:t>color</a:t>
            </a:r>
            <a:r>
              <a:rPr lang="en-GB" dirty="0"/>
              <a:t> movie. First I “see” the ball where I want to finish…. Then the scene quickly changes and I “see” the ball going there…. Then there is a sort of fade-out, and the next scene show me making the kind of swing that will turn the images into reality”</a:t>
            </a:r>
          </a:p>
        </p:txBody>
      </p:sp>
      <p:sp>
        <p:nvSpPr>
          <p:cNvPr id="5" name="Content Placeholder 4"/>
          <p:cNvSpPr>
            <a:spLocks noGrp="1"/>
          </p:cNvSpPr>
          <p:nvPr>
            <p:ph sz="half" idx="2"/>
          </p:nvPr>
        </p:nvSpPr>
        <p:spPr/>
        <p:txBody>
          <a:bodyPr>
            <a:normAutofit fontScale="92500" lnSpcReduction="10000"/>
          </a:bodyPr>
          <a:lstStyle/>
          <a:p>
            <a:endParaRPr lang="en-GB"/>
          </a:p>
        </p:txBody>
      </p:sp>
      <p:pic>
        <p:nvPicPr>
          <p:cNvPr id="1026" name="Picture 2" descr="https://encrypted-tbn2.gstatic.com/images?q=tbn:ANd9GcQGwR-280FmxU4sz56wRCxDo4WeqR1YNkdbRmcS90RU6loUhbnL">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8537" y="1916833"/>
            <a:ext cx="3652772" cy="3297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5141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Imagery</a:t>
            </a:r>
          </a:p>
        </p:txBody>
      </p:sp>
      <p:sp>
        <p:nvSpPr>
          <p:cNvPr id="3" name="Content Placeholder 2"/>
          <p:cNvSpPr>
            <a:spLocks noGrp="1"/>
          </p:cNvSpPr>
          <p:nvPr>
            <p:ph sz="half" idx="1"/>
          </p:nvPr>
        </p:nvSpPr>
        <p:spPr/>
        <p:txBody>
          <a:bodyPr>
            <a:normAutofit fontScale="92500" lnSpcReduction="20000"/>
          </a:bodyPr>
          <a:lstStyle/>
          <a:p>
            <a:r>
              <a:rPr lang="en-GB" dirty="0"/>
              <a:t>Paul Hamm 2004 Olympic Gold Medallist Gymnastics</a:t>
            </a:r>
          </a:p>
          <a:p>
            <a:endParaRPr lang="en-GB" dirty="0"/>
          </a:p>
          <a:p>
            <a:r>
              <a:rPr lang="en-GB" dirty="0"/>
              <a:t>“and then it happened, just as they’d pictured it. Fully stretched out with his one-arm sequences. Flipping high and free above the bar. The crowd noise building, all eyes riveted, and the final tumbling release that ended with him sticking his landing as firmly as a plug into a socket. Another flawless routine (Swift, 2004, p7). </a:t>
            </a:r>
          </a:p>
        </p:txBody>
      </p:sp>
      <p:sp>
        <p:nvSpPr>
          <p:cNvPr id="4" name="Content Placeholder 3"/>
          <p:cNvSpPr>
            <a:spLocks noGrp="1"/>
          </p:cNvSpPr>
          <p:nvPr>
            <p:ph sz="half" idx="2"/>
          </p:nvPr>
        </p:nvSpPr>
        <p:spPr/>
        <p:txBody>
          <a:bodyPr>
            <a:normAutofit fontScale="92500" lnSpcReduction="20000"/>
          </a:bodyPr>
          <a:lstStyle/>
          <a:p>
            <a:endParaRPr lang="en-GB"/>
          </a:p>
        </p:txBody>
      </p:sp>
      <p:pic>
        <p:nvPicPr>
          <p:cNvPr id="2050" name="Picture 2" descr="Paul Hamm competes on the high bar during the Men's finals of the U.S. Gymnastics Olympic Team Trials on June 26, 2004 at The Arrowhead Pond of Anaheim in Anaheim, Californ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4072" y="1772817"/>
            <a:ext cx="2664296" cy="42428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6357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Defining Imagery</a:t>
            </a:r>
          </a:p>
        </p:txBody>
      </p:sp>
      <p:sp>
        <p:nvSpPr>
          <p:cNvPr id="6" name="Content Placeholder 5"/>
          <p:cNvSpPr>
            <a:spLocks noGrp="1"/>
          </p:cNvSpPr>
          <p:nvPr>
            <p:ph idx="1"/>
          </p:nvPr>
        </p:nvSpPr>
        <p:spPr/>
        <p:txBody>
          <a:bodyPr/>
          <a:lstStyle/>
          <a:p>
            <a:r>
              <a:rPr lang="en-GB" dirty="0"/>
              <a:t>Using our senses to create or re-create an experience or visual image in the mind that may seem to be as real as seeing the imagine with our eyes (</a:t>
            </a:r>
            <a:r>
              <a:rPr lang="en-GB" dirty="0" err="1"/>
              <a:t>Vealey</a:t>
            </a:r>
            <a:r>
              <a:rPr lang="en-GB" dirty="0"/>
              <a:t> and Greenleaf, 2010). </a:t>
            </a:r>
          </a:p>
        </p:txBody>
      </p:sp>
    </p:spTree>
    <p:extLst>
      <p:ext uri="{BB962C8B-B14F-4D97-AF65-F5344CB8AC3E}">
        <p14:creationId xmlns:p14="http://schemas.microsoft.com/office/powerpoint/2010/main" val="3505102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Imagery</a:t>
            </a:r>
          </a:p>
        </p:txBody>
      </p:sp>
      <p:sp>
        <p:nvSpPr>
          <p:cNvPr id="3" name="Content Placeholder 2"/>
          <p:cNvSpPr>
            <a:spLocks noGrp="1"/>
          </p:cNvSpPr>
          <p:nvPr>
            <p:ph idx="1"/>
          </p:nvPr>
        </p:nvSpPr>
        <p:spPr/>
        <p:txBody>
          <a:bodyPr/>
          <a:lstStyle/>
          <a:p>
            <a:r>
              <a:rPr lang="en-GB" dirty="0" err="1"/>
              <a:t>Vealey</a:t>
            </a:r>
            <a:r>
              <a:rPr lang="en-GB" dirty="0"/>
              <a:t> and Greenleaf (2010) expand on this definition by stating that:-</a:t>
            </a:r>
          </a:p>
          <a:p>
            <a:pPr lvl="1"/>
            <a:r>
              <a:rPr lang="en-GB" dirty="0"/>
              <a:t>A) Imagery can be created even in the absence of external stimuli. </a:t>
            </a:r>
          </a:p>
          <a:p>
            <a:pPr lvl="1"/>
            <a:r>
              <a:rPr lang="en-GB" dirty="0"/>
              <a:t>B) An image may involve one or more physical senses (indeed all five senses could be used)</a:t>
            </a:r>
          </a:p>
          <a:p>
            <a:pPr lvl="1"/>
            <a:r>
              <a:rPr lang="en-GB" dirty="0"/>
              <a:t>C) Image is created from information stored in memory.  </a:t>
            </a:r>
          </a:p>
        </p:txBody>
      </p:sp>
    </p:spTree>
    <p:extLst>
      <p:ext uri="{BB962C8B-B14F-4D97-AF65-F5344CB8AC3E}">
        <p14:creationId xmlns:p14="http://schemas.microsoft.com/office/powerpoint/2010/main" val="1532939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terms</a:t>
            </a:r>
          </a:p>
        </p:txBody>
      </p:sp>
      <p:sp>
        <p:nvSpPr>
          <p:cNvPr id="3" name="Content Placeholder 2"/>
          <p:cNvSpPr>
            <a:spLocks noGrp="1"/>
          </p:cNvSpPr>
          <p:nvPr>
            <p:ph idx="1"/>
          </p:nvPr>
        </p:nvSpPr>
        <p:spPr/>
        <p:txBody>
          <a:bodyPr/>
          <a:lstStyle/>
          <a:p>
            <a:r>
              <a:rPr lang="en-GB" dirty="0"/>
              <a:t>Imagery is often used interchangeably with other terms such as: </a:t>
            </a:r>
          </a:p>
          <a:p>
            <a:endParaRPr lang="en-GB" dirty="0"/>
          </a:p>
          <a:p>
            <a:r>
              <a:rPr lang="en-GB" dirty="0"/>
              <a:t>Cognitive Rehearsal</a:t>
            </a:r>
          </a:p>
          <a:p>
            <a:r>
              <a:rPr lang="en-GB" dirty="0"/>
              <a:t>Symbolic </a:t>
            </a:r>
            <a:r>
              <a:rPr lang="en-GB" dirty="0" err="1"/>
              <a:t>Reheasal</a:t>
            </a:r>
            <a:endParaRPr lang="en-GB" dirty="0"/>
          </a:p>
          <a:p>
            <a:r>
              <a:rPr lang="en-GB" dirty="0"/>
              <a:t>Mental Rehearsal</a:t>
            </a:r>
          </a:p>
          <a:p>
            <a:r>
              <a:rPr lang="en-GB" dirty="0"/>
              <a:t>Visualisation</a:t>
            </a:r>
          </a:p>
          <a:p>
            <a:r>
              <a:rPr lang="en-GB" dirty="0"/>
              <a:t>Mental Practice. </a:t>
            </a:r>
          </a:p>
        </p:txBody>
      </p:sp>
    </p:spTree>
    <p:extLst>
      <p:ext uri="{BB962C8B-B14F-4D97-AF65-F5344CB8AC3E}">
        <p14:creationId xmlns:p14="http://schemas.microsoft.com/office/powerpoint/2010/main" val="1965025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Does Imagery Work? </a:t>
            </a:r>
          </a:p>
        </p:txBody>
      </p:sp>
      <p:sp>
        <p:nvSpPr>
          <p:cNvPr id="3" name="Content Placeholder 2"/>
          <p:cNvSpPr>
            <a:spLocks noGrp="1"/>
          </p:cNvSpPr>
          <p:nvPr>
            <p:ph idx="1"/>
          </p:nvPr>
        </p:nvSpPr>
        <p:spPr/>
        <p:txBody>
          <a:bodyPr/>
          <a:lstStyle/>
          <a:p>
            <a:r>
              <a:rPr lang="en-GB" dirty="0"/>
              <a:t>Many studies have provided empirical evidence of the efficacy of imagery relating to sports in a number of ways – including. </a:t>
            </a:r>
          </a:p>
          <a:p>
            <a:pPr lvl="1"/>
            <a:r>
              <a:rPr lang="en-GB" dirty="0"/>
              <a:t>A) Enhancing thoughts and emotions of the athlete (e.g. changing interpretations of symptoms of anxiety)</a:t>
            </a:r>
          </a:p>
          <a:p>
            <a:pPr lvl="1"/>
            <a:r>
              <a:rPr lang="en-GB" dirty="0"/>
              <a:t>B) Facilitating cognition and motivation</a:t>
            </a:r>
          </a:p>
          <a:p>
            <a:pPr lvl="1"/>
            <a:r>
              <a:rPr lang="en-GB" dirty="0"/>
              <a:t>C) Use by successful athletes compared to non-successful athletes. </a:t>
            </a:r>
          </a:p>
        </p:txBody>
      </p:sp>
    </p:spTree>
    <p:extLst>
      <p:ext uri="{BB962C8B-B14F-4D97-AF65-F5344CB8AC3E}">
        <p14:creationId xmlns:p14="http://schemas.microsoft.com/office/powerpoint/2010/main" val="208081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404664"/>
            <a:ext cx="8229600" cy="1143000"/>
          </a:xfrm>
        </p:spPr>
        <p:txBody>
          <a:bodyPr/>
          <a:lstStyle/>
          <a:p>
            <a:r>
              <a:rPr lang="en-GB" dirty="0"/>
              <a:t>Empirical Evidence</a:t>
            </a:r>
          </a:p>
        </p:txBody>
      </p:sp>
      <p:sp>
        <p:nvSpPr>
          <p:cNvPr id="3" name="Content Placeholder 2"/>
          <p:cNvSpPr>
            <a:spLocks noGrp="1"/>
          </p:cNvSpPr>
          <p:nvPr>
            <p:ph idx="1"/>
          </p:nvPr>
        </p:nvSpPr>
        <p:spPr>
          <a:xfrm>
            <a:off x="1981200" y="1600200"/>
            <a:ext cx="8229600" cy="4853136"/>
          </a:xfrm>
        </p:spPr>
        <p:txBody>
          <a:bodyPr>
            <a:normAutofit fontScale="32500" lnSpcReduction="20000"/>
          </a:bodyPr>
          <a:lstStyle/>
          <a:p>
            <a:r>
              <a:rPr lang="en-GB" sz="5500" dirty="0"/>
              <a:t>Bell, Skinner and Fisher (2009).</a:t>
            </a:r>
          </a:p>
          <a:p>
            <a:endParaRPr lang="en-GB" sz="5500" dirty="0"/>
          </a:p>
          <a:p>
            <a:r>
              <a:rPr lang="en-GB" sz="5500" dirty="0"/>
              <a:t>Examined the effectiveness of a solution focused guided imagery (SFGI) intervention on putting yips in three experienced golfers. </a:t>
            </a:r>
          </a:p>
          <a:p>
            <a:pPr lvl="1"/>
            <a:r>
              <a:rPr lang="en-GB" sz="5500" dirty="0"/>
              <a:t>Yips = jerks in the putting stroke. </a:t>
            </a:r>
          </a:p>
          <a:p>
            <a:endParaRPr lang="en-GB" sz="5500" dirty="0"/>
          </a:p>
          <a:p>
            <a:r>
              <a:rPr lang="en-GB" sz="5500" dirty="0"/>
              <a:t>Multiple baseline design was utilised – to assess how often the golfers would demonstrate yips prior to intervention. </a:t>
            </a:r>
          </a:p>
          <a:p>
            <a:endParaRPr lang="en-GB" sz="5500" dirty="0"/>
          </a:p>
          <a:p>
            <a:r>
              <a:rPr lang="en-GB" sz="5500" dirty="0"/>
              <a:t>Five SFGI sessions. </a:t>
            </a:r>
          </a:p>
          <a:p>
            <a:pPr lvl="1"/>
            <a:r>
              <a:rPr lang="en-GB" sz="5500" dirty="0"/>
              <a:t>create vivid images of thinking, feeling, and behaving in ways devoid of the problem (i.e., putting with a smooth continuous stroke). </a:t>
            </a:r>
          </a:p>
          <a:p>
            <a:endParaRPr lang="en-GB" sz="5500" dirty="0"/>
          </a:p>
          <a:p>
            <a:r>
              <a:rPr lang="en-GB" sz="5500" dirty="0"/>
              <a:t>Data Collected over regular scheduled weekly golf sessions. </a:t>
            </a:r>
          </a:p>
          <a:p>
            <a:endParaRPr lang="en-GB" sz="5500" dirty="0"/>
          </a:p>
          <a:p>
            <a:r>
              <a:rPr lang="en-GB" sz="5500" dirty="0"/>
              <a:t>Immediate and sustained decrease in yips. </a:t>
            </a:r>
          </a:p>
          <a:p>
            <a:endParaRPr lang="en-GB" sz="5500" dirty="0"/>
          </a:p>
          <a:p>
            <a:r>
              <a:rPr lang="en-GB" sz="5500" dirty="0"/>
              <a:t>Maintenance demonstrated after last sessions (3 weeks after). </a:t>
            </a:r>
          </a:p>
          <a:p>
            <a:endParaRPr lang="en-GB" dirty="0"/>
          </a:p>
        </p:txBody>
      </p:sp>
    </p:spTree>
    <p:extLst>
      <p:ext uri="{BB962C8B-B14F-4D97-AF65-F5344CB8AC3E}">
        <p14:creationId xmlns:p14="http://schemas.microsoft.com/office/powerpoint/2010/main" val="496349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476672"/>
            <a:ext cx="8229600" cy="1143000"/>
          </a:xfrm>
        </p:spPr>
        <p:txBody>
          <a:bodyPr/>
          <a:lstStyle/>
          <a:p>
            <a:r>
              <a:rPr lang="en-GB" dirty="0"/>
              <a:t>Empirical Evidence</a:t>
            </a:r>
          </a:p>
        </p:txBody>
      </p:sp>
      <p:sp>
        <p:nvSpPr>
          <p:cNvPr id="3" name="Content Placeholder 2"/>
          <p:cNvSpPr>
            <a:spLocks noGrp="1"/>
          </p:cNvSpPr>
          <p:nvPr>
            <p:ph sz="half" idx="1"/>
          </p:nvPr>
        </p:nvSpPr>
        <p:spPr>
          <a:xfrm>
            <a:off x="1981200" y="1700809"/>
            <a:ext cx="4038600" cy="4824535"/>
          </a:xfrm>
        </p:spPr>
        <p:txBody>
          <a:bodyPr>
            <a:normAutofit fontScale="55000" lnSpcReduction="20000"/>
          </a:bodyPr>
          <a:lstStyle/>
          <a:p>
            <a:r>
              <a:rPr lang="en-GB" sz="2900" dirty="0" err="1"/>
              <a:t>Malouff</a:t>
            </a:r>
            <a:r>
              <a:rPr lang="en-GB" sz="2900" dirty="0"/>
              <a:t> et al 2008 – Effects of positive imagery on serving accuracy in tennis. </a:t>
            </a:r>
          </a:p>
          <a:p>
            <a:endParaRPr lang="en-GB" sz="2900" dirty="0"/>
          </a:p>
          <a:p>
            <a:r>
              <a:rPr lang="en-GB" sz="2900" dirty="0"/>
              <a:t>Sample – 115 adult tennis players randomly assigned to 3 conditions. </a:t>
            </a:r>
          </a:p>
          <a:p>
            <a:pPr lvl="1"/>
            <a:r>
              <a:rPr lang="en-GB" sz="2900" dirty="0"/>
              <a:t>1) Positive imagery about serving group, 2) Self-instructions relating to serving, 3) Serve as usual control group. </a:t>
            </a:r>
          </a:p>
          <a:p>
            <a:endParaRPr lang="en-GB" sz="2900" dirty="0"/>
          </a:p>
          <a:p>
            <a:r>
              <a:rPr lang="en-GB" sz="2900" dirty="0"/>
              <a:t>Both Positive Imagery and Self-Instructions group demonstrated significant improvements in serving during competition compared to control condition. </a:t>
            </a:r>
          </a:p>
          <a:p>
            <a:endParaRPr lang="en-GB" sz="2900" dirty="0"/>
          </a:p>
          <a:p>
            <a:r>
              <a:rPr lang="en-GB" sz="2900" dirty="0"/>
              <a:t>Conclusion – Due to both imagery and self-instructions group focused the thoughts of the player relating to completing the serve and service accuracy. </a:t>
            </a:r>
          </a:p>
          <a:p>
            <a:endParaRPr lang="en-GB" dirty="0"/>
          </a:p>
        </p:txBody>
      </p:sp>
      <p:sp>
        <p:nvSpPr>
          <p:cNvPr id="4" name="Content Placeholder 3"/>
          <p:cNvSpPr>
            <a:spLocks noGrp="1"/>
          </p:cNvSpPr>
          <p:nvPr>
            <p:ph sz="half" idx="2"/>
          </p:nvPr>
        </p:nvSpPr>
        <p:spPr/>
        <p:txBody>
          <a:bodyPr>
            <a:normAutofit fontScale="55000" lnSpcReduction="20000"/>
          </a:bodyPr>
          <a:lstStyle/>
          <a:p>
            <a:endParaRPr lang="en-GB"/>
          </a:p>
        </p:txBody>
      </p:sp>
      <p:pic>
        <p:nvPicPr>
          <p:cNvPr id="1026" name="Picture 2" descr="http://www.optimumtennis.net/images/pronation-tennis-serv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4032" y="2060849"/>
            <a:ext cx="4181106" cy="3456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4316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Does Imagery Work? </a:t>
            </a:r>
          </a:p>
        </p:txBody>
      </p:sp>
      <p:sp>
        <p:nvSpPr>
          <p:cNvPr id="6" name="Content Placeholder 5"/>
          <p:cNvSpPr>
            <a:spLocks noGrp="1"/>
          </p:cNvSpPr>
          <p:nvPr>
            <p:ph idx="1"/>
          </p:nvPr>
        </p:nvSpPr>
        <p:spPr/>
        <p:txBody>
          <a:bodyPr>
            <a:normAutofit/>
          </a:bodyPr>
          <a:lstStyle/>
          <a:p>
            <a:r>
              <a:rPr lang="en-GB" dirty="0"/>
              <a:t>It is not just Athletes, Coaches and Applied Sport Psychologists who have cited the effectiveness of imagery relating to sport and exercise. </a:t>
            </a:r>
          </a:p>
          <a:p>
            <a:endParaRPr lang="en-GB" dirty="0"/>
          </a:p>
          <a:p>
            <a:r>
              <a:rPr lang="en-GB" dirty="0"/>
              <a:t>Physiotherapists employ imagery in relation to Sports Injury Rehabilitation Adherence (</a:t>
            </a:r>
            <a:r>
              <a:rPr lang="en-GB" dirty="0" err="1"/>
              <a:t>Arvinen</a:t>
            </a:r>
            <a:r>
              <a:rPr lang="en-GB" dirty="0"/>
              <a:t>-Barrow et al, 2010). </a:t>
            </a:r>
          </a:p>
          <a:p>
            <a:endParaRPr lang="en-GB" dirty="0"/>
          </a:p>
          <a:p>
            <a:r>
              <a:rPr lang="en-GB" dirty="0"/>
              <a:t>Exercisers </a:t>
            </a:r>
            <a:r>
              <a:rPr lang="en-GB"/>
              <a:t>employ imagery </a:t>
            </a:r>
            <a:r>
              <a:rPr lang="en-GB" dirty="0"/>
              <a:t>to increase motivation to continue to exercise (Milne et al, 2005; </a:t>
            </a:r>
            <a:r>
              <a:rPr lang="en-GB" dirty="0" err="1"/>
              <a:t>Gammage</a:t>
            </a:r>
            <a:r>
              <a:rPr lang="en-GB" dirty="0"/>
              <a:t> et al, 2000; </a:t>
            </a:r>
            <a:r>
              <a:rPr lang="en-GB" dirty="0" err="1"/>
              <a:t>Hausenblas</a:t>
            </a:r>
            <a:r>
              <a:rPr lang="en-GB" dirty="0"/>
              <a:t> et  al, 1999). </a:t>
            </a:r>
          </a:p>
        </p:txBody>
      </p:sp>
    </p:spTree>
    <p:extLst>
      <p:ext uri="{BB962C8B-B14F-4D97-AF65-F5344CB8AC3E}">
        <p14:creationId xmlns:p14="http://schemas.microsoft.com/office/powerpoint/2010/main" val="1595890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Why does imagery work?</a:t>
            </a:r>
          </a:p>
        </p:txBody>
      </p:sp>
      <p:sp>
        <p:nvSpPr>
          <p:cNvPr id="6" name="Content Placeholder 5"/>
          <p:cNvSpPr>
            <a:spLocks noGrp="1"/>
          </p:cNvSpPr>
          <p:nvPr>
            <p:ph idx="1"/>
          </p:nvPr>
        </p:nvSpPr>
        <p:spPr/>
        <p:txBody>
          <a:bodyPr>
            <a:normAutofit/>
          </a:bodyPr>
          <a:lstStyle/>
          <a:p>
            <a:r>
              <a:rPr lang="en-GB" dirty="0"/>
              <a:t>Whilst a large number of anecdotal and empirical evidence provides support for the efficacy of imagery in improving sports performance – less is known why or how it works. </a:t>
            </a:r>
          </a:p>
          <a:p>
            <a:endParaRPr lang="en-GB" dirty="0"/>
          </a:p>
          <a:p>
            <a:r>
              <a:rPr lang="en-GB" dirty="0"/>
              <a:t>A number of theories have been put forward – including. </a:t>
            </a:r>
          </a:p>
          <a:p>
            <a:pPr lvl="1"/>
            <a:r>
              <a:rPr lang="en-GB" dirty="0" err="1"/>
              <a:t>Psychoneuromuscular</a:t>
            </a:r>
            <a:r>
              <a:rPr lang="en-GB" dirty="0"/>
              <a:t> Theory</a:t>
            </a:r>
          </a:p>
          <a:p>
            <a:pPr lvl="1"/>
            <a:r>
              <a:rPr lang="en-GB" dirty="0"/>
              <a:t>Symbolic Learning Theory</a:t>
            </a:r>
          </a:p>
          <a:p>
            <a:pPr lvl="1"/>
            <a:r>
              <a:rPr lang="en-GB" dirty="0"/>
              <a:t>Functional Equivalent Hypothesis. </a:t>
            </a:r>
          </a:p>
        </p:txBody>
      </p:sp>
    </p:spTree>
    <p:extLst>
      <p:ext uri="{BB962C8B-B14F-4D97-AF65-F5344CB8AC3E}">
        <p14:creationId xmlns:p14="http://schemas.microsoft.com/office/powerpoint/2010/main" val="3762513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US" altLang="en-US"/>
              <a:t>How Imagery Works</a:t>
            </a:r>
          </a:p>
        </p:txBody>
      </p:sp>
      <p:sp>
        <p:nvSpPr>
          <p:cNvPr id="38915" name="Content Placeholder 2"/>
          <p:cNvSpPr>
            <a:spLocks noGrp="1"/>
          </p:cNvSpPr>
          <p:nvPr>
            <p:ph idx="1"/>
          </p:nvPr>
        </p:nvSpPr>
        <p:spPr/>
        <p:txBody>
          <a:bodyPr/>
          <a:lstStyle/>
          <a:p>
            <a:r>
              <a:rPr lang="en-US" altLang="en-US" dirty="0"/>
              <a:t>Theory 1: </a:t>
            </a:r>
            <a:r>
              <a:rPr lang="en-US" altLang="en-US" dirty="0" err="1"/>
              <a:t>Psychoneuromuscular</a:t>
            </a:r>
            <a:r>
              <a:rPr lang="en-US" altLang="en-US" dirty="0"/>
              <a:t> theory</a:t>
            </a:r>
          </a:p>
          <a:p>
            <a:pPr marL="692150" lvl="1" indent="-292100"/>
            <a:r>
              <a:rPr lang="en-US" altLang="en-US" dirty="0"/>
              <a:t>Imagery programs muscles for action.</a:t>
            </a:r>
          </a:p>
          <a:p>
            <a:pPr marL="692150" lvl="1" indent="-292100"/>
            <a:r>
              <a:rPr lang="en-US" altLang="en-US" dirty="0"/>
              <a:t>Imagery facilitates the learning of motor skills because imagined events innervate the muscles as physical practice of the movement does; they strengthen neural pathways (Weinberg and Gould, 2010). </a:t>
            </a:r>
          </a:p>
        </p:txBody>
      </p:sp>
      <p:sp>
        <p:nvSpPr>
          <p:cNvPr id="38916" name="Rectangle 12"/>
          <p:cNvSpPr>
            <a:spLocks noChangeArrowheads="1"/>
          </p:cNvSpPr>
          <p:nvPr/>
        </p:nvSpPr>
        <p:spPr bwMode="auto">
          <a:xfrm>
            <a:off x="7708900" y="6037263"/>
            <a:ext cx="228123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600" b="1">
                <a:solidFill>
                  <a:schemeClr val="accent2"/>
                </a:solidFill>
                <a:latin typeface="Arial" charset="0"/>
                <a:ea typeface="ＭＳ Ｐゴシック" pitchFamily="-105" charset="-128"/>
              </a:defRPr>
            </a:lvl1pPr>
            <a:lvl2pPr marL="37931725" indent="-37474525" eaLnBrk="0" hangingPunct="0">
              <a:defRPr sz="3600" b="1">
                <a:solidFill>
                  <a:schemeClr val="accent2"/>
                </a:solidFill>
                <a:latin typeface="Arial" charset="0"/>
                <a:ea typeface="ＭＳ Ｐゴシック" pitchFamily="-105" charset="-128"/>
              </a:defRPr>
            </a:lvl2pPr>
            <a:lvl3pPr eaLnBrk="0" hangingPunct="0">
              <a:defRPr sz="3600" b="1">
                <a:solidFill>
                  <a:schemeClr val="accent2"/>
                </a:solidFill>
                <a:latin typeface="Arial" charset="0"/>
                <a:ea typeface="ＭＳ Ｐゴシック" pitchFamily="-105" charset="-128"/>
              </a:defRPr>
            </a:lvl3pPr>
            <a:lvl4pPr eaLnBrk="0" hangingPunct="0">
              <a:defRPr sz="3600" b="1">
                <a:solidFill>
                  <a:schemeClr val="accent2"/>
                </a:solidFill>
                <a:latin typeface="Arial" charset="0"/>
                <a:ea typeface="ＭＳ Ｐゴシック" pitchFamily="-105" charset="-128"/>
              </a:defRPr>
            </a:lvl4pPr>
            <a:lvl5pPr eaLnBrk="0" hangingPunct="0">
              <a:defRPr sz="3600" b="1">
                <a:solidFill>
                  <a:schemeClr val="accent2"/>
                </a:solidFill>
                <a:latin typeface="Arial" charset="0"/>
                <a:ea typeface="ＭＳ Ｐゴシック" pitchFamily="-105" charset="-128"/>
              </a:defRPr>
            </a:lvl5pPr>
            <a:lvl6pPr marL="4572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6pPr>
            <a:lvl7pPr marL="9144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7pPr>
            <a:lvl8pPr marL="13716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8pPr>
            <a:lvl9pPr marL="18288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9pPr>
          </a:lstStyle>
          <a:p>
            <a:pPr algn="r"/>
            <a:endParaRPr lang="en-US" altLang="en-US" sz="2800" b="0" dirty="0">
              <a:solidFill>
                <a:prstClr val="black"/>
              </a:solidFill>
            </a:endParaRPr>
          </a:p>
        </p:txBody>
      </p:sp>
    </p:spTree>
    <p:extLst>
      <p:ext uri="{BB962C8B-B14F-4D97-AF65-F5344CB8AC3E}">
        <p14:creationId xmlns:p14="http://schemas.microsoft.com/office/powerpoint/2010/main" val="3355959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485800"/>
            <a:ext cx="8229600" cy="1143000"/>
          </a:xfrm>
        </p:spPr>
        <p:txBody>
          <a:bodyPr/>
          <a:lstStyle/>
          <a:p>
            <a:r>
              <a:rPr lang="en-GB" dirty="0" err="1"/>
              <a:t>Psychoneuromuscular</a:t>
            </a:r>
            <a:r>
              <a:rPr lang="en-GB" dirty="0"/>
              <a:t> Theory</a:t>
            </a:r>
          </a:p>
        </p:txBody>
      </p:sp>
      <p:sp>
        <p:nvSpPr>
          <p:cNvPr id="3" name="Content Placeholder 2"/>
          <p:cNvSpPr>
            <a:spLocks noGrp="1"/>
          </p:cNvSpPr>
          <p:nvPr>
            <p:ph sz="half" idx="1"/>
          </p:nvPr>
        </p:nvSpPr>
        <p:spPr>
          <a:xfrm>
            <a:off x="1981200" y="1772817"/>
            <a:ext cx="4038600" cy="4896543"/>
          </a:xfrm>
        </p:spPr>
        <p:txBody>
          <a:bodyPr>
            <a:normAutofit fontScale="70000" lnSpcReduction="20000"/>
          </a:bodyPr>
          <a:lstStyle/>
          <a:p>
            <a:r>
              <a:rPr lang="en-GB" dirty="0" err="1"/>
              <a:t>Jowdy</a:t>
            </a:r>
            <a:r>
              <a:rPr lang="en-GB" dirty="0"/>
              <a:t> and Harris (1990) – Electromyography Experiment. </a:t>
            </a:r>
          </a:p>
          <a:p>
            <a:endParaRPr lang="en-GB" dirty="0"/>
          </a:p>
          <a:p>
            <a:r>
              <a:rPr lang="en-GB" dirty="0"/>
              <a:t>35 Male Jugglers (23 = High Skilled, 12 = Low Skilled). </a:t>
            </a:r>
          </a:p>
          <a:p>
            <a:endParaRPr lang="en-GB" dirty="0"/>
          </a:p>
          <a:p>
            <a:r>
              <a:rPr lang="en-GB" dirty="0"/>
              <a:t>Imagined themselves juggling for 8 x 15 second trials, measured muscle activity via Electromyography. </a:t>
            </a:r>
          </a:p>
          <a:p>
            <a:endParaRPr lang="en-GB" dirty="0"/>
          </a:p>
          <a:p>
            <a:r>
              <a:rPr lang="en-GB" dirty="0"/>
              <a:t>Significant increase at p&lt;.001 level in muscular activity during mental imagery across all participants. </a:t>
            </a:r>
          </a:p>
          <a:p>
            <a:endParaRPr lang="en-GB" dirty="0"/>
          </a:p>
          <a:p>
            <a:r>
              <a:rPr lang="en-GB" dirty="0"/>
              <a:t>No significant difference between high and low level participants. </a:t>
            </a:r>
          </a:p>
          <a:p>
            <a:endParaRPr lang="en-GB" dirty="0"/>
          </a:p>
        </p:txBody>
      </p:sp>
      <p:sp>
        <p:nvSpPr>
          <p:cNvPr id="4" name="Content Placeholder 3"/>
          <p:cNvSpPr>
            <a:spLocks noGrp="1"/>
          </p:cNvSpPr>
          <p:nvPr>
            <p:ph sz="half" idx="2"/>
          </p:nvPr>
        </p:nvSpPr>
        <p:spPr/>
        <p:txBody>
          <a:bodyPr>
            <a:normAutofit fontScale="70000" lnSpcReduction="20000"/>
          </a:bodyPr>
          <a:lstStyle/>
          <a:p>
            <a:endParaRPr lang="en-GB"/>
          </a:p>
        </p:txBody>
      </p:sp>
      <p:pic>
        <p:nvPicPr>
          <p:cNvPr id="2050" name="Picture 2" descr="http://3.bp.blogspot.com/_SIl46YOSYD4/TICooDF0FyI/AAAAAAAAAuY/hGIRPPVQDBM/s400/EM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6161" y="1628800"/>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juggling-for-beginners.com/wp-content/uploads/2012/02/how-to-juggle-clubs.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84032" y="3717032"/>
            <a:ext cx="1990666" cy="2369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967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476672"/>
            <a:ext cx="8229600" cy="1143000"/>
          </a:xfrm>
        </p:spPr>
        <p:txBody>
          <a:bodyPr/>
          <a:lstStyle/>
          <a:p>
            <a:r>
              <a:rPr lang="en-GB" dirty="0"/>
              <a:t>However….</a:t>
            </a:r>
          </a:p>
        </p:txBody>
      </p:sp>
      <p:sp>
        <p:nvSpPr>
          <p:cNvPr id="3" name="Content Placeholder 2"/>
          <p:cNvSpPr>
            <a:spLocks noGrp="1"/>
          </p:cNvSpPr>
          <p:nvPr>
            <p:ph idx="1"/>
          </p:nvPr>
        </p:nvSpPr>
        <p:spPr>
          <a:xfrm>
            <a:off x="1981200" y="1600200"/>
            <a:ext cx="8229600" cy="4853136"/>
          </a:xfrm>
        </p:spPr>
        <p:txBody>
          <a:bodyPr>
            <a:normAutofit fontScale="47500" lnSpcReduction="20000"/>
          </a:bodyPr>
          <a:lstStyle/>
          <a:p>
            <a:r>
              <a:rPr lang="en-GB" sz="3800" dirty="0"/>
              <a:t>Slade et al (2002) – </a:t>
            </a:r>
          </a:p>
          <a:p>
            <a:endParaRPr lang="en-GB" sz="3800" dirty="0"/>
          </a:p>
          <a:p>
            <a:r>
              <a:rPr lang="en-GB" sz="3800" dirty="0"/>
              <a:t>Compared passive (imagery non-movements) and active movements of biceps and </a:t>
            </a:r>
            <a:r>
              <a:rPr lang="en-GB" sz="3800" dirty="0" err="1"/>
              <a:t>tricep</a:t>
            </a:r>
            <a:r>
              <a:rPr lang="en-GB" sz="3800" dirty="0"/>
              <a:t> curls. </a:t>
            </a:r>
          </a:p>
          <a:p>
            <a:endParaRPr lang="en-GB" sz="3800" dirty="0"/>
          </a:p>
          <a:p>
            <a:r>
              <a:rPr lang="en-GB" sz="3800" dirty="0"/>
              <a:t>60 Undergraduate – 30 aware of the predictions of imagery effects, 30 = non-aware. </a:t>
            </a:r>
          </a:p>
          <a:p>
            <a:endParaRPr lang="en-GB" sz="3800" dirty="0"/>
          </a:p>
          <a:p>
            <a:r>
              <a:rPr lang="en-GB" sz="3800" dirty="0"/>
              <a:t>Used Electromyography (EMG). </a:t>
            </a:r>
          </a:p>
          <a:p>
            <a:endParaRPr lang="en-GB" sz="3800" dirty="0"/>
          </a:p>
          <a:p>
            <a:r>
              <a:rPr lang="en-GB" sz="3800" dirty="0"/>
              <a:t>For both bicep and </a:t>
            </a:r>
            <a:r>
              <a:rPr lang="en-GB" sz="3800" dirty="0" err="1"/>
              <a:t>tricep</a:t>
            </a:r>
            <a:r>
              <a:rPr lang="en-GB" sz="3800" dirty="0"/>
              <a:t> curls, activation was greater in imagery compared to baseline. </a:t>
            </a:r>
          </a:p>
          <a:p>
            <a:endParaRPr lang="en-GB" sz="3800" dirty="0"/>
          </a:p>
          <a:p>
            <a:r>
              <a:rPr lang="en-GB" sz="3800" dirty="0"/>
              <a:t>However – Pattern analysis showed that activation during the active movement DIFFERED from imagery (passive) movement. </a:t>
            </a:r>
          </a:p>
          <a:p>
            <a:endParaRPr lang="en-GB" sz="3800" dirty="0"/>
          </a:p>
          <a:p>
            <a:r>
              <a:rPr lang="en-GB" sz="3800" dirty="0"/>
              <a:t>Therefore did not support the mirroring hypothesis of the </a:t>
            </a:r>
            <a:r>
              <a:rPr lang="en-GB" sz="3800" dirty="0" err="1"/>
              <a:t>psychoneuromuscular</a:t>
            </a:r>
            <a:r>
              <a:rPr lang="en-GB" sz="3800" dirty="0"/>
              <a:t> theory. </a:t>
            </a:r>
          </a:p>
          <a:p>
            <a:endParaRPr lang="en-GB" dirty="0"/>
          </a:p>
        </p:txBody>
      </p:sp>
    </p:spTree>
    <p:extLst>
      <p:ext uri="{BB962C8B-B14F-4D97-AF65-F5344CB8AC3E}">
        <p14:creationId xmlns:p14="http://schemas.microsoft.com/office/powerpoint/2010/main" val="9289488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Nevertheless</a:t>
            </a:r>
          </a:p>
        </p:txBody>
      </p:sp>
      <p:sp>
        <p:nvSpPr>
          <p:cNvPr id="3" name="Content Placeholder 2"/>
          <p:cNvSpPr>
            <a:spLocks noGrp="1"/>
          </p:cNvSpPr>
          <p:nvPr>
            <p:ph idx="1"/>
          </p:nvPr>
        </p:nvSpPr>
        <p:spPr/>
        <p:txBody>
          <a:bodyPr>
            <a:normAutofit/>
          </a:bodyPr>
          <a:lstStyle/>
          <a:p>
            <a:r>
              <a:rPr lang="en-GB" dirty="0"/>
              <a:t>Despite studies such as Slade et al rejecting a muscular mirroring of imagined </a:t>
            </a:r>
            <a:r>
              <a:rPr lang="en-GB" dirty="0" err="1"/>
              <a:t>vs</a:t>
            </a:r>
            <a:r>
              <a:rPr lang="en-GB" dirty="0"/>
              <a:t> real movements. There is still widespread belief amongst Sport Psychologists that imagery assists the brain in developing a schema for executing a motor pattern (Cox, 2012).</a:t>
            </a:r>
          </a:p>
          <a:p>
            <a:endParaRPr lang="en-GB" dirty="0"/>
          </a:p>
          <a:p>
            <a:r>
              <a:rPr lang="en-GB" dirty="0"/>
              <a:t>Don’t forget, Slade’s study did report EMG activation in the imagery condition.  </a:t>
            </a:r>
          </a:p>
        </p:txBody>
      </p:sp>
    </p:spTree>
    <p:extLst>
      <p:ext uri="{BB962C8B-B14F-4D97-AF65-F5344CB8AC3E}">
        <p14:creationId xmlns:p14="http://schemas.microsoft.com/office/powerpoint/2010/main" val="1710868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Imagery – Mirror Neurons. </a:t>
            </a:r>
          </a:p>
        </p:txBody>
      </p:sp>
      <p:sp>
        <p:nvSpPr>
          <p:cNvPr id="3" name="Content Placeholder 2"/>
          <p:cNvSpPr>
            <a:spLocks noGrp="1"/>
          </p:cNvSpPr>
          <p:nvPr>
            <p:ph idx="1"/>
          </p:nvPr>
        </p:nvSpPr>
        <p:spPr/>
        <p:txBody>
          <a:bodyPr>
            <a:normAutofit/>
          </a:bodyPr>
          <a:lstStyle/>
          <a:p>
            <a:r>
              <a:rPr lang="en-GB" dirty="0"/>
              <a:t>Original research on Monkey (Di Pellegrino et al</a:t>
            </a:r>
            <a:r>
              <a:rPr lang="it-IT" dirty="0"/>
              <a:t>, 1992; Gallese et al, 1996; Rizzolatti, Fadiga, Gallese, &amp; Fogassi, 1996</a:t>
            </a:r>
            <a:r>
              <a:rPr lang="en-GB" dirty="0"/>
              <a:t>)</a:t>
            </a:r>
          </a:p>
          <a:p>
            <a:endParaRPr lang="en-GB" dirty="0"/>
          </a:p>
          <a:p>
            <a:r>
              <a:rPr lang="en-GB" dirty="0"/>
              <a:t>Noted through Neuron activity recording (cell recording) that specific neurons and neural pathways were activated when Monkeys performed a specific movement. </a:t>
            </a:r>
          </a:p>
          <a:p>
            <a:endParaRPr lang="en-GB" dirty="0"/>
          </a:p>
          <a:p>
            <a:r>
              <a:rPr lang="en-GB" dirty="0"/>
              <a:t>Same neural activity when Monkeys observed the same movements, but not carrying them out. </a:t>
            </a:r>
          </a:p>
        </p:txBody>
      </p:sp>
    </p:spTree>
    <p:extLst>
      <p:ext uri="{BB962C8B-B14F-4D97-AF65-F5344CB8AC3E}">
        <p14:creationId xmlns:p14="http://schemas.microsoft.com/office/powerpoint/2010/main" val="1583012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Imagery – Mirror Neurons</a:t>
            </a:r>
          </a:p>
        </p:txBody>
      </p:sp>
      <p:sp>
        <p:nvSpPr>
          <p:cNvPr id="3" name="Content Placeholder 2"/>
          <p:cNvSpPr>
            <a:spLocks noGrp="1"/>
          </p:cNvSpPr>
          <p:nvPr>
            <p:ph idx="1"/>
          </p:nvPr>
        </p:nvSpPr>
        <p:spPr/>
        <p:txBody>
          <a:bodyPr>
            <a:normAutofit/>
          </a:bodyPr>
          <a:lstStyle/>
          <a:p>
            <a:r>
              <a:rPr lang="en-GB" dirty="0"/>
              <a:t>Recent studies (</a:t>
            </a:r>
            <a:r>
              <a:rPr lang="en-GB" dirty="0" err="1"/>
              <a:t>Calmels</a:t>
            </a:r>
            <a:r>
              <a:rPr lang="en-GB" dirty="0"/>
              <a:t> et al, 2006; </a:t>
            </a:r>
            <a:r>
              <a:rPr lang="en-GB" dirty="0" err="1"/>
              <a:t>Grèzes</a:t>
            </a:r>
            <a:r>
              <a:rPr lang="en-GB" dirty="0"/>
              <a:t> et al, 2003) have suggested that Mirror neurons also exist in Humans. </a:t>
            </a:r>
          </a:p>
          <a:p>
            <a:endParaRPr lang="en-GB" dirty="0"/>
          </a:p>
          <a:p>
            <a:r>
              <a:rPr lang="en-GB" dirty="0"/>
              <a:t>Could this help explain the impact of imagery in relation to sport performance improvements? </a:t>
            </a:r>
          </a:p>
          <a:p>
            <a:endParaRPr lang="en-GB" dirty="0"/>
          </a:p>
          <a:p>
            <a:r>
              <a:rPr lang="en-GB" dirty="0"/>
              <a:t>Does imagery help facilitate the appropriate neural pathways associated with the movement?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143025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Imagery – Mirror Neurons</a:t>
            </a:r>
          </a:p>
        </p:txBody>
      </p:sp>
      <p:sp>
        <p:nvSpPr>
          <p:cNvPr id="3" name="Content Placeholder 2"/>
          <p:cNvSpPr>
            <a:spLocks noGrp="1"/>
          </p:cNvSpPr>
          <p:nvPr>
            <p:ph idx="1"/>
          </p:nvPr>
        </p:nvSpPr>
        <p:spPr/>
        <p:txBody>
          <a:bodyPr>
            <a:normAutofit/>
          </a:bodyPr>
          <a:lstStyle/>
          <a:p>
            <a:r>
              <a:rPr lang="en-GB" dirty="0" err="1"/>
              <a:t>Perani</a:t>
            </a:r>
            <a:r>
              <a:rPr lang="en-GB" dirty="0"/>
              <a:t> et al 2001 – Activation in Neural pathways greater (and more accurate to executed movement) when watching a grasping action performed by a human compared to non-animal being (e.g. machine).</a:t>
            </a:r>
          </a:p>
          <a:p>
            <a:endParaRPr lang="en-GB" dirty="0"/>
          </a:p>
          <a:p>
            <a:r>
              <a:rPr lang="en-GB" dirty="0"/>
              <a:t>Activation is minimal if observed action is biomechanically impossible to execute (Stevens et al, 2000)</a:t>
            </a:r>
          </a:p>
          <a:p>
            <a:endParaRPr lang="en-GB" dirty="0"/>
          </a:p>
          <a:p>
            <a:r>
              <a:rPr lang="en-GB" dirty="0"/>
              <a:t>Activation is also minimal if the observed action is not in the persons repertoire (</a:t>
            </a:r>
            <a:r>
              <a:rPr lang="en-GB" dirty="0" err="1"/>
              <a:t>Buccino</a:t>
            </a:r>
            <a:r>
              <a:rPr lang="en-GB" dirty="0"/>
              <a:t> et al., 2004)</a:t>
            </a:r>
          </a:p>
          <a:p>
            <a:endParaRPr lang="en-GB" dirty="0"/>
          </a:p>
          <a:p>
            <a:endParaRPr lang="en-GB" dirty="0"/>
          </a:p>
        </p:txBody>
      </p:sp>
    </p:spTree>
    <p:extLst>
      <p:ext uri="{BB962C8B-B14F-4D97-AF65-F5344CB8AC3E}">
        <p14:creationId xmlns:p14="http://schemas.microsoft.com/office/powerpoint/2010/main" val="3313692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Imagery – Mirror Neurons. </a:t>
            </a:r>
          </a:p>
        </p:txBody>
      </p:sp>
      <p:sp>
        <p:nvSpPr>
          <p:cNvPr id="3" name="Content Placeholder 2"/>
          <p:cNvSpPr>
            <a:spLocks noGrp="1"/>
          </p:cNvSpPr>
          <p:nvPr>
            <p:ph idx="1"/>
          </p:nvPr>
        </p:nvSpPr>
        <p:spPr/>
        <p:txBody>
          <a:bodyPr>
            <a:normAutofit/>
          </a:bodyPr>
          <a:lstStyle/>
          <a:p>
            <a:r>
              <a:rPr lang="en-GB" dirty="0" err="1"/>
              <a:t>Calvo</a:t>
            </a:r>
            <a:r>
              <a:rPr lang="en-GB" dirty="0"/>
              <a:t>-Merino et al (2005; 2006) reported that expertise and familiarity of observed movements plays an important role in the Mirror neuron theory. </a:t>
            </a:r>
          </a:p>
          <a:p>
            <a:endParaRPr lang="en-GB" dirty="0"/>
          </a:p>
          <a:p>
            <a:r>
              <a:rPr lang="en-GB" dirty="0"/>
              <a:t>They found that a closer “mirroring” activation of relevant motor areas were observed with expert dancers viewing familiar dance moves compared to non-expert dancers. </a:t>
            </a:r>
          </a:p>
          <a:p>
            <a:pPr lvl="1"/>
            <a:r>
              <a:rPr lang="en-GB" dirty="0"/>
              <a:t>However in less familiar dance moves, the mirror activation was not as strong for the expert dancers (even though they were capable of performing that routine). </a:t>
            </a:r>
          </a:p>
        </p:txBody>
      </p:sp>
    </p:spTree>
    <p:extLst>
      <p:ext uri="{BB962C8B-B14F-4D97-AF65-F5344CB8AC3E}">
        <p14:creationId xmlns:p14="http://schemas.microsoft.com/office/powerpoint/2010/main" val="3840483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Imagery – Mirror Neurons</a:t>
            </a:r>
          </a:p>
        </p:txBody>
      </p:sp>
      <p:sp>
        <p:nvSpPr>
          <p:cNvPr id="3" name="Content Placeholder 2"/>
          <p:cNvSpPr>
            <a:spLocks noGrp="1"/>
          </p:cNvSpPr>
          <p:nvPr>
            <p:ph idx="1"/>
          </p:nvPr>
        </p:nvSpPr>
        <p:spPr/>
        <p:txBody>
          <a:bodyPr>
            <a:normAutofit/>
          </a:bodyPr>
          <a:lstStyle/>
          <a:p>
            <a:r>
              <a:rPr lang="en-GB" dirty="0"/>
              <a:t>Important to note, that most of the Sports Specific Neuroscience studies observing Mirror Neurons have focused on participants OBSVERING a movement. </a:t>
            </a:r>
          </a:p>
          <a:p>
            <a:endParaRPr lang="en-GB" dirty="0"/>
          </a:p>
          <a:p>
            <a:r>
              <a:rPr lang="en-GB" dirty="0"/>
              <a:t>Very little on </a:t>
            </a:r>
            <a:r>
              <a:rPr lang="en-GB" b="1" dirty="0"/>
              <a:t>imagery</a:t>
            </a:r>
            <a:r>
              <a:rPr lang="en-GB" dirty="0"/>
              <a:t> of a movement. </a:t>
            </a:r>
          </a:p>
          <a:p>
            <a:endParaRPr lang="en-GB" dirty="0"/>
          </a:p>
          <a:p>
            <a:r>
              <a:rPr lang="en-GB" dirty="0"/>
              <a:t>However, Holmes (2008) suggested that the principle might be applicable to imagery. </a:t>
            </a:r>
          </a:p>
          <a:p>
            <a:pPr lvl="1"/>
            <a:r>
              <a:rPr lang="en-GB" dirty="0"/>
              <a:t>Indeed many Language orientated FMRI studies requires the participant to say the word in their head or think the word.  </a:t>
            </a:r>
          </a:p>
        </p:txBody>
      </p:sp>
    </p:spTree>
    <p:extLst>
      <p:ext uri="{BB962C8B-B14F-4D97-AF65-F5344CB8AC3E}">
        <p14:creationId xmlns:p14="http://schemas.microsoft.com/office/powerpoint/2010/main" val="3233242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to note….</a:t>
            </a:r>
          </a:p>
        </p:txBody>
      </p:sp>
      <p:sp>
        <p:nvSpPr>
          <p:cNvPr id="3" name="Content Placeholder 2"/>
          <p:cNvSpPr>
            <a:spLocks noGrp="1"/>
          </p:cNvSpPr>
          <p:nvPr>
            <p:ph idx="1"/>
          </p:nvPr>
        </p:nvSpPr>
        <p:spPr/>
        <p:txBody>
          <a:bodyPr>
            <a:normAutofit/>
          </a:bodyPr>
          <a:lstStyle/>
          <a:p>
            <a:r>
              <a:rPr lang="en-GB" dirty="0"/>
              <a:t>That the Mirror neuron explanation is not the same or part of the </a:t>
            </a:r>
            <a:r>
              <a:rPr lang="en-GB" dirty="0" err="1"/>
              <a:t>Psychoneuromuscular</a:t>
            </a:r>
            <a:r>
              <a:rPr lang="en-GB" dirty="0"/>
              <a:t> Theory –YET! </a:t>
            </a:r>
          </a:p>
          <a:p>
            <a:endParaRPr lang="en-GB" dirty="0"/>
          </a:p>
          <a:p>
            <a:r>
              <a:rPr lang="en-GB" dirty="0"/>
              <a:t>However, research would suggest the links and similarities are there and Mirror neurons might (in future years) be used to provide a further explanation and support for the </a:t>
            </a:r>
            <a:r>
              <a:rPr lang="en-GB" dirty="0" err="1"/>
              <a:t>Psychoneuromuscular</a:t>
            </a:r>
            <a:r>
              <a:rPr lang="en-GB" dirty="0"/>
              <a:t> theory. </a:t>
            </a:r>
          </a:p>
        </p:txBody>
      </p:sp>
    </p:spTree>
    <p:extLst>
      <p:ext uri="{BB962C8B-B14F-4D97-AF65-F5344CB8AC3E}">
        <p14:creationId xmlns:p14="http://schemas.microsoft.com/office/powerpoint/2010/main" val="3244619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Symbolic Learning Theory</a:t>
            </a:r>
          </a:p>
        </p:txBody>
      </p:sp>
      <p:sp>
        <p:nvSpPr>
          <p:cNvPr id="3" name="Content Placeholder 2"/>
          <p:cNvSpPr>
            <a:spLocks noGrp="1"/>
          </p:cNvSpPr>
          <p:nvPr>
            <p:ph idx="1"/>
          </p:nvPr>
        </p:nvSpPr>
        <p:spPr/>
        <p:txBody>
          <a:bodyPr/>
          <a:lstStyle/>
          <a:p>
            <a:r>
              <a:rPr lang="en-GB" dirty="0"/>
              <a:t>Quite different from </a:t>
            </a:r>
            <a:r>
              <a:rPr lang="en-GB" dirty="0" err="1"/>
              <a:t>Psychoneuromuscular</a:t>
            </a:r>
            <a:r>
              <a:rPr lang="en-GB" dirty="0"/>
              <a:t> theory – No electrical measurements of muscles needed. </a:t>
            </a:r>
          </a:p>
          <a:p>
            <a:endParaRPr lang="en-GB" dirty="0"/>
          </a:p>
          <a:p>
            <a:r>
              <a:rPr lang="en-GB" dirty="0" err="1"/>
              <a:t>Janseen</a:t>
            </a:r>
            <a:r>
              <a:rPr lang="en-GB" dirty="0"/>
              <a:t> and Sheikh (1994) – Motor sequences, task goals and alternative solutions are cognitively considered BEFORE a response is required. </a:t>
            </a:r>
          </a:p>
        </p:txBody>
      </p:sp>
    </p:spTree>
    <p:extLst>
      <p:ext uri="{BB962C8B-B14F-4D97-AF65-F5344CB8AC3E}">
        <p14:creationId xmlns:p14="http://schemas.microsoft.com/office/powerpoint/2010/main" val="845322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Symbolic Learning Theory</a:t>
            </a:r>
          </a:p>
        </p:txBody>
      </p:sp>
      <p:sp>
        <p:nvSpPr>
          <p:cNvPr id="3" name="Content Placeholder 2"/>
          <p:cNvSpPr>
            <a:spLocks noGrp="1"/>
          </p:cNvSpPr>
          <p:nvPr>
            <p:ph idx="1"/>
          </p:nvPr>
        </p:nvSpPr>
        <p:spPr/>
        <p:txBody>
          <a:bodyPr>
            <a:normAutofit/>
          </a:bodyPr>
          <a:lstStyle/>
          <a:p>
            <a:r>
              <a:rPr lang="en-GB" dirty="0"/>
              <a:t>Athletes (both recreational and elite level) and Exercisers are continually evaluating and reviewing their actions, goals and alternative solution. </a:t>
            </a:r>
          </a:p>
          <a:p>
            <a:endParaRPr lang="en-GB" dirty="0"/>
          </a:p>
          <a:p>
            <a:r>
              <a:rPr lang="en-GB" dirty="0"/>
              <a:t>Mental rehearsal or imagery is used as coding system (or blueprint) to help people acquire and understand the appropriate movement patterns to meet their goals. </a:t>
            </a:r>
          </a:p>
        </p:txBody>
      </p:sp>
    </p:spTree>
    <p:extLst>
      <p:ext uri="{BB962C8B-B14F-4D97-AF65-F5344CB8AC3E}">
        <p14:creationId xmlns:p14="http://schemas.microsoft.com/office/powerpoint/2010/main" val="1424438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5160" y="332656"/>
            <a:ext cx="8229600" cy="1143000"/>
          </a:xfrm>
        </p:spPr>
        <p:txBody>
          <a:bodyPr/>
          <a:lstStyle/>
          <a:p>
            <a:r>
              <a:rPr lang="en-GB" dirty="0"/>
              <a:t>Example - </a:t>
            </a:r>
            <a:r>
              <a:rPr lang="en-GB" dirty="0" err="1"/>
              <a:t>Bullseye</a:t>
            </a:r>
            <a:endParaRPr lang="en-GB" dirty="0"/>
          </a:p>
        </p:txBody>
      </p:sp>
      <p:sp>
        <p:nvSpPr>
          <p:cNvPr id="4" name="Content Placeholder 3"/>
          <p:cNvSpPr>
            <a:spLocks noGrp="1"/>
          </p:cNvSpPr>
          <p:nvPr>
            <p:ph sz="half" idx="1"/>
          </p:nvPr>
        </p:nvSpPr>
        <p:spPr/>
        <p:txBody>
          <a:bodyPr>
            <a:normAutofit/>
          </a:bodyPr>
          <a:lstStyle/>
          <a:p>
            <a:r>
              <a:rPr lang="en-GB" dirty="0"/>
              <a:t>1980’s-1990’s British Television Show. </a:t>
            </a:r>
          </a:p>
          <a:p>
            <a:endParaRPr lang="en-GB" dirty="0"/>
          </a:p>
          <a:p>
            <a:r>
              <a:rPr lang="en-GB" dirty="0"/>
              <a:t>The final part is where the winning pair had to throw a total of 101 or more in six darts. </a:t>
            </a:r>
          </a:p>
          <a:p>
            <a:pPr lvl="1"/>
            <a:r>
              <a:rPr lang="en-GB" dirty="0"/>
              <a:t>First three darts – Non dart player</a:t>
            </a:r>
          </a:p>
          <a:p>
            <a:pPr lvl="1"/>
            <a:r>
              <a:rPr lang="en-GB" dirty="0"/>
              <a:t>Final three darts – Expert player. </a:t>
            </a:r>
          </a:p>
        </p:txBody>
      </p:sp>
      <p:sp>
        <p:nvSpPr>
          <p:cNvPr id="5" name="Content Placeholder 4"/>
          <p:cNvSpPr>
            <a:spLocks noGrp="1"/>
          </p:cNvSpPr>
          <p:nvPr>
            <p:ph sz="half" idx="2"/>
          </p:nvPr>
        </p:nvSpPr>
        <p:spPr/>
        <p:txBody>
          <a:bodyPr>
            <a:normAutofit/>
          </a:bodyPr>
          <a:lstStyle/>
          <a:p>
            <a:endParaRPr lang="en-GB"/>
          </a:p>
        </p:txBody>
      </p:sp>
      <p:pic>
        <p:nvPicPr>
          <p:cNvPr id="4098" name="Picture 2" descr="https://encrypted-tbn1.gstatic.com/images?q=tbn:ANd9GcTuCw9vn1xke-sjz2eKAwFOjXh9xY7Er8X4zQ7mhccdLShO0KHevQ">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089" y="1484784"/>
            <a:ext cx="3435119" cy="257634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Bullseye: Jim Bowen in the Eighties with Bully on the popular sho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96136" y="4149081"/>
            <a:ext cx="2171865" cy="239462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When the show was pulling in ratings of up to 19 million viewers in its heyday on ITV contestants would dream of going home with a spanking new caravan or boa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9961" y="4783098"/>
            <a:ext cx="2431671" cy="1818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23180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Bullseye</a:t>
            </a:r>
            <a:r>
              <a:rPr lang="en-GB" dirty="0"/>
              <a:t> Scenario</a:t>
            </a:r>
          </a:p>
        </p:txBody>
      </p:sp>
      <p:sp>
        <p:nvSpPr>
          <p:cNvPr id="3" name="Content Placeholder 2"/>
          <p:cNvSpPr>
            <a:spLocks noGrp="1"/>
          </p:cNvSpPr>
          <p:nvPr>
            <p:ph idx="1"/>
          </p:nvPr>
        </p:nvSpPr>
        <p:spPr/>
        <p:txBody>
          <a:bodyPr/>
          <a:lstStyle/>
          <a:p>
            <a:r>
              <a:rPr lang="en-GB" dirty="0"/>
              <a:t>If first dart player scored 83 – leaving you with 18 (in three darts) to win the speed boat – how would you approach it? </a:t>
            </a:r>
          </a:p>
        </p:txBody>
      </p:sp>
    </p:spTree>
    <p:extLst>
      <p:ext uri="{BB962C8B-B14F-4D97-AF65-F5344CB8AC3E}">
        <p14:creationId xmlns:p14="http://schemas.microsoft.com/office/powerpoint/2010/main" val="13325714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2" descr="http://images.kickbacksports.co.uk/images/imgzoom/76/76506590_xxl.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999656" y="937743"/>
            <a:ext cx="5906790" cy="5906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34310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404664"/>
            <a:ext cx="8229600" cy="1143000"/>
          </a:xfrm>
        </p:spPr>
        <p:txBody>
          <a:bodyPr>
            <a:normAutofit fontScale="90000"/>
          </a:bodyPr>
          <a:lstStyle/>
          <a:p>
            <a:r>
              <a:rPr lang="en-GB" dirty="0"/>
              <a:t>Functional Equivalence Hypothesis. </a:t>
            </a:r>
          </a:p>
        </p:txBody>
      </p:sp>
      <p:sp>
        <p:nvSpPr>
          <p:cNvPr id="3" name="Content Placeholder 2"/>
          <p:cNvSpPr>
            <a:spLocks noGrp="1"/>
          </p:cNvSpPr>
          <p:nvPr>
            <p:ph idx="1"/>
          </p:nvPr>
        </p:nvSpPr>
        <p:spPr>
          <a:xfrm>
            <a:off x="1981200" y="1600200"/>
            <a:ext cx="8229600" cy="4853136"/>
          </a:xfrm>
        </p:spPr>
        <p:txBody>
          <a:bodyPr>
            <a:normAutofit fontScale="92500" lnSpcReduction="20000"/>
          </a:bodyPr>
          <a:lstStyle/>
          <a:p>
            <a:r>
              <a:rPr lang="en-GB" dirty="0"/>
              <a:t>Actually linked closely to </a:t>
            </a:r>
            <a:r>
              <a:rPr lang="en-GB" dirty="0" err="1"/>
              <a:t>Psychoneuromuscular</a:t>
            </a:r>
            <a:r>
              <a:rPr lang="en-GB" dirty="0"/>
              <a:t> theory. </a:t>
            </a:r>
          </a:p>
          <a:p>
            <a:endParaRPr lang="en-GB" dirty="0"/>
          </a:p>
          <a:p>
            <a:r>
              <a:rPr lang="en-GB" dirty="0"/>
              <a:t>Agrees that mental images share same neurophysiological process as physical executions of same actions. </a:t>
            </a:r>
          </a:p>
          <a:p>
            <a:endParaRPr lang="en-GB" dirty="0"/>
          </a:p>
          <a:p>
            <a:r>
              <a:rPr lang="en-GB" dirty="0"/>
              <a:t>However, the role of learning important to “why” imagery works is where this hypothesis differs. </a:t>
            </a:r>
          </a:p>
          <a:p>
            <a:pPr lvl="1"/>
            <a:r>
              <a:rPr lang="en-GB" dirty="0"/>
              <a:t>In later stages of learning – functional equivalence greater than in earlier stages of learning – could explain </a:t>
            </a:r>
            <a:r>
              <a:rPr lang="en-GB" dirty="0" err="1"/>
              <a:t>psychoneurophysiological</a:t>
            </a:r>
            <a:r>
              <a:rPr lang="en-GB" dirty="0"/>
              <a:t> findings relating to familiarity and ability level.</a:t>
            </a:r>
          </a:p>
          <a:p>
            <a:pPr lvl="1"/>
            <a:r>
              <a:rPr lang="en-GB" dirty="0"/>
              <a:t>At earlier stages of learning – should use imagery in a different way</a:t>
            </a:r>
          </a:p>
          <a:p>
            <a:pPr lvl="2"/>
            <a:r>
              <a:rPr lang="en-GB" dirty="0"/>
              <a:t>Functional Equivalence. </a:t>
            </a:r>
          </a:p>
        </p:txBody>
      </p:sp>
    </p:spTree>
    <p:extLst>
      <p:ext uri="{BB962C8B-B14F-4D97-AF65-F5344CB8AC3E}">
        <p14:creationId xmlns:p14="http://schemas.microsoft.com/office/powerpoint/2010/main" val="22148537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Functional Equivalence Hypothesis</a:t>
            </a:r>
          </a:p>
        </p:txBody>
      </p:sp>
      <p:sp>
        <p:nvSpPr>
          <p:cNvPr id="3" name="Content Placeholder 2"/>
          <p:cNvSpPr>
            <a:spLocks noGrp="1"/>
          </p:cNvSpPr>
          <p:nvPr>
            <p:ph idx="1"/>
          </p:nvPr>
        </p:nvSpPr>
        <p:spPr/>
        <p:txBody>
          <a:bodyPr>
            <a:normAutofit/>
          </a:bodyPr>
          <a:lstStyle/>
          <a:p>
            <a:r>
              <a:rPr lang="en-GB" dirty="0"/>
              <a:t>Holmes and Collins (2001) proposed a 7 point functional equivalence checklist to facilitate appropriate imagery use. </a:t>
            </a:r>
          </a:p>
          <a:p>
            <a:endParaRPr lang="en-GB" dirty="0"/>
          </a:p>
          <a:p>
            <a:r>
              <a:rPr lang="en-GB" dirty="0"/>
              <a:t>Mental image of executing a physical skill should be identical to physical execution in terms of the following practical components</a:t>
            </a:r>
          </a:p>
          <a:p>
            <a:pPr lvl="1"/>
            <a:r>
              <a:rPr lang="en-GB" b="1" dirty="0"/>
              <a:t>P</a:t>
            </a:r>
            <a:r>
              <a:rPr lang="en-GB" dirty="0"/>
              <a:t>hysical, </a:t>
            </a:r>
            <a:r>
              <a:rPr lang="en-GB" b="1" dirty="0"/>
              <a:t>E</a:t>
            </a:r>
            <a:r>
              <a:rPr lang="en-GB" dirty="0"/>
              <a:t>nvironment, </a:t>
            </a:r>
            <a:r>
              <a:rPr lang="en-GB" b="1" dirty="0"/>
              <a:t>T</a:t>
            </a:r>
            <a:r>
              <a:rPr lang="en-GB" dirty="0"/>
              <a:t>ask, </a:t>
            </a:r>
            <a:r>
              <a:rPr lang="en-GB" b="1" dirty="0"/>
              <a:t>T</a:t>
            </a:r>
            <a:r>
              <a:rPr lang="en-GB" dirty="0"/>
              <a:t>iming, </a:t>
            </a:r>
            <a:r>
              <a:rPr lang="en-GB" b="1" dirty="0"/>
              <a:t>L</a:t>
            </a:r>
            <a:r>
              <a:rPr lang="en-GB" dirty="0"/>
              <a:t>earning, </a:t>
            </a:r>
            <a:r>
              <a:rPr lang="en-GB" b="1" dirty="0"/>
              <a:t>E</a:t>
            </a:r>
            <a:r>
              <a:rPr lang="en-GB" dirty="0"/>
              <a:t>motion and </a:t>
            </a:r>
            <a:r>
              <a:rPr lang="en-GB" b="1" dirty="0"/>
              <a:t>P</a:t>
            </a:r>
            <a:r>
              <a:rPr lang="en-GB" dirty="0"/>
              <a:t>erspective. </a:t>
            </a:r>
          </a:p>
          <a:p>
            <a:pPr lvl="2"/>
            <a:r>
              <a:rPr lang="en-GB" dirty="0"/>
              <a:t>PETTLEP BASED IMAGERY INTERVENTIONS. </a:t>
            </a:r>
          </a:p>
        </p:txBody>
      </p:sp>
    </p:spTree>
    <p:extLst>
      <p:ext uri="{BB962C8B-B14F-4D97-AF65-F5344CB8AC3E}">
        <p14:creationId xmlns:p14="http://schemas.microsoft.com/office/powerpoint/2010/main" val="3897952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PETTLEP</a:t>
            </a:r>
          </a:p>
        </p:txBody>
      </p:sp>
      <p:sp>
        <p:nvSpPr>
          <p:cNvPr id="3" name="Content Placeholder 2"/>
          <p:cNvSpPr>
            <a:spLocks noGrp="1"/>
          </p:cNvSpPr>
          <p:nvPr>
            <p:ph idx="1"/>
          </p:nvPr>
        </p:nvSpPr>
        <p:spPr/>
        <p:txBody>
          <a:bodyPr>
            <a:normAutofit/>
          </a:bodyPr>
          <a:lstStyle/>
          <a:p>
            <a:r>
              <a:rPr lang="en-GB" b="1" dirty="0"/>
              <a:t>P</a:t>
            </a:r>
            <a:r>
              <a:rPr lang="en-GB" dirty="0"/>
              <a:t>hysical component – Imagery most effective when it includes all physical sensations experienced during actual performance. </a:t>
            </a:r>
          </a:p>
          <a:p>
            <a:r>
              <a:rPr lang="en-GB" b="1" dirty="0"/>
              <a:t>E</a:t>
            </a:r>
            <a:r>
              <a:rPr lang="en-GB" dirty="0"/>
              <a:t>nvironmental component – The imagined environment in which the skill is executed should be the same as when performing the skill physically. </a:t>
            </a:r>
          </a:p>
          <a:p>
            <a:r>
              <a:rPr lang="en-GB" b="1" dirty="0"/>
              <a:t>T</a:t>
            </a:r>
            <a:r>
              <a:rPr lang="en-GB" dirty="0"/>
              <a:t>ask component – Imagined motor task must be carried out with same thoughts, feelings and actions as during physical execution. </a:t>
            </a:r>
          </a:p>
        </p:txBody>
      </p:sp>
    </p:spTree>
    <p:extLst>
      <p:ext uri="{BB962C8B-B14F-4D97-AF65-F5344CB8AC3E}">
        <p14:creationId xmlns:p14="http://schemas.microsoft.com/office/powerpoint/2010/main" val="20177315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PETTLEP</a:t>
            </a:r>
          </a:p>
        </p:txBody>
      </p:sp>
      <p:sp>
        <p:nvSpPr>
          <p:cNvPr id="3" name="Content Placeholder 2"/>
          <p:cNvSpPr>
            <a:spLocks noGrp="1"/>
          </p:cNvSpPr>
          <p:nvPr>
            <p:ph idx="1"/>
          </p:nvPr>
        </p:nvSpPr>
        <p:spPr/>
        <p:txBody>
          <a:bodyPr>
            <a:normAutofit/>
          </a:bodyPr>
          <a:lstStyle/>
          <a:p>
            <a:r>
              <a:rPr lang="en-GB" b="1" dirty="0"/>
              <a:t>T</a:t>
            </a:r>
            <a:r>
              <a:rPr lang="en-GB" dirty="0"/>
              <a:t>iming component – Imagine execution of a motor task must be carried out with same emphasis of speed and pace as actual task</a:t>
            </a:r>
          </a:p>
          <a:p>
            <a:r>
              <a:rPr lang="en-GB" b="1" dirty="0"/>
              <a:t>L</a:t>
            </a:r>
            <a:r>
              <a:rPr lang="en-GB" dirty="0"/>
              <a:t>earning component – As skill level increases, correct emphasis must be placed on appropriate actions associated with stages of learning</a:t>
            </a:r>
          </a:p>
          <a:p>
            <a:r>
              <a:rPr lang="en-GB" b="1" dirty="0"/>
              <a:t>E</a:t>
            </a:r>
            <a:r>
              <a:rPr lang="en-GB" dirty="0"/>
              <a:t>motion component – Must experience the same emotions as during physical execution. </a:t>
            </a:r>
          </a:p>
          <a:p>
            <a:r>
              <a:rPr lang="en-GB" b="1" dirty="0"/>
              <a:t>P</a:t>
            </a:r>
            <a:r>
              <a:rPr lang="en-GB" dirty="0"/>
              <a:t>erspective component – A situational specific individualised approach to imagery should be considered. </a:t>
            </a:r>
          </a:p>
        </p:txBody>
      </p:sp>
    </p:spTree>
    <p:extLst>
      <p:ext uri="{BB962C8B-B14F-4D97-AF65-F5344CB8AC3E}">
        <p14:creationId xmlns:p14="http://schemas.microsoft.com/office/powerpoint/2010/main" val="9843615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4 W’s of Imagery</a:t>
            </a:r>
          </a:p>
        </p:txBody>
      </p:sp>
      <p:sp>
        <p:nvSpPr>
          <p:cNvPr id="3" name="Content Placeholder 2"/>
          <p:cNvSpPr>
            <a:spLocks noGrp="1"/>
          </p:cNvSpPr>
          <p:nvPr>
            <p:ph idx="1"/>
          </p:nvPr>
        </p:nvSpPr>
        <p:spPr/>
        <p:txBody>
          <a:bodyPr>
            <a:normAutofit/>
          </a:bodyPr>
          <a:lstStyle/>
          <a:p>
            <a:r>
              <a:rPr lang="en-GB" dirty="0"/>
              <a:t>Classic, Ground-breaking paper of Munroe et al (2000) – placed on </a:t>
            </a:r>
            <a:r>
              <a:rPr lang="en-GB" dirty="0" err="1"/>
              <a:t>moodle</a:t>
            </a:r>
            <a:r>
              <a:rPr lang="en-GB" dirty="0"/>
              <a:t>!</a:t>
            </a:r>
          </a:p>
          <a:p>
            <a:pPr lvl="1"/>
            <a:r>
              <a:rPr lang="en-GB" dirty="0"/>
              <a:t>Very much an applied sport psychology paper. </a:t>
            </a:r>
          </a:p>
          <a:p>
            <a:endParaRPr lang="en-GB" dirty="0"/>
          </a:p>
          <a:p>
            <a:r>
              <a:rPr lang="en-GB" dirty="0"/>
              <a:t>The 4 W’s of Imagery</a:t>
            </a:r>
          </a:p>
          <a:p>
            <a:pPr lvl="1"/>
            <a:r>
              <a:rPr lang="en-GB" dirty="0"/>
              <a:t>Where</a:t>
            </a:r>
          </a:p>
          <a:p>
            <a:pPr lvl="1"/>
            <a:r>
              <a:rPr lang="en-GB" dirty="0"/>
              <a:t>When</a:t>
            </a:r>
          </a:p>
          <a:p>
            <a:pPr lvl="1"/>
            <a:r>
              <a:rPr lang="en-GB" dirty="0"/>
              <a:t>What</a:t>
            </a:r>
          </a:p>
          <a:p>
            <a:pPr lvl="1"/>
            <a:r>
              <a:rPr lang="en-GB" dirty="0"/>
              <a:t>Why</a:t>
            </a:r>
          </a:p>
        </p:txBody>
      </p:sp>
    </p:spTree>
    <p:extLst>
      <p:ext uri="{BB962C8B-B14F-4D97-AF65-F5344CB8AC3E}">
        <p14:creationId xmlns:p14="http://schemas.microsoft.com/office/powerpoint/2010/main" val="13968535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Where and When Imagery Occurs</a:t>
            </a:r>
          </a:p>
        </p:txBody>
      </p:sp>
      <p:sp>
        <p:nvSpPr>
          <p:cNvPr id="3" name="Content Placeholder 2"/>
          <p:cNvSpPr>
            <a:spLocks noGrp="1"/>
          </p:cNvSpPr>
          <p:nvPr>
            <p:ph idx="1"/>
          </p:nvPr>
        </p:nvSpPr>
        <p:spPr/>
        <p:txBody>
          <a:bodyPr>
            <a:normAutofit/>
          </a:bodyPr>
          <a:lstStyle/>
          <a:p>
            <a:r>
              <a:rPr lang="en-GB" dirty="0"/>
              <a:t>According to Munroe et al (2000) – imagery takes place either during training or during competition. </a:t>
            </a:r>
          </a:p>
          <a:p>
            <a:pPr lvl="1"/>
            <a:r>
              <a:rPr lang="en-GB" dirty="0"/>
              <a:t>Most (even training ones) associated with competition. </a:t>
            </a:r>
          </a:p>
          <a:p>
            <a:r>
              <a:rPr lang="en-GB" dirty="0"/>
              <a:t>Within training – most takes place during practice </a:t>
            </a:r>
          </a:p>
          <a:p>
            <a:pPr lvl="1"/>
            <a:r>
              <a:rPr lang="en-GB"/>
              <a:t>But </a:t>
            </a:r>
            <a:r>
              <a:rPr lang="en-GB" dirty="0"/>
              <a:t>some away from practice. </a:t>
            </a:r>
          </a:p>
        </p:txBody>
      </p:sp>
    </p:spTree>
    <p:extLst>
      <p:ext uri="{BB962C8B-B14F-4D97-AF65-F5344CB8AC3E}">
        <p14:creationId xmlns:p14="http://schemas.microsoft.com/office/powerpoint/2010/main" val="2586311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Where and When Imagery Occurs</a:t>
            </a:r>
          </a:p>
        </p:txBody>
      </p:sp>
      <p:sp>
        <p:nvSpPr>
          <p:cNvPr id="3" name="Content Placeholder 2"/>
          <p:cNvSpPr>
            <a:spLocks noGrp="1"/>
          </p:cNvSpPr>
          <p:nvPr>
            <p:ph idx="1"/>
          </p:nvPr>
        </p:nvSpPr>
        <p:spPr/>
        <p:txBody>
          <a:bodyPr>
            <a:normAutofit/>
          </a:bodyPr>
          <a:lstStyle/>
          <a:p>
            <a:r>
              <a:rPr lang="en-GB" dirty="0"/>
              <a:t>At the period of competition. </a:t>
            </a:r>
          </a:p>
          <a:p>
            <a:pPr lvl="1"/>
            <a:r>
              <a:rPr lang="en-GB" dirty="0"/>
              <a:t>Can take place before, during or directly after competition. </a:t>
            </a:r>
          </a:p>
          <a:p>
            <a:pPr lvl="2"/>
            <a:r>
              <a:rPr lang="en-GB" dirty="0"/>
              <a:t>Most before competition (mental rehearsal</a:t>
            </a:r>
            <a:r>
              <a:rPr lang="en-GB"/>
              <a:t>). </a:t>
            </a:r>
          </a:p>
          <a:p>
            <a:pPr lvl="2"/>
            <a:endParaRPr lang="en-GB" dirty="0"/>
          </a:p>
          <a:p>
            <a:r>
              <a:rPr lang="en-GB" dirty="0"/>
              <a:t>Off season and in season use of imagery?</a:t>
            </a:r>
          </a:p>
          <a:p>
            <a:pPr lvl="1"/>
            <a:r>
              <a:rPr lang="en-GB" dirty="0"/>
              <a:t>High level athletes use imagery the most in both situations (Cumming and Hall, 2002; Hall et al, 2009). </a:t>
            </a:r>
          </a:p>
        </p:txBody>
      </p:sp>
    </p:spTree>
    <p:extLst>
      <p:ext uri="{BB962C8B-B14F-4D97-AF65-F5344CB8AC3E}">
        <p14:creationId xmlns:p14="http://schemas.microsoft.com/office/powerpoint/2010/main" val="1873561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Where and When Imagery Occurs</a:t>
            </a:r>
          </a:p>
        </p:txBody>
      </p:sp>
      <p:sp>
        <p:nvSpPr>
          <p:cNvPr id="3" name="Content Placeholder 2"/>
          <p:cNvSpPr>
            <a:spLocks noGrp="1"/>
          </p:cNvSpPr>
          <p:nvPr>
            <p:ph idx="1"/>
          </p:nvPr>
        </p:nvSpPr>
        <p:spPr/>
        <p:txBody>
          <a:bodyPr>
            <a:normAutofit/>
          </a:bodyPr>
          <a:lstStyle/>
          <a:p>
            <a:r>
              <a:rPr lang="en-GB" dirty="0"/>
              <a:t>The role of the coach. </a:t>
            </a:r>
          </a:p>
          <a:p>
            <a:endParaRPr lang="en-GB" dirty="0"/>
          </a:p>
          <a:p>
            <a:r>
              <a:rPr lang="en-GB" dirty="0" err="1"/>
              <a:t>Jedlic</a:t>
            </a:r>
            <a:r>
              <a:rPr lang="en-GB" dirty="0"/>
              <a:t> et al (2007) – Coaches encouragement of the use of imagery = critical for athletes to use it. </a:t>
            </a:r>
          </a:p>
          <a:p>
            <a:endParaRPr lang="en-GB" dirty="0"/>
          </a:p>
          <a:p>
            <a:r>
              <a:rPr lang="en-GB" dirty="0"/>
              <a:t>These authors also suggest that some coaches actively use imagery as part of their training routine more than they are actually aware. </a:t>
            </a:r>
          </a:p>
        </p:txBody>
      </p:sp>
    </p:spTree>
    <p:extLst>
      <p:ext uri="{BB962C8B-B14F-4D97-AF65-F5344CB8AC3E}">
        <p14:creationId xmlns:p14="http://schemas.microsoft.com/office/powerpoint/2010/main" val="15582671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Where and When Imagery Occurs</a:t>
            </a:r>
          </a:p>
        </p:txBody>
      </p:sp>
      <p:sp>
        <p:nvSpPr>
          <p:cNvPr id="3" name="Content Placeholder 2"/>
          <p:cNvSpPr>
            <a:spLocks noGrp="1"/>
          </p:cNvSpPr>
          <p:nvPr>
            <p:ph idx="1"/>
          </p:nvPr>
        </p:nvSpPr>
        <p:spPr/>
        <p:txBody>
          <a:bodyPr>
            <a:normAutofit fontScale="92500"/>
          </a:bodyPr>
          <a:lstStyle/>
          <a:p>
            <a:r>
              <a:rPr lang="en-GB" dirty="0" err="1"/>
              <a:t>Jedlic</a:t>
            </a:r>
            <a:r>
              <a:rPr lang="en-GB" dirty="0"/>
              <a:t> et al (2007) – Coaches revealed that they encourage their athletes to use imagery both on and off season. </a:t>
            </a:r>
          </a:p>
          <a:p>
            <a:pPr lvl="1"/>
            <a:r>
              <a:rPr lang="en-GB" dirty="0"/>
              <a:t>Most often “on” season – just prior to competition or during competition (e.g. half time team talks </a:t>
            </a:r>
            <a:r>
              <a:rPr lang="en-GB" dirty="0" err="1"/>
              <a:t>etc</a:t>
            </a:r>
            <a:r>
              <a:rPr lang="en-GB" dirty="0"/>
              <a:t>). </a:t>
            </a:r>
          </a:p>
          <a:p>
            <a:pPr lvl="2"/>
            <a:r>
              <a:rPr lang="en-GB" dirty="0"/>
              <a:t>Visual imagery and mental rehearsal were the do most common types of imagery adopted. </a:t>
            </a:r>
          </a:p>
          <a:p>
            <a:pPr marL="0" indent="0">
              <a:buNone/>
            </a:pPr>
            <a:endParaRPr lang="en-GB" dirty="0"/>
          </a:p>
          <a:p>
            <a:r>
              <a:rPr lang="en-GB" dirty="0" err="1"/>
              <a:t>Jedlic</a:t>
            </a:r>
            <a:r>
              <a:rPr lang="en-GB" dirty="0"/>
              <a:t> et al (2007) – Also noted that higher level competitive coaches ACTIVELY encourage imagery more than at lower level. </a:t>
            </a:r>
          </a:p>
          <a:p>
            <a:pPr lvl="1"/>
            <a:r>
              <a:rPr lang="en-GB" dirty="0"/>
              <a:t>Do these have greater knowledge due to possibly having an applied sport psychologist as part of their team make them more aware of the impact of imagery?</a:t>
            </a:r>
          </a:p>
        </p:txBody>
      </p:sp>
    </p:spTree>
    <p:extLst>
      <p:ext uri="{BB962C8B-B14F-4D97-AF65-F5344CB8AC3E}">
        <p14:creationId xmlns:p14="http://schemas.microsoft.com/office/powerpoint/2010/main" val="13283395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being imagined? (Munroe et al, 2000)</a:t>
            </a:r>
          </a:p>
        </p:txBody>
      </p:sp>
      <p:graphicFrame>
        <p:nvGraphicFramePr>
          <p:cNvPr id="4" name="Content Placeholder 3"/>
          <p:cNvGraphicFramePr>
            <a:graphicFrameLocks noGrp="1"/>
          </p:cNvGraphicFramePr>
          <p:nvPr>
            <p:ph idx="1"/>
          </p:nvPr>
        </p:nvGraphicFramePr>
        <p:xfrm>
          <a:off x="1775520" y="1700808"/>
          <a:ext cx="8784976"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12124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2265</Words>
  <Application>Microsoft Office PowerPoint</Application>
  <PresentationFormat>Widescreen</PresentationFormat>
  <Paragraphs>240</Paragraphs>
  <Slides>37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Constantia</vt:lpstr>
      <vt:lpstr>Wingdings 2</vt:lpstr>
      <vt:lpstr>Flow</vt:lpstr>
      <vt:lpstr>Introduction to Psychological Skills - Imagery</vt:lpstr>
      <vt:lpstr>Aims of the Session</vt:lpstr>
      <vt:lpstr>Defining Imagery</vt:lpstr>
      <vt:lpstr>Defining Imagery</vt:lpstr>
      <vt:lpstr>Defining Imagery</vt:lpstr>
      <vt:lpstr>Defining Imagery</vt:lpstr>
      <vt:lpstr>Other terms</vt:lpstr>
      <vt:lpstr>Does Imagery Work? </vt:lpstr>
      <vt:lpstr>Empirical Evidence</vt:lpstr>
      <vt:lpstr>Empirical Evidence</vt:lpstr>
      <vt:lpstr>Does Imagery Work? </vt:lpstr>
      <vt:lpstr>Why does imagery work?</vt:lpstr>
      <vt:lpstr>How Imagery Works</vt:lpstr>
      <vt:lpstr>Psychoneuromuscular Theory</vt:lpstr>
      <vt:lpstr>However….</vt:lpstr>
      <vt:lpstr>Nevertheless</vt:lpstr>
      <vt:lpstr>Imagery – Mirror Neurons. </vt:lpstr>
      <vt:lpstr>Imagery – Mirror Neurons</vt:lpstr>
      <vt:lpstr>Imagery – Mirror Neurons</vt:lpstr>
      <vt:lpstr>Imagery – Mirror Neurons. </vt:lpstr>
      <vt:lpstr>Imagery – Mirror Neurons</vt:lpstr>
      <vt:lpstr>Important to note….</vt:lpstr>
      <vt:lpstr>Symbolic Learning Theory</vt:lpstr>
      <vt:lpstr>Symbolic Learning Theory</vt:lpstr>
      <vt:lpstr>Example - Bullseye</vt:lpstr>
      <vt:lpstr>Bullseye Scenario</vt:lpstr>
      <vt:lpstr>PowerPoint Presentation</vt:lpstr>
      <vt:lpstr>Functional Equivalence Hypothesis. </vt:lpstr>
      <vt:lpstr>Functional Equivalence Hypothesis</vt:lpstr>
      <vt:lpstr>PETTLEP</vt:lpstr>
      <vt:lpstr>PETTLEP</vt:lpstr>
      <vt:lpstr>The 4 W’s of Imagery</vt:lpstr>
      <vt:lpstr>Where and When Imagery Occurs</vt:lpstr>
      <vt:lpstr>Where and When Imagery Occurs</vt:lpstr>
      <vt:lpstr>Where and When Imagery Occurs</vt:lpstr>
      <vt:lpstr>Where and When Imagery Occurs</vt:lpstr>
      <vt:lpstr>What is being imagined? (Munroe et al, 2000)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Psychological Skills - Imagery</dc:title>
  <dc:creator>Stuart Jones</dc:creator>
  <cp:lastModifiedBy>Stuart Jones</cp:lastModifiedBy>
  <cp:revision>1</cp:revision>
  <dcterms:created xsi:type="dcterms:W3CDTF">2022-03-01T15:55:24Z</dcterms:created>
  <dcterms:modified xsi:type="dcterms:W3CDTF">2022-03-01T15:55:57Z</dcterms:modified>
</cp:coreProperties>
</file>