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66FF66"/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8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7EE3D2-69E6-42E7-8CF1-1829FA6AD7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2E0CF1-575A-4A94-BD86-3F9B3A57E8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7D527D-7C1D-48D4-86CE-80D2222595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61FC8A-099C-4ABE-8CA0-C03E340D03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95BDDD-0683-46A7-9A9E-F74DCF3E48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977E99-F1B8-4575-8840-BDDE09F973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4E6239-306A-4FBE-A5F7-C07F59E7DE3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74E49F-EBC6-464F-A933-CE40723635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E34469-20AE-4CD4-A76D-6C5B9E5927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AB3738-6874-4240-9BE8-14B75A6C28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4354A4-00C3-4827-B618-86C30D83B0C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7A4ED88-168A-40BD-9B6E-D9996F6688D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F254C04-A18B-427A-8BB3-B2C44FF8CDB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Afalau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a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Gellyg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Faint o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afalau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gellyg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gyfan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gwbl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?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6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63503" name="Picture 15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63504" name="Picture 16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5" name="Text Box 17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3974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83975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31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4998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84999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27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6022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86023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7046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87047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8070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88071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9094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89095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0118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0119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1142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1143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2166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2167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3190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3191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4214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4215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5238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5239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19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6262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6263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29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7286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7287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8310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8311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9334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9335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0358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100359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1382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101383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33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2406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102407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79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50</cp:revision>
  <dcterms:created xsi:type="dcterms:W3CDTF">2006-03-03T16:34:11Z</dcterms:created>
  <dcterms:modified xsi:type="dcterms:W3CDTF">2014-08-19T14:47:44Z</dcterms:modified>
</cp:coreProperties>
</file>