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7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70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5" d="100"/>
          <a:sy n="105" d="100"/>
        </p:scale>
        <p:origin x="79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ena Brindusa Trasnea (2332284)" userId="a6f3578e-c9b3-4e25-9eff-0a1104036ee3" providerId="ADAL" clId="{D693D148-AC60-4B5D-B84F-B754D28969AF}"/>
    <pc:docChg chg="undo redo custSel addSld delSld modSld addMainMaster delMainMaster">
      <pc:chgData name="Elena Brindusa Trasnea (2332284)" userId="a6f3578e-c9b3-4e25-9eff-0a1104036ee3" providerId="ADAL" clId="{D693D148-AC60-4B5D-B84F-B754D28969AF}" dt="2026-06-27T20:00:19.489" v="761" actId="20577"/>
      <pc:docMkLst>
        <pc:docMk/>
      </pc:docMkLst>
      <pc:sldChg chg="addSp delSp modSp new mod setBg modClrScheme setClrOvrMap chgLayout">
        <pc:chgData name="Elena Brindusa Trasnea (2332284)" userId="a6f3578e-c9b3-4e25-9eff-0a1104036ee3" providerId="ADAL" clId="{D693D148-AC60-4B5D-B84F-B754D28969AF}" dt="2026-06-27T19:52:18.342" v="642" actId="27636"/>
        <pc:sldMkLst>
          <pc:docMk/>
          <pc:sldMk cId="3568659823" sldId="256"/>
        </pc:sldMkLst>
        <pc:spChg chg="mod">
          <ac:chgData name="Elena Brindusa Trasnea (2332284)" userId="a6f3578e-c9b3-4e25-9eff-0a1104036ee3" providerId="ADAL" clId="{D693D148-AC60-4B5D-B84F-B754D28969AF}" dt="2026-06-13T18:20:39.700" v="31" actId="790"/>
          <ac:spMkLst>
            <pc:docMk/>
            <pc:sldMk cId="3568659823" sldId="256"/>
            <ac:spMk id="2" creationId="{6FD18612-68A0-4958-DAAB-97D86DEE9FE9}"/>
          </ac:spMkLst>
        </pc:spChg>
        <pc:spChg chg="mod">
          <ac:chgData name="Elena Brindusa Trasnea (2332284)" userId="a6f3578e-c9b3-4e25-9eff-0a1104036ee3" providerId="ADAL" clId="{D693D148-AC60-4B5D-B84F-B754D28969AF}" dt="2026-06-27T19:52:18.342" v="642" actId="27636"/>
          <ac:spMkLst>
            <pc:docMk/>
            <pc:sldMk cId="3568659823" sldId="256"/>
            <ac:spMk id="3" creationId="{5EDD703B-D223-C374-370D-D510534D131C}"/>
          </ac:spMkLst>
        </pc:spChg>
        <pc:spChg chg="add mod">
          <ac:chgData name="Elena Brindusa Trasnea (2332284)" userId="a6f3578e-c9b3-4e25-9eff-0a1104036ee3" providerId="ADAL" clId="{D693D148-AC60-4B5D-B84F-B754D28969AF}" dt="2026-06-13T18:20:39.700" v="31" actId="790"/>
          <ac:spMkLst>
            <pc:docMk/>
            <pc:sldMk cId="3568659823" sldId="256"/>
            <ac:spMk id="61" creationId="{CA5B2A81-2C8E-4963-AFD4-E539D168B475}"/>
          </ac:spMkLst>
        </pc:spChg>
        <pc:picChg chg="add">
          <ac:chgData name="Elena Brindusa Trasnea (2332284)" userId="a6f3578e-c9b3-4e25-9eff-0a1104036ee3" providerId="ADAL" clId="{D693D148-AC60-4B5D-B84F-B754D28969AF}" dt="2026-06-13T18:19:16.073" v="24" actId="26606"/>
          <ac:picMkLst>
            <pc:docMk/>
            <pc:sldMk cId="3568659823" sldId="256"/>
            <ac:picMk id="62" creationId="{F8C37882-7C09-D6BF-FA06-256E96D8B770}"/>
          </ac:picMkLst>
        </pc:picChg>
        <pc:cxnChg chg="add">
          <ac:chgData name="Elena Brindusa Trasnea (2332284)" userId="a6f3578e-c9b3-4e25-9eff-0a1104036ee3" providerId="ADAL" clId="{D693D148-AC60-4B5D-B84F-B754D28969AF}" dt="2026-06-13T18:19:16.073" v="24" actId="26606"/>
          <ac:cxnSpMkLst>
            <pc:docMk/>
            <pc:sldMk cId="3568659823" sldId="256"/>
            <ac:cxnSpMk id="63" creationId="{9E7C23BC-DAA6-40E1-8166-B8C4439D1430}"/>
          </ac:cxnSpMkLst>
        </pc:cxnChg>
      </pc:sldChg>
      <pc:sldChg chg="addSp delSp modSp new mod setBg">
        <pc:chgData name="Elena Brindusa Trasnea (2332284)" userId="a6f3578e-c9b3-4e25-9eff-0a1104036ee3" providerId="ADAL" clId="{D693D148-AC60-4B5D-B84F-B754D28969AF}" dt="2026-06-13T19:26:01.097" v="520" actId="26606"/>
        <pc:sldMkLst>
          <pc:docMk/>
          <pc:sldMk cId="522251005" sldId="257"/>
        </pc:sldMkLst>
        <pc:spChg chg="mod">
          <ac:chgData name="Elena Brindusa Trasnea (2332284)" userId="a6f3578e-c9b3-4e25-9eff-0a1104036ee3" providerId="ADAL" clId="{D693D148-AC60-4B5D-B84F-B754D28969AF}" dt="2026-06-13T19:25:30.469" v="512" actId="26606"/>
          <ac:spMkLst>
            <pc:docMk/>
            <pc:sldMk cId="522251005" sldId="257"/>
            <ac:spMk id="2" creationId="{7548A84A-6B4B-7DCF-B741-CE24C992899E}"/>
          </ac:spMkLst>
        </pc:spChg>
        <pc:spChg chg="mod">
          <ac:chgData name="Elena Brindusa Trasnea (2332284)" userId="a6f3578e-c9b3-4e25-9eff-0a1104036ee3" providerId="ADAL" clId="{D693D148-AC60-4B5D-B84F-B754D28969AF}" dt="2026-06-13T19:25:30.469" v="512" actId="26606"/>
          <ac:spMkLst>
            <pc:docMk/>
            <pc:sldMk cId="522251005" sldId="257"/>
            <ac:spMk id="3" creationId="{66F83171-45F9-2706-8C6B-DECB9388559C}"/>
          </ac:spMkLst>
        </pc:spChg>
        <pc:spChg chg="add">
          <ac:chgData name="Elena Brindusa Trasnea (2332284)" userId="a6f3578e-c9b3-4e25-9eff-0a1104036ee3" providerId="ADAL" clId="{D693D148-AC60-4B5D-B84F-B754D28969AF}" dt="2026-06-13T19:26:01.097" v="520" actId="26606"/>
          <ac:spMkLst>
            <pc:docMk/>
            <pc:sldMk cId="522251005" sldId="257"/>
            <ac:spMk id="25" creationId="{1AEB7F98-32EC-40D3-89EE-C8433023163A}"/>
          </ac:spMkLst>
        </pc:spChg>
        <pc:picChg chg="add mod ord">
          <ac:chgData name="Elena Brindusa Trasnea (2332284)" userId="a6f3578e-c9b3-4e25-9eff-0a1104036ee3" providerId="ADAL" clId="{D693D148-AC60-4B5D-B84F-B754D28969AF}" dt="2026-06-13T19:26:01.097" v="520" actId="26606"/>
          <ac:picMkLst>
            <pc:docMk/>
            <pc:sldMk cId="522251005" sldId="257"/>
            <ac:picMk id="6" creationId="{4FC2B038-D9D0-F682-0A7D-2BED2C2ED9D2}"/>
          </ac:picMkLst>
        </pc:picChg>
        <pc:cxnChg chg="add">
          <ac:chgData name="Elena Brindusa Trasnea (2332284)" userId="a6f3578e-c9b3-4e25-9eff-0a1104036ee3" providerId="ADAL" clId="{D693D148-AC60-4B5D-B84F-B754D28969AF}" dt="2026-06-13T19:26:01.097" v="520" actId="26606"/>
          <ac:cxnSpMkLst>
            <pc:docMk/>
            <pc:sldMk cId="522251005" sldId="257"/>
            <ac:cxnSpMk id="27" creationId="{77C6DF49-CBE3-4038-AC78-35DE4FD7CE8E}"/>
          </ac:cxnSpMkLst>
        </pc:cxnChg>
      </pc:sldChg>
      <pc:sldChg chg="addSp delSp modSp new mod">
        <pc:chgData name="Elena Brindusa Trasnea (2332284)" userId="a6f3578e-c9b3-4e25-9eff-0a1104036ee3" providerId="ADAL" clId="{D693D148-AC60-4B5D-B84F-B754D28969AF}" dt="2026-06-13T19:31:14.815" v="570" actId="14100"/>
        <pc:sldMkLst>
          <pc:docMk/>
          <pc:sldMk cId="2611200781" sldId="258"/>
        </pc:sldMkLst>
        <pc:spChg chg="mod">
          <ac:chgData name="Elena Brindusa Trasnea (2332284)" userId="a6f3578e-c9b3-4e25-9eff-0a1104036ee3" providerId="ADAL" clId="{D693D148-AC60-4B5D-B84F-B754D28969AF}" dt="2026-06-13T18:29:04.357" v="54"/>
          <ac:spMkLst>
            <pc:docMk/>
            <pc:sldMk cId="2611200781" sldId="258"/>
            <ac:spMk id="2" creationId="{FC6D9C8C-CC29-A1D5-40D5-3DA01488C729}"/>
          </ac:spMkLst>
        </pc:spChg>
        <pc:graphicFrameChg chg="add del mod">
          <ac:chgData name="Elena Brindusa Trasnea (2332284)" userId="a6f3578e-c9b3-4e25-9eff-0a1104036ee3" providerId="ADAL" clId="{D693D148-AC60-4B5D-B84F-B754D28969AF}" dt="2026-06-13T19:31:14.815" v="570" actId="14100"/>
          <ac:graphicFrameMkLst>
            <pc:docMk/>
            <pc:sldMk cId="2611200781" sldId="258"/>
            <ac:graphicFrameMk id="12" creationId="{E3D4660F-80B1-72D6-4753-8A467EE9873F}"/>
          </ac:graphicFrameMkLst>
        </pc:graphicFrameChg>
        <pc:picChg chg="add mod ord">
          <ac:chgData name="Elena Brindusa Trasnea (2332284)" userId="a6f3578e-c9b3-4e25-9eff-0a1104036ee3" providerId="ADAL" clId="{D693D148-AC60-4B5D-B84F-B754D28969AF}" dt="2026-06-13T19:27:27.373" v="524" actId="1076"/>
          <ac:picMkLst>
            <pc:docMk/>
            <pc:sldMk cId="2611200781" sldId="258"/>
            <ac:picMk id="6" creationId="{4C8A8912-6FFB-BFA0-E367-001B98CFDAE4}"/>
          </ac:picMkLst>
        </pc:picChg>
      </pc:sldChg>
      <pc:sldChg chg="addSp delSp modSp new mod modMedia setBg addAnim delAnim">
        <pc:chgData name="Elena Brindusa Trasnea (2332284)" userId="a6f3578e-c9b3-4e25-9eff-0a1104036ee3" providerId="ADAL" clId="{D693D148-AC60-4B5D-B84F-B754D28969AF}" dt="2026-06-13T19:34:22.603" v="622" actId="255"/>
        <pc:sldMkLst>
          <pc:docMk/>
          <pc:sldMk cId="99625340" sldId="259"/>
        </pc:sldMkLst>
        <pc:spChg chg="mod">
          <ac:chgData name="Elena Brindusa Trasnea (2332284)" userId="a6f3578e-c9b3-4e25-9eff-0a1104036ee3" providerId="ADAL" clId="{D693D148-AC60-4B5D-B84F-B754D28969AF}" dt="2026-06-13T19:34:22.603" v="622" actId="255"/>
          <ac:spMkLst>
            <pc:docMk/>
            <pc:sldMk cId="99625340" sldId="259"/>
            <ac:spMk id="2" creationId="{997DBDC5-16C3-D9CD-A19D-FB7BA6D25469}"/>
          </ac:spMkLst>
        </pc:spChg>
        <pc:spChg chg="add">
          <ac:chgData name="Elena Brindusa Trasnea (2332284)" userId="a6f3578e-c9b3-4e25-9eff-0a1104036ee3" providerId="ADAL" clId="{D693D148-AC60-4B5D-B84F-B754D28969AF}" dt="2026-06-13T19:34:02.971" v="616" actId="26606"/>
          <ac:spMkLst>
            <pc:docMk/>
            <pc:sldMk cId="99625340" sldId="259"/>
            <ac:spMk id="319" creationId="{CA5B2A81-2C8E-4963-AFD4-E539D168B475}"/>
          </ac:spMkLst>
        </pc:spChg>
        <pc:grpChg chg="add">
          <ac:chgData name="Elena Brindusa Trasnea (2332284)" userId="a6f3578e-c9b3-4e25-9eff-0a1104036ee3" providerId="ADAL" clId="{D693D148-AC60-4B5D-B84F-B754D28969AF}" dt="2026-06-13T19:34:02.971" v="616" actId="26606"/>
          <ac:grpSpMkLst>
            <pc:docMk/>
            <pc:sldMk cId="99625340" sldId="259"/>
            <ac:grpSpMk id="313" creationId="{F982E0B2-AA9C-441C-A08E-A9DF9CF12116}"/>
          </ac:grpSpMkLst>
        </pc:grpChg>
        <pc:picChg chg="add mod">
          <ac:chgData name="Elena Brindusa Trasnea (2332284)" userId="a6f3578e-c9b3-4e25-9eff-0a1104036ee3" providerId="ADAL" clId="{D693D148-AC60-4B5D-B84F-B754D28969AF}" dt="2026-06-13T19:34:02.971" v="616" actId="26606"/>
          <ac:picMkLst>
            <pc:docMk/>
            <pc:sldMk cId="99625340" sldId="259"/>
            <ac:picMk id="278" creationId="{645053A7-D7DB-D4E1-C843-34292207AC7F}"/>
          </ac:picMkLst>
        </pc:picChg>
        <pc:cxnChg chg="add">
          <ac:chgData name="Elena Brindusa Trasnea (2332284)" userId="a6f3578e-c9b3-4e25-9eff-0a1104036ee3" providerId="ADAL" clId="{D693D148-AC60-4B5D-B84F-B754D28969AF}" dt="2026-06-13T19:34:02.971" v="616" actId="26606"/>
          <ac:cxnSpMkLst>
            <pc:docMk/>
            <pc:sldMk cId="99625340" sldId="259"/>
            <ac:cxnSpMk id="311" creationId="{701C0CAB-6A03-4C6A-9FAA-219847753628}"/>
          </ac:cxnSpMkLst>
        </pc:cxnChg>
      </pc:sldChg>
      <pc:sldChg chg="addSp delSp modSp new mod setBg">
        <pc:chgData name="Elena Brindusa Trasnea (2332284)" userId="a6f3578e-c9b3-4e25-9eff-0a1104036ee3" providerId="ADAL" clId="{D693D148-AC60-4B5D-B84F-B754D28969AF}" dt="2026-06-13T19:29:33.012" v="546" actId="14100"/>
        <pc:sldMkLst>
          <pc:docMk/>
          <pc:sldMk cId="2974390755" sldId="260"/>
        </pc:sldMkLst>
        <pc:spChg chg="mod">
          <ac:chgData name="Elena Brindusa Trasnea (2332284)" userId="a6f3578e-c9b3-4e25-9eff-0a1104036ee3" providerId="ADAL" clId="{D693D148-AC60-4B5D-B84F-B754D28969AF}" dt="2026-06-13T19:24:01.715" v="493" actId="26606"/>
          <ac:spMkLst>
            <pc:docMk/>
            <pc:sldMk cId="2974390755" sldId="260"/>
            <ac:spMk id="2" creationId="{9D6C5FD9-8AE7-EB51-0665-4C68AF1E1940}"/>
          </ac:spMkLst>
        </pc:spChg>
        <pc:spChg chg="add">
          <ac:chgData name="Elena Brindusa Trasnea (2332284)" userId="a6f3578e-c9b3-4e25-9eff-0a1104036ee3" providerId="ADAL" clId="{D693D148-AC60-4B5D-B84F-B754D28969AF}" dt="2026-06-13T19:24:01.715" v="493" actId="26606"/>
          <ac:spMkLst>
            <pc:docMk/>
            <pc:sldMk cId="2974390755" sldId="260"/>
            <ac:spMk id="11" creationId="{1AEB7F98-32EC-40D3-89EE-C8433023163A}"/>
          </ac:spMkLst>
        </pc:spChg>
        <pc:graphicFrameChg chg="add mod">
          <ac:chgData name="Elena Brindusa Trasnea (2332284)" userId="a6f3578e-c9b3-4e25-9eff-0a1104036ee3" providerId="ADAL" clId="{D693D148-AC60-4B5D-B84F-B754D28969AF}" dt="2026-06-13T19:29:33.012" v="546" actId="14100"/>
          <ac:graphicFrameMkLst>
            <pc:docMk/>
            <pc:sldMk cId="2974390755" sldId="260"/>
            <ac:graphicFrameMk id="15" creationId="{493CA934-5353-5F1A-62BA-EDB5FCB9316D}"/>
          </ac:graphicFrameMkLst>
        </pc:graphicFrameChg>
        <pc:picChg chg="add mod ord">
          <ac:chgData name="Elena Brindusa Trasnea (2332284)" userId="a6f3578e-c9b3-4e25-9eff-0a1104036ee3" providerId="ADAL" clId="{D693D148-AC60-4B5D-B84F-B754D28969AF}" dt="2026-06-13T19:24:44.817" v="503" actId="1076"/>
          <ac:picMkLst>
            <pc:docMk/>
            <pc:sldMk cId="2974390755" sldId="260"/>
            <ac:picMk id="6" creationId="{EEB4CFB8-41E9-CC0B-56A5-94FADAC83EA6}"/>
          </ac:picMkLst>
        </pc:picChg>
        <pc:cxnChg chg="add">
          <ac:chgData name="Elena Brindusa Trasnea (2332284)" userId="a6f3578e-c9b3-4e25-9eff-0a1104036ee3" providerId="ADAL" clId="{D693D148-AC60-4B5D-B84F-B754D28969AF}" dt="2026-06-13T19:24:01.715" v="493" actId="26606"/>
          <ac:cxnSpMkLst>
            <pc:docMk/>
            <pc:sldMk cId="2974390755" sldId="260"/>
            <ac:cxnSpMk id="13" creationId="{77C6DF49-CBE3-4038-AC78-35DE4FD7CE8E}"/>
          </ac:cxnSpMkLst>
        </pc:cxnChg>
      </pc:sldChg>
      <pc:sldChg chg="addSp delSp modSp new mod setBg">
        <pc:chgData name="Elena Brindusa Trasnea (2332284)" userId="a6f3578e-c9b3-4e25-9eff-0a1104036ee3" providerId="ADAL" clId="{D693D148-AC60-4B5D-B84F-B754D28969AF}" dt="2026-06-13T19:34:38.369" v="625" actId="26606"/>
        <pc:sldMkLst>
          <pc:docMk/>
          <pc:sldMk cId="3652418202" sldId="261"/>
        </pc:sldMkLst>
        <pc:spChg chg="mod">
          <ac:chgData name="Elena Brindusa Trasnea (2332284)" userId="a6f3578e-c9b3-4e25-9eff-0a1104036ee3" providerId="ADAL" clId="{D693D148-AC60-4B5D-B84F-B754D28969AF}" dt="2026-06-13T19:34:38.349" v="624" actId="26606"/>
          <ac:spMkLst>
            <pc:docMk/>
            <pc:sldMk cId="3652418202" sldId="261"/>
            <ac:spMk id="2" creationId="{33F13013-3E43-B882-A924-E4BE170DE6D7}"/>
          </ac:spMkLst>
        </pc:spChg>
        <pc:spChg chg="add">
          <ac:chgData name="Elena Brindusa Trasnea (2332284)" userId="a6f3578e-c9b3-4e25-9eff-0a1104036ee3" providerId="ADAL" clId="{D693D148-AC60-4B5D-B84F-B754D28969AF}" dt="2026-06-13T19:34:38.369" v="625" actId="26606"/>
          <ac:spMkLst>
            <pc:docMk/>
            <pc:sldMk cId="3652418202" sldId="261"/>
            <ac:spMk id="20" creationId="{DB66C9CD-6BF4-44CA-8078-0BB819080761}"/>
          </ac:spMkLst>
        </pc:spChg>
        <pc:graphicFrameChg chg="add">
          <ac:chgData name="Elena Brindusa Trasnea (2332284)" userId="a6f3578e-c9b3-4e25-9eff-0a1104036ee3" providerId="ADAL" clId="{D693D148-AC60-4B5D-B84F-B754D28969AF}" dt="2026-06-13T19:34:38.369" v="625" actId="26606"/>
          <ac:graphicFrameMkLst>
            <pc:docMk/>
            <pc:sldMk cId="3652418202" sldId="261"/>
            <ac:graphicFrameMk id="13" creationId="{AADC2991-10C3-9B07-A69C-4940488EC424}"/>
          </ac:graphicFrameMkLst>
        </pc:graphicFrameChg>
        <pc:picChg chg="add mod ord">
          <ac:chgData name="Elena Brindusa Trasnea (2332284)" userId="a6f3578e-c9b3-4e25-9eff-0a1104036ee3" providerId="ADAL" clId="{D693D148-AC60-4B5D-B84F-B754D28969AF}" dt="2026-06-13T19:34:38.349" v="624" actId="26606"/>
          <ac:picMkLst>
            <pc:docMk/>
            <pc:sldMk cId="3652418202" sldId="261"/>
            <ac:picMk id="5" creationId="{7714485D-B774-8A72-87AD-6FAEB07A30EF}"/>
          </ac:picMkLst>
        </pc:picChg>
        <pc:cxnChg chg="add">
          <ac:chgData name="Elena Brindusa Trasnea (2332284)" userId="a6f3578e-c9b3-4e25-9eff-0a1104036ee3" providerId="ADAL" clId="{D693D148-AC60-4B5D-B84F-B754D28969AF}" dt="2026-06-13T19:34:38.369" v="625" actId="26606"/>
          <ac:cxnSpMkLst>
            <pc:docMk/>
            <pc:sldMk cId="3652418202" sldId="261"/>
            <ac:cxnSpMk id="21" creationId="{77C6DF49-CBE3-4038-AC78-35DE4FD7CE8E}"/>
          </ac:cxnSpMkLst>
        </pc:cxnChg>
      </pc:sldChg>
      <pc:sldChg chg="addSp delSp modSp new mod setBg">
        <pc:chgData name="Elena Brindusa Trasnea (2332284)" userId="a6f3578e-c9b3-4e25-9eff-0a1104036ee3" providerId="ADAL" clId="{D693D148-AC60-4B5D-B84F-B754D28969AF}" dt="2026-06-13T19:30:11.667" v="554" actId="26606"/>
        <pc:sldMkLst>
          <pc:docMk/>
          <pc:sldMk cId="38170755" sldId="262"/>
        </pc:sldMkLst>
        <pc:spChg chg="mod">
          <ac:chgData name="Elena Brindusa Trasnea (2332284)" userId="a6f3578e-c9b3-4e25-9eff-0a1104036ee3" providerId="ADAL" clId="{D693D148-AC60-4B5D-B84F-B754D28969AF}" dt="2026-06-13T19:20:15.112" v="480" actId="26606"/>
          <ac:spMkLst>
            <pc:docMk/>
            <pc:sldMk cId="38170755" sldId="262"/>
            <ac:spMk id="2" creationId="{CFF09116-2668-39DA-5CDD-894E4E22150B}"/>
          </ac:spMkLst>
        </pc:spChg>
        <pc:spChg chg="add">
          <ac:chgData name="Elena Brindusa Trasnea (2332284)" userId="a6f3578e-c9b3-4e25-9eff-0a1104036ee3" providerId="ADAL" clId="{D693D148-AC60-4B5D-B84F-B754D28969AF}" dt="2026-06-13T19:20:15.112" v="480" actId="26606"/>
          <ac:spMkLst>
            <pc:docMk/>
            <pc:sldMk cId="38170755" sldId="262"/>
            <ac:spMk id="18" creationId="{369F5FE0-EBCF-4A14-AF3D-1ADCD6443E6F}"/>
          </ac:spMkLst>
        </pc:spChg>
        <pc:graphicFrameChg chg="add">
          <ac:chgData name="Elena Brindusa Trasnea (2332284)" userId="a6f3578e-c9b3-4e25-9eff-0a1104036ee3" providerId="ADAL" clId="{D693D148-AC60-4B5D-B84F-B754D28969AF}" dt="2026-06-13T19:30:11.667" v="554" actId="26606"/>
          <ac:graphicFrameMkLst>
            <pc:docMk/>
            <pc:sldMk cId="38170755" sldId="262"/>
            <ac:graphicFrameMk id="26" creationId="{9A9072AE-DA32-C85D-059D-9D8AA02317AF}"/>
          </ac:graphicFrameMkLst>
        </pc:graphicFrameChg>
        <pc:picChg chg="add mod ord">
          <ac:chgData name="Elena Brindusa Trasnea (2332284)" userId="a6f3578e-c9b3-4e25-9eff-0a1104036ee3" providerId="ADAL" clId="{D693D148-AC60-4B5D-B84F-B754D28969AF}" dt="2026-06-13T19:20:23.588" v="482" actId="14100"/>
          <ac:picMkLst>
            <pc:docMk/>
            <pc:sldMk cId="38170755" sldId="262"/>
            <ac:picMk id="6" creationId="{769EF999-B4B1-16BA-E777-BF636529EC8F}"/>
          </ac:picMkLst>
        </pc:picChg>
      </pc:sldChg>
      <pc:sldChg chg="addSp delSp modSp new mod setBg">
        <pc:chgData name="Elena Brindusa Trasnea (2332284)" userId="a6f3578e-c9b3-4e25-9eff-0a1104036ee3" providerId="ADAL" clId="{D693D148-AC60-4B5D-B84F-B754D28969AF}" dt="2026-06-13T19:34:52.732" v="628" actId="26606"/>
        <pc:sldMkLst>
          <pc:docMk/>
          <pc:sldMk cId="1699166215" sldId="263"/>
        </pc:sldMkLst>
        <pc:spChg chg="mod">
          <ac:chgData name="Elena Brindusa Trasnea (2332284)" userId="a6f3578e-c9b3-4e25-9eff-0a1104036ee3" providerId="ADAL" clId="{D693D148-AC60-4B5D-B84F-B754D28969AF}" dt="2026-06-13T19:34:52.732" v="628" actId="26606"/>
          <ac:spMkLst>
            <pc:docMk/>
            <pc:sldMk cId="1699166215" sldId="263"/>
            <ac:spMk id="2" creationId="{DA2DD439-0E4E-3AD8-F054-743D107BAD74}"/>
          </ac:spMkLst>
        </pc:spChg>
        <pc:spChg chg="add">
          <ac:chgData name="Elena Brindusa Trasnea (2332284)" userId="a6f3578e-c9b3-4e25-9eff-0a1104036ee3" providerId="ADAL" clId="{D693D148-AC60-4B5D-B84F-B754D28969AF}" dt="2026-06-13T19:34:52.732" v="628" actId="26606"/>
          <ac:spMkLst>
            <pc:docMk/>
            <pc:sldMk cId="1699166215" sldId="263"/>
            <ac:spMk id="13" creationId="{EEE96A74-B62B-4642-AB22-7776A5F48CE7}"/>
          </ac:spMkLst>
        </pc:spChg>
        <pc:spChg chg="add">
          <ac:chgData name="Elena Brindusa Trasnea (2332284)" userId="a6f3578e-c9b3-4e25-9eff-0a1104036ee3" providerId="ADAL" clId="{D693D148-AC60-4B5D-B84F-B754D28969AF}" dt="2026-06-13T19:34:52.732" v="628" actId="26606"/>
          <ac:spMkLst>
            <pc:docMk/>
            <pc:sldMk cId="1699166215" sldId="263"/>
            <ac:spMk id="14" creationId="{8576A6EA-4B09-480F-BB03-9616027234E4}"/>
          </ac:spMkLst>
        </pc:spChg>
        <pc:graphicFrameChg chg="add">
          <ac:chgData name="Elena Brindusa Trasnea (2332284)" userId="a6f3578e-c9b3-4e25-9eff-0a1104036ee3" providerId="ADAL" clId="{D693D148-AC60-4B5D-B84F-B754D28969AF}" dt="2026-06-13T19:34:52.732" v="628" actId="26606"/>
          <ac:graphicFrameMkLst>
            <pc:docMk/>
            <pc:sldMk cId="1699166215" sldId="263"/>
            <ac:graphicFrameMk id="15" creationId="{40153F8F-D290-B66A-01F7-B303C0E926CF}"/>
          </ac:graphicFrameMkLst>
        </pc:graphicFrameChg>
      </pc:sldChg>
      <pc:sldChg chg="delSp modSp new mod">
        <pc:chgData name="Elena Brindusa Trasnea (2332284)" userId="a6f3578e-c9b3-4e25-9eff-0a1104036ee3" providerId="ADAL" clId="{D693D148-AC60-4B5D-B84F-B754D28969AF}" dt="2026-06-13T18:58:40.279" v="358" actId="790"/>
        <pc:sldMkLst>
          <pc:docMk/>
          <pc:sldMk cId="1268389644" sldId="264"/>
        </pc:sldMkLst>
        <pc:spChg chg="mod">
          <ac:chgData name="Elena Brindusa Trasnea (2332284)" userId="a6f3578e-c9b3-4e25-9eff-0a1104036ee3" providerId="ADAL" clId="{D693D148-AC60-4B5D-B84F-B754D28969AF}" dt="2026-06-13T18:58:40.279" v="358" actId="790"/>
          <ac:spMkLst>
            <pc:docMk/>
            <pc:sldMk cId="1268389644" sldId="264"/>
            <ac:spMk id="3" creationId="{E5E29294-FFE9-5AF3-08BB-DC5178B00709}"/>
          </ac:spMkLst>
        </pc:spChg>
        <pc:spChg chg="mod">
          <ac:chgData name="Elena Brindusa Trasnea (2332284)" userId="a6f3578e-c9b3-4e25-9eff-0a1104036ee3" providerId="ADAL" clId="{D693D148-AC60-4B5D-B84F-B754D28969AF}" dt="2026-06-13T18:58:40.279" v="358" actId="790"/>
          <ac:spMkLst>
            <pc:docMk/>
            <pc:sldMk cId="1268389644" sldId="264"/>
            <ac:spMk id="4" creationId="{6A2EC2AA-32BA-5F93-40C7-20369D3DD541}"/>
          </ac:spMkLst>
        </pc:spChg>
        <pc:spChg chg="mod">
          <ac:chgData name="Elena Brindusa Trasnea (2332284)" userId="a6f3578e-c9b3-4e25-9eff-0a1104036ee3" providerId="ADAL" clId="{D693D148-AC60-4B5D-B84F-B754D28969AF}" dt="2026-06-13T18:58:40.279" v="358" actId="790"/>
          <ac:spMkLst>
            <pc:docMk/>
            <pc:sldMk cId="1268389644" sldId="264"/>
            <ac:spMk id="5" creationId="{C11FD811-DA92-2A44-4F44-53AA6DDA1424}"/>
          </ac:spMkLst>
        </pc:spChg>
        <pc:spChg chg="mod">
          <ac:chgData name="Elena Brindusa Trasnea (2332284)" userId="a6f3578e-c9b3-4e25-9eff-0a1104036ee3" providerId="ADAL" clId="{D693D148-AC60-4B5D-B84F-B754D28969AF}" dt="2026-06-13T18:58:40.279" v="358" actId="790"/>
          <ac:spMkLst>
            <pc:docMk/>
            <pc:sldMk cId="1268389644" sldId="264"/>
            <ac:spMk id="6" creationId="{177A3F6F-B9D9-52D3-21F7-AB95E3DC96E5}"/>
          </ac:spMkLst>
        </pc:spChg>
      </pc:sldChg>
      <pc:sldChg chg="delSp modSp new mod">
        <pc:chgData name="Elena Brindusa Trasnea (2332284)" userId="a6f3578e-c9b3-4e25-9eff-0a1104036ee3" providerId="ADAL" clId="{D693D148-AC60-4B5D-B84F-B754D28969AF}" dt="2026-06-13T19:02:23.968" v="430" actId="1076"/>
        <pc:sldMkLst>
          <pc:docMk/>
          <pc:sldMk cId="1585209883" sldId="265"/>
        </pc:sldMkLst>
        <pc:spChg chg="mod">
          <ac:chgData name="Elena Brindusa Trasnea (2332284)" userId="a6f3578e-c9b3-4e25-9eff-0a1104036ee3" providerId="ADAL" clId="{D693D148-AC60-4B5D-B84F-B754D28969AF}" dt="2026-06-13T19:00:36.872" v="397" actId="1076"/>
          <ac:spMkLst>
            <pc:docMk/>
            <pc:sldMk cId="1585209883" sldId="265"/>
            <ac:spMk id="3" creationId="{C5AA81C5-55E0-CCF2-344D-C2ADD98C9777}"/>
          </ac:spMkLst>
        </pc:spChg>
        <pc:spChg chg="mod">
          <ac:chgData name="Elena Brindusa Trasnea (2332284)" userId="a6f3578e-c9b3-4e25-9eff-0a1104036ee3" providerId="ADAL" clId="{D693D148-AC60-4B5D-B84F-B754D28969AF}" dt="2026-06-13T19:00:39.027" v="398" actId="1076"/>
          <ac:spMkLst>
            <pc:docMk/>
            <pc:sldMk cId="1585209883" sldId="265"/>
            <ac:spMk id="4" creationId="{B990B217-F1B5-30E0-7F85-450EA4FBA4D2}"/>
          </ac:spMkLst>
        </pc:spChg>
        <pc:spChg chg="mod">
          <ac:chgData name="Elena Brindusa Trasnea (2332284)" userId="a6f3578e-c9b3-4e25-9eff-0a1104036ee3" providerId="ADAL" clId="{D693D148-AC60-4B5D-B84F-B754D28969AF}" dt="2026-06-13T19:00:58.721" v="401"/>
          <ac:spMkLst>
            <pc:docMk/>
            <pc:sldMk cId="1585209883" sldId="265"/>
            <ac:spMk id="5" creationId="{F9791245-D82F-8711-A48D-E60B4F631BE9}"/>
          </ac:spMkLst>
        </pc:spChg>
        <pc:spChg chg="mod">
          <ac:chgData name="Elena Brindusa Trasnea (2332284)" userId="a6f3578e-c9b3-4e25-9eff-0a1104036ee3" providerId="ADAL" clId="{D693D148-AC60-4B5D-B84F-B754D28969AF}" dt="2026-06-13T19:02:23.968" v="430" actId="1076"/>
          <ac:spMkLst>
            <pc:docMk/>
            <pc:sldMk cId="1585209883" sldId="265"/>
            <ac:spMk id="6" creationId="{8F26C4C3-F0F8-1233-9101-F0B6D23CED76}"/>
          </ac:spMkLst>
        </pc:spChg>
      </pc:sldChg>
      <pc:sldChg chg="addSp delSp modSp new mod setBg">
        <pc:chgData name="Elena Brindusa Trasnea (2332284)" userId="a6f3578e-c9b3-4e25-9eff-0a1104036ee3" providerId="ADAL" clId="{D693D148-AC60-4B5D-B84F-B754D28969AF}" dt="2026-06-13T19:35:26.411" v="639" actId="26606"/>
        <pc:sldMkLst>
          <pc:docMk/>
          <pc:sldMk cId="167905497" sldId="266"/>
        </pc:sldMkLst>
        <pc:spChg chg="mod">
          <ac:chgData name="Elena Brindusa Trasnea (2332284)" userId="a6f3578e-c9b3-4e25-9eff-0a1104036ee3" providerId="ADAL" clId="{D693D148-AC60-4B5D-B84F-B754D28969AF}" dt="2026-06-13T19:35:26.411" v="639" actId="26606"/>
          <ac:spMkLst>
            <pc:docMk/>
            <pc:sldMk cId="167905497" sldId="266"/>
            <ac:spMk id="2" creationId="{9ECD98E6-A6C1-1B2F-21FE-D332941A8F64}"/>
          </ac:spMkLst>
        </pc:spChg>
        <pc:spChg chg="add">
          <ac:chgData name="Elena Brindusa Trasnea (2332284)" userId="a6f3578e-c9b3-4e25-9eff-0a1104036ee3" providerId="ADAL" clId="{D693D148-AC60-4B5D-B84F-B754D28969AF}" dt="2026-06-13T19:35:26.411" v="639" actId="26606"/>
          <ac:spMkLst>
            <pc:docMk/>
            <pc:sldMk cId="167905497" sldId="266"/>
            <ac:spMk id="29" creationId="{EEE96A74-B62B-4642-AB22-7776A5F48CE7}"/>
          </ac:spMkLst>
        </pc:spChg>
        <pc:spChg chg="add">
          <ac:chgData name="Elena Brindusa Trasnea (2332284)" userId="a6f3578e-c9b3-4e25-9eff-0a1104036ee3" providerId="ADAL" clId="{D693D148-AC60-4B5D-B84F-B754D28969AF}" dt="2026-06-13T19:35:26.411" v="639" actId="26606"/>
          <ac:spMkLst>
            <pc:docMk/>
            <pc:sldMk cId="167905497" sldId="266"/>
            <ac:spMk id="30" creationId="{8576A6EA-4B09-480F-BB03-9616027234E4}"/>
          </ac:spMkLst>
        </pc:spChg>
        <pc:graphicFrameChg chg="add">
          <ac:chgData name="Elena Brindusa Trasnea (2332284)" userId="a6f3578e-c9b3-4e25-9eff-0a1104036ee3" providerId="ADAL" clId="{D693D148-AC60-4B5D-B84F-B754D28969AF}" dt="2026-06-13T19:35:26.411" v="639" actId="26606"/>
          <ac:graphicFrameMkLst>
            <pc:docMk/>
            <pc:sldMk cId="167905497" sldId="266"/>
            <ac:graphicFrameMk id="31" creationId="{B71353C5-9945-0FC8-F033-23495A4389B8}"/>
          </ac:graphicFrameMkLst>
        </pc:graphicFrameChg>
      </pc:sldChg>
      <pc:sldChg chg="addSp delSp modSp new mod setBg">
        <pc:chgData name="Elena Brindusa Trasnea (2332284)" userId="a6f3578e-c9b3-4e25-9eff-0a1104036ee3" providerId="ADAL" clId="{D693D148-AC60-4B5D-B84F-B754D28969AF}" dt="2026-06-13T19:23:13.732" v="490" actId="1076"/>
        <pc:sldMkLst>
          <pc:docMk/>
          <pc:sldMk cId="475487420" sldId="267"/>
        </pc:sldMkLst>
        <pc:spChg chg="mod">
          <ac:chgData name="Elena Brindusa Trasnea (2332284)" userId="a6f3578e-c9b3-4e25-9eff-0a1104036ee3" providerId="ADAL" clId="{D693D148-AC60-4B5D-B84F-B754D28969AF}" dt="2026-06-13T19:23:03.935" v="486" actId="26606"/>
          <ac:spMkLst>
            <pc:docMk/>
            <pc:sldMk cId="475487420" sldId="267"/>
            <ac:spMk id="2" creationId="{CEF07A14-11DF-BCED-441B-FC9F80CE003A}"/>
          </ac:spMkLst>
        </pc:spChg>
        <pc:spChg chg="mod">
          <ac:chgData name="Elena Brindusa Trasnea (2332284)" userId="a6f3578e-c9b3-4e25-9eff-0a1104036ee3" providerId="ADAL" clId="{D693D148-AC60-4B5D-B84F-B754D28969AF}" dt="2026-06-13T19:23:03.935" v="486" actId="26606"/>
          <ac:spMkLst>
            <pc:docMk/>
            <pc:sldMk cId="475487420" sldId="267"/>
            <ac:spMk id="4" creationId="{2B094D4B-E544-0663-1860-67B52ED26311}"/>
          </ac:spMkLst>
        </pc:spChg>
        <pc:spChg chg="add">
          <ac:chgData name="Elena Brindusa Trasnea (2332284)" userId="a6f3578e-c9b3-4e25-9eff-0a1104036ee3" providerId="ADAL" clId="{D693D148-AC60-4B5D-B84F-B754D28969AF}" dt="2026-06-13T19:23:03.935" v="486" actId="26606"/>
          <ac:spMkLst>
            <pc:docMk/>
            <pc:sldMk cId="475487420" sldId="267"/>
            <ac:spMk id="15" creationId="{AA11AC2B-E0EE-4BB9-8BC1-EC5DA9DBEE30}"/>
          </ac:spMkLst>
        </pc:spChg>
        <pc:spChg chg="add">
          <ac:chgData name="Elena Brindusa Trasnea (2332284)" userId="a6f3578e-c9b3-4e25-9eff-0a1104036ee3" providerId="ADAL" clId="{D693D148-AC60-4B5D-B84F-B754D28969AF}" dt="2026-06-13T19:23:03.935" v="486" actId="26606"/>
          <ac:spMkLst>
            <pc:docMk/>
            <pc:sldMk cId="475487420" sldId="267"/>
            <ac:spMk id="16" creationId="{DB66C9CD-6BF4-44CA-8078-0BB819080761}"/>
          </ac:spMkLst>
        </pc:spChg>
        <pc:picChg chg="add mod ord">
          <ac:chgData name="Elena Brindusa Trasnea (2332284)" userId="a6f3578e-c9b3-4e25-9eff-0a1104036ee3" providerId="ADAL" clId="{D693D148-AC60-4B5D-B84F-B754D28969AF}" dt="2026-06-13T19:23:13.732" v="490" actId="1076"/>
          <ac:picMkLst>
            <pc:docMk/>
            <pc:sldMk cId="475487420" sldId="267"/>
            <ac:picMk id="6" creationId="{91A75BF7-CB86-04F1-C45F-215EB7DEDA3C}"/>
          </ac:picMkLst>
        </pc:picChg>
        <pc:cxnChg chg="add">
          <ac:chgData name="Elena Brindusa Trasnea (2332284)" userId="a6f3578e-c9b3-4e25-9eff-0a1104036ee3" providerId="ADAL" clId="{D693D148-AC60-4B5D-B84F-B754D28969AF}" dt="2026-06-13T19:23:03.935" v="486" actId="26606"/>
          <ac:cxnSpMkLst>
            <pc:docMk/>
            <pc:sldMk cId="475487420" sldId="267"/>
            <ac:cxnSpMk id="17" creationId="{77C6DF49-CBE3-4038-AC78-35DE4FD7CE8E}"/>
          </ac:cxnSpMkLst>
        </pc:cxnChg>
      </pc:sldChg>
      <pc:sldChg chg="modSp new mod">
        <pc:chgData name="Elena Brindusa Trasnea (2332284)" userId="a6f3578e-c9b3-4e25-9eff-0a1104036ee3" providerId="ADAL" clId="{D693D148-AC60-4B5D-B84F-B754D28969AF}" dt="2026-06-13T19:05:53.556" v="470" actId="255"/>
        <pc:sldMkLst>
          <pc:docMk/>
          <pc:sldMk cId="2280425249" sldId="268"/>
        </pc:sldMkLst>
        <pc:spChg chg="mod">
          <ac:chgData name="Elena Brindusa Trasnea (2332284)" userId="a6f3578e-c9b3-4e25-9eff-0a1104036ee3" providerId="ADAL" clId="{D693D148-AC60-4B5D-B84F-B754D28969AF}" dt="2026-06-13T19:05:41.089" v="467" actId="1076"/>
          <ac:spMkLst>
            <pc:docMk/>
            <pc:sldMk cId="2280425249" sldId="268"/>
            <ac:spMk id="2" creationId="{05F99F13-586B-511A-5CE7-B1538A05965A}"/>
          </ac:spMkLst>
        </pc:spChg>
        <pc:spChg chg="mod">
          <ac:chgData name="Elena Brindusa Trasnea (2332284)" userId="a6f3578e-c9b3-4e25-9eff-0a1104036ee3" providerId="ADAL" clId="{D693D148-AC60-4B5D-B84F-B754D28969AF}" dt="2026-06-13T19:05:53.556" v="470" actId="255"/>
          <ac:spMkLst>
            <pc:docMk/>
            <pc:sldMk cId="2280425249" sldId="268"/>
            <ac:spMk id="3" creationId="{19EA6B18-3DD6-09BD-6E36-5ABCD53C55CC}"/>
          </ac:spMkLst>
        </pc:spChg>
      </pc:sldChg>
      <pc:sldChg chg="new del">
        <pc:chgData name="Elena Brindusa Trasnea (2332284)" userId="a6f3578e-c9b3-4e25-9eff-0a1104036ee3" providerId="ADAL" clId="{D693D148-AC60-4B5D-B84F-B754D28969AF}" dt="2026-06-27T19:59:26.547" v="744" actId="2696"/>
        <pc:sldMkLst>
          <pc:docMk/>
          <pc:sldMk cId="2944076460" sldId="269"/>
        </pc:sldMkLst>
      </pc:sldChg>
      <pc:sldChg chg="modSp new mod">
        <pc:chgData name="Elena Brindusa Trasnea (2332284)" userId="a6f3578e-c9b3-4e25-9eff-0a1104036ee3" providerId="ADAL" clId="{D693D148-AC60-4B5D-B84F-B754D28969AF}" dt="2026-06-27T20:00:19.489" v="761" actId="20577"/>
        <pc:sldMkLst>
          <pc:docMk/>
          <pc:sldMk cId="2592906090" sldId="270"/>
        </pc:sldMkLst>
        <pc:spChg chg="mod">
          <ac:chgData name="Elena Brindusa Trasnea (2332284)" userId="a6f3578e-c9b3-4e25-9eff-0a1104036ee3" providerId="ADAL" clId="{D693D148-AC60-4B5D-B84F-B754D28969AF}" dt="2026-06-27T20:00:01.542" v="752" actId="20577"/>
          <ac:spMkLst>
            <pc:docMk/>
            <pc:sldMk cId="2592906090" sldId="270"/>
            <ac:spMk id="2" creationId="{1C91C353-78F3-9016-BA98-B4E0ABD7949E}"/>
          </ac:spMkLst>
        </pc:spChg>
        <pc:spChg chg="mod">
          <ac:chgData name="Elena Brindusa Trasnea (2332284)" userId="a6f3578e-c9b3-4e25-9eff-0a1104036ee3" providerId="ADAL" clId="{D693D148-AC60-4B5D-B84F-B754D28969AF}" dt="2026-06-27T20:00:19.489" v="761" actId="20577"/>
          <ac:spMkLst>
            <pc:docMk/>
            <pc:sldMk cId="2592906090" sldId="270"/>
            <ac:spMk id="3" creationId="{01AC254D-85B3-5E0E-C9B8-E16620F7DE30}"/>
          </ac:spMkLst>
        </pc:spChg>
      </pc:sldChg>
      <pc:sldMasterChg chg="add addSldLayout">
        <pc:chgData name="Elena Brindusa Trasnea (2332284)" userId="a6f3578e-c9b3-4e25-9eff-0a1104036ee3" providerId="ADAL" clId="{D693D148-AC60-4B5D-B84F-B754D28969AF}" dt="2026-06-13T18:19:16.073" v="24" actId="26606"/>
        <pc:sldMasterMkLst>
          <pc:docMk/>
          <pc:sldMasterMk cId="1422373773" sldId="2147483737"/>
        </pc:sldMasterMkLst>
        <pc:sldLayoutChg chg="add">
          <pc:chgData name="Elena Brindusa Trasnea (2332284)" userId="a6f3578e-c9b3-4e25-9eff-0a1104036ee3" providerId="ADAL" clId="{D693D148-AC60-4B5D-B84F-B754D28969AF}" dt="2026-06-13T18:19:16.073" v="24" actId="26606"/>
          <pc:sldLayoutMkLst>
            <pc:docMk/>
            <pc:sldMasterMk cId="1422373773" sldId="2147483737"/>
            <pc:sldLayoutMk cId="2670085666" sldId="2147483726"/>
          </pc:sldLayoutMkLst>
        </pc:sldLayoutChg>
        <pc:sldLayoutChg chg="add">
          <pc:chgData name="Elena Brindusa Trasnea (2332284)" userId="a6f3578e-c9b3-4e25-9eff-0a1104036ee3" providerId="ADAL" clId="{D693D148-AC60-4B5D-B84F-B754D28969AF}" dt="2026-06-13T18:19:16.073" v="24" actId="26606"/>
          <pc:sldLayoutMkLst>
            <pc:docMk/>
            <pc:sldMasterMk cId="1422373773" sldId="2147483737"/>
            <pc:sldLayoutMk cId="2026335453" sldId="2147483727"/>
          </pc:sldLayoutMkLst>
        </pc:sldLayoutChg>
        <pc:sldLayoutChg chg="add">
          <pc:chgData name="Elena Brindusa Trasnea (2332284)" userId="a6f3578e-c9b3-4e25-9eff-0a1104036ee3" providerId="ADAL" clId="{D693D148-AC60-4B5D-B84F-B754D28969AF}" dt="2026-06-13T18:19:16.073" v="24" actId="26606"/>
          <pc:sldLayoutMkLst>
            <pc:docMk/>
            <pc:sldMasterMk cId="1422373773" sldId="2147483737"/>
            <pc:sldLayoutMk cId="1216096409" sldId="2147483728"/>
          </pc:sldLayoutMkLst>
        </pc:sldLayoutChg>
        <pc:sldLayoutChg chg="add">
          <pc:chgData name="Elena Brindusa Trasnea (2332284)" userId="a6f3578e-c9b3-4e25-9eff-0a1104036ee3" providerId="ADAL" clId="{D693D148-AC60-4B5D-B84F-B754D28969AF}" dt="2026-06-13T18:19:16.073" v="24" actId="26606"/>
          <pc:sldLayoutMkLst>
            <pc:docMk/>
            <pc:sldMasterMk cId="1422373773" sldId="2147483737"/>
            <pc:sldLayoutMk cId="3423835578" sldId="2147483729"/>
          </pc:sldLayoutMkLst>
        </pc:sldLayoutChg>
        <pc:sldLayoutChg chg="add">
          <pc:chgData name="Elena Brindusa Trasnea (2332284)" userId="a6f3578e-c9b3-4e25-9eff-0a1104036ee3" providerId="ADAL" clId="{D693D148-AC60-4B5D-B84F-B754D28969AF}" dt="2026-06-13T18:19:16.073" v="24" actId="26606"/>
          <pc:sldLayoutMkLst>
            <pc:docMk/>
            <pc:sldMasterMk cId="1422373773" sldId="2147483737"/>
            <pc:sldLayoutMk cId="2071720159" sldId="2147483730"/>
          </pc:sldLayoutMkLst>
        </pc:sldLayoutChg>
        <pc:sldLayoutChg chg="add">
          <pc:chgData name="Elena Brindusa Trasnea (2332284)" userId="a6f3578e-c9b3-4e25-9eff-0a1104036ee3" providerId="ADAL" clId="{D693D148-AC60-4B5D-B84F-B754D28969AF}" dt="2026-06-13T18:19:16.073" v="24" actId="26606"/>
          <pc:sldLayoutMkLst>
            <pc:docMk/>
            <pc:sldMasterMk cId="1422373773" sldId="2147483737"/>
            <pc:sldLayoutMk cId="2889676725" sldId="2147483731"/>
          </pc:sldLayoutMkLst>
        </pc:sldLayoutChg>
        <pc:sldLayoutChg chg="add">
          <pc:chgData name="Elena Brindusa Trasnea (2332284)" userId="a6f3578e-c9b3-4e25-9eff-0a1104036ee3" providerId="ADAL" clId="{D693D148-AC60-4B5D-B84F-B754D28969AF}" dt="2026-06-13T18:19:16.073" v="24" actId="26606"/>
          <pc:sldLayoutMkLst>
            <pc:docMk/>
            <pc:sldMasterMk cId="1422373773" sldId="2147483737"/>
            <pc:sldLayoutMk cId="3650667249" sldId="2147483732"/>
          </pc:sldLayoutMkLst>
        </pc:sldLayoutChg>
        <pc:sldLayoutChg chg="add">
          <pc:chgData name="Elena Brindusa Trasnea (2332284)" userId="a6f3578e-c9b3-4e25-9eff-0a1104036ee3" providerId="ADAL" clId="{D693D148-AC60-4B5D-B84F-B754D28969AF}" dt="2026-06-13T18:19:16.073" v="24" actId="26606"/>
          <pc:sldLayoutMkLst>
            <pc:docMk/>
            <pc:sldMasterMk cId="1422373773" sldId="2147483737"/>
            <pc:sldLayoutMk cId="2310315792" sldId="2147483733"/>
          </pc:sldLayoutMkLst>
        </pc:sldLayoutChg>
        <pc:sldLayoutChg chg="add">
          <pc:chgData name="Elena Brindusa Trasnea (2332284)" userId="a6f3578e-c9b3-4e25-9eff-0a1104036ee3" providerId="ADAL" clId="{D693D148-AC60-4B5D-B84F-B754D28969AF}" dt="2026-06-13T18:19:16.073" v="24" actId="26606"/>
          <pc:sldLayoutMkLst>
            <pc:docMk/>
            <pc:sldMasterMk cId="1422373773" sldId="2147483737"/>
            <pc:sldLayoutMk cId="199487877" sldId="2147483734"/>
          </pc:sldLayoutMkLst>
        </pc:sldLayoutChg>
        <pc:sldLayoutChg chg="add">
          <pc:chgData name="Elena Brindusa Trasnea (2332284)" userId="a6f3578e-c9b3-4e25-9eff-0a1104036ee3" providerId="ADAL" clId="{D693D148-AC60-4B5D-B84F-B754D28969AF}" dt="2026-06-13T18:19:16.073" v="24" actId="26606"/>
          <pc:sldLayoutMkLst>
            <pc:docMk/>
            <pc:sldMasterMk cId="1422373773" sldId="2147483737"/>
            <pc:sldLayoutMk cId="4144043545" sldId="2147483735"/>
          </pc:sldLayoutMkLst>
        </pc:sldLayoutChg>
        <pc:sldLayoutChg chg="add">
          <pc:chgData name="Elena Brindusa Trasnea (2332284)" userId="a6f3578e-c9b3-4e25-9eff-0a1104036ee3" providerId="ADAL" clId="{D693D148-AC60-4B5D-B84F-B754D28969AF}" dt="2026-06-13T18:19:16.073" v="24" actId="26606"/>
          <pc:sldLayoutMkLst>
            <pc:docMk/>
            <pc:sldMasterMk cId="1422373773" sldId="2147483737"/>
            <pc:sldLayoutMk cId="2932746772" sldId="2147483736"/>
          </pc:sldLayoutMkLst>
        </pc:sldLayoutChg>
      </pc:sldMaster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image" Target="../media/image5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svg"/><Relationship Id="rId1" Type="http://schemas.openxmlformats.org/officeDocument/2006/relationships/image" Target="../media/image11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svg"/><Relationship Id="rId1" Type="http://schemas.openxmlformats.org/officeDocument/2006/relationships/image" Target="../media/image14.svg"/><Relationship Id="rId5" Type="http://schemas.openxmlformats.org/officeDocument/2006/relationships/image" Target="../media/image18.svg"/><Relationship Id="rId4" Type="http://schemas.openxmlformats.org/officeDocument/2006/relationships/image" Target="../media/image17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image" Target="../media/image5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svg"/><Relationship Id="rId1" Type="http://schemas.openxmlformats.org/officeDocument/2006/relationships/image" Target="../media/image11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svg"/><Relationship Id="rId1" Type="http://schemas.openxmlformats.org/officeDocument/2006/relationships/image" Target="../media/image14.svg"/><Relationship Id="rId5" Type="http://schemas.openxmlformats.org/officeDocument/2006/relationships/image" Target="../media/image18.svg"/><Relationship Id="rId4" Type="http://schemas.openxmlformats.org/officeDocument/2006/relationships/image" Target="../media/image1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5C6A026-4976-4510-B9D2-95C8745949A3}" type="doc">
      <dgm:prSet loTypeId="urn:microsoft.com/office/officeart/2005/8/layout/chart3" loCatId="cycle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F6E4F6B-D9B8-4F79-809F-68BA623EBD6B}">
      <dgm:prSet/>
      <dgm:spPr/>
      <dgm:t>
        <a:bodyPr/>
        <a:lstStyle/>
        <a:p>
          <a:r>
            <a:rPr lang="en-US"/>
            <a:t>NHS services face increasing demand, workforce pressures and long waiting times.</a:t>
          </a:r>
        </a:p>
      </dgm:t>
    </dgm:pt>
    <dgm:pt modelId="{27BF0832-7A8B-4F1D-B5A8-CD236F174210}" type="parTrans" cxnId="{1F430CDC-8B2B-4E27-B2F4-469729C7E09B}">
      <dgm:prSet/>
      <dgm:spPr/>
      <dgm:t>
        <a:bodyPr/>
        <a:lstStyle/>
        <a:p>
          <a:endParaRPr lang="en-US"/>
        </a:p>
      </dgm:t>
    </dgm:pt>
    <dgm:pt modelId="{760E64DA-E73D-4997-8071-4172E8F1D371}" type="sibTrans" cxnId="{1F430CDC-8B2B-4E27-B2F4-469729C7E09B}">
      <dgm:prSet/>
      <dgm:spPr/>
      <dgm:t>
        <a:bodyPr/>
        <a:lstStyle/>
        <a:p>
          <a:endParaRPr lang="en-US"/>
        </a:p>
      </dgm:t>
    </dgm:pt>
    <dgm:pt modelId="{B6B6FACF-4780-4147-967F-5784000AF920}">
      <dgm:prSet/>
      <dgm:spPr/>
      <dgm:t>
        <a:bodyPr/>
        <a:lstStyle/>
        <a:p>
          <a:r>
            <a:rPr lang="en-US"/>
            <a:t>Traditional methods of booking appointments and accessing healthcare information were often time-consuming.</a:t>
          </a:r>
        </a:p>
      </dgm:t>
    </dgm:pt>
    <dgm:pt modelId="{B47C6734-74CF-4666-BC7C-1BF209AC88C3}" type="parTrans" cxnId="{93191842-9FBD-4C94-9E37-13CB2BA9072A}">
      <dgm:prSet/>
      <dgm:spPr/>
      <dgm:t>
        <a:bodyPr/>
        <a:lstStyle/>
        <a:p>
          <a:endParaRPr lang="en-US"/>
        </a:p>
      </dgm:t>
    </dgm:pt>
    <dgm:pt modelId="{459677F6-282C-4893-92DD-B1AEDC7CDE39}" type="sibTrans" cxnId="{93191842-9FBD-4C94-9E37-13CB2BA9072A}">
      <dgm:prSet/>
      <dgm:spPr/>
      <dgm:t>
        <a:bodyPr/>
        <a:lstStyle/>
        <a:p>
          <a:endParaRPr lang="en-US"/>
        </a:p>
      </dgm:t>
    </dgm:pt>
    <dgm:pt modelId="{DB6A570F-32E9-48DA-A812-CC599287A9C6}">
      <dgm:prSet/>
      <dgm:spPr/>
      <dgm:t>
        <a:bodyPr/>
        <a:lstStyle/>
        <a:p>
          <a:r>
            <a:rPr lang="en-US" dirty="0"/>
            <a:t>Digital transformation was introduced to improve efficiency, accessibility and patient engagement (Department of Health and Social Care, 2022, NHS England, 2021).</a:t>
          </a:r>
        </a:p>
      </dgm:t>
    </dgm:pt>
    <dgm:pt modelId="{12435B0E-436A-4ED0-97F7-720E654CC53D}" type="parTrans" cxnId="{63BEC512-CE67-4DFB-98C3-8F3759B2C9AD}">
      <dgm:prSet/>
      <dgm:spPr/>
      <dgm:t>
        <a:bodyPr/>
        <a:lstStyle/>
        <a:p>
          <a:endParaRPr lang="en-US"/>
        </a:p>
      </dgm:t>
    </dgm:pt>
    <dgm:pt modelId="{5445D2BD-EA57-4092-9D65-D947E23D13C8}" type="sibTrans" cxnId="{63BEC512-CE67-4DFB-98C3-8F3759B2C9AD}">
      <dgm:prSet/>
      <dgm:spPr/>
      <dgm:t>
        <a:bodyPr/>
        <a:lstStyle/>
        <a:p>
          <a:endParaRPr lang="en-US"/>
        </a:p>
      </dgm:t>
    </dgm:pt>
    <dgm:pt modelId="{9CAABD7A-42B1-4004-B8CB-D7D2FF5BCA88}" type="pres">
      <dgm:prSet presAssocID="{95C6A026-4976-4510-B9D2-95C8745949A3}" presName="compositeShape" presStyleCnt="0">
        <dgm:presLayoutVars>
          <dgm:chMax val="7"/>
          <dgm:dir/>
          <dgm:resizeHandles val="exact"/>
        </dgm:presLayoutVars>
      </dgm:prSet>
      <dgm:spPr/>
    </dgm:pt>
    <dgm:pt modelId="{B072C36E-77EB-4BC5-8555-C9566C8931D8}" type="pres">
      <dgm:prSet presAssocID="{95C6A026-4976-4510-B9D2-95C8745949A3}" presName="wedge1" presStyleLbl="node1" presStyleIdx="0" presStyleCnt="3"/>
      <dgm:spPr/>
    </dgm:pt>
    <dgm:pt modelId="{1FFF36DC-1DC5-4982-AB6D-A7588649C525}" type="pres">
      <dgm:prSet presAssocID="{95C6A026-4976-4510-B9D2-95C8745949A3}" presName="wedge1Tx" presStyleLbl="node1" presStyleIdx="0" presStyleCnt="3">
        <dgm:presLayoutVars>
          <dgm:chMax val="0"/>
          <dgm:chPref val="0"/>
          <dgm:bulletEnabled val="1"/>
        </dgm:presLayoutVars>
      </dgm:prSet>
      <dgm:spPr/>
    </dgm:pt>
    <dgm:pt modelId="{6922474C-F7DF-4527-B371-776874763E8E}" type="pres">
      <dgm:prSet presAssocID="{95C6A026-4976-4510-B9D2-95C8745949A3}" presName="wedge2" presStyleLbl="node1" presStyleIdx="1" presStyleCnt="3"/>
      <dgm:spPr/>
    </dgm:pt>
    <dgm:pt modelId="{CB6FDC33-1D64-48CB-A3EC-CD9ED738BC12}" type="pres">
      <dgm:prSet presAssocID="{95C6A026-4976-4510-B9D2-95C8745949A3}" presName="wedge2Tx" presStyleLbl="node1" presStyleIdx="1" presStyleCnt="3">
        <dgm:presLayoutVars>
          <dgm:chMax val="0"/>
          <dgm:chPref val="0"/>
          <dgm:bulletEnabled val="1"/>
        </dgm:presLayoutVars>
      </dgm:prSet>
      <dgm:spPr/>
    </dgm:pt>
    <dgm:pt modelId="{A4A65C3A-56E8-40E2-A418-85BE1D75F2BC}" type="pres">
      <dgm:prSet presAssocID="{95C6A026-4976-4510-B9D2-95C8745949A3}" presName="wedge3" presStyleLbl="node1" presStyleIdx="2" presStyleCnt="3"/>
      <dgm:spPr/>
    </dgm:pt>
    <dgm:pt modelId="{EF4594DA-961F-414D-8AB1-4F365BB84474}" type="pres">
      <dgm:prSet presAssocID="{95C6A026-4976-4510-B9D2-95C8745949A3}" presName="wedge3Tx" presStyleLbl="node1" presStyleIdx="2" presStyleCnt="3">
        <dgm:presLayoutVars>
          <dgm:chMax val="0"/>
          <dgm:chPref val="0"/>
          <dgm:bulletEnabled val="1"/>
        </dgm:presLayoutVars>
      </dgm:prSet>
      <dgm:spPr/>
    </dgm:pt>
  </dgm:ptLst>
  <dgm:cxnLst>
    <dgm:cxn modelId="{63BEC512-CE67-4DFB-98C3-8F3759B2C9AD}" srcId="{95C6A026-4976-4510-B9D2-95C8745949A3}" destId="{DB6A570F-32E9-48DA-A812-CC599287A9C6}" srcOrd="2" destOrd="0" parTransId="{12435B0E-436A-4ED0-97F7-720E654CC53D}" sibTransId="{5445D2BD-EA57-4092-9D65-D947E23D13C8}"/>
    <dgm:cxn modelId="{CFE83A1C-032A-4FDA-91C3-D284DC1BEEEF}" type="presOf" srcId="{B6B6FACF-4780-4147-967F-5784000AF920}" destId="{CB6FDC33-1D64-48CB-A3EC-CD9ED738BC12}" srcOrd="1" destOrd="0" presId="urn:microsoft.com/office/officeart/2005/8/layout/chart3"/>
    <dgm:cxn modelId="{4C7E602C-257B-41D2-BCB6-73763AE726B7}" type="presOf" srcId="{95C6A026-4976-4510-B9D2-95C8745949A3}" destId="{9CAABD7A-42B1-4004-B8CB-D7D2FF5BCA88}" srcOrd="0" destOrd="0" presId="urn:microsoft.com/office/officeart/2005/8/layout/chart3"/>
    <dgm:cxn modelId="{B8899C3E-45E5-4F1F-B66C-E9DD919C4260}" type="presOf" srcId="{9F6E4F6B-D9B8-4F79-809F-68BA623EBD6B}" destId="{1FFF36DC-1DC5-4982-AB6D-A7588649C525}" srcOrd="1" destOrd="0" presId="urn:microsoft.com/office/officeart/2005/8/layout/chart3"/>
    <dgm:cxn modelId="{93191842-9FBD-4C94-9E37-13CB2BA9072A}" srcId="{95C6A026-4976-4510-B9D2-95C8745949A3}" destId="{B6B6FACF-4780-4147-967F-5784000AF920}" srcOrd="1" destOrd="0" parTransId="{B47C6734-74CF-4666-BC7C-1BF209AC88C3}" sibTransId="{459677F6-282C-4893-92DD-B1AEDC7CDE39}"/>
    <dgm:cxn modelId="{79A51E47-18C1-4CC4-9E89-0425A563A425}" type="presOf" srcId="{DB6A570F-32E9-48DA-A812-CC599287A9C6}" destId="{A4A65C3A-56E8-40E2-A418-85BE1D75F2BC}" srcOrd="0" destOrd="0" presId="urn:microsoft.com/office/officeart/2005/8/layout/chart3"/>
    <dgm:cxn modelId="{00EB0B99-0C52-4F7E-B14B-D043B03B5555}" type="presOf" srcId="{9F6E4F6B-D9B8-4F79-809F-68BA623EBD6B}" destId="{B072C36E-77EB-4BC5-8555-C9566C8931D8}" srcOrd="0" destOrd="0" presId="urn:microsoft.com/office/officeart/2005/8/layout/chart3"/>
    <dgm:cxn modelId="{DDC6FEA1-6327-47E3-AFE6-EA139B676633}" type="presOf" srcId="{B6B6FACF-4780-4147-967F-5784000AF920}" destId="{6922474C-F7DF-4527-B371-776874763E8E}" srcOrd="0" destOrd="0" presId="urn:microsoft.com/office/officeart/2005/8/layout/chart3"/>
    <dgm:cxn modelId="{AFACACD8-B7FE-457A-8F0C-A6CDC1C0E73F}" type="presOf" srcId="{DB6A570F-32E9-48DA-A812-CC599287A9C6}" destId="{EF4594DA-961F-414D-8AB1-4F365BB84474}" srcOrd="1" destOrd="0" presId="urn:microsoft.com/office/officeart/2005/8/layout/chart3"/>
    <dgm:cxn modelId="{1F430CDC-8B2B-4E27-B2F4-469729C7E09B}" srcId="{95C6A026-4976-4510-B9D2-95C8745949A3}" destId="{9F6E4F6B-D9B8-4F79-809F-68BA623EBD6B}" srcOrd="0" destOrd="0" parTransId="{27BF0832-7A8B-4F1D-B5A8-CD236F174210}" sibTransId="{760E64DA-E73D-4997-8071-4172E8F1D371}"/>
    <dgm:cxn modelId="{20A2C879-9A8B-4255-87AF-9CCF821DD30C}" type="presParOf" srcId="{9CAABD7A-42B1-4004-B8CB-D7D2FF5BCA88}" destId="{B072C36E-77EB-4BC5-8555-C9566C8931D8}" srcOrd="0" destOrd="0" presId="urn:microsoft.com/office/officeart/2005/8/layout/chart3"/>
    <dgm:cxn modelId="{B6531AA9-7AC2-42DC-97DA-2E66953C0E80}" type="presParOf" srcId="{9CAABD7A-42B1-4004-B8CB-D7D2FF5BCA88}" destId="{1FFF36DC-1DC5-4982-AB6D-A7588649C525}" srcOrd="1" destOrd="0" presId="urn:microsoft.com/office/officeart/2005/8/layout/chart3"/>
    <dgm:cxn modelId="{DC266C6C-8A5E-4390-942A-6BE1A304CC13}" type="presParOf" srcId="{9CAABD7A-42B1-4004-B8CB-D7D2FF5BCA88}" destId="{6922474C-F7DF-4527-B371-776874763E8E}" srcOrd="2" destOrd="0" presId="urn:microsoft.com/office/officeart/2005/8/layout/chart3"/>
    <dgm:cxn modelId="{D005D785-290C-419B-8521-EBE5BC4FECC0}" type="presParOf" srcId="{9CAABD7A-42B1-4004-B8CB-D7D2FF5BCA88}" destId="{CB6FDC33-1D64-48CB-A3EC-CD9ED738BC12}" srcOrd="3" destOrd="0" presId="urn:microsoft.com/office/officeart/2005/8/layout/chart3"/>
    <dgm:cxn modelId="{CCDC2F84-0D5F-472F-A138-3D29BFDB8CC4}" type="presParOf" srcId="{9CAABD7A-42B1-4004-B8CB-D7D2FF5BCA88}" destId="{A4A65C3A-56E8-40E2-A418-85BE1D75F2BC}" srcOrd="4" destOrd="0" presId="urn:microsoft.com/office/officeart/2005/8/layout/chart3"/>
    <dgm:cxn modelId="{EF1A73E5-E74D-42D1-9BD1-CEEA52CA779C}" type="presParOf" srcId="{9CAABD7A-42B1-4004-B8CB-D7D2FF5BCA88}" destId="{EF4594DA-961F-414D-8AB1-4F365BB84474}" srcOrd="5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77046E5-C8D5-4D47-AFD6-F4871B9250AF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DD71889-7BEA-45E4-A686-C75017E5E5C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Patients can manage appointments and prescriptions without contacting GP reception staff directly.</a:t>
          </a:r>
        </a:p>
      </dgm:t>
    </dgm:pt>
    <dgm:pt modelId="{B07E3379-6664-4180-89A7-C321726E706E}" type="parTrans" cxnId="{8F29D17B-142D-4FB7-8BAB-3DAE43A07D61}">
      <dgm:prSet/>
      <dgm:spPr/>
      <dgm:t>
        <a:bodyPr/>
        <a:lstStyle/>
        <a:p>
          <a:endParaRPr lang="en-US"/>
        </a:p>
      </dgm:t>
    </dgm:pt>
    <dgm:pt modelId="{E107318C-8468-4FBF-9C94-7D399C69D502}" type="sibTrans" cxnId="{8F29D17B-142D-4FB7-8BAB-3DAE43A07D61}">
      <dgm:prSet/>
      <dgm:spPr/>
      <dgm:t>
        <a:bodyPr/>
        <a:lstStyle/>
        <a:p>
          <a:endParaRPr lang="en-US"/>
        </a:p>
      </dgm:t>
    </dgm:pt>
    <dgm:pt modelId="{19EA4E3E-8B33-4E12-8230-90794D36B02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Routine administrative tasks can be completed online, reducing pressure on healthcare services.</a:t>
          </a:r>
        </a:p>
      </dgm:t>
    </dgm:pt>
    <dgm:pt modelId="{F65AA532-7E4B-40A7-B347-D534044972B6}" type="parTrans" cxnId="{57ACAA69-C6DC-469C-B869-0BE7DB27D936}">
      <dgm:prSet/>
      <dgm:spPr/>
      <dgm:t>
        <a:bodyPr/>
        <a:lstStyle/>
        <a:p>
          <a:endParaRPr lang="en-US"/>
        </a:p>
      </dgm:t>
    </dgm:pt>
    <dgm:pt modelId="{6691B25C-CB87-4DD9-A56C-7A29EF194BFA}" type="sibTrans" cxnId="{57ACAA69-C6DC-469C-B869-0BE7DB27D936}">
      <dgm:prSet/>
      <dgm:spPr/>
      <dgm:t>
        <a:bodyPr/>
        <a:lstStyle/>
        <a:p>
          <a:endParaRPr lang="en-US"/>
        </a:p>
      </dgm:t>
    </dgm:pt>
    <dgm:pt modelId="{316CFDC9-D399-4A30-8441-D066455D602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Faster access to healthcare information may improve efficiency and continuity of care (NHS, 2026, Department of Health and Social Care, 2025)</a:t>
          </a:r>
        </a:p>
      </dgm:t>
    </dgm:pt>
    <dgm:pt modelId="{55D996CD-755B-4683-A243-6B3CDF0777A0}" type="parTrans" cxnId="{8C861385-FD1A-4686-8AF8-E92D1BCEE496}">
      <dgm:prSet/>
      <dgm:spPr/>
      <dgm:t>
        <a:bodyPr/>
        <a:lstStyle/>
        <a:p>
          <a:endParaRPr lang="en-US"/>
        </a:p>
      </dgm:t>
    </dgm:pt>
    <dgm:pt modelId="{4F745531-0F0A-4B03-8AC6-1AC2CA2D6760}" type="sibTrans" cxnId="{8C861385-FD1A-4686-8AF8-E92D1BCEE496}">
      <dgm:prSet/>
      <dgm:spPr/>
      <dgm:t>
        <a:bodyPr/>
        <a:lstStyle/>
        <a:p>
          <a:endParaRPr lang="en-US"/>
        </a:p>
      </dgm:t>
    </dgm:pt>
    <dgm:pt modelId="{7CF0F73E-EDC2-47BC-A382-2368B50470A4}" type="pres">
      <dgm:prSet presAssocID="{277046E5-C8D5-4D47-AFD6-F4871B9250AF}" presName="root" presStyleCnt="0">
        <dgm:presLayoutVars>
          <dgm:dir/>
          <dgm:resizeHandles val="exact"/>
        </dgm:presLayoutVars>
      </dgm:prSet>
      <dgm:spPr/>
    </dgm:pt>
    <dgm:pt modelId="{440BE641-A22E-440B-A2AA-822912FD2683}" type="pres">
      <dgm:prSet presAssocID="{5DD71889-7BEA-45E4-A686-C75017E5E5CA}" presName="compNode" presStyleCnt="0"/>
      <dgm:spPr/>
    </dgm:pt>
    <dgm:pt modelId="{514D712E-DE78-4361-A381-13278F70A179}" type="pres">
      <dgm:prSet presAssocID="{5DD71889-7BEA-45E4-A686-C75017E5E5CA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dicine"/>
        </a:ext>
      </dgm:extLst>
    </dgm:pt>
    <dgm:pt modelId="{27CB07D1-03F4-40F7-B9DF-56861390A0B0}" type="pres">
      <dgm:prSet presAssocID="{5DD71889-7BEA-45E4-A686-C75017E5E5CA}" presName="spaceRect" presStyleCnt="0"/>
      <dgm:spPr/>
    </dgm:pt>
    <dgm:pt modelId="{A51BB766-5EDC-4FBA-A9F1-AC6CA583A392}" type="pres">
      <dgm:prSet presAssocID="{5DD71889-7BEA-45E4-A686-C75017E5E5CA}" presName="textRect" presStyleLbl="revTx" presStyleIdx="0" presStyleCnt="3">
        <dgm:presLayoutVars>
          <dgm:chMax val="1"/>
          <dgm:chPref val="1"/>
        </dgm:presLayoutVars>
      </dgm:prSet>
      <dgm:spPr/>
    </dgm:pt>
    <dgm:pt modelId="{BA5D0071-E143-4294-A3BD-A902CBA0CA56}" type="pres">
      <dgm:prSet presAssocID="{E107318C-8468-4FBF-9C94-7D399C69D502}" presName="sibTrans" presStyleCnt="0"/>
      <dgm:spPr/>
    </dgm:pt>
    <dgm:pt modelId="{5B6E061A-FF6D-4B32-8106-CDEB12E3E968}" type="pres">
      <dgm:prSet presAssocID="{19EA4E3E-8B33-4E12-8230-90794D36B02D}" presName="compNode" presStyleCnt="0"/>
      <dgm:spPr/>
    </dgm:pt>
    <dgm:pt modelId="{2C3422F7-4696-47CC-9022-1E50579F7F55}" type="pres">
      <dgm:prSet presAssocID="{19EA4E3E-8B33-4E12-8230-90794D36B02D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6FBB08C7-3C3A-4B2C-9307-E31C589F8F14}" type="pres">
      <dgm:prSet presAssocID="{19EA4E3E-8B33-4E12-8230-90794D36B02D}" presName="spaceRect" presStyleCnt="0"/>
      <dgm:spPr/>
    </dgm:pt>
    <dgm:pt modelId="{5B884E8A-39D0-4C85-8222-5E3DD06042F8}" type="pres">
      <dgm:prSet presAssocID="{19EA4E3E-8B33-4E12-8230-90794D36B02D}" presName="textRect" presStyleLbl="revTx" presStyleIdx="1" presStyleCnt="3">
        <dgm:presLayoutVars>
          <dgm:chMax val="1"/>
          <dgm:chPref val="1"/>
        </dgm:presLayoutVars>
      </dgm:prSet>
      <dgm:spPr/>
    </dgm:pt>
    <dgm:pt modelId="{F90471CB-C4F7-46FF-B493-FFEC7F7ECB46}" type="pres">
      <dgm:prSet presAssocID="{6691B25C-CB87-4DD9-A56C-7A29EF194BFA}" presName="sibTrans" presStyleCnt="0"/>
      <dgm:spPr/>
    </dgm:pt>
    <dgm:pt modelId="{AD587BEC-F81B-452A-B025-FD61B24899BD}" type="pres">
      <dgm:prSet presAssocID="{316CFDC9-D399-4A30-8441-D066455D6020}" presName="compNode" presStyleCnt="0"/>
      <dgm:spPr/>
    </dgm:pt>
    <dgm:pt modelId="{6EFA3878-71F8-4840-A3B2-AAD37E811B54}" type="pres">
      <dgm:prSet presAssocID="{316CFDC9-D399-4A30-8441-D066455D6020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A8998C11-9970-4A6E-9B90-864B313EC9E1}" type="pres">
      <dgm:prSet presAssocID="{316CFDC9-D399-4A30-8441-D066455D6020}" presName="spaceRect" presStyleCnt="0"/>
      <dgm:spPr/>
    </dgm:pt>
    <dgm:pt modelId="{F7533D05-9AC1-4D3B-9C0D-9A3EA2D6A881}" type="pres">
      <dgm:prSet presAssocID="{316CFDC9-D399-4A30-8441-D066455D6020}" presName="textRect" presStyleLbl="revTx" presStyleIdx="2" presStyleCnt="3" custScaleX="176186">
        <dgm:presLayoutVars>
          <dgm:chMax val="1"/>
          <dgm:chPref val="1"/>
        </dgm:presLayoutVars>
      </dgm:prSet>
      <dgm:spPr/>
    </dgm:pt>
  </dgm:ptLst>
  <dgm:cxnLst>
    <dgm:cxn modelId="{57ACAA69-C6DC-469C-B869-0BE7DB27D936}" srcId="{277046E5-C8D5-4D47-AFD6-F4871B9250AF}" destId="{19EA4E3E-8B33-4E12-8230-90794D36B02D}" srcOrd="1" destOrd="0" parTransId="{F65AA532-7E4B-40A7-B347-D534044972B6}" sibTransId="{6691B25C-CB87-4DD9-A56C-7A29EF194BFA}"/>
    <dgm:cxn modelId="{A439AF49-BF41-4104-9FF2-9CACB56BEBAA}" type="presOf" srcId="{316CFDC9-D399-4A30-8441-D066455D6020}" destId="{F7533D05-9AC1-4D3B-9C0D-9A3EA2D6A881}" srcOrd="0" destOrd="0" presId="urn:microsoft.com/office/officeart/2018/2/layout/IconLabelList"/>
    <dgm:cxn modelId="{8F29D17B-142D-4FB7-8BAB-3DAE43A07D61}" srcId="{277046E5-C8D5-4D47-AFD6-F4871B9250AF}" destId="{5DD71889-7BEA-45E4-A686-C75017E5E5CA}" srcOrd="0" destOrd="0" parTransId="{B07E3379-6664-4180-89A7-C321726E706E}" sibTransId="{E107318C-8468-4FBF-9C94-7D399C69D502}"/>
    <dgm:cxn modelId="{00360181-2DA4-4FDD-BFA2-A5755E530F30}" type="presOf" srcId="{277046E5-C8D5-4D47-AFD6-F4871B9250AF}" destId="{7CF0F73E-EDC2-47BC-A382-2368B50470A4}" srcOrd="0" destOrd="0" presId="urn:microsoft.com/office/officeart/2018/2/layout/IconLabelList"/>
    <dgm:cxn modelId="{8C861385-FD1A-4686-8AF8-E92D1BCEE496}" srcId="{277046E5-C8D5-4D47-AFD6-F4871B9250AF}" destId="{316CFDC9-D399-4A30-8441-D066455D6020}" srcOrd="2" destOrd="0" parTransId="{55D996CD-755B-4683-A243-6B3CDF0777A0}" sibTransId="{4F745531-0F0A-4B03-8AC6-1AC2CA2D6760}"/>
    <dgm:cxn modelId="{24BE46A6-3B96-46F9-B0B3-5E7437770063}" type="presOf" srcId="{5DD71889-7BEA-45E4-A686-C75017E5E5CA}" destId="{A51BB766-5EDC-4FBA-A9F1-AC6CA583A392}" srcOrd="0" destOrd="0" presId="urn:microsoft.com/office/officeart/2018/2/layout/IconLabelList"/>
    <dgm:cxn modelId="{F6776EE6-8564-43A2-A1C6-1E9757BCBB08}" type="presOf" srcId="{19EA4E3E-8B33-4E12-8230-90794D36B02D}" destId="{5B884E8A-39D0-4C85-8222-5E3DD06042F8}" srcOrd="0" destOrd="0" presId="urn:microsoft.com/office/officeart/2018/2/layout/IconLabelList"/>
    <dgm:cxn modelId="{9F2DE276-59DF-4B02-B511-DDB0F3B7E31A}" type="presParOf" srcId="{7CF0F73E-EDC2-47BC-A382-2368B50470A4}" destId="{440BE641-A22E-440B-A2AA-822912FD2683}" srcOrd="0" destOrd="0" presId="urn:microsoft.com/office/officeart/2018/2/layout/IconLabelList"/>
    <dgm:cxn modelId="{2CF3D9F7-4EE9-4477-93FC-A46A2920A730}" type="presParOf" srcId="{440BE641-A22E-440B-A2AA-822912FD2683}" destId="{514D712E-DE78-4361-A381-13278F70A179}" srcOrd="0" destOrd="0" presId="urn:microsoft.com/office/officeart/2018/2/layout/IconLabelList"/>
    <dgm:cxn modelId="{4721B037-F739-4859-8898-B37F8AB43EF6}" type="presParOf" srcId="{440BE641-A22E-440B-A2AA-822912FD2683}" destId="{27CB07D1-03F4-40F7-B9DF-56861390A0B0}" srcOrd="1" destOrd="0" presId="urn:microsoft.com/office/officeart/2018/2/layout/IconLabelList"/>
    <dgm:cxn modelId="{2DDEF083-E5C9-4194-9BE0-1C3698416E17}" type="presParOf" srcId="{440BE641-A22E-440B-A2AA-822912FD2683}" destId="{A51BB766-5EDC-4FBA-A9F1-AC6CA583A392}" srcOrd="2" destOrd="0" presId="urn:microsoft.com/office/officeart/2018/2/layout/IconLabelList"/>
    <dgm:cxn modelId="{C9ED629B-6096-4F2F-A8D7-1E9F06EE8538}" type="presParOf" srcId="{7CF0F73E-EDC2-47BC-A382-2368B50470A4}" destId="{BA5D0071-E143-4294-A3BD-A902CBA0CA56}" srcOrd="1" destOrd="0" presId="urn:microsoft.com/office/officeart/2018/2/layout/IconLabelList"/>
    <dgm:cxn modelId="{F42933CB-3930-45D5-8BA1-61233B30D650}" type="presParOf" srcId="{7CF0F73E-EDC2-47BC-A382-2368B50470A4}" destId="{5B6E061A-FF6D-4B32-8106-CDEB12E3E968}" srcOrd="2" destOrd="0" presId="urn:microsoft.com/office/officeart/2018/2/layout/IconLabelList"/>
    <dgm:cxn modelId="{F952889F-7A7C-4C0E-8335-B348F8E1295A}" type="presParOf" srcId="{5B6E061A-FF6D-4B32-8106-CDEB12E3E968}" destId="{2C3422F7-4696-47CC-9022-1E50579F7F55}" srcOrd="0" destOrd="0" presId="urn:microsoft.com/office/officeart/2018/2/layout/IconLabelList"/>
    <dgm:cxn modelId="{3D966489-733D-4849-AF39-E2560315E224}" type="presParOf" srcId="{5B6E061A-FF6D-4B32-8106-CDEB12E3E968}" destId="{6FBB08C7-3C3A-4B2C-9307-E31C589F8F14}" srcOrd="1" destOrd="0" presId="urn:microsoft.com/office/officeart/2018/2/layout/IconLabelList"/>
    <dgm:cxn modelId="{366ACE3B-DDF1-414D-9533-487833D774AB}" type="presParOf" srcId="{5B6E061A-FF6D-4B32-8106-CDEB12E3E968}" destId="{5B884E8A-39D0-4C85-8222-5E3DD06042F8}" srcOrd="2" destOrd="0" presId="urn:microsoft.com/office/officeart/2018/2/layout/IconLabelList"/>
    <dgm:cxn modelId="{9FEC202A-9D1B-41C0-93A2-1F75E2CF58ED}" type="presParOf" srcId="{7CF0F73E-EDC2-47BC-A382-2368B50470A4}" destId="{F90471CB-C4F7-46FF-B493-FFEC7F7ECB46}" srcOrd="3" destOrd="0" presId="urn:microsoft.com/office/officeart/2018/2/layout/IconLabelList"/>
    <dgm:cxn modelId="{9155E2AA-B841-4B6C-AB0B-C7A09A458342}" type="presParOf" srcId="{7CF0F73E-EDC2-47BC-A382-2368B50470A4}" destId="{AD587BEC-F81B-452A-B025-FD61B24899BD}" srcOrd="4" destOrd="0" presId="urn:microsoft.com/office/officeart/2018/2/layout/IconLabelList"/>
    <dgm:cxn modelId="{76AB141D-AE3F-4DD4-899C-6CBB6ADFF0B3}" type="presParOf" srcId="{AD587BEC-F81B-452A-B025-FD61B24899BD}" destId="{6EFA3878-71F8-4840-A3B2-AAD37E811B54}" srcOrd="0" destOrd="0" presId="urn:microsoft.com/office/officeart/2018/2/layout/IconLabelList"/>
    <dgm:cxn modelId="{FA48E777-F661-4BE6-B71D-FAF47C62D6F0}" type="presParOf" srcId="{AD587BEC-F81B-452A-B025-FD61B24899BD}" destId="{A8998C11-9970-4A6E-9B90-864B313EC9E1}" srcOrd="1" destOrd="0" presId="urn:microsoft.com/office/officeart/2018/2/layout/IconLabelList"/>
    <dgm:cxn modelId="{059C366A-5DA1-4279-8210-3E0A201EAE84}" type="presParOf" srcId="{AD587BEC-F81B-452A-B025-FD61B24899BD}" destId="{F7533D05-9AC1-4D3B-9C0D-9A3EA2D6A881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A7D70C5-21FE-4FBE-842A-C05586992EB1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AA49D00-F93F-4188-99D9-C02B342BBAB3}">
      <dgm:prSet/>
      <dgm:spPr/>
      <dgm:t>
        <a:bodyPr/>
        <a:lstStyle/>
        <a:p>
          <a:r>
            <a:rPr lang="en-US"/>
            <a:t>Digital transformation requires significant investment in software, infrastructure and staff training.</a:t>
          </a:r>
        </a:p>
      </dgm:t>
    </dgm:pt>
    <dgm:pt modelId="{197E741F-7EAF-4A35-ABD4-A6A6FFA9F2B9}" type="parTrans" cxnId="{F9C6A3FE-6625-4678-8744-9CF1449851C6}">
      <dgm:prSet/>
      <dgm:spPr/>
      <dgm:t>
        <a:bodyPr/>
        <a:lstStyle/>
        <a:p>
          <a:endParaRPr lang="en-US"/>
        </a:p>
      </dgm:t>
    </dgm:pt>
    <dgm:pt modelId="{DCE74CC5-BAC6-45F9-8307-309736BE3B34}" type="sibTrans" cxnId="{F9C6A3FE-6625-4678-8744-9CF1449851C6}">
      <dgm:prSet/>
      <dgm:spPr/>
      <dgm:t>
        <a:bodyPr/>
        <a:lstStyle/>
        <a:p>
          <a:endParaRPr lang="en-US"/>
        </a:p>
      </dgm:t>
    </dgm:pt>
    <dgm:pt modelId="{8E137EDA-8E82-4E7C-A365-C55022172A3D}">
      <dgm:prSet/>
      <dgm:spPr/>
      <dgm:t>
        <a:bodyPr/>
        <a:lstStyle/>
        <a:p>
          <a:r>
            <a:rPr lang="en-US"/>
            <a:t>Healthcare organisations are increasingly dependent on digital systems and internet access.</a:t>
          </a:r>
        </a:p>
      </dgm:t>
    </dgm:pt>
    <dgm:pt modelId="{BCFBF152-9DF2-4D71-94BA-987859EEF250}" type="parTrans" cxnId="{50410306-ADA1-49B3-858D-8E71A6AC5A39}">
      <dgm:prSet/>
      <dgm:spPr/>
      <dgm:t>
        <a:bodyPr/>
        <a:lstStyle/>
        <a:p>
          <a:endParaRPr lang="en-US"/>
        </a:p>
      </dgm:t>
    </dgm:pt>
    <dgm:pt modelId="{84BF15B9-9ED4-4018-A415-E180B816191B}" type="sibTrans" cxnId="{50410306-ADA1-49B3-858D-8E71A6AC5A39}">
      <dgm:prSet/>
      <dgm:spPr/>
      <dgm:t>
        <a:bodyPr/>
        <a:lstStyle/>
        <a:p>
          <a:endParaRPr lang="en-US"/>
        </a:p>
      </dgm:t>
    </dgm:pt>
    <dgm:pt modelId="{E74E9724-2AF5-4184-8B51-B0B42F63B82E}">
      <dgm:prSet/>
      <dgm:spPr/>
      <dgm:t>
        <a:bodyPr/>
        <a:lstStyle/>
        <a:p>
          <a:r>
            <a:rPr lang="en-US"/>
            <a:t>Cybersecurity incidents or technical failures may disrupt healthcare services (NHS England, 2021, NHS England, 2024).</a:t>
          </a:r>
        </a:p>
      </dgm:t>
    </dgm:pt>
    <dgm:pt modelId="{B24FA048-E0BB-4432-B435-CE68C6C7909F}" type="parTrans" cxnId="{40ED581A-5996-4779-9E38-2E53A9631D83}">
      <dgm:prSet/>
      <dgm:spPr/>
      <dgm:t>
        <a:bodyPr/>
        <a:lstStyle/>
        <a:p>
          <a:endParaRPr lang="en-US"/>
        </a:p>
      </dgm:t>
    </dgm:pt>
    <dgm:pt modelId="{389915FB-6B2B-47A9-A2E6-0E4548EE1812}" type="sibTrans" cxnId="{40ED581A-5996-4779-9E38-2E53A9631D83}">
      <dgm:prSet/>
      <dgm:spPr/>
      <dgm:t>
        <a:bodyPr/>
        <a:lstStyle/>
        <a:p>
          <a:endParaRPr lang="en-US"/>
        </a:p>
      </dgm:t>
    </dgm:pt>
    <dgm:pt modelId="{A13FB358-49CB-429C-8ADB-6F71BBB9016D}" type="pres">
      <dgm:prSet presAssocID="{BA7D70C5-21FE-4FBE-842A-C05586992EB1}" presName="outerComposite" presStyleCnt="0">
        <dgm:presLayoutVars>
          <dgm:chMax val="5"/>
          <dgm:dir/>
          <dgm:resizeHandles val="exact"/>
        </dgm:presLayoutVars>
      </dgm:prSet>
      <dgm:spPr/>
    </dgm:pt>
    <dgm:pt modelId="{97AAE56E-93B3-4528-8A39-53E67CD92A1A}" type="pres">
      <dgm:prSet presAssocID="{BA7D70C5-21FE-4FBE-842A-C05586992EB1}" presName="dummyMaxCanvas" presStyleCnt="0">
        <dgm:presLayoutVars/>
      </dgm:prSet>
      <dgm:spPr/>
    </dgm:pt>
    <dgm:pt modelId="{8FC96E31-FE44-441B-9852-8E08A260AB7A}" type="pres">
      <dgm:prSet presAssocID="{BA7D70C5-21FE-4FBE-842A-C05586992EB1}" presName="ThreeNodes_1" presStyleLbl="node1" presStyleIdx="0" presStyleCnt="3">
        <dgm:presLayoutVars>
          <dgm:bulletEnabled val="1"/>
        </dgm:presLayoutVars>
      </dgm:prSet>
      <dgm:spPr/>
    </dgm:pt>
    <dgm:pt modelId="{5A43896E-1F9E-4929-BD41-3A69A7970187}" type="pres">
      <dgm:prSet presAssocID="{BA7D70C5-21FE-4FBE-842A-C05586992EB1}" presName="ThreeNodes_2" presStyleLbl="node1" presStyleIdx="1" presStyleCnt="3">
        <dgm:presLayoutVars>
          <dgm:bulletEnabled val="1"/>
        </dgm:presLayoutVars>
      </dgm:prSet>
      <dgm:spPr/>
    </dgm:pt>
    <dgm:pt modelId="{6F229967-A7F4-4101-BFB6-65DBC8B78C2F}" type="pres">
      <dgm:prSet presAssocID="{BA7D70C5-21FE-4FBE-842A-C05586992EB1}" presName="ThreeNodes_3" presStyleLbl="node1" presStyleIdx="2" presStyleCnt="3">
        <dgm:presLayoutVars>
          <dgm:bulletEnabled val="1"/>
        </dgm:presLayoutVars>
      </dgm:prSet>
      <dgm:spPr/>
    </dgm:pt>
    <dgm:pt modelId="{3092FF86-7CA2-461E-AFE3-B8096B1E5F31}" type="pres">
      <dgm:prSet presAssocID="{BA7D70C5-21FE-4FBE-842A-C05586992EB1}" presName="ThreeConn_1-2" presStyleLbl="fgAccFollowNode1" presStyleIdx="0" presStyleCnt="2">
        <dgm:presLayoutVars>
          <dgm:bulletEnabled val="1"/>
        </dgm:presLayoutVars>
      </dgm:prSet>
      <dgm:spPr/>
    </dgm:pt>
    <dgm:pt modelId="{2C83AA8B-3B42-4E53-88CF-392C28E2FE0A}" type="pres">
      <dgm:prSet presAssocID="{BA7D70C5-21FE-4FBE-842A-C05586992EB1}" presName="ThreeConn_2-3" presStyleLbl="fgAccFollowNode1" presStyleIdx="1" presStyleCnt="2">
        <dgm:presLayoutVars>
          <dgm:bulletEnabled val="1"/>
        </dgm:presLayoutVars>
      </dgm:prSet>
      <dgm:spPr/>
    </dgm:pt>
    <dgm:pt modelId="{B61148AC-3520-4FC4-9D99-FC048CE110F8}" type="pres">
      <dgm:prSet presAssocID="{BA7D70C5-21FE-4FBE-842A-C05586992EB1}" presName="ThreeNodes_1_text" presStyleLbl="node1" presStyleIdx="2" presStyleCnt="3">
        <dgm:presLayoutVars>
          <dgm:bulletEnabled val="1"/>
        </dgm:presLayoutVars>
      </dgm:prSet>
      <dgm:spPr/>
    </dgm:pt>
    <dgm:pt modelId="{18EA5FE7-5309-4AE4-AA06-E8D460893047}" type="pres">
      <dgm:prSet presAssocID="{BA7D70C5-21FE-4FBE-842A-C05586992EB1}" presName="ThreeNodes_2_text" presStyleLbl="node1" presStyleIdx="2" presStyleCnt="3">
        <dgm:presLayoutVars>
          <dgm:bulletEnabled val="1"/>
        </dgm:presLayoutVars>
      </dgm:prSet>
      <dgm:spPr/>
    </dgm:pt>
    <dgm:pt modelId="{FEBE4793-640A-4F3D-B1EB-21B098F5EAB9}" type="pres">
      <dgm:prSet presAssocID="{BA7D70C5-21FE-4FBE-842A-C05586992EB1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50410306-ADA1-49B3-858D-8E71A6AC5A39}" srcId="{BA7D70C5-21FE-4FBE-842A-C05586992EB1}" destId="{8E137EDA-8E82-4E7C-A365-C55022172A3D}" srcOrd="1" destOrd="0" parTransId="{BCFBF152-9DF2-4D71-94BA-987859EEF250}" sibTransId="{84BF15B9-9ED4-4018-A415-E180B816191B}"/>
    <dgm:cxn modelId="{09F2E40F-3FD9-4C6E-B5CF-CBC3D1F78CA9}" type="presOf" srcId="{8E137EDA-8E82-4E7C-A365-C55022172A3D}" destId="{5A43896E-1F9E-4929-BD41-3A69A7970187}" srcOrd="0" destOrd="0" presId="urn:microsoft.com/office/officeart/2005/8/layout/vProcess5"/>
    <dgm:cxn modelId="{40ED581A-5996-4779-9E38-2E53A9631D83}" srcId="{BA7D70C5-21FE-4FBE-842A-C05586992EB1}" destId="{E74E9724-2AF5-4184-8B51-B0B42F63B82E}" srcOrd="2" destOrd="0" parTransId="{B24FA048-E0BB-4432-B435-CE68C6C7909F}" sibTransId="{389915FB-6B2B-47A9-A2E6-0E4548EE1812}"/>
    <dgm:cxn modelId="{03F56F25-E6EA-45F6-A27C-AE0BB9C2DEE0}" type="presOf" srcId="{BA7D70C5-21FE-4FBE-842A-C05586992EB1}" destId="{A13FB358-49CB-429C-8ADB-6F71BBB9016D}" srcOrd="0" destOrd="0" presId="urn:microsoft.com/office/officeart/2005/8/layout/vProcess5"/>
    <dgm:cxn modelId="{88275F32-062E-458F-AAFA-FBA9775769C3}" type="presOf" srcId="{8E137EDA-8E82-4E7C-A365-C55022172A3D}" destId="{18EA5FE7-5309-4AE4-AA06-E8D460893047}" srcOrd="1" destOrd="0" presId="urn:microsoft.com/office/officeart/2005/8/layout/vProcess5"/>
    <dgm:cxn modelId="{A7923339-C5FB-4B02-B287-2D93403ED59F}" type="presOf" srcId="{DCE74CC5-BAC6-45F9-8307-309736BE3B34}" destId="{3092FF86-7CA2-461E-AFE3-B8096B1E5F31}" srcOrd="0" destOrd="0" presId="urn:microsoft.com/office/officeart/2005/8/layout/vProcess5"/>
    <dgm:cxn modelId="{2F4E1A64-0A2E-4FAD-820B-7D7476B23EA1}" type="presOf" srcId="{E74E9724-2AF5-4184-8B51-B0B42F63B82E}" destId="{6F229967-A7F4-4101-BFB6-65DBC8B78C2F}" srcOrd="0" destOrd="0" presId="urn:microsoft.com/office/officeart/2005/8/layout/vProcess5"/>
    <dgm:cxn modelId="{B40B4A57-D73A-4B44-A292-5F158F251B3A}" type="presOf" srcId="{84BF15B9-9ED4-4018-A415-E180B816191B}" destId="{2C83AA8B-3B42-4E53-88CF-392C28E2FE0A}" srcOrd="0" destOrd="0" presId="urn:microsoft.com/office/officeart/2005/8/layout/vProcess5"/>
    <dgm:cxn modelId="{C242A1A6-5484-43D8-95FB-B02992035F8B}" type="presOf" srcId="{9AA49D00-F93F-4188-99D9-C02B342BBAB3}" destId="{B61148AC-3520-4FC4-9D99-FC048CE110F8}" srcOrd="1" destOrd="0" presId="urn:microsoft.com/office/officeart/2005/8/layout/vProcess5"/>
    <dgm:cxn modelId="{3B34CDA7-1614-4B69-8850-A7C7423D6F86}" type="presOf" srcId="{9AA49D00-F93F-4188-99D9-C02B342BBAB3}" destId="{8FC96E31-FE44-441B-9852-8E08A260AB7A}" srcOrd="0" destOrd="0" presId="urn:microsoft.com/office/officeart/2005/8/layout/vProcess5"/>
    <dgm:cxn modelId="{AE96D8D3-C868-4CCF-99B1-C71E8E0899B6}" type="presOf" srcId="{E74E9724-2AF5-4184-8B51-B0B42F63B82E}" destId="{FEBE4793-640A-4F3D-B1EB-21B098F5EAB9}" srcOrd="1" destOrd="0" presId="urn:microsoft.com/office/officeart/2005/8/layout/vProcess5"/>
    <dgm:cxn modelId="{F9C6A3FE-6625-4678-8744-9CF1449851C6}" srcId="{BA7D70C5-21FE-4FBE-842A-C05586992EB1}" destId="{9AA49D00-F93F-4188-99D9-C02B342BBAB3}" srcOrd="0" destOrd="0" parTransId="{197E741F-7EAF-4A35-ABD4-A6A6FFA9F2B9}" sibTransId="{DCE74CC5-BAC6-45F9-8307-309736BE3B34}"/>
    <dgm:cxn modelId="{4821CBD9-B9FD-4C93-AAE9-3F3938F03E83}" type="presParOf" srcId="{A13FB358-49CB-429C-8ADB-6F71BBB9016D}" destId="{97AAE56E-93B3-4528-8A39-53E67CD92A1A}" srcOrd="0" destOrd="0" presId="urn:microsoft.com/office/officeart/2005/8/layout/vProcess5"/>
    <dgm:cxn modelId="{0E928AE8-5B83-414F-BC39-70002F111131}" type="presParOf" srcId="{A13FB358-49CB-429C-8ADB-6F71BBB9016D}" destId="{8FC96E31-FE44-441B-9852-8E08A260AB7A}" srcOrd="1" destOrd="0" presId="urn:microsoft.com/office/officeart/2005/8/layout/vProcess5"/>
    <dgm:cxn modelId="{8FD53BB9-8254-4293-8279-EF13A493B41E}" type="presParOf" srcId="{A13FB358-49CB-429C-8ADB-6F71BBB9016D}" destId="{5A43896E-1F9E-4929-BD41-3A69A7970187}" srcOrd="2" destOrd="0" presId="urn:microsoft.com/office/officeart/2005/8/layout/vProcess5"/>
    <dgm:cxn modelId="{9CA4EAFF-5388-4F15-B998-30C95A467096}" type="presParOf" srcId="{A13FB358-49CB-429C-8ADB-6F71BBB9016D}" destId="{6F229967-A7F4-4101-BFB6-65DBC8B78C2F}" srcOrd="3" destOrd="0" presId="urn:microsoft.com/office/officeart/2005/8/layout/vProcess5"/>
    <dgm:cxn modelId="{B733D7B4-FE3F-4CFE-950A-1CDBE3CB1406}" type="presParOf" srcId="{A13FB358-49CB-429C-8ADB-6F71BBB9016D}" destId="{3092FF86-7CA2-461E-AFE3-B8096B1E5F31}" srcOrd="4" destOrd="0" presId="urn:microsoft.com/office/officeart/2005/8/layout/vProcess5"/>
    <dgm:cxn modelId="{3C66D1C6-0E6D-45A6-BDF6-D439E0AE59B0}" type="presParOf" srcId="{A13FB358-49CB-429C-8ADB-6F71BBB9016D}" destId="{2C83AA8B-3B42-4E53-88CF-392C28E2FE0A}" srcOrd="5" destOrd="0" presId="urn:microsoft.com/office/officeart/2005/8/layout/vProcess5"/>
    <dgm:cxn modelId="{63678667-F9DC-42C9-BE4E-EBFCDB2CFB20}" type="presParOf" srcId="{A13FB358-49CB-429C-8ADB-6F71BBB9016D}" destId="{B61148AC-3520-4FC4-9D99-FC048CE110F8}" srcOrd="6" destOrd="0" presId="urn:microsoft.com/office/officeart/2005/8/layout/vProcess5"/>
    <dgm:cxn modelId="{460EDB4E-70E9-4FE0-94C8-E3CA1158FA6D}" type="presParOf" srcId="{A13FB358-49CB-429C-8ADB-6F71BBB9016D}" destId="{18EA5FE7-5309-4AE4-AA06-E8D460893047}" srcOrd="7" destOrd="0" presId="urn:microsoft.com/office/officeart/2005/8/layout/vProcess5"/>
    <dgm:cxn modelId="{6724488B-E95B-4C4D-A101-EC888157CC66}" type="presParOf" srcId="{A13FB358-49CB-429C-8ADB-6F71BBB9016D}" destId="{FEBE4793-640A-4F3D-B1EB-21B098F5EAB9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B20C95E-3153-4142-84E4-859E371FC36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804DE2B-14F5-408A-9591-9AA552BF0E76}">
      <dgm:prSet/>
      <dgm:spPr/>
      <dgm:t>
        <a:bodyPr/>
        <a:lstStyle/>
        <a:p>
          <a:r>
            <a:rPr lang="en-US" b="1"/>
            <a:t>Benefits</a:t>
          </a:r>
          <a:endParaRPr lang="en-US"/>
        </a:p>
      </dgm:t>
    </dgm:pt>
    <dgm:pt modelId="{EDAF6604-D627-439F-A3AE-0BFD1B7AC733}" type="parTrans" cxnId="{A1A1E81F-0F81-4BFE-9C7C-55F2555E4060}">
      <dgm:prSet/>
      <dgm:spPr/>
      <dgm:t>
        <a:bodyPr/>
        <a:lstStyle/>
        <a:p>
          <a:endParaRPr lang="en-US"/>
        </a:p>
      </dgm:t>
    </dgm:pt>
    <dgm:pt modelId="{C3FF0B7A-DEBA-447E-BE80-16D7A80B35A4}" type="sibTrans" cxnId="{A1A1E81F-0F81-4BFE-9C7C-55F2555E4060}">
      <dgm:prSet/>
      <dgm:spPr/>
      <dgm:t>
        <a:bodyPr/>
        <a:lstStyle/>
        <a:p>
          <a:endParaRPr lang="en-US"/>
        </a:p>
      </dgm:t>
    </dgm:pt>
    <dgm:pt modelId="{FB098C2A-66BB-49A8-906C-EEEC7FD8B77C}">
      <dgm:prSet/>
      <dgm:spPr/>
      <dgm:t>
        <a:bodyPr/>
        <a:lstStyle/>
        <a:p>
          <a:r>
            <a:rPr lang="en-US"/>
            <a:t>Improved efficiency and communication.</a:t>
          </a:r>
        </a:p>
      </dgm:t>
    </dgm:pt>
    <dgm:pt modelId="{021835FF-71E3-4F74-A14D-8DDBE58B87D4}" type="parTrans" cxnId="{C10A2827-2C8C-4640-8476-EACA00543F44}">
      <dgm:prSet/>
      <dgm:spPr/>
      <dgm:t>
        <a:bodyPr/>
        <a:lstStyle/>
        <a:p>
          <a:endParaRPr lang="en-US"/>
        </a:p>
      </dgm:t>
    </dgm:pt>
    <dgm:pt modelId="{08DDC8C1-6104-44FF-8013-2B4FA673F2B9}" type="sibTrans" cxnId="{C10A2827-2C8C-4640-8476-EACA00543F44}">
      <dgm:prSet/>
      <dgm:spPr/>
      <dgm:t>
        <a:bodyPr/>
        <a:lstStyle/>
        <a:p>
          <a:endParaRPr lang="en-US"/>
        </a:p>
      </dgm:t>
    </dgm:pt>
    <dgm:pt modelId="{1DCB70DB-41A4-496E-8C97-7BF8AEFCAC11}">
      <dgm:prSet/>
      <dgm:spPr/>
      <dgm:t>
        <a:bodyPr/>
        <a:lstStyle/>
        <a:p>
          <a:r>
            <a:rPr lang="en-US"/>
            <a:t>Reduced administrative workload.</a:t>
          </a:r>
        </a:p>
      </dgm:t>
    </dgm:pt>
    <dgm:pt modelId="{E6BB4E2F-3C70-455B-94BF-8000C25C524D}" type="parTrans" cxnId="{4AC47229-21BC-4A4D-90EB-EA3457A0086C}">
      <dgm:prSet/>
      <dgm:spPr/>
      <dgm:t>
        <a:bodyPr/>
        <a:lstStyle/>
        <a:p>
          <a:endParaRPr lang="en-US"/>
        </a:p>
      </dgm:t>
    </dgm:pt>
    <dgm:pt modelId="{2D8F29A3-A392-4F03-9161-22FAEF575B01}" type="sibTrans" cxnId="{4AC47229-21BC-4A4D-90EB-EA3457A0086C}">
      <dgm:prSet/>
      <dgm:spPr/>
      <dgm:t>
        <a:bodyPr/>
        <a:lstStyle/>
        <a:p>
          <a:endParaRPr lang="en-US"/>
        </a:p>
      </dgm:t>
    </dgm:pt>
    <dgm:pt modelId="{C1FC6964-3CAC-4CFD-8B57-92CC9F400F69}">
      <dgm:prSet/>
      <dgm:spPr/>
      <dgm:t>
        <a:bodyPr/>
        <a:lstStyle/>
        <a:p>
          <a:r>
            <a:rPr lang="en-US"/>
            <a:t>Better access to healthcare records.</a:t>
          </a:r>
        </a:p>
      </dgm:t>
    </dgm:pt>
    <dgm:pt modelId="{05A4C1AB-DD7C-4759-BD93-5653E15AC88D}" type="parTrans" cxnId="{7DAB1ADB-B8B2-4EC8-BFE6-49330B92D511}">
      <dgm:prSet/>
      <dgm:spPr/>
      <dgm:t>
        <a:bodyPr/>
        <a:lstStyle/>
        <a:p>
          <a:endParaRPr lang="en-US"/>
        </a:p>
      </dgm:t>
    </dgm:pt>
    <dgm:pt modelId="{4142CBEA-0768-4CF4-8E48-51E2F3972146}" type="sibTrans" cxnId="{7DAB1ADB-B8B2-4EC8-BFE6-49330B92D511}">
      <dgm:prSet/>
      <dgm:spPr/>
      <dgm:t>
        <a:bodyPr/>
        <a:lstStyle/>
        <a:p>
          <a:endParaRPr lang="en-US"/>
        </a:p>
      </dgm:t>
    </dgm:pt>
    <dgm:pt modelId="{9238E264-A854-47E3-99EC-A5F7165BE152}">
      <dgm:prSet/>
      <dgm:spPr/>
      <dgm:t>
        <a:bodyPr/>
        <a:lstStyle/>
        <a:p>
          <a:r>
            <a:rPr lang="en-US" b="1"/>
            <a:t>Challenges</a:t>
          </a:r>
          <a:endParaRPr lang="en-US"/>
        </a:p>
      </dgm:t>
    </dgm:pt>
    <dgm:pt modelId="{F117CE39-F8B1-4788-9DDB-3943481FBFE0}" type="parTrans" cxnId="{68481F53-9B6B-403C-A0E9-DCBEE1FDDE5C}">
      <dgm:prSet/>
      <dgm:spPr/>
      <dgm:t>
        <a:bodyPr/>
        <a:lstStyle/>
        <a:p>
          <a:endParaRPr lang="en-US"/>
        </a:p>
      </dgm:t>
    </dgm:pt>
    <dgm:pt modelId="{7126FBBA-51E4-46B2-9800-EE80384FEC1B}" type="sibTrans" cxnId="{68481F53-9B6B-403C-A0E9-DCBEE1FDDE5C}">
      <dgm:prSet/>
      <dgm:spPr/>
      <dgm:t>
        <a:bodyPr/>
        <a:lstStyle/>
        <a:p>
          <a:endParaRPr lang="en-US"/>
        </a:p>
      </dgm:t>
    </dgm:pt>
    <dgm:pt modelId="{0400FFFD-FB79-44F6-A52C-E43450DA667B}">
      <dgm:prSet/>
      <dgm:spPr/>
      <dgm:t>
        <a:bodyPr/>
        <a:lstStyle/>
        <a:p>
          <a:r>
            <a:rPr lang="en-US"/>
            <a:t>Ongoing implementation costs. </a:t>
          </a:r>
        </a:p>
      </dgm:t>
    </dgm:pt>
    <dgm:pt modelId="{00ADB055-CEBC-43E0-9709-E3D73ED68B05}" type="parTrans" cxnId="{31C317DE-3A6F-4E85-A9A0-76405BE24EB0}">
      <dgm:prSet/>
      <dgm:spPr/>
      <dgm:t>
        <a:bodyPr/>
        <a:lstStyle/>
        <a:p>
          <a:endParaRPr lang="en-US"/>
        </a:p>
      </dgm:t>
    </dgm:pt>
    <dgm:pt modelId="{930C6671-8005-44CC-84D5-E0429F244CCD}" type="sibTrans" cxnId="{31C317DE-3A6F-4E85-A9A0-76405BE24EB0}">
      <dgm:prSet/>
      <dgm:spPr/>
      <dgm:t>
        <a:bodyPr/>
        <a:lstStyle/>
        <a:p>
          <a:endParaRPr lang="en-US"/>
        </a:p>
      </dgm:t>
    </dgm:pt>
    <dgm:pt modelId="{EB0CD5B3-5FF1-4CEB-AF13-FB46CC142ED1}">
      <dgm:prSet/>
      <dgm:spPr/>
      <dgm:t>
        <a:bodyPr/>
        <a:lstStyle/>
        <a:p>
          <a:r>
            <a:rPr lang="en-US"/>
            <a:t>Dependence on technology.</a:t>
          </a:r>
        </a:p>
      </dgm:t>
    </dgm:pt>
    <dgm:pt modelId="{984C7700-3CCC-4E0D-BDD0-42FA4B0A806D}" type="parTrans" cxnId="{37D984BB-F9EE-4218-89AD-530680E2133B}">
      <dgm:prSet/>
      <dgm:spPr/>
      <dgm:t>
        <a:bodyPr/>
        <a:lstStyle/>
        <a:p>
          <a:endParaRPr lang="en-US"/>
        </a:p>
      </dgm:t>
    </dgm:pt>
    <dgm:pt modelId="{11EAE709-0087-4C81-B6E6-778FB8ADB167}" type="sibTrans" cxnId="{37D984BB-F9EE-4218-89AD-530680E2133B}">
      <dgm:prSet/>
      <dgm:spPr/>
      <dgm:t>
        <a:bodyPr/>
        <a:lstStyle/>
        <a:p>
          <a:endParaRPr lang="en-US"/>
        </a:p>
      </dgm:t>
    </dgm:pt>
    <dgm:pt modelId="{8FF36010-2557-4A7A-B73C-9FC622AFFF3B}">
      <dgm:prSet/>
      <dgm:spPr/>
      <dgm:t>
        <a:bodyPr/>
        <a:lstStyle/>
        <a:p>
          <a:r>
            <a:rPr lang="en-US"/>
            <a:t>Requirement for continuous staff training.</a:t>
          </a:r>
        </a:p>
      </dgm:t>
    </dgm:pt>
    <dgm:pt modelId="{B37FDBDF-BA96-42B7-BFD4-D5185B05D03B}" type="parTrans" cxnId="{3E393E68-B721-4B42-AB06-264C5BE85026}">
      <dgm:prSet/>
      <dgm:spPr/>
      <dgm:t>
        <a:bodyPr/>
        <a:lstStyle/>
        <a:p>
          <a:endParaRPr lang="en-US"/>
        </a:p>
      </dgm:t>
    </dgm:pt>
    <dgm:pt modelId="{219E4219-003B-4FBF-A434-C50F269B921C}" type="sibTrans" cxnId="{3E393E68-B721-4B42-AB06-264C5BE85026}">
      <dgm:prSet/>
      <dgm:spPr/>
      <dgm:t>
        <a:bodyPr/>
        <a:lstStyle/>
        <a:p>
          <a:endParaRPr lang="en-US"/>
        </a:p>
      </dgm:t>
    </dgm:pt>
    <dgm:pt modelId="{31913169-F1CA-4A6F-A81C-7AEBA90D4EAF}">
      <dgm:prSet/>
      <dgm:spPr/>
      <dgm:t>
        <a:bodyPr/>
        <a:lstStyle/>
        <a:p>
          <a:r>
            <a:rPr lang="en-US"/>
            <a:t>Key Point: The NHS App improves efficiency, but successful implementation requires long-term investment and support (NHS England, 2021).</a:t>
          </a:r>
        </a:p>
      </dgm:t>
    </dgm:pt>
    <dgm:pt modelId="{2DDC5A00-49AC-4DC1-9757-A0C7F546C342}" type="parTrans" cxnId="{E238DAAE-16C1-455F-B143-5F6E5E5C939D}">
      <dgm:prSet/>
      <dgm:spPr/>
      <dgm:t>
        <a:bodyPr/>
        <a:lstStyle/>
        <a:p>
          <a:endParaRPr lang="en-US"/>
        </a:p>
      </dgm:t>
    </dgm:pt>
    <dgm:pt modelId="{5C5F6F98-5BF2-48EE-8152-8AE6129E5373}" type="sibTrans" cxnId="{E238DAAE-16C1-455F-B143-5F6E5E5C939D}">
      <dgm:prSet/>
      <dgm:spPr/>
      <dgm:t>
        <a:bodyPr/>
        <a:lstStyle/>
        <a:p>
          <a:endParaRPr lang="en-US"/>
        </a:p>
      </dgm:t>
    </dgm:pt>
    <dgm:pt modelId="{0E45386F-1653-42E2-9974-ABAE6D803DFF}" type="pres">
      <dgm:prSet presAssocID="{2B20C95E-3153-4142-84E4-859E371FC361}" presName="linear" presStyleCnt="0">
        <dgm:presLayoutVars>
          <dgm:animLvl val="lvl"/>
          <dgm:resizeHandles val="exact"/>
        </dgm:presLayoutVars>
      </dgm:prSet>
      <dgm:spPr/>
    </dgm:pt>
    <dgm:pt modelId="{2C1B0564-A286-4A11-BF83-80DB821588BC}" type="pres">
      <dgm:prSet presAssocID="{E804DE2B-14F5-408A-9591-9AA552BF0E76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D0C1E1B5-E386-409D-9CEF-5DE8331E3536}" type="pres">
      <dgm:prSet presAssocID="{E804DE2B-14F5-408A-9591-9AA552BF0E76}" presName="childText" presStyleLbl="revTx" presStyleIdx="0" presStyleCnt="2">
        <dgm:presLayoutVars>
          <dgm:bulletEnabled val="1"/>
        </dgm:presLayoutVars>
      </dgm:prSet>
      <dgm:spPr/>
    </dgm:pt>
    <dgm:pt modelId="{12C952EB-6A08-4677-9173-17B48B514E37}" type="pres">
      <dgm:prSet presAssocID="{9238E264-A854-47E3-99EC-A5F7165BE152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B5D62DAE-575B-4723-B893-B9F8B5489536}" type="pres">
      <dgm:prSet presAssocID="{9238E264-A854-47E3-99EC-A5F7165BE152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C62B9108-6DDE-4EEA-8678-855575496D85}" type="presOf" srcId="{E804DE2B-14F5-408A-9591-9AA552BF0E76}" destId="{2C1B0564-A286-4A11-BF83-80DB821588BC}" srcOrd="0" destOrd="0" presId="urn:microsoft.com/office/officeart/2005/8/layout/vList2"/>
    <dgm:cxn modelId="{474D3E1F-D963-4ABD-B1F7-44A213BF75F6}" type="presOf" srcId="{9238E264-A854-47E3-99EC-A5F7165BE152}" destId="{12C952EB-6A08-4677-9173-17B48B514E37}" srcOrd="0" destOrd="0" presId="urn:microsoft.com/office/officeart/2005/8/layout/vList2"/>
    <dgm:cxn modelId="{A1A1E81F-0F81-4BFE-9C7C-55F2555E4060}" srcId="{2B20C95E-3153-4142-84E4-859E371FC361}" destId="{E804DE2B-14F5-408A-9591-9AA552BF0E76}" srcOrd="0" destOrd="0" parTransId="{EDAF6604-D627-439F-A3AE-0BFD1B7AC733}" sibTransId="{C3FF0B7A-DEBA-447E-BE80-16D7A80B35A4}"/>
    <dgm:cxn modelId="{BD14FD25-6592-41D4-81D3-5166E4DE68AF}" type="presOf" srcId="{2B20C95E-3153-4142-84E4-859E371FC361}" destId="{0E45386F-1653-42E2-9974-ABAE6D803DFF}" srcOrd="0" destOrd="0" presId="urn:microsoft.com/office/officeart/2005/8/layout/vList2"/>
    <dgm:cxn modelId="{C10A2827-2C8C-4640-8476-EACA00543F44}" srcId="{E804DE2B-14F5-408A-9591-9AA552BF0E76}" destId="{FB098C2A-66BB-49A8-906C-EEEC7FD8B77C}" srcOrd="0" destOrd="0" parTransId="{021835FF-71E3-4F74-A14D-8DDBE58B87D4}" sibTransId="{08DDC8C1-6104-44FF-8013-2B4FA673F2B9}"/>
    <dgm:cxn modelId="{4AC47229-21BC-4A4D-90EB-EA3457A0086C}" srcId="{E804DE2B-14F5-408A-9591-9AA552BF0E76}" destId="{1DCB70DB-41A4-496E-8C97-7BF8AEFCAC11}" srcOrd="1" destOrd="0" parTransId="{E6BB4E2F-3C70-455B-94BF-8000C25C524D}" sibTransId="{2D8F29A3-A392-4F03-9161-22FAEF575B01}"/>
    <dgm:cxn modelId="{B126953B-F87F-43F0-A43B-79C1225240A2}" type="presOf" srcId="{1DCB70DB-41A4-496E-8C97-7BF8AEFCAC11}" destId="{D0C1E1B5-E386-409D-9CEF-5DE8331E3536}" srcOrd="0" destOrd="1" presId="urn:microsoft.com/office/officeart/2005/8/layout/vList2"/>
    <dgm:cxn modelId="{D940035C-331A-48BC-AC02-4585A4A30C87}" type="presOf" srcId="{FB098C2A-66BB-49A8-906C-EEEC7FD8B77C}" destId="{D0C1E1B5-E386-409D-9CEF-5DE8331E3536}" srcOrd="0" destOrd="0" presId="urn:microsoft.com/office/officeart/2005/8/layout/vList2"/>
    <dgm:cxn modelId="{E57AC660-A17E-4EB2-A413-8F412CB07FD8}" type="presOf" srcId="{31913169-F1CA-4A6F-A81C-7AEBA90D4EAF}" destId="{B5D62DAE-575B-4723-B893-B9F8B5489536}" srcOrd="0" destOrd="3" presId="urn:microsoft.com/office/officeart/2005/8/layout/vList2"/>
    <dgm:cxn modelId="{398E8761-ABE0-4B99-91B9-E65BE7C2D1AE}" type="presOf" srcId="{8FF36010-2557-4A7A-B73C-9FC622AFFF3B}" destId="{B5D62DAE-575B-4723-B893-B9F8B5489536}" srcOrd="0" destOrd="2" presId="urn:microsoft.com/office/officeart/2005/8/layout/vList2"/>
    <dgm:cxn modelId="{3E393E68-B721-4B42-AB06-264C5BE85026}" srcId="{9238E264-A854-47E3-99EC-A5F7165BE152}" destId="{8FF36010-2557-4A7A-B73C-9FC622AFFF3B}" srcOrd="2" destOrd="0" parTransId="{B37FDBDF-BA96-42B7-BFD4-D5185B05D03B}" sibTransId="{219E4219-003B-4FBF-A434-C50F269B921C}"/>
    <dgm:cxn modelId="{602FAF50-FB80-41E7-BC5D-7893BA8EC8AF}" type="presOf" srcId="{EB0CD5B3-5FF1-4CEB-AF13-FB46CC142ED1}" destId="{B5D62DAE-575B-4723-B893-B9F8B5489536}" srcOrd="0" destOrd="1" presId="urn:microsoft.com/office/officeart/2005/8/layout/vList2"/>
    <dgm:cxn modelId="{68481F53-9B6B-403C-A0E9-DCBEE1FDDE5C}" srcId="{2B20C95E-3153-4142-84E4-859E371FC361}" destId="{9238E264-A854-47E3-99EC-A5F7165BE152}" srcOrd="1" destOrd="0" parTransId="{F117CE39-F8B1-4788-9DDB-3943481FBFE0}" sibTransId="{7126FBBA-51E4-46B2-9800-EE80384FEC1B}"/>
    <dgm:cxn modelId="{5B17289D-4313-441F-98AA-B700BA089CD9}" type="presOf" srcId="{0400FFFD-FB79-44F6-A52C-E43450DA667B}" destId="{B5D62DAE-575B-4723-B893-B9F8B5489536}" srcOrd="0" destOrd="0" presId="urn:microsoft.com/office/officeart/2005/8/layout/vList2"/>
    <dgm:cxn modelId="{E238DAAE-16C1-455F-B143-5F6E5E5C939D}" srcId="{9238E264-A854-47E3-99EC-A5F7165BE152}" destId="{31913169-F1CA-4A6F-A81C-7AEBA90D4EAF}" srcOrd="3" destOrd="0" parTransId="{2DDC5A00-49AC-4DC1-9757-A0C7F546C342}" sibTransId="{5C5F6F98-5BF2-48EE-8152-8AE6129E5373}"/>
    <dgm:cxn modelId="{37D984BB-F9EE-4218-89AD-530680E2133B}" srcId="{9238E264-A854-47E3-99EC-A5F7165BE152}" destId="{EB0CD5B3-5FF1-4CEB-AF13-FB46CC142ED1}" srcOrd="1" destOrd="0" parTransId="{984C7700-3CCC-4E0D-BDD0-42FA4B0A806D}" sibTransId="{11EAE709-0087-4C81-B6E6-778FB8ADB167}"/>
    <dgm:cxn modelId="{BDE305CA-1868-4867-9D65-04FDF8BAEDC4}" type="presOf" srcId="{C1FC6964-3CAC-4CFD-8B57-92CC9F400F69}" destId="{D0C1E1B5-E386-409D-9CEF-5DE8331E3536}" srcOrd="0" destOrd="2" presId="urn:microsoft.com/office/officeart/2005/8/layout/vList2"/>
    <dgm:cxn modelId="{7DAB1ADB-B8B2-4EC8-BFE6-49330B92D511}" srcId="{E804DE2B-14F5-408A-9591-9AA552BF0E76}" destId="{C1FC6964-3CAC-4CFD-8B57-92CC9F400F69}" srcOrd="2" destOrd="0" parTransId="{05A4C1AB-DD7C-4759-BD93-5653E15AC88D}" sibTransId="{4142CBEA-0768-4CF4-8E48-51E2F3972146}"/>
    <dgm:cxn modelId="{31C317DE-3A6F-4E85-A9A0-76405BE24EB0}" srcId="{9238E264-A854-47E3-99EC-A5F7165BE152}" destId="{0400FFFD-FB79-44F6-A52C-E43450DA667B}" srcOrd="0" destOrd="0" parTransId="{00ADB055-CEBC-43E0-9709-E3D73ED68B05}" sibTransId="{930C6671-8005-44CC-84D5-E0429F244CCD}"/>
    <dgm:cxn modelId="{3379ED3D-041B-44B8-9E07-1318C68F7200}" type="presParOf" srcId="{0E45386F-1653-42E2-9974-ABAE6D803DFF}" destId="{2C1B0564-A286-4A11-BF83-80DB821588BC}" srcOrd="0" destOrd="0" presId="urn:microsoft.com/office/officeart/2005/8/layout/vList2"/>
    <dgm:cxn modelId="{200D027A-5BD6-408D-9EB8-74F60A1AE0DF}" type="presParOf" srcId="{0E45386F-1653-42E2-9974-ABAE6D803DFF}" destId="{D0C1E1B5-E386-409D-9CEF-5DE8331E3536}" srcOrd="1" destOrd="0" presId="urn:microsoft.com/office/officeart/2005/8/layout/vList2"/>
    <dgm:cxn modelId="{344A9545-8D7A-46F8-B31A-5FA7846A0CB7}" type="presParOf" srcId="{0E45386F-1653-42E2-9974-ABAE6D803DFF}" destId="{12C952EB-6A08-4677-9173-17B48B514E37}" srcOrd="2" destOrd="0" presId="urn:microsoft.com/office/officeart/2005/8/layout/vList2"/>
    <dgm:cxn modelId="{8508E1B9-2A7E-4C7D-9410-56D4112A4E70}" type="presParOf" srcId="{0E45386F-1653-42E2-9974-ABAE6D803DFF}" destId="{B5D62DAE-575B-4723-B893-B9F8B5489536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A27EA81-3B73-4631-AE3C-751E6FEF06A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ECAD074-3ADC-4B3F-890E-5CD271B87CFB}">
      <dgm:prSet/>
      <dgm:spPr/>
      <dgm:t>
        <a:bodyPr/>
        <a:lstStyle/>
        <a:p>
          <a:r>
            <a:rPr lang="en-US"/>
            <a:t>Patients can access healthcare services 24 hours a day without contacting their GP surgery.</a:t>
          </a:r>
        </a:p>
      </dgm:t>
    </dgm:pt>
    <dgm:pt modelId="{CFF8760F-49D3-4B2A-9103-DC11CB3BA17F}" type="parTrans" cxnId="{1F7F7B14-E767-4873-B01F-A1C6BED8B936}">
      <dgm:prSet/>
      <dgm:spPr/>
      <dgm:t>
        <a:bodyPr/>
        <a:lstStyle/>
        <a:p>
          <a:endParaRPr lang="en-US"/>
        </a:p>
      </dgm:t>
    </dgm:pt>
    <dgm:pt modelId="{5D4F472A-1B1A-421D-9C6A-E98F21B893C2}" type="sibTrans" cxnId="{1F7F7B14-E767-4873-B01F-A1C6BED8B936}">
      <dgm:prSet/>
      <dgm:spPr/>
      <dgm:t>
        <a:bodyPr/>
        <a:lstStyle/>
        <a:p>
          <a:endParaRPr lang="en-US"/>
        </a:p>
      </dgm:t>
    </dgm:pt>
    <dgm:pt modelId="{4E1569CB-952F-45A1-8F5E-019D1D888A45}">
      <dgm:prSet/>
      <dgm:spPr/>
      <dgm:t>
        <a:bodyPr/>
        <a:lstStyle/>
        <a:p>
          <a:r>
            <a:rPr lang="en-US"/>
            <a:t>The app promotes greater independence and self-management of health conditions.</a:t>
          </a:r>
        </a:p>
      </dgm:t>
    </dgm:pt>
    <dgm:pt modelId="{885617C6-5280-4D8E-9AEC-A14EA80FD7D1}" type="parTrans" cxnId="{EA12C14B-9DDD-46F4-A991-83BB4BA105BF}">
      <dgm:prSet/>
      <dgm:spPr/>
      <dgm:t>
        <a:bodyPr/>
        <a:lstStyle/>
        <a:p>
          <a:endParaRPr lang="en-US"/>
        </a:p>
      </dgm:t>
    </dgm:pt>
    <dgm:pt modelId="{D5503533-E209-4D22-880D-59A4A3C75BA3}" type="sibTrans" cxnId="{EA12C14B-9DDD-46F4-A991-83BB4BA105BF}">
      <dgm:prSet/>
      <dgm:spPr/>
      <dgm:t>
        <a:bodyPr/>
        <a:lstStyle/>
        <a:p>
          <a:endParaRPr lang="en-US"/>
        </a:p>
      </dgm:t>
    </dgm:pt>
    <dgm:pt modelId="{97D3EB5D-9A67-49AF-9457-6608C7524BBB}">
      <dgm:prSet/>
      <dgm:spPr/>
      <dgm:t>
        <a:bodyPr/>
        <a:lstStyle/>
        <a:p>
          <a:r>
            <a:rPr lang="en-US"/>
            <a:t>Many users report increased satisfaction due to improved convenience and accessibility (NHS, 2026, Patients Association, 2024).</a:t>
          </a:r>
        </a:p>
      </dgm:t>
    </dgm:pt>
    <dgm:pt modelId="{6CFFE689-2DD1-4E95-9C27-67A3EF1812A0}" type="parTrans" cxnId="{0E17902B-436A-4155-8DEC-B67FBA54B5E9}">
      <dgm:prSet/>
      <dgm:spPr/>
      <dgm:t>
        <a:bodyPr/>
        <a:lstStyle/>
        <a:p>
          <a:endParaRPr lang="en-US"/>
        </a:p>
      </dgm:t>
    </dgm:pt>
    <dgm:pt modelId="{A890C5FD-39ED-4878-A97F-1BCEE8E40978}" type="sibTrans" cxnId="{0E17902B-436A-4155-8DEC-B67FBA54B5E9}">
      <dgm:prSet/>
      <dgm:spPr/>
      <dgm:t>
        <a:bodyPr/>
        <a:lstStyle/>
        <a:p>
          <a:endParaRPr lang="en-US"/>
        </a:p>
      </dgm:t>
    </dgm:pt>
    <dgm:pt modelId="{8E81CFC9-700C-4E3D-AFDC-5B12328128F4}" type="pres">
      <dgm:prSet presAssocID="{3A27EA81-3B73-4631-AE3C-751E6FEF06AA}" presName="root" presStyleCnt="0">
        <dgm:presLayoutVars>
          <dgm:dir/>
          <dgm:resizeHandles val="exact"/>
        </dgm:presLayoutVars>
      </dgm:prSet>
      <dgm:spPr/>
    </dgm:pt>
    <dgm:pt modelId="{ED343EF1-8C78-4D00-8F04-94D06E0DDABE}" type="pres">
      <dgm:prSet presAssocID="{2ECAD074-3ADC-4B3F-890E-5CD271B87CFB}" presName="compNode" presStyleCnt="0"/>
      <dgm:spPr/>
    </dgm:pt>
    <dgm:pt modelId="{921D5AB0-5FFF-4348-8ED6-F2BAD99E4665}" type="pres">
      <dgm:prSet presAssocID="{2ECAD074-3ADC-4B3F-890E-5CD271B87CFB}" presName="bgRect" presStyleLbl="bgShp" presStyleIdx="0" presStyleCnt="3"/>
      <dgm:spPr/>
    </dgm:pt>
    <dgm:pt modelId="{9710573A-4336-423E-BE4E-B28EEDE94FE5}" type="pres">
      <dgm:prSet presAssocID="{2ECAD074-3ADC-4B3F-890E-5CD271B87CFB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B71F9283-4BEE-49A4-A954-D9E22711F9F8}" type="pres">
      <dgm:prSet presAssocID="{2ECAD074-3ADC-4B3F-890E-5CD271B87CFB}" presName="spaceRect" presStyleCnt="0"/>
      <dgm:spPr/>
    </dgm:pt>
    <dgm:pt modelId="{4FDBC778-3C97-424F-A2B4-8236EFD91692}" type="pres">
      <dgm:prSet presAssocID="{2ECAD074-3ADC-4B3F-890E-5CD271B87CFB}" presName="parTx" presStyleLbl="revTx" presStyleIdx="0" presStyleCnt="3">
        <dgm:presLayoutVars>
          <dgm:chMax val="0"/>
          <dgm:chPref val="0"/>
        </dgm:presLayoutVars>
      </dgm:prSet>
      <dgm:spPr/>
    </dgm:pt>
    <dgm:pt modelId="{51096685-DBA5-4A97-8CA6-E31FB5EA3415}" type="pres">
      <dgm:prSet presAssocID="{5D4F472A-1B1A-421D-9C6A-E98F21B893C2}" presName="sibTrans" presStyleCnt="0"/>
      <dgm:spPr/>
    </dgm:pt>
    <dgm:pt modelId="{0B34D68D-8EF0-44F1-AF88-C2A7246C5E82}" type="pres">
      <dgm:prSet presAssocID="{4E1569CB-952F-45A1-8F5E-019D1D888A45}" presName="compNode" presStyleCnt="0"/>
      <dgm:spPr/>
    </dgm:pt>
    <dgm:pt modelId="{CB729EDD-CC61-4083-A68B-6C2FC99E28FF}" type="pres">
      <dgm:prSet presAssocID="{4E1569CB-952F-45A1-8F5E-019D1D888A45}" presName="bgRect" presStyleLbl="bgShp" presStyleIdx="1" presStyleCnt="3"/>
      <dgm:spPr/>
    </dgm:pt>
    <dgm:pt modelId="{01DCB2C7-ABB5-4A02-A835-BC90107B392C}" type="pres">
      <dgm:prSet presAssocID="{4E1569CB-952F-45A1-8F5E-019D1D888A45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842C96C9-E6F5-4D67-9D68-BE463C4E0894}" type="pres">
      <dgm:prSet presAssocID="{4E1569CB-952F-45A1-8F5E-019D1D888A45}" presName="spaceRect" presStyleCnt="0"/>
      <dgm:spPr/>
    </dgm:pt>
    <dgm:pt modelId="{EEDEA37E-EC5A-4755-BAA6-E8B17634957A}" type="pres">
      <dgm:prSet presAssocID="{4E1569CB-952F-45A1-8F5E-019D1D888A45}" presName="parTx" presStyleLbl="revTx" presStyleIdx="1" presStyleCnt="3">
        <dgm:presLayoutVars>
          <dgm:chMax val="0"/>
          <dgm:chPref val="0"/>
        </dgm:presLayoutVars>
      </dgm:prSet>
      <dgm:spPr/>
    </dgm:pt>
    <dgm:pt modelId="{23D53EF4-82A0-4E97-91F3-967F06608FB1}" type="pres">
      <dgm:prSet presAssocID="{D5503533-E209-4D22-880D-59A4A3C75BA3}" presName="sibTrans" presStyleCnt="0"/>
      <dgm:spPr/>
    </dgm:pt>
    <dgm:pt modelId="{45D591F6-B988-4A2F-BF2E-B67B56A897FF}" type="pres">
      <dgm:prSet presAssocID="{97D3EB5D-9A67-49AF-9457-6608C7524BBB}" presName="compNode" presStyleCnt="0"/>
      <dgm:spPr/>
    </dgm:pt>
    <dgm:pt modelId="{9D80CE38-60AB-4595-BC3B-E2EBB4B7F226}" type="pres">
      <dgm:prSet presAssocID="{97D3EB5D-9A67-49AF-9457-6608C7524BBB}" presName="bgRect" presStyleLbl="bgShp" presStyleIdx="2" presStyleCnt="3"/>
      <dgm:spPr/>
    </dgm:pt>
    <dgm:pt modelId="{E667A1DB-0511-4D6A-A387-39FAD4D2253F}" type="pres">
      <dgm:prSet presAssocID="{97D3EB5D-9A67-49AF-9457-6608C7524BBB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346C8099-8115-44B3-93BA-C71665392183}" type="pres">
      <dgm:prSet presAssocID="{97D3EB5D-9A67-49AF-9457-6608C7524BBB}" presName="spaceRect" presStyleCnt="0"/>
      <dgm:spPr/>
    </dgm:pt>
    <dgm:pt modelId="{7D1D2A49-5C2C-4407-87E0-F248886E53F6}" type="pres">
      <dgm:prSet presAssocID="{97D3EB5D-9A67-49AF-9457-6608C7524BBB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1F7F7B14-E767-4873-B01F-A1C6BED8B936}" srcId="{3A27EA81-3B73-4631-AE3C-751E6FEF06AA}" destId="{2ECAD074-3ADC-4B3F-890E-5CD271B87CFB}" srcOrd="0" destOrd="0" parTransId="{CFF8760F-49D3-4B2A-9103-DC11CB3BA17F}" sibTransId="{5D4F472A-1B1A-421D-9C6A-E98F21B893C2}"/>
    <dgm:cxn modelId="{25890329-3288-46B9-924B-8E5BCEB42EAC}" type="presOf" srcId="{2ECAD074-3ADC-4B3F-890E-5CD271B87CFB}" destId="{4FDBC778-3C97-424F-A2B4-8236EFD91692}" srcOrd="0" destOrd="0" presId="urn:microsoft.com/office/officeart/2018/2/layout/IconVerticalSolidList"/>
    <dgm:cxn modelId="{0E17902B-436A-4155-8DEC-B67FBA54B5E9}" srcId="{3A27EA81-3B73-4631-AE3C-751E6FEF06AA}" destId="{97D3EB5D-9A67-49AF-9457-6608C7524BBB}" srcOrd="2" destOrd="0" parTransId="{6CFFE689-2DD1-4E95-9C27-67A3EF1812A0}" sibTransId="{A890C5FD-39ED-4878-A97F-1BCEE8E40978}"/>
    <dgm:cxn modelId="{31510938-C8AF-4CE1-9839-3EEDBD3654EF}" type="presOf" srcId="{3A27EA81-3B73-4631-AE3C-751E6FEF06AA}" destId="{8E81CFC9-700C-4E3D-AFDC-5B12328128F4}" srcOrd="0" destOrd="0" presId="urn:microsoft.com/office/officeart/2018/2/layout/IconVerticalSolidList"/>
    <dgm:cxn modelId="{9C31D568-4EAE-44B9-8D45-AC44550C9EDE}" type="presOf" srcId="{4E1569CB-952F-45A1-8F5E-019D1D888A45}" destId="{EEDEA37E-EC5A-4755-BAA6-E8B17634957A}" srcOrd="0" destOrd="0" presId="urn:microsoft.com/office/officeart/2018/2/layout/IconVerticalSolidList"/>
    <dgm:cxn modelId="{EA12C14B-9DDD-46F4-A991-83BB4BA105BF}" srcId="{3A27EA81-3B73-4631-AE3C-751E6FEF06AA}" destId="{4E1569CB-952F-45A1-8F5E-019D1D888A45}" srcOrd="1" destOrd="0" parTransId="{885617C6-5280-4D8E-9AEC-A14EA80FD7D1}" sibTransId="{D5503533-E209-4D22-880D-59A4A3C75BA3}"/>
    <dgm:cxn modelId="{5347DDD7-A378-494C-8954-90F3335D5E19}" type="presOf" srcId="{97D3EB5D-9A67-49AF-9457-6608C7524BBB}" destId="{7D1D2A49-5C2C-4407-87E0-F248886E53F6}" srcOrd="0" destOrd="0" presId="urn:microsoft.com/office/officeart/2018/2/layout/IconVerticalSolidList"/>
    <dgm:cxn modelId="{632A8A89-8CA8-4474-9AA4-002775C97666}" type="presParOf" srcId="{8E81CFC9-700C-4E3D-AFDC-5B12328128F4}" destId="{ED343EF1-8C78-4D00-8F04-94D06E0DDABE}" srcOrd="0" destOrd="0" presId="urn:microsoft.com/office/officeart/2018/2/layout/IconVerticalSolidList"/>
    <dgm:cxn modelId="{0AD21078-6DD9-4D78-B963-0BD4C568777F}" type="presParOf" srcId="{ED343EF1-8C78-4D00-8F04-94D06E0DDABE}" destId="{921D5AB0-5FFF-4348-8ED6-F2BAD99E4665}" srcOrd="0" destOrd="0" presId="urn:microsoft.com/office/officeart/2018/2/layout/IconVerticalSolidList"/>
    <dgm:cxn modelId="{A0CB45E2-ADF0-4053-B51C-9593603627D7}" type="presParOf" srcId="{ED343EF1-8C78-4D00-8F04-94D06E0DDABE}" destId="{9710573A-4336-423E-BE4E-B28EEDE94FE5}" srcOrd="1" destOrd="0" presId="urn:microsoft.com/office/officeart/2018/2/layout/IconVerticalSolidList"/>
    <dgm:cxn modelId="{BA8163C4-FD77-42FE-84DD-2EB8FE02F311}" type="presParOf" srcId="{ED343EF1-8C78-4D00-8F04-94D06E0DDABE}" destId="{B71F9283-4BEE-49A4-A954-D9E22711F9F8}" srcOrd="2" destOrd="0" presId="urn:microsoft.com/office/officeart/2018/2/layout/IconVerticalSolidList"/>
    <dgm:cxn modelId="{2A1F21DD-14EB-47D1-BB88-27D39D9003FF}" type="presParOf" srcId="{ED343EF1-8C78-4D00-8F04-94D06E0DDABE}" destId="{4FDBC778-3C97-424F-A2B4-8236EFD91692}" srcOrd="3" destOrd="0" presId="urn:microsoft.com/office/officeart/2018/2/layout/IconVerticalSolidList"/>
    <dgm:cxn modelId="{405259CE-5F69-4B94-9470-752EB63819D1}" type="presParOf" srcId="{8E81CFC9-700C-4E3D-AFDC-5B12328128F4}" destId="{51096685-DBA5-4A97-8CA6-E31FB5EA3415}" srcOrd="1" destOrd="0" presId="urn:microsoft.com/office/officeart/2018/2/layout/IconVerticalSolidList"/>
    <dgm:cxn modelId="{53F1544B-05DD-4B41-82D8-867130D6B57D}" type="presParOf" srcId="{8E81CFC9-700C-4E3D-AFDC-5B12328128F4}" destId="{0B34D68D-8EF0-44F1-AF88-C2A7246C5E82}" srcOrd="2" destOrd="0" presId="urn:microsoft.com/office/officeart/2018/2/layout/IconVerticalSolidList"/>
    <dgm:cxn modelId="{DC344070-BBC5-4249-B1D1-D707F8EE98F1}" type="presParOf" srcId="{0B34D68D-8EF0-44F1-AF88-C2A7246C5E82}" destId="{CB729EDD-CC61-4083-A68B-6C2FC99E28FF}" srcOrd="0" destOrd="0" presId="urn:microsoft.com/office/officeart/2018/2/layout/IconVerticalSolidList"/>
    <dgm:cxn modelId="{B795690E-DD73-47B6-AB8E-1E677ABE7220}" type="presParOf" srcId="{0B34D68D-8EF0-44F1-AF88-C2A7246C5E82}" destId="{01DCB2C7-ABB5-4A02-A835-BC90107B392C}" srcOrd="1" destOrd="0" presId="urn:microsoft.com/office/officeart/2018/2/layout/IconVerticalSolidList"/>
    <dgm:cxn modelId="{FF99B2C4-B744-4F8C-A803-642D3C5270A2}" type="presParOf" srcId="{0B34D68D-8EF0-44F1-AF88-C2A7246C5E82}" destId="{842C96C9-E6F5-4D67-9D68-BE463C4E0894}" srcOrd="2" destOrd="0" presId="urn:microsoft.com/office/officeart/2018/2/layout/IconVerticalSolidList"/>
    <dgm:cxn modelId="{9AE033FC-92A0-4521-94A4-1BB8B502421F}" type="presParOf" srcId="{0B34D68D-8EF0-44F1-AF88-C2A7246C5E82}" destId="{EEDEA37E-EC5A-4755-BAA6-E8B17634957A}" srcOrd="3" destOrd="0" presId="urn:microsoft.com/office/officeart/2018/2/layout/IconVerticalSolidList"/>
    <dgm:cxn modelId="{3CCD4C65-B492-4D89-A439-F3EA1CFDE2EE}" type="presParOf" srcId="{8E81CFC9-700C-4E3D-AFDC-5B12328128F4}" destId="{23D53EF4-82A0-4E97-91F3-967F06608FB1}" srcOrd="3" destOrd="0" presId="urn:microsoft.com/office/officeart/2018/2/layout/IconVerticalSolidList"/>
    <dgm:cxn modelId="{451C9944-1713-4AC6-9B68-157BDDC513AC}" type="presParOf" srcId="{8E81CFC9-700C-4E3D-AFDC-5B12328128F4}" destId="{45D591F6-B988-4A2F-BF2E-B67B56A897FF}" srcOrd="4" destOrd="0" presId="urn:microsoft.com/office/officeart/2018/2/layout/IconVerticalSolidList"/>
    <dgm:cxn modelId="{84F40D24-81ED-4056-B6C6-ECF89C97937D}" type="presParOf" srcId="{45D591F6-B988-4A2F-BF2E-B67B56A897FF}" destId="{9D80CE38-60AB-4595-BC3B-E2EBB4B7F226}" srcOrd="0" destOrd="0" presId="urn:microsoft.com/office/officeart/2018/2/layout/IconVerticalSolidList"/>
    <dgm:cxn modelId="{A1811CD9-5B8E-4DD1-89DB-89BF250878BA}" type="presParOf" srcId="{45D591F6-B988-4A2F-BF2E-B67B56A897FF}" destId="{E667A1DB-0511-4D6A-A387-39FAD4D2253F}" srcOrd="1" destOrd="0" presId="urn:microsoft.com/office/officeart/2018/2/layout/IconVerticalSolidList"/>
    <dgm:cxn modelId="{82BABEDA-F4B1-4231-9CD6-813E4A8D6734}" type="presParOf" srcId="{45D591F6-B988-4A2F-BF2E-B67B56A897FF}" destId="{346C8099-8115-44B3-93BA-C71665392183}" srcOrd="2" destOrd="0" presId="urn:microsoft.com/office/officeart/2018/2/layout/IconVerticalSolidList"/>
    <dgm:cxn modelId="{2D5D1F8A-B4A5-4CF9-8324-D2C096E6023E}" type="presParOf" srcId="{45D591F6-B988-4A2F-BF2E-B67B56A897FF}" destId="{7D1D2A49-5C2C-4407-87E0-F248886E53F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52F1F00-6D6E-4036-97D8-94AE5978A5B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CA0A0665-1A68-4D2B-8D6B-D43CD73FE207}">
      <dgm:prSet/>
      <dgm:spPr/>
      <dgm:t>
        <a:bodyPr/>
        <a:lstStyle/>
        <a:p>
          <a:r>
            <a:rPr lang="en-US"/>
            <a:t>Improve digital literacy support for patients who struggle to use digital technology.</a:t>
          </a:r>
        </a:p>
      </dgm:t>
    </dgm:pt>
    <dgm:pt modelId="{367CF879-7CF0-4F3F-A26B-F690040F63FE}" type="parTrans" cxnId="{FB92B8E7-515C-4690-B997-BA45F15F61B2}">
      <dgm:prSet/>
      <dgm:spPr/>
      <dgm:t>
        <a:bodyPr/>
        <a:lstStyle/>
        <a:p>
          <a:endParaRPr lang="en-US"/>
        </a:p>
      </dgm:t>
    </dgm:pt>
    <dgm:pt modelId="{CBF03939-C984-4518-882C-55D4BD1C9CD7}" type="sibTrans" cxnId="{FB92B8E7-515C-4690-B997-BA45F15F61B2}">
      <dgm:prSet/>
      <dgm:spPr/>
      <dgm:t>
        <a:bodyPr/>
        <a:lstStyle/>
        <a:p>
          <a:endParaRPr lang="en-US"/>
        </a:p>
      </dgm:t>
    </dgm:pt>
    <dgm:pt modelId="{0F84CB4C-C110-4FD0-A4C7-3F41D25FABFD}">
      <dgm:prSet/>
      <dgm:spPr/>
      <dgm:t>
        <a:bodyPr/>
        <a:lstStyle/>
        <a:p>
          <a:r>
            <a:rPr lang="en-US"/>
            <a:t>Maintain non-digital alternatives to ensure equal access to healthcare services.</a:t>
          </a:r>
        </a:p>
      </dgm:t>
    </dgm:pt>
    <dgm:pt modelId="{FDDDF56B-1DE2-4F56-8B03-CC400F88BA22}" type="parTrans" cxnId="{376BB104-09AB-4123-B3D4-45A8A103485A}">
      <dgm:prSet/>
      <dgm:spPr/>
      <dgm:t>
        <a:bodyPr/>
        <a:lstStyle/>
        <a:p>
          <a:endParaRPr lang="en-US"/>
        </a:p>
      </dgm:t>
    </dgm:pt>
    <dgm:pt modelId="{E09393BD-3F04-415A-AFEF-C043737C0957}" type="sibTrans" cxnId="{376BB104-09AB-4123-B3D4-45A8A103485A}">
      <dgm:prSet/>
      <dgm:spPr/>
      <dgm:t>
        <a:bodyPr/>
        <a:lstStyle/>
        <a:p>
          <a:endParaRPr lang="en-US"/>
        </a:p>
      </dgm:t>
    </dgm:pt>
    <dgm:pt modelId="{9EF4DBAF-3822-478F-8656-BE087210FEBF}">
      <dgm:prSet/>
      <dgm:spPr/>
      <dgm:t>
        <a:bodyPr/>
        <a:lstStyle/>
        <a:p>
          <a:r>
            <a:rPr lang="en-US"/>
            <a:t>Continue investing in cybersecurity and digital infrastructure.</a:t>
          </a:r>
        </a:p>
      </dgm:t>
    </dgm:pt>
    <dgm:pt modelId="{2BD8E643-241E-4F0F-9C5C-888CA18BB0C2}" type="parTrans" cxnId="{4E00C131-E3CC-4C13-8D38-49F303146A41}">
      <dgm:prSet/>
      <dgm:spPr/>
      <dgm:t>
        <a:bodyPr/>
        <a:lstStyle/>
        <a:p>
          <a:endParaRPr lang="en-US"/>
        </a:p>
      </dgm:t>
    </dgm:pt>
    <dgm:pt modelId="{94BE746D-663A-4ED6-8F96-759A55BFF920}" type="sibTrans" cxnId="{4E00C131-E3CC-4C13-8D38-49F303146A41}">
      <dgm:prSet/>
      <dgm:spPr/>
      <dgm:t>
        <a:bodyPr/>
        <a:lstStyle/>
        <a:p>
          <a:endParaRPr lang="en-US"/>
        </a:p>
      </dgm:t>
    </dgm:pt>
    <dgm:pt modelId="{6B8CEBCD-60C3-4519-ABDE-AAFD73A460DC}">
      <dgm:prSet/>
      <dgm:spPr/>
      <dgm:t>
        <a:bodyPr/>
        <a:lstStyle/>
        <a:p>
          <a:r>
            <a:rPr lang="en-US"/>
            <a:t>Provide ongoing staff training to support successful implementation.</a:t>
          </a:r>
        </a:p>
      </dgm:t>
    </dgm:pt>
    <dgm:pt modelId="{490B8102-3286-448E-B199-433F6238D57C}" type="parTrans" cxnId="{0F2DDA4D-044A-4C46-9334-6C5479424115}">
      <dgm:prSet/>
      <dgm:spPr/>
      <dgm:t>
        <a:bodyPr/>
        <a:lstStyle/>
        <a:p>
          <a:endParaRPr lang="en-US"/>
        </a:p>
      </dgm:t>
    </dgm:pt>
    <dgm:pt modelId="{8F372C35-A70A-4AFC-ADB1-4740EBAD29F9}" type="sibTrans" cxnId="{0F2DDA4D-044A-4C46-9334-6C5479424115}">
      <dgm:prSet/>
      <dgm:spPr/>
      <dgm:t>
        <a:bodyPr/>
        <a:lstStyle/>
        <a:p>
          <a:endParaRPr lang="en-US"/>
        </a:p>
      </dgm:t>
    </dgm:pt>
    <dgm:pt modelId="{3A1DD17F-F618-4E8C-AAD0-DF471E8EA50A}">
      <dgm:prSet/>
      <dgm:spPr/>
      <dgm:t>
        <a:bodyPr/>
        <a:lstStyle/>
        <a:p>
          <a:r>
            <a:rPr lang="en-US"/>
            <a:t>Potential barriers include funding limitations and workforce pressures; however, long-term investment may improve efficiency and patient outcomes.(NHS England, 2021)</a:t>
          </a:r>
        </a:p>
      </dgm:t>
    </dgm:pt>
    <dgm:pt modelId="{C119FB2E-3F09-4156-895F-E1FE5B2034F1}" type="parTrans" cxnId="{BD45DF50-F7F1-40A2-8536-AF2E8332BF6F}">
      <dgm:prSet/>
      <dgm:spPr/>
      <dgm:t>
        <a:bodyPr/>
        <a:lstStyle/>
        <a:p>
          <a:endParaRPr lang="en-US"/>
        </a:p>
      </dgm:t>
    </dgm:pt>
    <dgm:pt modelId="{5678FD67-DC3C-4079-90FC-0F575CEA977F}" type="sibTrans" cxnId="{BD45DF50-F7F1-40A2-8536-AF2E8332BF6F}">
      <dgm:prSet/>
      <dgm:spPr/>
      <dgm:t>
        <a:bodyPr/>
        <a:lstStyle/>
        <a:p>
          <a:endParaRPr lang="en-US"/>
        </a:p>
      </dgm:t>
    </dgm:pt>
    <dgm:pt modelId="{DDF611F7-64C0-49F8-8062-6E39387E84DD}" type="pres">
      <dgm:prSet presAssocID="{F52F1F00-6D6E-4036-97D8-94AE5978A5B4}" presName="root" presStyleCnt="0">
        <dgm:presLayoutVars>
          <dgm:dir/>
          <dgm:resizeHandles val="exact"/>
        </dgm:presLayoutVars>
      </dgm:prSet>
      <dgm:spPr/>
    </dgm:pt>
    <dgm:pt modelId="{1FA1D87B-C88D-45B9-A0D1-C94F4EA67F72}" type="pres">
      <dgm:prSet presAssocID="{CA0A0665-1A68-4D2B-8D6B-D43CD73FE207}" presName="compNode" presStyleCnt="0"/>
      <dgm:spPr/>
    </dgm:pt>
    <dgm:pt modelId="{E108A577-E6EB-44B8-B32F-295DD6209184}" type="pres">
      <dgm:prSet presAssocID="{CA0A0665-1A68-4D2B-8D6B-D43CD73FE207}" presName="bgRect" presStyleLbl="bgShp" presStyleIdx="0" presStyleCnt="5"/>
      <dgm:spPr/>
    </dgm:pt>
    <dgm:pt modelId="{39B51A61-7DAD-42CA-9956-E039071F6F5B}" type="pres">
      <dgm:prSet presAssocID="{CA0A0665-1A68-4D2B-8D6B-D43CD73FE207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DD3ACCE2-63D1-4DE6-8701-13034E1C0468}" type="pres">
      <dgm:prSet presAssocID="{CA0A0665-1A68-4D2B-8D6B-D43CD73FE207}" presName="spaceRect" presStyleCnt="0"/>
      <dgm:spPr/>
    </dgm:pt>
    <dgm:pt modelId="{896EB586-4183-4CBF-A63E-20166084C2DC}" type="pres">
      <dgm:prSet presAssocID="{CA0A0665-1A68-4D2B-8D6B-D43CD73FE207}" presName="parTx" presStyleLbl="revTx" presStyleIdx="0" presStyleCnt="5">
        <dgm:presLayoutVars>
          <dgm:chMax val="0"/>
          <dgm:chPref val="0"/>
        </dgm:presLayoutVars>
      </dgm:prSet>
      <dgm:spPr/>
    </dgm:pt>
    <dgm:pt modelId="{ADBC9965-1738-475D-9A76-3E82842C8A4F}" type="pres">
      <dgm:prSet presAssocID="{CBF03939-C984-4518-882C-55D4BD1C9CD7}" presName="sibTrans" presStyleCnt="0"/>
      <dgm:spPr/>
    </dgm:pt>
    <dgm:pt modelId="{270F2B59-1DB8-47CE-A3F0-2643785A7C5B}" type="pres">
      <dgm:prSet presAssocID="{0F84CB4C-C110-4FD0-A4C7-3F41D25FABFD}" presName="compNode" presStyleCnt="0"/>
      <dgm:spPr/>
    </dgm:pt>
    <dgm:pt modelId="{2E7D0D28-2F83-4577-B133-BB0A8DC43A61}" type="pres">
      <dgm:prSet presAssocID="{0F84CB4C-C110-4FD0-A4C7-3F41D25FABFD}" presName="bgRect" presStyleLbl="bgShp" presStyleIdx="1" presStyleCnt="5"/>
      <dgm:spPr/>
    </dgm:pt>
    <dgm:pt modelId="{EB44D21B-9D68-40F4-8B1A-806842EA5F32}" type="pres">
      <dgm:prSet presAssocID="{0F84CB4C-C110-4FD0-A4C7-3F41D25FABFD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D23AD29C-9F9C-4239-8D69-42E38D1812BE}" type="pres">
      <dgm:prSet presAssocID="{0F84CB4C-C110-4FD0-A4C7-3F41D25FABFD}" presName="spaceRect" presStyleCnt="0"/>
      <dgm:spPr/>
    </dgm:pt>
    <dgm:pt modelId="{025DAB95-7484-40E8-BF8C-C344D68586CB}" type="pres">
      <dgm:prSet presAssocID="{0F84CB4C-C110-4FD0-A4C7-3F41D25FABFD}" presName="parTx" presStyleLbl="revTx" presStyleIdx="1" presStyleCnt="5">
        <dgm:presLayoutVars>
          <dgm:chMax val="0"/>
          <dgm:chPref val="0"/>
        </dgm:presLayoutVars>
      </dgm:prSet>
      <dgm:spPr/>
    </dgm:pt>
    <dgm:pt modelId="{35F93926-D59D-4391-867B-AAFBEDFD5550}" type="pres">
      <dgm:prSet presAssocID="{E09393BD-3F04-415A-AFEF-C043737C0957}" presName="sibTrans" presStyleCnt="0"/>
      <dgm:spPr/>
    </dgm:pt>
    <dgm:pt modelId="{A60D40C6-92AE-4BBB-8F4C-6117640BA2F7}" type="pres">
      <dgm:prSet presAssocID="{9EF4DBAF-3822-478F-8656-BE087210FEBF}" presName="compNode" presStyleCnt="0"/>
      <dgm:spPr/>
    </dgm:pt>
    <dgm:pt modelId="{156A4733-F5CE-4E23-81FC-996119EBF28D}" type="pres">
      <dgm:prSet presAssocID="{9EF4DBAF-3822-478F-8656-BE087210FEBF}" presName="bgRect" presStyleLbl="bgShp" presStyleIdx="2" presStyleCnt="5"/>
      <dgm:spPr/>
    </dgm:pt>
    <dgm:pt modelId="{1B6B1491-2327-42CC-B952-0882025EFC3B}" type="pres">
      <dgm:prSet presAssocID="{9EF4DBAF-3822-478F-8656-BE087210FEBF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twork"/>
        </a:ext>
      </dgm:extLst>
    </dgm:pt>
    <dgm:pt modelId="{3D9750A8-BED2-4DA8-BFB5-7DF165B025F1}" type="pres">
      <dgm:prSet presAssocID="{9EF4DBAF-3822-478F-8656-BE087210FEBF}" presName="spaceRect" presStyleCnt="0"/>
      <dgm:spPr/>
    </dgm:pt>
    <dgm:pt modelId="{0DD467AE-DA6D-48CA-B58C-4944AE02DB00}" type="pres">
      <dgm:prSet presAssocID="{9EF4DBAF-3822-478F-8656-BE087210FEBF}" presName="parTx" presStyleLbl="revTx" presStyleIdx="2" presStyleCnt="5">
        <dgm:presLayoutVars>
          <dgm:chMax val="0"/>
          <dgm:chPref val="0"/>
        </dgm:presLayoutVars>
      </dgm:prSet>
      <dgm:spPr/>
    </dgm:pt>
    <dgm:pt modelId="{02C63506-A958-4821-8DA7-0E2B00BF2C09}" type="pres">
      <dgm:prSet presAssocID="{94BE746D-663A-4ED6-8F96-759A55BFF920}" presName="sibTrans" presStyleCnt="0"/>
      <dgm:spPr/>
    </dgm:pt>
    <dgm:pt modelId="{EBA98671-59D3-4984-9AA0-8CD292B1DD60}" type="pres">
      <dgm:prSet presAssocID="{6B8CEBCD-60C3-4519-ABDE-AAFD73A460DC}" presName="compNode" presStyleCnt="0"/>
      <dgm:spPr/>
    </dgm:pt>
    <dgm:pt modelId="{13C8AADE-A226-4DFC-91C7-99E08B1B90E0}" type="pres">
      <dgm:prSet presAssocID="{6B8CEBCD-60C3-4519-ABDE-AAFD73A460DC}" presName="bgRect" presStyleLbl="bgShp" presStyleIdx="3" presStyleCnt="5"/>
      <dgm:spPr/>
    </dgm:pt>
    <dgm:pt modelId="{49811AD9-8D15-412C-88E1-8101318CD082}" type="pres">
      <dgm:prSet presAssocID="{6B8CEBCD-60C3-4519-ABDE-AAFD73A460DC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736249B7-236D-459E-AB05-6E7E616BA43C}" type="pres">
      <dgm:prSet presAssocID="{6B8CEBCD-60C3-4519-ABDE-AAFD73A460DC}" presName="spaceRect" presStyleCnt="0"/>
      <dgm:spPr/>
    </dgm:pt>
    <dgm:pt modelId="{AFE34864-731F-41DC-9892-0EBE1AF9B44E}" type="pres">
      <dgm:prSet presAssocID="{6B8CEBCD-60C3-4519-ABDE-AAFD73A460DC}" presName="parTx" presStyleLbl="revTx" presStyleIdx="3" presStyleCnt="5">
        <dgm:presLayoutVars>
          <dgm:chMax val="0"/>
          <dgm:chPref val="0"/>
        </dgm:presLayoutVars>
      </dgm:prSet>
      <dgm:spPr/>
    </dgm:pt>
    <dgm:pt modelId="{F3A93767-659D-46B1-8F18-BD54D6AF2CDD}" type="pres">
      <dgm:prSet presAssocID="{8F372C35-A70A-4AFC-ADB1-4740EBAD29F9}" presName="sibTrans" presStyleCnt="0"/>
      <dgm:spPr/>
    </dgm:pt>
    <dgm:pt modelId="{8EA3CF3A-4E16-4150-A7E6-3CDE1D47D3E0}" type="pres">
      <dgm:prSet presAssocID="{3A1DD17F-F618-4E8C-AAD0-DF471E8EA50A}" presName="compNode" presStyleCnt="0"/>
      <dgm:spPr/>
    </dgm:pt>
    <dgm:pt modelId="{D2A707FE-97C3-45A3-94F3-6790C9FA5792}" type="pres">
      <dgm:prSet presAssocID="{3A1DD17F-F618-4E8C-AAD0-DF471E8EA50A}" presName="bgRect" presStyleLbl="bgShp" presStyleIdx="4" presStyleCnt="5"/>
      <dgm:spPr/>
    </dgm:pt>
    <dgm:pt modelId="{A22C0A7F-6C92-4A20-99D4-341274096A69}" type="pres">
      <dgm:prSet presAssocID="{3A1DD17F-F618-4E8C-AAD0-DF471E8EA50A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EE1A2A2C-EFA0-49FB-A161-7B3D864C95D0}" type="pres">
      <dgm:prSet presAssocID="{3A1DD17F-F618-4E8C-AAD0-DF471E8EA50A}" presName="spaceRect" presStyleCnt="0"/>
      <dgm:spPr/>
    </dgm:pt>
    <dgm:pt modelId="{7B98E747-627A-409A-B69E-807360B6C5B7}" type="pres">
      <dgm:prSet presAssocID="{3A1DD17F-F618-4E8C-AAD0-DF471E8EA50A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376BB104-09AB-4123-B3D4-45A8A103485A}" srcId="{F52F1F00-6D6E-4036-97D8-94AE5978A5B4}" destId="{0F84CB4C-C110-4FD0-A4C7-3F41D25FABFD}" srcOrd="1" destOrd="0" parTransId="{FDDDF56B-1DE2-4F56-8B03-CC400F88BA22}" sibTransId="{E09393BD-3F04-415A-AFEF-C043737C0957}"/>
    <dgm:cxn modelId="{A198DC08-C9E2-44DE-B2DC-BABF63759EED}" type="presOf" srcId="{9EF4DBAF-3822-478F-8656-BE087210FEBF}" destId="{0DD467AE-DA6D-48CA-B58C-4944AE02DB00}" srcOrd="0" destOrd="0" presId="urn:microsoft.com/office/officeart/2018/2/layout/IconVerticalSolidList"/>
    <dgm:cxn modelId="{B8DC740D-D876-4CA7-AE15-BEEEDAB8A305}" type="presOf" srcId="{6B8CEBCD-60C3-4519-ABDE-AAFD73A460DC}" destId="{AFE34864-731F-41DC-9892-0EBE1AF9B44E}" srcOrd="0" destOrd="0" presId="urn:microsoft.com/office/officeart/2018/2/layout/IconVerticalSolidList"/>
    <dgm:cxn modelId="{4E00C131-E3CC-4C13-8D38-49F303146A41}" srcId="{F52F1F00-6D6E-4036-97D8-94AE5978A5B4}" destId="{9EF4DBAF-3822-478F-8656-BE087210FEBF}" srcOrd="2" destOrd="0" parTransId="{2BD8E643-241E-4F0F-9C5C-888CA18BB0C2}" sibTransId="{94BE746D-663A-4ED6-8F96-759A55BFF920}"/>
    <dgm:cxn modelId="{0F2DDA4D-044A-4C46-9334-6C5479424115}" srcId="{F52F1F00-6D6E-4036-97D8-94AE5978A5B4}" destId="{6B8CEBCD-60C3-4519-ABDE-AAFD73A460DC}" srcOrd="3" destOrd="0" parTransId="{490B8102-3286-448E-B199-433F6238D57C}" sibTransId="{8F372C35-A70A-4AFC-ADB1-4740EBAD29F9}"/>
    <dgm:cxn modelId="{BD45DF50-F7F1-40A2-8536-AF2E8332BF6F}" srcId="{F52F1F00-6D6E-4036-97D8-94AE5978A5B4}" destId="{3A1DD17F-F618-4E8C-AAD0-DF471E8EA50A}" srcOrd="4" destOrd="0" parTransId="{C119FB2E-3F09-4156-895F-E1FE5B2034F1}" sibTransId="{5678FD67-DC3C-4079-90FC-0F575CEA977F}"/>
    <dgm:cxn modelId="{FB60F289-F443-425E-9300-8670D1508FB7}" type="presOf" srcId="{0F84CB4C-C110-4FD0-A4C7-3F41D25FABFD}" destId="{025DAB95-7484-40E8-BF8C-C344D68586CB}" srcOrd="0" destOrd="0" presId="urn:microsoft.com/office/officeart/2018/2/layout/IconVerticalSolidList"/>
    <dgm:cxn modelId="{EC03A08A-CE79-4B3F-BE54-08A76F154A8F}" type="presOf" srcId="{F52F1F00-6D6E-4036-97D8-94AE5978A5B4}" destId="{DDF611F7-64C0-49F8-8062-6E39387E84DD}" srcOrd="0" destOrd="0" presId="urn:microsoft.com/office/officeart/2018/2/layout/IconVerticalSolidList"/>
    <dgm:cxn modelId="{332F938E-4B6D-4B30-8F02-0E96D5309A46}" type="presOf" srcId="{CA0A0665-1A68-4D2B-8D6B-D43CD73FE207}" destId="{896EB586-4183-4CBF-A63E-20166084C2DC}" srcOrd="0" destOrd="0" presId="urn:microsoft.com/office/officeart/2018/2/layout/IconVerticalSolidList"/>
    <dgm:cxn modelId="{E8FF01B1-054D-43F0-BB25-2FF49CC6F2E2}" type="presOf" srcId="{3A1DD17F-F618-4E8C-AAD0-DF471E8EA50A}" destId="{7B98E747-627A-409A-B69E-807360B6C5B7}" srcOrd="0" destOrd="0" presId="urn:microsoft.com/office/officeart/2018/2/layout/IconVerticalSolidList"/>
    <dgm:cxn modelId="{FB92B8E7-515C-4690-B997-BA45F15F61B2}" srcId="{F52F1F00-6D6E-4036-97D8-94AE5978A5B4}" destId="{CA0A0665-1A68-4D2B-8D6B-D43CD73FE207}" srcOrd="0" destOrd="0" parTransId="{367CF879-7CF0-4F3F-A26B-F690040F63FE}" sibTransId="{CBF03939-C984-4518-882C-55D4BD1C9CD7}"/>
    <dgm:cxn modelId="{F1F1202D-509D-4250-B613-13431D1B9A5D}" type="presParOf" srcId="{DDF611F7-64C0-49F8-8062-6E39387E84DD}" destId="{1FA1D87B-C88D-45B9-A0D1-C94F4EA67F72}" srcOrd="0" destOrd="0" presId="urn:microsoft.com/office/officeart/2018/2/layout/IconVerticalSolidList"/>
    <dgm:cxn modelId="{317DFA3F-368C-4F29-9BE1-A5EA9F0B4D79}" type="presParOf" srcId="{1FA1D87B-C88D-45B9-A0D1-C94F4EA67F72}" destId="{E108A577-E6EB-44B8-B32F-295DD6209184}" srcOrd="0" destOrd="0" presId="urn:microsoft.com/office/officeart/2018/2/layout/IconVerticalSolidList"/>
    <dgm:cxn modelId="{6A85FDCF-B40B-4F4D-A415-59A0BDAC9F29}" type="presParOf" srcId="{1FA1D87B-C88D-45B9-A0D1-C94F4EA67F72}" destId="{39B51A61-7DAD-42CA-9956-E039071F6F5B}" srcOrd="1" destOrd="0" presId="urn:microsoft.com/office/officeart/2018/2/layout/IconVerticalSolidList"/>
    <dgm:cxn modelId="{056E3FA8-3937-42EE-BAA4-EBDF33714F89}" type="presParOf" srcId="{1FA1D87B-C88D-45B9-A0D1-C94F4EA67F72}" destId="{DD3ACCE2-63D1-4DE6-8701-13034E1C0468}" srcOrd="2" destOrd="0" presId="urn:microsoft.com/office/officeart/2018/2/layout/IconVerticalSolidList"/>
    <dgm:cxn modelId="{5E4C1ACD-07A7-449A-89DB-D74F3FF5CF28}" type="presParOf" srcId="{1FA1D87B-C88D-45B9-A0D1-C94F4EA67F72}" destId="{896EB586-4183-4CBF-A63E-20166084C2DC}" srcOrd="3" destOrd="0" presId="urn:microsoft.com/office/officeart/2018/2/layout/IconVerticalSolidList"/>
    <dgm:cxn modelId="{48BB0619-CBD3-457A-B7B0-BC38164F9265}" type="presParOf" srcId="{DDF611F7-64C0-49F8-8062-6E39387E84DD}" destId="{ADBC9965-1738-475D-9A76-3E82842C8A4F}" srcOrd="1" destOrd="0" presId="urn:microsoft.com/office/officeart/2018/2/layout/IconVerticalSolidList"/>
    <dgm:cxn modelId="{F9D4AECA-8A2A-489F-8D5F-02809CD945D8}" type="presParOf" srcId="{DDF611F7-64C0-49F8-8062-6E39387E84DD}" destId="{270F2B59-1DB8-47CE-A3F0-2643785A7C5B}" srcOrd="2" destOrd="0" presId="urn:microsoft.com/office/officeart/2018/2/layout/IconVerticalSolidList"/>
    <dgm:cxn modelId="{7256E10E-24EC-49A2-816D-ADE971D4B99C}" type="presParOf" srcId="{270F2B59-1DB8-47CE-A3F0-2643785A7C5B}" destId="{2E7D0D28-2F83-4577-B133-BB0A8DC43A61}" srcOrd="0" destOrd="0" presId="urn:microsoft.com/office/officeart/2018/2/layout/IconVerticalSolidList"/>
    <dgm:cxn modelId="{763448FE-409C-4986-B5BC-8C0E7B4B2913}" type="presParOf" srcId="{270F2B59-1DB8-47CE-A3F0-2643785A7C5B}" destId="{EB44D21B-9D68-40F4-8B1A-806842EA5F32}" srcOrd="1" destOrd="0" presId="urn:microsoft.com/office/officeart/2018/2/layout/IconVerticalSolidList"/>
    <dgm:cxn modelId="{24FDA64E-353E-4884-B755-083BFB073C40}" type="presParOf" srcId="{270F2B59-1DB8-47CE-A3F0-2643785A7C5B}" destId="{D23AD29C-9F9C-4239-8D69-42E38D1812BE}" srcOrd="2" destOrd="0" presId="urn:microsoft.com/office/officeart/2018/2/layout/IconVerticalSolidList"/>
    <dgm:cxn modelId="{D6DF5DB2-0183-4B63-AAEE-2685D4A6E536}" type="presParOf" srcId="{270F2B59-1DB8-47CE-A3F0-2643785A7C5B}" destId="{025DAB95-7484-40E8-BF8C-C344D68586CB}" srcOrd="3" destOrd="0" presId="urn:microsoft.com/office/officeart/2018/2/layout/IconVerticalSolidList"/>
    <dgm:cxn modelId="{18B5AE15-8E67-4B26-8D0A-332FD644E99F}" type="presParOf" srcId="{DDF611F7-64C0-49F8-8062-6E39387E84DD}" destId="{35F93926-D59D-4391-867B-AAFBEDFD5550}" srcOrd="3" destOrd="0" presId="urn:microsoft.com/office/officeart/2018/2/layout/IconVerticalSolidList"/>
    <dgm:cxn modelId="{DDD7DED5-B47B-42EB-BCFF-75CE98F1610D}" type="presParOf" srcId="{DDF611F7-64C0-49F8-8062-6E39387E84DD}" destId="{A60D40C6-92AE-4BBB-8F4C-6117640BA2F7}" srcOrd="4" destOrd="0" presId="urn:microsoft.com/office/officeart/2018/2/layout/IconVerticalSolidList"/>
    <dgm:cxn modelId="{A8165D24-D7F2-4284-95E9-7270FDCC3C36}" type="presParOf" srcId="{A60D40C6-92AE-4BBB-8F4C-6117640BA2F7}" destId="{156A4733-F5CE-4E23-81FC-996119EBF28D}" srcOrd="0" destOrd="0" presId="urn:microsoft.com/office/officeart/2018/2/layout/IconVerticalSolidList"/>
    <dgm:cxn modelId="{522A070E-15AE-4E67-90E9-EA73C50DEE0E}" type="presParOf" srcId="{A60D40C6-92AE-4BBB-8F4C-6117640BA2F7}" destId="{1B6B1491-2327-42CC-B952-0882025EFC3B}" srcOrd="1" destOrd="0" presId="urn:microsoft.com/office/officeart/2018/2/layout/IconVerticalSolidList"/>
    <dgm:cxn modelId="{0A632586-6A59-4CB8-850C-3B68D9499D8E}" type="presParOf" srcId="{A60D40C6-92AE-4BBB-8F4C-6117640BA2F7}" destId="{3D9750A8-BED2-4DA8-BFB5-7DF165B025F1}" srcOrd="2" destOrd="0" presId="urn:microsoft.com/office/officeart/2018/2/layout/IconVerticalSolidList"/>
    <dgm:cxn modelId="{84D439FD-4826-4E99-B0ED-F40ACF88902D}" type="presParOf" srcId="{A60D40C6-92AE-4BBB-8F4C-6117640BA2F7}" destId="{0DD467AE-DA6D-48CA-B58C-4944AE02DB00}" srcOrd="3" destOrd="0" presId="urn:microsoft.com/office/officeart/2018/2/layout/IconVerticalSolidList"/>
    <dgm:cxn modelId="{5CCC3155-2BEB-4497-BB4F-B8ED29E849BB}" type="presParOf" srcId="{DDF611F7-64C0-49F8-8062-6E39387E84DD}" destId="{02C63506-A958-4821-8DA7-0E2B00BF2C09}" srcOrd="5" destOrd="0" presId="urn:microsoft.com/office/officeart/2018/2/layout/IconVerticalSolidList"/>
    <dgm:cxn modelId="{5B881F03-A58C-420B-A51D-198AC8EB33DB}" type="presParOf" srcId="{DDF611F7-64C0-49F8-8062-6E39387E84DD}" destId="{EBA98671-59D3-4984-9AA0-8CD292B1DD60}" srcOrd="6" destOrd="0" presId="urn:microsoft.com/office/officeart/2018/2/layout/IconVerticalSolidList"/>
    <dgm:cxn modelId="{AC1961E6-2B8F-4808-B691-C0340F324FEC}" type="presParOf" srcId="{EBA98671-59D3-4984-9AA0-8CD292B1DD60}" destId="{13C8AADE-A226-4DFC-91C7-99E08B1B90E0}" srcOrd="0" destOrd="0" presId="urn:microsoft.com/office/officeart/2018/2/layout/IconVerticalSolidList"/>
    <dgm:cxn modelId="{F1CF3726-9422-4ED1-99F4-2C25E38DA6F6}" type="presParOf" srcId="{EBA98671-59D3-4984-9AA0-8CD292B1DD60}" destId="{49811AD9-8D15-412C-88E1-8101318CD082}" srcOrd="1" destOrd="0" presId="urn:microsoft.com/office/officeart/2018/2/layout/IconVerticalSolidList"/>
    <dgm:cxn modelId="{96FDC748-F7F8-4775-90D9-8971DD06ED86}" type="presParOf" srcId="{EBA98671-59D3-4984-9AA0-8CD292B1DD60}" destId="{736249B7-236D-459E-AB05-6E7E616BA43C}" srcOrd="2" destOrd="0" presId="urn:microsoft.com/office/officeart/2018/2/layout/IconVerticalSolidList"/>
    <dgm:cxn modelId="{0E1C391A-55EB-43EE-9937-64F4FF51F55A}" type="presParOf" srcId="{EBA98671-59D3-4984-9AA0-8CD292B1DD60}" destId="{AFE34864-731F-41DC-9892-0EBE1AF9B44E}" srcOrd="3" destOrd="0" presId="urn:microsoft.com/office/officeart/2018/2/layout/IconVerticalSolidList"/>
    <dgm:cxn modelId="{E7FC21A7-344E-46C2-8ADC-F0E0047C3753}" type="presParOf" srcId="{DDF611F7-64C0-49F8-8062-6E39387E84DD}" destId="{F3A93767-659D-46B1-8F18-BD54D6AF2CDD}" srcOrd="7" destOrd="0" presId="urn:microsoft.com/office/officeart/2018/2/layout/IconVerticalSolidList"/>
    <dgm:cxn modelId="{2526046F-8623-4CB4-B517-9BF24A680D2B}" type="presParOf" srcId="{DDF611F7-64C0-49F8-8062-6E39387E84DD}" destId="{8EA3CF3A-4E16-4150-A7E6-3CDE1D47D3E0}" srcOrd="8" destOrd="0" presId="urn:microsoft.com/office/officeart/2018/2/layout/IconVerticalSolidList"/>
    <dgm:cxn modelId="{F01F3AD2-5F7C-4F66-9565-BD0A7D5C0396}" type="presParOf" srcId="{8EA3CF3A-4E16-4150-A7E6-3CDE1D47D3E0}" destId="{D2A707FE-97C3-45A3-94F3-6790C9FA5792}" srcOrd="0" destOrd="0" presId="urn:microsoft.com/office/officeart/2018/2/layout/IconVerticalSolidList"/>
    <dgm:cxn modelId="{D7D05DBD-DFDA-41EB-A74E-0FC658781518}" type="presParOf" srcId="{8EA3CF3A-4E16-4150-A7E6-3CDE1D47D3E0}" destId="{A22C0A7F-6C92-4A20-99D4-341274096A69}" srcOrd="1" destOrd="0" presId="urn:microsoft.com/office/officeart/2018/2/layout/IconVerticalSolidList"/>
    <dgm:cxn modelId="{582F2C5D-AB07-479F-A52F-62F6FCEF1190}" type="presParOf" srcId="{8EA3CF3A-4E16-4150-A7E6-3CDE1D47D3E0}" destId="{EE1A2A2C-EFA0-49FB-A161-7B3D864C95D0}" srcOrd="2" destOrd="0" presId="urn:microsoft.com/office/officeart/2018/2/layout/IconVerticalSolidList"/>
    <dgm:cxn modelId="{8F8A9EC2-FE71-486F-9687-1DA5BB74F5E7}" type="presParOf" srcId="{8EA3CF3A-4E16-4150-A7E6-3CDE1D47D3E0}" destId="{7B98E747-627A-409A-B69E-807360B6C5B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72C36E-77EB-4BC5-8555-C9566C8931D8}">
      <dsp:nvSpPr>
        <dsp:cNvPr id="0" name=""/>
        <dsp:cNvSpPr/>
      </dsp:nvSpPr>
      <dsp:spPr>
        <a:xfrm>
          <a:off x="638029" y="402427"/>
          <a:ext cx="5007985" cy="5007985"/>
        </a:xfrm>
        <a:prstGeom prst="pie">
          <a:avLst>
            <a:gd name="adj1" fmla="val 16200000"/>
            <a:gd name="adj2" fmla="val 18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NHS services face increasing demand, workforce pressures and long waiting times.</a:t>
          </a:r>
        </a:p>
      </dsp:txBody>
      <dsp:txXfrm>
        <a:off x="3360824" y="1326520"/>
        <a:ext cx="1699138" cy="1669328"/>
      </dsp:txXfrm>
    </dsp:sp>
    <dsp:sp modelId="{6922474C-F7DF-4527-B371-776874763E8E}">
      <dsp:nvSpPr>
        <dsp:cNvPr id="0" name=""/>
        <dsp:cNvSpPr/>
      </dsp:nvSpPr>
      <dsp:spPr>
        <a:xfrm>
          <a:off x="379880" y="551474"/>
          <a:ext cx="5007985" cy="5007985"/>
        </a:xfrm>
        <a:prstGeom prst="pie">
          <a:avLst>
            <a:gd name="adj1" fmla="val 1800000"/>
            <a:gd name="adj2" fmla="val 90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Traditional methods of booking appointments and accessing healthcare information were often time-consuming.</a:t>
          </a:r>
        </a:p>
      </dsp:txBody>
      <dsp:txXfrm>
        <a:off x="1751114" y="3711275"/>
        <a:ext cx="2265517" cy="1550090"/>
      </dsp:txXfrm>
    </dsp:sp>
    <dsp:sp modelId="{A4A65C3A-56E8-40E2-A418-85BE1D75F2BC}">
      <dsp:nvSpPr>
        <dsp:cNvPr id="0" name=""/>
        <dsp:cNvSpPr/>
      </dsp:nvSpPr>
      <dsp:spPr>
        <a:xfrm>
          <a:off x="379880" y="551474"/>
          <a:ext cx="5007985" cy="5007985"/>
        </a:xfrm>
        <a:prstGeom prst="pie">
          <a:avLst>
            <a:gd name="adj1" fmla="val 90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Digital transformation was introduced to improve efficiency, accessibility and patient engagement (Department of Health and Social Care, 2022, NHS England, 2021).</a:t>
          </a:r>
        </a:p>
      </dsp:txBody>
      <dsp:txXfrm>
        <a:off x="916450" y="1535186"/>
        <a:ext cx="1699138" cy="166932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4D712E-DE78-4361-A381-13278F70A179}">
      <dsp:nvSpPr>
        <dsp:cNvPr id="0" name=""/>
        <dsp:cNvSpPr/>
      </dsp:nvSpPr>
      <dsp:spPr>
        <a:xfrm>
          <a:off x="743980" y="251948"/>
          <a:ext cx="848710" cy="84871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1BB766-5EDC-4FBA-A9F1-AC6CA583A392}">
      <dsp:nvSpPr>
        <dsp:cNvPr id="0" name=""/>
        <dsp:cNvSpPr/>
      </dsp:nvSpPr>
      <dsp:spPr>
        <a:xfrm>
          <a:off x="225324" y="1401593"/>
          <a:ext cx="1886023" cy="855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Patients can manage appointments and prescriptions without contacting GP reception staff directly.</a:t>
          </a:r>
        </a:p>
      </dsp:txBody>
      <dsp:txXfrm>
        <a:off x="225324" y="1401593"/>
        <a:ext cx="1886023" cy="855834"/>
      </dsp:txXfrm>
    </dsp:sp>
    <dsp:sp modelId="{2C3422F7-4696-47CC-9022-1E50579F7F55}">
      <dsp:nvSpPr>
        <dsp:cNvPr id="0" name=""/>
        <dsp:cNvSpPr/>
      </dsp:nvSpPr>
      <dsp:spPr>
        <a:xfrm>
          <a:off x="2960057" y="251948"/>
          <a:ext cx="848710" cy="84871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884E8A-39D0-4C85-8222-5E3DD06042F8}">
      <dsp:nvSpPr>
        <dsp:cNvPr id="0" name=""/>
        <dsp:cNvSpPr/>
      </dsp:nvSpPr>
      <dsp:spPr>
        <a:xfrm>
          <a:off x="2441401" y="1401593"/>
          <a:ext cx="1886023" cy="855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Routine administrative tasks can be completed online, reducing pressure on healthcare services.</a:t>
          </a:r>
        </a:p>
      </dsp:txBody>
      <dsp:txXfrm>
        <a:off x="2441401" y="1401593"/>
        <a:ext cx="1886023" cy="855834"/>
      </dsp:txXfrm>
    </dsp:sp>
    <dsp:sp modelId="{6EFA3878-71F8-4840-A3B2-AAD37E811B54}">
      <dsp:nvSpPr>
        <dsp:cNvPr id="0" name=""/>
        <dsp:cNvSpPr/>
      </dsp:nvSpPr>
      <dsp:spPr>
        <a:xfrm>
          <a:off x="1852019" y="2728934"/>
          <a:ext cx="848710" cy="84871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533D05-9AC1-4D3B-9C0D-9A3EA2D6A881}">
      <dsp:nvSpPr>
        <dsp:cNvPr id="0" name=""/>
        <dsp:cNvSpPr/>
      </dsp:nvSpPr>
      <dsp:spPr>
        <a:xfrm>
          <a:off x="614919" y="3878579"/>
          <a:ext cx="3322909" cy="855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Faster access to healthcare information may improve efficiency and continuity of care (NHS, 2026, Department of Health and Social Care, 2025)</a:t>
          </a:r>
        </a:p>
      </dsp:txBody>
      <dsp:txXfrm>
        <a:off x="614919" y="3878579"/>
        <a:ext cx="3322909" cy="85583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C96E31-FE44-441B-9852-8E08A260AB7A}">
      <dsp:nvSpPr>
        <dsp:cNvPr id="0" name=""/>
        <dsp:cNvSpPr/>
      </dsp:nvSpPr>
      <dsp:spPr>
        <a:xfrm>
          <a:off x="0" y="0"/>
          <a:ext cx="5203190" cy="90296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Digital transformation requires significant investment in software, infrastructure and staff training.</a:t>
          </a:r>
        </a:p>
      </dsp:txBody>
      <dsp:txXfrm>
        <a:off x="26447" y="26447"/>
        <a:ext cx="4228815" cy="850075"/>
      </dsp:txXfrm>
    </dsp:sp>
    <dsp:sp modelId="{5A43896E-1F9E-4929-BD41-3A69A7970187}">
      <dsp:nvSpPr>
        <dsp:cNvPr id="0" name=""/>
        <dsp:cNvSpPr/>
      </dsp:nvSpPr>
      <dsp:spPr>
        <a:xfrm>
          <a:off x="459104" y="1053464"/>
          <a:ext cx="5203190" cy="90296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Healthcare organisations are increasingly dependent on digital systems and internet access.</a:t>
          </a:r>
        </a:p>
      </dsp:txBody>
      <dsp:txXfrm>
        <a:off x="485551" y="1079911"/>
        <a:ext cx="4104260" cy="850075"/>
      </dsp:txXfrm>
    </dsp:sp>
    <dsp:sp modelId="{6F229967-A7F4-4101-BFB6-65DBC8B78C2F}">
      <dsp:nvSpPr>
        <dsp:cNvPr id="0" name=""/>
        <dsp:cNvSpPr/>
      </dsp:nvSpPr>
      <dsp:spPr>
        <a:xfrm>
          <a:off x="918209" y="2106929"/>
          <a:ext cx="5203190" cy="90296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Cybersecurity incidents or technical failures may disrupt healthcare services (NHS England, 2021, NHS England, 2024).</a:t>
          </a:r>
        </a:p>
      </dsp:txBody>
      <dsp:txXfrm>
        <a:off x="944656" y="2133376"/>
        <a:ext cx="4104260" cy="850075"/>
      </dsp:txXfrm>
    </dsp:sp>
    <dsp:sp modelId="{3092FF86-7CA2-461E-AFE3-B8096B1E5F31}">
      <dsp:nvSpPr>
        <dsp:cNvPr id="0" name=""/>
        <dsp:cNvSpPr/>
      </dsp:nvSpPr>
      <dsp:spPr>
        <a:xfrm>
          <a:off x="4616259" y="684752"/>
          <a:ext cx="586930" cy="58693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/>
        </a:p>
      </dsp:txBody>
      <dsp:txXfrm>
        <a:off x="4748318" y="684752"/>
        <a:ext cx="322812" cy="441665"/>
      </dsp:txXfrm>
    </dsp:sp>
    <dsp:sp modelId="{2C83AA8B-3B42-4E53-88CF-392C28E2FE0A}">
      <dsp:nvSpPr>
        <dsp:cNvPr id="0" name=""/>
        <dsp:cNvSpPr/>
      </dsp:nvSpPr>
      <dsp:spPr>
        <a:xfrm>
          <a:off x="5075364" y="1732196"/>
          <a:ext cx="586930" cy="58693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/>
        </a:p>
      </dsp:txBody>
      <dsp:txXfrm>
        <a:off x="5207423" y="1732196"/>
        <a:ext cx="322812" cy="44166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1B0564-A286-4A11-BF83-80DB821588BC}">
      <dsp:nvSpPr>
        <dsp:cNvPr id="0" name=""/>
        <dsp:cNvSpPr/>
      </dsp:nvSpPr>
      <dsp:spPr>
        <a:xfrm>
          <a:off x="0" y="152566"/>
          <a:ext cx="5555012" cy="6236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kern="1200"/>
            <a:t>Benefits</a:t>
          </a:r>
          <a:endParaRPr lang="en-US" sz="2600" kern="1200"/>
        </a:p>
      </dsp:txBody>
      <dsp:txXfrm>
        <a:off x="30442" y="183008"/>
        <a:ext cx="5494128" cy="562726"/>
      </dsp:txXfrm>
    </dsp:sp>
    <dsp:sp modelId="{D0C1E1B5-E386-409D-9CEF-5DE8331E3536}">
      <dsp:nvSpPr>
        <dsp:cNvPr id="0" name=""/>
        <dsp:cNvSpPr/>
      </dsp:nvSpPr>
      <dsp:spPr>
        <a:xfrm>
          <a:off x="0" y="776176"/>
          <a:ext cx="5555012" cy="10225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6372" tIns="33020" rIns="184912" bIns="33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/>
            <a:t>Improved efficiency and communication.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/>
            <a:t>Reduced administrative workload.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/>
            <a:t>Better access to healthcare records.</a:t>
          </a:r>
        </a:p>
      </dsp:txBody>
      <dsp:txXfrm>
        <a:off x="0" y="776176"/>
        <a:ext cx="5555012" cy="1022580"/>
      </dsp:txXfrm>
    </dsp:sp>
    <dsp:sp modelId="{12C952EB-6A08-4677-9173-17B48B514E37}">
      <dsp:nvSpPr>
        <dsp:cNvPr id="0" name=""/>
        <dsp:cNvSpPr/>
      </dsp:nvSpPr>
      <dsp:spPr>
        <a:xfrm>
          <a:off x="0" y="1798756"/>
          <a:ext cx="5555012" cy="6236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kern="1200"/>
            <a:t>Challenges</a:t>
          </a:r>
          <a:endParaRPr lang="en-US" sz="2600" kern="1200"/>
        </a:p>
      </dsp:txBody>
      <dsp:txXfrm>
        <a:off x="30442" y="1829198"/>
        <a:ext cx="5494128" cy="562726"/>
      </dsp:txXfrm>
    </dsp:sp>
    <dsp:sp modelId="{B5D62DAE-575B-4723-B893-B9F8B5489536}">
      <dsp:nvSpPr>
        <dsp:cNvPr id="0" name=""/>
        <dsp:cNvSpPr/>
      </dsp:nvSpPr>
      <dsp:spPr>
        <a:xfrm>
          <a:off x="0" y="2422366"/>
          <a:ext cx="5555012" cy="22066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6372" tIns="33020" rIns="184912" bIns="33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/>
            <a:t>Ongoing implementation costs. 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/>
            <a:t>Dependence on technology.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/>
            <a:t>Requirement for continuous staff training.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/>
            <a:t>Key Point: The NHS App improves efficiency, but successful implementation requires long-term investment and support (NHS England, 2021).</a:t>
          </a:r>
        </a:p>
      </dsp:txBody>
      <dsp:txXfrm>
        <a:off x="0" y="2422366"/>
        <a:ext cx="5555012" cy="220662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1D5AB0-5FFF-4348-8ED6-F2BAD99E4665}">
      <dsp:nvSpPr>
        <dsp:cNvPr id="0" name=""/>
        <dsp:cNvSpPr/>
      </dsp:nvSpPr>
      <dsp:spPr>
        <a:xfrm>
          <a:off x="0" y="705"/>
          <a:ext cx="6669431" cy="16504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10573A-4336-423E-BE4E-B28EEDE94FE5}">
      <dsp:nvSpPr>
        <dsp:cNvPr id="0" name=""/>
        <dsp:cNvSpPr/>
      </dsp:nvSpPr>
      <dsp:spPr>
        <a:xfrm>
          <a:off x="499262" y="372057"/>
          <a:ext cx="907749" cy="90774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DBC778-3C97-424F-A2B4-8236EFD91692}">
      <dsp:nvSpPr>
        <dsp:cNvPr id="0" name=""/>
        <dsp:cNvSpPr/>
      </dsp:nvSpPr>
      <dsp:spPr>
        <a:xfrm>
          <a:off x="1906274" y="705"/>
          <a:ext cx="4763156" cy="16504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673" tIns="174673" rIns="174673" bIns="174673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Patients can access healthcare services 24 hours a day without contacting their GP surgery.</a:t>
          </a:r>
        </a:p>
      </dsp:txBody>
      <dsp:txXfrm>
        <a:off x="1906274" y="705"/>
        <a:ext cx="4763156" cy="1650454"/>
      </dsp:txXfrm>
    </dsp:sp>
    <dsp:sp modelId="{CB729EDD-CC61-4083-A68B-6C2FC99E28FF}">
      <dsp:nvSpPr>
        <dsp:cNvPr id="0" name=""/>
        <dsp:cNvSpPr/>
      </dsp:nvSpPr>
      <dsp:spPr>
        <a:xfrm>
          <a:off x="0" y="2063772"/>
          <a:ext cx="6669431" cy="16504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DCB2C7-ABB5-4A02-A835-BC90107B392C}">
      <dsp:nvSpPr>
        <dsp:cNvPr id="0" name=""/>
        <dsp:cNvSpPr/>
      </dsp:nvSpPr>
      <dsp:spPr>
        <a:xfrm>
          <a:off x="499262" y="2435125"/>
          <a:ext cx="907749" cy="90774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DEA37E-EC5A-4755-BAA6-E8B17634957A}">
      <dsp:nvSpPr>
        <dsp:cNvPr id="0" name=""/>
        <dsp:cNvSpPr/>
      </dsp:nvSpPr>
      <dsp:spPr>
        <a:xfrm>
          <a:off x="1906274" y="2063772"/>
          <a:ext cx="4763156" cy="16504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673" tIns="174673" rIns="174673" bIns="174673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The app promotes greater independence and self-management of health conditions.</a:t>
          </a:r>
        </a:p>
      </dsp:txBody>
      <dsp:txXfrm>
        <a:off x="1906274" y="2063772"/>
        <a:ext cx="4763156" cy="1650454"/>
      </dsp:txXfrm>
    </dsp:sp>
    <dsp:sp modelId="{9D80CE38-60AB-4595-BC3B-E2EBB4B7F226}">
      <dsp:nvSpPr>
        <dsp:cNvPr id="0" name=""/>
        <dsp:cNvSpPr/>
      </dsp:nvSpPr>
      <dsp:spPr>
        <a:xfrm>
          <a:off x="0" y="4126840"/>
          <a:ext cx="6669431" cy="16504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67A1DB-0511-4D6A-A387-39FAD4D2253F}">
      <dsp:nvSpPr>
        <dsp:cNvPr id="0" name=""/>
        <dsp:cNvSpPr/>
      </dsp:nvSpPr>
      <dsp:spPr>
        <a:xfrm>
          <a:off x="499262" y="4498192"/>
          <a:ext cx="907749" cy="90774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1D2A49-5C2C-4407-87E0-F248886E53F6}">
      <dsp:nvSpPr>
        <dsp:cNvPr id="0" name=""/>
        <dsp:cNvSpPr/>
      </dsp:nvSpPr>
      <dsp:spPr>
        <a:xfrm>
          <a:off x="1906274" y="4126840"/>
          <a:ext cx="4763156" cy="16504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673" tIns="174673" rIns="174673" bIns="174673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Many users report increased satisfaction due to improved convenience and accessibility (NHS, 2026, Patients Association, 2024).</a:t>
          </a:r>
        </a:p>
      </dsp:txBody>
      <dsp:txXfrm>
        <a:off x="1906274" y="4126840"/>
        <a:ext cx="4763156" cy="165045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08A577-E6EB-44B8-B32F-295DD6209184}">
      <dsp:nvSpPr>
        <dsp:cNvPr id="0" name=""/>
        <dsp:cNvSpPr/>
      </dsp:nvSpPr>
      <dsp:spPr>
        <a:xfrm>
          <a:off x="0" y="4514"/>
          <a:ext cx="6669431" cy="96149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B51A61-7DAD-42CA-9956-E039071F6F5B}">
      <dsp:nvSpPr>
        <dsp:cNvPr id="0" name=""/>
        <dsp:cNvSpPr/>
      </dsp:nvSpPr>
      <dsp:spPr>
        <a:xfrm>
          <a:off x="290852" y="220850"/>
          <a:ext cx="528822" cy="52882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6EB586-4183-4CBF-A63E-20166084C2DC}">
      <dsp:nvSpPr>
        <dsp:cNvPr id="0" name=""/>
        <dsp:cNvSpPr/>
      </dsp:nvSpPr>
      <dsp:spPr>
        <a:xfrm>
          <a:off x="1110527" y="4514"/>
          <a:ext cx="5558903" cy="9614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758" tIns="101758" rIns="101758" bIns="101758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Improve digital literacy support for patients who struggle to use digital technology.</a:t>
          </a:r>
        </a:p>
      </dsp:txBody>
      <dsp:txXfrm>
        <a:off x="1110527" y="4514"/>
        <a:ext cx="5558903" cy="961495"/>
      </dsp:txXfrm>
    </dsp:sp>
    <dsp:sp modelId="{2E7D0D28-2F83-4577-B133-BB0A8DC43A61}">
      <dsp:nvSpPr>
        <dsp:cNvPr id="0" name=""/>
        <dsp:cNvSpPr/>
      </dsp:nvSpPr>
      <dsp:spPr>
        <a:xfrm>
          <a:off x="0" y="1206383"/>
          <a:ext cx="6669431" cy="96149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44D21B-9D68-40F4-8B1A-806842EA5F32}">
      <dsp:nvSpPr>
        <dsp:cNvPr id="0" name=""/>
        <dsp:cNvSpPr/>
      </dsp:nvSpPr>
      <dsp:spPr>
        <a:xfrm>
          <a:off x="290852" y="1422719"/>
          <a:ext cx="528822" cy="52882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5DAB95-7484-40E8-BF8C-C344D68586CB}">
      <dsp:nvSpPr>
        <dsp:cNvPr id="0" name=""/>
        <dsp:cNvSpPr/>
      </dsp:nvSpPr>
      <dsp:spPr>
        <a:xfrm>
          <a:off x="1110527" y="1206383"/>
          <a:ext cx="5558903" cy="9614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758" tIns="101758" rIns="101758" bIns="101758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Maintain non-digital alternatives to ensure equal access to healthcare services.</a:t>
          </a:r>
        </a:p>
      </dsp:txBody>
      <dsp:txXfrm>
        <a:off x="1110527" y="1206383"/>
        <a:ext cx="5558903" cy="961495"/>
      </dsp:txXfrm>
    </dsp:sp>
    <dsp:sp modelId="{156A4733-F5CE-4E23-81FC-996119EBF28D}">
      <dsp:nvSpPr>
        <dsp:cNvPr id="0" name=""/>
        <dsp:cNvSpPr/>
      </dsp:nvSpPr>
      <dsp:spPr>
        <a:xfrm>
          <a:off x="0" y="2408252"/>
          <a:ext cx="6669431" cy="96149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6B1491-2327-42CC-B952-0882025EFC3B}">
      <dsp:nvSpPr>
        <dsp:cNvPr id="0" name=""/>
        <dsp:cNvSpPr/>
      </dsp:nvSpPr>
      <dsp:spPr>
        <a:xfrm>
          <a:off x="290852" y="2624588"/>
          <a:ext cx="528822" cy="52882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D467AE-DA6D-48CA-B58C-4944AE02DB00}">
      <dsp:nvSpPr>
        <dsp:cNvPr id="0" name=""/>
        <dsp:cNvSpPr/>
      </dsp:nvSpPr>
      <dsp:spPr>
        <a:xfrm>
          <a:off x="1110527" y="2408252"/>
          <a:ext cx="5558903" cy="9614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758" tIns="101758" rIns="101758" bIns="101758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Continue investing in cybersecurity and digital infrastructure.</a:t>
          </a:r>
        </a:p>
      </dsp:txBody>
      <dsp:txXfrm>
        <a:off x="1110527" y="2408252"/>
        <a:ext cx="5558903" cy="961495"/>
      </dsp:txXfrm>
    </dsp:sp>
    <dsp:sp modelId="{13C8AADE-A226-4DFC-91C7-99E08B1B90E0}">
      <dsp:nvSpPr>
        <dsp:cNvPr id="0" name=""/>
        <dsp:cNvSpPr/>
      </dsp:nvSpPr>
      <dsp:spPr>
        <a:xfrm>
          <a:off x="0" y="3610121"/>
          <a:ext cx="6669431" cy="96149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811AD9-8D15-412C-88E1-8101318CD082}">
      <dsp:nvSpPr>
        <dsp:cNvPr id="0" name=""/>
        <dsp:cNvSpPr/>
      </dsp:nvSpPr>
      <dsp:spPr>
        <a:xfrm>
          <a:off x="290852" y="3826457"/>
          <a:ext cx="528822" cy="52882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E34864-731F-41DC-9892-0EBE1AF9B44E}">
      <dsp:nvSpPr>
        <dsp:cNvPr id="0" name=""/>
        <dsp:cNvSpPr/>
      </dsp:nvSpPr>
      <dsp:spPr>
        <a:xfrm>
          <a:off x="1110527" y="3610121"/>
          <a:ext cx="5558903" cy="9614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758" tIns="101758" rIns="101758" bIns="101758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Provide ongoing staff training to support successful implementation.</a:t>
          </a:r>
        </a:p>
      </dsp:txBody>
      <dsp:txXfrm>
        <a:off x="1110527" y="3610121"/>
        <a:ext cx="5558903" cy="961495"/>
      </dsp:txXfrm>
    </dsp:sp>
    <dsp:sp modelId="{D2A707FE-97C3-45A3-94F3-6790C9FA5792}">
      <dsp:nvSpPr>
        <dsp:cNvPr id="0" name=""/>
        <dsp:cNvSpPr/>
      </dsp:nvSpPr>
      <dsp:spPr>
        <a:xfrm>
          <a:off x="0" y="4811990"/>
          <a:ext cx="6669431" cy="96149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2C0A7F-6C92-4A20-99D4-341274096A69}">
      <dsp:nvSpPr>
        <dsp:cNvPr id="0" name=""/>
        <dsp:cNvSpPr/>
      </dsp:nvSpPr>
      <dsp:spPr>
        <a:xfrm>
          <a:off x="290852" y="5028327"/>
          <a:ext cx="528822" cy="52882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98E747-627A-409A-B69E-807360B6C5B7}">
      <dsp:nvSpPr>
        <dsp:cNvPr id="0" name=""/>
        <dsp:cNvSpPr/>
      </dsp:nvSpPr>
      <dsp:spPr>
        <a:xfrm>
          <a:off x="1110527" y="4811990"/>
          <a:ext cx="5558903" cy="9614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758" tIns="101758" rIns="101758" bIns="101758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Potential barriers include funding limitations and workforce pressures; however, long-term investment may improve efficiency and patient outcomes.(NHS England, 2021)</a:t>
          </a:r>
        </a:p>
      </dsp:txBody>
      <dsp:txXfrm>
        <a:off x="1110527" y="4811990"/>
        <a:ext cx="5558903" cy="9614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3ADF98-4228-4776-BB05-FB6F44632EAA}" type="datetimeFigureOut">
              <a:rPr lang="en-US" smtClean="0"/>
              <a:t>6/27/2026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1E8ED6F-5C9D-4F11-AC3F-A1601884C67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61963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E8ED6F-5C9D-4F11-AC3F-A1601884C67A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38082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29798E-90C4-48E6-B39B-37FF65347A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97100" y="1079500"/>
            <a:ext cx="7797799" cy="2138400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D95C8C-0A7F-40D9-A690-3D5898EFFE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08350" y="4113213"/>
            <a:ext cx="5575300" cy="1655762"/>
          </a:xfrm>
        </p:spPr>
        <p:txBody>
          <a:bodyPr/>
          <a:lstStyle>
            <a:lvl1pPr marL="0" indent="0" algn="ctr">
              <a:buNone/>
              <a:defRPr sz="24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1322F3-E47A-4D6E-96A8-AB5C73BA990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6/27/2026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7BF5CE-9E66-4FD5-949F-34E11607C6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EDAB7A-4032-416A-B04E-1F4878912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01C0CAB-6A03-4C6A-9FAA-219847753628}"/>
              </a:ext>
            </a:extLst>
          </p:cNvPr>
          <p:cNvCxnSpPr>
            <a:cxnSpLocks/>
          </p:cNvCxnSpPr>
          <p:nvPr/>
        </p:nvCxnSpPr>
        <p:spPr>
          <a:xfrm>
            <a:off x="5826000" y="369087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0" name="Group 19">
            <a:extLst>
              <a:ext uri="{FF2B5EF4-FFF2-40B4-BE49-F238E27FC236}">
                <a16:creationId xmlns:a16="http://schemas.microsoft.com/office/drawing/2014/main" id="{F982E0B2-AA9C-441C-A08E-A9DF9CF12116}"/>
              </a:ext>
            </a:extLst>
          </p:cNvPr>
          <p:cNvGrpSpPr/>
          <p:nvPr/>
        </p:nvGrpSpPr>
        <p:grpSpPr>
          <a:xfrm>
            <a:off x="9728046" y="4869342"/>
            <a:ext cx="1623711" cy="630920"/>
            <a:chOff x="9588346" y="4824892"/>
            <a:chExt cx="1623711" cy="630920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4A2E074-C10D-4C57-AB72-B631E4D77102}"/>
                </a:ext>
              </a:extLst>
            </p:cNvPr>
            <p:cNvSpPr/>
            <p:nvPr/>
          </p:nvSpPr>
          <p:spPr>
            <a:xfrm rot="2700000" flipH="1">
              <a:off x="10267789" y="4452443"/>
              <a:ext cx="571820" cy="1316717"/>
            </a:xfrm>
            <a:custGeom>
              <a:avLst/>
              <a:gdLst>
                <a:gd name="connsiteX0" fmla="*/ 282417 w 571820"/>
                <a:gd name="connsiteY0" fmla="*/ 0 h 1316717"/>
                <a:gd name="connsiteX1" fmla="*/ 285910 w 571820"/>
                <a:gd name="connsiteY1" fmla="*/ 3175 h 1316717"/>
                <a:gd name="connsiteX2" fmla="*/ 287393 w 571820"/>
                <a:gd name="connsiteY2" fmla="*/ 1827 h 1316717"/>
                <a:gd name="connsiteX3" fmla="*/ 289403 w 571820"/>
                <a:gd name="connsiteY3" fmla="*/ 0 h 1316717"/>
                <a:gd name="connsiteX4" fmla="*/ 289403 w 571820"/>
                <a:gd name="connsiteY4" fmla="*/ 6349 h 1316717"/>
                <a:gd name="connsiteX5" fmla="*/ 309203 w 571820"/>
                <a:gd name="connsiteY5" fmla="*/ 24345 h 1316717"/>
                <a:gd name="connsiteX6" fmla="*/ 571820 w 571820"/>
                <a:gd name="connsiteY6" fmla="*/ 658359 h 1316717"/>
                <a:gd name="connsiteX7" fmla="*/ 309203 w 571820"/>
                <a:gd name="connsiteY7" fmla="*/ 1292372 h 1316717"/>
                <a:gd name="connsiteX8" fmla="*/ 289403 w 571820"/>
                <a:gd name="connsiteY8" fmla="*/ 1310368 h 1316717"/>
                <a:gd name="connsiteX9" fmla="*/ 289403 w 571820"/>
                <a:gd name="connsiteY9" fmla="*/ 1316717 h 1316717"/>
                <a:gd name="connsiteX10" fmla="*/ 287393 w 571820"/>
                <a:gd name="connsiteY10" fmla="*/ 1314890 h 1316717"/>
                <a:gd name="connsiteX11" fmla="*/ 285910 w 571820"/>
                <a:gd name="connsiteY11" fmla="*/ 1313542 h 1316717"/>
                <a:gd name="connsiteX12" fmla="*/ 282417 w 571820"/>
                <a:gd name="connsiteY12" fmla="*/ 1316717 h 1316717"/>
                <a:gd name="connsiteX13" fmla="*/ 282417 w 571820"/>
                <a:gd name="connsiteY13" fmla="*/ 1310367 h 1316717"/>
                <a:gd name="connsiteX14" fmla="*/ 262617 w 571820"/>
                <a:gd name="connsiteY14" fmla="*/ 1292372 h 1316717"/>
                <a:gd name="connsiteX15" fmla="*/ 0 w 571820"/>
                <a:gd name="connsiteY15" fmla="*/ 658358 h 1316717"/>
                <a:gd name="connsiteX16" fmla="*/ 262617 w 571820"/>
                <a:gd name="connsiteY16" fmla="*/ 24345 h 1316717"/>
                <a:gd name="connsiteX17" fmla="*/ 282417 w 571820"/>
                <a:gd name="connsiteY17" fmla="*/ 6349 h 1316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71820" h="1316717">
                  <a:moveTo>
                    <a:pt x="282417" y="0"/>
                  </a:moveTo>
                  <a:lnTo>
                    <a:pt x="285910" y="3175"/>
                  </a:lnTo>
                  <a:lnTo>
                    <a:pt x="287393" y="1827"/>
                  </a:lnTo>
                  <a:lnTo>
                    <a:pt x="289403" y="0"/>
                  </a:lnTo>
                  <a:lnTo>
                    <a:pt x="289403" y="6349"/>
                  </a:lnTo>
                  <a:lnTo>
                    <a:pt x="309203" y="24345"/>
                  </a:lnTo>
                  <a:cubicBezTo>
                    <a:pt x="471461" y="186603"/>
                    <a:pt x="571820" y="410761"/>
                    <a:pt x="571820" y="658359"/>
                  </a:cubicBezTo>
                  <a:cubicBezTo>
                    <a:pt x="571820" y="905956"/>
                    <a:pt x="471461" y="1130114"/>
                    <a:pt x="309203" y="1292372"/>
                  </a:cubicBezTo>
                  <a:lnTo>
                    <a:pt x="289403" y="1310368"/>
                  </a:lnTo>
                  <a:lnTo>
                    <a:pt x="289403" y="1316717"/>
                  </a:lnTo>
                  <a:lnTo>
                    <a:pt x="287393" y="1314890"/>
                  </a:lnTo>
                  <a:lnTo>
                    <a:pt x="285910" y="1313542"/>
                  </a:lnTo>
                  <a:lnTo>
                    <a:pt x="282417" y="1316717"/>
                  </a:lnTo>
                  <a:lnTo>
                    <a:pt x="282417" y="1310367"/>
                  </a:lnTo>
                  <a:lnTo>
                    <a:pt x="262617" y="1292372"/>
                  </a:lnTo>
                  <a:cubicBezTo>
                    <a:pt x="100359" y="1130113"/>
                    <a:pt x="0" y="905956"/>
                    <a:pt x="0" y="658358"/>
                  </a:cubicBezTo>
                  <a:cubicBezTo>
                    <a:pt x="0" y="410761"/>
                    <a:pt x="100359" y="186603"/>
                    <a:pt x="262617" y="24345"/>
                  </a:cubicBezTo>
                  <a:lnTo>
                    <a:pt x="282417" y="6349"/>
                  </a:lnTo>
                  <a:close/>
                </a:path>
              </a:pathLst>
            </a:custGeom>
            <a:solidFill>
              <a:schemeClr val="accent4">
                <a:alpha val="40000"/>
              </a:schemeClr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0B037EB3-1772-4BA8-A95A-E5DBDFEA32B0}"/>
                </a:ext>
              </a:extLst>
            </p:cNvPr>
            <p:cNvGrpSpPr/>
            <p:nvPr/>
          </p:nvGrpSpPr>
          <p:grpSpPr>
            <a:xfrm rot="2700000" flipH="1">
              <a:off x="10112436" y="4359902"/>
              <a:ext cx="571820" cy="1620000"/>
              <a:chOff x="8482785" y="4330454"/>
              <a:chExt cx="571820" cy="1620000"/>
            </a:xfrm>
          </p:grpSpPr>
          <p:sp>
            <p:nvSpPr>
              <p:cNvPr id="18" name="Freeform: Shape 17">
                <a:extLst>
                  <a:ext uri="{FF2B5EF4-FFF2-40B4-BE49-F238E27FC236}">
                    <a16:creationId xmlns:a16="http://schemas.microsoft.com/office/drawing/2014/main" id="{A1F47AC1-63D0-47F3-9728-1A0A0543494B}"/>
                  </a:ext>
                </a:extLst>
              </p:cNvPr>
              <p:cNvSpPr/>
              <p:nvPr/>
            </p:nvSpPr>
            <p:spPr>
              <a:xfrm>
                <a:off x="8482785" y="4333632"/>
                <a:ext cx="571820" cy="1311956"/>
              </a:xfrm>
              <a:custGeom>
                <a:avLst/>
                <a:gdLst>
                  <a:gd name="connsiteX0" fmla="*/ 282417 w 571820"/>
                  <a:gd name="connsiteY0" fmla="*/ 0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82417 w 571820"/>
                  <a:gd name="connsiteY0" fmla="*/ 6349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309203 w 571820"/>
                  <a:gd name="connsiteY4" fmla="*/ 24345 h 1316717"/>
                  <a:gd name="connsiteX5" fmla="*/ 571820 w 571820"/>
                  <a:gd name="connsiteY5" fmla="*/ 658359 h 1316717"/>
                  <a:gd name="connsiteX6" fmla="*/ 309203 w 571820"/>
                  <a:gd name="connsiteY6" fmla="*/ 1292372 h 1316717"/>
                  <a:gd name="connsiteX7" fmla="*/ 289403 w 571820"/>
                  <a:gd name="connsiteY7" fmla="*/ 1310368 h 1316717"/>
                  <a:gd name="connsiteX8" fmla="*/ 289403 w 571820"/>
                  <a:gd name="connsiteY8" fmla="*/ 1316717 h 1316717"/>
                  <a:gd name="connsiteX9" fmla="*/ 287393 w 571820"/>
                  <a:gd name="connsiteY9" fmla="*/ 1314890 h 1316717"/>
                  <a:gd name="connsiteX10" fmla="*/ 285910 w 571820"/>
                  <a:gd name="connsiteY10" fmla="*/ 1313542 h 1316717"/>
                  <a:gd name="connsiteX11" fmla="*/ 282417 w 571820"/>
                  <a:gd name="connsiteY11" fmla="*/ 1316717 h 1316717"/>
                  <a:gd name="connsiteX12" fmla="*/ 282417 w 571820"/>
                  <a:gd name="connsiteY12" fmla="*/ 1310367 h 1316717"/>
                  <a:gd name="connsiteX13" fmla="*/ 262617 w 571820"/>
                  <a:gd name="connsiteY13" fmla="*/ 1292372 h 1316717"/>
                  <a:gd name="connsiteX14" fmla="*/ 0 w 571820"/>
                  <a:gd name="connsiteY14" fmla="*/ 658358 h 1316717"/>
                  <a:gd name="connsiteX15" fmla="*/ 262617 w 571820"/>
                  <a:gd name="connsiteY15" fmla="*/ 24345 h 1316717"/>
                  <a:gd name="connsiteX0" fmla="*/ 262617 w 571820"/>
                  <a:gd name="connsiteY0" fmla="*/ 22518 h 1314890"/>
                  <a:gd name="connsiteX1" fmla="*/ 285910 w 571820"/>
                  <a:gd name="connsiteY1" fmla="*/ 1348 h 1314890"/>
                  <a:gd name="connsiteX2" fmla="*/ 287393 w 571820"/>
                  <a:gd name="connsiteY2" fmla="*/ 0 h 1314890"/>
                  <a:gd name="connsiteX3" fmla="*/ 309203 w 571820"/>
                  <a:gd name="connsiteY3" fmla="*/ 22518 h 1314890"/>
                  <a:gd name="connsiteX4" fmla="*/ 571820 w 571820"/>
                  <a:gd name="connsiteY4" fmla="*/ 656532 h 1314890"/>
                  <a:gd name="connsiteX5" fmla="*/ 309203 w 571820"/>
                  <a:gd name="connsiteY5" fmla="*/ 1290545 h 1314890"/>
                  <a:gd name="connsiteX6" fmla="*/ 289403 w 571820"/>
                  <a:gd name="connsiteY6" fmla="*/ 1308541 h 1314890"/>
                  <a:gd name="connsiteX7" fmla="*/ 289403 w 571820"/>
                  <a:gd name="connsiteY7" fmla="*/ 1314890 h 1314890"/>
                  <a:gd name="connsiteX8" fmla="*/ 287393 w 571820"/>
                  <a:gd name="connsiteY8" fmla="*/ 1313063 h 1314890"/>
                  <a:gd name="connsiteX9" fmla="*/ 285910 w 571820"/>
                  <a:gd name="connsiteY9" fmla="*/ 1311715 h 1314890"/>
                  <a:gd name="connsiteX10" fmla="*/ 282417 w 571820"/>
                  <a:gd name="connsiteY10" fmla="*/ 1314890 h 1314890"/>
                  <a:gd name="connsiteX11" fmla="*/ 282417 w 571820"/>
                  <a:gd name="connsiteY11" fmla="*/ 1308540 h 1314890"/>
                  <a:gd name="connsiteX12" fmla="*/ 262617 w 571820"/>
                  <a:gd name="connsiteY12" fmla="*/ 1290545 h 1314890"/>
                  <a:gd name="connsiteX13" fmla="*/ 0 w 571820"/>
                  <a:gd name="connsiteY13" fmla="*/ 656531 h 1314890"/>
                  <a:gd name="connsiteX14" fmla="*/ 262617 w 571820"/>
                  <a:gd name="connsiteY14" fmla="*/ 22518 h 1314890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82417 w 571820"/>
                  <a:gd name="connsiteY10" fmla="*/ 1307192 h 1313542"/>
                  <a:gd name="connsiteX11" fmla="*/ 262617 w 571820"/>
                  <a:gd name="connsiteY11" fmla="*/ 1289197 h 1313542"/>
                  <a:gd name="connsiteX12" fmla="*/ 0 w 571820"/>
                  <a:gd name="connsiteY12" fmla="*/ 655183 h 1313542"/>
                  <a:gd name="connsiteX13" fmla="*/ 262617 w 571820"/>
                  <a:gd name="connsiteY13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62617 w 571820"/>
                  <a:gd name="connsiteY10" fmla="*/ 1289197 h 1313542"/>
                  <a:gd name="connsiteX11" fmla="*/ 0 w 571820"/>
                  <a:gd name="connsiteY11" fmla="*/ 655183 h 1313542"/>
                  <a:gd name="connsiteX12" fmla="*/ 262617 w 571820"/>
                  <a:gd name="connsiteY12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62617 w 571820"/>
                  <a:gd name="connsiteY9" fmla="*/ 1289197 h 1313542"/>
                  <a:gd name="connsiteX10" fmla="*/ 0 w 571820"/>
                  <a:gd name="connsiteY10" fmla="*/ 655183 h 1313542"/>
                  <a:gd name="connsiteX11" fmla="*/ 262617 w 571820"/>
                  <a:gd name="connsiteY11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62617 w 571820"/>
                  <a:gd name="connsiteY8" fmla="*/ 1289197 h 1313542"/>
                  <a:gd name="connsiteX9" fmla="*/ 0 w 571820"/>
                  <a:gd name="connsiteY9" fmla="*/ 655183 h 1313542"/>
                  <a:gd name="connsiteX10" fmla="*/ 262617 w 571820"/>
                  <a:gd name="connsiteY10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62617 w 571820"/>
                  <a:gd name="connsiteY7" fmla="*/ 1289197 h 1313542"/>
                  <a:gd name="connsiteX8" fmla="*/ 0 w 571820"/>
                  <a:gd name="connsiteY8" fmla="*/ 655183 h 1313542"/>
                  <a:gd name="connsiteX9" fmla="*/ 262617 w 571820"/>
                  <a:gd name="connsiteY9" fmla="*/ 21170 h 1313542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9403 w 571820"/>
                  <a:gd name="connsiteY5" fmla="*/ 1307193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5832 w 571820"/>
                  <a:gd name="connsiteY5" fmla="*/ 1311956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11956"/>
                  <a:gd name="connsiteX1" fmla="*/ 285910 w 571820"/>
                  <a:gd name="connsiteY1" fmla="*/ 0 h 1311956"/>
                  <a:gd name="connsiteX2" fmla="*/ 309203 w 571820"/>
                  <a:gd name="connsiteY2" fmla="*/ 21170 h 1311956"/>
                  <a:gd name="connsiteX3" fmla="*/ 571820 w 571820"/>
                  <a:gd name="connsiteY3" fmla="*/ 655184 h 1311956"/>
                  <a:gd name="connsiteX4" fmla="*/ 309203 w 571820"/>
                  <a:gd name="connsiteY4" fmla="*/ 1289197 h 1311956"/>
                  <a:gd name="connsiteX5" fmla="*/ 285832 w 571820"/>
                  <a:gd name="connsiteY5" fmla="*/ 1311956 h 1311956"/>
                  <a:gd name="connsiteX6" fmla="*/ 262617 w 571820"/>
                  <a:gd name="connsiteY6" fmla="*/ 1289197 h 1311956"/>
                  <a:gd name="connsiteX7" fmla="*/ 0 w 571820"/>
                  <a:gd name="connsiteY7" fmla="*/ 655183 h 1311956"/>
                  <a:gd name="connsiteX8" fmla="*/ 262617 w 571820"/>
                  <a:gd name="connsiteY8" fmla="*/ 21170 h 13119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571820" h="1311956">
                    <a:moveTo>
                      <a:pt x="262617" y="21170"/>
                    </a:moveTo>
                    <a:lnTo>
                      <a:pt x="285910" y="0"/>
                    </a:lnTo>
                    <a:lnTo>
                      <a:pt x="309203" y="21170"/>
                    </a:lnTo>
                    <a:cubicBezTo>
                      <a:pt x="471461" y="183428"/>
                      <a:pt x="571820" y="407586"/>
                      <a:pt x="571820" y="655184"/>
                    </a:cubicBezTo>
                    <a:cubicBezTo>
                      <a:pt x="571820" y="902781"/>
                      <a:pt x="471461" y="1126939"/>
                      <a:pt x="309203" y="1289197"/>
                    </a:cubicBezTo>
                    <a:lnTo>
                      <a:pt x="285832" y="1311956"/>
                    </a:lnTo>
                    <a:lnTo>
                      <a:pt x="262617" y="1289197"/>
                    </a:lnTo>
                    <a:cubicBezTo>
                      <a:pt x="100359" y="1126938"/>
                      <a:pt x="0" y="902781"/>
                      <a:pt x="0" y="655183"/>
                    </a:cubicBezTo>
                    <a:cubicBezTo>
                      <a:pt x="0" y="407586"/>
                      <a:pt x="100359" y="183428"/>
                      <a:pt x="262617" y="21170"/>
                    </a:cubicBez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19" name="Straight Connector 18">
                <a:extLst>
                  <a:ext uri="{FF2B5EF4-FFF2-40B4-BE49-F238E27FC236}">
                    <a16:creationId xmlns:a16="http://schemas.microsoft.com/office/drawing/2014/main" id="{803A57D6-0C36-4560-A08A-16768551EF6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8768695" y="4330454"/>
                <a:ext cx="0" cy="162000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26700856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EA217A-A229-4751-8D09-0CAD914F62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9DEA33-60C3-4B28-B3EF-E93D6D46A3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7D3B28-C66B-4279-AB67-2BC1D01239A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6/27/2026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28FF39-A0DA-4F77-9297-B83C86B575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D7D65A-9D4E-42F6-A8BF-1EEAFB1807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63354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017BB-B242-4CC6-887C-83E08CE2D5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2252663"/>
            <a:ext cx="4457700" cy="2349500"/>
          </a:xfrm>
        </p:spPr>
        <p:txBody>
          <a:bodyPr anchor="ctr" anchorCtr="0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695823-EA83-493F-8FEC-C72B5B9CF2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54800" y="2252664"/>
            <a:ext cx="4451348" cy="2349500"/>
          </a:xfrm>
        </p:spPr>
        <p:txBody>
          <a:bodyPr anchor="ctr" anchorCtr="0"/>
          <a:lstStyle>
            <a:lvl1pPr marL="0" indent="0">
              <a:buNone/>
              <a:defRPr sz="2400" i="1">
                <a:solidFill>
                  <a:schemeClr val="tx1">
                    <a:alpha val="7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E08E54-36BB-4AB4-BE1F-5FA8207BEA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6/27/2026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453A6A-C55A-40A1-A3BB-DB417047F5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D6E656-7AC0-4BD3-AFE5-4B5122E2F2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E9ABE19D-0B51-4388-93D1-0CD6B767115D}"/>
              </a:ext>
            </a:extLst>
          </p:cNvPr>
          <p:cNvGrpSpPr/>
          <p:nvPr/>
        </p:nvGrpSpPr>
        <p:grpSpPr>
          <a:xfrm>
            <a:off x="999771" y="932104"/>
            <a:ext cx="913428" cy="1032464"/>
            <a:chOff x="999771" y="932104"/>
            <a:chExt cx="913428" cy="1032464"/>
          </a:xfrm>
        </p:grpSpPr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46226ED6-7133-4222-9552-0EA4B1B3C9FB}"/>
                </a:ext>
              </a:extLst>
            </p:cNvPr>
            <p:cNvGrpSpPr/>
            <p:nvPr/>
          </p:nvGrpSpPr>
          <p:grpSpPr>
            <a:xfrm rot="8100000" flipV="1">
              <a:off x="1047457" y="1290386"/>
              <a:ext cx="865742" cy="628383"/>
              <a:chOff x="558167" y="958515"/>
              <a:chExt cx="865742" cy="628383"/>
            </a:xfrm>
            <a:solidFill>
              <a:schemeClr val="accent3"/>
            </a:solidFill>
          </p:grpSpPr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BE810E40-D42F-4034-93BA-54446465D20B}"/>
                  </a:ext>
                </a:extLst>
              </p:cNvPr>
              <p:cNvSpPr/>
              <p:nvPr/>
            </p:nvSpPr>
            <p:spPr>
              <a:xfrm rot="8100000" flipH="1">
                <a:off x="558167" y="1122160"/>
                <a:ext cx="464738" cy="464738"/>
              </a:xfrm>
              <a:custGeom>
                <a:avLst/>
                <a:gdLst>
                  <a:gd name="connsiteX0" fmla="*/ 446142 w 464738"/>
                  <a:gd name="connsiteY0" fmla="*/ 464738 h 464738"/>
                  <a:gd name="connsiteX1" fmla="*/ 130673 w 464738"/>
                  <a:gd name="connsiteY1" fmla="*/ 334066 h 464738"/>
                  <a:gd name="connsiteX2" fmla="*/ 0 w 464738"/>
                  <a:gd name="connsiteY2" fmla="*/ 18596 h 464738"/>
                  <a:gd name="connsiteX3" fmla="*/ 836 w 464738"/>
                  <a:gd name="connsiteY3" fmla="*/ 1089 h 464738"/>
                  <a:gd name="connsiteX4" fmla="*/ 606 w 464738"/>
                  <a:gd name="connsiteY4" fmla="*/ 859 h 464738"/>
                  <a:gd name="connsiteX5" fmla="*/ 848 w 464738"/>
                  <a:gd name="connsiteY5" fmla="*/ 848 h 464738"/>
                  <a:gd name="connsiteX6" fmla="*/ 859 w 464738"/>
                  <a:gd name="connsiteY6" fmla="*/ 606 h 464738"/>
                  <a:gd name="connsiteX7" fmla="*/ 1089 w 464738"/>
                  <a:gd name="connsiteY7" fmla="*/ 836 h 464738"/>
                  <a:gd name="connsiteX8" fmla="*/ 18596 w 464738"/>
                  <a:gd name="connsiteY8" fmla="*/ 0 h 464738"/>
                  <a:gd name="connsiteX9" fmla="*/ 334066 w 464738"/>
                  <a:gd name="connsiteY9" fmla="*/ 130672 h 464738"/>
                  <a:gd name="connsiteX10" fmla="*/ 464738 w 464738"/>
                  <a:gd name="connsiteY10" fmla="*/ 446142 h 464738"/>
                  <a:gd name="connsiteX11" fmla="*/ 463902 w 464738"/>
                  <a:gd name="connsiteY11" fmla="*/ 463650 h 464738"/>
                  <a:gd name="connsiteX12" fmla="*/ 464132 w 464738"/>
                  <a:gd name="connsiteY12" fmla="*/ 463880 h 464738"/>
                  <a:gd name="connsiteX13" fmla="*/ 463891 w 464738"/>
                  <a:gd name="connsiteY13" fmla="*/ 463892 h 464738"/>
                  <a:gd name="connsiteX14" fmla="*/ 463879 w 464738"/>
                  <a:gd name="connsiteY14" fmla="*/ 464132 h 464738"/>
                  <a:gd name="connsiteX15" fmla="*/ 463650 w 464738"/>
                  <a:gd name="connsiteY15" fmla="*/ 463903 h 464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8" h="464738">
                    <a:moveTo>
                      <a:pt x="446142" y="464738"/>
                    </a:moveTo>
                    <a:cubicBezTo>
                      <a:pt x="331965" y="464738"/>
                      <a:pt x="217787" y="421181"/>
                      <a:pt x="130673" y="334066"/>
                    </a:cubicBezTo>
                    <a:cubicBezTo>
                      <a:pt x="43558" y="246952"/>
                      <a:pt x="1" y="132774"/>
                      <a:pt x="0" y="18596"/>
                    </a:cubicBezTo>
                    <a:lnTo>
                      <a:pt x="836" y="1089"/>
                    </a:lnTo>
                    <a:lnTo>
                      <a:pt x="606" y="859"/>
                    </a:lnTo>
                    <a:lnTo>
                      <a:pt x="848" y="848"/>
                    </a:lnTo>
                    <a:lnTo>
                      <a:pt x="859" y="606"/>
                    </a:lnTo>
                    <a:lnTo>
                      <a:pt x="1089" y="836"/>
                    </a:lnTo>
                    <a:lnTo>
                      <a:pt x="18596" y="0"/>
                    </a:lnTo>
                    <a:cubicBezTo>
                      <a:pt x="132774" y="0"/>
                      <a:pt x="246951" y="43557"/>
                      <a:pt x="334066" y="130672"/>
                    </a:cubicBezTo>
                    <a:cubicBezTo>
                      <a:pt x="421181" y="217787"/>
                      <a:pt x="464738" y="331964"/>
                      <a:pt x="464738" y="446142"/>
                    </a:cubicBezTo>
                    <a:lnTo>
                      <a:pt x="463902" y="463650"/>
                    </a:lnTo>
                    <a:lnTo>
                      <a:pt x="464132" y="463880"/>
                    </a:lnTo>
                    <a:lnTo>
                      <a:pt x="463891" y="463892"/>
                    </a:lnTo>
                    <a:lnTo>
                      <a:pt x="463879" y="464132"/>
                    </a:lnTo>
                    <a:lnTo>
                      <a:pt x="463650" y="463903"/>
                    </a:lnTo>
                    <a:close/>
                  </a:path>
                </a:pathLst>
              </a:custGeom>
              <a:solidFill>
                <a:schemeClr val="accent4">
                  <a:alpha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60F6BFC2-CA89-42B8-8A5A-E9F26BA87FBB}"/>
                  </a:ext>
                </a:extLst>
              </p:cNvPr>
              <p:cNvSpPr/>
              <p:nvPr/>
            </p:nvSpPr>
            <p:spPr>
              <a:xfrm rot="5400000" flipH="1">
                <a:off x="959170" y="958515"/>
                <a:ext cx="464739" cy="464739"/>
              </a:xfrm>
              <a:custGeom>
                <a:avLst/>
                <a:gdLst>
                  <a:gd name="connsiteX0" fmla="*/ 464132 w 464739"/>
                  <a:gd name="connsiteY0" fmla="*/ 463881 h 464739"/>
                  <a:gd name="connsiteX1" fmla="*/ 463891 w 464739"/>
                  <a:gd name="connsiteY1" fmla="*/ 463892 h 464739"/>
                  <a:gd name="connsiteX2" fmla="*/ 463880 w 464739"/>
                  <a:gd name="connsiteY2" fmla="*/ 464132 h 464739"/>
                  <a:gd name="connsiteX3" fmla="*/ 463651 w 464739"/>
                  <a:gd name="connsiteY3" fmla="*/ 463904 h 464739"/>
                  <a:gd name="connsiteX4" fmla="*/ 446142 w 464739"/>
                  <a:gd name="connsiteY4" fmla="*/ 464739 h 464739"/>
                  <a:gd name="connsiteX5" fmla="*/ 130673 w 464739"/>
                  <a:gd name="connsiteY5" fmla="*/ 334067 h 464739"/>
                  <a:gd name="connsiteX6" fmla="*/ 0 w 464739"/>
                  <a:gd name="connsiteY6" fmla="*/ 18597 h 464739"/>
                  <a:gd name="connsiteX7" fmla="*/ 836 w 464739"/>
                  <a:gd name="connsiteY7" fmla="*/ 1089 h 464739"/>
                  <a:gd name="connsiteX8" fmla="*/ 607 w 464739"/>
                  <a:gd name="connsiteY8" fmla="*/ 859 h 464739"/>
                  <a:gd name="connsiteX9" fmla="*/ 848 w 464739"/>
                  <a:gd name="connsiteY9" fmla="*/ 848 h 464739"/>
                  <a:gd name="connsiteX10" fmla="*/ 859 w 464739"/>
                  <a:gd name="connsiteY10" fmla="*/ 607 h 464739"/>
                  <a:gd name="connsiteX11" fmla="*/ 1089 w 464739"/>
                  <a:gd name="connsiteY11" fmla="*/ 836 h 464739"/>
                  <a:gd name="connsiteX12" fmla="*/ 18597 w 464739"/>
                  <a:gd name="connsiteY12" fmla="*/ 0 h 464739"/>
                  <a:gd name="connsiteX13" fmla="*/ 334067 w 464739"/>
                  <a:gd name="connsiteY13" fmla="*/ 130672 h 464739"/>
                  <a:gd name="connsiteX14" fmla="*/ 464739 w 464739"/>
                  <a:gd name="connsiteY14" fmla="*/ 446142 h 464739"/>
                  <a:gd name="connsiteX15" fmla="*/ 463903 w 464739"/>
                  <a:gd name="connsiteY15" fmla="*/ 463652 h 464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9" h="464739">
                    <a:moveTo>
                      <a:pt x="464132" y="463881"/>
                    </a:moveTo>
                    <a:lnTo>
                      <a:pt x="463891" y="463892"/>
                    </a:lnTo>
                    <a:lnTo>
                      <a:pt x="463880" y="464132"/>
                    </a:lnTo>
                    <a:lnTo>
                      <a:pt x="463651" y="463904"/>
                    </a:lnTo>
                    <a:lnTo>
                      <a:pt x="446142" y="464739"/>
                    </a:lnTo>
                    <a:cubicBezTo>
                      <a:pt x="331965" y="464739"/>
                      <a:pt x="217787" y="421182"/>
                      <a:pt x="130673" y="334067"/>
                    </a:cubicBezTo>
                    <a:cubicBezTo>
                      <a:pt x="43558" y="246953"/>
                      <a:pt x="1" y="132775"/>
                      <a:pt x="0" y="18597"/>
                    </a:cubicBezTo>
                    <a:lnTo>
                      <a:pt x="836" y="1089"/>
                    </a:lnTo>
                    <a:lnTo>
                      <a:pt x="607" y="859"/>
                    </a:lnTo>
                    <a:lnTo>
                      <a:pt x="848" y="848"/>
                    </a:lnTo>
                    <a:lnTo>
                      <a:pt x="859" y="607"/>
                    </a:lnTo>
                    <a:lnTo>
                      <a:pt x="1089" y="836"/>
                    </a:lnTo>
                    <a:lnTo>
                      <a:pt x="18597" y="0"/>
                    </a:lnTo>
                    <a:cubicBezTo>
                      <a:pt x="132775" y="0"/>
                      <a:pt x="246952" y="43557"/>
                      <a:pt x="334067" y="130672"/>
                    </a:cubicBezTo>
                    <a:cubicBezTo>
                      <a:pt x="421182" y="217787"/>
                      <a:pt x="464739" y="331964"/>
                      <a:pt x="464739" y="446142"/>
                    </a:cubicBezTo>
                    <a:lnTo>
                      <a:pt x="463903" y="463652"/>
                    </a:lnTo>
                    <a:close/>
                  </a:path>
                </a:pathLst>
              </a:custGeom>
              <a:solidFill>
                <a:schemeClr val="accent4">
                  <a:alpha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</a:endParaRPr>
              </a:p>
            </p:txBody>
          </p:sp>
        </p:grp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1CA36485-DC1D-48C9-91B2-425DBC66D471}"/>
                </a:ext>
              </a:extLst>
            </p:cNvPr>
            <p:cNvGrpSpPr/>
            <p:nvPr/>
          </p:nvGrpSpPr>
          <p:grpSpPr>
            <a:xfrm rot="10800000" flipH="1" flipV="1">
              <a:off x="999771" y="932104"/>
              <a:ext cx="864005" cy="1032464"/>
              <a:chOff x="2207971" y="2384401"/>
              <a:chExt cx="864005" cy="1032464"/>
            </a:xfrm>
          </p:grpSpPr>
          <p:sp>
            <p:nvSpPr>
              <p:cNvPr id="23" name="Freeform: Shape 22">
                <a:extLst>
                  <a:ext uri="{FF2B5EF4-FFF2-40B4-BE49-F238E27FC236}">
                    <a16:creationId xmlns:a16="http://schemas.microsoft.com/office/drawing/2014/main" id="{0ACF276E-196C-4923-B7D1-48A8E6A1669C}"/>
                  </a:ext>
                </a:extLst>
              </p:cNvPr>
              <p:cNvSpPr/>
              <p:nvPr/>
            </p:nvSpPr>
            <p:spPr>
              <a:xfrm rot="13500000">
                <a:off x="2207971" y="2856305"/>
                <a:ext cx="464739" cy="464739"/>
              </a:xfrm>
              <a:custGeom>
                <a:avLst/>
                <a:gdLst>
                  <a:gd name="connsiteX0" fmla="*/ 464132 w 464739"/>
                  <a:gd name="connsiteY0" fmla="*/ 463881 h 464739"/>
                  <a:gd name="connsiteX1" fmla="*/ 463891 w 464739"/>
                  <a:gd name="connsiteY1" fmla="*/ 463892 h 464739"/>
                  <a:gd name="connsiteX2" fmla="*/ 463880 w 464739"/>
                  <a:gd name="connsiteY2" fmla="*/ 464132 h 464739"/>
                  <a:gd name="connsiteX3" fmla="*/ 463651 w 464739"/>
                  <a:gd name="connsiteY3" fmla="*/ 463904 h 464739"/>
                  <a:gd name="connsiteX4" fmla="*/ 446142 w 464739"/>
                  <a:gd name="connsiteY4" fmla="*/ 464739 h 464739"/>
                  <a:gd name="connsiteX5" fmla="*/ 130673 w 464739"/>
                  <a:gd name="connsiteY5" fmla="*/ 334067 h 464739"/>
                  <a:gd name="connsiteX6" fmla="*/ 0 w 464739"/>
                  <a:gd name="connsiteY6" fmla="*/ 18597 h 464739"/>
                  <a:gd name="connsiteX7" fmla="*/ 836 w 464739"/>
                  <a:gd name="connsiteY7" fmla="*/ 1089 h 464739"/>
                  <a:gd name="connsiteX8" fmla="*/ 607 w 464739"/>
                  <a:gd name="connsiteY8" fmla="*/ 859 h 464739"/>
                  <a:gd name="connsiteX9" fmla="*/ 848 w 464739"/>
                  <a:gd name="connsiteY9" fmla="*/ 848 h 464739"/>
                  <a:gd name="connsiteX10" fmla="*/ 859 w 464739"/>
                  <a:gd name="connsiteY10" fmla="*/ 607 h 464739"/>
                  <a:gd name="connsiteX11" fmla="*/ 1089 w 464739"/>
                  <a:gd name="connsiteY11" fmla="*/ 836 h 464739"/>
                  <a:gd name="connsiteX12" fmla="*/ 18597 w 464739"/>
                  <a:gd name="connsiteY12" fmla="*/ 0 h 464739"/>
                  <a:gd name="connsiteX13" fmla="*/ 334067 w 464739"/>
                  <a:gd name="connsiteY13" fmla="*/ 130672 h 464739"/>
                  <a:gd name="connsiteX14" fmla="*/ 464739 w 464739"/>
                  <a:gd name="connsiteY14" fmla="*/ 446142 h 464739"/>
                  <a:gd name="connsiteX15" fmla="*/ 463903 w 464739"/>
                  <a:gd name="connsiteY15" fmla="*/ 463652 h 464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9" h="464739">
                    <a:moveTo>
                      <a:pt x="464132" y="463881"/>
                    </a:moveTo>
                    <a:lnTo>
                      <a:pt x="463891" y="463892"/>
                    </a:lnTo>
                    <a:lnTo>
                      <a:pt x="463880" y="464132"/>
                    </a:lnTo>
                    <a:lnTo>
                      <a:pt x="463651" y="463904"/>
                    </a:lnTo>
                    <a:lnTo>
                      <a:pt x="446142" y="464739"/>
                    </a:lnTo>
                    <a:cubicBezTo>
                      <a:pt x="331965" y="464739"/>
                      <a:pt x="217787" y="421182"/>
                      <a:pt x="130673" y="334067"/>
                    </a:cubicBezTo>
                    <a:cubicBezTo>
                      <a:pt x="43558" y="246953"/>
                      <a:pt x="1" y="132775"/>
                      <a:pt x="0" y="18597"/>
                    </a:cubicBezTo>
                    <a:lnTo>
                      <a:pt x="836" y="1089"/>
                    </a:lnTo>
                    <a:lnTo>
                      <a:pt x="607" y="859"/>
                    </a:lnTo>
                    <a:lnTo>
                      <a:pt x="848" y="848"/>
                    </a:lnTo>
                    <a:lnTo>
                      <a:pt x="859" y="607"/>
                    </a:lnTo>
                    <a:lnTo>
                      <a:pt x="1089" y="836"/>
                    </a:lnTo>
                    <a:lnTo>
                      <a:pt x="18597" y="0"/>
                    </a:lnTo>
                    <a:cubicBezTo>
                      <a:pt x="132775" y="0"/>
                      <a:pt x="246952" y="43557"/>
                      <a:pt x="334067" y="130672"/>
                    </a:cubicBezTo>
                    <a:cubicBezTo>
                      <a:pt x="421182" y="217787"/>
                      <a:pt x="464739" y="331964"/>
                      <a:pt x="464739" y="446142"/>
                    </a:cubicBezTo>
                    <a:lnTo>
                      <a:pt x="463903" y="463652"/>
                    </a:ln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24" name="Freeform: Shape 23">
                <a:extLst>
                  <a:ext uri="{FF2B5EF4-FFF2-40B4-BE49-F238E27FC236}">
                    <a16:creationId xmlns:a16="http://schemas.microsoft.com/office/drawing/2014/main" id="{FFE3686C-DFF6-4995-81B8-FA38F5BB0401}"/>
                  </a:ext>
                </a:extLst>
              </p:cNvPr>
              <p:cNvSpPr/>
              <p:nvPr/>
            </p:nvSpPr>
            <p:spPr>
              <a:xfrm rot="10800000">
                <a:off x="2607238" y="2688467"/>
                <a:ext cx="464738" cy="464738"/>
              </a:xfrm>
              <a:custGeom>
                <a:avLst/>
                <a:gdLst>
                  <a:gd name="connsiteX0" fmla="*/ 446142 w 464738"/>
                  <a:gd name="connsiteY0" fmla="*/ 464738 h 464738"/>
                  <a:gd name="connsiteX1" fmla="*/ 130673 w 464738"/>
                  <a:gd name="connsiteY1" fmla="*/ 334066 h 464738"/>
                  <a:gd name="connsiteX2" fmla="*/ 0 w 464738"/>
                  <a:gd name="connsiteY2" fmla="*/ 18596 h 464738"/>
                  <a:gd name="connsiteX3" fmla="*/ 836 w 464738"/>
                  <a:gd name="connsiteY3" fmla="*/ 1089 h 464738"/>
                  <a:gd name="connsiteX4" fmla="*/ 606 w 464738"/>
                  <a:gd name="connsiteY4" fmla="*/ 859 h 464738"/>
                  <a:gd name="connsiteX5" fmla="*/ 848 w 464738"/>
                  <a:gd name="connsiteY5" fmla="*/ 848 h 464738"/>
                  <a:gd name="connsiteX6" fmla="*/ 859 w 464738"/>
                  <a:gd name="connsiteY6" fmla="*/ 606 h 464738"/>
                  <a:gd name="connsiteX7" fmla="*/ 1089 w 464738"/>
                  <a:gd name="connsiteY7" fmla="*/ 836 h 464738"/>
                  <a:gd name="connsiteX8" fmla="*/ 18596 w 464738"/>
                  <a:gd name="connsiteY8" fmla="*/ 0 h 464738"/>
                  <a:gd name="connsiteX9" fmla="*/ 334066 w 464738"/>
                  <a:gd name="connsiteY9" fmla="*/ 130672 h 464738"/>
                  <a:gd name="connsiteX10" fmla="*/ 464738 w 464738"/>
                  <a:gd name="connsiteY10" fmla="*/ 446142 h 464738"/>
                  <a:gd name="connsiteX11" fmla="*/ 463902 w 464738"/>
                  <a:gd name="connsiteY11" fmla="*/ 463650 h 464738"/>
                  <a:gd name="connsiteX12" fmla="*/ 464132 w 464738"/>
                  <a:gd name="connsiteY12" fmla="*/ 463880 h 464738"/>
                  <a:gd name="connsiteX13" fmla="*/ 463891 w 464738"/>
                  <a:gd name="connsiteY13" fmla="*/ 463892 h 464738"/>
                  <a:gd name="connsiteX14" fmla="*/ 463879 w 464738"/>
                  <a:gd name="connsiteY14" fmla="*/ 464132 h 464738"/>
                  <a:gd name="connsiteX15" fmla="*/ 463650 w 464738"/>
                  <a:gd name="connsiteY15" fmla="*/ 463903 h 464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8" h="464738">
                    <a:moveTo>
                      <a:pt x="446142" y="464738"/>
                    </a:moveTo>
                    <a:cubicBezTo>
                      <a:pt x="331965" y="464738"/>
                      <a:pt x="217787" y="421181"/>
                      <a:pt x="130673" y="334066"/>
                    </a:cubicBezTo>
                    <a:cubicBezTo>
                      <a:pt x="43558" y="246952"/>
                      <a:pt x="1" y="132774"/>
                      <a:pt x="0" y="18596"/>
                    </a:cubicBezTo>
                    <a:lnTo>
                      <a:pt x="836" y="1089"/>
                    </a:lnTo>
                    <a:lnTo>
                      <a:pt x="606" y="859"/>
                    </a:lnTo>
                    <a:lnTo>
                      <a:pt x="848" y="848"/>
                    </a:lnTo>
                    <a:lnTo>
                      <a:pt x="859" y="606"/>
                    </a:lnTo>
                    <a:lnTo>
                      <a:pt x="1089" y="836"/>
                    </a:lnTo>
                    <a:lnTo>
                      <a:pt x="18596" y="0"/>
                    </a:lnTo>
                    <a:cubicBezTo>
                      <a:pt x="132774" y="0"/>
                      <a:pt x="246951" y="43557"/>
                      <a:pt x="334066" y="130672"/>
                    </a:cubicBezTo>
                    <a:cubicBezTo>
                      <a:pt x="421181" y="217787"/>
                      <a:pt x="464738" y="331964"/>
                      <a:pt x="464738" y="446142"/>
                    </a:cubicBezTo>
                    <a:lnTo>
                      <a:pt x="463902" y="463650"/>
                    </a:lnTo>
                    <a:lnTo>
                      <a:pt x="464132" y="463880"/>
                    </a:lnTo>
                    <a:lnTo>
                      <a:pt x="463891" y="463892"/>
                    </a:lnTo>
                    <a:lnTo>
                      <a:pt x="463879" y="464132"/>
                    </a:lnTo>
                    <a:lnTo>
                      <a:pt x="463650" y="463903"/>
                    </a:ln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25" name="Group 24">
                <a:extLst>
                  <a:ext uri="{FF2B5EF4-FFF2-40B4-BE49-F238E27FC236}">
                    <a16:creationId xmlns:a16="http://schemas.microsoft.com/office/drawing/2014/main" id="{9DCBF653-CCB9-47B2-9DD9-68847A45D82D}"/>
                  </a:ext>
                </a:extLst>
              </p:cNvPr>
              <p:cNvGrpSpPr/>
              <p:nvPr/>
            </p:nvGrpSpPr>
            <p:grpSpPr>
              <a:xfrm>
                <a:off x="2440769" y="2384401"/>
                <a:ext cx="313009" cy="1032464"/>
                <a:chOff x="2440769" y="2384401"/>
                <a:chExt cx="313009" cy="1032464"/>
              </a:xfrm>
            </p:grpSpPr>
            <p:cxnSp>
              <p:nvCxnSpPr>
                <p:cNvPr id="26" name="Straight Connector 25">
                  <a:extLst>
                    <a:ext uri="{FF2B5EF4-FFF2-40B4-BE49-F238E27FC236}">
                      <a16:creationId xmlns:a16="http://schemas.microsoft.com/office/drawing/2014/main" id="{7F081A1F-C7C9-4907-AAED-B4E9B64973FB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rot="10800000" flipH="1">
                  <a:off x="2440769" y="2516865"/>
                  <a:ext cx="0" cy="90000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7" name="Straight Connector 26">
                  <a:extLst>
                    <a:ext uri="{FF2B5EF4-FFF2-40B4-BE49-F238E27FC236}">
                      <a16:creationId xmlns:a16="http://schemas.microsoft.com/office/drawing/2014/main" id="{34F8F89A-0719-4D9A-8379-9EEBD7201052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rot="8100000" flipH="1">
                  <a:off x="2753778" y="2384401"/>
                  <a:ext cx="0" cy="90000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E7AA5779-FF0F-4ACF-A56C-710A4CDEC8A3}"/>
              </a:ext>
            </a:extLst>
          </p:cNvPr>
          <p:cNvGrpSpPr/>
          <p:nvPr/>
        </p:nvGrpSpPr>
        <p:grpSpPr>
          <a:xfrm>
            <a:off x="1437136" y="649304"/>
            <a:ext cx="388541" cy="388541"/>
            <a:chOff x="5752675" y="5440856"/>
            <a:chExt cx="388541" cy="388541"/>
          </a:xfrm>
        </p:grpSpPr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5F0ADB13-4626-4F84-B513-0B58E65C248E}"/>
                </a:ext>
              </a:extLst>
            </p:cNvPr>
            <p:cNvSpPr/>
            <p:nvPr/>
          </p:nvSpPr>
          <p:spPr>
            <a:xfrm rot="10800000">
              <a:off x="5800801" y="5488982"/>
              <a:ext cx="340415" cy="340415"/>
            </a:xfrm>
            <a:prstGeom prst="ellips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AF46BC46-AD78-4932-95BA-D3009154CA7A}"/>
                </a:ext>
              </a:extLst>
            </p:cNvPr>
            <p:cNvSpPr/>
            <p:nvPr/>
          </p:nvSpPr>
          <p:spPr>
            <a:xfrm>
              <a:off x="5752675" y="5440856"/>
              <a:ext cx="340415" cy="340415"/>
            </a:xfrm>
            <a:prstGeom prst="ellipse">
              <a:avLst/>
            </a:pr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</p:grp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D38118F0-6EA8-4901-9161-9101C6DDD97E}"/>
              </a:ext>
            </a:extLst>
          </p:cNvPr>
          <p:cNvCxnSpPr>
            <a:cxnSpLocks/>
          </p:cNvCxnSpPr>
          <p:nvPr/>
        </p:nvCxnSpPr>
        <p:spPr>
          <a:xfrm rot="16200000" flipH="1">
            <a:off x="5826000" y="342900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160964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D013D-A80D-4455-B886-0C3448294C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99D3AB-20B9-4D90-8106-506F443682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85850" y="1790700"/>
            <a:ext cx="474015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F9DF39-257F-4C10-A7B4-1AA1C66F28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66000" y="1790700"/>
            <a:ext cx="474015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E57E5E-B324-4633-AB65-4A53498B9FA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6/27/2026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42A16D-8423-4C91-B839-F95380250F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3AD46B-C875-4F91-8991-4A4E5D768D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38355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5170C3-74D3-4445-A879-4F7CF42ED2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1011238"/>
            <a:ext cx="10026650" cy="655637"/>
          </a:xfrm>
        </p:spPr>
        <p:txBody>
          <a:bodyPr>
            <a:normAutofit/>
          </a:bodyPr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B64494-3C1C-49FE-ADB2-6F41CEEA82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9500" y="1854200"/>
            <a:ext cx="4741200" cy="553998"/>
          </a:xfrm>
        </p:spPr>
        <p:txBody>
          <a:bodyPr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EE19A6-8340-43A4-9B30-A27DEB9E2B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9500" y="2525561"/>
            <a:ext cx="4741200" cy="3243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B9D4B31-0090-483A-BF84-CEA2B22D51D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64950" y="1854200"/>
            <a:ext cx="4741200" cy="553998"/>
          </a:xfrm>
        </p:spPr>
        <p:txBody>
          <a:bodyPr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08DB9E9-0BD8-4F85-9342-5C5BA0D35CE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64950" y="2525560"/>
            <a:ext cx="4741200" cy="3243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2AE3D3E-6168-45C3-BAB4-04FFFB98354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6/27/2026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A8F8D02-7CCF-4321-847A-CD553E52A3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966368-2A9A-4617-A2A9-E4E9ACD063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17201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90855A-C7D7-455F-BD47-AB4221DD02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1079500"/>
            <a:ext cx="10026650" cy="4689475"/>
          </a:xfrm>
        </p:spPr>
        <p:txBody>
          <a:bodyPr anchor="ctr"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29F6FD-C2F8-4688-B52A-ED76F48B8B4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6/27/2026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358F0F-237C-4F8E-A5A7-48269F700B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C3629E-70C3-44A4-A268-2194CD424A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96767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F0232D4-EC56-49D3-B967-D972B5E5E2C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6/27/2026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2C3171-136A-405F-B1CF-C0DAFAA21E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523E7E-BA29-40D2-BE24-10E7F70504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06672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3607EF-706F-47DD-B487-7C3E4EDE19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1607" y="1011238"/>
            <a:ext cx="3906000" cy="1292400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298442-7D9F-4D62-866B-FBA382F06C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37200" y="955230"/>
            <a:ext cx="5583193" cy="4813745"/>
          </a:xfrm>
        </p:spPr>
        <p:txBody>
          <a:bodyPr/>
          <a:lstStyle>
            <a:lvl1pPr marL="0" indent="0">
              <a:lnSpc>
                <a:spcPct val="100000"/>
              </a:lnSpc>
              <a:buFontTx/>
              <a:buNone/>
              <a:defRPr sz="4800"/>
            </a:lvl1pPr>
            <a:lvl2pPr marL="0">
              <a:lnSpc>
                <a:spcPct val="100000"/>
              </a:lnSpc>
              <a:defRPr sz="4800"/>
            </a:lvl2pPr>
            <a:lvl3pPr marL="0" indent="0">
              <a:buNone/>
              <a:defRPr sz="2000"/>
            </a:lvl3pPr>
            <a:lvl4pPr marL="0">
              <a:defRPr sz="2000"/>
            </a:lvl4pPr>
            <a:lvl5pPr marL="360000"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7D1DB7-AC43-460E-B3C5-9F8B37D1B5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79499" y="2664000"/>
            <a:ext cx="3905999" cy="310680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0C5DE9-6995-4F6E-AF64-6CE9A677971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6/27/2026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8BC655-2B4D-48CA-90B9-740400332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14A7E0-1D83-4CE0-9FFE-3EEE2B3C2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03157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F7F85-950A-4BED-AE31-5C85DE4FA4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1" y="1011238"/>
            <a:ext cx="3905250" cy="1292662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813A008-3741-4305-8A06-C0D8404A32B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37200" y="531813"/>
            <a:ext cx="6113812" cy="578484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F2ADC63-3365-4920-AF26-600F4D2EA5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79500" y="2663825"/>
            <a:ext cx="3905250" cy="310515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C161BE-EF8B-4F4D-8197-61442EBC46B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6/27/2026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D37897-BFE5-414E-9334-53116988DC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5BF024-9A20-4B80-976D-420DCCD161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4878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AB794F-0C7D-47A6-A355-9B54F3A082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518BEFC-5F95-43C3-A662-CF24426CB37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79500" y="1790700"/>
            <a:ext cx="10026650" cy="39782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020A41-C226-41AB-8766-C9BF3E9BF9D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6/27/2026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7795E9-017B-4505-810D-A5F553A56B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26A1BD-3429-4C11-B230-8AD083EC3E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40435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EA11CA2-18BF-408B-A40C-B43A0A7B80F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899079" y="1079500"/>
            <a:ext cx="1292662" cy="4689476"/>
          </a:xfrm>
        </p:spPr>
        <p:txBody>
          <a:bodyPr vert="eaVer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E424B6-12FC-41A1-AF7C-7E3931D9720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79499" y="1079500"/>
            <a:ext cx="8495943" cy="468947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5CF957-F921-48CF-97FE-91190C1AE9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6/27/2026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53F49D-6E0C-47F7-BAAD-A427913DC4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38A122-F390-46CF-BECF-3AE05CA585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27467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C700152-D18D-4405-8FB2-5985831B57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1011238"/>
            <a:ext cx="10026650" cy="655637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2E92E1-0C4A-474E-8E29-8DB404101B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9500" y="1790700"/>
            <a:ext cx="10026650" cy="3978275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22E245-B48B-4526-8D2D-9475E64B062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l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64F0E216-BA48-4F04-AC4F-645AA0DD6AC6}" type="datetimeFigureOut">
              <a:rPr lang="en-US" smtClean="0"/>
              <a:pPr/>
              <a:t>6/27/2026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A0FE5C-A494-40F2-A357-786AFFA631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ctr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4686A1-EDE2-44D9-A671-F708A6F883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r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D39607A7-8386-47DB-8578-DDEDD194E5D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237377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6" r:id="rId1"/>
    <p:sldLayoutId id="2147483727" r:id="rId2"/>
    <p:sldLayoutId id="2147483728" r:id="rId3"/>
    <p:sldLayoutId id="2147483729" r:id="rId4"/>
    <p:sldLayoutId id="2147483730" r:id="rId5"/>
    <p:sldLayoutId id="2147483731" r:id="rId6"/>
    <p:sldLayoutId id="2147483732" r:id="rId7"/>
    <p:sldLayoutId id="2147483733" r:id="rId8"/>
    <p:sldLayoutId id="2147483734" r:id="rId9"/>
    <p:sldLayoutId id="2147483735" r:id="rId10"/>
    <p:sldLayoutId id="2147483736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kern="1200" cap="all" spc="4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60000" indent="-360000" algn="l" defTabSz="914400" rtl="0" eaLnBrk="1" latinLnBrk="0" hangingPunct="1">
        <a:lnSpc>
          <a:spcPct val="125000"/>
        </a:lnSpc>
        <a:spcBef>
          <a:spcPts val="10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1pPr>
      <a:lvl2pPr marL="360000" indent="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Tx/>
        <a:buNone/>
        <a:defRPr sz="2000" i="1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2pPr>
      <a:lvl3pPr marL="1080000" indent="-36000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3pPr>
      <a:lvl4pPr marL="1080000" indent="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Tx/>
        <a:buNone/>
        <a:defRPr sz="2000" i="1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4pPr>
      <a:lvl5pPr marL="1800000" indent="-36000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8.jp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10.png"/><Relationship Id="rId7" Type="http://schemas.openxmlformats.org/officeDocument/2006/relationships/diagramColors" Target="../diagrams/colors4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" name="Rectangle 60">
            <a:extLst>
              <a:ext uri="{FF2B5EF4-FFF2-40B4-BE49-F238E27FC236}">
                <a16:creationId xmlns:a16="http://schemas.microsoft.com/office/drawing/2014/main" id="{CA5B2A81-2C8E-4963-AFD4-E539D168B4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D18612-68A0-4958-DAAB-97D86DEE9FE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42816" y="1079500"/>
            <a:ext cx="6860215" cy="2138400"/>
          </a:xfrm>
        </p:spPr>
        <p:txBody>
          <a:bodyPr>
            <a:normAutofit/>
          </a:bodyPr>
          <a:lstStyle/>
          <a:p>
            <a:r>
              <a:rPr lang="en-GB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NHS App: A Digital Innovation in UK </a:t>
            </a:r>
            <a:r>
              <a:rPr lang="en-GB" sz="2400" noProof="0" dirty="0" err="1">
                <a:latin typeface="Arial" panose="020B0604020202020204" pitchFamily="34" charset="0"/>
                <a:cs typeface="Arial" panose="020B0604020202020204" pitchFamily="34" charset="0"/>
              </a:rPr>
              <a:t>HealthcareA</a:t>
            </a:r>
            <a:r>
              <a:rPr lang="en-GB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 Critical Evaluation of its Impact on Service Delivery and Patient Experience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EDD703B-D223-C374-370D-D510534D13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980779" y="4113213"/>
            <a:ext cx="6125372" cy="1655762"/>
          </a:xfrm>
        </p:spPr>
        <p:txBody>
          <a:bodyPr>
            <a:normAutofit fontScale="55000" lnSpcReduction="20000"/>
          </a:bodyPr>
          <a:lstStyle/>
          <a:p>
            <a:r>
              <a:rPr lang="en-US" noProof="0" dirty="0"/>
              <a:t>Elena Trasnea</a:t>
            </a:r>
          </a:p>
          <a:p>
            <a:r>
              <a:rPr lang="en-US" noProof="0" dirty="0"/>
              <a:t>Student Number: 2332284</a:t>
            </a:r>
          </a:p>
          <a:p>
            <a:r>
              <a:rPr lang="en-US" noProof="0" dirty="0"/>
              <a:t>BMHP6026 – Digital Transformation in the Health and Care </a:t>
            </a:r>
          </a:p>
          <a:p>
            <a:r>
              <a:rPr lang="en-US" noProof="0" dirty="0"/>
              <a:t>Professions </a:t>
            </a:r>
          </a:p>
          <a:p>
            <a:r>
              <a:rPr lang="en-US" noProof="0" dirty="0"/>
              <a:t>Lecturer: Zakiyyah Ahmed</a:t>
            </a:r>
            <a:endParaRPr lang="en-GB" noProof="0" dirty="0"/>
          </a:p>
        </p:txBody>
      </p:sp>
      <p:pic>
        <p:nvPicPr>
          <p:cNvPr id="62" name="Picture 61">
            <a:extLst>
              <a:ext uri="{FF2B5EF4-FFF2-40B4-BE49-F238E27FC236}">
                <a16:creationId xmlns:a16="http://schemas.microsoft.com/office/drawing/2014/main" id="{F8C37882-7C09-D6BF-FA06-256E96D8B77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055" r="27069" b="2"/>
          <a:stretch>
            <a:fillRect/>
          </a:stretch>
        </p:blipFill>
        <p:spPr>
          <a:xfrm>
            <a:off x="20" y="10"/>
            <a:ext cx="3863955" cy="6857989"/>
          </a:xfrm>
          <a:prstGeom prst="rect">
            <a:avLst/>
          </a:prstGeom>
        </p:spPr>
      </p:pic>
      <p:cxnSp>
        <p:nvCxnSpPr>
          <p:cNvPr id="63" name="Straight Connector 62">
            <a:extLst>
              <a:ext uri="{FF2B5EF4-FFF2-40B4-BE49-F238E27FC236}">
                <a16:creationId xmlns:a16="http://schemas.microsoft.com/office/drawing/2014/main" id="{9E7C23BC-DAA6-40E1-8166-B8C4439D14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773465" y="369087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686598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1AEB7F98-32EC-40D3-89EE-C843302316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48A84A-6B4B-7DCF-B741-CE24C99289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988" y="540033"/>
            <a:ext cx="3884962" cy="1331604"/>
          </a:xfrm>
        </p:spPr>
        <p:txBody>
          <a:bodyPr vert="horz" lIns="0" tIns="0" rIns="0" bIns="0" rtlCol="0" anchor="b" anchorCtr="0">
            <a:normAutofit/>
          </a:bodyPr>
          <a:lstStyle/>
          <a:p>
            <a:pPr algn="ctr"/>
            <a:r>
              <a:rPr lang="en-US" dirty="0"/>
              <a:t> INTRODUCTION</a:t>
            </a:r>
            <a:endParaRPr lang="en-US"/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77C6DF49-CBE3-4038-AC78-35DE4FD7C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13469" y="2310207"/>
            <a:ext cx="540000" cy="0"/>
          </a:xfrm>
          <a:prstGeom prst="line">
            <a:avLst/>
          </a:prstGeom>
          <a:ln w="1016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F83171-45F9-2706-8C6B-DECB9388559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40988" y="2759076"/>
            <a:ext cx="3884962" cy="3009899"/>
          </a:xfrm>
        </p:spPr>
        <p:txBody>
          <a:bodyPr vert="horz" lIns="0" tIns="0" rIns="0" bIns="0" rtlCol="0" anchor="t" anchorCtr="0">
            <a:normAutofit/>
          </a:bodyPr>
          <a:lstStyle/>
          <a:p>
            <a:pPr>
              <a:lnSpc>
                <a:spcPct val="115000"/>
              </a:lnSpc>
            </a:pPr>
            <a:r>
              <a:rPr lang="en-US" sz="1400" b="1" dirty="0"/>
              <a:t>The NHS App was launched in England in 2018 as part of the NHS digital transformation strategy.</a:t>
            </a:r>
          </a:p>
          <a:p>
            <a:pPr>
              <a:lnSpc>
                <a:spcPct val="115000"/>
              </a:lnSpc>
            </a:pPr>
            <a:r>
              <a:rPr lang="en-US" sz="1400" b="1" dirty="0"/>
              <a:t>It was designed to improve access to healthcare services by allowing patients to manage aspects of their care digitally.</a:t>
            </a:r>
          </a:p>
          <a:p>
            <a:pPr>
              <a:lnSpc>
                <a:spcPct val="115000"/>
              </a:lnSpc>
            </a:pPr>
            <a:r>
              <a:rPr lang="en-US" sz="1400" b="1" dirty="0"/>
              <a:t> This presentation critically evaluates the impact of the NHS App on service delivery and patient experience.(Department of Health and Social Care, 2018) 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4FC2B038-D9D0-F682-0A7D-2BED2C2ED9D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4" b="2"/>
          <a:stretch>
            <a:fillRect/>
          </a:stretch>
        </p:blipFill>
        <p:spPr>
          <a:xfrm>
            <a:off x="4979987" y="540033"/>
            <a:ext cx="6671025" cy="5775279"/>
          </a:xfrm>
          <a:prstGeom prst="rect">
            <a:avLst/>
          </a:prstGeom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5222510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D9C8C-CC29-A1D5-40D5-3DA01488C7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THE NHS APP?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4C8A8912-6FFB-BFA0-E367-001B98CFDAE4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079500" y="2109173"/>
            <a:ext cx="4740275" cy="3829615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graphicFrame>
        <p:nvGraphicFramePr>
          <p:cNvPr id="12" name="Content Placeholder 3">
            <a:extLst>
              <a:ext uri="{FF2B5EF4-FFF2-40B4-BE49-F238E27FC236}">
                <a16:creationId xmlns:a16="http://schemas.microsoft.com/office/drawing/2014/main" id="{E3D4660F-80B1-72D6-4753-8A467EE9873F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031044171"/>
              </p:ext>
            </p:extLst>
          </p:nvPr>
        </p:nvGraphicFramePr>
        <p:xfrm>
          <a:off x="5605272" y="1161288"/>
          <a:ext cx="6025896" cy="5961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112007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11" name="Straight Connector 310">
            <a:extLst>
              <a:ext uri="{FF2B5EF4-FFF2-40B4-BE49-F238E27FC236}">
                <a16:creationId xmlns:a16="http://schemas.microsoft.com/office/drawing/2014/main" id="{701C0CAB-6A03-4C6A-9FAA-219847753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6000" y="369087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13" name="Group 312">
            <a:extLst>
              <a:ext uri="{FF2B5EF4-FFF2-40B4-BE49-F238E27FC236}">
                <a16:creationId xmlns:a16="http://schemas.microsoft.com/office/drawing/2014/main" id="{F982E0B2-AA9C-441C-A08E-A9DF9CF12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28046" y="4869342"/>
            <a:ext cx="1623711" cy="630920"/>
            <a:chOff x="9588346" y="4824892"/>
            <a:chExt cx="1623711" cy="630920"/>
          </a:xfrm>
        </p:grpSpPr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A4A2E074-C10D-4C57-AB72-B631E4D771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>
              <a:off x="10267789" y="4452443"/>
              <a:ext cx="571820" cy="1316717"/>
            </a:xfrm>
            <a:custGeom>
              <a:avLst/>
              <a:gdLst>
                <a:gd name="connsiteX0" fmla="*/ 282417 w 571820"/>
                <a:gd name="connsiteY0" fmla="*/ 0 h 1316717"/>
                <a:gd name="connsiteX1" fmla="*/ 285910 w 571820"/>
                <a:gd name="connsiteY1" fmla="*/ 3175 h 1316717"/>
                <a:gd name="connsiteX2" fmla="*/ 287393 w 571820"/>
                <a:gd name="connsiteY2" fmla="*/ 1827 h 1316717"/>
                <a:gd name="connsiteX3" fmla="*/ 289403 w 571820"/>
                <a:gd name="connsiteY3" fmla="*/ 0 h 1316717"/>
                <a:gd name="connsiteX4" fmla="*/ 289403 w 571820"/>
                <a:gd name="connsiteY4" fmla="*/ 6349 h 1316717"/>
                <a:gd name="connsiteX5" fmla="*/ 309203 w 571820"/>
                <a:gd name="connsiteY5" fmla="*/ 24345 h 1316717"/>
                <a:gd name="connsiteX6" fmla="*/ 571820 w 571820"/>
                <a:gd name="connsiteY6" fmla="*/ 658359 h 1316717"/>
                <a:gd name="connsiteX7" fmla="*/ 309203 w 571820"/>
                <a:gd name="connsiteY7" fmla="*/ 1292372 h 1316717"/>
                <a:gd name="connsiteX8" fmla="*/ 289403 w 571820"/>
                <a:gd name="connsiteY8" fmla="*/ 1310368 h 1316717"/>
                <a:gd name="connsiteX9" fmla="*/ 289403 w 571820"/>
                <a:gd name="connsiteY9" fmla="*/ 1316717 h 1316717"/>
                <a:gd name="connsiteX10" fmla="*/ 287393 w 571820"/>
                <a:gd name="connsiteY10" fmla="*/ 1314890 h 1316717"/>
                <a:gd name="connsiteX11" fmla="*/ 285910 w 571820"/>
                <a:gd name="connsiteY11" fmla="*/ 1313542 h 1316717"/>
                <a:gd name="connsiteX12" fmla="*/ 282417 w 571820"/>
                <a:gd name="connsiteY12" fmla="*/ 1316717 h 1316717"/>
                <a:gd name="connsiteX13" fmla="*/ 282417 w 571820"/>
                <a:gd name="connsiteY13" fmla="*/ 1310367 h 1316717"/>
                <a:gd name="connsiteX14" fmla="*/ 262617 w 571820"/>
                <a:gd name="connsiteY14" fmla="*/ 1292372 h 1316717"/>
                <a:gd name="connsiteX15" fmla="*/ 0 w 571820"/>
                <a:gd name="connsiteY15" fmla="*/ 658358 h 1316717"/>
                <a:gd name="connsiteX16" fmla="*/ 262617 w 571820"/>
                <a:gd name="connsiteY16" fmla="*/ 24345 h 1316717"/>
                <a:gd name="connsiteX17" fmla="*/ 282417 w 571820"/>
                <a:gd name="connsiteY17" fmla="*/ 6349 h 1316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71820" h="1316717">
                  <a:moveTo>
                    <a:pt x="282417" y="0"/>
                  </a:moveTo>
                  <a:lnTo>
                    <a:pt x="285910" y="3175"/>
                  </a:lnTo>
                  <a:lnTo>
                    <a:pt x="287393" y="1827"/>
                  </a:lnTo>
                  <a:lnTo>
                    <a:pt x="289403" y="0"/>
                  </a:lnTo>
                  <a:lnTo>
                    <a:pt x="289403" y="6349"/>
                  </a:lnTo>
                  <a:lnTo>
                    <a:pt x="309203" y="24345"/>
                  </a:lnTo>
                  <a:cubicBezTo>
                    <a:pt x="471461" y="186603"/>
                    <a:pt x="571820" y="410761"/>
                    <a:pt x="571820" y="658359"/>
                  </a:cubicBezTo>
                  <a:cubicBezTo>
                    <a:pt x="571820" y="905956"/>
                    <a:pt x="471461" y="1130114"/>
                    <a:pt x="309203" y="1292372"/>
                  </a:cubicBezTo>
                  <a:lnTo>
                    <a:pt x="289403" y="1310368"/>
                  </a:lnTo>
                  <a:lnTo>
                    <a:pt x="289403" y="1316717"/>
                  </a:lnTo>
                  <a:lnTo>
                    <a:pt x="287393" y="1314890"/>
                  </a:lnTo>
                  <a:lnTo>
                    <a:pt x="285910" y="1313542"/>
                  </a:lnTo>
                  <a:lnTo>
                    <a:pt x="282417" y="1316717"/>
                  </a:lnTo>
                  <a:lnTo>
                    <a:pt x="282417" y="1310367"/>
                  </a:lnTo>
                  <a:lnTo>
                    <a:pt x="262617" y="1292372"/>
                  </a:lnTo>
                  <a:cubicBezTo>
                    <a:pt x="100359" y="1130113"/>
                    <a:pt x="0" y="905956"/>
                    <a:pt x="0" y="658358"/>
                  </a:cubicBezTo>
                  <a:cubicBezTo>
                    <a:pt x="0" y="410761"/>
                    <a:pt x="100359" y="186603"/>
                    <a:pt x="262617" y="24345"/>
                  </a:cubicBezTo>
                  <a:lnTo>
                    <a:pt x="282417" y="6349"/>
                  </a:lnTo>
                  <a:close/>
                </a:path>
              </a:pathLst>
            </a:custGeom>
            <a:solidFill>
              <a:schemeClr val="accent4">
                <a:alpha val="40000"/>
              </a:schemeClr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315" name="Group 314">
              <a:extLst>
                <a:ext uri="{FF2B5EF4-FFF2-40B4-BE49-F238E27FC236}">
                  <a16:creationId xmlns:a16="http://schemas.microsoft.com/office/drawing/2014/main" id="{0B037EB3-1772-4BA8-A95A-E5DBDFEA32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2700000" flipH="1">
              <a:off x="10112436" y="4359902"/>
              <a:ext cx="571820" cy="1620000"/>
              <a:chOff x="8482785" y="4330454"/>
              <a:chExt cx="571820" cy="1620000"/>
            </a:xfrm>
          </p:grpSpPr>
          <p:sp>
            <p:nvSpPr>
              <p:cNvPr id="316" name="Freeform: Shape 315">
                <a:extLst>
                  <a:ext uri="{FF2B5EF4-FFF2-40B4-BE49-F238E27FC236}">
                    <a16:creationId xmlns:a16="http://schemas.microsoft.com/office/drawing/2014/main" id="{A1F47AC1-63D0-47F3-9728-1A0A0543494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8482785" y="4333632"/>
                <a:ext cx="571820" cy="1311956"/>
              </a:xfrm>
              <a:custGeom>
                <a:avLst/>
                <a:gdLst>
                  <a:gd name="connsiteX0" fmla="*/ 282417 w 571820"/>
                  <a:gd name="connsiteY0" fmla="*/ 0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82417 w 571820"/>
                  <a:gd name="connsiteY0" fmla="*/ 6349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309203 w 571820"/>
                  <a:gd name="connsiteY4" fmla="*/ 24345 h 1316717"/>
                  <a:gd name="connsiteX5" fmla="*/ 571820 w 571820"/>
                  <a:gd name="connsiteY5" fmla="*/ 658359 h 1316717"/>
                  <a:gd name="connsiteX6" fmla="*/ 309203 w 571820"/>
                  <a:gd name="connsiteY6" fmla="*/ 1292372 h 1316717"/>
                  <a:gd name="connsiteX7" fmla="*/ 289403 w 571820"/>
                  <a:gd name="connsiteY7" fmla="*/ 1310368 h 1316717"/>
                  <a:gd name="connsiteX8" fmla="*/ 289403 w 571820"/>
                  <a:gd name="connsiteY8" fmla="*/ 1316717 h 1316717"/>
                  <a:gd name="connsiteX9" fmla="*/ 287393 w 571820"/>
                  <a:gd name="connsiteY9" fmla="*/ 1314890 h 1316717"/>
                  <a:gd name="connsiteX10" fmla="*/ 285910 w 571820"/>
                  <a:gd name="connsiteY10" fmla="*/ 1313542 h 1316717"/>
                  <a:gd name="connsiteX11" fmla="*/ 282417 w 571820"/>
                  <a:gd name="connsiteY11" fmla="*/ 1316717 h 1316717"/>
                  <a:gd name="connsiteX12" fmla="*/ 282417 w 571820"/>
                  <a:gd name="connsiteY12" fmla="*/ 1310367 h 1316717"/>
                  <a:gd name="connsiteX13" fmla="*/ 262617 w 571820"/>
                  <a:gd name="connsiteY13" fmla="*/ 1292372 h 1316717"/>
                  <a:gd name="connsiteX14" fmla="*/ 0 w 571820"/>
                  <a:gd name="connsiteY14" fmla="*/ 658358 h 1316717"/>
                  <a:gd name="connsiteX15" fmla="*/ 262617 w 571820"/>
                  <a:gd name="connsiteY15" fmla="*/ 24345 h 1316717"/>
                  <a:gd name="connsiteX0" fmla="*/ 262617 w 571820"/>
                  <a:gd name="connsiteY0" fmla="*/ 22518 h 1314890"/>
                  <a:gd name="connsiteX1" fmla="*/ 285910 w 571820"/>
                  <a:gd name="connsiteY1" fmla="*/ 1348 h 1314890"/>
                  <a:gd name="connsiteX2" fmla="*/ 287393 w 571820"/>
                  <a:gd name="connsiteY2" fmla="*/ 0 h 1314890"/>
                  <a:gd name="connsiteX3" fmla="*/ 309203 w 571820"/>
                  <a:gd name="connsiteY3" fmla="*/ 22518 h 1314890"/>
                  <a:gd name="connsiteX4" fmla="*/ 571820 w 571820"/>
                  <a:gd name="connsiteY4" fmla="*/ 656532 h 1314890"/>
                  <a:gd name="connsiteX5" fmla="*/ 309203 w 571820"/>
                  <a:gd name="connsiteY5" fmla="*/ 1290545 h 1314890"/>
                  <a:gd name="connsiteX6" fmla="*/ 289403 w 571820"/>
                  <a:gd name="connsiteY6" fmla="*/ 1308541 h 1314890"/>
                  <a:gd name="connsiteX7" fmla="*/ 289403 w 571820"/>
                  <a:gd name="connsiteY7" fmla="*/ 1314890 h 1314890"/>
                  <a:gd name="connsiteX8" fmla="*/ 287393 w 571820"/>
                  <a:gd name="connsiteY8" fmla="*/ 1313063 h 1314890"/>
                  <a:gd name="connsiteX9" fmla="*/ 285910 w 571820"/>
                  <a:gd name="connsiteY9" fmla="*/ 1311715 h 1314890"/>
                  <a:gd name="connsiteX10" fmla="*/ 282417 w 571820"/>
                  <a:gd name="connsiteY10" fmla="*/ 1314890 h 1314890"/>
                  <a:gd name="connsiteX11" fmla="*/ 282417 w 571820"/>
                  <a:gd name="connsiteY11" fmla="*/ 1308540 h 1314890"/>
                  <a:gd name="connsiteX12" fmla="*/ 262617 w 571820"/>
                  <a:gd name="connsiteY12" fmla="*/ 1290545 h 1314890"/>
                  <a:gd name="connsiteX13" fmla="*/ 0 w 571820"/>
                  <a:gd name="connsiteY13" fmla="*/ 656531 h 1314890"/>
                  <a:gd name="connsiteX14" fmla="*/ 262617 w 571820"/>
                  <a:gd name="connsiteY14" fmla="*/ 22518 h 1314890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82417 w 571820"/>
                  <a:gd name="connsiteY10" fmla="*/ 1307192 h 1313542"/>
                  <a:gd name="connsiteX11" fmla="*/ 262617 w 571820"/>
                  <a:gd name="connsiteY11" fmla="*/ 1289197 h 1313542"/>
                  <a:gd name="connsiteX12" fmla="*/ 0 w 571820"/>
                  <a:gd name="connsiteY12" fmla="*/ 655183 h 1313542"/>
                  <a:gd name="connsiteX13" fmla="*/ 262617 w 571820"/>
                  <a:gd name="connsiteY13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62617 w 571820"/>
                  <a:gd name="connsiteY10" fmla="*/ 1289197 h 1313542"/>
                  <a:gd name="connsiteX11" fmla="*/ 0 w 571820"/>
                  <a:gd name="connsiteY11" fmla="*/ 655183 h 1313542"/>
                  <a:gd name="connsiteX12" fmla="*/ 262617 w 571820"/>
                  <a:gd name="connsiteY12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62617 w 571820"/>
                  <a:gd name="connsiteY9" fmla="*/ 1289197 h 1313542"/>
                  <a:gd name="connsiteX10" fmla="*/ 0 w 571820"/>
                  <a:gd name="connsiteY10" fmla="*/ 655183 h 1313542"/>
                  <a:gd name="connsiteX11" fmla="*/ 262617 w 571820"/>
                  <a:gd name="connsiteY11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62617 w 571820"/>
                  <a:gd name="connsiteY8" fmla="*/ 1289197 h 1313542"/>
                  <a:gd name="connsiteX9" fmla="*/ 0 w 571820"/>
                  <a:gd name="connsiteY9" fmla="*/ 655183 h 1313542"/>
                  <a:gd name="connsiteX10" fmla="*/ 262617 w 571820"/>
                  <a:gd name="connsiteY10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62617 w 571820"/>
                  <a:gd name="connsiteY7" fmla="*/ 1289197 h 1313542"/>
                  <a:gd name="connsiteX8" fmla="*/ 0 w 571820"/>
                  <a:gd name="connsiteY8" fmla="*/ 655183 h 1313542"/>
                  <a:gd name="connsiteX9" fmla="*/ 262617 w 571820"/>
                  <a:gd name="connsiteY9" fmla="*/ 21170 h 1313542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9403 w 571820"/>
                  <a:gd name="connsiteY5" fmla="*/ 1307193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5832 w 571820"/>
                  <a:gd name="connsiteY5" fmla="*/ 1311956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11956"/>
                  <a:gd name="connsiteX1" fmla="*/ 285910 w 571820"/>
                  <a:gd name="connsiteY1" fmla="*/ 0 h 1311956"/>
                  <a:gd name="connsiteX2" fmla="*/ 309203 w 571820"/>
                  <a:gd name="connsiteY2" fmla="*/ 21170 h 1311956"/>
                  <a:gd name="connsiteX3" fmla="*/ 571820 w 571820"/>
                  <a:gd name="connsiteY3" fmla="*/ 655184 h 1311956"/>
                  <a:gd name="connsiteX4" fmla="*/ 309203 w 571820"/>
                  <a:gd name="connsiteY4" fmla="*/ 1289197 h 1311956"/>
                  <a:gd name="connsiteX5" fmla="*/ 285832 w 571820"/>
                  <a:gd name="connsiteY5" fmla="*/ 1311956 h 1311956"/>
                  <a:gd name="connsiteX6" fmla="*/ 262617 w 571820"/>
                  <a:gd name="connsiteY6" fmla="*/ 1289197 h 1311956"/>
                  <a:gd name="connsiteX7" fmla="*/ 0 w 571820"/>
                  <a:gd name="connsiteY7" fmla="*/ 655183 h 1311956"/>
                  <a:gd name="connsiteX8" fmla="*/ 262617 w 571820"/>
                  <a:gd name="connsiteY8" fmla="*/ 21170 h 13119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571820" h="1311956">
                    <a:moveTo>
                      <a:pt x="262617" y="21170"/>
                    </a:moveTo>
                    <a:lnTo>
                      <a:pt x="285910" y="0"/>
                    </a:lnTo>
                    <a:lnTo>
                      <a:pt x="309203" y="21170"/>
                    </a:lnTo>
                    <a:cubicBezTo>
                      <a:pt x="471461" y="183428"/>
                      <a:pt x="571820" y="407586"/>
                      <a:pt x="571820" y="655184"/>
                    </a:cubicBezTo>
                    <a:cubicBezTo>
                      <a:pt x="571820" y="902781"/>
                      <a:pt x="471461" y="1126939"/>
                      <a:pt x="309203" y="1289197"/>
                    </a:cubicBezTo>
                    <a:lnTo>
                      <a:pt x="285832" y="1311956"/>
                    </a:lnTo>
                    <a:lnTo>
                      <a:pt x="262617" y="1289197"/>
                    </a:lnTo>
                    <a:cubicBezTo>
                      <a:pt x="100359" y="1126938"/>
                      <a:pt x="0" y="902781"/>
                      <a:pt x="0" y="655183"/>
                    </a:cubicBezTo>
                    <a:cubicBezTo>
                      <a:pt x="0" y="407586"/>
                      <a:pt x="100359" y="183428"/>
                      <a:pt x="262617" y="21170"/>
                    </a:cubicBez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317" name="Straight Connector 316">
                <a:extLst>
                  <a:ext uri="{FF2B5EF4-FFF2-40B4-BE49-F238E27FC236}">
                    <a16:creationId xmlns:a16="http://schemas.microsoft.com/office/drawing/2014/main" id="{803A57D6-0C36-4560-A08A-16768551EF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>
                <a:off x="8768695" y="4330454"/>
                <a:ext cx="0" cy="162000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 useBgFill="1">
        <p:nvSpPr>
          <p:cNvPr id="319" name="Rectangle 318">
            <a:extLst>
              <a:ext uri="{FF2B5EF4-FFF2-40B4-BE49-F238E27FC236}">
                <a16:creationId xmlns:a16="http://schemas.microsoft.com/office/drawing/2014/main" id="{CA5B2A81-2C8E-4963-AFD4-E539D168B4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7DBDC5-16C3-D9CD-A19D-FB7BA6D254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91672" y="1999949"/>
            <a:ext cx="6119131" cy="2391492"/>
          </a:xfrm>
        </p:spPr>
        <p:txBody>
          <a:bodyPr vert="horz" lIns="0" tIns="0" rIns="0" bIns="0" rtlCol="0" anchor="b" anchorCtr="0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800" b="1" dirty="0"/>
              <a:t>WHY DIGITAL TRANSFORMATION MATTERS?</a:t>
            </a:r>
            <a:br>
              <a:rPr lang="en-US" sz="1300" dirty="0"/>
            </a:br>
            <a:br>
              <a:rPr lang="en-US" sz="1300" dirty="0"/>
            </a:br>
            <a:r>
              <a:rPr lang="en-US" sz="1300" dirty="0"/>
              <a:t> -Patients can book appointments, order repeat prescriptions and access GP health records.</a:t>
            </a:r>
            <a:br>
              <a:rPr lang="en-US" sz="1300" dirty="0"/>
            </a:br>
            <a:r>
              <a:rPr lang="en-US" sz="1300" dirty="0"/>
              <a:t>-The app also allows users to view test results and access NHS</a:t>
            </a:r>
            <a:br>
              <a:rPr lang="en-US" sz="1300" dirty="0"/>
            </a:br>
            <a:br>
              <a:rPr lang="en-US" sz="1300" dirty="0"/>
            </a:br>
            <a:r>
              <a:rPr lang="en-US" sz="1300" dirty="0"/>
              <a:t> health information.</a:t>
            </a:r>
            <a:br>
              <a:rPr lang="en-US" sz="1300" dirty="0"/>
            </a:br>
            <a:r>
              <a:rPr lang="en-US" sz="1300" dirty="0"/>
              <a:t>- These services can be accessed anytime using a smartphone or tablet(NHS, 2026).</a:t>
            </a:r>
          </a:p>
        </p:txBody>
      </p:sp>
      <p:pic>
        <p:nvPicPr>
          <p:cNvPr id="278" name="Graphic 277" descr="Doctor">
            <a:extLst>
              <a:ext uri="{FF2B5EF4-FFF2-40B4-BE49-F238E27FC236}">
                <a16:creationId xmlns:a16="http://schemas.microsoft.com/office/drawing/2014/main" id="{645053A7-D7DB-D4E1-C843-34292207AC7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40989" y="1764000"/>
            <a:ext cx="3330000" cy="3330000"/>
          </a:xfrm>
          <a:prstGeom prst="rect">
            <a:avLst/>
          </a:prstGeom>
        </p:spPr>
      </p:pic>
      <p:cxnSp>
        <p:nvCxnSpPr>
          <p:cNvPr id="321" name="Straight Connector 320">
            <a:extLst>
              <a:ext uri="{FF2B5EF4-FFF2-40B4-BE49-F238E27FC236}">
                <a16:creationId xmlns:a16="http://schemas.microsoft.com/office/drawing/2014/main" id="{9E7C23BC-DAA6-40E1-8166-B8C4439D14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773465" y="369087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96253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AEB7F98-32EC-40D3-89EE-C843302316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6C5FD9-8AE7-EB51-0665-4C68AF1E19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988" y="540033"/>
            <a:ext cx="3884962" cy="1331604"/>
          </a:xfrm>
        </p:spPr>
        <p:txBody>
          <a:bodyPr vert="horz" lIns="0" tIns="0" rIns="0" bIns="0" rtlCol="0" anchor="b" anchorCtr="0">
            <a:normAutofit/>
          </a:bodyPr>
          <a:lstStyle/>
          <a:p>
            <a:pPr algn="ctr"/>
            <a:r>
              <a:rPr lang="en-US" sz="2600"/>
              <a:t>POSITIVE IMPACT ON SERVICE DELIVERY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77C6DF49-CBE3-4038-AC78-35DE4FD7C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13469" y="2310207"/>
            <a:ext cx="540000" cy="0"/>
          </a:xfrm>
          <a:prstGeom prst="line">
            <a:avLst/>
          </a:prstGeom>
          <a:ln w="1016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493CA934-5353-5F1A-62BA-EDB5FCB9316D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190429895"/>
              </p:ext>
            </p:extLst>
          </p:nvPr>
        </p:nvGraphicFramePr>
        <p:xfrm>
          <a:off x="150219" y="1871636"/>
          <a:ext cx="4552749" cy="498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EEB4CFB8-41E9-CC0B-56A5-94FADAC83EA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983" r="3913" b="-1"/>
          <a:stretch>
            <a:fillRect/>
          </a:stretch>
        </p:blipFill>
        <p:spPr>
          <a:xfrm>
            <a:off x="5434467" y="540033"/>
            <a:ext cx="6026033" cy="5216893"/>
          </a:xfrm>
          <a:prstGeom prst="rect">
            <a:avLst/>
          </a:prstGeom>
          <a:solidFill>
            <a:srgbClr val="FFFFFF">
              <a:shade val="85000"/>
            </a:srgbClr>
          </a:solidFill>
          <a:ln w="101600" cap="sq">
            <a:solidFill>
              <a:srgbClr val="FDFDFD"/>
            </a:solidFill>
            <a:miter lim="800000"/>
          </a:ln>
          <a:effectLst>
            <a:outerShdw blurRad="57150" dist="37500" dir="756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1896000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9743907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B66C9CD-6BF4-44CA-8078-0BB819080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F13013-3E43-B882-A924-E4BE170DE6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84750" y="1011237"/>
            <a:ext cx="6120000" cy="860400"/>
          </a:xfrm>
        </p:spPr>
        <p:txBody>
          <a:bodyPr anchor="b">
            <a:normAutofit/>
          </a:bodyPr>
          <a:lstStyle/>
          <a:p>
            <a:pPr algn="ctr"/>
            <a:r>
              <a:rPr lang="en-US" dirty="0"/>
              <a:t>CHALLENGES FOR SERVICE DELIVERY</a:t>
            </a:r>
            <a:endParaRPr lang="en-US"/>
          </a:p>
        </p:txBody>
      </p:sp>
      <p:pic>
        <p:nvPicPr>
          <p:cNvPr id="5" name="Picture 4" descr="3D Hologram from iPad">
            <a:extLst>
              <a:ext uri="{FF2B5EF4-FFF2-40B4-BE49-F238E27FC236}">
                <a16:creationId xmlns:a16="http://schemas.microsoft.com/office/drawing/2014/main" id="{7714485D-B774-8A72-87AD-6FAEB07A30E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509" r="39814" b="-1"/>
          <a:stretch>
            <a:fillRect/>
          </a:stretch>
        </p:blipFill>
        <p:spPr>
          <a:xfrm>
            <a:off x="20" y="10"/>
            <a:ext cx="3870969" cy="6857990"/>
          </a:xfrm>
          <a:prstGeom prst="rect">
            <a:avLst/>
          </a:prstGeom>
        </p:spPr>
      </p:pic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77C6DF49-CBE3-4038-AC78-35DE4FD7C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774750" y="2310207"/>
            <a:ext cx="540000" cy="0"/>
          </a:xfrm>
          <a:prstGeom prst="line">
            <a:avLst/>
          </a:prstGeom>
          <a:ln w="1016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AADC2991-10C3-9B07-A69C-4940488EC42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984750" y="2759076"/>
          <a:ext cx="6121400" cy="30098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524182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369F5FE0-EBCF-4A14-AF3D-1ADCD6443E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F09116-2668-39DA-5CDD-894E4E221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0000" y="1011236"/>
            <a:ext cx="4426782" cy="1292662"/>
          </a:xfrm>
        </p:spPr>
        <p:txBody>
          <a:bodyPr vert="horz" lIns="0" tIns="0" rIns="0" bIns="0" rtlCol="0" anchor="t" anchorCtr="0">
            <a:normAutofit/>
          </a:bodyPr>
          <a:lstStyle/>
          <a:p>
            <a:r>
              <a:rPr lang="en-US"/>
              <a:t>CRITICAL EVALUATION OF SERVICE DELIVERY</a:t>
            </a:r>
            <a:endParaRPr lang="en-US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769EF999-B4B1-16BA-E777-BF636529EC8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721895" y="2843213"/>
            <a:ext cx="4258620" cy="2925762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graphicFrame>
        <p:nvGraphicFramePr>
          <p:cNvPr id="26" name="Content Placeholder 3">
            <a:extLst>
              <a:ext uri="{FF2B5EF4-FFF2-40B4-BE49-F238E27FC236}">
                <a16:creationId xmlns:a16="http://schemas.microsoft.com/office/drawing/2014/main" id="{9A9072AE-DA32-C85D-059D-9D8AA02317AF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6096000" y="987423"/>
          <a:ext cx="5555012" cy="47815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81707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EEE96A74-B62B-4642-AB22-7776A5F48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2DD439-0E4E-3AD8-F054-743D107BAD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338" y="1079500"/>
            <a:ext cx="3322637" cy="4689475"/>
          </a:xfrm>
        </p:spPr>
        <p:txBody>
          <a:bodyPr anchor="ctr">
            <a:normAutofit/>
          </a:bodyPr>
          <a:lstStyle/>
          <a:p>
            <a:pPr algn="ctr"/>
            <a:r>
              <a:rPr lang="en-US"/>
              <a:t>POSITIVE IMPACT ON PATIENTS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576A6EA-4B09-480F-BB03-961602723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5950" y="-1"/>
            <a:ext cx="7766050" cy="6857993"/>
          </a:xfrm>
          <a:prstGeom prst="rect">
            <a:avLst/>
          </a:prstGeom>
          <a:solidFill>
            <a:schemeClr val="bg1"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40153F8F-D290-B66A-01F7-B303C0E926C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64997952"/>
              </p:ext>
            </p:extLst>
          </p:nvPr>
        </p:nvGraphicFramePr>
        <p:xfrm>
          <a:off x="4981575" y="540000"/>
          <a:ext cx="6669431" cy="577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991662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E29294-FFE9-5AF3-08BB-DC5178B0070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noProof="0" dirty="0"/>
              <a:t>DIGITAL EXCLUSION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2EC2AA-32BA-5F93-40C7-20369D3DD54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noProof="0" dirty="0"/>
              <a:t>Not all patients have access to smartphones, internet services or digital skills.</a:t>
            </a:r>
          </a:p>
          <a:p>
            <a:r>
              <a:rPr lang="en-GB" noProof="0" dirty="0"/>
              <a:t>Older adults and vulnerable groups may experience difficulties using healthcare technology.</a:t>
            </a:r>
          </a:p>
          <a:p>
            <a:r>
              <a:rPr lang="en-GB" noProof="0" dirty="0"/>
              <a:t> This may increase inequalities in access to healthcare services.(NHS England, 2023)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11FD811-DA92-2A44-4F44-53AA6DDA142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noProof="0" dirty="0"/>
              <a:t> PRIVACY AND DATA SECURITY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7A3F6F-B9D9-52D3-21F7-AB95E3DC96E5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noProof="0" dirty="0"/>
              <a:t> The NHS App stores sensitive personal health information.</a:t>
            </a:r>
          </a:p>
          <a:p>
            <a:r>
              <a:rPr lang="en-GB" noProof="0" dirty="0"/>
              <a:t>Healthcare organisations must comply with GDPR and data protection legislation.</a:t>
            </a:r>
          </a:p>
          <a:p>
            <a:r>
              <a:rPr lang="en-GB" noProof="0" dirty="0"/>
              <a:t>Some patients remain concerned about confidentiality and cybersecurity risks.(NHS England, 2024, NHS, 2026)</a:t>
            </a:r>
          </a:p>
        </p:txBody>
      </p:sp>
    </p:spTree>
    <p:extLst>
      <p:ext uri="{BB962C8B-B14F-4D97-AF65-F5344CB8AC3E}">
        <p14:creationId xmlns:p14="http://schemas.microsoft.com/office/powerpoint/2010/main" val="12683896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AA81C5-55E0-CCF2-344D-C2ADD98C97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88060" y="1177544"/>
            <a:ext cx="4741200" cy="553998"/>
          </a:xfrm>
        </p:spPr>
        <p:txBody>
          <a:bodyPr/>
          <a:lstStyle/>
          <a:p>
            <a:r>
              <a:rPr lang="en-US" dirty="0"/>
              <a:t>PATIENT EXPERIENCE: CRITICAL EVALUATION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990B217-F1B5-30E0-7F85-450EA4FBA4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5850" y="2169591"/>
            <a:ext cx="4741200" cy="3756367"/>
          </a:xfrm>
        </p:spPr>
        <p:txBody>
          <a:bodyPr>
            <a:normAutofit fontScale="77500" lnSpcReduction="20000"/>
          </a:bodyPr>
          <a:lstStyle/>
          <a:p>
            <a:r>
              <a:rPr lang="en-US" sz="2400" dirty="0"/>
              <a:t>Benefits</a:t>
            </a:r>
          </a:p>
          <a:p>
            <a:r>
              <a:rPr lang="en-US" dirty="0"/>
              <a:t> Greater convenience and flexibility.</a:t>
            </a:r>
          </a:p>
          <a:p>
            <a:r>
              <a:rPr lang="en-US" dirty="0"/>
              <a:t>Increased access to healthcare information.</a:t>
            </a:r>
          </a:p>
          <a:p>
            <a:r>
              <a:rPr lang="en-US" dirty="0"/>
              <a:t>Improved patient involvement in care decisions.</a:t>
            </a:r>
          </a:p>
          <a:p>
            <a:r>
              <a:rPr lang="en-US" sz="2600" dirty="0"/>
              <a:t>Challenges </a:t>
            </a:r>
          </a:p>
          <a:p>
            <a:r>
              <a:rPr lang="en-US" dirty="0"/>
              <a:t>Digital exclusion remains a significant barrier.</a:t>
            </a:r>
          </a:p>
          <a:p>
            <a:r>
              <a:rPr lang="en-US" dirty="0"/>
              <a:t> Privacy concerns may affect patient trust.</a:t>
            </a:r>
          </a:p>
          <a:p>
            <a:r>
              <a:rPr lang="en-US" dirty="0"/>
              <a:t>Some patients may experience anxiety when viewing medical information independently.(Turner et al., 2022)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9791245-D82F-8711-A48D-E60B4F631BE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64950" y="1089026"/>
            <a:ext cx="4741200" cy="553998"/>
          </a:xfrm>
        </p:spPr>
        <p:txBody>
          <a:bodyPr/>
          <a:lstStyle/>
          <a:p>
            <a:r>
              <a:rPr lang="en-US" dirty="0"/>
              <a:t>OVERALL CRITICAL EVALUATION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F26C4C3-F0F8-1233-9101-F0B6D23CED7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64950" y="2360967"/>
            <a:ext cx="4741200" cy="3756367"/>
          </a:xfrm>
        </p:spPr>
        <p:txBody>
          <a:bodyPr>
            <a:normAutofit fontScale="77500" lnSpcReduction="20000"/>
          </a:bodyPr>
          <a:lstStyle/>
          <a:p>
            <a:r>
              <a:rPr lang="en-US" dirty="0"/>
              <a:t>Has the NHS App Improved Healthcare? Yes.</a:t>
            </a:r>
          </a:p>
          <a:p>
            <a:r>
              <a:rPr lang="en-US" dirty="0"/>
              <a:t> Improved access to healthcare services.</a:t>
            </a:r>
          </a:p>
          <a:p>
            <a:r>
              <a:rPr lang="en-US" dirty="0"/>
              <a:t>Increased efficiency within primary care.</a:t>
            </a:r>
          </a:p>
          <a:p>
            <a:r>
              <a:rPr lang="en-US" dirty="0"/>
              <a:t>Supports NHS digital transformation goals.</a:t>
            </a:r>
          </a:p>
          <a:p>
            <a:r>
              <a:rPr lang="en-US" dirty="0"/>
              <a:t>However: Not all patients benefit equally.</a:t>
            </a:r>
          </a:p>
          <a:p>
            <a:r>
              <a:rPr lang="en-US" dirty="0"/>
              <a:t>Technical and cybersecurity risks remain.</a:t>
            </a:r>
          </a:p>
          <a:p>
            <a:r>
              <a:rPr lang="en-US" dirty="0"/>
              <a:t>Ongoing investment is required for sustainability.(Department of Health and Social Care, 2022)</a:t>
            </a:r>
          </a:p>
        </p:txBody>
      </p:sp>
    </p:spTree>
    <p:extLst>
      <p:ext uri="{BB962C8B-B14F-4D97-AF65-F5344CB8AC3E}">
        <p14:creationId xmlns:p14="http://schemas.microsoft.com/office/powerpoint/2010/main" val="15852098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EEE96A74-B62B-4642-AB22-7776A5F48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CD98E6-A6C1-1B2F-21FE-D332941A8F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338" y="1079500"/>
            <a:ext cx="3322637" cy="4689475"/>
          </a:xfrm>
        </p:spPr>
        <p:txBody>
          <a:bodyPr anchor="ctr">
            <a:normAutofit/>
          </a:bodyPr>
          <a:lstStyle/>
          <a:p>
            <a:pPr algn="ctr"/>
            <a:r>
              <a:rPr lang="en-US" sz="1800"/>
              <a:t>RECOMMENDATIONS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8576A6EA-4B09-480F-BB03-961602723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5950" y="-1"/>
            <a:ext cx="7766050" cy="6857993"/>
          </a:xfrm>
          <a:prstGeom prst="rect">
            <a:avLst/>
          </a:prstGeom>
          <a:solidFill>
            <a:schemeClr val="bg1"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31" name="Content Placeholder 2">
            <a:extLst>
              <a:ext uri="{FF2B5EF4-FFF2-40B4-BE49-F238E27FC236}">
                <a16:creationId xmlns:a16="http://schemas.microsoft.com/office/drawing/2014/main" id="{B71353C5-9945-0FC8-F033-23495A4389B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09516620"/>
              </p:ext>
            </p:extLst>
          </p:nvPr>
        </p:nvGraphicFramePr>
        <p:xfrm>
          <a:off x="4981575" y="540000"/>
          <a:ext cx="6669431" cy="577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79054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DB66C9CD-6BF4-44CA-8078-0BB819080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F07A14-11DF-BCED-441B-FC9F80CE00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0000" y="540032"/>
            <a:ext cx="4426782" cy="1331605"/>
          </a:xfrm>
        </p:spPr>
        <p:txBody>
          <a:bodyPr vert="horz" lIns="0" tIns="0" rIns="0" bIns="0" rtlCol="0" anchor="b" anchorCtr="0">
            <a:normAutofit/>
          </a:bodyPr>
          <a:lstStyle/>
          <a:p>
            <a:pPr algn="ctr"/>
            <a:r>
              <a:rPr lang="en-US"/>
              <a:t>CONCLUSION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77C6DF49-CBE3-4038-AC78-35DE4FD7C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023391" y="2310207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B094D4B-E544-0663-1860-67B52ED2631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80000" y="2759076"/>
            <a:ext cx="4460874" cy="3009899"/>
          </a:xfrm>
        </p:spPr>
        <p:txBody>
          <a:bodyPr vert="horz" lIns="0" tIns="0" rIns="0" bIns="0" rtlCol="0" anchor="t" anchorCtr="0">
            <a:normAutofit/>
          </a:bodyPr>
          <a:lstStyle/>
          <a:p>
            <a:pPr marL="342900" indent="-342900">
              <a:lnSpc>
                <a:spcPct val="115000"/>
              </a:lnSpc>
              <a:buFont typeface="Arial" panose="020B0604020202020204" pitchFamily="34" charset="0"/>
              <a:buChar char="•"/>
            </a:pPr>
            <a:r>
              <a:rPr lang="en-US" sz="1300"/>
              <a:t> The NHS App is a successful digital innovation introduced within the last ten years.</a:t>
            </a:r>
          </a:p>
          <a:p>
            <a:pPr marL="342900" indent="-342900">
              <a:lnSpc>
                <a:spcPct val="115000"/>
              </a:lnSpc>
              <a:buFont typeface="Arial" panose="020B0604020202020204" pitchFamily="34" charset="0"/>
              <a:buChar char="•"/>
            </a:pPr>
            <a:r>
              <a:rPr lang="en-US" sz="1300"/>
              <a:t> It has improved service delivery through greater efficiency and accessibility.</a:t>
            </a:r>
          </a:p>
          <a:p>
            <a:pPr marL="342900" indent="-342900">
              <a:lnSpc>
                <a:spcPct val="115000"/>
              </a:lnSpc>
              <a:buFont typeface="Arial" panose="020B0604020202020204" pitchFamily="34" charset="0"/>
              <a:buChar char="•"/>
            </a:pPr>
            <a:r>
              <a:rPr lang="en-US" sz="1300"/>
              <a:t> It has also enhanced patient engagement and convenience.</a:t>
            </a:r>
          </a:p>
          <a:p>
            <a:pPr marL="342900" indent="-342900">
              <a:lnSpc>
                <a:spcPct val="115000"/>
              </a:lnSpc>
              <a:buFont typeface="Arial" panose="020B0604020202020204" pitchFamily="34" charset="0"/>
              <a:buChar char="•"/>
            </a:pPr>
            <a:r>
              <a:rPr lang="en-US" sz="1300"/>
              <a:t> However, digital exclusion, privacy concerns and implementation challenges continue to affect its overall impact.</a:t>
            </a:r>
          </a:p>
          <a:p>
            <a:pPr marL="342900" indent="-342900">
              <a:lnSpc>
                <a:spcPct val="115000"/>
              </a:lnSpc>
              <a:buFont typeface="Arial" panose="020B0604020202020204" pitchFamily="34" charset="0"/>
              <a:buChar char="•"/>
            </a:pPr>
            <a:r>
              <a:rPr lang="en-US" sz="1300"/>
              <a:t> Future digital healthcare strategies should focus on innovation while ensuring equal access for all patients.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A11AC2B-E0EE-4BB9-8BC1-EC5DA9DBEE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54794" y="0"/>
            <a:ext cx="5537206" cy="6858000"/>
          </a:xfrm>
          <a:prstGeom prst="rect">
            <a:avLst/>
          </a:prstGeom>
          <a:solidFill>
            <a:schemeClr val="bg1"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91A75BF7-CB86-04F1-C45F-215EB7DEDA3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323993" y="540032"/>
            <a:ext cx="4452148" cy="580403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754874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F99F13-586B-511A-5CE7-B1538A0596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1524" y="325438"/>
            <a:ext cx="10026650" cy="655637"/>
          </a:xfrm>
        </p:spPr>
        <p:txBody>
          <a:bodyPr/>
          <a:lstStyle/>
          <a:p>
            <a:r>
              <a:rPr lang="en-US" dirty="0"/>
              <a:t>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EA6B18-3DD6-09BD-6E36-5ABCD53C55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8916" y="895350"/>
            <a:ext cx="10026650" cy="5770626"/>
          </a:xfrm>
        </p:spPr>
        <p:txBody>
          <a:bodyPr>
            <a:normAutofit fontScale="55000" lnSpcReduction="20000"/>
          </a:bodyPr>
          <a:lstStyle/>
          <a:p>
            <a:r>
              <a:rPr lang="en-US" sz="2200" dirty="0"/>
              <a:t>Department of Health and Social Care (2018) New NHS app will make it quicker and easier to access health services. Available at: https://www.gov.uk/government/news/new-nhs-app-will-make-it-quicker-and-easier-to-access-health-services (Accessed: 6 June 2026).</a:t>
            </a:r>
          </a:p>
          <a:p>
            <a:r>
              <a:rPr lang="en-US" sz="2200" dirty="0"/>
              <a:t>Department of Health and Social Care (2022) A plan for digital health and social care. Available at: A plan for digital health and social care - GOV.UK (Accessed: 6 June 2026).</a:t>
            </a:r>
          </a:p>
          <a:p>
            <a:r>
              <a:rPr lang="en-US" sz="2200" dirty="0"/>
              <a:t>Department of Health and Social Care (2025) Managing healthcare easy as online banking with revamped NHS App. Available at: Managing healthcare easy with revamped NHS App | Olay </a:t>
            </a:r>
            <a:r>
              <a:rPr lang="en-US" sz="2200" dirty="0" err="1"/>
              <a:t>Gazete</a:t>
            </a:r>
            <a:r>
              <a:rPr lang="en-US" sz="2200" dirty="0"/>
              <a:t> Turkish Newspaper in London (Accessed: 6 June 2026).</a:t>
            </a:r>
          </a:p>
          <a:p>
            <a:r>
              <a:rPr lang="en-US" sz="2200" dirty="0"/>
              <a:t>Healthwatch (2024) NHS App: awareness and experiences report. Available at: Welcome to Healthwatch | Healthwatch (Accessed: 6 June 2026).</a:t>
            </a:r>
          </a:p>
          <a:p>
            <a:r>
              <a:rPr lang="en-US" sz="2200" dirty="0"/>
              <a:t>NHS (2026) NHS App. Available at: NHS App - NHS (Accessed: 6 June 2026).</a:t>
            </a:r>
          </a:p>
          <a:p>
            <a:r>
              <a:rPr lang="en-US" sz="2200" dirty="0"/>
              <a:t>NHS (2026) NHS App privacy policy. Available at: NHS England » NHS England’s privacy notice (Accessed: 6 June 2026).</a:t>
            </a:r>
          </a:p>
          <a:p>
            <a:r>
              <a:rPr lang="en-US" sz="2200" dirty="0"/>
              <a:t>Digital Health London (2021) What Good Looks Like framework. Available at: NHSX releases ‘What Good Looks like’ framework - </a:t>
            </a:r>
            <a:r>
              <a:rPr lang="en-US" sz="2200" dirty="0" err="1"/>
              <a:t>DigitalHealth.London</a:t>
            </a:r>
            <a:r>
              <a:rPr lang="en-US" sz="2200" dirty="0"/>
              <a:t> (Accessed: 6 June 2026).</a:t>
            </a:r>
          </a:p>
          <a:p>
            <a:r>
              <a:rPr lang="en-US" sz="2200" dirty="0"/>
              <a:t>NHS England (2023) Inclusive digital healthcare: a framework for NHS action on digital inclusion. Available at: NHS England » Inclusive digital healthcare: a framework for NHS action on digital inclusion (Accessed: 6 June 2026).</a:t>
            </a:r>
          </a:p>
          <a:p>
            <a:r>
              <a:rPr lang="en-US" sz="2200" dirty="0"/>
              <a:t>NHS England (2023) Millions more people given access to their GP records online. Available at: NHS England » Millions more people given access to their GP records online (Accessed: 6 June 2026).</a:t>
            </a:r>
          </a:p>
          <a:p>
            <a:r>
              <a:rPr lang="en-US" sz="2200" dirty="0"/>
              <a:t>NHS England (2024) Information governance and data protection. Available at: NHS England » Information governance and data protection (Accessed: 6 June 2026).</a:t>
            </a:r>
          </a:p>
          <a:p>
            <a:r>
              <a:rPr lang="en-US" sz="2200" dirty="0"/>
              <a:t>Patients Association (2024) Majority of NHS App users find it beneficial in managing their health. Available at: The Patients Association (Accessed: 6 June 2026).</a:t>
            </a:r>
          </a:p>
          <a:p>
            <a:r>
              <a:rPr lang="en-US" sz="2200" dirty="0"/>
              <a:t>Turner, A. et al. (2022) ‘Unintended consequences of online access to health records’, BMJ Open, 12(2), pp. 1–10.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04252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91C353-78F3-9016-BA98-B4E0ABD794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(</a:t>
            </a:r>
            <a:r>
              <a:rPr lang="en-US" dirty="0" err="1"/>
              <a:t>IMages</a:t>
            </a:r>
            <a:r>
              <a:rPr lang="en-US" dirty="0"/>
              <a:t>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AC254D-85B3-5E0E-C9B8-E16620F7DE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9500" y="1435608"/>
            <a:ext cx="10026650" cy="5138928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Pembroke Road Surgery ,The NHS App. Available at: https://www.pembrokeroadsurgery.co.uk/the-nhs-app (Accessed: 18 June 2026).  </a:t>
            </a:r>
          </a:p>
          <a:p>
            <a:r>
              <a:rPr lang="en-US" dirty="0"/>
              <a:t>Swan Surgery , NHS App. Available at: https://www.swansurgery.org.uk/nhs-app/ (Accessed: 18 June 2026).  </a:t>
            </a:r>
          </a:p>
          <a:p>
            <a:r>
              <a:rPr lang="en-US" dirty="0"/>
              <a:t>The Deerbrook Surgery, The NHS App. Available at: https://www.thedeerbrooksurgery.nhs.uk/the-nhs-app (Accessed: 18 June 2026).</a:t>
            </a:r>
          </a:p>
          <a:p>
            <a:r>
              <a:rPr lang="en-US" dirty="0"/>
              <a:t> Warwick House Medical Practice, Patient Access. Available at: https://warwickhouse.org.uk/patient-access/ (Accessed: 17 June 2026).</a:t>
            </a:r>
          </a:p>
          <a:p>
            <a:r>
              <a:rPr lang="en-US" dirty="0"/>
              <a:t>Apple Inc. , NHS 24 Online. App Store. Available at: https://apps.apple.com/gb/app/nhs-24-online/id6444443220 (Accessed: 17 June 2026).</a:t>
            </a:r>
          </a:p>
          <a:p>
            <a:r>
              <a:rPr lang="en-US"/>
              <a:t>Twitter</a:t>
            </a:r>
            <a:r>
              <a:rPr lang="en-US" dirty="0"/>
              <a:t>/X ,Image posted on X. Available at: https://pbs.twimg.com/media/EjJ_TYgXkAMCm69?format=jpg&amp;name=4096x4096 (Accessed: 17 June 2026).</a:t>
            </a:r>
          </a:p>
        </p:txBody>
      </p:sp>
    </p:spTree>
    <p:extLst>
      <p:ext uri="{BB962C8B-B14F-4D97-AF65-F5344CB8AC3E}">
        <p14:creationId xmlns:p14="http://schemas.microsoft.com/office/powerpoint/2010/main" val="2592906090"/>
      </p:ext>
    </p:extLst>
  </p:cSld>
  <p:clrMapOvr>
    <a:masterClrMapping/>
  </p:clrMapOvr>
</p:sld>
</file>

<file path=ppt/theme/theme1.xml><?xml version="1.0" encoding="utf-8"?>
<a:theme xmlns:a="http://schemas.openxmlformats.org/drawingml/2006/main" name="LeafVTI">
  <a:themeElements>
    <a:clrScheme name="Leaf">
      <a:dk1>
        <a:sysClr val="windowText" lastClr="000000"/>
      </a:dk1>
      <a:lt1>
        <a:sysClr val="window" lastClr="FFFFFF"/>
      </a:lt1>
      <a:dk2>
        <a:srgbClr val="732124"/>
      </a:dk2>
      <a:lt2>
        <a:srgbClr val="F0EDE5"/>
      </a:lt2>
      <a:accent1>
        <a:srgbClr val="D34817"/>
      </a:accent1>
      <a:accent2>
        <a:srgbClr val="A68D65"/>
      </a:accent2>
      <a:accent3>
        <a:srgbClr val="728377"/>
      </a:accent3>
      <a:accent4>
        <a:srgbClr val="B4797B"/>
      </a:accent4>
      <a:accent5>
        <a:srgbClr val="CE8439"/>
      </a:accent5>
      <a:accent6>
        <a:srgbClr val="CF3A2A"/>
      </a:accent6>
      <a:hlink>
        <a:srgbClr val="D06853"/>
      </a:hlink>
      <a:folHlink>
        <a:srgbClr val="B67779"/>
      </a:folHlink>
    </a:clrScheme>
    <a:fontScheme name="Leaf">
      <a:majorFont>
        <a:latin typeface="Rockwell Nova Light"/>
        <a:ea typeface=""/>
        <a:cs typeface=""/>
      </a:majorFont>
      <a:minorFont>
        <a:latin typeface="Avenir Next LT Pro Light"/>
        <a:ea typeface=""/>
        <a:cs typeface=""/>
      </a:minorFont>
    </a:fontScheme>
    <a:fmtScheme name="Subtle Solids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eafVTI" id="{AD13D32C-3873-4EF1-A28C-5D0E64FF0913}" vid="{0D2E0FD0-9C17-4337-BD21-33917FC300A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2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67E49B88-F19D-4B5A-8C60-A7C76156248A}">
  <we:reference id="wa200005669" version="2.0.0.0" store="en-US" storeType="OMEX"/>
  <we:alternateReferences>
    <we:reference id="wa200005669" version="2.0.0.0" store="wa200005669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85</TotalTime>
  <Words>1401</Words>
  <Application>Microsoft Office PowerPoint</Application>
  <PresentationFormat>Widescreen</PresentationFormat>
  <Paragraphs>95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Aptos</vt:lpstr>
      <vt:lpstr>Arial</vt:lpstr>
      <vt:lpstr>Avenir Next LT Pro Light</vt:lpstr>
      <vt:lpstr>Rockwell Nova Light</vt:lpstr>
      <vt:lpstr>Wingdings</vt:lpstr>
      <vt:lpstr>LeafVTI</vt:lpstr>
      <vt:lpstr>NHS App: A Digital Innovation in UK HealthcareA Critical Evaluation of its Impact on Service Delivery and Patient Experience</vt:lpstr>
      <vt:lpstr> INTRODUCTION</vt:lpstr>
      <vt:lpstr>WHAT IS THE NHS APP?</vt:lpstr>
      <vt:lpstr>WHY DIGITAL TRANSFORMATION MATTERS?   -Patients can book appointments, order repeat prescriptions and access GP health records. -The app also allows users to view test results and access NHS   health information. - These services can be accessed anytime using a smartphone or tablet(NHS, 2026).</vt:lpstr>
      <vt:lpstr>POSITIVE IMPACT ON SERVICE DELIVERY</vt:lpstr>
      <vt:lpstr>CHALLENGES FOR SERVICE DELIVERY</vt:lpstr>
      <vt:lpstr>CRITICAL EVALUATION OF SERVICE DELIVERY</vt:lpstr>
      <vt:lpstr>POSITIVE IMPACT ON PATIENTS</vt:lpstr>
      <vt:lpstr>PowerPoint Presentation</vt:lpstr>
      <vt:lpstr>PowerPoint Presentation</vt:lpstr>
      <vt:lpstr>RECOMMENDATIONS</vt:lpstr>
      <vt:lpstr>CONCLUSION</vt:lpstr>
      <vt:lpstr> REFERENCES</vt:lpstr>
      <vt:lpstr>References (IMages)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Elena Trasnea</dc:creator>
  <cp:lastModifiedBy>Elena Trasnea</cp:lastModifiedBy>
  <cp:revision>1</cp:revision>
  <dcterms:created xsi:type="dcterms:W3CDTF">2026-06-13T18:18:20Z</dcterms:created>
  <dcterms:modified xsi:type="dcterms:W3CDTF">2026-06-27T20:00:22Z</dcterms:modified>
</cp:coreProperties>
</file>