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9" r:id="rId3"/>
  </p:sldIdLst>
  <p:sldSz cx="12192000" cy="6858000"/>
  <p:notesSz cx="6858000" cy="9144000"/>
  <p:defaultTextStyle>
    <a:defPPr>
      <a:defRPr lang="en-US"/>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2400"/>
    <a:srgbClr val="663300"/>
    <a:srgbClr val="996633"/>
    <a:srgbClr val="33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013"/>
    <p:restoredTop sz="94660"/>
  </p:normalViewPr>
  <p:slideViewPr>
    <p:cSldViewPr snapToGrid="0">
      <p:cViewPr>
        <p:scale>
          <a:sx n="96" d="100"/>
          <a:sy n="96" d="100"/>
        </p:scale>
        <p:origin x="115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7"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endParaRPr lang="en-US"/>
          </a:p>
        </p:txBody>
      </p:sp>
      <p:sp>
        <p:nvSpPr>
          <p:cNvPr id="7"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4"/>
          <p:cNvSpPr>
            <a:spLocks noGrp="1"/>
          </p:cNvSpPr>
          <p:nvPr>
            <p:ph type="dt" sz="half" idx="1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5"/>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6"/>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7"/>
          <p:cNvSpPr>
            <a:spLocks noGrp="1"/>
          </p:cNvSpPr>
          <p:nvPr>
            <p:ph type="ftr" sz="quarter" idx="1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8"/>
          <p:cNvSpPr>
            <a:spLocks noGrp="1"/>
          </p:cNvSpPr>
          <p:nvPr>
            <p:ph type="sldNum" sz="quarter" idx="1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7" name="Date Placeholder 2"/>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3"/>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4"/>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2"/>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3"/>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7" name="Date Placeholder 4"/>
          <p:cNvSpPr>
            <a:spLocks noGrp="1"/>
          </p:cNvSpPr>
          <p:nvPr>
            <p:ph type="dt" sz="half" idx="1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5"/>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6"/>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vert="horz" lIns="91440" tIns="45720" rIns="91440" bIns="45720"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endParaRPr kumimoji="0" lang="en-GB"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7" name="Date Placeholder 4"/>
          <p:cNvSpPr>
            <a:spLocks noGrp="1"/>
          </p:cNvSpPr>
          <p:nvPr>
            <p:ph type="dt" sz="half" idx="1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5"/>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6"/>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p>
            <a:fld id="{BB962C8B-B14F-4D97-AF65-F5344CB8AC3E}" type="datetimeFigureOut">
              <a:rPr lang="en-GB" altLang="x-none" dirty="0"/>
            </a:fld>
            <a:endParaRPr lang="en-GB" altLang="x-none" dirty="0"/>
          </a:p>
        </p:txBody>
      </p:sp>
      <p:sp>
        <p:nvSpPr>
          <p:cNvPr id="8"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p>
            <a:pPr algn="ctr"/>
            <a:endParaRPr lang="en-GB" altLang="x-none" dirty="0"/>
          </a:p>
        </p:txBody>
      </p:sp>
      <p:sp>
        <p:nvSpPr>
          <p:cNvPr id="9"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p>
            <a:pPr algn="r"/>
            <a:fld id="{9A0DB2DC-4C9A-4742-B13C-FB6460FD3503}" type="slidenum">
              <a:rPr lang="en-GB" altLang="x-none" dirty="0"/>
            </a:fld>
            <a:endParaRPr lang="en-GB" altLang="x-none"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p:sp>
        <p:nvSpPr>
          <p:cNvPr id="1026" name="Title Placeholder 1"/>
          <p:cNvSpPr>
            <a:spLocks noGrp="1"/>
          </p:cNvSpPr>
          <p:nvPr>
            <p:ph type="title"/>
          </p:nvPr>
        </p:nvSpPr>
        <p:spPr>
          <a:xfrm>
            <a:off x="838200" y="365125"/>
            <a:ext cx="10515600" cy="1325563"/>
          </a:xfrm>
          <a:prstGeom prst="rect">
            <a:avLst/>
          </a:prstGeom>
          <a:noFill/>
          <a:ln w="9525">
            <a:noFill/>
          </a:ln>
        </p:spPr>
        <p:txBody>
          <a:bodyPr anchor="ctr" anchorCtr="0"/>
          <a:p>
            <a:pPr lvl="0"/>
            <a:r>
              <a:rPr dirty="0"/>
              <a:t>Click to edit Master title style</a:t>
            </a:r>
            <a:endParaRPr lang="en-GB" altLang="x-none" dirty="0"/>
          </a:p>
        </p:txBody>
      </p:sp>
      <p:sp>
        <p:nvSpPr>
          <p:cNvPr id="1027" name="Text Placeholder 2"/>
          <p:cNvSpPr>
            <a:spLocks noGrp="1"/>
          </p:cNvSpPr>
          <p:nvPr>
            <p:ph type="body" idx="1"/>
          </p:nvPr>
        </p:nvSpPr>
        <p:spPr>
          <a:xfrm>
            <a:off x="838200" y="1825625"/>
            <a:ext cx="10515600" cy="4351338"/>
          </a:xfrm>
          <a:prstGeom prst="rect">
            <a:avLst/>
          </a:prstGeom>
          <a:noFill/>
          <a:ln w="9525">
            <a:noFill/>
          </a:ln>
        </p:spPr>
        <p:txBody>
          <a:bodyPr/>
          <a:p>
            <a:pPr lvl="0"/>
            <a:r>
              <a:rPr dirty="0"/>
              <a:t>Click to edit Master text styles</a:t>
            </a:r>
            <a:endParaRPr dirty="0"/>
          </a:p>
          <a:p>
            <a:pPr lvl="1"/>
            <a:r>
              <a:rPr dirty="0"/>
              <a:t>Second level</a:t>
            </a:r>
            <a:endParaRPr dirty="0"/>
          </a:p>
          <a:p>
            <a:pPr lvl="2"/>
            <a:r>
              <a:rPr dirty="0"/>
              <a:t>Third level</a:t>
            </a:r>
            <a:endParaRPr dirty="0"/>
          </a:p>
          <a:p>
            <a:pPr lvl="3"/>
            <a:r>
              <a:rPr dirty="0"/>
              <a:t>Fourth level</a:t>
            </a:r>
            <a:endParaRPr dirty="0"/>
          </a:p>
          <a:p>
            <a:pPr lvl="4"/>
            <a:r>
              <a:rPr dirty="0"/>
              <a:t>Fifth level</a:t>
            </a:r>
            <a:endParaRPr lang="en-GB" altLang="x-none"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sz="1200">
                <a:solidFill>
                  <a:srgbClr val="767676"/>
                </a:solidFill>
              </a:defRPr>
            </a:lvl1pPr>
          </a:lstStyle>
          <a:p>
            <a:pPr lvl="0" eaLnBrk="1" hangingPunct="1"/>
            <a:fld id="{BB962C8B-B14F-4D97-AF65-F5344CB8AC3E}" type="datetimeFigureOut">
              <a:rPr lang="en-GB" altLang="x-none" dirty="0">
                <a:latin typeface="Aptos" pitchFamily="34" charset="0"/>
              </a:rPr>
            </a:fld>
            <a:endParaRPr lang="en-GB" altLang="x-none" dirty="0">
              <a:latin typeface="Aptos" pitchFamily="34" charset="0"/>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rgbClr val="767676"/>
                </a:solidFill>
              </a:defRPr>
            </a:lvl1pPr>
          </a:lstStyle>
          <a:p>
            <a:pPr lvl="0" eaLnBrk="1" hangingPunct="1"/>
            <a:endParaRPr lang="en-GB" altLang="x-none" dirty="0">
              <a:latin typeface="Aptos" pitchFamily="34" charset="0"/>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rgbClr val="767676"/>
                </a:solidFill>
              </a:defRPr>
            </a:lvl1pPr>
          </a:lstStyle>
          <a:p>
            <a:pPr lvl="0" eaLnBrk="1" hangingPunct="1"/>
            <a:fld id="{9A0DB2DC-4C9A-4742-B13C-FB6460FD3503}" type="slidenum">
              <a:rPr lang="en-GB" altLang="x-none" dirty="0">
                <a:latin typeface="Aptos" pitchFamily="34" charset="0"/>
              </a:rPr>
            </a:fld>
            <a:endParaRPr lang="en-GB" altLang="x-none" dirty="0">
              <a:latin typeface="Aptos"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jpeg"/><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82400">
            <a:alpha val="91763"/>
          </a:srgbClr>
        </a:solidFill>
        <a:effectLst/>
      </p:bgPr>
    </p:bg>
    <p:spTree>
      <p:nvGrpSpPr>
        <p:cNvPr id="1" name=""/>
        <p:cNvGrpSpPr/>
        <p:nvPr/>
      </p:nvGrpSpPr>
      <p:grpSpPr/>
      <p:pic>
        <p:nvPicPr>
          <p:cNvPr id="13314" name="Picture 3"/>
          <p:cNvPicPr>
            <a:picLocks noChangeAspect="1"/>
          </p:cNvPicPr>
          <p:nvPr/>
        </p:nvPicPr>
        <p:blipFill>
          <a:blip r:embed="rId1"/>
          <a:srcRect b="44875"/>
          <a:stretch>
            <a:fillRect/>
          </a:stretch>
        </p:blipFill>
        <p:spPr>
          <a:xfrm>
            <a:off x="0" y="5048250"/>
            <a:ext cx="2014538" cy="1809750"/>
          </a:xfrm>
          <a:prstGeom prst="rect">
            <a:avLst/>
          </a:prstGeom>
          <a:noFill/>
          <a:ln w="9525">
            <a:noFill/>
          </a:ln>
        </p:spPr>
      </p:pic>
      <p:pic>
        <p:nvPicPr>
          <p:cNvPr id="3" name="drawing"/>
          <p:cNvPicPr>
            <a:picLocks noChangeAspect="1"/>
          </p:cNvPicPr>
          <p:nvPr/>
        </p:nvPicPr>
        <p:blipFill>
          <a:blip r:embed="rId2"/>
          <a:srcRect/>
          <a:stretch>
            <a:fillRect/>
          </a:stretch>
        </p:blipFill>
        <p:spPr>
          <a:xfrm>
            <a:off x="32385" y="3333750"/>
            <a:ext cx="2409825" cy="1809750"/>
          </a:xfrm>
          <a:prstGeom prst="rect">
            <a:avLst/>
          </a:prstGeom>
          <a:ln>
            <a:noFill/>
          </a:ln>
          <a:effectLst>
            <a:softEdge rad="112500"/>
          </a:effectLst>
        </p:spPr>
      </p:pic>
      <p:sp>
        <p:nvSpPr>
          <p:cNvPr id="13316" name="Freeform 17"/>
          <p:cNvSpPr/>
          <p:nvPr/>
        </p:nvSpPr>
        <p:spPr>
          <a:xfrm>
            <a:off x="7804150" y="0"/>
            <a:ext cx="4387850" cy="2066925"/>
          </a:xfrm>
          <a:custGeom>
            <a:avLst/>
            <a:gdLst/>
            <a:ahLst/>
            <a:cxnLst>
              <a:cxn ang="0">
                <a:pos x="3343375" y="1828794"/>
              </a:cxn>
              <a:cxn ang="0">
                <a:pos x="3446234" y="1829959"/>
              </a:cxn>
              <a:cxn ang="0">
                <a:pos x="3580842" y="1834619"/>
              </a:cxn>
              <a:cxn ang="0">
                <a:pos x="3580842" y="1834619"/>
              </a:cxn>
              <a:cxn ang="0">
                <a:pos x="3636717" y="1834619"/>
              </a:cxn>
              <a:cxn ang="0">
                <a:pos x="3632907" y="1814811"/>
              </a:cxn>
              <a:cxn ang="0">
                <a:pos x="3419567" y="1817142"/>
              </a:cxn>
              <a:cxn ang="0">
                <a:pos x="3338295" y="1808985"/>
              </a:cxn>
              <a:cxn ang="0">
                <a:pos x="3343375" y="1828794"/>
              </a:cxn>
              <a:cxn ang="0">
                <a:pos x="3768784" y="909433"/>
              </a:cxn>
              <a:cxn ang="0">
                <a:pos x="3768784" y="909433"/>
              </a:cxn>
              <a:cxn ang="0">
                <a:pos x="3768784" y="909433"/>
              </a:cxn>
              <a:cxn ang="0">
                <a:pos x="4063396" y="1112181"/>
              </a:cxn>
              <a:cxn ang="0">
                <a:pos x="3947836" y="1120337"/>
              </a:cxn>
              <a:cxn ang="0">
                <a:pos x="3714179" y="1113347"/>
              </a:cxn>
              <a:cxn ang="0">
                <a:pos x="3684972" y="1131990"/>
              </a:cxn>
              <a:cxn ang="0">
                <a:pos x="3752276" y="1131990"/>
              </a:cxn>
              <a:cxn ang="0">
                <a:pos x="4036728" y="1138982"/>
              </a:cxn>
              <a:cxn ang="0">
                <a:pos x="4073554" y="1134320"/>
              </a:cxn>
              <a:cxn ang="0">
                <a:pos x="4063396" y="1112181"/>
              </a:cxn>
              <a:cxn ang="0">
                <a:pos x="4154828" y="406056"/>
              </a:cxn>
              <a:cxn ang="0">
                <a:pos x="4154828" y="406056"/>
              </a:cxn>
              <a:cxn ang="0">
                <a:pos x="4154828" y="406056"/>
              </a:cxn>
              <a:cxn ang="0">
                <a:pos x="4154828" y="406056"/>
              </a:cxn>
              <a:cxn ang="0">
                <a:pos x="4007521" y="882632"/>
              </a:cxn>
              <a:cxn ang="0">
                <a:pos x="3742116" y="888458"/>
              </a:cxn>
              <a:cxn ang="0">
                <a:pos x="3701480" y="904771"/>
              </a:cxn>
              <a:cxn ang="0">
                <a:pos x="3768784" y="909433"/>
              </a:cxn>
              <a:cxn ang="0">
                <a:pos x="3768784" y="909433"/>
              </a:cxn>
              <a:cxn ang="0">
                <a:pos x="3886883" y="907102"/>
              </a:cxn>
              <a:cxn ang="0">
                <a:pos x="4015141" y="901275"/>
              </a:cxn>
              <a:cxn ang="0">
                <a:pos x="4079904" y="887292"/>
              </a:cxn>
              <a:cxn ang="0">
                <a:pos x="4007521" y="882632"/>
              </a:cxn>
              <a:cxn ang="0">
                <a:pos x="3984664" y="1755385"/>
              </a:cxn>
              <a:cxn ang="0">
                <a:pos x="3850057" y="1749558"/>
              </a:cxn>
              <a:cxn ang="0">
                <a:pos x="3714179" y="1736741"/>
              </a:cxn>
              <a:cxn ang="0">
                <a:pos x="3634177" y="1737906"/>
              </a:cxn>
              <a:cxn ang="0">
                <a:pos x="3705290" y="1751889"/>
              </a:cxn>
              <a:cxn ang="0">
                <a:pos x="3842437" y="1764706"/>
              </a:cxn>
              <a:cxn ang="0">
                <a:pos x="3971965" y="1772862"/>
              </a:cxn>
              <a:cxn ang="0">
                <a:pos x="4067206" y="1775193"/>
              </a:cxn>
              <a:cxn ang="0">
                <a:pos x="3984664" y="1755385"/>
              </a:cxn>
              <a:cxn ang="0">
                <a:pos x="4022760" y="850005"/>
              </a:cxn>
              <a:cxn ang="0">
                <a:pos x="4022760" y="850005"/>
              </a:cxn>
              <a:cxn ang="0">
                <a:pos x="4022760" y="850005"/>
              </a:cxn>
              <a:cxn ang="0">
                <a:pos x="3603700" y="1791507"/>
              </a:cxn>
              <a:cxn ang="0">
                <a:pos x="3476711" y="1770532"/>
              </a:cxn>
              <a:cxn ang="0">
                <a:pos x="3291310" y="1771697"/>
              </a:cxn>
              <a:cxn ang="0">
                <a:pos x="3458933" y="1786845"/>
              </a:cxn>
              <a:cxn ang="0">
                <a:pos x="3603700" y="1791507"/>
              </a:cxn>
              <a:cxn ang="0">
                <a:pos x="4013871" y="1845107"/>
              </a:cxn>
              <a:cxn ang="0">
                <a:pos x="3895772" y="1842776"/>
              </a:cxn>
              <a:cxn ang="0">
                <a:pos x="3791642" y="1834619"/>
              </a:cxn>
              <a:cxn ang="0">
                <a:pos x="3688782" y="1832290"/>
              </a:cxn>
              <a:cxn ang="0">
                <a:pos x="3723069" y="1847438"/>
              </a:cxn>
              <a:cxn ang="0">
                <a:pos x="3838627" y="1854429"/>
              </a:cxn>
              <a:cxn ang="0">
                <a:pos x="3947836" y="1862585"/>
              </a:cxn>
              <a:cxn ang="0">
                <a:pos x="4045617" y="1867246"/>
              </a:cxn>
              <a:cxn ang="0">
                <a:pos x="4045617" y="1867246"/>
              </a:cxn>
              <a:cxn ang="0">
                <a:pos x="4045617" y="1867246"/>
              </a:cxn>
              <a:cxn ang="0">
                <a:pos x="4013871" y="1845107"/>
              </a:cxn>
              <a:cxn ang="0">
                <a:pos x="3389089" y="1870742"/>
              </a:cxn>
              <a:cxn ang="0">
                <a:pos x="3464013" y="1876567"/>
              </a:cxn>
              <a:cxn ang="0">
                <a:pos x="3550365" y="1884725"/>
              </a:cxn>
              <a:cxn ang="0">
                <a:pos x="3625288" y="1885890"/>
              </a:cxn>
              <a:cxn ang="0">
                <a:pos x="3537666" y="1864915"/>
              </a:cxn>
              <a:cxn ang="0">
                <a:pos x="3452584" y="1862585"/>
              </a:cxn>
              <a:cxn ang="0">
                <a:pos x="3368772" y="1847438"/>
              </a:cxn>
              <a:cxn ang="0">
                <a:pos x="3389089" y="1870742"/>
              </a:cxn>
              <a:cxn ang="0">
                <a:pos x="3992282" y="1799663"/>
              </a:cxn>
              <a:cxn ang="0">
                <a:pos x="3862756" y="1791507"/>
              </a:cxn>
              <a:cxn ang="0">
                <a:pos x="3731958" y="1781020"/>
              </a:cxn>
              <a:cxn ang="0">
                <a:pos x="3715449" y="1799663"/>
              </a:cxn>
              <a:cxn ang="0">
                <a:pos x="3842437" y="1806655"/>
              </a:cxn>
              <a:cxn ang="0">
                <a:pos x="3978314" y="1815976"/>
              </a:cxn>
              <a:cxn ang="0">
                <a:pos x="4065936" y="1819472"/>
              </a:cxn>
              <a:cxn ang="0">
                <a:pos x="3992282" y="1799663"/>
              </a:cxn>
              <a:cxn ang="0">
                <a:pos x="4067206" y="1159955"/>
              </a:cxn>
              <a:cxn ang="0">
                <a:pos x="4027840" y="1165782"/>
              </a:cxn>
              <a:cxn ang="0">
                <a:pos x="3964345" y="1166947"/>
              </a:cxn>
              <a:cxn ang="0">
                <a:pos x="3749736" y="1163451"/>
              </a:cxn>
              <a:cxn ang="0">
                <a:pos x="3720529" y="1176269"/>
              </a:cxn>
              <a:cxn ang="0">
                <a:pos x="3805611" y="1179765"/>
              </a:cxn>
              <a:cxn ang="0">
                <a:pos x="4059587" y="1183259"/>
              </a:cxn>
              <a:cxn ang="0">
                <a:pos x="4067206" y="1159955"/>
              </a:cxn>
              <a:cxn ang="0">
                <a:pos x="4058316" y="1182094"/>
              </a:cxn>
              <a:cxn ang="0">
                <a:pos x="4058316" y="1182094"/>
              </a:cxn>
              <a:cxn ang="0">
                <a:pos x="4058316" y="1182094"/>
              </a:cxn>
              <a:cxn ang="0">
                <a:pos x="3974505" y="1694792"/>
              </a:cxn>
              <a:cxn ang="0">
                <a:pos x="3715449" y="1683140"/>
              </a:cxn>
              <a:cxn ang="0">
                <a:pos x="3684972" y="1690132"/>
              </a:cxn>
              <a:cxn ang="0">
                <a:pos x="3716719" y="1701784"/>
              </a:cxn>
              <a:cxn ang="0">
                <a:pos x="3855136" y="1707610"/>
              </a:cxn>
              <a:cxn ang="0">
                <a:pos x="3983394" y="1713437"/>
              </a:cxn>
              <a:cxn ang="0">
                <a:pos x="4055777" y="1713437"/>
              </a:cxn>
              <a:cxn ang="0">
                <a:pos x="4055777" y="1713437"/>
              </a:cxn>
              <a:cxn ang="0">
                <a:pos x="4055777" y="1713437"/>
              </a:cxn>
              <a:cxn ang="0">
                <a:pos x="3974505" y="1694792"/>
              </a:cxn>
              <a:cxn ang="0">
                <a:pos x="4003711" y="1645853"/>
              </a:cxn>
              <a:cxn ang="0">
                <a:pos x="3865294" y="1640028"/>
              </a:cxn>
              <a:cxn ang="0">
                <a:pos x="3733228" y="1636532"/>
              </a:cxn>
              <a:cxn ang="0">
                <a:pos x="3655764" y="1642357"/>
              </a:cxn>
              <a:cxn ang="0">
                <a:pos x="3709099" y="1654011"/>
              </a:cxn>
              <a:cxn ang="0">
                <a:pos x="3819580" y="1651680"/>
              </a:cxn>
              <a:cxn ang="0">
                <a:pos x="4055777" y="1659836"/>
              </a:cxn>
              <a:cxn ang="0">
                <a:pos x="4003711" y="1645853"/>
              </a:cxn>
              <a:cxn ang="0">
                <a:pos x="3726878" y="1898706"/>
              </a:cxn>
              <a:cxn ang="0">
                <a:pos x="3843707" y="1898706"/>
              </a:cxn>
              <a:cxn ang="0">
                <a:pos x="3964345" y="1902202"/>
              </a:cxn>
              <a:cxn ang="0">
                <a:pos x="4050697" y="1904533"/>
              </a:cxn>
              <a:cxn ang="0">
                <a:pos x="3984664" y="1881229"/>
              </a:cxn>
              <a:cxn ang="0">
                <a:pos x="3860216" y="1883560"/>
              </a:cxn>
              <a:cxn ang="0">
                <a:pos x="3740846" y="1880063"/>
              </a:cxn>
              <a:cxn ang="0">
                <a:pos x="3646876" y="1887054"/>
              </a:cxn>
              <a:cxn ang="0">
                <a:pos x="3726878" y="1898706"/>
              </a:cxn>
              <a:cxn ang="0">
                <a:pos x="4024030" y="166020"/>
              </a:cxn>
              <a:cxn ang="0">
                <a:pos x="3926249" y="174176"/>
              </a:cxn>
              <a:cxn ang="0">
                <a:pos x="3824658" y="171845"/>
              </a:cxn>
              <a:cxn ang="0">
                <a:pos x="3733228" y="163689"/>
              </a:cxn>
              <a:cxn ang="0">
                <a:pos x="3747196" y="185828"/>
              </a:cxn>
              <a:cxn ang="0">
                <a:pos x="3842437" y="185828"/>
              </a:cxn>
              <a:cxn ang="0">
                <a:pos x="3950376" y="189324"/>
              </a:cxn>
              <a:cxn ang="0">
                <a:pos x="4049427" y="186994"/>
              </a:cxn>
              <a:cxn ang="0">
                <a:pos x="4049427" y="186994"/>
              </a:cxn>
              <a:cxn ang="0">
                <a:pos x="4049427" y="186994"/>
              </a:cxn>
              <a:cxn ang="0">
                <a:pos x="4024030" y="166020"/>
              </a:cxn>
              <a:cxn ang="0">
                <a:pos x="4011331" y="76298"/>
              </a:cxn>
              <a:cxn ang="0">
                <a:pos x="3927519" y="79793"/>
              </a:cxn>
              <a:cxn ang="0">
                <a:pos x="3832278" y="83289"/>
              </a:cxn>
              <a:cxn ang="0">
                <a:pos x="3790372" y="77463"/>
              </a:cxn>
              <a:cxn ang="0">
                <a:pos x="3762435" y="66975"/>
              </a:cxn>
              <a:cxn ang="0">
                <a:pos x="3756085" y="96106"/>
              </a:cxn>
              <a:cxn ang="0">
                <a:pos x="3853866" y="96106"/>
              </a:cxn>
              <a:cxn ang="0">
                <a:pos x="3957996" y="96106"/>
              </a:cxn>
              <a:cxn ang="0">
                <a:pos x="4043077" y="92610"/>
              </a:cxn>
              <a:cxn ang="0">
                <a:pos x="4043077" y="92610"/>
              </a:cxn>
              <a:cxn ang="0">
                <a:pos x="4043077" y="92610"/>
              </a:cxn>
              <a:cxn ang="0">
                <a:pos x="4011331" y="76298"/>
              </a:cxn>
              <a:cxn ang="0">
                <a:pos x="4036728" y="209132"/>
              </a:cxn>
              <a:cxn ang="0">
                <a:pos x="3930059" y="223115"/>
              </a:cxn>
              <a:cxn ang="0">
                <a:pos x="3832278" y="225446"/>
              </a:cxn>
              <a:cxn ang="0">
                <a:pos x="3739576" y="216125"/>
              </a:cxn>
              <a:cxn ang="0">
                <a:pos x="3778942" y="238263"/>
              </a:cxn>
              <a:cxn ang="0">
                <a:pos x="3838627" y="238263"/>
              </a:cxn>
              <a:cxn ang="0">
                <a:pos x="3838627" y="238263"/>
              </a:cxn>
              <a:cxn ang="0">
                <a:pos x="3900852" y="237098"/>
              </a:cxn>
              <a:cxn ang="0">
                <a:pos x="4024030" y="231273"/>
              </a:cxn>
              <a:cxn ang="0">
                <a:pos x="4058316" y="225446"/>
              </a:cxn>
              <a:cxn ang="0">
                <a:pos x="4036728" y="209132"/>
              </a:cxn>
              <a:cxn ang="0">
                <a:pos x="4120540" y="474804"/>
              </a:cxn>
              <a:cxn ang="0">
                <a:pos x="4087523" y="491117"/>
              </a:cxn>
              <a:cxn ang="0">
                <a:pos x="4090063" y="494613"/>
              </a:cxn>
              <a:cxn ang="0">
                <a:pos x="4022760" y="507430"/>
              </a:cxn>
              <a:cxn ang="0">
                <a:pos x="3833547" y="505099"/>
              </a:cxn>
              <a:cxn ang="0">
                <a:pos x="3758625" y="506265"/>
              </a:cxn>
              <a:cxn ang="0">
                <a:pos x="3844977" y="521413"/>
              </a:cxn>
              <a:cxn ang="0">
                <a:pos x="4073554" y="520248"/>
              </a:cxn>
              <a:cxn ang="0">
                <a:pos x="4098953" y="498109"/>
              </a:cxn>
              <a:cxn ang="0">
                <a:pos x="4173875" y="498109"/>
              </a:cxn>
              <a:cxn ang="0">
                <a:pos x="4291974" y="503934"/>
              </a:cxn>
              <a:cxn ang="0">
                <a:pos x="4384675" y="503934"/>
              </a:cxn>
              <a:cxn ang="0">
                <a:pos x="4384675" y="480630"/>
              </a:cxn>
              <a:cxn ang="0">
                <a:pos x="4309752" y="487622"/>
              </a:cxn>
              <a:cxn ang="0">
                <a:pos x="4120540" y="474804"/>
              </a:cxn>
              <a:cxn ang="0">
                <a:pos x="3837358" y="238263"/>
              </a:cxn>
              <a:cxn ang="0">
                <a:pos x="3837358" y="238263"/>
              </a:cxn>
              <a:cxn ang="0">
                <a:pos x="3837358" y="238263"/>
              </a:cxn>
              <a:cxn ang="0">
                <a:pos x="3842437" y="42506"/>
              </a:cxn>
              <a:cxn ang="0">
                <a:pos x="3977045" y="48332"/>
              </a:cxn>
              <a:cxn ang="0">
                <a:pos x="4049427" y="46002"/>
              </a:cxn>
              <a:cxn ang="0">
                <a:pos x="4049427" y="46002"/>
              </a:cxn>
              <a:cxn ang="0">
                <a:pos x="4049427" y="46002"/>
              </a:cxn>
              <a:cxn ang="0">
                <a:pos x="3907202" y="32019"/>
              </a:cxn>
              <a:cxn ang="0">
                <a:pos x="3776404" y="28523"/>
              </a:cxn>
              <a:cxn ang="0">
                <a:pos x="3704020" y="35515"/>
              </a:cxn>
              <a:cxn ang="0">
                <a:pos x="3842437" y="42506"/>
              </a:cxn>
              <a:cxn ang="0">
                <a:pos x="3547825" y="84454"/>
              </a:cxn>
              <a:cxn ang="0">
                <a:pos x="3441156" y="83289"/>
              </a:cxn>
              <a:cxn ang="0">
                <a:pos x="3363692" y="80958"/>
              </a:cxn>
              <a:cxn ang="0">
                <a:pos x="3401788" y="93775"/>
              </a:cxn>
              <a:cxn ang="0">
                <a:pos x="3483062" y="98437"/>
              </a:cxn>
              <a:cxn ang="0">
                <a:pos x="3587191" y="104262"/>
              </a:cxn>
              <a:cxn ang="0">
                <a:pos x="3663384" y="111254"/>
              </a:cxn>
              <a:cxn ang="0">
                <a:pos x="3657034" y="90281"/>
              </a:cxn>
              <a:cxn ang="0">
                <a:pos x="3547825" y="84454"/>
              </a:cxn>
              <a:cxn ang="0">
                <a:pos x="3669733" y="136889"/>
              </a:cxn>
              <a:cxn ang="0">
                <a:pos x="3780214" y="133393"/>
              </a:cxn>
              <a:cxn ang="0">
                <a:pos x="4026570" y="141550"/>
              </a:cxn>
              <a:cxn ang="0">
                <a:pos x="4027840" y="118245"/>
              </a:cxn>
              <a:cxn ang="0">
                <a:pos x="3914820" y="125237"/>
              </a:cxn>
              <a:cxn ang="0">
                <a:pos x="3790372" y="122906"/>
              </a:cxn>
              <a:cxn ang="0">
                <a:pos x="3693860" y="117080"/>
              </a:cxn>
              <a:cxn ang="0">
                <a:pos x="3669733" y="136889"/>
              </a:cxn>
              <a:cxn ang="0">
                <a:pos x="4026570" y="140385"/>
              </a:cxn>
              <a:cxn ang="0">
                <a:pos x="4026570" y="140385"/>
              </a:cxn>
              <a:cxn ang="0">
                <a:pos x="4026570" y="140385"/>
              </a:cxn>
              <a:cxn ang="0">
                <a:pos x="3809420" y="329151"/>
              </a:cxn>
              <a:cxn ang="0">
                <a:pos x="3954186" y="324490"/>
              </a:cxn>
              <a:cxn ang="0">
                <a:pos x="4041808" y="305847"/>
              </a:cxn>
              <a:cxn ang="0">
                <a:pos x="3985934" y="307012"/>
              </a:cxn>
              <a:cxn ang="0">
                <a:pos x="3904662" y="311672"/>
              </a:cxn>
              <a:cxn ang="0">
                <a:pos x="3745926" y="315168"/>
              </a:cxn>
              <a:cxn ang="0">
                <a:pos x="3809420" y="329151"/>
              </a:cxn>
              <a:cxn ang="0">
                <a:pos x="4024030" y="541221"/>
              </a:cxn>
              <a:cxn ang="0">
                <a:pos x="3940218" y="547048"/>
              </a:cxn>
              <a:cxn ang="0">
                <a:pos x="3805611" y="543552"/>
              </a:cxn>
              <a:cxn ang="0">
                <a:pos x="3740846" y="563361"/>
              </a:cxn>
              <a:cxn ang="0">
                <a:pos x="3740846" y="563361"/>
              </a:cxn>
              <a:cxn ang="0">
                <a:pos x="3924979" y="562196"/>
              </a:cxn>
              <a:cxn ang="0">
                <a:pos x="3926249" y="562196"/>
              </a:cxn>
              <a:cxn ang="0">
                <a:pos x="4051967" y="555204"/>
              </a:cxn>
              <a:cxn ang="0">
                <a:pos x="4024030" y="541221"/>
              </a:cxn>
              <a:cxn ang="0">
                <a:pos x="3864024" y="671726"/>
              </a:cxn>
              <a:cxn ang="0">
                <a:pos x="3864024" y="671726"/>
              </a:cxn>
              <a:cxn ang="0">
                <a:pos x="3864024" y="671726"/>
              </a:cxn>
              <a:cxn ang="0">
                <a:pos x="4039268" y="637935"/>
              </a:cxn>
              <a:cxn ang="0">
                <a:pos x="3932599" y="649587"/>
              </a:cxn>
              <a:cxn ang="0">
                <a:pos x="3825928" y="656578"/>
              </a:cxn>
              <a:cxn ang="0">
                <a:pos x="3756085" y="648422"/>
              </a:cxn>
              <a:cxn ang="0">
                <a:pos x="3757355" y="668232"/>
              </a:cxn>
              <a:cxn ang="0">
                <a:pos x="3864024" y="671726"/>
              </a:cxn>
              <a:cxn ang="0">
                <a:pos x="3971965" y="665901"/>
              </a:cxn>
              <a:cxn ang="0">
                <a:pos x="4063396" y="661240"/>
              </a:cxn>
              <a:cxn ang="0">
                <a:pos x="4039268" y="637935"/>
              </a:cxn>
              <a:cxn ang="0">
                <a:pos x="3784022" y="620457"/>
              </a:cxn>
              <a:cxn ang="0">
                <a:pos x="3829738" y="618126"/>
              </a:cxn>
              <a:cxn ang="0">
                <a:pos x="3909740" y="618126"/>
              </a:cxn>
              <a:cxn ang="0">
                <a:pos x="4046888" y="588996"/>
              </a:cxn>
              <a:cxn ang="0">
                <a:pos x="3834818" y="606474"/>
              </a:cxn>
              <a:cxn ang="0">
                <a:pos x="3762435" y="599483"/>
              </a:cxn>
              <a:cxn ang="0">
                <a:pos x="3784022" y="620457"/>
              </a:cxn>
              <a:cxn ang="0">
                <a:pos x="3784022" y="620457"/>
              </a:cxn>
              <a:cxn ang="0">
                <a:pos x="4024030" y="738144"/>
              </a:cxn>
              <a:cxn ang="0">
                <a:pos x="3775134" y="736979"/>
              </a:cxn>
              <a:cxn ang="0">
                <a:pos x="3705290" y="742806"/>
              </a:cxn>
              <a:cxn ang="0">
                <a:pos x="3794181" y="753292"/>
              </a:cxn>
              <a:cxn ang="0">
                <a:pos x="4045617" y="754458"/>
              </a:cxn>
              <a:cxn ang="0">
                <a:pos x="4045617" y="754458"/>
              </a:cxn>
              <a:cxn ang="0">
                <a:pos x="4082444" y="745136"/>
              </a:cxn>
              <a:cxn ang="0">
                <a:pos x="4024030" y="738144"/>
              </a:cxn>
              <a:cxn ang="0">
                <a:pos x="4076094" y="795241"/>
              </a:cxn>
              <a:cxn ang="0">
                <a:pos x="3960535" y="796406"/>
              </a:cxn>
              <a:cxn ang="0">
                <a:pos x="3745926" y="789414"/>
              </a:cxn>
              <a:cxn ang="0">
                <a:pos x="3716719" y="778927"/>
              </a:cxn>
              <a:cxn ang="0">
                <a:pos x="3701480" y="798736"/>
              </a:cxn>
              <a:cxn ang="0">
                <a:pos x="3799261" y="809224"/>
              </a:cxn>
              <a:cxn ang="0">
                <a:pos x="4044348" y="812718"/>
              </a:cxn>
              <a:cxn ang="0">
                <a:pos x="4044348" y="812718"/>
              </a:cxn>
              <a:cxn ang="0">
                <a:pos x="4044348" y="812718"/>
              </a:cxn>
              <a:cxn ang="0">
                <a:pos x="4076094" y="795241"/>
              </a:cxn>
              <a:cxn ang="0">
                <a:pos x="3784022" y="620457"/>
              </a:cxn>
              <a:cxn ang="0">
                <a:pos x="3784022" y="620457"/>
              </a:cxn>
              <a:cxn ang="0">
                <a:pos x="3784022" y="620457"/>
              </a:cxn>
              <a:cxn ang="0">
                <a:pos x="3785292" y="287203"/>
              </a:cxn>
              <a:cxn ang="0">
                <a:pos x="3785292" y="287203"/>
              </a:cxn>
              <a:cxn ang="0">
                <a:pos x="3785292" y="287203"/>
              </a:cxn>
              <a:cxn ang="0">
                <a:pos x="4170065" y="432856"/>
              </a:cxn>
              <a:cxn ang="0">
                <a:pos x="4168796" y="456160"/>
              </a:cxn>
              <a:cxn ang="0">
                <a:pos x="4168796" y="456160"/>
              </a:cxn>
              <a:cxn ang="0">
                <a:pos x="4338960" y="445673"/>
              </a:cxn>
              <a:cxn ang="0">
                <a:pos x="4384675" y="446839"/>
              </a:cxn>
              <a:cxn ang="0">
                <a:pos x="4384675" y="422369"/>
              </a:cxn>
              <a:cxn ang="0">
                <a:pos x="4352928" y="427029"/>
              </a:cxn>
              <a:cxn ang="0">
                <a:pos x="4170065" y="432856"/>
              </a:cxn>
              <a:cxn ang="0">
                <a:pos x="3785292" y="287203"/>
              </a:cxn>
              <a:cxn ang="0">
                <a:pos x="3987204" y="279047"/>
              </a:cxn>
              <a:cxn ang="0">
                <a:pos x="4044348" y="265064"/>
              </a:cxn>
              <a:cxn ang="0">
                <a:pos x="3989744" y="260402"/>
              </a:cxn>
              <a:cxn ang="0">
                <a:pos x="3900852" y="267394"/>
              </a:cxn>
              <a:cxn ang="0">
                <a:pos x="3809420" y="272054"/>
              </a:cxn>
              <a:cxn ang="0">
                <a:pos x="3754815" y="275550"/>
              </a:cxn>
              <a:cxn ang="0">
                <a:pos x="3785292" y="287203"/>
              </a:cxn>
              <a:cxn ang="0">
                <a:pos x="3785292" y="287203"/>
              </a:cxn>
              <a:cxn ang="0">
                <a:pos x="4053237" y="830197"/>
              </a:cxn>
              <a:cxn ang="0">
                <a:pos x="3964345" y="831363"/>
              </a:cxn>
              <a:cxn ang="0">
                <a:pos x="3772594" y="829032"/>
              </a:cxn>
              <a:cxn ang="0">
                <a:pos x="3734498" y="841849"/>
              </a:cxn>
              <a:cxn ang="0">
                <a:pos x="3810690" y="850005"/>
              </a:cxn>
              <a:cxn ang="0">
                <a:pos x="4022760" y="850005"/>
              </a:cxn>
              <a:cxn ang="0">
                <a:pos x="4053237" y="830197"/>
              </a:cxn>
              <a:cxn ang="0">
                <a:pos x="3585921" y="126402"/>
              </a:cxn>
              <a:cxn ang="0">
                <a:pos x="3530046" y="131062"/>
              </a:cxn>
              <a:cxn ang="0">
                <a:pos x="3403060" y="125237"/>
              </a:cxn>
              <a:cxn ang="0">
                <a:pos x="3394169" y="145045"/>
              </a:cxn>
              <a:cxn ang="0">
                <a:pos x="3467823" y="148541"/>
              </a:cxn>
              <a:cxn ang="0">
                <a:pos x="3598619" y="148541"/>
              </a:cxn>
              <a:cxn ang="0">
                <a:pos x="3598619" y="148541"/>
              </a:cxn>
              <a:cxn ang="0">
                <a:pos x="3598619" y="148541"/>
              </a:cxn>
              <a:cxn ang="0">
                <a:pos x="3585921" y="126402"/>
              </a:cxn>
              <a:cxn ang="0">
                <a:pos x="2575098" y="449170"/>
              </a:cxn>
              <a:cxn ang="0">
                <a:pos x="2575098" y="449170"/>
              </a:cxn>
              <a:cxn ang="0">
                <a:pos x="2505255" y="451499"/>
              </a:cxn>
              <a:cxn ang="0">
                <a:pos x="2374457" y="453830"/>
              </a:cxn>
              <a:cxn ang="0">
                <a:pos x="2275406" y="459656"/>
              </a:cxn>
              <a:cxn ang="0">
                <a:pos x="2290645" y="481795"/>
              </a:cxn>
              <a:cxn ang="0">
                <a:pos x="2510333" y="474804"/>
              </a:cxn>
              <a:cxn ang="0">
                <a:pos x="2603035" y="471308"/>
              </a:cxn>
              <a:cxn ang="0">
                <a:pos x="2575098" y="449170"/>
              </a:cxn>
              <a:cxn ang="0">
                <a:pos x="2250009" y="690371"/>
              </a:cxn>
              <a:cxn ang="0">
                <a:pos x="2349059" y="684544"/>
              </a:cxn>
              <a:cxn ang="0">
                <a:pos x="2539541" y="689205"/>
              </a:cxn>
              <a:cxn ang="0">
                <a:pos x="2563668" y="660074"/>
              </a:cxn>
              <a:cxn ang="0">
                <a:pos x="2486206" y="654249"/>
              </a:cxn>
              <a:cxn ang="0">
                <a:pos x="2484936" y="654249"/>
              </a:cxn>
              <a:cxn ang="0">
                <a:pos x="2393505" y="656578"/>
              </a:cxn>
              <a:cxn ang="0">
                <a:pos x="2291915" y="664736"/>
              </a:cxn>
              <a:cxn ang="0">
                <a:pos x="2250009" y="690371"/>
              </a:cxn>
              <a:cxn ang="0">
                <a:pos x="2242389" y="736979"/>
              </a:cxn>
              <a:cxn ang="0">
                <a:pos x="2359218" y="736979"/>
              </a:cxn>
              <a:cxn ang="0">
                <a:pos x="2487476" y="733483"/>
              </a:cxn>
              <a:cxn ang="0">
                <a:pos x="2576368" y="731154"/>
              </a:cxn>
              <a:cxn ang="0">
                <a:pos x="2492556" y="709013"/>
              </a:cxn>
              <a:cxn ang="0">
                <a:pos x="2272866" y="721831"/>
              </a:cxn>
              <a:cxn ang="0">
                <a:pos x="2242389" y="736979"/>
              </a:cxn>
              <a:cxn ang="0">
                <a:pos x="2575098" y="449170"/>
              </a:cxn>
              <a:cxn ang="0">
                <a:pos x="2575098" y="449170"/>
              </a:cxn>
              <a:cxn ang="0">
                <a:pos x="2575098" y="449170"/>
              </a:cxn>
              <a:cxn ang="0">
                <a:pos x="4147208" y="332647"/>
              </a:cxn>
              <a:cxn ang="0">
                <a:pos x="4112920" y="331482"/>
              </a:cxn>
              <a:cxn ang="0">
                <a:pos x="4119270" y="350125"/>
              </a:cxn>
              <a:cxn ang="0">
                <a:pos x="4206892" y="351290"/>
              </a:cxn>
              <a:cxn ang="0">
                <a:pos x="4206892" y="351290"/>
              </a:cxn>
              <a:cxn ang="0">
                <a:pos x="4385945" y="339638"/>
              </a:cxn>
              <a:cxn ang="0">
                <a:pos x="4385945" y="316334"/>
              </a:cxn>
              <a:cxn ang="0">
                <a:pos x="4324990" y="329151"/>
              </a:cxn>
              <a:cxn ang="0">
                <a:pos x="4147208" y="332647"/>
              </a:cxn>
              <a:cxn ang="0">
                <a:pos x="2309693" y="843015"/>
              </a:cxn>
              <a:cxn ang="0">
                <a:pos x="2539541" y="840684"/>
              </a:cxn>
              <a:cxn ang="0">
                <a:pos x="2581447" y="829032"/>
              </a:cxn>
              <a:cxn ang="0">
                <a:pos x="2563668" y="813884"/>
              </a:cxn>
              <a:cxn ang="0">
                <a:pos x="2277946" y="823205"/>
              </a:cxn>
              <a:cxn ang="0">
                <a:pos x="2243659" y="845345"/>
              </a:cxn>
              <a:cxn ang="0">
                <a:pos x="2309693" y="843015"/>
              </a:cxn>
              <a:cxn ang="0">
                <a:pos x="2491286" y="1594583"/>
              </a:cxn>
              <a:cxn ang="0">
                <a:pos x="2506525" y="1593418"/>
              </a:cxn>
              <a:cxn ang="0">
                <a:pos x="2509063" y="1593418"/>
              </a:cxn>
              <a:cxn ang="0">
                <a:pos x="2491286" y="1594583"/>
              </a:cxn>
              <a:cxn ang="0">
                <a:pos x="4346579" y="368769"/>
              </a:cxn>
              <a:cxn ang="0">
                <a:pos x="4175145" y="383917"/>
              </a:cxn>
              <a:cxn ang="0">
                <a:pos x="4111652" y="386246"/>
              </a:cxn>
              <a:cxn ang="0">
                <a:pos x="4118000" y="407221"/>
              </a:cxn>
              <a:cxn ang="0">
                <a:pos x="4154828" y="406056"/>
              </a:cxn>
              <a:cxn ang="0">
                <a:pos x="4154828" y="406056"/>
              </a:cxn>
              <a:cxn ang="0">
                <a:pos x="4154828" y="406056"/>
              </a:cxn>
              <a:cxn ang="0">
                <a:pos x="4347849" y="390908"/>
              </a:cxn>
              <a:cxn ang="0">
                <a:pos x="4383406" y="389742"/>
              </a:cxn>
              <a:cxn ang="0">
                <a:pos x="4383406" y="368769"/>
              </a:cxn>
              <a:cxn ang="0">
                <a:pos x="4346579" y="368769"/>
              </a:cxn>
              <a:cxn ang="0">
                <a:pos x="2547159" y="498109"/>
              </a:cxn>
              <a:cxn ang="0">
                <a:pos x="2540811" y="499274"/>
              </a:cxn>
              <a:cxn ang="0">
                <a:pos x="2470967" y="495778"/>
              </a:cxn>
              <a:cxn ang="0">
                <a:pos x="2335091" y="500439"/>
              </a:cxn>
              <a:cxn ang="0">
                <a:pos x="2269056" y="515586"/>
              </a:cxn>
              <a:cxn ang="0">
                <a:pos x="2330011" y="527238"/>
              </a:cxn>
              <a:cxn ang="0">
                <a:pos x="2558589" y="524909"/>
              </a:cxn>
              <a:cxn ang="0">
                <a:pos x="2618273" y="516751"/>
              </a:cxn>
              <a:cxn ang="0">
                <a:pos x="2547159" y="498109"/>
              </a:cxn>
              <a:cxn ang="0">
                <a:pos x="2448110" y="757954"/>
              </a:cxn>
              <a:cxn ang="0">
                <a:pos x="2256357" y="775431"/>
              </a:cxn>
              <a:cxn ang="0">
                <a:pos x="2250009" y="795241"/>
              </a:cxn>
              <a:cxn ang="0">
                <a:pos x="2284295" y="796406"/>
              </a:cxn>
              <a:cxn ang="0">
                <a:pos x="2398584" y="784753"/>
              </a:cxn>
              <a:cxn ang="0">
                <a:pos x="2500175" y="783587"/>
              </a:cxn>
              <a:cxn ang="0">
                <a:pos x="2571288" y="777762"/>
              </a:cxn>
              <a:cxn ang="0">
                <a:pos x="2556049" y="760283"/>
              </a:cxn>
              <a:cxn ang="0">
                <a:pos x="2448110" y="757954"/>
              </a:cxn>
              <a:cxn ang="0">
                <a:pos x="3489410" y="51828"/>
              </a:cxn>
              <a:cxn ang="0">
                <a:pos x="3646876" y="58819"/>
              </a:cxn>
              <a:cxn ang="0">
                <a:pos x="3646876" y="58819"/>
              </a:cxn>
              <a:cxn ang="0">
                <a:pos x="3646876" y="58819"/>
              </a:cxn>
              <a:cxn ang="0">
                <a:pos x="3667194" y="41340"/>
              </a:cxn>
              <a:cxn ang="0">
                <a:pos x="3610050" y="36680"/>
              </a:cxn>
              <a:cxn ang="0">
                <a:pos x="3443696" y="36680"/>
              </a:cxn>
              <a:cxn ang="0">
                <a:pos x="3411948" y="48332"/>
              </a:cxn>
              <a:cxn ang="0">
                <a:pos x="3489410" y="51828"/>
              </a:cxn>
              <a:cxn ang="0">
                <a:pos x="2962411" y="238263"/>
              </a:cxn>
              <a:cxn ang="0">
                <a:pos x="2851931" y="240594"/>
              </a:cxn>
              <a:cxn ang="0">
                <a:pos x="2615734" y="232438"/>
              </a:cxn>
              <a:cxn ang="0">
                <a:pos x="2669069" y="246420"/>
              </a:cxn>
              <a:cxn ang="0">
                <a:pos x="2807485" y="252246"/>
              </a:cxn>
              <a:cxn ang="0">
                <a:pos x="2939553" y="255742"/>
              </a:cxn>
              <a:cxn ang="0">
                <a:pos x="3017015" y="249916"/>
              </a:cxn>
              <a:cxn ang="0">
                <a:pos x="2962411" y="238263"/>
              </a:cxn>
              <a:cxn ang="0">
                <a:pos x="3058921" y="413046"/>
              </a:cxn>
              <a:cxn ang="0">
                <a:pos x="3140193" y="411881"/>
              </a:cxn>
              <a:cxn ang="0">
                <a:pos x="3314168" y="425864"/>
              </a:cxn>
              <a:cxn ang="0">
                <a:pos x="3344643" y="411881"/>
              </a:cxn>
              <a:cxn ang="0">
                <a:pos x="3251943" y="400229"/>
              </a:cxn>
              <a:cxn ang="0">
                <a:pos x="3067810" y="393238"/>
              </a:cxn>
              <a:cxn ang="0">
                <a:pos x="3067810" y="393238"/>
              </a:cxn>
              <a:cxn ang="0">
                <a:pos x="3067810" y="393238"/>
              </a:cxn>
              <a:cxn ang="0">
                <a:pos x="3058921" y="413046"/>
              </a:cxn>
              <a:cxn ang="0">
                <a:pos x="3044953" y="443343"/>
              </a:cxn>
              <a:cxn ang="0">
                <a:pos x="3044953" y="443343"/>
              </a:cxn>
              <a:cxn ang="0">
                <a:pos x="3052571" y="464316"/>
              </a:cxn>
              <a:cxn ang="0">
                <a:pos x="3103367" y="461987"/>
              </a:cxn>
              <a:cxn ang="0">
                <a:pos x="3208768" y="460822"/>
              </a:cxn>
              <a:cxn ang="0">
                <a:pos x="3390359" y="466647"/>
              </a:cxn>
              <a:cxn ang="0">
                <a:pos x="3044953" y="443343"/>
              </a:cxn>
              <a:cxn ang="0">
                <a:pos x="3617668" y="197480"/>
              </a:cxn>
              <a:cxn ang="0">
                <a:pos x="3617668" y="197480"/>
              </a:cxn>
              <a:cxn ang="0">
                <a:pos x="3617668" y="197480"/>
              </a:cxn>
              <a:cxn ang="0">
                <a:pos x="3618938" y="177672"/>
              </a:cxn>
              <a:cxn ang="0">
                <a:pos x="3453854" y="182332"/>
              </a:cxn>
              <a:cxn ang="0">
                <a:pos x="3403060" y="174176"/>
              </a:cxn>
              <a:cxn ang="0">
                <a:pos x="3428457" y="193984"/>
              </a:cxn>
              <a:cxn ang="0">
                <a:pos x="3617668" y="196315"/>
              </a:cxn>
              <a:cxn ang="0">
                <a:pos x="3618938" y="177672"/>
              </a:cxn>
              <a:cxn ang="0">
                <a:pos x="2580177" y="1598079"/>
              </a:cxn>
              <a:cxn ang="0">
                <a:pos x="2509063" y="1593418"/>
              </a:cxn>
              <a:cxn ang="0">
                <a:pos x="2506525" y="1593418"/>
              </a:cxn>
              <a:cxn ang="0">
                <a:pos x="2293185" y="1605070"/>
              </a:cxn>
              <a:cxn ang="0">
                <a:pos x="2252549" y="1626045"/>
              </a:cxn>
              <a:cxn ang="0">
                <a:pos x="2313502" y="1620218"/>
              </a:cxn>
              <a:cxn ang="0">
                <a:pos x="2542081" y="1610897"/>
              </a:cxn>
              <a:cxn ang="0">
                <a:pos x="2580177" y="1598079"/>
              </a:cxn>
              <a:cxn ang="0">
                <a:pos x="3338295" y="261568"/>
              </a:cxn>
              <a:cxn ang="0">
                <a:pos x="3103367" y="262733"/>
              </a:cxn>
              <a:cxn ang="0">
                <a:pos x="3057651" y="268560"/>
              </a:cxn>
              <a:cxn ang="0">
                <a:pos x="3084319" y="282543"/>
              </a:cxn>
              <a:cxn ang="0">
                <a:pos x="3260833" y="273220"/>
              </a:cxn>
              <a:cxn ang="0">
                <a:pos x="3349723" y="284872"/>
              </a:cxn>
              <a:cxn ang="0">
                <a:pos x="3376391" y="275550"/>
              </a:cxn>
              <a:cxn ang="0">
                <a:pos x="3338295" y="261568"/>
              </a:cxn>
              <a:cxn ang="0">
                <a:pos x="3043683" y="327986"/>
              </a:cxn>
              <a:cxn ang="0">
                <a:pos x="3094477" y="325655"/>
              </a:cxn>
              <a:cxn ang="0">
                <a:pos x="3199878" y="324490"/>
              </a:cxn>
              <a:cxn ang="0">
                <a:pos x="3380201" y="330316"/>
              </a:cxn>
              <a:cxn ang="0">
                <a:pos x="3036064" y="307012"/>
              </a:cxn>
              <a:cxn ang="0">
                <a:pos x="3043683" y="327986"/>
              </a:cxn>
              <a:cxn ang="0">
                <a:pos x="3136385" y="189324"/>
              </a:cxn>
              <a:cxn ang="0">
                <a:pos x="3338295" y="202142"/>
              </a:cxn>
              <a:cxn ang="0">
                <a:pos x="3363692" y="181167"/>
              </a:cxn>
              <a:cxn ang="0">
                <a:pos x="3264641" y="178838"/>
              </a:cxn>
              <a:cxn ang="0">
                <a:pos x="3147812" y="169515"/>
              </a:cxn>
              <a:cxn ang="0">
                <a:pos x="3070350" y="170680"/>
              </a:cxn>
              <a:cxn ang="0">
                <a:pos x="3070350" y="170680"/>
              </a:cxn>
              <a:cxn ang="0">
                <a:pos x="3070350" y="170680"/>
              </a:cxn>
              <a:cxn ang="0">
                <a:pos x="3136385" y="189324"/>
              </a:cxn>
              <a:cxn ang="0">
                <a:pos x="3213847" y="127568"/>
              </a:cxn>
              <a:cxn ang="0">
                <a:pos x="3069080" y="122906"/>
              </a:cxn>
              <a:cxn ang="0">
                <a:pos x="3196068" y="143880"/>
              </a:cxn>
              <a:cxn ang="0">
                <a:pos x="3381471" y="142714"/>
              </a:cxn>
              <a:cxn ang="0">
                <a:pos x="3213847" y="127568"/>
              </a:cxn>
              <a:cxn ang="0">
                <a:pos x="3009397" y="1650515"/>
              </a:cxn>
              <a:cxn ang="0">
                <a:pos x="3080509" y="1645853"/>
              </a:cxn>
              <a:cxn ang="0">
                <a:pos x="3230356" y="1650515"/>
              </a:cxn>
              <a:cxn ang="0">
                <a:pos x="3251943" y="1633036"/>
              </a:cxn>
              <a:cxn ang="0">
                <a:pos x="3179559" y="1630705"/>
              </a:cxn>
              <a:cxn ang="0">
                <a:pos x="2999237" y="1627210"/>
              </a:cxn>
              <a:cxn ang="0">
                <a:pos x="2999237" y="1627210"/>
              </a:cxn>
              <a:cxn ang="0">
                <a:pos x="2999237" y="1627210"/>
              </a:cxn>
              <a:cxn ang="0">
                <a:pos x="3009397" y="1650515"/>
              </a:cxn>
              <a:cxn ang="0">
                <a:pos x="2999237" y="1627210"/>
              </a:cxn>
              <a:cxn ang="0">
                <a:pos x="2999237" y="1627210"/>
              </a:cxn>
              <a:cxn ang="0">
                <a:pos x="2999237" y="1627210"/>
              </a:cxn>
              <a:cxn ang="0">
                <a:pos x="2792247" y="1460583"/>
              </a:cxn>
              <a:cxn ang="0">
                <a:pos x="2876059" y="1464079"/>
              </a:cxn>
              <a:cxn ang="0">
                <a:pos x="2877329" y="1439609"/>
              </a:cxn>
              <a:cxn ang="0">
                <a:pos x="2877329" y="1439609"/>
              </a:cxn>
              <a:cxn ang="0">
                <a:pos x="2675417" y="1448931"/>
              </a:cxn>
              <a:cxn ang="0">
                <a:pos x="2597955" y="1454757"/>
              </a:cxn>
              <a:cxn ang="0">
                <a:pos x="2610654" y="1473401"/>
              </a:cxn>
              <a:cxn ang="0">
                <a:pos x="2792247" y="1460583"/>
              </a:cxn>
              <a:cxn ang="0">
                <a:pos x="3001777" y="1557296"/>
              </a:cxn>
              <a:cxn ang="0">
                <a:pos x="3250673" y="1556131"/>
              </a:cxn>
              <a:cxn ang="0">
                <a:pos x="3270992" y="1537488"/>
              </a:cxn>
              <a:cxn ang="0">
                <a:pos x="3213847" y="1536323"/>
              </a:cxn>
              <a:cxn ang="0">
                <a:pos x="3213847" y="1536323"/>
              </a:cxn>
              <a:cxn ang="0">
                <a:pos x="2997967" y="1537488"/>
              </a:cxn>
              <a:cxn ang="0">
                <a:pos x="2947172" y="1556131"/>
              </a:cxn>
              <a:cxn ang="0">
                <a:pos x="3001777" y="1557296"/>
              </a:cxn>
              <a:cxn ang="0">
                <a:pos x="3014475" y="1825298"/>
              </a:cxn>
              <a:cxn ang="0">
                <a:pos x="3123686" y="1828794"/>
              </a:cxn>
              <a:cxn ang="0">
                <a:pos x="3234166" y="1829959"/>
              </a:cxn>
              <a:cxn ang="0">
                <a:pos x="3309087" y="1827628"/>
              </a:cxn>
              <a:cxn ang="0">
                <a:pos x="3188449" y="1815976"/>
              </a:cxn>
              <a:cxn ang="0">
                <a:pos x="3084319" y="1810149"/>
              </a:cxn>
              <a:cxn ang="0">
                <a:pos x="3008127" y="1803159"/>
              </a:cxn>
              <a:cxn ang="0">
                <a:pos x="3014475" y="1825298"/>
              </a:cxn>
              <a:cxn ang="0">
                <a:pos x="3213847" y="1536323"/>
              </a:cxn>
              <a:cxn ang="0">
                <a:pos x="3213847" y="1536323"/>
              </a:cxn>
              <a:cxn ang="0">
                <a:pos x="3213847" y="1536323"/>
              </a:cxn>
              <a:cxn ang="0">
                <a:pos x="2990348" y="1606235"/>
              </a:cxn>
              <a:cxn ang="0">
                <a:pos x="3189720" y="1602741"/>
              </a:cxn>
              <a:cxn ang="0">
                <a:pos x="3239244" y="1598079"/>
              </a:cxn>
              <a:cxn ang="0">
                <a:pos x="3216387" y="1581766"/>
              </a:cxn>
              <a:cxn ang="0">
                <a:pos x="3216387" y="1581766"/>
              </a:cxn>
              <a:cxn ang="0">
                <a:pos x="3060191" y="1586427"/>
              </a:cxn>
              <a:cxn ang="0">
                <a:pos x="2961141" y="1586427"/>
              </a:cxn>
              <a:cxn ang="0">
                <a:pos x="2944632" y="1600410"/>
              </a:cxn>
              <a:cxn ang="0">
                <a:pos x="2990348" y="1606235"/>
              </a:cxn>
              <a:cxn ang="0">
                <a:pos x="3052571" y="1735575"/>
              </a:cxn>
              <a:cxn ang="0">
                <a:pos x="3217655" y="1730915"/>
              </a:cxn>
              <a:cxn ang="0">
                <a:pos x="3268451" y="1739071"/>
              </a:cxn>
              <a:cxn ang="0">
                <a:pos x="3243054" y="1719263"/>
              </a:cxn>
              <a:cxn ang="0">
                <a:pos x="3053841" y="1716933"/>
              </a:cxn>
              <a:cxn ang="0">
                <a:pos x="3052571" y="1735575"/>
              </a:cxn>
              <a:cxn ang="0">
                <a:pos x="3053841" y="1716933"/>
              </a:cxn>
              <a:cxn ang="0">
                <a:pos x="3053841" y="1716933"/>
              </a:cxn>
              <a:cxn ang="0">
                <a:pos x="3053841" y="1716933"/>
              </a:cxn>
              <a:cxn ang="0">
                <a:pos x="3044953" y="1695958"/>
              </a:cxn>
              <a:cxn ang="0">
                <a:pos x="3213847" y="1688967"/>
              </a:cxn>
              <a:cxn ang="0">
                <a:pos x="3281150" y="1687802"/>
              </a:cxn>
              <a:cxn ang="0">
                <a:pos x="3230356" y="1673819"/>
              </a:cxn>
              <a:cxn ang="0">
                <a:pos x="3038603" y="1674984"/>
              </a:cxn>
              <a:cxn ang="0">
                <a:pos x="3038603" y="1674984"/>
              </a:cxn>
              <a:cxn ang="0">
                <a:pos x="3038603" y="1674984"/>
              </a:cxn>
              <a:cxn ang="0">
                <a:pos x="3044953" y="1695958"/>
              </a:cxn>
              <a:cxn ang="0">
                <a:pos x="3037333" y="1674984"/>
              </a:cxn>
              <a:cxn ang="0">
                <a:pos x="3037333" y="1674984"/>
              </a:cxn>
              <a:cxn ang="0">
                <a:pos x="3037333" y="1674984"/>
              </a:cxn>
              <a:cxn ang="0">
                <a:pos x="2954791" y="1506027"/>
              </a:cxn>
              <a:cxn ang="0">
                <a:pos x="3022095" y="1508357"/>
              </a:cxn>
              <a:cxn ang="0">
                <a:pos x="3198608" y="1511853"/>
              </a:cxn>
              <a:cxn ang="0">
                <a:pos x="3239244" y="1506027"/>
              </a:cxn>
              <a:cxn ang="0">
                <a:pos x="3185909" y="1497870"/>
              </a:cxn>
              <a:cxn ang="0">
                <a:pos x="2983998" y="1490878"/>
              </a:cxn>
              <a:cxn ang="0">
                <a:pos x="2983998" y="1490878"/>
              </a:cxn>
              <a:cxn ang="0">
                <a:pos x="2954791" y="1506027"/>
              </a:cxn>
              <a:cxn ang="0">
                <a:pos x="2887487" y="1296286"/>
              </a:cxn>
              <a:cxn ang="0">
                <a:pos x="2841773" y="1298616"/>
              </a:cxn>
              <a:cxn ang="0">
                <a:pos x="2761769" y="1298616"/>
              </a:cxn>
              <a:cxn ang="0">
                <a:pos x="2624623" y="1327747"/>
              </a:cxn>
              <a:cxn ang="0">
                <a:pos x="2836693" y="1310269"/>
              </a:cxn>
              <a:cxn ang="0">
                <a:pos x="2909076" y="1317261"/>
              </a:cxn>
              <a:cxn ang="0">
                <a:pos x="2887487" y="1296286"/>
              </a:cxn>
              <a:cxn ang="0">
                <a:pos x="2887487" y="1296286"/>
              </a:cxn>
              <a:cxn ang="0">
                <a:pos x="2930663" y="1348721"/>
              </a:cxn>
              <a:cxn ang="0">
                <a:pos x="2746531" y="1349886"/>
              </a:cxn>
              <a:cxn ang="0">
                <a:pos x="2746531" y="1349886"/>
              </a:cxn>
              <a:cxn ang="0">
                <a:pos x="2620813" y="1356878"/>
              </a:cxn>
              <a:cxn ang="0">
                <a:pos x="2648750" y="1370861"/>
              </a:cxn>
              <a:cxn ang="0">
                <a:pos x="2732562" y="1365034"/>
              </a:cxn>
              <a:cxn ang="0">
                <a:pos x="2867170" y="1368530"/>
              </a:cxn>
              <a:cxn ang="0">
                <a:pos x="2930663" y="1348721"/>
              </a:cxn>
              <a:cxn ang="0">
                <a:pos x="2943362" y="1458253"/>
              </a:cxn>
              <a:cxn ang="0">
                <a:pos x="3042413" y="1455922"/>
              </a:cxn>
              <a:cxn ang="0">
                <a:pos x="3142733" y="1461749"/>
              </a:cxn>
              <a:cxn ang="0">
                <a:pos x="3237974" y="1478061"/>
              </a:cxn>
              <a:cxn ang="0">
                <a:pos x="3265911" y="1459418"/>
              </a:cxn>
              <a:cxn ang="0">
                <a:pos x="3183369" y="1451261"/>
              </a:cxn>
              <a:cxn ang="0">
                <a:pos x="2964951" y="1437279"/>
              </a:cxn>
              <a:cxn ang="0">
                <a:pos x="2943362" y="1458253"/>
              </a:cxn>
              <a:cxn ang="0">
                <a:pos x="2597955" y="1397661"/>
              </a:cxn>
              <a:cxn ang="0">
                <a:pos x="2597955" y="1397661"/>
              </a:cxn>
              <a:cxn ang="0">
                <a:pos x="2597955" y="1397661"/>
              </a:cxn>
              <a:cxn ang="0">
                <a:pos x="2887487" y="1296286"/>
              </a:cxn>
              <a:cxn ang="0">
                <a:pos x="2887487" y="1296286"/>
              </a:cxn>
              <a:cxn ang="0">
                <a:pos x="2887487" y="1296286"/>
              </a:cxn>
              <a:cxn ang="0">
                <a:pos x="2912885" y="1411644"/>
              </a:cxn>
              <a:cxn ang="0">
                <a:pos x="2826534" y="1396496"/>
              </a:cxn>
              <a:cxn ang="0">
                <a:pos x="2597955" y="1397661"/>
              </a:cxn>
              <a:cxn ang="0">
                <a:pos x="2575098" y="1422131"/>
              </a:cxn>
              <a:cxn ang="0">
                <a:pos x="2648750" y="1411644"/>
              </a:cxn>
              <a:cxn ang="0">
                <a:pos x="2837963" y="1413974"/>
              </a:cxn>
              <a:cxn ang="0">
                <a:pos x="2912885" y="1411644"/>
              </a:cxn>
              <a:cxn ang="0">
                <a:pos x="2620813" y="1204234"/>
              </a:cxn>
              <a:cxn ang="0">
                <a:pos x="2620813" y="1204234"/>
              </a:cxn>
              <a:cxn ang="0">
                <a:pos x="2620813" y="1204234"/>
              </a:cxn>
              <a:cxn ang="0">
                <a:pos x="2931933" y="1205400"/>
              </a:cxn>
              <a:cxn ang="0">
                <a:pos x="2836693" y="1205400"/>
              </a:cxn>
              <a:cxn ang="0">
                <a:pos x="2712245" y="1204234"/>
              </a:cxn>
              <a:cxn ang="0">
                <a:pos x="2622083" y="1204234"/>
              </a:cxn>
              <a:cxn ang="0">
                <a:pos x="2642401" y="1224042"/>
              </a:cxn>
              <a:cxn ang="0">
                <a:pos x="2759229" y="1219382"/>
              </a:cxn>
              <a:cxn ang="0">
                <a:pos x="2863360" y="1221712"/>
              </a:cxn>
              <a:cxn ang="0">
                <a:pos x="2940822" y="1222877"/>
              </a:cxn>
              <a:cxn ang="0">
                <a:pos x="2931933" y="1205400"/>
              </a:cxn>
              <a:cxn ang="0">
                <a:pos x="2807485" y="1246181"/>
              </a:cxn>
              <a:cxn ang="0">
                <a:pos x="2807485" y="1246181"/>
              </a:cxn>
              <a:cxn ang="0">
                <a:pos x="2807485" y="1246181"/>
              </a:cxn>
              <a:cxn ang="0">
                <a:pos x="2915425" y="1249677"/>
              </a:cxn>
              <a:cxn ang="0">
                <a:pos x="2808755" y="1246181"/>
              </a:cxn>
              <a:cxn ang="0">
                <a:pos x="2700816" y="1252008"/>
              </a:cxn>
              <a:cxn ang="0">
                <a:pos x="2609384" y="1256669"/>
              </a:cxn>
              <a:cxn ang="0">
                <a:pos x="2634781" y="1278808"/>
              </a:cxn>
              <a:cxn ang="0">
                <a:pos x="2741452" y="1267156"/>
              </a:cxn>
              <a:cxn ang="0">
                <a:pos x="2848121" y="1260164"/>
              </a:cxn>
              <a:cxn ang="0">
                <a:pos x="2917965" y="1268322"/>
              </a:cxn>
              <a:cxn ang="0">
                <a:pos x="2915425" y="1249677"/>
              </a:cxn>
              <a:cxn ang="0">
                <a:pos x="332491" y="302351"/>
              </a:cxn>
              <a:cxn ang="0">
                <a:pos x="218202" y="293029"/>
              </a:cxn>
              <a:cxn ang="0">
                <a:pos x="26450" y="287203"/>
              </a:cxn>
              <a:cxn ang="0">
                <a:pos x="136930" y="309341"/>
              </a:cxn>
              <a:cxn ang="0">
                <a:pos x="253759" y="319830"/>
              </a:cxn>
              <a:cxn ang="0">
                <a:pos x="364238" y="324490"/>
              </a:cxn>
              <a:cxn ang="0">
                <a:pos x="332491" y="302351"/>
              </a:cxn>
              <a:cxn ang="0">
                <a:pos x="333761" y="1488549"/>
              </a:cxn>
              <a:cxn ang="0">
                <a:pos x="246139" y="1487384"/>
              </a:cxn>
              <a:cxn ang="0">
                <a:pos x="248679" y="1487384"/>
              </a:cxn>
              <a:cxn ang="0">
                <a:pos x="246139" y="1487384"/>
              </a:cxn>
              <a:cxn ang="0">
                <a:pos x="50578" y="1502530"/>
              </a:cxn>
              <a:cxn ang="0">
                <a:pos x="60736" y="1524671"/>
              </a:cxn>
              <a:cxn ang="0">
                <a:pos x="128041" y="1510688"/>
              </a:cxn>
              <a:cxn ang="0">
                <a:pos x="305824" y="1507192"/>
              </a:cxn>
              <a:cxn ang="0">
                <a:pos x="341380" y="1508357"/>
              </a:cxn>
              <a:cxn ang="0">
                <a:pos x="333761" y="1488549"/>
              </a:cxn>
              <a:cxn ang="0">
                <a:pos x="262648" y="1538653"/>
              </a:cxn>
              <a:cxn ang="0">
                <a:pos x="262648" y="1538653"/>
              </a:cxn>
              <a:cxn ang="0">
                <a:pos x="262648" y="1538653"/>
              </a:cxn>
              <a:cxn ang="0">
                <a:pos x="4195464" y="788249"/>
              </a:cxn>
              <a:cxn ang="0">
                <a:pos x="4112920" y="780093"/>
              </a:cxn>
              <a:cxn ang="0">
                <a:pos x="4110382" y="804562"/>
              </a:cxn>
              <a:cxn ang="0">
                <a:pos x="4208162" y="806893"/>
              </a:cxn>
              <a:cxn ang="0">
                <a:pos x="4319912" y="810388"/>
              </a:cxn>
              <a:cxn ang="0">
                <a:pos x="4384675" y="820876"/>
              </a:cxn>
              <a:cxn ang="0">
                <a:pos x="4384675" y="795241"/>
              </a:cxn>
              <a:cxn ang="0">
                <a:pos x="4295784" y="791745"/>
              </a:cxn>
              <a:cxn ang="0">
                <a:pos x="4195464" y="788249"/>
              </a:cxn>
              <a:cxn ang="0">
                <a:pos x="262648" y="1538653"/>
              </a:cxn>
              <a:cxn ang="0">
                <a:pos x="197884" y="1542148"/>
              </a:cxn>
              <a:cxn ang="0">
                <a:pos x="101374" y="1547975"/>
              </a:cxn>
              <a:cxn ang="0">
                <a:pos x="78515" y="1573610"/>
              </a:cxn>
              <a:cxn ang="0">
                <a:pos x="180106" y="1560792"/>
              </a:cxn>
              <a:cxn ang="0">
                <a:pos x="272806" y="1556131"/>
              </a:cxn>
              <a:cxn ang="0">
                <a:pos x="354078" y="1558462"/>
              </a:cxn>
              <a:cxn ang="0">
                <a:pos x="262648" y="1538653"/>
              </a:cxn>
              <a:cxn ang="0">
                <a:pos x="262648" y="1538653"/>
              </a:cxn>
              <a:cxn ang="0">
                <a:pos x="1056322" y="1358044"/>
              </a:cxn>
              <a:cxn ang="0">
                <a:pos x="952192" y="1353382"/>
              </a:cxn>
              <a:cxn ang="0">
                <a:pos x="745201" y="1352217"/>
              </a:cxn>
              <a:cxn ang="0">
                <a:pos x="745201" y="1373192"/>
              </a:cxn>
              <a:cxn ang="0">
                <a:pos x="849332" y="1367365"/>
              </a:cxn>
              <a:cxn ang="0">
                <a:pos x="1046163" y="1374356"/>
              </a:cxn>
              <a:cxn ang="0">
                <a:pos x="1056322" y="1358044"/>
              </a:cxn>
              <a:cxn ang="0">
                <a:pos x="737582" y="1398827"/>
              </a:cxn>
              <a:cxn ang="0">
                <a:pos x="737582" y="1398827"/>
              </a:cxn>
              <a:cxn ang="0">
                <a:pos x="845522" y="1411644"/>
              </a:cxn>
              <a:cxn ang="0">
                <a:pos x="936954" y="1415139"/>
              </a:cxn>
              <a:cxn ang="0">
                <a:pos x="995368" y="1410479"/>
              </a:cxn>
              <a:cxn ang="0">
                <a:pos x="915365" y="1396496"/>
              </a:cxn>
              <a:cxn ang="0">
                <a:pos x="802346" y="1397661"/>
              </a:cxn>
              <a:cxn ang="0">
                <a:pos x="737582" y="1398827"/>
              </a:cxn>
              <a:cxn ang="0">
                <a:pos x="737582" y="1398827"/>
              </a:cxn>
              <a:cxn ang="0">
                <a:pos x="4244988" y="841849"/>
              </a:cxn>
              <a:cxn ang="0">
                <a:pos x="4130699" y="841849"/>
              </a:cxn>
              <a:cxn ang="0">
                <a:pos x="4124350" y="867484"/>
              </a:cxn>
              <a:cxn ang="0">
                <a:pos x="4124350" y="867484"/>
              </a:cxn>
              <a:cxn ang="0">
                <a:pos x="4196734" y="861658"/>
              </a:cxn>
              <a:cxn ang="0">
                <a:pos x="4317372" y="860494"/>
              </a:cxn>
              <a:cxn ang="0">
                <a:pos x="4384675" y="861658"/>
              </a:cxn>
              <a:cxn ang="0">
                <a:pos x="4384675" y="837188"/>
              </a:cxn>
              <a:cxn ang="0">
                <a:pos x="4363088" y="839519"/>
              </a:cxn>
              <a:cxn ang="0">
                <a:pos x="4244988" y="841849"/>
              </a:cxn>
              <a:cxn ang="0">
                <a:pos x="102642" y="1447766"/>
              </a:cxn>
              <a:cxn ang="0">
                <a:pos x="59466" y="1455922"/>
              </a:cxn>
              <a:cxn ang="0">
                <a:pos x="105182" y="1469905"/>
              </a:cxn>
              <a:cxn ang="0">
                <a:pos x="276616" y="1454757"/>
              </a:cxn>
              <a:cxn ang="0">
                <a:pos x="340110" y="1452426"/>
              </a:cxn>
              <a:cxn ang="0">
                <a:pos x="333761" y="1431452"/>
              </a:cxn>
              <a:cxn ang="0">
                <a:pos x="296935" y="1432618"/>
              </a:cxn>
              <a:cxn ang="0">
                <a:pos x="296935" y="1432618"/>
              </a:cxn>
              <a:cxn ang="0">
                <a:pos x="296935" y="1432618"/>
              </a:cxn>
              <a:cxn ang="0">
                <a:pos x="102642" y="1447766"/>
              </a:cxn>
              <a:cxn ang="0">
                <a:pos x="295665" y="1432618"/>
              </a:cxn>
              <a:cxn ang="0">
                <a:pos x="295665" y="1432618"/>
              </a:cxn>
              <a:cxn ang="0">
                <a:pos x="295665" y="1432618"/>
              </a:cxn>
              <a:cxn ang="0">
                <a:pos x="295665" y="1432618"/>
              </a:cxn>
              <a:cxn ang="0">
                <a:pos x="281696" y="1382513"/>
              </a:cxn>
              <a:cxn ang="0">
                <a:pos x="281696" y="1382513"/>
              </a:cxn>
              <a:cxn ang="0">
                <a:pos x="111532" y="1393000"/>
              </a:cxn>
              <a:cxn ang="0">
                <a:pos x="50578" y="1399991"/>
              </a:cxn>
              <a:cxn ang="0">
                <a:pos x="98834" y="1411644"/>
              </a:cxn>
              <a:cxn ang="0">
                <a:pos x="281696" y="1404652"/>
              </a:cxn>
              <a:cxn ang="0">
                <a:pos x="281696" y="1382513"/>
              </a:cxn>
              <a:cxn ang="0">
                <a:pos x="281696" y="1382513"/>
              </a:cxn>
              <a:cxn ang="0">
                <a:pos x="279156" y="1383679"/>
              </a:cxn>
              <a:cxn ang="0">
                <a:pos x="279156" y="1383679"/>
              </a:cxn>
              <a:cxn ang="0">
                <a:pos x="279156" y="1383679"/>
              </a:cxn>
              <a:cxn ang="0">
                <a:pos x="1415699" y="1603906"/>
              </a:cxn>
              <a:cxn ang="0">
                <a:pos x="1411889" y="1606235"/>
              </a:cxn>
              <a:cxn ang="0">
                <a:pos x="1415699" y="1603906"/>
              </a:cxn>
              <a:cxn ang="0">
                <a:pos x="1386491" y="1672653"/>
              </a:cxn>
              <a:cxn ang="0">
                <a:pos x="1292519" y="1678480"/>
              </a:cxn>
              <a:cxn ang="0">
                <a:pos x="1107118" y="1670323"/>
              </a:cxn>
              <a:cxn ang="0">
                <a:pos x="1094418" y="1693628"/>
              </a:cxn>
              <a:cxn ang="0">
                <a:pos x="1194738" y="1695958"/>
              </a:cxn>
              <a:cxn ang="0">
                <a:pos x="1305218" y="1695958"/>
              </a:cxn>
              <a:cxn ang="0">
                <a:pos x="1395380" y="1695958"/>
              </a:cxn>
              <a:cxn ang="0">
                <a:pos x="1386491" y="1672653"/>
              </a:cxn>
              <a:cxn ang="0">
                <a:pos x="1381411" y="1740237"/>
              </a:cxn>
              <a:cxn ang="0">
                <a:pos x="1381411" y="1740237"/>
              </a:cxn>
              <a:cxn ang="0">
                <a:pos x="1315378" y="1722758"/>
              </a:cxn>
              <a:cxn ang="0">
                <a:pos x="1113466" y="1709940"/>
              </a:cxn>
              <a:cxn ang="0">
                <a:pos x="1088069" y="1730915"/>
              </a:cxn>
              <a:cxn ang="0">
                <a:pos x="1187120" y="1733245"/>
              </a:cxn>
              <a:cxn ang="0">
                <a:pos x="1303948" y="1742567"/>
              </a:cxn>
              <a:cxn ang="0">
                <a:pos x="1381411" y="1740237"/>
              </a:cxn>
              <a:cxn ang="0">
                <a:pos x="1381411" y="1740237"/>
              </a:cxn>
              <a:cxn ang="0">
                <a:pos x="1394110" y="1694792"/>
              </a:cxn>
              <a:cxn ang="0">
                <a:pos x="1394110" y="1694792"/>
              </a:cxn>
              <a:cxn ang="0">
                <a:pos x="1394110" y="1694792"/>
              </a:cxn>
              <a:cxn ang="0">
                <a:pos x="1408078" y="1582931"/>
              </a:cxn>
              <a:cxn ang="0">
                <a:pos x="1357284" y="1585262"/>
              </a:cxn>
              <a:cxn ang="0">
                <a:pos x="1251883" y="1586427"/>
              </a:cxn>
              <a:cxn ang="0">
                <a:pos x="1070290" y="1580601"/>
              </a:cxn>
              <a:cxn ang="0">
                <a:pos x="1414429" y="1603906"/>
              </a:cxn>
              <a:cxn ang="0">
                <a:pos x="1408078" y="1582931"/>
              </a:cxn>
              <a:cxn ang="0">
                <a:pos x="1406808" y="1467574"/>
              </a:cxn>
              <a:cxn ang="0">
                <a:pos x="1406808" y="1467574"/>
              </a:cxn>
              <a:cxn ang="0">
                <a:pos x="1399190" y="1446601"/>
              </a:cxn>
              <a:cxn ang="0">
                <a:pos x="1348394" y="1448931"/>
              </a:cxn>
              <a:cxn ang="0">
                <a:pos x="1242994" y="1450095"/>
              </a:cxn>
              <a:cxn ang="0">
                <a:pos x="1062672" y="1444270"/>
              </a:cxn>
              <a:cxn ang="0">
                <a:pos x="1406808" y="1467574"/>
              </a:cxn>
              <a:cxn ang="0">
                <a:pos x="3065272" y="47167"/>
              </a:cxn>
              <a:cxn ang="0">
                <a:pos x="3159242" y="50663"/>
              </a:cxn>
              <a:cxn ang="0">
                <a:pos x="3272262" y="54158"/>
              </a:cxn>
              <a:cxn ang="0">
                <a:pos x="3377661" y="69306"/>
              </a:cxn>
              <a:cxn ang="0">
                <a:pos x="3350993" y="44836"/>
              </a:cxn>
              <a:cxn ang="0">
                <a:pos x="3257023" y="39011"/>
              </a:cxn>
              <a:cxn ang="0">
                <a:pos x="3146543" y="30853"/>
              </a:cxn>
              <a:cxn ang="0">
                <a:pos x="3050033" y="29688"/>
              </a:cxn>
              <a:cxn ang="0">
                <a:pos x="3065272" y="47167"/>
              </a:cxn>
              <a:cxn ang="0">
                <a:pos x="854412" y="1761210"/>
              </a:cxn>
              <a:cxn ang="0">
                <a:pos x="854412" y="1761210"/>
              </a:cxn>
              <a:cxn ang="0">
                <a:pos x="854412" y="1761210"/>
              </a:cxn>
              <a:cxn ang="0">
                <a:pos x="865840" y="1783351"/>
              </a:cxn>
              <a:cxn ang="0">
                <a:pos x="921715" y="1778689"/>
              </a:cxn>
              <a:cxn ang="0">
                <a:pos x="1048703" y="1784516"/>
              </a:cxn>
              <a:cxn ang="0">
                <a:pos x="1057592" y="1764706"/>
              </a:cxn>
              <a:cxn ang="0">
                <a:pos x="983940" y="1761210"/>
              </a:cxn>
              <a:cxn ang="0">
                <a:pos x="853142" y="1761210"/>
              </a:cxn>
              <a:cxn ang="0">
                <a:pos x="853142" y="1761210"/>
              </a:cxn>
              <a:cxn ang="0">
                <a:pos x="853142" y="1761210"/>
              </a:cxn>
              <a:cxn ang="0">
                <a:pos x="865840" y="1783351"/>
              </a:cxn>
              <a:cxn ang="0">
                <a:pos x="1113466" y="1649349"/>
              </a:cxn>
              <a:cxn ang="0">
                <a:pos x="1348394" y="1648184"/>
              </a:cxn>
              <a:cxn ang="0">
                <a:pos x="1394110" y="1642357"/>
              </a:cxn>
              <a:cxn ang="0">
                <a:pos x="1367442" y="1628376"/>
              </a:cxn>
              <a:cxn ang="0">
                <a:pos x="1190930" y="1637697"/>
              </a:cxn>
              <a:cxn ang="0">
                <a:pos x="1102038" y="1626045"/>
              </a:cxn>
              <a:cxn ang="0">
                <a:pos x="1075370" y="1635366"/>
              </a:cxn>
              <a:cxn ang="0">
                <a:pos x="1113466" y="1649349"/>
              </a:cxn>
              <a:cxn ang="0">
                <a:pos x="853142" y="1762376"/>
              </a:cxn>
              <a:cxn ang="0">
                <a:pos x="853142" y="1762376"/>
              </a:cxn>
              <a:cxn ang="0">
                <a:pos x="854412" y="1761210"/>
              </a:cxn>
              <a:cxn ang="0">
                <a:pos x="853142" y="1762376"/>
              </a:cxn>
              <a:cxn ang="0">
                <a:pos x="32799" y="606474"/>
              </a:cxn>
              <a:cxn ang="0">
                <a:pos x="32799" y="606474"/>
              </a:cxn>
              <a:cxn ang="0">
                <a:pos x="32799" y="606474"/>
              </a:cxn>
              <a:cxn ang="0">
                <a:pos x="2189054" y="656578"/>
              </a:cxn>
              <a:cxn ang="0">
                <a:pos x="2189054" y="656578"/>
              </a:cxn>
              <a:cxn ang="0">
                <a:pos x="2123021" y="634439"/>
              </a:cxn>
              <a:cxn ang="0">
                <a:pos x="2018891" y="625118"/>
              </a:cxn>
              <a:cxn ang="0">
                <a:pos x="1896982" y="625118"/>
              </a:cxn>
              <a:cxn ang="0">
                <a:pos x="1889363" y="650753"/>
              </a:cxn>
              <a:cxn ang="0">
                <a:pos x="1968095" y="642595"/>
              </a:cxn>
              <a:cxn ang="0">
                <a:pos x="2092543" y="646091"/>
              </a:cxn>
              <a:cxn ang="0">
                <a:pos x="2189054" y="656578"/>
              </a:cxn>
              <a:cxn ang="0">
                <a:pos x="2189054" y="656578"/>
              </a:cxn>
              <a:cxn ang="0">
                <a:pos x="1890633" y="801066"/>
              </a:cxn>
              <a:cxn ang="0">
                <a:pos x="1988413" y="803397"/>
              </a:cxn>
              <a:cxn ang="0">
                <a:pos x="2100163" y="806893"/>
              </a:cxn>
              <a:cxn ang="0">
                <a:pos x="2195404" y="813884"/>
              </a:cxn>
              <a:cxn ang="0">
                <a:pos x="2195404" y="813884"/>
              </a:cxn>
              <a:cxn ang="0">
                <a:pos x="2076035" y="789414"/>
              </a:cxn>
              <a:cxn ang="0">
                <a:pos x="1975714" y="785918"/>
              </a:cxn>
              <a:cxn ang="0">
                <a:pos x="1893172" y="777762"/>
              </a:cxn>
              <a:cxn ang="0">
                <a:pos x="1890633" y="801066"/>
              </a:cxn>
              <a:cxn ang="0">
                <a:pos x="1486810" y="554039"/>
              </a:cxn>
              <a:cxn ang="0">
                <a:pos x="1486810" y="554039"/>
              </a:cxn>
              <a:cxn ang="0">
                <a:pos x="1486810" y="554039"/>
              </a:cxn>
              <a:cxn ang="0">
                <a:pos x="2152228" y="747466"/>
              </a:cxn>
              <a:cxn ang="0">
                <a:pos x="2045557" y="739310"/>
              </a:cxn>
              <a:cxn ang="0">
                <a:pos x="1940158" y="727658"/>
              </a:cxn>
              <a:cxn ang="0">
                <a:pos x="1870315" y="727658"/>
              </a:cxn>
              <a:cxn ang="0">
                <a:pos x="1912221" y="742806"/>
              </a:cxn>
              <a:cxn ang="0">
                <a:pos x="2001113" y="749796"/>
              </a:cxn>
              <a:cxn ang="0">
                <a:pos x="2095083" y="762614"/>
              </a:cxn>
              <a:cxn ang="0">
                <a:pos x="2180165" y="768441"/>
              </a:cxn>
              <a:cxn ang="0">
                <a:pos x="2180165" y="768441"/>
              </a:cxn>
              <a:cxn ang="0">
                <a:pos x="2180165" y="768441"/>
              </a:cxn>
              <a:cxn ang="0">
                <a:pos x="2152228" y="747466"/>
              </a:cxn>
              <a:cxn ang="0">
                <a:pos x="1175691" y="548213"/>
              </a:cxn>
              <a:cxn ang="0">
                <a:pos x="1279820" y="552875"/>
              </a:cxn>
              <a:cxn ang="0">
                <a:pos x="1486810" y="554039"/>
              </a:cxn>
              <a:cxn ang="0">
                <a:pos x="1486810" y="533065"/>
              </a:cxn>
              <a:cxn ang="0">
                <a:pos x="1382681" y="538892"/>
              </a:cxn>
              <a:cxn ang="0">
                <a:pos x="1185850" y="531900"/>
              </a:cxn>
              <a:cxn ang="0">
                <a:pos x="1175691" y="548213"/>
              </a:cxn>
              <a:cxn ang="0">
                <a:pos x="2142069" y="693865"/>
              </a:cxn>
              <a:cxn ang="0">
                <a:pos x="2040479" y="685709"/>
              </a:cxn>
              <a:cxn ang="0">
                <a:pos x="1951587" y="677553"/>
              </a:cxn>
              <a:cxn ang="0">
                <a:pos x="1879203" y="670561"/>
              </a:cxn>
              <a:cxn ang="0">
                <a:pos x="1912221" y="691536"/>
              </a:cxn>
              <a:cxn ang="0">
                <a:pos x="2001113" y="696196"/>
              </a:cxn>
              <a:cxn ang="0">
                <a:pos x="2107782" y="706684"/>
              </a:cxn>
              <a:cxn ang="0">
                <a:pos x="2194134" y="716005"/>
              </a:cxn>
              <a:cxn ang="0">
                <a:pos x="2194134" y="716005"/>
              </a:cxn>
              <a:cxn ang="0">
                <a:pos x="2194134" y="716005"/>
              </a:cxn>
              <a:cxn ang="0">
                <a:pos x="2142069" y="693865"/>
              </a:cxn>
              <a:cxn ang="0">
                <a:pos x="1389030" y="1540983"/>
              </a:cxn>
              <a:cxn ang="0">
                <a:pos x="1272202" y="1539819"/>
              </a:cxn>
              <a:cxn ang="0">
                <a:pos x="1089339" y="1531661"/>
              </a:cxn>
              <a:cxn ang="0">
                <a:pos x="1094418" y="1545644"/>
              </a:cxn>
              <a:cxn ang="0">
                <a:pos x="1194738" y="1550306"/>
              </a:cxn>
              <a:cxn ang="0">
                <a:pos x="1325536" y="1554966"/>
              </a:cxn>
              <a:cxn ang="0">
                <a:pos x="1428397" y="1557296"/>
              </a:cxn>
              <a:cxn ang="0">
                <a:pos x="1428397" y="1557296"/>
              </a:cxn>
              <a:cxn ang="0">
                <a:pos x="1428397" y="1557296"/>
              </a:cxn>
              <a:cxn ang="0">
                <a:pos x="1389030" y="1540983"/>
              </a:cxn>
              <a:cxn ang="0">
                <a:pos x="2172545" y="534230"/>
              </a:cxn>
              <a:cxn ang="0">
                <a:pos x="2086195" y="527238"/>
              </a:cxn>
              <a:cxn ang="0">
                <a:pos x="1895712" y="517917"/>
              </a:cxn>
              <a:cxn ang="0">
                <a:pos x="1891903" y="543552"/>
              </a:cxn>
              <a:cxn ang="0">
                <a:pos x="1983334" y="536561"/>
              </a:cxn>
              <a:cxn ang="0">
                <a:pos x="2091273" y="545882"/>
              </a:cxn>
              <a:cxn ang="0">
                <a:pos x="2181435" y="558700"/>
              </a:cxn>
              <a:cxn ang="0">
                <a:pos x="2172545" y="534230"/>
              </a:cxn>
              <a:cxn ang="0">
                <a:pos x="4124350" y="866319"/>
              </a:cxn>
              <a:cxn ang="0">
                <a:pos x="4124350" y="866319"/>
              </a:cxn>
              <a:cxn ang="0">
                <a:pos x="4124350" y="866319"/>
              </a:cxn>
              <a:cxn ang="0">
                <a:pos x="1908411" y="593656"/>
              </a:cxn>
              <a:cxn ang="0">
                <a:pos x="2016351" y="587831"/>
              </a:cxn>
              <a:cxn ang="0">
                <a:pos x="2114132" y="594822"/>
              </a:cxn>
              <a:cxn ang="0">
                <a:pos x="2181435" y="600648"/>
              </a:cxn>
              <a:cxn ang="0">
                <a:pos x="2025240" y="575013"/>
              </a:cxn>
              <a:cxn ang="0">
                <a:pos x="1923649" y="577344"/>
              </a:cxn>
              <a:cxn ang="0">
                <a:pos x="1856346" y="583169"/>
              </a:cxn>
              <a:cxn ang="0">
                <a:pos x="1908411" y="593656"/>
              </a:cxn>
              <a:cxn ang="0">
                <a:pos x="1877935" y="1279974"/>
              </a:cxn>
              <a:cxn ang="0">
                <a:pos x="1877935" y="1279974"/>
              </a:cxn>
              <a:cxn ang="0">
                <a:pos x="2079845" y="1267156"/>
              </a:cxn>
              <a:cxn ang="0">
                <a:pos x="2175085" y="1264825"/>
              </a:cxn>
              <a:cxn ang="0">
                <a:pos x="2194134" y="1248512"/>
              </a:cxn>
              <a:cxn ang="0">
                <a:pos x="2148418" y="1240356"/>
              </a:cxn>
              <a:cxn ang="0">
                <a:pos x="1933808" y="1254339"/>
              </a:cxn>
              <a:cxn ang="0">
                <a:pos x="1849996" y="1262495"/>
              </a:cxn>
              <a:cxn ang="0">
                <a:pos x="1877935" y="1279974"/>
              </a:cxn>
              <a:cxn ang="0">
                <a:pos x="1877935" y="1279974"/>
              </a:cxn>
              <a:cxn ang="0">
                <a:pos x="1902062" y="1276478"/>
              </a:cxn>
              <a:cxn ang="0">
                <a:pos x="1885553" y="1278808"/>
              </a:cxn>
              <a:cxn ang="0">
                <a:pos x="1902062" y="1276478"/>
              </a:cxn>
              <a:cxn ang="0">
                <a:pos x="1483002" y="473639"/>
              </a:cxn>
              <a:cxn ang="0">
                <a:pos x="1470303" y="474804"/>
              </a:cxn>
              <a:cxn ang="0">
                <a:pos x="1483002" y="473639"/>
              </a:cxn>
              <a:cxn ang="0">
                <a:pos x="831553" y="623953"/>
              </a:cxn>
              <a:cxn ang="0">
                <a:pos x="840443" y="642595"/>
              </a:cxn>
              <a:cxn ang="0">
                <a:pos x="878539" y="639101"/>
              </a:cxn>
              <a:cxn ang="0">
                <a:pos x="977590" y="636770"/>
              </a:cxn>
              <a:cxn ang="0">
                <a:pos x="1093148" y="641431"/>
              </a:cxn>
              <a:cxn ang="0">
                <a:pos x="831553" y="623953"/>
              </a:cxn>
              <a:cxn ang="0">
                <a:pos x="849332" y="552875"/>
              </a:cxn>
              <a:cxn ang="0">
                <a:pos x="936954" y="550544"/>
              </a:cxn>
              <a:cxn ang="0">
                <a:pos x="1019496" y="550544"/>
              </a:cxn>
              <a:cxn ang="0">
                <a:pos x="1088069" y="563361"/>
              </a:cxn>
              <a:cxn ang="0">
                <a:pos x="1100768" y="542386"/>
              </a:cxn>
              <a:cxn ang="0">
                <a:pos x="1014416" y="537726"/>
              </a:cxn>
              <a:cxn ang="0">
                <a:pos x="920445" y="529569"/>
              </a:cxn>
              <a:cxn ang="0">
                <a:pos x="840443" y="527238"/>
              </a:cxn>
              <a:cxn ang="0">
                <a:pos x="849332" y="552875"/>
              </a:cxn>
              <a:cxn ang="0">
                <a:pos x="1102038" y="485291"/>
              </a:cxn>
              <a:cxn ang="0">
                <a:pos x="924255" y="488787"/>
              </a:cxn>
              <a:cxn ang="0">
                <a:pos x="827744" y="499274"/>
              </a:cxn>
              <a:cxn ang="0">
                <a:pos x="891238" y="509761"/>
              </a:cxn>
              <a:cxn ang="0">
                <a:pos x="1093148" y="508595"/>
              </a:cxn>
              <a:cxn ang="0">
                <a:pos x="1142674" y="495778"/>
              </a:cxn>
              <a:cxn ang="0">
                <a:pos x="1102038" y="485291"/>
              </a:cxn>
              <a:cxn ang="0">
                <a:pos x="1102038" y="485291"/>
              </a:cxn>
              <a:cxn ang="0">
                <a:pos x="59466" y="633274"/>
              </a:cxn>
              <a:cxn ang="0">
                <a:pos x="142010" y="626283"/>
              </a:cxn>
              <a:cxn ang="0">
                <a:pos x="365508" y="621622"/>
              </a:cxn>
              <a:cxn ang="0">
                <a:pos x="355348" y="600648"/>
              </a:cxn>
              <a:cxn ang="0">
                <a:pos x="237250" y="602979"/>
              </a:cxn>
              <a:cxn ang="0">
                <a:pos x="138200" y="600648"/>
              </a:cxn>
              <a:cxn ang="0">
                <a:pos x="35339" y="606474"/>
              </a:cxn>
              <a:cxn ang="0">
                <a:pos x="59466" y="633274"/>
              </a:cxn>
              <a:cxn ang="0">
                <a:pos x="1122357" y="599483"/>
              </a:cxn>
              <a:cxn ang="0">
                <a:pos x="839173" y="576179"/>
              </a:cxn>
              <a:cxn ang="0">
                <a:pos x="839173" y="576179"/>
              </a:cxn>
              <a:cxn ang="0">
                <a:pos x="875999" y="599483"/>
              </a:cxn>
              <a:cxn ang="0">
                <a:pos x="996638" y="591326"/>
              </a:cxn>
              <a:cxn ang="0">
                <a:pos x="1122357" y="599483"/>
              </a:cxn>
              <a:cxn ang="0">
                <a:pos x="1386491" y="495778"/>
              </a:cxn>
              <a:cxn ang="0">
                <a:pos x="1295059" y="492282"/>
              </a:cxn>
              <a:cxn ang="0">
                <a:pos x="1236644" y="496943"/>
              </a:cxn>
              <a:cxn ang="0">
                <a:pos x="1316648" y="510926"/>
              </a:cxn>
              <a:cxn ang="0">
                <a:pos x="1429666" y="509761"/>
              </a:cxn>
              <a:cxn ang="0">
                <a:pos x="1493161" y="507430"/>
              </a:cxn>
              <a:cxn ang="0">
                <a:pos x="1493161" y="507430"/>
              </a:cxn>
              <a:cxn ang="0">
                <a:pos x="1493161" y="507430"/>
              </a:cxn>
              <a:cxn ang="0">
                <a:pos x="1386491" y="495778"/>
              </a:cxn>
              <a:cxn ang="0">
                <a:pos x="841713" y="528404"/>
              </a:cxn>
              <a:cxn ang="0">
                <a:pos x="841713" y="528404"/>
              </a:cxn>
              <a:cxn ang="0">
                <a:pos x="841713" y="528404"/>
              </a:cxn>
              <a:cxn ang="0">
                <a:pos x="1463953" y="474804"/>
              </a:cxn>
              <a:cxn ang="0">
                <a:pos x="1463953" y="474804"/>
              </a:cxn>
              <a:cxn ang="0">
                <a:pos x="1463953" y="474804"/>
              </a:cxn>
              <a:cxn ang="0">
                <a:pos x="795997" y="669396"/>
              </a:cxn>
              <a:cxn ang="0">
                <a:pos x="795997" y="669396"/>
              </a:cxn>
              <a:cxn ang="0">
                <a:pos x="795997" y="669396"/>
              </a:cxn>
              <a:cxn ang="0">
                <a:pos x="930604" y="691536"/>
              </a:cxn>
              <a:cxn ang="0">
                <a:pos x="1145214" y="689205"/>
              </a:cxn>
              <a:cxn ang="0">
                <a:pos x="973780" y="677553"/>
              </a:cxn>
              <a:cxn ang="0">
                <a:pos x="869650" y="671726"/>
              </a:cxn>
              <a:cxn ang="0">
                <a:pos x="795997" y="669396"/>
              </a:cxn>
              <a:cxn ang="0">
                <a:pos x="364238" y="1346392"/>
              </a:cxn>
              <a:cxn ang="0">
                <a:pos x="279156" y="1340565"/>
              </a:cxn>
              <a:cxn ang="0">
                <a:pos x="161057" y="1334740"/>
              </a:cxn>
              <a:cxn ang="0">
                <a:pos x="60736" y="1335904"/>
              </a:cxn>
              <a:cxn ang="0">
                <a:pos x="49308" y="1356878"/>
              </a:cxn>
              <a:cxn ang="0">
                <a:pos x="143280" y="1349886"/>
              </a:cxn>
              <a:cxn ang="0">
                <a:pos x="331221" y="1362704"/>
              </a:cxn>
              <a:cxn ang="0">
                <a:pos x="364238" y="1346392"/>
              </a:cxn>
              <a:cxn ang="0">
                <a:pos x="4116732" y="521413"/>
              </a:cxn>
              <a:cxn ang="0">
                <a:pos x="4112920" y="547048"/>
              </a:cxn>
              <a:cxn ang="0">
                <a:pos x="4204352" y="540057"/>
              </a:cxn>
              <a:cxn ang="0">
                <a:pos x="4312292" y="549378"/>
              </a:cxn>
              <a:cxn ang="0">
                <a:pos x="4385945" y="563361"/>
              </a:cxn>
              <a:cxn ang="0">
                <a:pos x="4385945" y="538892"/>
              </a:cxn>
              <a:cxn ang="0">
                <a:pos x="4308483" y="531900"/>
              </a:cxn>
              <a:cxn ang="0">
                <a:pos x="4116732" y="521413"/>
              </a:cxn>
              <a:cxn ang="0">
                <a:pos x="1971905" y="42506"/>
              </a:cxn>
              <a:cxn ang="0">
                <a:pos x="1971905" y="42506"/>
              </a:cxn>
              <a:cxn ang="0">
                <a:pos x="1971905" y="42506"/>
              </a:cxn>
              <a:cxn ang="0">
                <a:pos x="2241120" y="1733245"/>
              </a:cxn>
              <a:cxn ang="0">
                <a:pos x="2241120" y="1733245"/>
              </a:cxn>
              <a:cxn ang="0">
                <a:pos x="2293185" y="1736741"/>
              </a:cxn>
              <a:cxn ang="0">
                <a:pos x="2539541" y="1718098"/>
              </a:cxn>
              <a:cxn ang="0">
                <a:pos x="2576368" y="1699454"/>
              </a:cxn>
              <a:cxn ang="0">
                <a:pos x="2523032" y="1697123"/>
              </a:cxn>
              <a:cxn ang="0">
                <a:pos x="2523032" y="1697123"/>
              </a:cxn>
              <a:cxn ang="0">
                <a:pos x="2277946" y="1716933"/>
              </a:cxn>
              <a:cxn ang="0">
                <a:pos x="2241120" y="1733245"/>
              </a:cxn>
              <a:cxn ang="0">
                <a:pos x="2524302" y="1697123"/>
              </a:cxn>
              <a:cxn ang="0">
                <a:pos x="2524302" y="1697123"/>
              </a:cxn>
              <a:cxn ang="0">
                <a:pos x="2524302" y="1697123"/>
              </a:cxn>
              <a:cxn ang="0">
                <a:pos x="4073554" y="520248"/>
              </a:cxn>
              <a:cxn ang="0">
                <a:pos x="4073554" y="520248"/>
              </a:cxn>
              <a:cxn ang="0">
                <a:pos x="4073554" y="520248"/>
              </a:cxn>
              <a:cxn ang="0">
                <a:pos x="1966825" y="93775"/>
              </a:cxn>
              <a:cxn ang="0">
                <a:pos x="1966825" y="93775"/>
              </a:cxn>
              <a:cxn ang="0">
                <a:pos x="2173815" y="73967"/>
              </a:cxn>
              <a:cxn ang="0">
                <a:pos x="2196674" y="56488"/>
              </a:cxn>
              <a:cxn ang="0">
                <a:pos x="2124291" y="59984"/>
              </a:cxn>
              <a:cxn ang="0">
                <a:pos x="1929999" y="72802"/>
              </a:cxn>
              <a:cxn ang="0">
                <a:pos x="1866505" y="84454"/>
              </a:cxn>
              <a:cxn ang="0">
                <a:pos x="1966825" y="93775"/>
              </a:cxn>
              <a:cxn ang="0">
                <a:pos x="2277946" y="209132"/>
              </a:cxn>
              <a:cxn ang="0">
                <a:pos x="2373187" y="214959"/>
              </a:cxn>
              <a:cxn ang="0">
                <a:pos x="2553509" y="223115"/>
              </a:cxn>
              <a:cxn ang="0">
                <a:pos x="2573828" y="190490"/>
              </a:cxn>
              <a:cxn ang="0">
                <a:pos x="2537001" y="196315"/>
              </a:cxn>
              <a:cxn ang="0">
                <a:pos x="2465887" y="197480"/>
              </a:cxn>
              <a:cxn ang="0">
                <a:pos x="2350329" y="190490"/>
              </a:cxn>
              <a:cxn ang="0">
                <a:pos x="2277946" y="209132"/>
              </a:cxn>
              <a:cxn ang="0">
                <a:pos x="1874125" y="36680"/>
              </a:cxn>
              <a:cxn ang="0">
                <a:pos x="1971905" y="43671"/>
              </a:cxn>
              <a:cxn ang="0">
                <a:pos x="1971905" y="43671"/>
              </a:cxn>
              <a:cxn ang="0">
                <a:pos x="2190324" y="23863"/>
              </a:cxn>
              <a:cxn ang="0">
                <a:pos x="2229690" y="18036"/>
              </a:cxn>
              <a:cxn ang="0">
                <a:pos x="2213181" y="558"/>
              </a:cxn>
              <a:cxn ang="0">
                <a:pos x="2116671" y="13376"/>
              </a:cxn>
              <a:cxn ang="0">
                <a:pos x="1914761" y="22697"/>
              </a:cxn>
              <a:cxn ang="0">
                <a:pos x="1874125" y="36680"/>
              </a:cxn>
              <a:cxn ang="0">
                <a:pos x="4244988" y="578508"/>
              </a:cxn>
              <a:cxn ang="0">
                <a:pos x="4143398" y="580839"/>
              </a:cxn>
              <a:cxn ang="0">
                <a:pos x="4076094" y="586666"/>
              </a:cxn>
              <a:cxn ang="0">
                <a:pos x="4128159" y="597152"/>
              </a:cxn>
              <a:cxn ang="0">
                <a:pos x="4236100" y="591326"/>
              </a:cxn>
              <a:cxn ang="0">
                <a:pos x="4333880" y="598318"/>
              </a:cxn>
              <a:cxn ang="0">
                <a:pos x="4384675" y="607639"/>
              </a:cxn>
              <a:cxn ang="0">
                <a:pos x="4384675" y="584335"/>
              </a:cxn>
              <a:cxn ang="0">
                <a:pos x="4244988" y="578508"/>
              </a:cxn>
              <a:cxn ang="0">
                <a:pos x="1968095" y="93775"/>
              </a:cxn>
              <a:cxn ang="0">
                <a:pos x="1968095" y="93775"/>
              </a:cxn>
              <a:cxn ang="0">
                <a:pos x="1968095" y="93775"/>
              </a:cxn>
              <a:cxn ang="0">
                <a:pos x="3039873" y="101933"/>
              </a:cxn>
              <a:cxn ang="0">
                <a:pos x="3253213" y="99602"/>
              </a:cxn>
              <a:cxn ang="0">
                <a:pos x="3334485" y="107758"/>
              </a:cxn>
              <a:cxn ang="0">
                <a:pos x="3329406" y="86785"/>
              </a:cxn>
              <a:cxn ang="0">
                <a:pos x="3226545" y="85619"/>
              </a:cxn>
              <a:cxn ang="0">
                <a:pos x="3091939" y="80958"/>
              </a:cxn>
              <a:cxn ang="0">
                <a:pos x="3098287" y="80958"/>
              </a:cxn>
              <a:cxn ang="0">
                <a:pos x="3091939" y="80958"/>
              </a:cxn>
              <a:cxn ang="0">
                <a:pos x="3036064" y="80958"/>
              </a:cxn>
              <a:cxn ang="0">
                <a:pos x="3039873" y="101933"/>
              </a:cxn>
              <a:cxn ang="0">
                <a:pos x="2829073" y="90281"/>
              </a:cxn>
              <a:cxn ang="0">
                <a:pos x="2693196" y="80958"/>
              </a:cxn>
              <a:cxn ang="0">
                <a:pos x="2617004" y="83289"/>
              </a:cxn>
              <a:cxn ang="0">
                <a:pos x="2679227" y="98437"/>
              </a:cxn>
              <a:cxn ang="0">
                <a:pos x="2808755" y="106593"/>
              </a:cxn>
              <a:cxn ang="0">
                <a:pos x="2939553" y="117080"/>
              </a:cxn>
              <a:cxn ang="0">
                <a:pos x="2956061" y="98437"/>
              </a:cxn>
              <a:cxn ang="0">
                <a:pos x="2829073" y="90281"/>
              </a:cxn>
              <a:cxn ang="0">
                <a:pos x="2604304" y="124072"/>
              </a:cxn>
              <a:cxn ang="0">
                <a:pos x="2604304" y="124072"/>
              </a:cxn>
              <a:cxn ang="0">
                <a:pos x="2604304" y="124072"/>
              </a:cxn>
              <a:cxn ang="0">
                <a:pos x="2604304" y="124072"/>
              </a:cxn>
              <a:cxn ang="0">
                <a:pos x="2657640" y="49498"/>
              </a:cxn>
              <a:cxn ang="0">
                <a:pos x="2775738" y="51828"/>
              </a:cxn>
              <a:cxn ang="0">
                <a:pos x="2879869" y="59984"/>
              </a:cxn>
              <a:cxn ang="0">
                <a:pos x="2982728" y="62315"/>
              </a:cxn>
              <a:cxn ang="0">
                <a:pos x="2948442" y="47167"/>
              </a:cxn>
              <a:cxn ang="0">
                <a:pos x="2832883" y="40175"/>
              </a:cxn>
              <a:cxn ang="0">
                <a:pos x="2723673" y="32019"/>
              </a:cxn>
              <a:cxn ang="0">
                <a:pos x="2625893" y="27357"/>
              </a:cxn>
              <a:cxn ang="0">
                <a:pos x="2625893" y="27357"/>
              </a:cxn>
              <a:cxn ang="0">
                <a:pos x="2625893" y="27357"/>
              </a:cxn>
              <a:cxn ang="0">
                <a:pos x="2657640" y="49498"/>
              </a:cxn>
              <a:cxn ang="0">
                <a:pos x="3099557" y="80958"/>
              </a:cxn>
              <a:cxn ang="0">
                <a:pos x="3099557" y="80958"/>
              </a:cxn>
              <a:cxn ang="0">
                <a:pos x="3099557" y="80958"/>
              </a:cxn>
              <a:cxn ang="0">
                <a:pos x="1867775" y="196315"/>
              </a:cxn>
              <a:cxn ang="0">
                <a:pos x="1983334" y="197480"/>
              </a:cxn>
              <a:cxn ang="0">
                <a:pos x="1988413" y="197480"/>
              </a:cxn>
              <a:cxn ang="0">
                <a:pos x="2186514" y="178838"/>
              </a:cxn>
              <a:cxn ang="0">
                <a:pos x="2189054" y="156697"/>
              </a:cxn>
              <a:cxn ang="0">
                <a:pos x="2088735" y="168351"/>
              </a:cxn>
              <a:cxn ang="0">
                <a:pos x="1894442" y="177672"/>
              </a:cxn>
              <a:cxn ang="0">
                <a:pos x="1867775" y="196315"/>
              </a:cxn>
              <a:cxn ang="0">
                <a:pos x="2357948" y="161359"/>
              </a:cxn>
              <a:cxn ang="0">
                <a:pos x="2481126" y="162524"/>
              </a:cxn>
              <a:cxn ang="0">
                <a:pos x="2563668" y="171845"/>
              </a:cxn>
              <a:cxn ang="0">
                <a:pos x="2567478" y="147376"/>
              </a:cxn>
              <a:cxn ang="0">
                <a:pos x="2458269" y="142714"/>
              </a:cxn>
              <a:cxn ang="0">
                <a:pos x="2328741" y="141550"/>
              </a:cxn>
              <a:cxn ang="0">
                <a:pos x="2244929" y="138054"/>
              </a:cxn>
              <a:cxn ang="0">
                <a:pos x="2244929" y="138054"/>
              </a:cxn>
              <a:cxn ang="0">
                <a:pos x="2357948" y="161359"/>
              </a:cxn>
              <a:cxn ang="0">
                <a:pos x="2321122" y="108924"/>
              </a:cxn>
              <a:cxn ang="0">
                <a:pos x="2539541" y="121741"/>
              </a:cxn>
              <a:cxn ang="0">
                <a:pos x="2575098" y="94941"/>
              </a:cxn>
              <a:cxn ang="0">
                <a:pos x="2474777" y="94941"/>
              </a:cxn>
              <a:cxn ang="0">
                <a:pos x="2349059" y="89115"/>
              </a:cxn>
              <a:cxn ang="0">
                <a:pos x="2243659" y="83289"/>
              </a:cxn>
              <a:cxn ang="0">
                <a:pos x="2321122" y="108924"/>
              </a:cxn>
              <a:cxn ang="0">
                <a:pos x="2686847" y="143880"/>
              </a:cxn>
              <a:cxn ang="0">
                <a:pos x="2821454" y="149707"/>
              </a:cxn>
              <a:cxn ang="0">
                <a:pos x="2957331" y="162524"/>
              </a:cxn>
              <a:cxn ang="0">
                <a:pos x="3037333" y="161359"/>
              </a:cxn>
              <a:cxn ang="0">
                <a:pos x="2966221" y="147376"/>
              </a:cxn>
              <a:cxn ang="0">
                <a:pos x="2829073" y="134558"/>
              </a:cxn>
              <a:cxn ang="0">
                <a:pos x="2699546" y="126402"/>
              </a:cxn>
              <a:cxn ang="0">
                <a:pos x="2604304" y="124072"/>
              </a:cxn>
              <a:cxn ang="0">
                <a:pos x="2604304" y="124072"/>
              </a:cxn>
              <a:cxn ang="0">
                <a:pos x="2686847" y="143880"/>
              </a:cxn>
              <a:cxn ang="0">
                <a:pos x="2275406" y="51828"/>
              </a:cxn>
              <a:cxn ang="0">
                <a:pos x="2369377" y="54158"/>
              </a:cxn>
              <a:cxn ang="0">
                <a:pos x="2477316" y="63480"/>
              </a:cxn>
              <a:cxn ang="0">
                <a:pos x="2572558" y="65810"/>
              </a:cxn>
              <a:cxn ang="0">
                <a:pos x="2545891" y="44836"/>
              </a:cxn>
              <a:cxn ang="0">
                <a:pos x="2458269" y="37845"/>
              </a:cxn>
              <a:cxn ang="0">
                <a:pos x="2262707" y="29688"/>
              </a:cxn>
              <a:cxn ang="0">
                <a:pos x="2275406" y="51828"/>
              </a:cxn>
              <a:cxn ang="0">
                <a:pos x="2478586" y="251081"/>
              </a:cxn>
              <a:cxn ang="0">
                <a:pos x="2361758" y="245254"/>
              </a:cxn>
              <a:cxn ang="0">
                <a:pos x="2248739" y="235933"/>
              </a:cxn>
              <a:cxn ang="0">
                <a:pos x="2250009" y="235933"/>
              </a:cxn>
              <a:cxn ang="0">
                <a:pos x="2248739" y="235933"/>
              </a:cxn>
              <a:cxn ang="0">
                <a:pos x="2243659" y="258072"/>
              </a:cxn>
              <a:cxn ang="0">
                <a:pos x="2294455" y="262733"/>
              </a:cxn>
              <a:cxn ang="0">
                <a:pos x="2389695" y="263898"/>
              </a:cxn>
              <a:cxn ang="0">
                <a:pos x="2497635" y="275550"/>
              </a:cxn>
              <a:cxn ang="0">
                <a:pos x="2597955" y="263898"/>
              </a:cxn>
              <a:cxn ang="0">
                <a:pos x="2478586" y="251081"/>
              </a:cxn>
              <a:cxn ang="0">
                <a:pos x="1340775" y="1915020"/>
              </a:cxn>
              <a:cxn ang="0">
                <a:pos x="1150292" y="1887054"/>
              </a:cxn>
              <a:cxn ang="0">
                <a:pos x="1133785" y="1910360"/>
              </a:cxn>
              <a:cxn ang="0">
                <a:pos x="1240454" y="1917351"/>
              </a:cxn>
              <a:cxn ang="0">
                <a:pos x="1347124" y="1932499"/>
              </a:cxn>
              <a:cxn ang="0">
                <a:pos x="1424587" y="1931333"/>
              </a:cxn>
              <a:cxn ang="0">
                <a:pos x="1424587" y="1931333"/>
              </a:cxn>
              <a:cxn ang="0">
                <a:pos x="1424587" y="1931333"/>
              </a:cxn>
              <a:cxn ang="0">
                <a:pos x="1340775" y="1915020"/>
              </a:cxn>
              <a:cxn ang="0">
                <a:pos x="1935078" y="970024"/>
              </a:cxn>
              <a:cxn ang="0">
                <a:pos x="2106512" y="959537"/>
              </a:cxn>
              <a:cxn ang="0">
                <a:pos x="2189054" y="957206"/>
              </a:cxn>
              <a:cxn ang="0">
                <a:pos x="2159847" y="931572"/>
              </a:cxn>
              <a:cxn ang="0">
                <a:pos x="1969365" y="940893"/>
              </a:cxn>
              <a:cxn ang="0">
                <a:pos x="1904602" y="954876"/>
              </a:cxn>
              <a:cxn ang="0">
                <a:pos x="1935078" y="970024"/>
              </a:cxn>
              <a:cxn ang="0">
                <a:pos x="1935078" y="970024"/>
              </a:cxn>
              <a:cxn ang="0">
                <a:pos x="1935078" y="970024"/>
              </a:cxn>
              <a:cxn ang="0">
                <a:pos x="1935078" y="970024"/>
              </a:cxn>
              <a:cxn ang="0">
                <a:pos x="1935078" y="970024"/>
              </a:cxn>
              <a:cxn ang="0">
                <a:pos x="4260227" y="689205"/>
              </a:cxn>
              <a:cxn ang="0">
                <a:pos x="4171336" y="681049"/>
              </a:cxn>
              <a:cxn ang="0">
                <a:pos x="4098953" y="674057"/>
              </a:cxn>
              <a:cxn ang="0">
                <a:pos x="4131969" y="695031"/>
              </a:cxn>
              <a:cxn ang="0">
                <a:pos x="4220861" y="699692"/>
              </a:cxn>
              <a:cxn ang="0">
                <a:pos x="4327530" y="710179"/>
              </a:cxn>
              <a:cxn ang="0">
                <a:pos x="4387215" y="721831"/>
              </a:cxn>
              <a:cxn ang="0">
                <a:pos x="4387215" y="698527"/>
              </a:cxn>
              <a:cxn ang="0">
                <a:pos x="4364358" y="697361"/>
              </a:cxn>
              <a:cxn ang="0">
                <a:pos x="4260227" y="689205"/>
              </a:cxn>
              <a:cxn ang="0">
                <a:pos x="844253" y="235933"/>
              </a:cxn>
              <a:cxn ang="0">
                <a:pos x="938224" y="230107"/>
              </a:cxn>
              <a:cxn ang="0">
                <a:pos x="1123627" y="238263"/>
              </a:cxn>
              <a:cxn ang="0">
                <a:pos x="1136325" y="214959"/>
              </a:cxn>
              <a:cxn ang="0">
                <a:pos x="1036004" y="212629"/>
              </a:cxn>
              <a:cxn ang="0">
                <a:pos x="925525" y="212629"/>
              </a:cxn>
              <a:cxn ang="0">
                <a:pos x="835363" y="212629"/>
              </a:cxn>
              <a:cxn ang="0">
                <a:pos x="844253" y="235933"/>
              </a:cxn>
              <a:cxn ang="0">
                <a:pos x="836633" y="213794"/>
              </a:cxn>
              <a:cxn ang="0">
                <a:pos x="836633" y="213794"/>
              </a:cxn>
              <a:cxn ang="0">
                <a:pos x="836633" y="213794"/>
              </a:cxn>
              <a:cxn ang="0">
                <a:pos x="4265307" y="742806"/>
              </a:cxn>
              <a:cxn ang="0">
                <a:pos x="4159906" y="731154"/>
              </a:cxn>
              <a:cxn ang="0">
                <a:pos x="4090063" y="731154"/>
              </a:cxn>
              <a:cxn ang="0">
                <a:pos x="4131969" y="746300"/>
              </a:cxn>
              <a:cxn ang="0">
                <a:pos x="4220861" y="753292"/>
              </a:cxn>
              <a:cxn ang="0">
                <a:pos x="4314832" y="766110"/>
              </a:cxn>
              <a:cxn ang="0">
                <a:pos x="4384675" y="775431"/>
              </a:cxn>
              <a:cxn ang="0">
                <a:pos x="4384675" y="752127"/>
              </a:cxn>
              <a:cxn ang="0">
                <a:pos x="4371976" y="750962"/>
              </a:cxn>
              <a:cxn ang="0">
                <a:pos x="4265307" y="742806"/>
              </a:cxn>
              <a:cxn ang="0">
                <a:pos x="2027780" y="1410479"/>
              </a:cxn>
              <a:cxn ang="0">
                <a:pos x="2114132" y="1410479"/>
              </a:cxn>
              <a:cxn ang="0">
                <a:pos x="2200483" y="1409314"/>
              </a:cxn>
              <a:cxn ang="0">
                <a:pos x="2180165" y="1390669"/>
              </a:cxn>
              <a:cxn ang="0">
                <a:pos x="2095083" y="1390669"/>
              </a:cxn>
              <a:cxn ang="0">
                <a:pos x="1904602" y="1387173"/>
              </a:cxn>
              <a:cxn ang="0">
                <a:pos x="1870315" y="1405818"/>
              </a:cxn>
              <a:cxn ang="0">
                <a:pos x="1843647" y="1420966"/>
              </a:cxn>
              <a:cxn ang="0">
                <a:pos x="1919839" y="1437279"/>
              </a:cxn>
              <a:cxn ang="0">
                <a:pos x="2029050" y="1440774"/>
              </a:cxn>
              <a:cxn ang="0">
                <a:pos x="2158578" y="1441939"/>
              </a:cxn>
              <a:cxn ang="0">
                <a:pos x="2158578" y="1441939"/>
              </a:cxn>
              <a:cxn ang="0">
                <a:pos x="2136989" y="1424462"/>
              </a:cxn>
              <a:cxn ang="0">
                <a:pos x="2034129" y="1423296"/>
              </a:cxn>
              <a:cxn ang="0">
                <a:pos x="1936348" y="1416304"/>
              </a:cxn>
              <a:cxn ang="0">
                <a:pos x="1875395" y="1411644"/>
              </a:cxn>
              <a:cxn ang="0">
                <a:pos x="2027780" y="1410479"/>
              </a:cxn>
              <a:cxn ang="0">
                <a:pos x="2003651" y="1073729"/>
              </a:cxn>
              <a:cxn ang="0">
                <a:pos x="2003651" y="1073729"/>
              </a:cxn>
              <a:cxn ang="0">
                <a:pos x="2003651" y="1073729"/>
              </a:cxn>
              <a:cxn ang="0">
                <a:pos x="2003651" y="1073729"/>
              </a:cxn>
              <a:cxn ang="0">
                <a:pos x="2194134" y="1056250"/>
              </a:cxn>
              <a:cxn ang="0">
                <a:pos x="2200483" y="1036442"/>
              </a:cxn>
              <a:cxn ang="0">
                <a:pos x="2166197" y="1035277"/>
              </a:cxn>
              <a:cxn ang="0">
                <a:pos x="2051907" y="1046929"/>
              </a:cxn>
              <a:cxn ang="0">
                <a:pos x="1950317" y="1046929"/>
              </a:cxn>
              <a:cxn ang="0">
                <a:pos x="1879203" y="1052755"/>
              </a:cxn>
              <a:cxn ang="0">
                <a:pos x="1894442" y="1070233"/>
              </a:cxn>
              <a:cxn ang="0">
                <a:pos x="2003651" y="1073729"/>
              </a:cxn>
              <a:cxn ang="0">
                <a:pos x="2003651" y="1073729"/>
              </a:cxn>
              <a:cxn ang="0">
                <a:pos x="804886" y="350125"/>
              </a:cxn>
              <a:cxn ang="0">
                <a:pos x="804886" y="350125"/>
              </a:cxn>
              <a:cxn ang="0">
                <a:pos x="842983" y="366438"/>
              </a:cxn>
              <a:cxn ang="0">
                <a:pos x="959811" y="368769"/>
              </a:cxn>
              <a:cxn ang="0">
                <a:pos x="1142674" y="376925"/>
              </a:cxn>
              <a:cxn ang="0">
                <a:pos x="1137594" y="362942"/>
              </a:cxn>
              <a:cxn ang="0">
                <a:pos x="1037274" y="358282"/>
              </a:cxn>
              <a:cxn ang="0">
                <a:pos x="906476" y="353621"/>
              </a:cxn>
              <a:cxn ang="0">
                <a:pos x="804886" y="350125"/>
              </a:cxn>
              <a:cxn ang="0">
                <a:pos x="804886" y="350125"/>
              </a:cxn>
              <a:cxn ang="0">
                <a:pos x="1418237" y="1952307"/>
              </a:cxn>
              <a:cxn ang="0">
                <a:pos x="1317918" y="1949978"/>
              </a:cxn>
              <a:cxn ang="0">
                <a:pos x="1231566" y="1947647"/>
              </a:cxn>
              <a:cxn ang="0">
                <a:pos x="1184580" y="1945316"/>
              </a:cxn>
              <a:cxn ang="0">
                <a:pos x="1145214" y="1933664"/>
              </a:cxn>
              <a:cxn ang="0">
                <a:pos x="1131245" y="1956968"/>
              </a:cxn>
              <a:cxn ang="0">
                <a:pos x="1215057" y="1961630"/>
              </a:cxn>
              <a:cxn ang="0">
                <a:pos x="1317918" y="1968620"/>
              </a:cxn>
              <a:cxn ang="0">
                <a:pos x="1404268" y="1973282"/>
              </a:cxn>
              <a:cxn ang="0">
                <a:pos x="1418237" y="1952307"/>
              </a:cxn>
              <a:cxn ang="0">
                <a:pos x="262648" y="1744898"/>
              </a:cxn>
              <a:cxn ang="0">
                <a:pos x="262648" y="1744898"/>
              </a:cxn>
              <a:cxn ang="0">
                <a:pos x="262648" y="1744898"/>
              </a:cxn>
              <a:cxn ang="0">
                <a:pos x="331221" y="1902202"/>
              </a:cxn>
              <a:cxn ang="0">
                <a:pos x="235980" y="1904533"/>
              </a:cxn>
              <a:cxn ang="0">
                <a:pos x="115341" y="1916185"/>
              </a:cxn>
              <a:cxn ang="0">
                <a:pos x="65816" y="1917351"/>
              </a:cxn>
              <a:cxn ang="0">
                <a:pos x="62006" y="1939489"/>
              </a:cxn>
              <a:cxn ang="0">
                <a:pos x="288045" y="1923177"/>
              </a:cxn>
              <a:cxn ang="0">
                <a:pos x="368048" y="1912690"/>
              </a:cxn>
              <a:cxn ang="0">
                <a:pos x="331221" y="1902202"/>
              </a:cxn>
              <a:cxn ang="0">
                <a:pos x="331221" y="1902202"/>
              </a:cxn>
              <a:cxn ang="0">
                <a:pos x="4238640" y="628614"/>
              </a:cxn>
              <a:cxn ang="0">
                <a:pos x="4116732" y="628614"/>
              </a:cxn>
              <a:cxn ang="0">
                <a:pos x="4109112" y="654249"/>
              </a:cxn>
              <a:cxn ang="0">
                <a:pos x="4187844" y="646091"/>
              </a:cxn>
              <a:cxn ang="0">
                <a:pos x="4312292" y="649587"/>
              </a:cxn>
              <a:cxn ang="0">
                <a:pos x="4384675" y="664736"/>
              </a:cxn>
              <a:cxn ang="0">
                <a:pos x="4384675" y="643761"/>
              </a:cxn>
              <a:cxn ang="0">
                <a:pos x="4342769" y="639101"/>
              </a:cxn>
              <a:cxn ang="0">
                <a:pos x="4238640" y="628614"/>
              </a:cxn>
              <a:cxn ang="0">
                <a:pos x="1834759" y="1709940"/>
              </a:cxn>
              <a:cxn ang="0">
                <a:pos x="1834759" y="1709940"/>
              </a:cxn>
              <a:cxn ang="0">
                <a:pos x="1753485" y="1691298"/>
              </a:cxn>
              <a:cxn ang="0">
                <a:pos x="1494431" y="1679646"/>
              </a:cxn>
              <a:cxn ang="0">
                <a:pos x="1463953" y="1686636"/>
              </a:cxn>
              <a:cxn ang="0">
                <a:pos x="1495701" y="1698288"/>
              </a:cxn>
              <a:cxn ang="0">
                <a:pos x="1634117" y="1704115"/>
              </a:cxn>
              <a:cxn ang="0">
                <a:pos x="1762375" y="1709940"/>
              </a:cxn>
              <a:cxn ang="0">
                <a:pos x="1834759" y="1709940"/>
              </a:cxn>
              <a:cxn ang="0">
                <a:pos x="1834759" y="1709940"/>
              </a:cxn>
              <a:cxn ang="0">
                <a:pos x="1404268" y="1973282"/>
              </a:cxn>
              <a:cxn ang="0">
                <a:pos x="1404268" y="1973282"/>
              </a:cxn>
              <a:cxn ang="0">
                <a:pos x="1404268" y="1973282"/>
              </a:cxn>
              <a:cxn ang="0">
                <a:pos x="3627828" y="217290"/>
              </a:cxn>
              <a:cxn ang="0">
                <a:pos x="3458933" y="224281"/>
              </a:cxn>
              <a:cxn ang="0">
                <a:pos x="3391629" y="225446"/>
              </a:cxn>
              <a:cxn ang="0">
                <a:pos x="3442426" y="239429"/>
              </a:cxn>
              <a:cxn ang="0">
                <a:pos x="3634177" y="238263"/>
              </a:cxn>
              <a:cxn ang="0">
                <a:pos x="3634177" y="238263"/>
              </a:cxn>
              <a:cxn ang="0">
                <a:pos x="3634177" y="238263"/>
              </a:cxn>
              <a:cxn ang="0">
                <a:pos x="3627828" y="217290"/>
              </a:cxn>
              <a:cxn ang="0">
                <a:pos x="34069" y="1782185"/>
              </a:cxn>
              <a:cxn ang="0">
                <a:pos x="106452" y="1778689"/>
              </a:cxn>
              <a:cxn ang="0">
                <a:pos x="300744" y="1765872"/>
              </a:cxn>
              <a:cxn ang="0">
                <a:pos x="364238" y="1754220"/>
              </a:cxn>
              <a:cxn ang="0">
                <a:pos x="263918" y="1746062"/>
              </a:cxn>
              <a:cxn ang="0">
                <a:pos x="262648" y="1746062"/>
              </a:cxn>
              <a:cxn ang="0">
                <a:pos x="56928" y="1765872"/>
              </a:cxn>
              <a:cxn ang="0">
                <a:pos x="34069" y="1782185"/>
              </a:cxn>
              <a:cxn ang="0">
                <a:pos x="274076" y="347794"/>
              </a:cxn>
              <a:cxn ang="0">
                <a:pos x="134390" y="339638"/>
              </a:cxn>
              <a:cxn ang="0">
                <a:pos x="36609" y="343134"/>
              </a:cxn>
              <a:cxn ang="0">
                <a:pos x="133120" y="362942"/>
              </a:cxn>
              <a:cxn ang="0">
                <a:pos x="270266" y="373429"/>
              </a:cxn>
              <a:cxn ang="0">
                <a:pos x="365508" y="375759"/>
              </a:cxn>
              <a:cxn ang="0">
                <a:pos x="357888" y="348959"/>
              </a:cxn>
              <a:cxn ang="0">
                <a:pos x="274076" y="347794"/>
              </a:cxn>
              <a:cxn ang="0">
                <a:pos x="51848" y="442177"/>
              </a:cxn>
              <a:cxn ang="0">
                <a:pos x="136930" y="443343"/>
              </a:cxn>
              <a:cxn ang="0">
                <a:pos x="327411" y="448004"/>
              </a:cxn>
              <a:cxn ang="0">
                <a:pos x="361698" y="423535"/>
              </a:cxn>
              <a:cxn ang="0">
                <a:pos x="388366" y="403725"/>
              </a:cxn>
              <a:cxn ang="0">
                <a:pos x="312172" y="382752"/>
              </a:cxn>
              <a:cxn ang="0">
                <a:pos x="202963" y="378090"/>
              </a:cxn>
              <a:cxn ang="0">
                <a:pos x="73436" y="376925"/>
              </a:cxn>
              <a:cxn ang="0">
                <a:pos x="197884" y="401394"/>
              </a:cxn>
              <a:cxn ang="0">
                <a:pos x="294395" y="410717"/>
              </a:cxn>
              <a:cxn ang="0">
                <a:pos x="355348" y="416543"/>
              </a:cxn>
              <a:cxn ang="0">
                <a:pos x="202963" y="416543"/>
              </a:cxn>
              <a:cxn ang="0">
                <a:pos x="116611" y="416543"/>
              </a:cxn>
              <a:cxn ang="0">
                <a:pos x="30260" y="417708"/>
              </a:cxn>
              <a:cxn ang="0">
                <a:pos x="51848" y="442177"/>
              </a:cxn>
              <a:cxn ang="0">
                <a:pos x="362968" y="1641193"/>
              </a:cxn>
              <a:cxn ang="0">
                <a:pos x="247409" y="1640028"/>
              </a:cxn>
              <a:cxn ang="0">
                <a:pos x="243599" y="1640028"/>
              </a:cxn>
              <a:cxn ang="0">
                <a:pos x="45498" y="1658671"/>
              </a:cxn>
              <a:cxn ang="0">
                <a:pos x="42959" y="1680811"/>
              </a:cxn>
              <a:cxn ang="0">
                <a:pos x="143280" y="1669157"/>
              </a:cxn>
              <a:cxn ang="0">
                <a:pos x="337571" y="1659836"/>
              </a:cxn>
              <a:cxn ang="0">
                <a:pos x="362968" y="1641193"/>
              </a:cxn>
              <a:cxn ang="0">
                <a:pos x="3639255" y="1035277"/>
              </a:cxn>
              <a:cxn ang="0">
                <a:pos x="3554173" y="1044598"/>
              </a:cxn>
              <a:cxn ang="0">
                <a:pos x="3429725" y="1044598"/>
              </a:cxn>
              <a:cxn ang="0">
                <a:pos x="3342105" y="1035277"/>
              </a:cxn>
              <a:cxn ang="0">
                <a:pos x="3326866" y="1050425"/>
              </a:cxn>
              <a:cxn ang="0">
                <a:pos x="3371312" y="1062077"/>
              </a:cxn>
              <a:cxn ang="0">
                <a:pos x="3612590" y="1063242"/>
              </a:cxn>
              <a:cxn ang="0">
                <a:pos x="3639255" y="1035277"/>
              </a:cxn>
              <a:cxn ang="0">
                <a:pos x="2553509" y="1492044"/>
              </a:cxn>
              <a:cxn ang="0">
                <a:pos x="2465887" y="1490878"/>
              </a:cxn>
              <a:cxn ang="0">
                <a:pos x="2468427" y="1490878"/>
              </a:cxn>
              <a:cxn ang="0">
                <a:pos x="2465887" y="1490878"/>
              </a:cxn>
              <a:cxn ang="0">
                <a:pos x="2270326" y="1506027"/>
              </a:cxn>
              <a:cxn ang="0">
                <a:pos x="2280486" y="1528167"/>
              </a:cxn>
              <a:cxn ang="0">
                <a:pos x="2347789" y="1514183"/>
              </a:cxn>
              <a:cxn ang="0">
                <a:pos x="2525572" y="1510688"/>
              </a:cxn>
              <a:cxn ang="0">
                <a:pos x="2561129" y="1511853"/>
              </a:cxn>
              <a:cxn ang="0">
                <a:pos x="2553509" y="1492044"/>
              </a:cxn>
              <a:cxn ang="0">
                <a:pos x="4187844" y="97271"/>
              </a:cxn>
              <a:cxn ang="0">
                <a:pos x="4187844" y="97271"/>
              </a:cxn>
              <a:cxn ang="0">
                <a:pos x="4187844" y="97271"/>
              </a:cxn>
              <a:cxn ang="0">
                <a:pos x="2482396" y="1542148"/>
              </a:cxn>
              <a:cxn ang="0">
                <a:pos x="2482396" y="1542148"/>
              </a:cxn>
              <a:cxn ang="0">
                <a:pos x="2482396" y="1542148"/>
              </a:cxn>
              <a:cxn ang="0">
                <a:pos x="2502715" y="1386008"/>
              </a:cxn>
              <a:cxn ang="0">
                <a:pos x="2502715" y="1386008"/>
              </a:cxn>
              <a:cxn ang="0">
                <a:pos x="2332551" y="1396496"/>
              </a:cxn>
              <a:cxn ang="0">
                <a:pos x="2271596" y="1403487"/>
              </a:cxn>
              <a:cxn ang="0">
                <a:pos x="2319852" y="1415139"/>
              </a:cxn>
              <a:cxn ang="0">
                <a:pos x="2502715" y="1408148"/>
              </a:cxn>
              <a:cxn ang="0">
                <a:pos x="2502715" y="1386008"/>
              </a:cxn>
              <a:cxn ang="0">
                <a:pos x="2502715" y="1386008"/>
              </a:cxn>
              <a:cxn ang="0">
                <a:pos x="2496365" y="1387173"/>
              </a:cxn>
              <a:cxn ang="0">
                <a:pos x="2496365" y="1387173"/>
              </a:cxn>
              <a:cxn ang="0">
                <a:pos x="2496365" y="1387173"/>
              </a:cxn>
              <a:cxn ang="0">
                <a:pos x="2482396" y="1542148"/>
              </a:cxn>
              <a:cxn ang="0">
                <a:pos x="2417633" y="1545644"/>
              </a:cxn>
              <a:cxn ang="0">
                <a:pos x="2321122" y="1551471"/>
              </a:cxn>
              <a:cxn ang="0">
                <a:pos x="2298265" y="1577106"/>
              </a:cxn>
              <a:cxn ang="0">
                <a:pos x="2399854" y="1564288"/>
              </a:cxn>
              <a:cxn ang="0">
                <a:pos x="2492556" y="1559627"/>
              </a:cxn>
              <a:cxn ang="0">
                <a:pos x="2573828" y="1561958"/>
              </a:cxn>
              <a:cxn ang="0">
                <a:pos x="2482396" y="1542148"/>
              </a:cxn>
              <a:cxn ang="0">
                <a:pos x="2482396" y="1542148"/>
              </a:cxn>
              <a:cxn ang="0">
                <a:pos x="2515413" y="1436114"/>
              </a:cxn>
              <a:cxn ang="0">
                <a:pos x="2515413" y="1436114"/>
              </a:cxn>
              <a:cxn ang="0">
                <a:pos x="2515413" y="1436114"/>
              </a:cxn>
              <a:cxn ang="0">
                <a:pos x="2515413" y="1436114"/>
              </a:cxn>
              <a:cxn ang="0">
                <a:pos x="2279216" y="636770"/>
              </a:cxn>
              <a:cxn ang="0">
                <a:pos x="2361758" y="629778"/>
              </a:cxn>
              <a:cxn ang="0">
                <a:pos x="2585257" y="625118"/>
              </a:cxn>
              <a:cxn ang="0">
                <a:pos x="2575098" y="604144"/>
              </a:cxn>
              <a:cxn ang="0">
                <a:pos x="2456999" y="606474"/>
              </a:cxn>
              <a:cxn ang="0">
                <a:pos x="2357948" y="604144"/>
              </a:cxn>
              <a:cxn ang="0">
                <a:pos x="2255087" y="609970"/>
              </a:cxn>
              <a:cxn ang="0">
                <a:pos x="2279216" y="636770"/>
              </a:cxn>
              <a:cxn ang="0">
                <a:pos x="2583987" y="1349886"/>
              </a:cxn>
              <a:cxn ang="0">
                <a:pos x="2498905" y="1344061"/>
              </a:cxn>
              <a:cxn ang="0">
                <a:pos x="2380807" y="1338234"/>
              </a:cxn>
              <a:cxn ang="0">
                <a:pos x="2280486" y="1339400"/>
              </a:cxn>
              <a:cxn ang="0">
                <a:pos x="2269056" y="1360373"/>
              </a:cxn>
              <a:cxn ang="0">
                <a:pos x="2363028" y="1353382"/>
              </a:cxn>
              <a:cxn ang="0">
                <a:pos x="2550969" y="1366200"/>
              </a:cxn>
              <a:cxn ang="0">
                <a:pos x="2583987" y="1349886"/>
              </a:cxn>
              <a:cxn ang="0">
                <a:pos x="2253819" y="609970"/>
              </a:cxn>
              <a:cxn ang="0">
                <a:pos x="2253819" y="609970"/>
              </a:cxn>
              <a:cxn ang="0">
                <a:pos x="2253819" y="609970"/>
              </a:cxn>
              <a:cxn ang="0">
                <a:pos x="2322392" y="1451261"/>
              </a:cxn>
              <a:cxn ang="0">
                <a:pos x="2279216" y="1459418"/>
              </a:cxn>
              <a:cxn ang="0">
                <a:pos x="2324931" y="1473401"/>
              </a:cxn>
              <a:cxn ang="0">
                <a:pos x="2496365" y="1458253"/>
              </a:cxn>
              <a:cxn ang="0">
                <a:pos x="2559859" y="1455922"/>
              </a:cxn>
              <a:cxn ang="0">
                <a:pos x="2553509" y="1434948"/>
              </a:cxn>
              <a:cxn ang="0">
                <a:pos x="2516683" y="1436114"/>
              </a:cxn>
              <a:cxn ang="0">
                <a:pos x="2516683" y="1436114"/>
              </a:cxn>
              <a:cxn ang="0">
                <a:pos x="2516683" y="1436114"/>
              </a:cxn>
              <a:cxn ang="0">
                <a:pos x="2322392" y="1451261"/>
              </a:cxn>
              <a:cxn ang="0">
                <a:pos x="4131969" y="127568"/>
              </a:cxn>
              <a:cxn ang="0">
                <a:pos x="4095143" y="146211"/>
              </a:cxn>
              <a:cxn ang="0">
                <a:pos x="4148478" y="148541"/>
              </a:cxn>
              <a:cxn ang="0">
                <a:pos x="4148478" y="148541"/>
              </a:cxn>
              <a:cxn ang="0">
                <a:pos x="4384675" y="129897"/>
              </a:cxn>
              <a:cxn ang="0">
                <a:pos x="4384675" y="108924"/>
              </a:cxn>
              <a:cxn ang="0">
                <a:pos x="4378326" y="108924"/>
              </a:cxn>
              <a:cxn ang="0">
                <a:pos x="4131969" y="127568"/>
              </a:cxn>
              <a:cxn ang="0">
                <a:pos x="3276072" y="1361538"/>
              </a:cxn>
              <a:cxn ang="0">
                <a:pos x="3171941" y="1356878"/>
              </a:cxn>
              <a:cxn ang="0">
                <a:pos x="2964951" y="1355713"/>
              </a:cxn>
              <a:cxn ang="0">
                <a:pos x="2964951" y="1376687"/>
              </a:cxn>
              <a:cxn ang="0">
                <a:pos x="3069080" y="1370861"/>
              </a:cxn>
              <a:cxn ang="0">
                <a:pos x="3265911" y="1377852"/>
              </a:cxn>
              <a:cxn ang="0">
                <a:pos x="3276072" y="1361538"/>
              </a:cxn>
              <a:cxn ang="0">
                <a:pos x="3602430" y="1743733"/>
              </a:cxn>
              <a:cxn ang="0">
                <a:pos x="3602430" y="1743733"/>
              </a:cxn>
              <a:cxn ang="0">
                <a:pos x="3536396" y="1726254"/>
              </a:cxn>
              <a:cxn ang="0">
                <a:pos x="3334485" y="1713437"/>
              </a:cxn>
              <a:cxn ang="0">
                <a:pos x="3309087" y="1734410"/>
              </a:cxn>
              <a:cxn ang="0">
                <a:pos x="3408138" y="1736741"/>
              </a:cxn>
              <a:cxn ang="0">
                <a:pos x="3524968" y="1746062"/>
              </a:cxn>
              <a:cxn ang="0">
                <a:pos x="3602430" y="1743733"/>
              </a:cxn>
              <a:cxn ang="0">
                <a:pos x="3602430" y="1743733"/>
              </a:cxn>
              <a:cxn ang="0">
                <a:pos x="3606240" y="1676150"/>
              </a:cxn>
              <a:cxn ang="0">
                <a:pos x="3512269" y="1681975"/>
              </a:cxn>
              <a:cxn ang="0">
                <a:pos x="3326866" y="1673819"/>
              </a:cxn>
              <a:cxn ang="0">
                <a:pos x="3314168" y="1697123"/>
              </a:cxn>
              <a:cxn ang="0">
                <a:pos x="3414487" y="1699454"/>
              </a:cxn>
              <a:cxn ang="0">
                <a:pos x="3524968" y="1699454"/>
              </a:cxn>
              <a:cxn ang="0">
                <a:pos x="3615128" y="1699454"/>
              </a:cxn>
              <a:cxn ang="0">
                <a:pos x="3606240" y="1676150"/>
              </a:cxn>
              <a:cxn ang="0">
                <a:pos x="2957331" y="1402321"/>
              </a:cxn>
              <a:cxn ang="0">
                <a:pos x="2957331" y="1402321"/>
              </a:cxn>
              <a:cxn ang="0">
                <a:pos x="3065272" y="1415139"/>
              </a:cxn>
              <a:cxn ang="0">
                <a:pos x="3156702" y="1418635"/>
              </a:cxn>
              <a:cxn ang="0">
                <a:pos x="3215117" y="1413974"/>
              </a:cxn>
              <a:cxn ang="0">
                <a:pos x="3135113" y="1399991"/>
              </a:cxn>
              <a:cxn ang="0">
                <a:pos x="3022095" y="1401156"/>
              </a:cxn>
              <a:cxn ang="0">
                <a:pos x="2957331" y="1402321"/>
              </a:cxn>
              <a:cxn ang="0">
                <a:pos x="2957331" y="1402321"/>
              </a:cxn>
              <a:cxn ang="0">
                <a:pos x="3334485" y="1652845"/>
              </a:cxn>
              <a:cxn ang="0">
                <a:pos x="3569412" y="1651680"/>
              </a:cxn>
              <a:cxn ang="0">
                <a:pos x="3615128" y="1645853"/>
              </a:cxn>
              <a:cxn ang="0">
                <a:pos x="3588461" y="1631870"/>
              </a:cxn>
              <a:cxn ang="0">
                <a:pos x="3411948" y="1641193"/>
              </a:cxn>
              <a:cxn ang="0">
                <a:pos x="3323056" y="1629541"/>
              </a:cxn>
              <a:cxn ang="0">
                <a:pos x="3296389" y="1638862"/>
              </a:cxn>
              <a:cxn ang="0">
                <a:pos x="3334485" y="1652845"/>
              </a:cxn>
              <a:cxn ang="0">
                <a:pos x="3629097" y="1586427"/>
              </a:cxn>
              <a:cxn ang="0">
                <a:pos x="3578302" y="1588758"/>
              </a:cxn>
              <a:cxn ang="0">
                <a:pos x="3472903" y="1589923"/>
              </a:cxn>
              <a:cxn ang="0">
                <a:pos x="3291310" y="1584097"/>
              </a:cxn>
              <a:cxn ang="0">
                <a:pos x="3635447" y="1607401"/>
              </a:cxn>
              <a:cxn ang="0">
                <a:pos x="3629097" y="1586427"/>
              </a:cxn>
              <a:cxn ang="0">
                <a:pos x="3615128" y="1698288"/>
              </a:cxn>
              <a:cxn ang="0">
                <a:pos x="3615128" y="1698288"/>
              </a:cxn>
              <a:cxn ang="0">
                <a:pos x="3615128" y="1698288"/>
              </a:cxn>
              <a:cxn ang="0">
                <a:pos x="3626557" y="1471070"/>
              </a:cxn>
              <a:cxn ang="0">
                <a:pos x="3626557" y="1471070"/>
              </a:cxn>
              <a:cxn ang="0">
                <a:pos x="3618938" y="1450095"/>
              </a:cxn>
              <a:cxn ang="0">
                <a:pos x="3568144" y="1452426"/>
              </a:cxn>
              <a:cxn ang="0">
                <a:pos x="3462743" y="1453591"/>
              </a:cxn>
              <a:cxn ang="0">
                <a:pos x="3282420" y="1447766"/>
              </a:cxn>
              <a:cxn ang="0">
                <a:pos x="3626557" y="1471070"/>
              </a:cxn>
              <a:cxn ang="0">
                <a:pos x="3086859" y="1786845"/>
              </a:cxn>
              <a:cxn ang="0">
                <a:pos x="3142733" y="1782185"/>
              </a:cxn>
              <a:cxn ang="0">
                <a:pos x="3269721" y="1788011"/>
              </a:cxn>
              <a:cxn ang="0">
                <a:pos x="3278612" y="1768202"/>
              </a:cxn>
              <a:cxn ang="0">
                <a:pos x="3204957" y="1764706"/>
              </a:cxn>
              <a:cxn ang="0">
                <a:pos x="3074160" y="1764706"/>
              </a:cxn>
              <a:cxn ang="0">
                <a:pos x="3074160" y="1764706"/>
              </a:cxn>
              <a:cxn ang="0">
                <a:pos x="3074160" y="1764706"/>
              </a:cxn>
              <a:cxn ang="0">
                <a:pos x="3086859" y="1786845"/>
              </a:cxn>
              <a:cxn ang="0">
                <a:pos x="3074160" y="1764706"/>
              </a:cxn>
              <a:cxn ang="0">
                <a:pos x="3074160" y="1764706"/>
              </a:cxn>
              <a:cxn ang="0">
                <a:pos x="3074160" y="1764706"/>
              </a:cxn>
              <a:cxn ang="0">
                <a:pos x="3072890" y="1765872"/>
              </a:cxn>
              <a:cxn ang="0">
                <a:pos x="3072890" y="1765872"/>
              </a:cxn>
              <a:cxn ang="0">
                <a:pos x="3074160" y="1764706"/>
              </a:cxn>
              <a:cxn ang="0">
                <a:pos x="3072890" y="1765872"/>
              </a:cxn>
              <a:cxn ang="0">
                <a:pos x="3061461" y="531900"/>
              </a:cxn>
              <a:cxn ang="0">
                <a:pos x="3061461" y="531900"/>
              </a:cxn>
              <a:cxn ang="0">
                <a:pos x="3061461" y="531900"/>
              </a:cxn>
              <a:cxn ang="0">
                <a:pos x="3349723" y="1425626"/>
              </a:cxn>
              <a:cxn ang="0">
                <a:pos x="3527508" y="1422131"/>
              </a:cxn>
              <a:cxn ang="0">
                <a:pos x="3624017" y="1411644"/>
              </a:cxn>
              <a:cxn ang="0">
                <a:pos x="3560524" y="1401156"/>
              </a:cxn>
              <a:cxn ang="0">
                <a:pos x="3358614" y="1402321"/>
              </a:cxn>
              <a:cxn ang="0">
                <a:pos x="3309087" y="1415139"/>
              </a:cxn>
              <a:cxn ang="0">
                <a:pos x="3349723" y="1425626"/>
              </a:cxn>
              <a:cxn ang="0">
                <a:pos x="3349723" y="1425626"/>
              </a:cxn>
              <a:cxn ang="0">
                <a:pos x="3612590" y="1334740"/>
              </a:cxn>
              <a:cxn ang="0">
                <a:pos x="3612590" y="1334740"/>
              </a:cxn>
              <a:cxn ang="0">
                <a:pos x="3612590" y="1334740"/>
              </a:cxn>
              <a:cxn ang="0">
                <a:pos x="3677353" y="911762"/>
              </a:cxn>
              <a:cxn ang="0">
                <a:pos x="3612590" y="909433"/>
              </a:cxn>
              <a:cxn ang="0">
                <a:pos x="3481792" y="903606"/>
              </a:cxn>
              <a:cxn ang="0">
                <a:pos x="3344643" y="904771"/>
              </a:cxn>
              <a:cxn ang="0">
                <a:pos x="3450044" y="914093"/>
              </a:cxn>
              <a:cxn ang="0">
                <a:pos x="3673543" y="925745"/>
              </a:cxn>
              <a:cxn ang="0">
                <a:pos x="3673543" y="925745"/>
              </a:cxn>
              <a:cxn ang="0">
                <a:pos x="3673543" y="925745"/>
              </a:cxn>
              <a:cxn ang="0">
                <a:pos x="3677353" y="911762"/>
              </a:cxn>
              <a:cxn ang="0">
                <a:pos x="3329406" y="1312599"/>
              </a:cxn>
              <a:cxn ang="0">
                <a:pos x="3612590" y="1335904"/>
              </a:cxn>
              <a:cxn ang="0">
                <a:pos x="3612590" y="1335904"/>
              </a:cxn>
              <a:cxn ang="0">
                <a:pos x="3612590" y="1335904"/>
              </a:cxn>
              <a:cxn ang="0">
                <a:pos x="3575762" y="1312599"/>
              </a:cxn>
              <a:cxn ang="0">
                <a:pos x="3455124" y="1320757"/>
              </a:cxn>
              <a:cxn ang="0">
                <a:pos x="3329406" y="1312599"/>
              </a:cxn>
              <a:cxn ang="0">
                <a:pos x="3655764" y="1241521"/>
              </a:cxn>
              <a:cxn ang="0">
                <a:pos x="3655764" y="1241521"/>
              </a:cxn>
              <a:cxn ang="0">
                <a:pos x="3521158" y="1219382"/>
              </a:cxn>
              <a:cxn ang="0">
                <a:pos x="3306547" y="1221712"/>
              </a:cxn>
              <a:cxn ang="0">
                <a:pos x="3477982" y="1233364"/>
              </a:cxn>
              <a:cxn ang="0">
                <a:pos x="3582112" y="1239191"/>
              </a:cxn>
              <a:cxn ang="0">
                <a:pos x="3655764" y="1241521"/>
              </a:cxn>
              <a:cxn ang="0">
                <a:pos x="3655764" y="1241521"/>
              </a:cxn>
              <a:cxn ang="0">
                <a:pos x="3220195" y="1185590"/>
              </a:cxn>
              <a:cxn ang="0">
                <a:pos x="3279880" y="1193747"/>
              </a:cxn>
              <a:cxn ang="0">
                <a:pos x="3255753" y="1170442"/>
              </a:cxn>
              <a:cxn ang="0">
                <a:pos x="3255753" y="1170442"/>
              </a:cxn>
              <a:cxn ang="0">
                <a:pos x="3102097" y="1171607"/>
              </a:cxn>
              <a:cxn ang="0">
                <a:pos x="3013205" y="1176269"/>
              </a:cxn>
              <a:cxn ang="0">
                <a:pos x="3042413" y="1192582"/>
              </a:cxn>
              <a:cxn ang="0">
                <a:pos x="3042413" y="1192582"/>
              </a:cxn>
              <a:cxn ang="0">
                <a:pos x="3220195" y="1185590"/>
              </a:cxn>
              <a:cxn ang="0">
                <a:pos x="2595415" y="1119172"/>
              </a:cxn>
              <a:cxn ang="0">
                <a:pos x="2710975" y="1118007"/>
              </a:cxn>
              <a:cxn ang="0">
                <a:pos x="2925585" y="1124999"/>
              </a:cxn>
              <a:cxn ang="0">
                <a:pos x="2954791" y="1135486"/>
              </a:cxn>
              <a:cxn ang="0">
                <a:pos x="2970029" y="1115677"/>
              </a:cxn>
              <a:cxn ang="0">
                <a:pos x="2872249" y="1105189"/>
              </a:cxn>
              <a:cxn ang="0">
                <a:pos x="2627163" y="1101695"/>
              </a:cxn>
              <a:cxn ang="0">
                <a:pos x="2595415" y="1119172"/>
              </a:cxn>
              <a:cxn ang="0">
                <a:pos x="3667194" y="590162"/>
              </a:cxn>
              <a:cxn ang="0">
                <a:pos x="3541475" y="588996"/>
              </a:cxn>
              <a:cxn ang="0">
                <a:pos x="3443696" y="577344"/>
              </a:cxn>
              <a:cxn ang="0">
                <a:pos x="3430997" y="590162"/>
              </a:cxn>
              <a:cxn ang="0">
                <a:pos x="3547825" y="605308"/>
              </a:cxn>
              <a:cxn ang="0">
                <a:pos x="3607510" y="608804"/>
              </a:cxn>
              <a:cxn ang="0">
                <a:pos x="3726878" y="608804"/>
              </a:cxn>
              <a:cxn ang="0">
                <a:pos x="3728148" y="591326"/>
              </a:cxn>
              <a:cxn ang="0">
                <a:pos x="3667194" y="590162"/>
              </a:cxn>
              <a:cxn ang="0">
                <a:pos x="3602430" y="1358044"/>
              </a:cxn>
              <a:cxn ang="0">
                <a:pos x="3514807" y="1360373"/>
              </a:cxn>
              <a:cxn ang="0">
                <a:pos x="3430997" y="1360373"/>
              </a:cxn>
              <a:cxn ang="0">
                <a:pos x="3362422" y="1347557"/>
              </a:cxn>
              <a:cxn ang="0">
                <a:pos x="3349723" y="1368530"/>
              </a:cxn>
              <a:cxn ang="0">
                <a:pos x="3436076" y="1373192"/>
              </a:cxn>
              <a:cxn ang="0">
                <a:pos x="3530046" y="1381348"/>
              </a:cxn>
              <a:cxn ang="0">
                <a:pos x="3610050" y="1383679"/>
              </a:cxn>
              <a:cxn ang="0">
                <a:pos x="3610050" y="1383679"/>
              </a:cxn>
              <a:cxn ang="0">
                <a:pos x="3610050" y="1383679"/>
              </a:cxn>
              <a:cxn ang="0">
                <a:pos x="3602430" y="1358044"/>
              </a:cxn>
              <a:cxn ang="0">
                <a:pos x="3618938" y="1286964"/>
              </a:cxn>
              <a:cxn ang="0">
                <a:pos x="3610050" y="1268322"/>
              </a:cxn>
              <a:cxn ang="0">
                <a:pos x="3571952" y="1271816"/>
              </a:cxn>
              <a:cxn ang="0">
                <a:pos x="3472903" y="1274147"/>
              </a:cxn>
              <a:cxn ang="0">
                <a:pos x="3357342" y="1269487"/>
              </a:cxn>
              <a:cxn ang="0">
                <a:pos x="3618938" y="1286964"/>
              </a:cxn>
              <a:cxn ang="0">
                <a:pos x="3069080" y="556369"/>
              </a:cxn>
              <a:cxn ang="0">
                <a:pos x="3156702" y="554039"/>
              </a:cxn>
              <a:cxn ang="0">
                <a:pos x="3239244" y="554039"/>
              </a:cxn>
              <a:cxn ang="0">
                <a:pos x="3307817" y="566856"/>
              </a:cxn>
              <a:cxn ang="0">
                <a:pos x="3320516" y="545882"/>
              </a:cxn>
              <a:cxn ang="0">
                <a:pos x="3234166" y="541221"/>
              </a:cxn>
              <a:cxn ang="0">
                <a:pos x="3140193" y="533065"/>
              </a:cxn>
              <a:cxn ang="0">
                <a:pos x="3060191" y="530734"/>
              </a:cxn>
              <a:cxn ang="0">
                <a:pos x="3069080" y="556369"/>
              </a:cxn>
              <a:cxn ang="0">
                <a:pos x="3639255" y="1606235"/>
              </a:cxn>
              <a:cxn ang="0">
                <a:pos x="3635447" y="1607401"/>
              </a:cxn>
              <a:cxn ang="0">
                <a:pos x="3631637" y="1609732"/>
              </a:cxn>
              <a:cxn ang="0">
                <a:pos x="3639255" y="1606235"/>
              </a:cxn>
              <a:cxn ang="0">
                <a:pos x="3323056" y="488787"/>
              </a:cxn>
              <a:cxn ang="0">
                <a:pos x="3145273" y="492282"/>
              </a:cxn>
              <a:cxn ang="0">
                <a:pos x="3048763" y="502769"/>
              </a:cxn>
              <a:cxn ang="0">
                <a:pos x="3112256" y="513257"/>
              </a:cxn>
              <a:cxn ang="0">
                <a:pos x="3314168" y="512091"/>
              </a:cxn>
              <a:cxn ang="0">
                <a:pos x="3363692" y="499274"/>
              </a:cxn>
              <a:cxn ang="0">
                <a:pos x="3323056" y="488787"/>
              </a:cxn>
              <a:cxn ang="0">
                <a:pos x="3323056" y="488787"/>
              </a:cxn>
              <a:cxn ang="0">
                <a:pos x="3017015" y="672892"/>
              </a:cxn>
              <a:cxn ang="0">
                <a:pos x="3017015" y="672892"/>
              </a:cxn>
              <a:cxn ang="0">
                <a:pos x="3017015" y="672892"/>
              </a:cxn>
              <a:cxn ang="0">
                <a:pos x="3151624" y="695031"/>
              </a:cxn>
              <a:cxn ang="0">
                <a:pos x="3366232" y="692701"/>
              </a:cxn>
              <a:cxn ang="0">
                <a:pos x="3194798" y="681049"/>
              </a:cxn>
              <a:cxn ang="0">
                <a:pos x="3090669" y="675222"/>
              </a:cxn>
              <a:cxn ang="0">
                <a:pos x="3017015" y="672892"/>
              </a:cxn>
              <a:cxn ang="0">
                <a:pos x="3052571" y="627449"/>
              </a:cxn>
              <a:cxn ang="0">
                <a:pos x="3061461" y="646091"/>
              </a:cxn>
              <a:cxn ang="0">
                <a:pos x="3099557" y="642595"/>
              </a:cxn>
              <a:cxn ang="0">
                <a:pos x="3198608" y="640266"/>
              </a:cxn>
              <a:cxn ang="0">
                <a:pos x="3314168" y="644926"/>
              </a:cxn>
              <a:cxn ang="0">
                <a:pos x="3052571" y="627449"/>
              </a:cxn>
              <a:cxn ang="0">
                <a:pos x="3395440" y="551709"/>
              </a:cxn>
              <a:cxn ang="0">
                <a:pos x="3499569" y="556369"/>
              </a:cxn>
              <a:cxn ang="0">
                <a:pos x="3706560" y="557535"/>
              </a:cxn>
              <a:cxn ang="0">
                <a:pos x="3706560" y="536561"/>
              </a:cxn>
              <a:cxn ang="0">
                <a:pos x="3602430" y="542386"/>
              </a:cxn>
              <a:cxn ang="0">
                <a:pos x="3405598" y="535396"/>
              </a:cxn>
              <a:cxn ang="0">
                <a:pos x="3395440" y="551709"/>
              </a:cxn>
              <a:cxn ang="0">
                <a:pos x="3342105" y="602979"/>
              </a:cxn>
              <a:cxn ang="0">
                <a:pos x="3058921" y="579673"/>
              </a:cxn>
              <a:cxn ang="0">
                <a:pos x="3058921" y="579673"/>
              </a:cxn>
              <a:cxn ang="0">
                <a:pos x="3095747" y="602979"/>
              </a:cxn>
              <a:cxn ang="0">
                <a:pos x="3216387" y="594822"/>
              </a:cxn>
              <a:cxn ang="0">
                <a:pos x="3342105" y="602979"/>
              </a:cxn>
              <a:cxn ang="0">
                <a:pos x="3607510" y="499274"/>
              </a:cxn>
              <a:cxn ang="0">
                <a:pos x="3516077" y="495778"/>
              </a:cxn>
              <a:cxn ang="0">
                <a:pos x="3457664" y="500439"/>
              </a:cxn>
              <a:cxn ang="0">
                <a:pos x="3537666" y="514421"/>
              </a:cxn>
              <a:cxn ang="0">
                <a:pos x="3650686" y="513257"/>
              </a:cxn>
              <a:cxn ang="0">
                <a:pos x="3714179" y="510926"/>
              </a:cxn>
              <a:cxn ang="0">
                <a:pos x="3714179" y="510926"/>
              </a:cxn>
              <a:cxn ang="0">
                <a:pos x="3714179" y="510926"/>
              </a:cxn>
              <a:cxn ang="0">
                <a:pos x="3607510" y="499274"/>
              </a:cxn>
              <a:cxn ang="0">
                <a:pos x="3702750" y="477134"/>
              </a:cxn>
              <a:cxn ang="0">
                <a:pos x="3690052" y="478299"/>
              </a:cxn>
              <a:cxn ang="0">
                <a:pos x="3702750" y="477134"/>
              </a:cxn>
              <a:cxn ang="0">
                <a:pos x="3706560" y="557535"/>
              </a:cxn>
              <a:cxn ang="0">
                <a:pos x="3706560" y="557535"/>
              </a:cxn>
              <a:cxn ang="0">
                <a:pos x="3706560" y="557535"/>
              </a:cxn>
              <a:cxn ang="0">
                <a:pos x="3683702" y="478299"/>
              </a:cxn>
              <a:cxn ang="0">
                <a:pos x="3683702" y="478299"/>
              </a:cxn>
              <a:cxn ang="0">
                <a:pos x="3683702" y="478299"/>
              </a:cxn>
              <a:cxn ang="0">
                <a:pos x="3561794" y="1918516"/>
              </a:cxn>
              <a:cxn ang="0">
                <a:pos x="3371312" y="1890550"/>
              </a:cxn>
              <a:cxn ang="0">
                <a:pos x="3354804" y="1913854"/>
              </a:cxn>
              <a:cxn ang="0">
                <a:pos x="3461473" y="1920847"/>
              </a:cxn>
              <a:cxn ang="0">
                <a:pos x="3568144" y="1935995"/>
              </a:cxn>
              <a:cxn ang="0">
                <a:pos x="3645606" y="1934829"/>
              </a:cxn>
              <a:cxn ang="0">
                <a:pos x="3645606" y="1934829"/>
              </a:cxn>
              <a:cxn ang="0">
                <a:pos x="3645606" y="1934829"/>
              </a:cxn>
              <a:cxn ang="0">
                <a:pos x="3561794" y="1918516"/>
              </a:cxn>
              <a:cxn ang="0">
                <a:pos x="2552239" y="305847"/>
              </a:cxn>
              <a:cxn ang="0">
                <a:pos x="2437951" y="296525"/>
              </a:cxn>
              <a:cxn ang="0">
                <a:pos x="2246199" y="290699"/>
              </a:cxn>
              <a:cxn ang="0">
                <a:pos x="2356678" y="312837"/>
              </a:cxn>
              <a:cxn ang="0">
                <a:pos x="2473507" y="323324"/>
              </a:cxn>
              <a:cxn ang="0">
                <a:pos x="2583987" y="327986"/>
              </a:cxn>
              <a:cxn ang="0">
                <a:pos x="2552239" y="305847"/>
              </a:cxn>
              <a:cxn ang="0">
                <a:pos x="2583987" y="1644688"/>
              </a:cxn>
              <a:cxn ang="0">
                <a:pos x="2468427" y="1643523"/>
              </a:cxn>
              <a:cxn ang="0">
                <a:pos x="2464617" y="1643523"/>
              </a:cxn>
              <a:cxn ang="0">
                <a:pos x="2266517" y="1662167"/>
              </a:cxn>
              <a:cxn ang="0">
                <a:pos x="2263977" y="1684306"/>
              </a:cxn>
              <a:cxn ang="0">
                <a:pos x="2364298" y="1672653"/>
              </a:cxn>
              <a:cxn ang="0">
                <a:pos x="2558589" y="1663332"/>
              </a:cxn>
              <a:cxn ang="0">
                <a:pos x="2583987" y="1644688"/>
              </a:cxn>
              <a:cxn ang="0">
                <a:pos x="2255087" y="1785680"/>
              </a:cxn>
              <a:cxn ang="0">
                <a:pos x="2327471" y="1782185"/>
              </a:cxn>
              <a:cxn ang="0">
                <a:pos x="2521762" y="1769368"/>
              </a:cxn>
              <a:cxn ang="0">
                <a:pos x="2585257" y="1757716"/>
              </a:cxn>
              <a:cxn ang="0">
                <a:pos x="2484936" y="1749558"/>
              </a:cxn>
              <a:cxn ang="0">
                <a:pos x="2483666" y="1749558"/>
              </a:cxn>
              <a:cxn ang="0">
                <a:pos x="2277946" y="1769368"/>
              </a:cxn>
              <a:cxn ang="0">
                <a:pos x="2255087" y="1785680"/>
              </a:cxn>
              <a:cxn ang="0">
                <a:pos x="2550969" y="1905698"/>
              </a:cxn>
              <a:cxn ang="0">
                <a:pos x="2455729" y="1908029"/>
              </a:cxn>
              <a:cxn ang="0">
                <a:pos x="2335091" y="1919681"/>
              </a:cxn>
              <a:cxn ang="0">
                <a:pos x="2285565" y="1920847"/>
              </a:cxn>
              <a:cxn ang="0">
                <a:pos x="2281756" y="1942985"/>
              </a:cxn>
              <a:cxn ang="0">
                <a:pos x="2507795" y="1926672"/>
              </a:cxn>
              <a:cxn ang="0">
                <a:pos x="2587797" y="1916185"/>
              </a:cxn>
              <a:cxn ang="0">
                <a:pos x="2550969" y="1905698"/>
              </a:cxn>
              <a:cxn ang="0">
                <a:pos x="2550969" y="1905698"/>
              </a:cxn>
              <a:cxn ang="0">
                <a:pos x="2483666" y="1748393"/>
              </a:cxn>
              <a:cxn ang="0">
                <a:pos x="2483666" y="1748393"/>
              </a:cxn>
              <a:cxn ang="0">
                <a:pos x="2483666" y="1748393"/>
              </a:cxn>
              <a:cxn ang="0">
                <a:pos x="2493825" y="351290"/>
              </a:cxn>
              <a:cxn ang="0">
                <a:pos x="2354138" y="343134"/>
              </a:cxn>
              <a:cxn ang="0">
                <a:pos x="2256357" y="346630"/>
              </a:cxn>
              <a:cxn ang="0">
                <a:pos x="2352869" y="366438"/>
              </a:cxn>
              <a:cxn ang="0">
                <a:pos x="2490016" y="376925"/>
              </a:cxn>
              <a:cxn ang="0">
                <a:pos x="2585257" y="379255"/>
              </a:cxn>
              <a:cxn ang="0">
                <a:pos x="2577638" y="352455"/>
              </a:cxn>
              <a:cxn ang="0">
                <a:pos x="2493825" y="351290"/>
              </a:cxn>
              <a:cxn ang="0">
                <a:pos x="3024634" y="353621"/>
              </a:cxn>
              <a:cxn ang="0">
                <a:pos x="3024634" y="353621"/>
              </a:cxn>
              <a:cxn ang="0">
                <a:pos x="3062731" y="369934"/>
              </a:cxn>
              <a:cxn ang="0">
                <a:pos x="3179559" y="372265"/>
              </a:cxn>
              <a:cxn ang="0">
                <a:pos x="3362422" y="380421"/>
              </a:cxn>
              <a:cxn ang="0">
                <a:pos x="3357342" y="366438"/>
              </a:cxn>
              <a:cxn ang="0">
                <a:pos x="3257023" y="361777"/>
              </a:cxn>
              <a:cxn ang="0">
                <a:pos x="3126225" y="357117"/>
              </a:cxn>
              <a:cxn ang="0">
                <a:pos x="3024634" y="353621"/>
              </a:cxn>
              <a:cxn ang="0">
                <a:pos x="3024634" y="353621"/>
              </a:cxn>
              <a:cxn ang="0">
                <a:pos x="2816374" y="185828"/>
              </a:cxn>
              <a:cxn ang="0">
                <a:pos x="2688116" y="180003"/>
              </a:cxn>
              <a:cxn ang="0">
                <a:pos x="2613194" y="188159"/>
              </a:cxn>
              <a:cxn ang="0">
                <a:pos x="2697006" y="199811"/>
              </a:cxn>
              <a:cxn ang="0">
                <a:pos x="2956061" y="211463"/>
              </a:cxn>
              <a:cxn ang="0">
                <a:pos x="2986538" y="204472"/>
              </a:cxn>
              <a:cxn ang="0">
                <a:pos x="2954791" y="192820"/>
              </a:cxn>
              <a:cxn ang="0">
                <a:pos x="2954791" y="192820"/>
              </a:cxn>
              <a:cxn ang="0">
                <a:pos x="2816374" y="185828"/>
              </a:cxn>
              <a:cxn ang="0">
                <a:pos x="2707165" y="1076060"/>
              </a:cxn>
              <a:cxn ang="0">
                <a:pos x="2898916" y="1078390"/>
              </a:cxn>
              <a:cxn ang="0">
                <a:pos x="2937013" y="1065573"/>
              </a:cxn>
              <a:cxn ang="0">
                <a:pos x="2860820" y="1057415"/>
              </a:cxn>
              <a:cxn ang="0">
                <a:pos x="2648750" y="1057415"/>
              </a:cxn>
              <a:cxn ang="0">
                <a:pos x="2618273" y="1077225"/>
              </a:cxn>
              <a:cxn ang="0">
                <a:pos x="2707165" y="1076060"/>
              </a:cxn>
              <a:cxn ang="0">
                <a:pos x="2271596" y="445673"/>
              </a:cxn>
              <a:cxn ang="0">
                <a:pos x="2356678" y="446839"/>
              </a:cxn>
              <a:cxn ang="0">
                <a:pos x="2547159" y="451499"/>
              </a:cxn>
              <a:cxn ang="0">
                <a:pos x="2581447" y="427029"/>
              </a:cxn>
              <a:cxn ang="0">
                <a:pos x="2608114" y="407221"/>
              </a:cxn>
              <a:cxn ang="0">
                <a:pos x="2531922" y="386246"/>
              </a:cxn>
              <a:cxn ang="0">
                <a:pos x="2422713" y="381586"/>
              </a:cxn>
              <a:cxn ang="0">
                <a:pos x="2293185" y="380421"/>
              </a:cxn>
              <a:cxn ang="0">
                <a:pos x="2417633" y="404890"/>
              </a:cxn>
              <a:cxn ang="0">
                <a:pos x="2514143" y="414212"/>
              </a:cxn>
              <a:cxn ang="0">
                <a:pos x="2575098" y="420039"/>
              </a:cxn>
              <a:cxn ang="0">
                <a:pos x="2422713" y="420039"/>
              </a:cxn>
              <a:cxn ang="0">
                <a:pos x="2336361" y="420039"/>
              </a:cxn>
              <a:cxn ang="0">
                <a:pos x="2250009" y="421204"/>
              </a:cxn>
              <a:cxn ang="0">
                <a:pos x="2271596" y="445673"/>
              </a:cxn>
              <a:cxn ang="0">
                <a:pos x="3994822" y="1211225"/>
              </a:cxn>
              <a:cxn ang="0">
                <a:pos x="3856406" y="1210060"/>
              </a:cxn>
              <a:cxn ang="0">
                <a:pos x="3691322" y="1215886"/>
              </a:cxn>
              <a:cxn ang="0">
                <a:pos x="3740846" y="1225208"/>
              </a:cxn>
              <a:cxn ang="0">
                <a:pos x="3851326" y="1222877"/>
              </a:cxn>
              <a:cxn ang="0">
                <a:pos x="3985934" y="1229869"/>
              </a:cxn>
              <a:cxn ang="0">
                <a:pos x="4068476" y="1232198"/>
              </a:cxn>
              <a:cxn ang="0">
                <a:pos x="3994822" y="1211225"/>
              </a:cxn>
              <a:cxn ang="0">
                <a:pos x="4335150" y="14540"/>
              </a:cxn>
              <a:cxn ang="0">
                <a:pos x="4133239" y="23863"/>
              </a:cxn>
              <a:cxn ang="0">
                <a:pos x="4092603" y="40175"/>
              </a:cxn>
              <a:cxn ang="0">
                <a:pos x="4190384" y="47167"/>
              </a:cxn>
              <a:cxn ang="0">
                <a:pos x="4190384" y="47167"/>
              </a:cxn>
              <a:cxn ang="0">
                <a:pos x="4383406" y="28523"/>
              </a:cxn>
              <a:cxn ang="0">
                <a:pos x="4383406" y="6384"/>
              </a:cxn>
              <a:cxn ang="0">
                <a:pos x="4335150" y="14540"/>
              </a:cxn>
              <a:cxn ang="0">
                <a:pos x="3778942" y="381586"/>
              </a:cxn>
              <a:cxn ang="0">
                <a:pos x="3778942" y="381586"/>
              </a:cxn>
              <a:cxn ang="0">
                <a:pos x="3778942" y="381586"/>
              </a:cxn>
              <a:cxn ang="0">
                <a:pos x="3998632" y="401394"/>
              </a:cxn>
              <a:cxn ang="0">
                <a:pos x="3822120" y="416543"/>
              </a:cxn>
              <a:cxn ang="0">
                <a:pos x="3766244" y="417708"/>
              </a:cxn>
              <a:cxn ang="0">
                <a:pos x="3843707" y="428195"/>
              </a:cxn>
              <a:cxn ang="0">
                <a:pos x="3843707" y="428195"/>
              </a:cxn>
              <a:cxn ang="0">
                <a:pos x="3926249" y="427029"/>
              </a:cxn>
              <a:cxn ang="0">
                <a:pos x="4026570" y="423535"/>
              </a:cxn>
              <a:cxn ang="0">
                <a:pos x="4074824" y="404890"/>
              </a:cxn>
              <a:cxn ang="0">
                <a:pos x="3998632" y="401394"/>
              </a:cxn>
              <a:cxn ang="0">
                <a:pos x="3795451" y="480630"/>
              </a:cxn>
              <a:cxn ang="0">
                <a:pos x="3997362" y="471308"/>
              </a:cxn>
              <a:cxn ang="0">
                <a:pos x="4074824" y="465482"/>
              </a:cxn>
              <a:cxn ang="0">
                <a:pos x="4062126" y="446839"/>
              </a:cxn>
              <a:cxn ang="0">
                <a:pos x="3879263" y="460822"/>
              </a:cxn>
              <a:cxn ang="0">
                <a:pos x="3795451" y="457326"/>
              </a:cxn>
              <a:cxn ang="0">
                <a:pos x="3795451" y="480630"/>
              </a:cxn>
              <a:cxn ang="0">
                <a:pos x="3795451" y="480630"/>
              </a:cxn>
              <a:cxn ang="0">
                <a:pos x="3843707" y="428195"/>
              </a:cxn>
              <a:cxn ang="0">
                <a:pos x="3843707" y="428195"/>
              </a:cxn>
              <a:cxn ang="0">
                <a:pos x="3843707" y="428195"/>
              </a:cxn>
              <a:cxn ang="0">
                <a:pos x="3056381" y="217290"/>
              </a:cxn>
              <a:cxn ang="0">
                <a:pos x="3056381" y="217290"/>
              </a:cxn>
              <a:cxn ang="0">
                <a:pos x="3056381" y="217290"/>
              </a:cxn>
              <a:cxn ang="0">
                <a:pos x="3639255" y="1955803"/>
              </a:cxn>
              <a:cxn ang="0">
                <a:pos x="3538936" y="1953472"/>
              </a:cxn>
              <a:cxn ang="0">
                <a:pos x="3452584" y="1951142"/>
              </a:cxn>
              <a:cxn ang="0">
                <a:pos x="3405598" y="1948812"/>
              </a:cxn>
              <a:cxn ang="0">
                <a:pos x="3366232" y="1937160"/>
              </a:cxn>
              <a:cxn ang="0">
                <a:pos x="3352263" y="1960464"/>
              </a:cxn>
              <a:cxn ang="0">
                <a:pos x="3436076" y="1965124"/>
              </a:cxn>
              <a:cxn ang="0">
                <a:pos x="3538936" y="1972116"/>
              </a:cxn>
              <a:cxn ang="0">
                <a:pos x="3625288" y="1976778"/>
              </a:cxn>
              <a:cxn ang="0">
                <a:pos x="3639255" y="1955803"/>
              </a:cxn>
              <a:cxn ang="0">
                <a:pos x="3662114" y="263898"/>
              </a:cxn>
              <a:cxn ang="0">
                <a:pos x="3591001" y="268560"/>
              </a:cxn>
              <a:cxn ang="0">
                <a:pos x="3441156" y="263898"/>
              </a:cxn>
              <a:cxn ang="0">
                <a:pos x="3419567" y="281377"/>
              </a:cxn>
              <a:cxn ang="0">
                <a:pos x="3491950" y="283707"/>
              </a:cxn>
              <a:cxn ang="0">
                <a:pos x="3672273" y="287203"/>
              </a:cxn>
              <a:cxn ang="0">
                <a:pos x="3662114" y="263898"/>
              </a:cxn>
              <a:cxn ang="0">
                <a:pos x="4071016" y="1228704"/>
              </a:cxn>
              <a:cxn ang="0">
                <a:pos x="4068476" y="1231034"/>
              </a:cxn>
              <a:cxn ang="0">
                <a:pos x="4065936" y="1233364"/>
              </a:cxn>
              <a:cxn ang="0">
                <a:pos x="4071016" y="1228704"/>
              </a:cxn>
              <a:cxn ang="0">
                <a:pos x="4036728" y="352455"/>
              </a:cxn>
              <a:cxn ang="0">
                <a:pos x="3810690" y="366438"/>
              </a:cxn>
              <a:cxn ang="0">
                <a:pos x="3748466" y="365273"/>
              </a:cxn>
              <a:cxn ang="0">
                <a:pos x="3778942" y="380421"/>
              </a:cxn>
              <a:cxn ang="0">
                <a:pos x="3778942" y="380421"/>
              </a:cxn>
              <a:cxn ang="0">
                <a:pos x="3851326" y="379255"/>
              </a:cxn>
              <a:cxn ang="0">
                <a:pos x="3977045" y="376925"/>
              </a:cxn>
              <a:cxn ang="0">
                <a:pos x="4053237" y="374594"/>
              </a:cxn>
              <a:cxn ang="0">
                <a:pos x="4036728" y="352455"/>
              </a:cxn>
              <a:cxn ang="0">
                <a:pos x="3828468" y="988668"/>
              </a:cxn>
              <a:cxn ang="0">
                <a:pos x="3952916" y="994494"/>
              </a:cxn>
              <a:cxn ang="0">
                <a:pos x="4059587" y="992163"/>
              </a:cxn>
              <a:cxn ang="0">
                <a:pos x="4059587" y="992163"/>
              </a:cxn>
              <a:cxn ang="0">
                <a:pos x="4059587" y="992163"/>
              </a:cxn>
              <a:cxn ang="0">
                <a:pos x="4078634" y="980511"/>
              </a:cxn>
              <a:cxn ang="0">
                <a:pos x="4035458" y="978180"/>
              </a:cxn>
              <a:cxn ang="0">
                <a:pos x="3907202" y="978180"/>
              </a:cxn>
              <a:cxn ang="0">
                <a:pos x="3777674" y="971189"/>
              </a:cxn>
              <a:cxn ang="0">
                <a:pos x="3676083" y="974685"/>
              </a:cxn>
              <a:cxn ang="0">
                <a:pos x="3828468" y="988668"/>
              </a:cxn>
              <a:cxn ang="0">
                <a:pos x="4030378" y="1279974"/>
              </a:cxn>
              <a:cxn ang="0">
                <a:pos x="4034188" y="1277643"/>
              </a:cxn>
              <a:cxn ang="0">
                <a:pos x="4030378" y="1279974"/>
              </a:cxn>
              <a:cxn ang="0">
                <a:pos x="3988472" y="1262495"/>
              </a:cxn>
              <a:cxn ang="0">
                <a:pos x="3988472" y="1262495"/>
              </a:cxn>
              <a:cxn ang="0">
                <a:pos x="3894502" y="1265991"/>
              </a:cxn>
              <a:cxn ang="0">
                <a:pos x="3784022" y="1261329"/>
              </a:cxn>
              <a:cxn ang="0">
                <a:pos x="3693860" y="1255504"/>
              </a:cxn>
              <a:cxn ang="0">
                <a:pos x="3715449" y="1270652"/>
              </a:cxn>
              <a:cxn ang="0">
                <a:pos x="3810690" y="1275312"/>
              </a:cxn>
              <a:cxn ang="0">
                <a:pos x="3921169" y="1278808"/>
              </a:cxn>
              <a:cxn ang="0">
                <a:pos x="4030378" y="1278808"/>
              </a:cxn>
              <a:cxn ang="0">
                <a:pos x="4029110" y="1279974"/>
              </a:cxn>
              <a:cxn ang="0">
                <a:pos x="4030378" y="1278808"/>
              </a:cxn>
              <a:cxn ang="0">
                <a:pos x="4030378" y="1278808"/>
              </a:cxn>
              <a:cxn ang="0">
                <a:pos x="3988472" y="1262495"/>
              </a:cxn>
              <a:cxn ang="0">
                <a:pos x="4030378" y="1279974"/>
              </a:cxn>
              <a:cxn ang="0">
                <a:pos x="4030378" y="1279974"/>
              </a:cxn>
              <a:cxn ang="0">
                <a:pos x="4030378" y="1279974"/>
              </a:cxn>
              <a:cxn ang="0">
                <a:pos x="4030378" y="1279974"/>
              </a:cxn>
              <a:cxn ang="0">
                <a:pos x="4020220" y="1038773"/>
              </a:cxn>
              <a:cxn ang="0">
                <a:pos x="4020220" y="1038773"/>
              </a:cxn>
              <a:cxn ang="0">
                <a:pos x="4020220" y="1038773"/>
              </a:cxn>
              <a:cxn ang="0">
                <a:pos x="4046888" y="1036442"/>
              </a:cxn>
              <a:cxn ang="0">
                <a:pos x="4046888" y="1036442"/>
              </a:cxn>
              <a:cxn ang="0">
                <a:pos x="4074824" y="1025955"/>
              </a:cxn>
              <a:cxn ang="0">
                <a:pos x="4018950" y="1022459"/>
              </a:cxn>
              <a:cxn ang="0">
                <a:pos x="3813230" y="1022459"/>
              </a:cxn>
              <a:cxn ang="0">
                <a:pos x="3742116" y="1027120"/>
              </a:cxn>
              <a:cxn ang="0">
                <a:pos x="3828468" y="1037607"/>
              </a:cxn>
              <a:cxn ang="0">
                <a:pos x="4046888" y="1036442"/>
              </a:cxn>
              <a:cxn ang="0">
                <a:pos x="4020220" y="1038773"/>
              </a:cxn>
              <a:cxn ang="0">
                <a:pos x="4046888" y="1036442"/>
              </a:cxn>
              <a:cxn ang="0">
                <a:pos x="3987204" y="1595749"/>
              </a:cxn>
              <a:cxn ang="0">
                <a:pos x="3891963" y="1595749"/>
              </a:cxn>
              <a:cxn ang="0">
                <a:pos x="3696400" y="1587593"/>
              </a:cxn>
              <a:cxn ang="0">
                <a:pos x="3683702" y="1599245"/>
              </a:cxn>
              <a:cxn ang="0">
                <a:pos x="3726878" y="1603906"/>
              </a:cxn>
              <a:cxn ang="0">
                <a:pos x="3831008" y="1609732"/>
              </a:cxn>
              <a:cxn ang="0">
                <a:pos x="3933868" y="1614393"/>
              </a:cxn>
              <a:cxn ang="0">
                <a:pos x="4021490" y="1612062"/>
              </a:cxn>
              <a:cxn ang="0">
                <a:pos x="3987204" y="1595749"/>
              </a:cxn>
              <a:cxn ang="0">
                <a:pos x="4021490" y="1613228"/>
              </a:cxn>
              <a:cxn ang="0">
                <a:pos x="4021490" y="1613228"/>
              </a:cxn>
              <a:cxn ang="0">
                <a:pos x="4021490" y="1613228"/>
              </a:cxn>
              <a:cxn ang="0">
                <a:pos x="4021490" y="1325417"/>
              </a:cxn>
              <a:cxn ang="0">
                <a:pos x="4021490" y="1325417"/>
              </a:cxn>
              <a:cxn ang="0">
                <a:pos x="4021490" y="1325417"/>
              </a:cxn>
              <a:cxn ang="0">
                <a:pos x="4012601" y="1087712"/>
              </a:cxn>
              <a:cxn ang="0">
                <a:pos x="4069746" y="1085381"/>
              </a:cxn>
              <a:cxn ang="0">
                <a:pos x="4050697" y="1064408"/>
              </a:cxn>
              <a:cxn ang="0">
                <a:pos x="3850057" y="1076060"/>
              </a:cxn>
              <a:cxn ang="0">
                <a:pos x="3726878" y="1070233"/>
              </a:cxn>
              <a:cxn ang="0">
                <a:pos x="3723069" y="1085381"/>
              </a:cxn>
              <a:cxn ang="0">
                <a:pos x="4012601" y="1087712"/>
              </a:cxn>
              <a:cxn ang="0">
                <a:pos x="3975774" y="1088877"/>
              </a:cxn>
              <a:cxn ang="0">
                <a:pos x="4012601" y="1087712"/>
              </a:cxn>
              <a:cxn ang="0">
                <a:pos x="3657034" y="1321921"/>
              </a:cxn>
              <a:cxn ang="0">
                <a:pos x="4021490" y="1325417"/>
              </a:cxn>
              <a:cxn ang="0">
                <a:pos x="4044348" y="1309105"/>
              </a:cxn>
              <a:cxn ang="0">
                <a:pos x="4004981" y="1306774"/>
              </a:cxn>
              <a:cxn ang="0">
                <a:pos x="3860216" y="1311434"/>
              </a:cxn>
              <a:cxn ang="0">
                <a:pos x="3716719" y="1307939"/>
              </a:cxn>
              <a:cxn ang="0">
                <a:pos x="3657034" y="1321921"/>
              </a:cxn>
              <a:cxn ang="0">
                <a:pos x="4054507" y="993328"/>
              </a:cxn>
              <a:cxn ang="0">
                <a:pos x="4054507" y="993328"/>
              </a:cxn>
              <a:cxn ang="0">
                <a:pos x="4054507" y="993328"/>
              </a:cxn>
              <a:cxn ang="0">
                <a:pos x="4059587" y="990997"/>
              </a:cxn>
              <a:cxn ang="0">
                <a:pos x="4059587" y="990997"/>
              </a:cxn>
              <a:cxn ang="0">
                <a:pos x="4054507" y="992163"/>
              </a:cxn>
              <a:cxn ang="0">
                <a:pos x="4059587" y="990997"/>
              </a:cxn>
              <a:cxn ang="0">
                <a:pos x="4059587" y="990997"/>
              </a:cxn>
              <a:cxn ang="0">
                <a:pos x="4059587" y="990997"/>
              </a:cxn>
              <a:cxn ang="0">
                <a:pos x="4059587" y="990997"/>
              </a:cxn>
              <a:cxn ang="0">
                <a:pos x="3065272" y="239429"/>
              </a:cxn>
              <a:cxn ang="0">
                <a:pos x="3159242" y="233602"/>
              </a:cxn>
              <a:cxn ang="0">
                <a:pos x="3344643" y="241759"/>
              </a:cxn>
              <a:cxn ang="0">
                <a:pos x="3357342" y="218455"/>
              </a:cxn>
              <a:cxn ang="0">
                <a:pos x="3257023" y="216125"/>
              </a:cxn>
              <a:cxn ang="0">
                <a:pos x="3146543" y="216125"/>
              </a:cxn>
              <a:cxn ang="0">
                <a:pos x="3056381" y="216125"/>
              </a:cxn>
              <a:cxn ang="0">
                <a:pos x="3065272" y="239429"/>
              </a:cxn>
              <a:cxn ang="0">
                <a:pos x="4050697" y="705519"/>
              </a:cxn>
              <a:cxn ang="0">
                <a:pos x="4050697" y="705519"/>
              </a:cxn>
              <a:cxn ang="0">
                <a:pos x="4050697" y="705519"/>
              </a:cxn>
              <a:cxn ang="0">
                <a:pos x="4030378" y="685709"/>
              </a:cxn>
              <a:cxn ang="0">
                <a:pos x="3913550" y="690371"/>
              </a:cxn>
              <a:cxn ang="0">
                <a:pos x="3809420" y="688040"/>
              </a:cxn>
              <a:cxn ang="0">
                <a:pos x="3731958" y="686874"/>
              </a:cxn>
              <a:cxn ang="0">
                <a:pos x="3740846" y="704353"/>
              </a:cxn>
              <a:cxn ang="0">
                <a:pos x="3836087" y="704353"/>
              </a:cxn>
              <a:cxn ang="0">
                <a:pos x="3960535" y="705519"/>
              </a:cxn>
              <a:cxn ang="0">
                <a:pos x="4050697" y="705519"/>
              </a:cxn>
              <a:cxn ang="0">
                <a:pos x="4030378" y="685709"/>
              </a:cxn>
              <a:cxn ang="0">
                <a:pos x="3836087" y="947885"/>
              </a:cxn>
              <a:cxn ang="0">
                <a:pos x="3836087" y="947885"/>
              </a:cxn>
              <a:cxn ang="0">
                <a:pos x="3858946" y="946720"/>
              </a:cxn>
              <a:cxn ang="0">
                <a:pos x="4041808" y="940893"/>
              </a:cxn>
              <a:cxn ang="0">
                <a:pos x="4069746" y="922250"/>
              </a:cxn>
              <a:cxn ang="0">
                <a:pos x="3968155" y="926910"/>
              </a:cxn>
              <a:cxn ang="0">
                <a:pos x="3772594" y="929241"/>
              </a:cxn>
              <a:cxn ang="0">
                <a:pos x="3775134" y="952545"/>
              </a:cxn>
              <a:cxn ang="0">
                <a:pos x="3836087" y="947885"/>
              </a:cxn>
              <a:cxn ang="0">
                <a:pos x="3608780" y="1544479"/>
              </a:cxn>
              <a:cxn ang="0">
                <a:pos x="3491950" y="1543314"/>
              </a:cxn>
              <a:cxn ang="0">
                <a:pos x="3309087" y="1535157"/>
              </a:cxn>
              <a:cxn ang="0">
                <a:pos x="3314168" y="1549140"/>
              </a:cxn>
              <a:cxn ang="0">
                <a:pos x="3414487" y="1553800"/>
              </a:cxn>
              <a:cxn ang="0">
                <a:pos x="3545285" y="1558462"/>
              </a:cxn>
              <a:cxn ang="0">
                <a:pos x="3648146" y="1560792"/>
              </a:cxn>
              <a:cxn ang="0">
                <a:pos x="3648146" y="1560792"/>
              </a:cxn>
              <a:cxn ang="0">
                <a:pos x="3648146" y="1560792"/>
              </a:cxn>
              <a:cxn ang="0">
                <a:pos x="3608780" y="1544479"/>
              </a:cxn>
              <a:cxn ang="0">
                <a:pos x="3836087" y="947885"/>
              </a:cxn>
              <a:cxn ang="0">
                <a:pos x="3858946" y="946720"/>
              </a:cxn>
              <a:cxn ang="0">
                <a:pos x="3836087" y="947885"/>
              </a:cxn>
              <a:cxn ang="0">
                <a:pos x="3836087" y="947885"/>
              </a:cxn>
              <a:cxn ang="0">
                <a:pos x="4151018" y="76298"/>
              </a:cxn>
              <a:cxn ang="0">
                <a:pos x="4087523" y="87950"/>
              </a:cxn>
              <a:cxn ang="0">
                <a:pos x="4187844" y="96106"/>
              </a:cxn>
              <a:cxn ang="0">
                <a:pos x="4189114" y="96106"/>
              </a:cxn>
              <a:cxn ang="0">
                <a:pos x="4385945" y="76298"/>
              </a:cxn>
              <a:cxn ang="0">
                <a:pos x="4385945" y="55323"/>
              </a:cxn>
              <a:cxn ang="0">
                <a:pos x="4346579" y="61150"/>
              </a:cxn>
              <a:cxn ang="0">
                <a:pos x="4151018" y="76298"/>
              </a:cxn>
              <a:cxn ang="0">
                <a:pos x="4191654" y="46002"/>
              </a:cxn>
              <a:cxn ang="0">
                <a:pos x="4191654" y="46002"/>
              </a:cxn>
              <a:cxn ang="0">
                <a:pos x="4191654" y="46002"/>
              </a:cxn>
              <a:cxn ang="0">
                <a:pos x="3624017" y="1976778"/>
              </a:cxn>
              <a:cxn ang="0">
                <a:pos x="3624017" y="1976778"/>
              </a:cxn>
              <a:cxn ang="0">
                <a:pos x="3624017" y="1976778"/>
              </a:cxn>
              <a:cxn ang="0">
                <a:pos x="2484936" y="863988"/>
              </a:cxn>
              <a:cxn ang="0">
                <a:pos x="2345249" y="873311"/>
              </a:cxn>
              <a:cxn ang="0">
                <a:pos x="2262707" y="875640"/>
              </a:cxn>
              <a:cxn ang="0">
                <a:pos x="2291915" y="901275"/>
              </a:cxn>
              <a:cxn ang="0">
                <a:pos x="2482396" y="891954"/>
              </a:cxn>
              <a:cxn ang="0">
                <a:pos x="2547159" y="877971"/>
              </a:cxn>
              <a:cxn ang="0">
                <a:pos x="2484936" y="863988"/>
              </a:cxn>
              <a:cxn ang="0">
                <a:pos x="2299533" y="1087712"/>
              </a:cxn>
              <a:cxn ang="0">
                <a:pos x="2406204" y="1095868"/>
              </a:cxn>
              <a:cxn ang="0">
                <a:pos x="2511603" y="1107520"/>
              </a:cxn>
              <a:cxn ang="0">
                <a:pos x="2581447" y="1107520"/>
              </a:cxn>
              <a:cxn ang="0">
                <a:pos x="2539541" y="1092372"/>
              </a:cxn>
              <a:cxn ang="0">
                <a:pos x="2450650" y="1085381"/>
              </a:cxn>
              <a:cxn ang="0">
                <a:pos x="2356678" y="1072564"/>
              </a:cxn>
              <a:cxn ang="0">
                <a:pos x="2271596" y="1066737"/>
              </a:cxn>
              <a:cxn ang="0">
                <a:pos x="2271596" y="1066737"/>
              </a:cxn>
              <a:cxn ang="0">
                <a:pos x="2271596" y="1066737"/>
              </a:cxn>
              <a:cxn ang="0">
                <a:pos x="2299533" y="1087712"/>
              </a:cxn>
              <a:cxn ang="0">
                <a:pos x="2535731" y="916423"/>
              </a:cxn>
              <a:cxn ang="0">
                <a:pos x="2368108" y="926910"/>
              </a:cxn>
              <a:cxn ang="0">
                <a:pos x="2281756" y="926910"/>
              </a:cxn>
              <a:cxn ang="0">
                <a:pos x="2270326" y="945554"/>
              </a:cxn>
              <a:cxn ang="0">
                <a:pos x="2307153" y="951380"/>
              </a:cxn>
              <a:cxn ang="0">
                <a:pos x="2496365" y="947885"/>
              </a:cxn>
              <a:cxn ang="0">
                <a:pos x="2581447" y="938562"/>
              </a:cxn>
              <a:cxn ang="0">
                <a:pos x="2535731" y="916423"/>
              </a:cxn>
              <a:cxn ang="0">
                <a:pos x="2573828" y="549378"/>
              </a:cxn>
              <a:cxn ang="0">
                <a:pos x="2573828" y="549378"/>
              </a:cxn>
              <a:cxn ang="0">
                <a:pos x="2371917" y="562196"/>
              </a:cxn>
              <a:cxn ang="0">
                <a:pos x="2276676" y="564527"/>
              </a:cxn>
              <a:cxn ang="0">
                <a:pos x="2257627" y="580839"/>
              </a:cxn>
              <a:cxn ang="0">
                <a:pos x="2303343" y="588996"/>
              </a:cxn>
              <a:cxn ang="0">
                <a:pos x="2517953" y="575013"/>
              </a:cxn>
              <a:cxn ang="0">
                <a:pos x="2601765" y="566856"/>
              </a:cxn>
              <a:cxn ang="0">
                <a:pos x="2573828" y="549378"/>
              </a:cxn>
              <a:cxn ang="0">
                <a:pos x="2535731" y="916423"/>
              </a:cxn>
              <a:cxn ang="0">
                <a:pos x="2535731" y="916423"/>
              </a:cxn>
              <a:cxn ang="0">
                <a:pos x="2535731" y="916423"/>
              </a:cxn>
              <a:cxn ang="0">
                <a:pos x="2279216" y="1302113"/>
              </a:cxn>
              <a:cxn ang="0">
                <a:pos x="2365568" y="1309105"/>
              </a:cxn>
              <a:cxn ang="0">
                <a:pos x="2556049" y="1318426"/>
              </a:cxn>
              <a:cxn ang="0">
                <a:pos x="2559859" y="1292791"/>
              </a:cxn>
              <a:cxn ang="0">
                <a:pos x="2468427" y="1299782"/>
              </a:cxn>
              <a:cxn ang="0">
                <a:pos x="2360488" y="1290460"/>
              </a:cxn>
              <a:cxn ang="0">
                <a:pos x="2270326" y="1277643"/>
              </a:cxn>
              <a:cxn ang="0">
                <a:pos x="2279216" y="1302113"/>
              </a:cxn>
              <a:cxn ang="0">
                <a:pos x="2604304" y="669396"/>
              </a:cxn>
              <a:cxn ang="0">
                <a:pos x="2604304" y="669396"/>
              </a:cxn>
              <a:cxn ang="0">
                <a:pos x="2676687" y="690371"/>
              </a:cxn>
              <a:cxn ang="0">
                <a:pos x="2815104" y="691536"/>
              </a:cxn>
              <a:cxn ang="0">
                <a:pos x="2980189" y="685709"/>
              </a:cxn>
              <a:cxn ang="0">
                <a:pos x="2930663" y="676388"/>
              </a:cxn>
              <a:cxn ang="0">
                <a:pos x="2820184" y="678718"/>
              </a:cxn>
              <a:cxn ang="0">
                <a:pos x="2685577" y="671726"/>
              </a:cxn>
              <a:cxn ang="0">
                <a:pos x="2604304" y="669396"/>
              </a:cxn>
              <a:cxn ang="0">
                <a:pos x="2432871" y="1211225"/>
              </a:cxn>
              <a:cxn ang="0">
                <a:pos x="2554779" y="1211225"/>
              </a:cxn>
              <a:cxn ang="0">
                <a:pos x="2562399" y="1185590"/>
              </a:cxn>
              <a:cxn ang="0">
                <a:pos x="2483666" y="1193747"/>
              </a:cxn>
              <a:cxn ang="0">
                <a:pos x="2359218" y="1190251"/>
              </a:cxn>
              <a:cxn ang="0">
                <a:pos x="2262707" y="1178599"/>
              </a:cxn>
              <a:cxn ang="0">
                <a:pos x="2262707" y="1178599"/>
              </a:cxn>
              <a:cxn ang="0">
                <a:pos x="2328741" y="1200738"/>
              </a:cxn>
              <a:cxn ang="0">
                <a:pos x="2432871" y="1211225"/>
              </a:cxn>
              <a:cxn ang="0">
                <a:pos x="2543351" y="1243852"/>
              </a:cxn>
              <a:cxn ang="0">
                <a:pos x="2435411" y="1249677"/>
              </a:cxn>
              <a:cxn ang="0">
                <a:pos x="2337629" y="1242687"/>
              </a:cxn>
              <a:cxn ang="0">
                <a:pos x="2270326" y="1236860"/>
              </a:cxn>
              <a:cxn ang="0">
                <a:pos x="2426521" y="1262495"/>
              </a:cxn>
              <a:cxn ang="0">
                <a:pos x="2528112" y="1260164"/>
              </a:cxn>
              <a:cxn ang="0">
                <a:pos x="2595415" y="1254339"/>
              </a:cxn>
              <a:cxn ang="0">
                <a:pos x="2543351" y="1243852"/>
              </a:cxn>
              <a:cxn ang="0">
                <a:pos x="2250009" y="994494"/>
              </a:cxn>
              <a:cxn ang="0">
                <a:pos x="2250009" y="994494"/>
              </a:cxn>
              <a:cxn ang="0">
                <a:pos x="2308423" y="999155"/>
              </a:cxn>
              <a:cxn ang="0">
                <a:pos x="2426521" y="995659"/>
              </a:cxn>
              <a:cxn ang="0">
                <a:pos x="2540811" y="995659"/>
              </a:cxn>
              <a:cxn ang="0">
                <a:pos x="2547159" y="970024"/>
              </a:cxn>
              <a:cxn ang="0">
                <a:pos x="2547159" y="970024"/>
              </a:cxn>
              <a:cxn ang="0">
                <a:pos x="2474777" y="975849"/>
              </a:cxn>
              <a:cxn ang="0">
                <a:pos x="2354138" y="977015"/>
              </a:cxn>
              <a:cxn ang="0">
                <a:pos x="2250009" y="994494"/>
              </a:cxn>
              <a:cxn ang="0">
                <a:pos x="2375727" y="1045763"/>
              </a:cxn>
              <a:cxn ang="0">
                <a:pos x="2476047" y="1049259"/>
              </a:cxn>
              <a:cxn ang="0">
                <a:pos x="2558589" y="1057415"/>
              </a:cxn>
              <a:cxn ang="0">
                <a:pos x="2561129" y="1032946"/>
              </a:cxn>
              <a:cxn ang="0">
                <a:pos x="2463349" y="1030615"/>
              </a:cxn>
              <a:cxn ang="0">
                <a:pos x="2351599" y="1027120"/>
              </a:cxn>
              <a:cxn ang="0">
                <a:pos x="2256357" y="1020128"/>
              </a:cxn>
              <a:cxn ang="0">
                <a:pos x="2256357" y="1020128"/>
              </a:cxn>
              <a:cxn ang="0">
                <a:pos x="2375727" y="1045763"/>
              </a:cxn>
              <a:cxn ang="0">
                <a:pos x="2309693" y="1141312"/>
              </a:cxn>
              <a:cxn ang="0">
                <a:pos x="2411283" y="1149468"/>
              </a:cxn>
              <a:cxn ang="0">
                <a:pos x="2500175" y="1157624"/>
              </a:cxn>
              <a:cxn ang="0">
                <a:pos x="2572558" y="1164617"/>
              </a:cxn>
              <a:cxn ang="0">
                <a:pos x="2539541" y="1143642"/>
              </a:cxn>
              <a:cxn ang="0">
                <a:pos x="2450650" y="1138982"/>
              </a:cxn>
              <a:cxn ang="0">
                <a:pos x="2343979" y="1128495"/>
              </a:cxn>
              <a:cxn ang="0">
                <a:pos x="2257627" y="1119172"/>
              </a:cxn>
              <a:cxn ang="0">
                <a:pos x="2257627" y="1119172"/>
              </a:cxn>
              <a:cxn ang="0">
                <a:pos x="2257627" y="1119172"/>
              </a:cxn>
              <a:cxn ang="0">
                <a:pos x="2309693" y="1141312"/>
              </a:cxn>
              <a:cxn ang="0">
                <a:pos x="2691926" y="495778"/>
              </a:cxn>
              <a:cxn ang="0">
                <a:pos x="2793517" y="488787"/>
              </a:cxn>
              <a:cxn ang="0">
                <a:pos x="2903996" y="492282"/>
              </a:cxn>
              <a:cxn ang="0">
                <a:pos x="2992888" y="488787"/>
              </a:cxn>
              <a:cxn ang="0">
                <a:pos x="2949712" y="477134"/>
              </a:cxn>
              <a:cxn ang="0">
                <a:pos x="2826534" y="475968"/>
              </a:cxn>
              <a:cxn ang="0">
                <a:pos x="2730023" y="474804"/>
              </a:cxn>
              <a:cxn ang="0">
                <a:pos x="2661449" y="475968"/>
              </a:cxn>
              <a:cxn ang="0">
                <a:pos x="2691926" y="495778"/>
              </a:cxn>
              <a:cxn ang="0">
                <a:pos x="3003047" y="520248"/>
              </a:cxn>
              <a:cxn ang="0">
                <a:pos x="2728753" y="520248"/>
              </a:cxn>
              <a:cxn ang="0">
                <a:pos x="2728753" y="520248"/>
              </a:cxn>
              <a:cxn ang="0">
                <a:pos x="2634781" y="536561"/>
              </a:cxn>
              <a:cxn ang="0">
                <a:pos x="2702086" y="538892"/>
              </a:cxn>
              <a:cxn ang="0">
                <a:pos x="2822724" y="533065"/>
              </a:cxn>
              <a:cxn ang="0">
                <a:pos x="2949712" y="535396"/>
              </a:cxn>
              <a:cxn ang="0">
                <a:pos x="3001777" y="540057"/>
              </a:cxn>
              <a:cxn ang="0">
                <a:pos x="3003047" y="520248"/>
              </a:cxn>
              <a:cxn ang="0">
                <a:pos x="3629097" y="720665"/>
              </a:cxn>
              <a:cxn ang="0">
                <a:pos x="3451314" y="727658"/>
              </a:cxn>
              <a:cxn ang="0">
                <a:pos x="3391629" y="719500"/>
              </a:cxn>
              <a:cxn ang="0">
                <a:pos x="3415758" y="742806"/>
              </a:cxn>
              <a:cxn ang="0">
                <a:pos x="3415758" y="742806"/>
              </a:cxn>
              <a:cxn ang="0">
                <a:pos x="3569412" y="741640"/>
              </a:cxn>
              <a:cxn ang="0">
                <a:pos x="3658304" y="736979"/>
              </a:cxn>
              <a:cxn ang="0">
                <a:pos x="3629097" y="720665"/>
              </a:cxn>
              <a:cxn ang="0">
                <a:pos x="3361154" y="789414"/>
              </a:cxn>
              <a:cxn ang="0">
                <a:pos x="3453854" y="802232"/>
              </a:cxn>
              <a:cxn ang="0">
                <a:pos x="3546555" y="804562"/>
              </a:cxn>
              <a:cxn ang="0">
                <a:pos x="3636717" y="802232"/>
              </a:cxn>
              <a:cxn ang="0">
                <a:pos x="3636717" y="802232"/>
              </a:cxn>
              <a:cxn ang="0">
                <a:pos x="3650686" y="761449"/>
              </a:cxn>
              <a:cxn ang="0">
                <a:pos x="3607510" y="750962"/>
              </a:cxn>
              <a:cxn ang="0">
                <a:pos x="3452584" y="754458"/>
              </a:cxn>
              <a:cxn ang="0">
                <a:pos x="3394169" y="756789"/>
              </a:cxn>
              <a:cxn ang="0">
                <a:pos x="3446234" y="767275"/>
              </a:cxn>
              <a:cxn ang="0">
                <a:pos x="3612590" y="778927"/>
              </a:cxn>
              <a:cxn ang="0">
                <a:pos x="3479252" y="789414"/>
              </a:cxn>
              <a:cxn ang="0">
                <a:pos x="3361154" y="789414"/>
              </a:cxn>
              <a:cxn ang="0">
                <a:pos x="2707165" y="438681"/>
              </a:cxn>
              <a:cxn ang="0">
                <a:pos x="2817644" y="436352"/>
              </a:cxn>
              <a:cxn ang="0">
                <a:pos x="2916695" y="441012"/>
              </a:cxn>
              <a:cxn ang="0">
                <a:pos x="2994158" y="439847"/>
              </a:cxn>
              <a:cxn ang="0">
                <a:pos x="2872249" y="424700"/>
              </a:cxn>
              <a:cxn ang="0">
                <a:pos x="2763039" y="421204"/>
              </a:cxn>
              <a:cxn ang="0">
                <a:pos x="2656370" y="425864"/>
              </a:cxn>
              <a:cxn ang="0">
                <a:pos x="2707165" y="438681"/>
              </a:cxn>
              <a:cxn ang="0">
                <a:pos x="2629703" y="319830"/>
              </a:cxn>
              <a:cxn ang="0">
                <a:pos x="2790977" y="348959"/>
              </a:cxn>
              <a:cxn ang="0">
                <a:pos x="2907806" y="358282"/>
              </a:cxn>
              <a:cxn ang="0">
                <a:pos x="2961141" y="358282"/>
              </a:cxn>
              <a:cxn ang="0">
                <a:pos x="2954791" y="347794"/>
              </a:cxn>
              <a:cxn ang="0">
                <a:pos x="2792247" y="333812"/>
              </a:cxn>
              <a:cxn ang="0">
                <a:pos x="2629703" y="319830"/>
              </a:cxn>
              <a:cxn ang="0">
                <a:pos x="2650020" y="571517"/>
              </a:cxn>
              <a:cxn ang="0">
                <a:pos x="2650020" y="571517"/>
              </a:cxn>
              <a:cxn ang="0">
                <a:pos x="2650020" y="571517"/>
              </a:cxn>
              <a:cxn ang="0">
                <a:pos x="2628433" y="587831"/>
              </a:cxn>
              <a:cxn ang="0">
                <a:pos x="2628433" y="587831"/>
              </a:cxn>
              <a:cxn ang="0">
                <a:pos x="2667799" y="590162"/>
              </a:cxn>
              <a:cxn ang="0">
                <a:pos x="2812565" y="585500"/>
              </a:cxn>
              <a:cxn ang="0">
                <a:pos x="2956061" y="588996"/>
              </a:cxn>
              <a:cxn ang="0">
                <a:pos x="3014475" y="575013"/>
              </a:cxn>
              <a:cxn ang="0">
                <a:pos x="2650020" y="571517"/>
              </a:cxn>
              <a:cxn ang="0">
                <a:pos x="2628433" y="587831"/>
              </a:cxn>
              <a:cxn ang="0">
                <a:pos x="2970029" y="385082"/>
              </a:cxn>
              <a:cxn ang="0">
                <a:pos x="2867170" y="375759"/>
              </a:cxn>
              <a:cxn ang="0">
                <a:pos x="2663989" y="371099"/>
              </a:cxn>
              <a:cxn ang="0">
                <a:pos x="2658910" y="388577"/>
              </a:cxn>
              <a:cxn ang="0">
                <a:pos x="2695736" y="390908"/>
              </a:cxn>
              <a:cxn ang="0">
                <a:pos x="2796057" y="389742"/>
              </a:cxn>
              <a:cxn ang="0">
                <a:pos x="2903996" y="393238"/>
              </a:cxn>
              <a:cxn ang="0">
                <a:pos x="2995428" y="408386"/>
              </a:cxn>
              <a:cxn ang="0">
                <a:pos x="3008127" y="394404"/>
              </a:cxn>
              <a:cxn ang="0">
                <a:pos x="2970029" y="385082"/>
              </a:cxn>
              <a:cxn ang="0">
                <a:pos x="2945902" y="289533"/>
              </a:cxn>
              <a:cxn ang="0">
                <a:pos x="2841773" y="283707"/>
              </a:cxn>
              <a:cxn ang="0">
                <a:pos x="2738912" y="279047"/>
              </a:cxn>
              <a:cxn ang="0">
                <a:pos x="2651290" y="281377"/>
              </a:cxn>
              <a:cxn ang="0">
                <a:pos x="2685577" y="298855"/>
              </a:cxn>
              <a:cxn ang="0">
                <a:pos x="2780818" y="298855"/>
              </a:cxn>
              <a:cxn ang="0">
                <a:pos x="2976379" y="307012"/>
              </a:cxn>
              <a:cxn ang="0">
                <a:pos x="2989078" y="295360"/>
              </a:cxn>
              <a:cxn ang="0">
                <a:pos x="2945902" y="289533"/>
              </a:cxn>
              <a:cxn ang="0">
                <a:pos x="3587191" y="679884"/>
              </a:cxn>
              <a:cxn ang="0">
                <a:pos x="3497029" y="676388"/>
              </a:cxn>
              <a:cxn ang="0">
                <a:pos x="3429725" y="675222"/>
              </a:cxn>
              <a:cxn ang="0">
                <a:pos x="3550365" y="693865"/>
              </a:cxn>
              <a:cxn ang="0">
                <a:pos x="3639255" y="698527"/>
              </a:cxn>
              <a:cxn ang="0">
                <a:pos x="3709099" y="699692"/>
              </a:cxn>
              <a:cxn ang="0">
                <a:pos x="3587191" y="679884"/>
              </a:cxn>
              <a:cxn ang="0">
                <a:pos x="3686242" y="424700"/>
              </a:cxn>
              <a:cxn ang="0">
                <a:pos x="3716719" y="408386"/>
              </a:cxn>
              <a:cxn ang="0">
                <a:pos x="3649416" y="406056"/>
              </a:cxn>
              <a:cxn ang="0">
                <a:pos x="3472903" y="402560"/>
              </a:cxn>
              <a:cxn ang="0">
                <a:pos x="3432265" y="408386"/>
              </a:cxn>
              <a:cxn ang="0">
                <a:pos x="3485602" y="416543"/>
              </a:cxn>
              <a:cxn ang="0">
                <a:pos x="3686242" y="424700"/>
              </a:cxn>
              <a:cxn ang="0">
                <a:pos x="3686242" y="424700"/>
              </a:cxn>
              <a:cxn ang="0">
                <a:pos x="2647481" y="1172773"/>
              </a:cxn>
              <a:cxn ang="0">
                <a:pos x="2896377" y="1173938"/>
              </a:cxn>
              <a:cxn ang="0">
                <a:pos x="2966221" y="1168111"/>
              </a:cxn>
              <a:cxn ang="0">
                <a:pos x="2877329" y="1157624"/>
              </a:cxn>
              <a:cxn ang="0">
                <a:pos x="2625893" y="1156459"/>
              </a:cxn>
              <a:cxn ang="0">
                <a:pos x="2625893" y="1156459"/>
              </a:cxn>
              <a:cxn ang="0">
                <a:pos x="2589067" y="1165782"/>
              </a:cxn>
              <a:cxn ang="0">
                <a:pos x="2647481" y="1172773"/>
              </a:cxn>
              <a:cxn ang="0">
                <a:pos x="3729418" y="454995"/>
              </a:cxn>
              <a:cxn ang="0">
                <a:pos x="3630367" y="457326"/>
              </a:cxn>
              <a:cxn ang="0">
                <a:pos x="3530046" y="451499"/>
              </a:cxn>
              <a:cxn ang="0">
                <a:pos x="3434805" y="435187"/>
              </a:cxn>
              <a:cxn ang="0">
                <a:pos x="3406868" y="453830"/>
              </a:cxn>
              <a:cxn ang="0">
                <a:pos x="3489410" y="461987"/>
              </a:cxn>
              <a:cxn ang="0">
                <a:pos x="3707830" y="475968"/>
              </a:cxn>
              <a:cxn ang="0">
                <a:pos x="3729418" y="454995"/>
              </a:cxn>
              <a:cxn ang="0">
                <a:pos x="3730688" y="635605"/>
              </a:cxn>
              <a:cxn ang="0">
                <a:pos x="3645606" y="636770"/>
              </a:cxn>
              <a:cxn ang="0">
                <a:pos x="3455124" y="626283"/>
              </a:cxn>
              <a:cxn ang="0">
                <a:pos x="3409408" y="630943"/>
              </a:cxn>
              <a:cxn ang="0">
                <a:pos x="3493220" y="647257"/>
              </a:cxn>
              <a:cxn ang="0">
                <a:pos x="3705290" y="656578"/>
              </a:cxn>
              <a:cxn ang="0">
                <a:pos x="3730688" y="635605"/>
              </a:cxn>
              <a:cxn ang="0">
                <a:pos x="3424647" y="877971"/>
              </a:cxn>
              <a:cxn ang="0">
                <a:pos x="3546555" y="879136"/>
              </a:cxn>
              <a:cxn ang="0">
                <a:pos x="3639255" y="879136"/>
              </a:cxn>
              <a:cxn ang="0">
                <a:pos x="3639255" y="879136"/>
              </a:cxn>
              <a:cxn ang="0">
                <a:pos x="3639255" y="879136"/>
              </a:cxn>
              <a:cxn ang="0">
                <a:pos x="3569412" y="862823"/>
              </a:cxn>
              <a:cxn ang="0">
                <a:pos x="3446234" y="862823"/>
              </a:cxn>
              <a:cxn ang="0">
                <a:pos x="3362422" y="855832"/>
              </a:cxn>
              <a:cxn ang="0">
                <a:pos x="3424647" y="877971"/>
              </a:cxn>
              <a:cxn ang="0">
                <a:pos x="3706560" y="657744"/>
              </a:cxn>
              <a:cxn ang="0">
                <a:pos x="3706560" y="657744"/>
              </a:cxn>
              <a:cxn ang="0">
                <a:pos x="3706560" y="657744"/>
              </a:cxn>
              <a:cxn ang="0">
                <a:pos x="3671003" y="355951"/>
              </a:cxn>
              <a:cxn ang="0">
                <a:pos x="3422107" y="357117"/>
              </a:cxn>
              <a:cxn ang="0">
                <a:pos x="3401788" y="375759"/>
              </a:cxn>
              <a:cxn ang="0">
                <a:pos x="3458933" y="376925"/>
              </a:cxn>
              <a:cxn ang="0">
                <a:pos x="3458933" y="376925"/>
              </a:cxn>
              <a:cxn ang="0">
                <a:pos x="3674813" y="375759"/>
              </a:cxn>
              <a:cxn ang="0">
                <a:pos x="3725608" y="357117"/>
              </a:cxn>
              <a:cxn ang="0">
                <a:pos x="3671003" y="355951"/>
              </a:cxn>
              <a:cxn ang="0">
                <a:pos x="3682433" y="307012"/>
              </a:cxn>
              <a:cxn ang="0">
                <a:pos x="3483062" y="310507"/>
              </a:cxn>
              <a:cxn ang="0">
                <a:pos x="3433535" y="315168"/>
              </a:cxn>
              <a:cxn ang="0">
                <a:pos x="3456394" y="331482"/>
              </a:cxn>
              <a:cxn ang="0">
                <a:pos x="3456394" y="331482"/>
              </a:cxn>
              <a:cxn ang="0">
                <a:pos x="3612590" y="326820"/>
              </a:cxn>
              <a:cxn ang="0">
                <a:pos x="3711639" y="326820"/>
              </a:cxn>
              <a:cxn ang="0">
                <a:pos x="3728148" y="312837"/>
              </a:cxn>
              <a:cxn ang="0">
                <a:pos x="3682433" y="307012"/>
              </a:cxn>
              <a:cxn ang="0">
                <a:pos x="4189114" y="300020"/>
              </a:cxn>
              <a:cxn ang="0">
                <a:pos x="4189114" y="300020"/>
              </a:cxn>
              <a:cxn ang="0">
                <a:pos x="4189114" y="300020"/>
              </a:cxn>
              <a:cxn ang="0">
                <a:pos x="3686242" y="424700"/>
              </a:cxn>
              <a:cxn ang="0">
                <a:pos x="3686242" y="424700"/>
              </a:cxn>
              <a:cxn ang="0">
                <a:pos x="3686242" y="424700"/>
              </a:cxn>
              <a:cxn ang="0">
                <a:pos x="3707830" y="477134"/>
              </a:cxn>
              <a:cxn ang="0">
                <a:pos x="3707830" y="477134"/>
              </a:cxn>
              <a:cxn ang="0">
                <a:pos x="3707830" y="477134"/>
              </a:cxn>
              <a:cxn ang="0">
                <a:pos x="3707830" y="477134"/>
              </a:cxn>
              <a:cxn ang="0">
                <a:pos x="2943362" y="1323086"/>
              </a:cxn>
              <a:cxn ang="0">
                <a:pos x="3004317" y="1324251"/>
              </a:cxn>
              <a:cxn ang="0">
                <a:pos x="3130035" y="1325417"/>
              </a:cxn>
              <a:cxn ang="0">
                <a:pos x="3227815" y="1337069"/>
              </a:cxn>
              <a:cxn ang="0">
                <a:pos x="3240514" y="1324251"/>
              </a:cxn>
              <a:cxn ang="0">
                <a:pos x="3123686" y="1309105"/>
              </a:cxn>
              <a:cxn ang="0">
                <a:pos x="3064001" y="1305609"/>
              </a:cxn>
              <a:cxn ang="0">
                <a:pos x="2944632" y="1305609"/>
              </a:cxn>
              <a:cxn ang="0">
                <a:pos x="2943362" y="1323086"/>
              </a:cxn>
              <a:cxn ang="0">
                <a:pos x="3612590" y="1501366"/>
              </a:cxn>
              <a:cxn ang="0">
                <a:pos x="3531316" y="1502530"/>
              </a:cxn>
              <a:cxn ang="0">
                <a:pos x="3357342" y="1488549"/>
              </a:cxn>
              <a:cxn ang="0">
                <a:pos x="3326866" y="1502530"/>
              </a:cxn>
              <a:cxn ang="0">
                <a:pos x="3419567" y="1514183"/>
              </a:cxn>
              <a:cxn ang="0">
                <a:pos x="3603700" y="1521175"/>
              </a:cxn>
              <a:cxn ang="0">
                <a:pos x="3603700" y="1521175"/>
              </a:cxn>
              <a:cxn ang="0">
                <a:pos x="3603700" y="1521175"/>
              </a:cxn>
              <a:cxn ang="0">
                <a:pos x="3612590" y="1501366"/>
              </a:cxn>
              <a:cxn ang="0">
                <a:pos x="3942758" y="1377852"/>
              </a:cxn>
              <a:cxn ang="0">
                <a:pos x="3942758" y="1377852"/>
              </a:cxn>
              <a:cxn ang="0">
                <a:pos x="4036728" y="1361538"/>
              </a:cxn>
              <a:cxn ang="0">
                <a:pos x="3969425" y="1359209"/>
              </a:cxn>
              <a:cxn ang="0">
                <a:pos x="3848786" y="1365034"/>
              </a:cxn>
              <a:cxn ang="0">
                <a:pos x="3721799" y="1362704"/>
              </a:cxn>
              <a:cxn ang="0">
                <a:pos x="3669733" y="1358044"/>
              </a:cxn>
              <a:cxn ang="0">
                <a:pos x="3669733" y="1376687"/>
              </a:cxn>
              <a:cxn ang="0">
                <a:pos x="3942758" y="1377852"/>
              </a:cxn>
              <a:cxn ang="0">
                <a:pos x="3084319" y="1234529"/>
              </a:cxn>
              <a:cxn ang="0">
                <a:pos x="3174481" y="1238025"/>
              </a:cxn>
              <a:cxn ang="0">
                <a:pos x="3241784" y="1239191"/>
              </a:cxn>
              <a:cxn ang="0">
                <a:pos x="3121146" y="1220546"/>
              </a:cxn>
              <a:cxn ang="0">
                <a:pos x="3032254" y="1215886"/>
              </a:cxn>
              <a:cxn ang="0">
                <a:pos x="2962411" y="1214721"/>
              </a:cxn>
              <a:cxn ang="0">
                <a:pos x="2962411" y="1214721"/>
              </a:cxn>
              <a:cxn ang="0">
                <a:pos x="2962411" y="1214721"/>
              </a:cxn>
              <a:cxn ang="0">
                <a:pos x="3084319" y="1234529"/>
              </a:cxn>
              <a:cxn ang="0">
                <a:pos x="2942092" y="1277643"/>
              </a:cxn>
              <a:cxn ang="0">
                <a:pos x="3027174" y="1276478"/>
              </a:cxn>
              <a:cxn ang="0">
                <a:pos x="3217655" y="1286964"/>
              </a:cxn>
              <a:cxn ang="0">
                <a:pos x="3263373" y="1282304"/>
              </a:cxn>
              <a:cxn ang="0">
                <a:pos x="3179559" y="1265991"/>
              </a:cxn>
              <a:cxn ang="0">
                <a:pos x="2967489" y="1256669"/>
              </a:cxn>
              <a:cxn ang="0">
                <a:pos x="2942092" y="1277643"/>
              </a:cxn>
              <a:cxn ang="0">
                <a:pos x="3964345" y="1458253"/>
              </a:cxn>
              <a:cxn ang="0">
                <a:pos x="3853866" y="1460583"/>
              </a:cxn>
              <a:cxn ang="0">
                <a:pos x="3754815" y="1455922"/>
              </a:cxn>
              <a:cxn ang="0">
                <a:pos x="3677353" y="1457087"/>
              </a:cxn>
              <a:cxn ang="0">
                <a:pos x="3799261" y="1472236"/>
              </a:cxn>
              <a:cxn ang="0">
                <a:pos x="3908470" y="1475732"/>
              </a:cxn>
              <a:cxn ang="0">
                <a:pos x="4015141" y="1471070"/>
              </a:cxn>
              <a:cxn ang="0">
                <a:pos x="3964345" y="1458253"/>
              </a:cxn>
              <a:cxn ang="0">
                <a:pos x="4011331" y="1419800"/>
              </a:cxn>
              <a:cxn ang="0">
                <a:pos x="4011331" y="1419800"/>
              </a:cxn>
              <a:cxn ang="0">
                <a:pos x="4011331" y="1419800"/>
              </a:cxn>
              <a:cxn ang="0">
                <a:pos x="3702750" y="1514183"/>
              </a:cxn>
              <a:cxn ang="0">
                <a:pos x="3805611" y="1523505"/>
              </a:cxn>
              <a:cxn ang="0">
                <a:pos x="4008791" y="1528167"/>
              </a:cxn>
              <a:cxn ang="0">
                <a:pos x="4013871" y="1510688"/>
              </a:cxn>
              <a:cxn ang="0">
                <a:pos x="3977045" y="1508357"/>
              </a:cxn>
              <a:cxn ang="0">
                <a:pos x="3876724" y="1509523"/>
              </a:cxn>
              <a:cxn ang="0">
                <a:pos x="3768784" y="1506027"/>
              </a:cxn>
              <a:cxn ang="0">
                <a:pos x="3677353" y="1490878"/>
              </a:cxn>
              <a:cxn ang="0">
                <a:pos x="3664654" y="1504861"/>
              </a:cxn>
              <a:cxn ang="0">
                <a:pos x="3702750" y="1514183"/>
              </a:cxn>
              <a:cxn ang="0">
                <a:pos x="4043077" y="1584097"/>
              </a:cxn>
              <a:cxn ang="0">
                <a:pos x="4043077" y="1584097"/>
              </a:cxn>
              <a:cxn ang="0">
                <a:pos x="3881803" y="1554966"/>
              </a:cxn>
              <a:cxn ang="0">
                <a:pos x="3764975" y="1545644"/>
              </a:cxn>
              <a:cxn ang="0">
                <a:pos x="3711639" y="1545644"/>
              </a:cxn>
              <a:cxn ang="0">
                <a:pos x="3717989" y="1556131"/>
              </a:cxn>
              <a:cxn ang="0">
                <a:pos x="3880533" y="1570114"/>
              </a:cxn>
              <a:cxn ang="0">
                <a:pos x="4043077" y="1584097"/>
              </a:cxn>
              <a:cxn ang="0">
                <a:pos x="3980854" y="1399991"/>
              </a:cxn>
              <a:cxn ang="0">
                <a:pos x="3879263" y="1406983"/>
              </a:cxn>
              <a:cxn ang="0">
                <a:pos x="3768784" y="1403487"/>
              </a:cxn>
              <a:cxn ang="0">
                <a:pos x="3679893" y="1406983"/>
              </a:cxn>
              <a:cxn ang="0">
                <a:pos x="3723069" y="1418635"/>
              </a:cxn>
              <a:cxn ang="0">
                <a:pos x="3846247" y="1419800"/>
              </a:cxn>
              <a:cxn ang="0">
                <a:pos x="3942758" y="1420966"/>
              </a:cxn>
              <a:cxn ang="0">
                <a:pos x="4011331" y="1419800"/>
              </a:cxn>
              <a:cxn ang="0">
                <a:pos x="3980854" y="1399991"/>
              </a:cxn>
              <a:cxn ang="0">
                <a:pos x="3066542" y="718336"/>
              </a:cxn>
              <a:cxn ang="0">
                <a:pos x="3088129" y="717171"/>
              </a:cxn>
              <a:cxn ang="0">
                <a:pos x="3066542" y="718336"/>
              </a:cxn>
              <a:cxn ang="0">
                <a:pos x="3033524" y="787083"/>
              </a:cxn>
              <a:cxn ang="0">
                <a:pos x="3116066" y="782423"/>
              </a:cxn>
              <a:cxn ang="0">
                <a:pos x="3306547" y="788249"/>
              </a:cxn>
              <a:cxn ang="0">
                <a:pos x="3306547" y="767275"/>
              </a:cxn>
              <a:cxn ang="0">
                <a:pos x="3216387" y="764945"/>
              </a:cxn>
              <a:cxn ang="0">
                <a:pos x="3027174" y="761449"/>
              </a:cxn>
              <a:cxn ang="0">
                <a:pos x="3027174" y="761449"/>
              </a:cxn>
              <a:cxn ang="0">
                <a:pos x="3027174" y="761449"/>
              </a:cxn>
              <a:cxn ang="0">
                <a:pos x="3033524" y="787083"/>
              </a:cxn>
              <a:cxn ang="0">
                <a:pos x="2903996" y="1002650"/>
              </a:cxn>
              <a:cxn ang="0">
                <a:pos x="2903996" y="1002650"/>
              </a:cxn>
              <a:cxn ang="0">
                <a:pos x="2903996" y="1002650"/>
              </a:cxn>
              <a:cxn ang="0">
                <a:pos x="2994158" y="1002650"/>
              </a:cxn>
              <a:cxn ang="0">
                <a:pos x="3058921" y="1004980"/>
              </a:cxn>
              <a:cxn ang="0">
                <a:pos x="3189720" y="1010807"/>
              </a:cxn>
              <a:cxn ang="0">
                <a:pos x="3326866" y="1009642"/>
              </a:cxn>
              <a:cxn ang="0">
                <a:pos x="3221467" y="1000320"/>
              </a:cxn>
              <a:cxn ang="0">
                <a:pos x="2997967" y="988668"/>
              </a:cxn>
              <a:cxn ang="0">
                <a:pos x="2997967" y="988668"/>
              </a:cxn>
              <a:cxn ang="0">
                <a:pos x="2997967" y="988668"/>
              </a:cxn>
              <a:cxn ang="0">
                <a:pos x="2994158" y="1002650"/>
              </a:cxn>
              <a:cxn ang="0">
                <a:pos x="2843041" y="916423"/>
              </a:cxn>
              <a:cxn ang="0">
                <a:pos x="2718593" y="910598"/>
              </a:cxn>
              <a:cxn ang="0">
                <a:pos x="2611924" y="912927"/>
              </a:cxn>
              <a:cxn ang="0">
                <a:pos x="2592875" y="924581"/>
              </a:cxn>
              <a:cxn ang="0">
                <a:pos x="2636051" y="926910"/>
              </a:cxn>
              <a:cxn ang="0">
                <a:pos x="2764309" y="926910"/>
              </a:cxn>
              <a:cxn ang="0">
                <a:pos x="2893837" y="933902"/>
              </a:cxn>
              <a:cxn ang="0">
                <a:pos x="2995428" y="930406"/>
              </a:cxn>
              <a:cxn ang="0">
                <a:pos x="2843041" y="916423"/>
              </a:cxn>
              <a:cxn ang="0">
                <a:pos x="4114192" y="178838"/>
              </a:cxn>
              <a:cxn ang="0">
                <a:pos x="4088793" y="199811"/>
              </a:cxn>
              <a:cxn ang="0">
                <a:pos x="4204352" y="200976"/>
              </a:cxn>
              <a:cxn ang="0">
                <a:pos x="4209432" y="200976"/>
              </a:cxn>
              <a:cxn ang="0">
                <a:pos x="4384675" y="184663"/>
              </a:cxn>
              <a:cxn ang="0">
                <a:pos x="4384675" y="161359"/>
              </a:cxn>
              <a:cxn ang="0">
                <a:pos x="4308483" y="170680"/>
              </a:cxn>
              <a:cxn ang="0">
                <a:pos x="4114192" y="178838"/>
              </a:cxn>
              <a:cxn ang="0">
                <a:pos x="2603035" y="986337"/>
              </a:cxn>
              <a:cxn ang="0">
                <a:pos x="2704625" y="981676"/>
              </a:cxn>
              <a:cxn ang="0">
                <a:pos x="2900186" y="979345"/>
              </a:cxn>
              <a:cxn ang="0">
                <a:pos x="2897646" y="956041"/>
              </a:cxn>
              <a:cxn ang="0">
                <a:pos x="2835423" y="960703"/>
              </a:cxn>
              <a:cxn ang="0">
                <a:pos x="2835423" y="960703"/>
              </a:cxn>
              <a:cxn ang="0">
                <a:pos x="2813834" y="961868"/>
              </a:cxn>
              <a:cxn ang="0">
                <a:pos x="2630973" y="967693"/>
              </a:cxn>
              <a:cxn ang="0">
                <a:pos x="2603035" y="986337"/>
              </a:cxn>
              <a:cxn ang="0">
                <a:pos x="3037333" y="943224"/>
              </a:cxn>
              <a:cxn ang="0">
                <a:pos x="3037333" y="943224"/>
              </a:cxn>
              <a:cxn ang="0">
                <a:pos x="3037333" y="943224"/>
              </a:cxn>
              <a:cxn ang="0">
                <a:pos x="3037333" y="943224"/>
              </a:cxn>
              <a:cxn ang="0">
                <a:pos x="3032254" y="879136"/>
              </a:cxn>
              <a:cxn ang="0">
                <a:pos x="3117336" y="869815"/>
              </a:cxn>
              <a:cxn ang="0">
                <a:pos x="3241784" y="869815"/>
              </a:cxn>
              <a:cxn ang="0">
                <a:pos x="3329406" y="879136"/>
              </a:cxn>
              <a:cxn ang="0">
                <a:pos x="3344643" y="863988"/>
              </a:cxn>
              <a:cxn ang="0">
                <a:pos x="3300199" y="852336"/>
              </a:cxn>
              <a:cxn ang="0">
                <a:pos x="3058921" y="851171"/>
              </a:cxn>
              <a:cxn ang="0">
                <a:pos x="3032254" y="879136"/>
              </a:cxn>
              <a:cxn ang="0">
                <a:pos x="3041143" y="733483"/>
              </a:cxn>
              <a:cxn ang="0">
                <a:pos x="3116066" y="736979"/>
              </a:cxn>
              <a:cxn ang="0">
                <a:pos x="3187179" y="732319"/>
              </a:cxn>
              <a:cxn ang="0">
                <a:pos x="3272262" y="743971"/>
              </a:cxn>
              <a:cxn ang="0">
                <a:pos x="3333216" y="735814"/>
              </a:cxn>
              <a:cxn ang="0">
                <a:pos x="3265911" y="721831"/>
              </a:cxn>
              <a:cxn ang="0">
                <a:pos x="3064001" y="718336"/>
              </a:cxn>
              <a:cxn ang="0">
                <a:pos x="3041143" y="733483"/>
              </a:cxn>
              <a:cxn ang="0">
                <a:pos x="3022095" y="829032"/>
              </a:cxn>
              <a:cxn ang="0">
                <a:pos x="3114796" y="827867"/>
              </a:cxn>
              <a:cxn ang="0">
                <a:pos x="3304009" y="836023"/>
              </a:cxn>
              <a:cxn ang="0">
                <a:pos x="3343375" y="832528"/>
              </a:cxn>
              <a:cxn ang="0">
                <a:pos x="3333216" y="817380"/>
              </a:cxn>
              <a:cxn ang="0">
                <a:pos x="3234166" y="813884"/>
              </a:cxn>
              <a:cxn ang="0">
                <a:pos x="3027174" y="806893"/>
              </a:cxn>
              <a:cxn ang="0">
                <a:pos x="3027174" y="806893"/>
              </a:cxn>
              <a:cxn ang="0">
                <a:pos x="3027174" y="806893"/>
              </a:cxn>
              <a:cxn ang="0">
                <a:pos x="3022095" y="829032"/>
              </a:cxn>
              <a:cxn ang="0">
                <a:pos x="3060191" y="853501"/>
              </a:cxn>
              <a:cxn ang="0">
                <a:pos x="3060191" y="853501"/>
              </a:cxn>
              <a:cxn ang="0">
                <a:pos x="3060191" y="853501"/>
              </a:cxn>
              <a:cxn ang="0">
                <a:pos x="2662719" y="762614"/>
              </a:cxn>
              <a:cxn ang="0">
                <a:pos x="2669069" y="762614"/>
              </a:cxn>
              <a:cxn ang="0">
                <a:pos x="2662719" y="762614"/>
              </a:cxn>
              <a:cxn ang="0">
                <a:pos x="2608114" y="789414"/>
              </a:cxn>
              <a:cxn ang="0">
                <a:pos x="2723673" y="781258"/>
              </a:cxn>
              <a:cxn ang="0">
                <a:pos x="2957331" y="788249"/>
              </a:cxn>
              <a:cxn ang="0">
                <a:pos x="2986538" y="769606"/>
              </a:cxn>
              <a:cxn ang="0">
                <a:pos x="2919235" y="769606"/>
              </a:cxn>
              <a:cxn ang="0">
                <a:pos x="2634781" y="762614"/>
              </a:cxn>
              <a:cxn ang="0">
                <a:pos x="2647481" y="762614"/>
              </a:cxn>
              <a:cxn ang="0">
                <a:pos x="2634781" y="762614"/>
              </a:cxn>
              <a:cxn ang="0">
                <a:pos x="2597955" y="767275"/>
              </a:cxn>
              <a:cxn ang="0">
                <a:pos x="2608114" y="789414"/>
              </a:cxn>
              <a:cxn ang="0">
                <a:pos x="2971299" y="1007311"/>
              </a:cxn>
              <a:cxn ang="0">
                <a:pos x="2903996" y="1002650"/>
              </a:cxn>
              <a:cxn ang="0">
                <a:pos x="2903996" y="1002650"/>
              </a:cxn>
              <a:cxn ang="0">
                <a:pos x="2785898" y="1004980"/>
              </a:cxn>
              <a:cxn ang="0">
                <a:pos x="2657640" y="1010807"/>
              </a:cxn>
              <a:cxn ang="0">
                <a:pos x="2592875" y="1024790"/>
              </a:cxn>
              <a:cxn ang="0">
                <a:pos x="2665259" y="1029450"/>
              </a:cxn>
              <a:cxn ang="0">
                <a:pos x="2930663" y="1023624"/>
              </a:cxn>
              <a:cxn ang="0">
                <a:pos x="2971299" y="1007311"/>
              </a:cxn>
              <a:cxn ang="0">
                <a:pos x="2708435" y="733483"/>
              </a:cxn>
              <a:cxn ang="0">
                <a:pos x="2923045" y="736979"/>
              </a:cxn>
              <a:cxn ang="0">
                <a:pos x="2952252" y="724162"/>
              </a:cxn>
              <a:cxn ang="0">
                <a:pos x="2867170" y="720665"/>
              </a:cxn>
              <a:cxn ang="0">
                <a:pos x="2613194" y="717171"/>
              </a:cxn>
              <a:cxn ang="0">
                <a:pos x="2604304" y="739310"/>
              </a:cxn>
              <a:cxn ang="0">
                <a:pos x="2643671" y="733483"/>
              </a:cxn>
              <a:cxn ang="0">
                <a:pos x="2708435" y="733483"/>
              </a:cxn>
              <a:cxn ang="0">
                <a:pos x="2835423" y="960703"/>
              </a:cxn>
              <a:cxn ang="0">
                <a:pos x="2813834" y="961868"/>
              </a:cxn>
              <a:cxn ang="0">
                <a:pos x="2835423" y="960703"/>
              </a:cxn>
              <a:cxn ang="0">
                <a:pos x="2835423" y="960703"/>
              </a:cxn>
              <a:cxn ang="0">
                <a:pos x="2956061" y="628614"/>
              </a:cxn>
              <a:cxn ang="0">
                <a:pos x="2860820" y="623953"/>
              </a:cxn>
              <a:cxn ang="0">
                <a:pos x="2750341" y="620457"/>
              </a:cxn>
              <a:cxn ang="0">
                <a:pos x="2641131" y="620457"/>
              </a:cxn>
              <a:cxn ang="0">
                <a:pos x="2641131" y="620457"/>
              </a:cxn>
              <a:cxn ang="0">
                <a:pos x="2683037" y="639101"/>
              </a:cxn>
              <a:cxn ang="0">
                <a:pos x="2777008" y="635605"/>
              </a:cxn>
              <a:cxn ang="0">
                <a:pos x="2887487" y="640266"/>
              </a:cxn>
              <a:cxn ang="0">
                <a:pos x="2977649" y="646091"/>
              </a:cxn>
              <a:cxn ang="0">
                <a:pos x="2956061" y="628614"/>
              </a:cxn>
              <a:cxn ang="0">
                <a:pos x="4148478" y="148541"/>
              </a:cxn>
              <a:cxn ang="0">
                <a:pos x="4148478" y="148541"/>
              </a:cxn>
              <a:cxn ang="0">
                <a:pos x="4148478" y="148541"/>
              </a:cxn>
              <a:cxn ang="0">
                <a:pos x="2624623" y="865154"/>
              </a:cxn>
              <a:cxn ang="0">
                <a:pos x="2624623" y="865154"/>
              </a:cxn>
              <a:cxn ang="0">
                <a:pos x="2596685" y="875640"/>
              </a:cxn>
              <a:cxn ang="0">
                <a:pos x="2652560" y="879136"/>
              </a:cxn>
              <a:cxn ang="0">
                <a:pos x="2858280" y="879136"/>
              </a:cxn>
              <a:cxn ang="0">
                <a:pos x="2929393" y="874475"/>
              </a:cxn>
              <a:cxn ang="0">
                <a:pos x="2843041" y="863988"/>
              </a:cxn>
              <a:cxn ang="0">
                <a:pos x="2624623" y="865154"/>
              </a:cxn>
              <a:cxn ang="0">
                <a:pos x="2624623" y="865154"/>
              </a:cxn>
              <a:cxn ang="0">
                <a:pos x="2950982" y="816214"/>
              </a:cxn>
              <a:cxn ang="0">
                <a:pos x="2660180" y="813884"/>
              </a:cxn>
              <a:cxn ang="0">
                <a:pos x="2693196" y="812718"/>
              </a:cxn>
              <a:cxn ang="0">
                <a:pos x="2660180" y="813884"/>
              </a:cxn>
              <a:cxn ang="0">
                <a:pos x="2603035" y="816214"/>
              </a:cxn>
              <a:cxn ang="0">
                <a:pos x="2622083" y="837188"/>
              </a:cxn>
              <a:cxn ang="0">
                <a:pos x="2822724" y="825536"/>
              </a:cxn>
              <a:cxn ang="0">
                <a:pos x="2945902" y="831363"/>
              </a:cxn>
              <a:cxn ang="0">
                <a:pos x="2950982" y="816214"/>
              </a:cxn>
              <a:cxn ang="0">
                <a:pos x="2693196" y="813884"/>
              </a:cxn>
              <a:cxn ang="0">
                <a:pos x="2698276" y="813884"/>
              </a:cxn>
              <a:cxn ang="0">
                <a:pos x="2693196" y="813884"/>
              </a:cxn>
              <a:cxn ang="0">
                <a:pos x="1847457" y="1228704"/>
              </a:cxn>
              <a:cxn ang="0">
                <a:pos x="1847457" y="1228704"/>
              </a:cxn>
              <a:cxn ang="0">
                <a:pos x="1847457" y="1228704"/>
              </a:cxn>
              <a:cxn ang="0">
                <a:pos x="3637987" y="811553"/>
              </a:cxn>
              <a:cxn ang="0">
                <a:pos x="3569412" y="816214"/>
              </a:cxn>
              <a:cxn ang="0">
                <a:pos x="3404328" y="808058"/>
              </a:cxn>
              <a:cxn ang="0">
                <a:pos x="3381471" y="823205"/>
              </a:cxn>
              <a:cxn ang="0">
                <a:pos x="3466553" y="830197"/>
              </a:cxn>
              <a:cxn ang="0">
                <a:pos x="3644336" y="832528"/>
              </a:cxn>
              <a:cxn ang="0">
                <a:pos x="3644336" y="832528"/>
              </a:cxn>
              <a:cxn ang="0">
                <a:pos x="3644336" y="832528"/>
              </a:cxn>
              <a:cxn ang="0">
                <a:pos x="3637987" y="811553"/>
              </a:cxn>
              <a:cxn ang="0">
                <a:pos x="3611318" y="1060911"/>
              </a:cxn>
              <a:cxn ang="0">
                <a:pos x="3606240" y="1060911"/>
              </a:cxn>
              <a:cxn ang="0">
                <a:pos x="3611318" y="1060911"/>
              </a:cxn>
              <a:cxn ang="0">
                <a:pos x="3037333" y="943224"/>
              </a:cxn>
              <a:cxn ang="0">
                <a:pos x="3126225" y="960703"/>
              </a:cxn>
              <a:cxn ang="0">
                <a:pos x="3224005" y="958372"/>
              </a:cxn>
              <a:cxn ang="0">
                <a:pos x="3292579" y="974685"/>
              </a:cxn>
              <a:cxn ang="0">
                <a:pos x="3267181" y="945554"/>
              </a:cxn>
              <a:cxn ang="0">
                <a:pos x="3177021" y="944389"/>
              </a:cxn>
              <a:cxn ang="0">
                <a:pos x="3037333" y="943224"/>
              </a:cxn>
              <a:cxn ang="0">
                <a:pos x="3037333" y="943224"/>
              </a:cxn>
              <a:cxn ang="0">
                <a:pos x="3037333" y="943224"/>
              </a:cxn>
              <a:cxn ang="0">
                <a:pos x="4164986" y="249916"/>
              </a:cxn>
              <a:cxn ang="0">
                <a:pos x="4162446" y="249916"/>
              </a:cxn>
              <a:cxn ang="0">
                <a:pos x="4164986" y="249916"/>
              </a:cxn>
              <a:cxn ang="0">
                <a:pos x="3034794" y="1112181"/>
              </a:cxn>
              <a:cxn ang="0">
                <a:pos x="3034794" y="1112181"/>
              </a:cxn>
              <a:cxn ang="0">
                <a:pos x="3034794" y="1112181"/>
              </a:cxn>
              <a:cxn ang="0">
                <a:pos x="3034794" y="1112181"/>
              </a:cxn>
              <a:cxn ang="0">
                <a:pos x="3612590" y="1060911"/>
              </a:cxn>
              <a:cxn ang="0">
                <a:pos x="3612590" y="1060911"/>
              </a:cxn>
              <a:cxn ang="0">
                <a:pos x="3612590" y="1060911"/>
              </a:cxn>
              <a:cxn ang="0">
                <a:pos x="3497029" y="970024"/>
              </a:cxn>
              <a:cxn ang="0">
                <a:pos x="3635447" y="971189"/>
              </a:cxn>
              <a:cxn ang="0">
                <a:pos x="3635447" y="971189"/>
              </a:cxn>
              <a:cxn ang="0">
                <a:pos x="3546555" y="953710"/>
              </a:cxn>
              <a:cxn ang="0">
                <a:pos x="3448774" y="956041"/>
              </a:cxn>
              <a:cxn ang="0">
                <a:pos x="3380201" y="939728"/>
              </a:cxn>
              <a:cxn ang="0">
                <a:pos x="3405598" y="968859"/>
              </a:cxn>
              <a:cxn ang="0">
                <a:pos x="3497029" y="970024"/>
              </a:cxn>
              <a:cxn ang="0">
                <a:pos x="3362422" y="1011972"/>
              </a:cxn>
              <a:cxn ang="0">
                <a:pos x="3542746" y="1016632"/>
              </a:cxn>
              <a:cxn ang="0">
                <a:pos x="3542746" y="1016632"/>
              </a:cxn>
              <a:cxn ang="0">
                <a:pos x="3542746" y="1016632"/>
              </a:cxn>
              <a:cxn ang="0">
                <a:pos x="3617668" y="1013138"/>
              </a:cxn>
              <a:cxn ang="0">
                <a:pos x="3608780" y="989832"/>
              </a:cxn>
              <a:cxn ang="0">
                <a:pos x="3430997" y="1001486"/>
              </a:cxn>
              <a:cxn ang="0">
                <a:pos x="3361154" y="993328"/>
              </a:cxn>
              <a:cxn ang="0">
                <a:pos x="3362422" y="1011972"/>
              </a:cxn>
              <a:cxn ang="0">
                <a:pos x="4272926" y="277881"/>
              </a:cxn>
              <a:cxn ang="0">
                <a:pos x="4180225" y="282543"/>
              </a:cxn>
              <a:cxn ang="0">
                <a:pos x="4098953" y="280212"/>
              </a:cxn>
              <a:cxn ang="0">
                <a:pos x="4189114" y="300020"/>
              </a:cxn>
              <a:cxn ang="0">
                <a:pos x="4189114" y="300020"/>
              </a:cxn>
              <a:cxn ang="0">
                <a:pos x="4253878" y="296525"/>
              </a:cxn>
              <a:cxn ang="0">
                <a:pos x="4350389" y="290699"/>
              </a:cxn>
              <a:cxn ang="0">
                <a:pos x="4384675" y="276716"/>
              </a:cxn>
              <a:cxn ang="0">
                <a:pos x="4384675" y="266229"/>
              </a:cxn>
              <a:cxn ang="0">
                <a:pos x="4374516" y="265064"/>
              </a:cxn>
              <a:cxn ang="0">
                <a:pos x="4272926" y="277881"/>
              </a:cxn>
              <a:cxn ang="0">
                <a:pos x="3544015" y="1016632"/>
              </a:cxn>
              <a:cxn ang="0">
                <a:pos x="3544015" y="1016632"/>
              </a:cxn>
              <a:cxn ang="0">
                <a:pos x="3544015" y="1016632"/>
              </a:cxn>
              <a:cxn ang="0">
                <a:pos x="3544015" y="1016632"/>
              </a:cxn>
              <a:cxn ang="0">
                <a:pos x="3310357" y="1124999"/>
              </a:cxn>
              <a:cxn ang="0">
                <a:pos x="3217655" y="1112181"/>
              </a:cxn>
              <a:cxn ang="0">
                <a:pos x="3124955" y="1109851"/>
              </a:cxn>
              <a:cxn ang="0">
                <a:pos x="3034794" y="1112181"/>
              </a:cxn>
              <a:cxn ang="0">
                <a:pos x="3034794" y="1112181"/>
              </a:cxn>
              <a:cxn ang="0">
                <a:pos x="3034794" y="1112181"/>
              </a:cxn>
              <a:cxn ang="0">
                <a:pos x="3020825" y="1152964"/>
              </a:cxn>
              <a:cxn ang="0">
                <a:pos x="3064001" y="1163451"/>
              </a:cxn>
              <a:cxn ang="0">
                <a:pos x="3218927" y="1159955"/>
              </a:cxn>
              <a:cxn ang="0">
                <a:pos x="3277340" y="1157624"/>
              </a:cxn>
              <a:cxn ang="0">
                <a:pos x="3225275" y="1147138"/>
              </a:cxn>
              <a:cxn ang="0">
                <a:pos x="3058921" y="1135486"/>
              </a:cxn>
              <a:cxn ang="0">
                <a:pos x="3192258" y="1124999"/>
              </a:cxn>
              <a:cxn ang="0">
                <a:pos x="3310357" y="1124999"/>
              </a:cxn>
              <a:cxn ang="0">
                <a:pos x="3248134" y="1036442"/>
              </a:cxn>
              <a:cxn ang="0">
                <a:pos x="3126225" y="1035277"/>
              </a:cxn>
              <a:cxn ang="0">
                <a:pos x="3033524" y="1035277"/>
              </a:cxn>
              <a:cxn ang="0">
                <a:pos x="3033524" y="1035277"/>
              </a:cxn>
              <a:cxn ang="0">
                <a:pos x="3033524" y="1035277"/>
              </a:cxn>
              <a:cxn ang="0">
                <a:pos x="3103367" y="1051590"/>
              </a:cxn>
              <a:cxn ang="0">
                <a:pos x="3226545" y="1051590"/>
              </a:cxn>
              <a:cxn ang="0">
                <a:pos x="3310357" y="1058581"/>
              </a:cxn>
              <a:cxn ang="0">
                <a:pos x="3248134" y="1036442"/>
              </a:cxn>
              <a:cxn ang="0">
                <a:pos x="3309087" y="902441"/>
              </a:cxn>
              <a:cxn ang="0">
                <a:pos x="3128765" y="897781"/>
              </a:cxn>
              <a:cxn ang="0">
                <a:pos x="3128765" y="897781"/>
              </a:cxn>
              <a:cxn ang="0">
                <a:pos x="3124955" y="897781"/>
              </a:cxn>
              <a:cxn ang="0">
                <a:pos x="3128765" y="897781"/>
              </a:cxn>
              <a:cxn ang="0">
                <a:pos x="3052571" y="901275"/>
              </a:cxn>
              <a:cxn ang="0">
                <a:pos x="3061461" y="924581"/>
              </a:cxn>
              <a:cxn ang="0">
                <a:pos x="3239244" y="912927"/>
              </a:cxn>
              <a:cxn ang="0">
                <a:pos x="3309087" y="921085"/>
              </a:cxn>
              <a:cxn ang="0">
                <a:pos x="3309087" y="902441"/>
              </a:cxn>
              <a:cxn ang="0">
                <a:pos x="3594811" y="1062077"/>
              </a:cxn>
              <a:cxn ang="0">
                <a:pos x="3582112" y="1063242"/>
              </a:cxn>
              <a:cxn ang="0">
                <a:pos x="3594811" y="1062077"/>
              </a:cxn>
              <a:cxn ang="0">
                <a:pos x="4128159" y="232438"/>
              </a:cxn>
              <a:cxn ang="0">
                <a:pos x="4091333" y="246420"/>
              </a:cxn>
              <a:cxn ang="0">
                <a:pos x="4162446" y="251081"/>
              </a:cxn>
              <a:cxn ang="0">
                <a:pos x="4164986" y="251081"/>
              </a:cxn>
              <a:cxn ang="0">
                <a:pos x="4378326" y="239429"/>
              </a:cxn>
              <a:cxn ang="0">
                <a:pos x="4384675" y="239429"/>
              </a:cxn>
              <a:cxn ang="0">
                <a:pos x="4384675" y="216125"/>
              </a:cxn>
              <a:cxn ang="0">
                <a:pos x="4356738" y="221950"/>
              </a:cxn>
              <a:cxn ang="0">
                <a:pos x="4128159" y="232438"/>
              </a:cxn>
              <a:cxn ang="0">
                <a:pos x="3128765" y="897781"/>
              </a:cxn>
              <a:cxn ang="0">
                <a:pos x="3128765" y="897781"/>
              </a:cxn>
              <a:cxn ang="0">
                <a:pos x="3128765" y="897781"/>
              </a:cxn>
              <a:cxn ang="0">
                <a:pos x="3128765" y="897781"/>
              </a:cxn>
              <a:cxn ang="0">
                <a:pos x="3367502" y="1078390"/>
              </a:cxn>
              <a:cxn ang="0">
                <a:pos x="3328136" y="1081885"/>
              </a:cxn>
              <a:cxn ang="0">
                <a:pos x="3338295" y="1097033"/>
              </a:cxn>
              <a:cxn ang="0">
                <a:pos x="3437346" y="1100529"/>
              </a:cxn>
              <a:cxn ang="0">
                <a:pos x="3644336" y="1107520"/>
              </a:cxn>
              <a:cxn ang="0">
                <a:pos x="3644336" y="1107520"/>
              </a:cxn>
              <a:cxn ang="0">
                <a:pos x="3644336" y="1107520"/>
              </a:cxn>
              <a:cxn ang="0">
                <a:pos x="3649416" y="1085381"/>
              </a:cxn>
              <a:cxn ang="0">
                <a:pos x="3556713" y="1086546"/>
              </a:cxn>
              <a:cxn ang="0">
                <a:pos x="3367502" y="1078390"/>
              </a:cxn>
              <a:cxn ang="0">
                <a:pos x="3630367" y="1180930"/>
              </a:cxn>
              <a:cxn ang="0">
                <a:pos x="3555445" y="1177434"/>
              </a:cxn>
              <a:cxn ang="0">
                <a:pos x="3484330" y="1182094"/>
              </a:cxn>
              <a:cxn ang="0">
                <a:pos x="3399250" y="1170442"/>
              </a:cxn>
              <a:cxn ang="0">
                <a:pos x="3338295" y="1178599"/>
              </a:cxn>
              <a:cxn ang="0">
                <a:pos x="3405598" y="1192582"/>
              </a:cxn>
              <a:cxn ang="0">
                <a:pos x="3607510" y="1196077"/>
              </a:cxn>
              <a:cxn ang="0">
                <a:pos x="3630367" y="1180930"/>
              </a:cxn>
              <a:cxn ang="0">
                <a:pos x="3033524" y="1102860"/>
              </a:cxn>
              <a:cxn ang="0">
                <a:pos x="3102097" y="1098199"/>
              </a:cxn>
              <a:cxn ang="0">
                <a:pos x="3267181" y="1106355"/>
              </a:cxn>
              <a:cxn ang="0">
                <a:pos x="3290039" y="1091208"/>
              </a:cxn>
              <a:cxn ang="0">
                <a:pos x="3204957" y="1084216"/>
              </a:cxn>
              <a:cxn ang="0">
                <a:pos x="3027174" y="1081885"/>
              </a:cxn>
              <a:cxn ang="0">
                <a:pos x="3027174" y="1081885"/>
              </a:cxn>
              <a:cxn ang="0">
                <a:pos x="3027174" y="1081885"/>
              </a:cxn>
              <a:cxn ang="0">
                <a:pos x="3033524" y="1102860"/>
              </a:cxn>
              <a:cxn ang="0">
                <a:pos x="3606240" y="1197242"/>
              </a:cxn>
              <a:cxn ang="0">
                <a:pos x="3606240" y="1197242"/>
              </a:cxn>
              <a:cxn ang="0">
                <a:pos x="3606240" y="1197242"/>
              </a:cxn>
              <a:cxn ang="0">
                <a:pos x="3637987" y="1127329"/>
              </a:cxn>
              <a:cxn ang="0">
                <a:pos x="3555445" y="1131990"/>
              </a:cxn>
              <a:cxn ang="0">
                <a:pos x="3364962" y="1126164"/>
              </a:cxn>
              <a:cxn ang="0">
                <a:pos x="3364962" y="1147138"/>
              </a:cxn>
              <a:cxn ang="0">
                <a:pos x="3455124" y="1149468"/>
              </a:cxn>
              <a:cxn ang="0">
                <a:pos x="3644336" y="1152964"/>
              </a:cxn>
              <a:cxn ang="0">
                <a:pos x="3644336" y="1152964"/>
              </a:cxn>
              <a:cxn ang="0">
                <a:pos x="3644336" y="1152964"/>
              </a:cxn>
              <a:cxn ang="0">
                <a:pos x="3637987" y="1127329"/>
              </a:cxn>
              <a:cxn ang="0">
                <a:pos x="1419507" y="1031781"/>
              </a:cxn>
              <a:cxn ang="0">
                <a:pos x="1334425" y="1041102"/>
              </a:cxn>
              <a:cxn ang="0">
                <a:pos x="1209977" y="1041102"/>
              </a:cxn>
              <a:cxn ang="0">
                <a:pos x="1122357" y="1031781"/>
              </a:cxn>
              <a:cxn ang="0">
                <a:pos x="1107118" y="1046929"/>
              </a:cxn>
              <a:cxn ang="0">
                <a:pos x="1151562" y="1058581"/>
              </a:cxn>
              <a:cxn ang="0">
                <a:pos x="1392840" y="1059746"/>
              </a:cxn>
              <a:cxn ang="0">
                <a:pos x="1419507" y="1031781"/>
              </a:cxn>
              <a:cxn ang="0">
                <a:pos x="2142069" y="988668"/>
              </a:cxn>
              <a:cxn ang="0">
                <a:pos x="1912221" y="990997"/>
              </a:cxn>
              <a:cxn ang="0">
                <a:pos x="1870315" y="1002650"/>
              </a:cxn>
              <a:cxn ang="0">
                <a:pos x="1888093" y="1017798"/>
              </a:cxn>
              <a:cxn ang="0">
                <a:pos x="1951587" y="1021294"/>
              </a:cxn>
              <a:cxn ang="0">
                <a:pos x="1954127" y="1021294"/>
              </a:cxn>
              <a:cxn ang="0">
                <a:pos x="2173815" y="1008476"/>
              </a:cxn>
              <a:cxn ang="0">
                <a:pos x="2208103" y="986337"/>
              </a:cxn>
              <a:cxn ang="0">
                <a:pos x="2142069" y="988668"/>
              </a:cxn>
              <a:cxn ang="0">
                <a:pos x="1622689" y="39011"/>
              </a:cxn>
              <a:cxn ang="0">
                <a:pos x="1757295" y="44836"/>
              </a:cxn>
              <a:cxn ang="0">
                <a:pos x="1829679" y="42506"/>
              </a:cxn>
              <a:cxn ang="0">
                <a:pos x="1829679" y="42506"/>
              </a:cxn>
              <a:cxn ang="0">
                <a:pos x="1829679" y="42506"/>
              </a:cxn>
              <a:cxn ang="0">
                <a:pos x="1687452" y="28523"/>
              </a:cxn>
              <a:cxn ang="0">
                <a:pos x="1556654" y="25028"/>
              </a:cxn>
              <a:cxn ang="0">
                <a:pos x="1484272" y="32019"/>
              </a:cxn>
              <a:cxn ang="0">
                <a:pos x="1622689" y="39011"/>
              </a:cxn>
              <a:cxn ang="0">
                <a:pos x="1791583" y="72802"/>
              </a:cxn>
              <a:cxn ang="0">
                <a:pos x="1707771" y="76298"/>
              </a:cxn>
              <a:cxn ang="0">
                <a:pos x="1612530" y="79793"/>
              </a:cxn>
              <a:cxn ang="0">
                <a:pos x="1570622" y="73967"/>
              </a:cxn>
              <a:cxn ang="0">
                <a:pos x="1542687" y="63480"/>
              </a:cxn>
              <a:cxn ang="0">
                <a:pos x="1536337" y="92610"/>
              </a:cxn>
              <a:cxn ang="0">
                <a:pos x="1634117" y="92610"/>
              </a:cxn>
              <a:cxn ang="0">
                <a:pos x="1738248" y="92610"/>
              </a:cxn>
              <a:cxn ang="0">
                <a:pos x="1823329" y="89115"/>
              </a:cxn>
              <a:cxn ang="0">
                <a:pos x="1823329" y="89115"/>
              </a:cxn>
              <a:cxn ang="0">
                <a:pos x="1823329" y="89115"/>
              </a:cxn>
              <a:cxn ang="0">
                <a:pos x="1791583" y="72802"/>
              </a:cxn>
              <a:cxn ang="0">
                <a:pos x="1815710" y="205638"/>
              </a:cxn>
              <a:cxn ang="0">
                <a:pos x="1709039" y="219619"/>
              </a:cxn>
              <a:cxn ang="0">
                <a:pos x="1611260" y="221950"/>
              </a:cxn>
              <a:cxn ang="0">
                <a:pos x="1518558" y="212629"/>
              </a:cxn>
              <a:cxn ang="0">
                <a:pos x="1557924" y="234767"/>
              </a:cxn>
              <a:cxn ang="0">
                <a:pos x="1617609" y="234767"/>
              </a:cxn>
              <a:cxn ang="0">
                <a:pos x="1617609" y="234767"/>
              </a:cxn>
              <a:cxn ang="0">
                <a:pos x="1679833" y="233602"/>
              </a:cxn>
              <a:cxn ang="0">
                <a:pos x="1803011" y="227777"/>
              </a:cxn>
              <a:cxn ang="0">
                <a:pos x="1837297" y="221950"/>
              </a:cxn>
              <a:cxn ang="0">
                <a:pos x="1815710" y="205638"/>
              </a:cxn>
              <a:cxn ang="0">
                <a:pos x="4281816" y="1566618"/>
              </a:cxn>
              <a:cxn ang="0">
                <a:pos x="4173875" y="1554966"/>
              </a:cxn>
              <a:cxn ang="0">
                <a:pos x="4073554" y="1566618"/>
              </a:cxn>
              <a:cxn ang="0">
                <a:pos x="4192924" y="1579435"/>
              </a:cxn>
              <a:cxn ang="0">
                <a:pos x="4309752" y="1585262"/>
              </a:cxn>
              <a:cxn ang="0">
                <a:pos x="4384675" y="1596914"/>
              </a:cxn>
              <a:cxn ang="0">
                <a:pos x="4384675" y="1567783"/>
              </a:cxn>
              <a:cxn ang="0">
                <a:pos x="4377056" y="1567783"/>
              </a:cxn>
              <a:cxn ang="0">
                <a:pos x="4281816" y="1566618"/>
              </a:cxn>
              <a:cxn ang="0">
                <a:pos x="1805551" y="136889"/>
              </a:cxn>
              <a:cxn ang="0">
                <a:pos x="1805551" y="136889"/>
              </a:cxn>
              <a:cxn ang="0">
                <a:pos x="1805551" y="136889"/>
              </a:cxn>
              <a:cxn ang="0">
                <a:pos x="845522" y="43671"/>
              </a:cxn>
              <a:cxn ang="0">
                <a:pos x="939494" y="47167"/>
              </a:cxn>
              <a:cxn ang="0">
                <a:pos x="1052513" y="50663"/>
              </a:cxn>
              <a:cxn ang="0">
                <a:pos x="1157912" y="65810"/>
              </a:cxn>
              <a:cxn ang="0">
                <a:pos x="1131245" y="41340"/>
              </a:cxn>
              <a:cxn ang="0">
                <a:pos x="1037274" y="35515"/>
              </a:cxn>
              <a:cxn ang="0">
                <a:pos x="926795" y="27357"/>
              </a:cxn>
              <a:cxn ang="0">
                <a:pos x="830283" y="26193"/>
              </a:cxn>
              <a:cxn ang="0">
                <a:pos x="845522" y="43671"/>
              </a:cxn>
              <a:cxn ang="0">
                <a:pos x="1268392" y="48332"/>
              </a:cxn>
              <a:cxn ang="0">
                <a:pos x="1425857" y="55323"/>
              </a:cxn>
              <a:cxn ang="0">
                <a:pos x="1425857" y="55323"/>
              </a:cxn>
              <a:cxn ang="0">
                <a:pos x="1425857" y="55323"/>
              </a:cxn>
              <a:cxn ang="0">
                <a:pos x="1446174" y="37845"/>
              </a:cxn>
              <a:cxn ang="0">
                <a:pos x="1389030" y="33184"/>
              </a:cxn>
              <a:cxn ang="0">
                <a:pos x="1222676" y="33184"/>
              </a:cxn>
              <a:cxn ang="0">
                <a:pos x="1190930" y="44836"/>
              </a:cxn>
              <a:cxn ang="0">
                <a:pos x="1268392" y="48332"/>
              </a:cxn>
              <a:cxn ang="0">
                <a:pos x="1326806" y="80958"/>
              </a:cxn>
              <a:cxn ang="0">
                <a:pos x="1220136" y="79793"/>
              </a:cxn>
              <a:cxn ang="0">
                <a:pos x="1142674" y="77463"/>
              </a:cxn>
              <a:cxn ang="0">
                <a:pos x="1180770" y="90281"/>
              </a:cxn>
              <a:cxn ang="0">
                <a:pos x="1262043" y="94941"/>
              </a:cxn>
              <a:cxn ang="0">
                <a:pos x="1366172" y="100767"/>
              </a:cxn>
              <a:cxn ang="0">
                <a:pos x="1442366" y="107758"/>
              </a:cxn>
              <a:cxn ang="0">
                <a:pos x="1436016" y="86785"/>
              </a:cxn>
              <a:cxn ang="0">
                <a:pos x="1326806" y="80958"/>
              </a:cxn>
              <a:cxn ang="0">
                <a:pos x="879809" y="77463"/>
              </a:cxn>
              <a:cxn ang="0">
                <a:pos x="879809" y="77463"/>
              </a:cxn>
              <a:cxn ang="0">
                <a:pos x="879809" y="77463"/>
              </a:cxn>
              <a:cxn ang="0">
                <a:pos x="1617609" y="234767"/>
              </a:cxn>
              <a:cxn ang="0">
                <a:pos x="1617609" y="234767"/>
              </a:cxn>
              <a:cxn ang="0">
                <a:pos x="1617609" y="234767"/>
              </a:cxn>
              <a:cxn ang="0">
                <a:pos x="1449984" y="133393"/>
              </a:cxn>
              <a:cxn ang="0">
                <a:pos x="1560464" y="129897"/>
              </a:cxn>
              <a:cxn ang="0">
                <a:pos x="1806821" y="138054"/>
              </a:cxn>
              <a:cxn ang="0">
                <a:pos x="1808091" y="114750"/>
              </a:cxn>
              <a:cxn ang="0">
                <a:pos x="1695072" y="121741"/>
              </a:cxn>
              <a:cxn ang="0">
                <a:pos x="1570622" y="119410"/>
              </a:cxn>
              <a:cxn ang="0">
                <a:pos x="1474112" y="113585"/>
              </a:cxn>
              <a:cxn ang="0">
                <a:pos x="1449984" y="133393"/>
              </a:cxn>
              <a:cxn ang="0">
                <a:pos x="4091333" y="1452426"/>
              </a:cxn>
              <a:cxn ang="0">
                <a:pos x="4095143" y="1479226"/>
              </a:cxn>
              <a:cxn ang="0">
                <a:pos x="4177685" y="1480392"/>
              </a:cxn>
              <a:cxn ang="0">
                <a:pos x="4317372" y="1488549"/>
              </a:cxn>
              <a:cxn ang="0">
                <a:pos x="4383406" y="1492044"/>
              </a:cxn>
              <a:cxn ang="0">
                <a:pos x="4383406" y="1469905"/>
              </a:cxn>
              <a:cxn ang="0">
                <a:pos x="4335150" y="1466409"/>
              </a:cxn>
              <a:cxn ang="0">
                <a:pos x="4091333" y="1452426"/>
              </a:cxn>
              <a:cxn ang="0">
                <a:pos x="1777614" y="397900"/>
              </a:cxn>
              <a:cxn ang="0">
                <a:pos x="1601100" y="413046"/>
              </a:cxn>
              <a:cxn ang="0">
                <a:pos x="1545225" y="414212"/>
              </a:cxn>
              <a:cxn ang="0">
                <a:pos x="1622689" y="424700"/>
              </a:cxn>
              <a:cxn ang="0">
                <a:pos x="1622689" y="424700"/>
              </a:cxn>
              <a:cxn ang="0">
                <a:pos x="1705231" y="423535"/>
              </a:cxn>
              <a:cxn ang="0">
                <a:pos x="1805551" y="420039"/>
              </a:cxn>
              <a:cxn ang="0">
                <a:pos x="1853806" y="401394"/>
              </a:cxn>
              <a:cxn ang="0">
                <a:pos x="1777614" y="397900"/>
              </a:cxn>
              <a:cxn ang="0">
                <a:pos x="1559194" y="378090"/>
              </a:cxn>
              <a:cxn ang="0">
                <a:pos x="1559194" y="378090"/>
              </a:cxn>
              <a:cxn ang="0">
                <a:pos x="1559194" y="378090"/>
              </a:cxn>
              <a:cxn ang="0">
                <a:pos x="4124350" y="1390669"/>
              </a:cxn>
              <a:cxn ang="0">
                <a:pos x="4090063" y="1409314"/>
              </a:cxn>
              <a:cxn ang="0">
                <a:pos x="4063396" y="1424462"/>
              </a:cxn>
              <a:cxn ang="0">
                <a:pos x="4139589" y="1440774"/>
              </a:cxn>
              <a:cxn ang="0">
                <a:pos x="4248798" y="1444270"/>
              </a:cxn>
              <a:cxn ang="0">
                <a:pos x="4378326" y="1445435"/>
              </a:cxn>
              <a:cxn ang="0">
                <a:pos x="4378326" y="1445435"/>
              </a:cxn>
              <a:cxn ang="0">
                <a:pos x="4356738" y="1427956"/>
              </a:cxn>
              <a:cxn ang="0">
                <a:pos x="4253878" y="1426791"/>
              </a:cxn>
              <a:cxn ang="0">
                <a:pos x="4156098" y="1419800"/>
              </a:cxn>
              <a:cxn ang="0">
                <a:pos x="4095143" y="1415139"/>
              </a:cxn>
              <a:cxn ang="0">
                <a:pos x="4247528" y="1415139"/>
              </a:cxn>
              <a:cxn ang="0">
                <a:pos x="4333880" y="1415139"/>
              </a:cxn>
              <a:cxn ang="0">
                <a:pos x="4384675" y="1417470"/>
              </a:cxn>
              <a:cxn ang="0">
                <a:pos x="4384675" y="1395331"/>
              </a:cxn>
              <a:cxn ang="0">
                <a:pos x="4314832" y="1395331"/>
              </a:cxn>
              <a:cxn ang="0">
                <a:pos x="4124350" y="1390669"/>
              </a:cxn>
              <a:cxn ang="0">
                <a:pos x="1622689" y="424700"/>
              </a:cxn>
              <a:cxn ang="0">
                <a:pos x="1622689" y="424700"/>
              </a:cxn>
              <a:cxn ang="0">
                <a:pos x="1622689" y="424700"/>
              </a:cxn>
              <a:cxn ang="0">
                <a:pos x="1565544" y="283707"/>
              </a:cxn>
              <a:cxn ang="0">
                <a:pos x="1767454" y="275550"/>
              </a:cxn>
              <a:cxn ang="0">
                <a:pos x="1824599" y="261568"/>
              </a:cxn>
              <a:cxn ang="0">
                <a:pos x="1769994" y="256908"/>
              </a:cxn>
              <a:cxn ang="0">
                <a:pos x="1681103" y="263898"/>
              </a:cxn>
              <a:cxn ang="0">
                <a:pos x="1589671" y="268560"/>
              </a:cxn>
              <a:cxn ang="0">
                <a:pos x="1535067" y="272054"/>
              </a:cxn>
              <a:cxn ang="0">
                <a:pos x="1565544" y="283707"/>
              </a:cxn>
              <a:cxn ang="0">
                <a:pos x="1565544" y="283707"/>
              </a:cxn>
              <a:cxn ang="0">
                <a:pos x="1565544" y="283707"/>
              </a:cxn>
              <a:cxn ang="0">
                <a:pos x="1565544" y="283707"/>
              </a:cxn>
              <a:cxn ang="0">
                <a:pos x="1565544" y="283707"/>
              </a:cxn>
              <a:cxn ang="0">
                <a:pos x="4199274" y="1507192"/>
              </a:cxn>
              <a:cxn ang="0">
                <a:pos x="4088793" y="1502530"/>
              </a:cxn>
              <a:cxn ang="0">
                <a:pos x="4119270" y="1524671"/>
              </a:cxn>
              <a:cxn ang="0">
                <a:pos x="4233560" y="1533992"/>
              </a:cxn>
              <a:cxn ang="0">
                <a:pos x="4384675" y="1549140"/>
              </a:cxn>
              <a:cxn ang="0">
                <a:pos x="4384675" y="1520009"/>
              </a:cxn>
              <a:cxn ang="0">
                <a:pos x="4314832" y="1517679"/>
              </a:cxn>
              <a:cxn ang="0">
                <a:pos x="4199274" y="1507192"/>
              </a:cxn>
              <a:cxn ang="0">
                <a:pos x="1815710" y="348959"/>
              </a:cxn>
              <a:cxn ang="0">
                <a:pos x="1589671" y="362942"/>
              </a:cxn>
              <a:cxn ang="0">
                <a:pos x="1527448" y="361777"/>
              </a:cxn>
              <a:cxn ang="0">
                <a:pos x="1557924" y="376925"/>
              </a:cxn>
              <a:cxn ang="0">
                <a:pos x="1557924" y="376925"/>
              </a:cxn>
              <a:cxn ang="0">
                <a:pos x="1630307" y="375759"/>
              </a:cxn>
              <a:cxn ang="0">
                <a:pos x="1756025" y="373429"/>
              </a:cxn>
              <a:cxn ang="0">
                <a:pos x="1832219" y="371099"/>
              </a:cxn>
              <a:cxn ang="0">
                <a:pos x="1815710" y="348959"/>
              </a:cxn>
              <a:cxn ang="0">
                <a:pos x="1588401" y="325655"/>
              </a:cxn>
              <a:cxn ang="0">
                <a:pos x="1733168" y="320995"/>
              </a:cxn>
              <a:cxn ang="0">
                <a:pos x="1820790" y="302351"/>
              </a:cxn>
              <a:cxn ang="0">
                <a:pos x="1764915" y="303516"/>
              </a:cxn>
              <a:cxn ang="0">
                <a:pos x="1683642" y="308177"/>
              </a:cxn>
              <a:cxn ang="0">
                <a:pos x="1524908" y="311672"/>
              </a:cxn>
              <a:cxn ang="0">
                <a:pos x="1588401" y="325655"/>
              </a:cxn>
              <a:cxn ang="0">
                <a:pos x="1803011" y="162524"/>
              </a:cxn>
              <a:cxn ang="0">
                <a:pos x="1705231" y="170680"/>
              </a:cxn>
              <a:cxn ang="0">
                <a:pos x="1603640" y="168351"/>
              </a:cxn>
              <a:cxn ang="0">
                <a:pos x="1512209" y="160193"/>
              </a:cxn>
              <a:cxn ang="0">
                <a:pos x="1526178" y="182332"/>
              </a:cxn>
              <a:cxn ang="0">
                <a:pos x="1621419" y="182332"/>
              </a:cxn>
              <a:cxn ang="0">
                <a:pos x="1729358" y="185828"/>
              </a:cxn>
              <a:cxn ang="0">
                <a:pos x="1828409" y="183498"/>
              </a:cxn>
              <a:cxn ang="0">
                <a:pos x="1828409" y="183498"/>
              </a:cxn>
              <a:cxn ang="0">
                <a:pos x="1828409" y="183498"/>
              </a:cxn>
              <a:cxn ang="0">
                <a:pos x="1803011" y="162524"/>
              </a:cxn>
              <a:cxn ang="0">
                <a:pos x="4313563" y="1667993"/>
              </a:cxn>
              <a:cxn ang="0">
                <a:pos x="4190384" y="1666828"/>
              </a:cxn>
              <a:cxn ang="0">
                <a:pos x="4107842" y="1657505"/>
              </a:cxn>
              <a:cxn ang="0">
                <a:pos x="4104032" y="1681975"/>
              </a:cxn>
              <a:cxn ang="0">
                <a:pos x="4213241" y="1686636"/>
              </a:cxn>
              <a:cxn ang="0">
                <a:pos x="4342769" y="1687802"/>
              </a:cxn>
              <a:cxn ang="0">
                <a:pos x="4383406" y="1694792"/>
              </a:cxn>
              <a:cxn ang="0">
                <a:pos x="4383406" y="1669157"/>
              </a:cxn>
              <a:cxn ang="0">
                <a:pos x="4313563" y="1667993"/>
              </a:cxn>
              <a:cxn ang="0">
                <a:pos x="136930" y="1877733"/>
              </a:cxn>
              <a:cxn ang="0">
                <a:pos x="342650" y="1874237"/>
              </a:cxn>
              <a:cxn ang="0">
                <a:pos x="343920" y="1853263"/>
              </a:cxn>
              <a:cxn ang="0">
                <a:pos x="268996" y="1850933"/>
              </a:cxn>
              <a:cxn ang="0">
                <a:pos x="266458" y="1850933"/>
              </a:cxn>
              <a:cxn ang="0">
                <a:pos x="45498" y="1866081"/>
              </a:cxn>
              <a:cxn ang="0">
                <a:pos x="27720" y="1887054"/>
              </a:cxn>
              <a:cxn ang="0">
                <a:pos x="136930" y="1877733"/>
              </a:cxn>
              <a:cxn ang="0">
                <a:pos x="303284" y="1693628"/>
              </a:cxn>
              <a:cxn ang="0">
                <a:pos x="303284" y="1693628"/>
              </a:cxn>
              <a:cxn ang="0">
                <a:pos x="303284" y="1693628"/>
              </a:cxn>
              <a:cxn ang="0">
                <a:pos x="818854" y="98437"/>
              </a:cxn>
              <a:cxn ang="0">
                <a:pos x="1032194" y="96106"/>
              </a:cxn>
              <a:cxn ang="0">
                <a:pos x="1113466" y="104262"/>
              </a:cxn>
              <a:cxn ang="0">
                <a:pos x="1107118" y="83289"/>
              </a:cxn>
              <a:cxn ang="0">
                <a:pos x="1004257" y="82123"/>
              </a:cxn>
              <a:cxn ang="0">
                <a:pos x="869650" y="77463"/>
              </a:cxn>
              <a:cxn ang="0">
                <a:pos x="875999" y="77463"/>
              </a:cxn>
              <a:cxn ang="0">
                <a:pos x="869650" y="77463"/>
              </a:cxn>
              <a:cxn ang="0">
                <a:pos x="813774" y="77463"/>
              </a:cxn>
              <a:cxn ang="0">
                <a:pos x="818854" y="98437"/>
              </a:cxn>
              <a:cxn ang="0">
                <a:pos x="4118000" y="1607401"/>
              </a:cxn>
              <a:cxn ang="0">
                <a:pos x="4097683" y="1640028"/>
              </a:cxn>
              <a:cxn ang="0">
                <a:pos x="4134509" y="1634201"/>
              </a:cxn>
              <a:cxn ang="0">
                <a:pos x="4205622" y="1633036"/>
              </a:cxn>
              <a:cxn ang="0">
                <a:pos x="4321182" y="1640028"/>
              </a:cxn>
              <a:cxn ang="0">
                <a:pos x="4383406" y="1647019"/>
              </a:cxn>
              <a:cxn ang="0">
                <a:pos x="4383406" y="1621384"/>
              </a:cxn>
              <a:cxn ang="0">
                <a:pos x="4297053" y="1615558"/>
              </a:cxn>
              <a:cxn ang="0">
                <a:pos x="4118000" y="1607401"/>
              </a:cxn>
              <a:cxn ang="0">
                <a:pos x="115341" y="1827628"/>
              </a:cxn>
              <a:cxn ang="0">
                <a:pos x="317252" y="1818307"/>
              </a:cxn>
              <a:cxn ang="0">
                <a:pos x="357888" y="1801993"/>
              </a:cxn>
              <a:cxn ang="0">
                <a:pos x="260108" y="1795003"/>
              </a:cxn>
              <a:cxn ang="0">
                <a:pos x="260108" y="1795003"/>
              </a:cxn>
              <a:cxn ang="0">
                <a:pos x="260108" y="1795003"/>
              </a:cxn>
              <a:cxn ang="0">
                <a:pos x="260108" y="1795003"/>
              </a:cxn>
              <a:cxn ang="0">
                <a:pos x="41689" y="1814811"/>
              </a:cxn>
              <a:cxn ang="0">
                <a:pos x="2323" y="1820638"/>
              </a:cxn>
              <a:cxn ang="0">
                <a:pos x="18832" y="1838115"/>
              </a:cxn>
              <a:cxn ang="0">
                <a:pos x="115341" y="1827628"/>
              </a:cxn>
              <a:cxn ang="0">
                <a:pos x="293125" y="1956968"/>
              </a:cxn>
              <a:cxn ang="0">
                <a:pos x="293125" y="1956968"/>
              </a:cxn>
              <a:cxn ang="0">
                <a:pos x="293125" y="1956968"/>
              </a:cxn>
              <a:cxn ang="0">
                <a:pos x="4133239" y="1707610"/>
              </a:cxn>
              <a:cxn ang="0">
                <a:pos x="4097683" y="1734410"/>
              </a:cxn>
              <a:cxn ang="0">
                <a:pos x="4198002" y="1734410"/>
              </a:cxn>
              <a:cxn ang="0">
                <a:pos x="4323722" y="1740237"/>
              </a:cxn>
              <a:cxn ang="0">
                <a:pos x="4384675" y="1750724"/>
              </a:cxn>
              <a:cxn ang="0">
                <a:pos x="4384675" y="1722758"/>
              </a:cxn>
              <a:cxn ang="0">
                <a:pos x="4350389" y="1719263"/>
              </a:cxn>
              <a:cxn ang="0">
                <a:pos x="4133239" y="1707610"/>
              </a:cxn>
              <a:cxn ang="0">
                <a:pos x="82325" y="1986099"/>
              </a:cxn>
              <a:cxn ang="0">
                <a:pos x="317252" y="1975612"/>
              </a:cxn>
              <a:cxn ang="0">
                <a:pos x="355348" y="1977942"/>
              </a:cxn>
              <a:cxn ang="0">
                <a:pos x="359158" y="1959299"/>
              </a:cxn>
              <a:cxn ang="0">
                <a:pos x="291855" y="1958134"/>
              </a:cxn>
              <a:cxn ang="0">
                <a:pos x="291855" y="1958134"/>
              </a:cxn>
              <a:cxn ang="0">
                <a:pos x="224552" y="1960464"/>
              </a:cxn>
              <a:cxn ang="0">
                <a:pos x="100104" y="1968620"/>
              </a:cxn>
              <a:cxn ang="0">
                <a:pos x="23910" y="1979107"/>
              </a:cxn>
              <a:cxn ang="0">
                <a:pos x="82325" y="1986099"/>
              </a:cxn>
              <a:cxn ang="0">
                <a:pos x="293125" y="1956968"/>
              </a:cxn>
              <a:cxn ang="0">
                <a:pos x="293125" y="1956968"/>
              </a:cxn>
              <a:cxn ang="0">
                <a:pos x="293125" y="1956968"/>
              </a:cxn>
              <a:cxn ang="0">
                <a:pos x="293125" y="1956968"/>
              </a:cxn>
              <a:cxn ang="0">
                <a:pos x="21370" y="1729750"/>
              </a:cxn>
              <a:cxn ang="0">
                <a:pos x="73436" y="1733245"/>
              </a:cxn>
              <a:cxn ang="0">
                <a:pos x="319792" y="1714602"/>
              </a:cxn>
              <a:cxn ang="0">
                <a:pos x="356618" y="1695958"/>
              </a:cxn>
              <a:cxn ang="0">
                <a:pos x="303284" y="1693628"/>
              </a:cxn>
              <a:cxn ang="0">
                <a:pos x="303284" y="1693628"/>
              </a:cxn>
              <a:cxn ang="0">
                <a:pos x="58198" y="1713437"/>
              </a:cxn>
              <a:cxn ang="0">
                <a:pos x="21370" y="1729750"/>
              </a:cxn>
              <a:cxn ang="0">
                <a:pos x="384556" y="120576"/>
              </a:cxn>
              <a:cxn ang="0">
                <a:pos x="384556" y="120576"/>
              </a:cxn>
              <a:cxn ang="0">
                <a:pos x="384556" y="120576"/>
              </a:cxn>
              <a:cxn ang="0">
                <a:pos x="384556" y="120576"/>
              </a:cxn>
              <a:cxn ang="0">
                <a:pos x="384556" y="120576"/>
              </a:cxn>
              <a:cxn ang="0">
                <a:pos x="384556" y="120576"/>
              </a:cxn>
              <a:cxn ang="0">
                <a:pos x="384556" y="120576"/>
              </a:cxn>
              <a:cxn ang="0">
                <a:pos x="384556" y="120576"/>
              </a:cxn>
              <a:cxn ang="0">
                <a:pos x="437892" y="46002"/>
              </a:cxn>
              <a:cxn ang="0">
                <a:pos x="555990" y="48332"/>
              </a:cxn>
              <a:cxn ang="0">
                <a:pos x="660120" y="56488"/>
              </a:cxn>
              <a:cxn ang="0">
                <a:pos x="762980" y="58819"/>
              </a:cxn>
              <a:cxn ang="0">
                <a:pos x="728694" y="43671"/>
              </a:cxn>
              <a:cxn ang="0">
                <a:pos x="613134" y="36680"/>
              </a:cxn>
              <a:cxn ang="0">
                <a:pos x="503925" y="28523"/>
              </a:cxn>
              <a:cxn ang="0">
                <a:pos x="406144" y="23863"/>
              </a:cxn>
              <a:cxn ang="0">
                <a:pos x="406144" y="23863"/>
              </a:cxn>
              <a:cxn ang="0">
                <a:pos x="406144" y="23863"/>
              </a:cxn>
              <a:cxn ang="0">
                <a:pos x="437892" y="46002"/>
              </a:cxn>
              <a:cxn ang="0">
                <a:pos x="28990" y="686874"/>
              </a:cxn>
              <a:cxn ang="0">
                <a:pos x="128041" y="681049"/>
              </a:cxn>
              <a:cxn ang="0">
                <a:pos x="318522" y="685709"/>
              </a:cxn>
              <a:cxn ang="0">
                <a:pos x="342650" y="656578"/>
              </a:cxn>
              <a:cxn ang="0">
                <a:pos x="265188" y="650753"/>
              </a:cxn>
              <a:cxn ang="0">
                <a:pos x="263918" y="650753"/>
              </a:cxn>
              <a:cxn ang="0">
                <a:pos x="172486" y="653083"/>
              </a:cxn>
              <a:cxn ang="0">
                <a:pos x="70896" y="661240"/>
              </a:cxn>
              <a:cxn ang="0">
                <a:pos x="28990" y="686874"/>
              </a:cxn>
              <a:cxn ang="0">
                <a:pos x="467098" y="140385"/>
              </a:cxn>
              <a:cxn ang="0">
                <a:pos x="601706" y="146211"/>
              </a:cxn>
              <a:cxn ang="0">
                <a:pos x="737582" y="159028"/>
              </a:cxn>
              <a:cxn ang="0">
                <a:pos x="817584" y="157863"/>
              </a:cxn>
              <a:cxn ang="0">
                <a:pos x="746471" y="143880"/>
              </a:cxn>
              <a:cxn ang="0">
                <a:pos x="609324" y="131062"/>
              </a:cxn>
              <a:cxn ang="0">
                <a:pos x="479796" y="122906"/>
              </a:cxn>
              <a:cxn ang="0">
                <a:pos x="384556" y="120576"/>
              </a:cxn>
              <a:cxn ang="0">
                <a:pos x="384556" y="120576"/>
              </a:cxn>
              <a:cxn ang="0">
                <a:pos x="467098" y="140385"/>
              </a:cxn>
              <a:cxn ang="0">
                <a:pos x="54388" y="48332"/>
              </a:cxn>
              <a:cxn ang="0">
                <a:pos x="148358" y="50663"/>
              </a:cxn>
              <a:cxn ang="0">
                <a:pos x="256298" y="59984"/>
              </a:cxn>
              <a:cxn ang="0">
                <a:pos x="351540" y="62315"/>
              </a:cxn>
              <a:cxn ang="0">
                <a:pos x="324871" y="41340"/>
              </a:cxn>
              <a:cxn ang="0">
                <a:pos x="237250" y="34349"/>
              </a:cxn>
              <a:cxn ang="0">
                <a:pos x="41689" y="26193"/>
              </a:cxn>
              <a:cxn ang="0">
                <a:pos x="54388" y="48332"/>
              </a:cxn>
              <a:cxn ang="0">
                <a:pos x="136930" y="157863"/>
              </a:cxn>
              <a:cxn ang="0">
                <a:pos x="260108" y="159028"/>
              </a:cxn>
              <a:cxn ang="0">
                <a:pos x="342650" y="168351"/>
              </a:cxn>
              <a:cxn ang="0">
                <a:pos x="346460" y="143880"/>
              </a:cxn>
              <a:cxn ang="0">
                <a:pos x="237250" y="139220"/>
              </a:cxn>
              <a:cxn ang="0">
                <a:pos x="107722" y="138054"/>
              </a:cxn>
              <a:cxn ang="0">
                <a:pos x="23910" y="134558"/>
              </a:cxn>
              <a:cxn ang="0">
                <a:pos x="23910" y="134558"/>
              </a:cxn>
              <a:cxn ang="0">
                <a:pos x="136930" y="157863"/>
              </a:cxn>
              <a:cxn ang="0">
                <a:pos x="100104" y="105427"/>
              </a:cxn>
              <a:cxn ang="0">
                <a:pos x="318522" y="118245"/>
              </a:cxn>
              <a:cxn ang="0">
                <a:pos x="354078" y="91445"/>
              </a:cxn>
              <a:cxn ang="0">
                <a:pos x="253759" y="91445"/>
              </a:cxn>
              <a:cxn ang="0">
                <a:pos x="128041" y="85619"/>
              </a:cxn>
              <a:cxn ang="0">
                <a:pos x="22640" y="79793"/>
              </a:cxn>
              <a:cxn ang="0">
                <a:pos x="100104" y="105427"/>
              </a:cxn>
              <a:cxn ang="0">
                <a:pos x="56928" y="205638"/>
              </a:cxn>
              <a:cxn ang="0">
                <a:pos x="152168" y="211463"/>
              </a:cxn>
              <a:cxn ang="0">
                <a:pos x="332491" y="219619"/>
              </a:cxn>
              <a:cxn ang="0">
                <a:pos x="352810" y="186994"/>
              </a:cxn>
              <a:cxn ang="0">
                <a:pos x="315982" y="192820"/>
              </a:cxn>
              <a:cxn ang="0">
                <a:pos x="244869" y="193984"/>
              </a:cxn>
              <a:cxn ang="0">
                <a:pos x="129310" y="186994"/>
              </a:cxn>
              <a:cxn ang="0">
                <a:pos x="56928" y="205638"/>
              </a:cxn>
              <a:cxn ang="0">
                <a:pos x="258838" y="247585"/>
              </a:cxn>
              <a:cxn ang="0">
                <a:pos x="142010" y="241759"/>
              </a:cxn>
              <a:cxn ang="0">
                <a:pos x="28990" y="232438"/>
              </a:cxn>
              <a:cxn ang="0">
                <a:pos x="30260" y="232438"/>
              </a:cxn>
              <a:cxn ang="0">
                <a:pos x="28990" y="232438"/>
              </a:cxn>
              <a:cxn ang="0">
                <a:pos x="23910" y="254577"/>
              </a:cxn>
              <a:cxn ang="0">
                <a:pos x="74705" y="259237"/>
              </a:cxn>
              <a:cxn ang="0">
                <a:pos x="169947" y="260402"/>
              </a:cxn>
              <a:cxn ang="0">
                <a:pos x="277886" y="272054"/>
              </a:cxn>
              <a:cxn ang="0">
                <a:pos x="378207" y="260402"/>
              </a:cxn>
              <a:cxn ang="0">
                <a:pos x="258838" y="247585"/>
              </a:cxn>
              <a:cxn ang="0">
                <a:pos x="710915" y="1201904"/>
              </a:cxn>
              <a:cxn ang="0">
                <a:pos x="615674" y="1201904"/>
              </a:cxn>
              <a:cxn ang="0">
                <a:pos x="491226" y="1200738"/>
              </a:cxn>
              <a:cxn ang="0">
                <a:pos x="401064" y="1200738"/>
              </a:cxn>
              <a:cxn ang="0">
                <a:pos x="421383" y="1220546"/>
              </a:cxn>
              <a:cxn ang="0">
                <a:pos x="538211" y="1215886"/>
              </a:cxn>
              <a:cxn ang="0">
                <a:pos x="642342" y="1218217"/>
              </a:cxn>
              <a:cxn ang="0">
                <a:pos x="719804" y="1219382"/>
              </a:cxn>
              <a:cxn ang="0">
                <a:pos x="710915" y="1201904"/>
              </a:cxn>
              <a:cxn ang="0">
                <a:pos x="587737" y="1242687"/>
              </a:cxn>
              <a:cxn ang="0">
                <a:pos x="587737" y="1242687"/>
              </a:cxn>
              <a:cxn ang="0">
                <a:pos x="587737" y="1242687"/>
              </a:cxn>
              <a:cxn ang="0">
                <a:pos x="694406" y="1246181"/>
              </a:cxn>
              <a:cxn ang="0">
                <a:pos x="587737" y="1242687"/>
              </a:cxn>
              <a:cxn ang="0">
                <a:pos x="479796" y="1248512"/>
              </a:cxn>
              <a:cxn ang="0">
                <a:pos x="388366" y="1253173"/>
              </a:cxn>
              <a:cxn ang="0">
                <a:pos x="413763" y="1275312"/>
              </a:cxn>
              <a:cxn ang="0">
                <a:pos x="520434" y="1263660"/>
              </a:cxn>
              <a:cxn ang="0">
                <a:pos x="627103" y="1256669"/>
              </a:cxn>
              <a:cxn ang="0">
                <a:pos x="696946" y="1264825"/>
              </a:cxn>
              <a:cxn ang="0">
                <a:pos x="694406" y="1246181"/>
              </a:cxn>
              <a:cxn ang="0">
                <a:pos x="666469" y="1292791"/>
              </a:cxn>
              <a:cxn ang="0">
                <a:pos x="620753" y="1295122"/>
              </a:cxn>
              <a:cxn ang="0">
                <a:pos x="540751" y="1295122"/>
              </a:cxn>
              <a:cxn ang="0">
                <a:pos x="403604" y="1324251"/>
              </a:cxn>
              <a:cxn ang="0">
                <a:pos x="615674" y="1306774"/>
              </a:cxn>
              <a:cxn ang="0">
                <a:pos x="688058" y="1313765"/>
              </a:cxn>
              <a:cxn ang="0">
                <a:pos x="666469" y="1292791"/>
              </a:cxn>
              <a:cxn ang="0">
                <a:pos x="666469" y="1292791"/>
              </a:cxn>
              <a:cxn ang="0">
                <a:pos x="401064" y="1200738"/>
              </a:cxn>
              <a:cxn ang="0">
                <a:pos x="401064" y="1200738"/>
              </a:cxn>
              <a:cxn ang="0">
                <a:pos x="401064" y="1200738"/>
              </a:cxn>
              <a:cxn ang="0">
                <a:pos x="4159906" y="1359209"/>
              </a:cxn>
              <a:cxn ang="0">
                <a:pos x="4067206" y="1362704"/>
              </a:cxn>
              <a:cxn ang="0">
                <a:pos x="4096413" y="1382513"/>
              </a:cxn>
              <a:cxn ang="0">
                <a:pos x="4096413" y="1382513"/>
              </a:cxn>
              <a:cxn ang="0">
                <a:pos x="4166256" y="1380183"/>
              </a:cxn>
              <a:cxn ang="0">
                <a:pos x="4297053" y="1377852"/>
              </a:cxn>
              <a:cxn ang="0">
                <a:pos x="4385945" y="1375521"/>
              </a:cxn>
              <a:cxn ang="0">
                <a:pos x="4385945" y="1351052"/>
              </a:cxn>
              <a:cxn ang="0">
                <a:pos x="4382135" y="1351052"/>
              </a:cxn>
              <a:cxn ang="0">
                <a:pos x="4159906" y="1359209"/>
              </a:cxn>
              <a:cxn ang="0">
                <a:pos x="666469" y="1292791"/>
              </a:cxn>
              <a:cxn ang="0">
                <a:pos x="666469" y="1292791"/>
              </a:cxn>
              <a:cxn ang="0">
                <a:pos x="666469" y="1292791"/>
              </a:cxn>
              <a:cxn ang="0">
                <a:pos x="992828" y="1532827"/>
              </a:cxn>
              <a:cxn ang="0">
                <a:pos x="992828" y="1532827"/>
              </a:cxn>
              <a:cxn ang="0">
                <a:pos x="992828" y="1532827"/>
              </a:cxn>
              <a:cxn ang="0">
                <a:pos x="735042" y="1502530"/>
              </a:cxn>
              <a:cxn ang="0">
                <a:pos x="802346" y="1504861"/>
              </a:cxn>
              <a:cxn ang="0">
                <a:pos x="978860" y="1508357"/>
              </a:cxn>
              <a:cxn ang="0">
                <a:pos x="1019496" y="1502530"/>
              </a:cxn>
              <a:cxn ang="0">
                <a:pos x="966161" y="1494374"/>
              </a:cxn>
              <a:cxn ang="0">
                <a:pos x="764250" y="1487384"/>
              </a:cxn>
              <a:cxn ang="0">
                <a:pos x="764250" y="1487384"/>
              </a:cxn>
              <a:cxn ang="0">
                <a:pos x="735042" y="1502530"/>
              </a:cxn>
              <a:cxn ang="0">
                <a:pos x="178836" y="2012899"/>
              </a:cxn>
              <a:cxn ang="0">
                <a:pos x="178836" y="2012899"/>
              </a:cxn>
              <a:cxn ang="0">
                <a:pos x="79785" y="2018725"/>
              </a:cxn>
              <a:cxn ang="0">
                <a:pos x="40419" y="2038534"/>
              </a:cxn>
              <a:cxn ang="0">
                <a:pos x="112802" y="2032708"/>
              </a:cxn>
              <a:cxn ang="0">
                <a:pos x="230900" y="2031542"/>
              </a:cxn>
              <a:cxn ang="0">
                <a:pos x="376937" y="2022221"/>
              </a:cxn>
              <a:cxn ang="0">
                <a:pos x="178836" y="2012899"/>
              </a:cxn>
              <a:cxn ang="0">
                <a:pos x="722344" y="1454757"/>
              </a:cxn>
              <a:cxn ang="0">
                <a:pos x="821394" y="1452426"/>
              </a:cxn>
              <a:cxn ang="0">
                <a:pos x="921715" y="1458253"/>
              </a:cxn>
              <a:cxn ang="0">
                <a:pos x="1016956" y="1474566"/>
              </a:cxn>
              <a:cxn ang="0">
                <a:pos x="1044893" y="1455922"/>
              </a:cxn>
              <a:cxn ang="0">
                <a:pos x="962351" y="1447766"/>
              </a:cxn>
              <a:cxn ang="0">
                <a:pos x="743931" y="1433783"/>
              </a:cxn>
              <a:cxn ang="0">
                <a:pos x="722344" y="1454757"/>
              </a:cxn>
              <a:cxn ang="0">
                <a:pos x="21370" y="733483"/>
              </a:cxn>
              <a:cxn ang="0">
                <a:pos x="138200" y="733483"/>
              </a:cxn>
              <a:cxn ang="0">
                <a:pos x="266458" y="729988"/>
              </a:cxn>
              <a:cxn ang="0">
                <a:pos x="355348" y="727658"/>
              </a:cxn>
              <a:cxn ang="0">
                <a:pos x="271536" y="705519"/>
              </a:cxn>
              <a:cxn ang="0">
                <a:pos x="51848" y="718336"/>
              </a:cxn>
              <a:cxn ang="0">
                <a:pos x="21370" y="733483"/>
              </a:cxn>
              <a:cxn ang="0">
                <a:pos x="270266" y="1591089"/>
              </a:cxn>
              <a:cxn ang="0">
                <a:pos x="286775" y="1589923"/>
              </a:cxn>
              <a:cxn ang="0">
                <a:pos x="289315" y="1589923"/>
              </a:cxn>
              <a:cxn ang="0">
                <a:pos x="270266" y="1591089"/>
              </a:cxn>
              <a:cxn ang="0">
                <a:pos x="89944" y="839519"/>
              </a:cxn>
              <a:cxn ang="0">
                <a:pos x="89944" y="839519"/>
              </a:cxn>
              <a:cxn ang="0">
                <a:pos x="319792" y="837188"/>
              </a:cxn>
              <a:cxn ang="0">
                <a:pos x="361698" y="825536"/>
              </a:cxn>
              <a:cxn ang="0">
                <a:pos x="343920" y="810388"/>
              </a:cxn>
              <a:cxn ang="0">
                <a:pos x="58198" y="819710"/>
              </a:cxn>
              <a:cxn ang="0">
                <a:pos x="23910" y="841849"/>
              </a:cxn>
              <a:cxn ang="0">
                <a:pos x="89944" y="839519"/>
              </a:cxn>
              <a:cxn ang="0">
                <a:pos x="780758" y="1553800"/>
              </a:cxn>
              <a:cxn ang="0">
                <a:pos x="1029654" y="1552636"/>
              </a:cxn>
              <a:cxn ang="0">
                <a:pos x="1049973" y="1533992"/>
              </a:cxn>
              <a:cxn ang="0">
                <a:pos x="992828" y="1532827"/>
              </a:cxn>
              <a:cxn ang="0">
                <a:pos x="992828" y="1532827"/>
              </a:cxn>
              <a:cxn ang="0">
                <a:pos x="776948" y="1533992"/>
              </a:cxn>
              <a:cxn ang="0">
                <a:pos x="726154" y="1552636"/>
              </a:cxn>
              <a:cxn ang="0">
                <a:pos x="780758" y="1553800"/>
              </a:cxn>
              <a:cxn ang="0">
                <a:pos x="227092" y="754458"/>
              </a:cxn>
              <a:cxn ang="0">
                <a:pos x="35339" y="771935"/>
              </a:cxn>
              <a:cxn ang="0">
                <a:pos x="28990" y="791745"/>
              </a:cxn>
              <a:cxn ang="0">
                <a:pos x="63276" y="792910"/>
              </a:cxn>
              <a:cxn ang="0">
                <a:pos x="177566" y="781258"/>
              </a:cxn>
              <a:cxn ang="0">
                <a:pos x="279156" y="780093"/>
              </a:cxn>
              <a:cxn ang="0">
                <a:pos x="350270" y="774266"/>
              </a:cxn>
              <a:cxn ang="0">
                <a:pos x="335031" y="756789"/>
              </a:cxn>
              <a:cxn ang="0">
                <a:pos x="227092" y="754458"/>
              </a:cxn>
              <a:cxn ang="0">
                <a:pos x="4125620" y="1332409"/>
              </a:cxn>
              <a:cxn ang="0">
                <a:pos x="4125620" y="1332409"/>
              </a:cxn>
              <a:cxn ang="0">
                <a:pos x="4125620" y="1332409"/>
              </a:cxn>
              <a:cxn ang="0">
                <a:pos x="693136" y="1408148"/>
              </a:cxn>
              <a:cxn ang="0">
                <a:pos x="606784" y="1393000"/>
              </a:cxn>
              <a:cxn ang="0">
                <a:pos x="378207" y="1394165"/>
              </a:cxn>
              <a:cxn ang="0">
                <a:pos x="355348" y="1418635"/>
              </a:cxn>
              <a:cxn ang="0">
                <a:pos x="429002" y="1408148"/>
              </a:cxn>
              <a:cxn ang="0">
                <a:pos x="618214" y="1410479"/>
              </a:cxn>
              <a:cxn ang="0">
                <a:pos x="693136" y="1408148"/>
              </a:cxn>
              <a:cxn ang="0">
                <a:pos x="4096413" y="1382513"/>
              </a:cxn>
              <a:cxn ang="0">
                <a:pos x="4096413" y="1382513"/>
              </a:cxn>
              <a:cxn ang="0">
                <a:pos x="4096413" y="1382513"/>
              </a:cxn>
              <a:cxn ang="0">
                <a:pos x="360428" y="1594583"/>
              </a:cxn>
              <a:cxn ang="0">
                <a:pos x="289315" y="1589923"/>
              </a:cxn>
              <a:cxn ang="0">
                <a:pos x="286775" y="1589923"/>
              </a:cxn>
              <a:cxn ang="0">
                <a:pos x="73436" y="1601575"/>
              </a:cxn>
              <a:cxn ang="0">
                <a:pos x="32799" y="1622549"/>
              </a:cxn>
              <a:cxn ang="0">
                <a:pos x="93754" y="1616724"/>
              </a:cxn>
              <a:cxn ang="0">
                <a:pos x="322332" y="1607401"/>
              </a:cxn>
              <a:cxn ang="0">
                <a:pos x="360428" y="1594583"/>
              </a:cxn>
              <a:cxn ang="0">
                <a:pos x="378207" y="1394165"/>
              </a:cxn>
              <a:cxn ang="0">
                <a:pos x="378207" y="1394165"/>
              </a:cxn>
              <a:cxn ang="0">
                <a:pos x="378207" y="1394165"/>
              </a:cxn>
              <a:cxn ang="0">
                <a:pos x="571228" y="1457087"/>
              </a:cxn>
              <a:cxn ang="0">
                <a:pos x="655040" y="1460583"/>
              </a:cxn>
              <a:cxn ang="0">
                <a:pos x="656310" y="1436114"/>
              </a:cxn>
              <a:cxn ang="0">
                <a:pos x="656310" y="1436114"/>
              </a:cxn>
              <a:cxn ang="0">
                <a:pos x="454399" y="1445435"/>
              </a:cxn>
              <a:cxn ang="0">
                <a:pos x="376937" y="1451261"/>
              </a:cxn>
              <a:cxn ang="0">
                <a:pos x="389636" y="1469905"/>
              </a:cxn>
              <a:cxn ang="0">
                <a:pos x="571228" y="1457087"/>
              </a:cxn>
              <a:cxn ang="0">
                <a:pos x="710915" y="1345226"/>
              </a:cxn>
              <a:cxn ang="0">
                <a:pos x="526782" y="1346392"/>
              </a:cxn>
              <a:cxn ang="0">
                <a:pos x="526782" y="1346392"/>
              </a:cxn>
              <a:cxn ang="0">
                <a:pos x="401064" y="1353382"/>
              </a:cxn>
              <a:cxn ang="0">
                <a:pos x="429002" y="1367365"/>
              </a:cxn>
              <a:cxn ang="0">
                <a:pos x="512814" y="1361538"/>
              </a:cxn>
              <a:cxn ang="0">
                <a:pos x="647422" y="1365034"/>
              </a:cxn>
              <a:cxn ang="0">
                <a:pos x="710915" y="1345226"/>
              </a:cxn>
              <a:cxn ang="0">
                <a:pos x="1874125" y="1475732"/>
              </a:cxn>
              <a:cxn ang="0">
                <a:pos x="1956667" y="1476896"/>
              </a:cxn>
              <a:cxn ang="0">
                <a:pos x="2096353" y="1485053"/>
              </a:cxn>
              <a:cxn ang="0">
                <a:pos x="2194134" y="1481557"/>
              </a:cxn>
              <a:cxn ang="0">
                <a:pos x="2194134" y="1481557"/>
              </a:cxn>
              <a:cxn ang="0">
                <a:pos x="2194134" y="1481557"/>
              </a:cxn>
              <a:cxn ang="0">
                <a:pos x="2114132" y="1464079"/>
              </a:cxn>
              <a:cxn ang="0">
                <a:pos x="1869045" y="1450095"/>
              </a:cxn>
              <a:cxn ang="0">
                <a:pos x="1874125" y="1475732"/>
              </a:cxn>
              <a:cxn ang="0">
                <a:pos x="2196674" y="1481557"/>
              </a:cxn>
              <a:cxn ang="0">
                <a:pos x="2196674" y="1481557"/>
              </a:cxn>
              <a:cxn ang="0">
                <a:pos x="2196674" y="1481557"/>
              </a:cxn>
              <a:cxn ang="0">
                <a:pos x="1898252" y="1522340"/>
              </a:cxn>
              <a:cxn ang="0">
                <a:pos x="2012541" y="1531661"/>
              </a:cxn>
              <a:cxn ang="0">
                <a:pos x="2206833" y="1536323"/>
              </a:cxn>
              <a:cxn ang="0">
                <a:pos x="2092543" y="1515348"/>
              </a:cxn>
              <a:cxn ang="0">
                <a:pos x="1975714" y="1504861"/>
              </a:cxn>
              <a:cxn ang="0">
                <a:pos x="1865235" y="1500201"/>
              </a:cxn>
              <a:cxn ang="0">
                <a:pos x="1898252" y="1522340"/>
              </a:cxn>
              <a:cxn ang="0">
                <a:pos x="1763645" y="1751889"/>
              </a:cxn>
              <a:cxn ang="0">
                <a:pos x="1629037" y="1746062"/>
              </a:cxn>
              <a:cxn ang="0">
                <a:pos x="1493161" y="1733245"/>
              </a:cxn>
              <a:cxn ang="0">
                <a:pos x="1413159" y="1734410"/>
              </a:cxn>
              <a:cxn ang="0">
                <a:pos x="1484272" y="1748393"/>
              </a:cxn>
              <a:cxn ang="0">
                <a:pos x="1621419" y="1761210"/>
              </a:cxn>
              <a:cxn ang="0">
                <a:pos x="1750947" y="1769368"/>
              </a:cxn>
              <a:cxn ang="0">
                <a:pos x="1846187" y="1771697"/>
              </a:cxn>
              <a:cxn ang="0">
                <a:pos x="1763645" y="1751889"/>
              </a:cxn>
              <a:cxn ang="0">
                <a:pos x="1771264" y="1796168"/>
              </a:cxn>
              <a:cxn ang="0">
                <a:pos x="1641736" y="1788011"/>
              </a:cxn>
              <a:cxn ang="0">
                <a:pos x="1510939" y="1777524"/>
              </a:cxn>
              <a:cxn ang="0">
                <a:pos x="1494431" y="1796168"/>
              </a:cxn>
              <a:cxn ang="0">
                <a:pos x="1621419" y="1803159"/>
              </a:cxn>
              <a:cxn ang="0">
                <a:pos x="1757295" y="1812480"/>
              </a:cxn>
              <a:cxn ang="0">
                <a:pos x="1844917" y="1815976"/>
              </a:cxn>
              <a:cxn ang="0">
                <a:pos x="1771264" y="1796168"/>
              </a:cxn>
              <a:cxn ang="0">
                <a:pos x="1954127" y="1022459"/>
              </a:cxn>
              <a:cxn ang="0">
                <a:pos x="1951587" y="1022459"/>
              </a:cxn>
              <a:cxn ang="0">
                <a:pos x="1954127" y="1022459"/>
              </a:cxn>
              <a:cxn ang="0">
                <a:pos x="1966825" y="1176269"/>
              </a:cxn>
              <a:cxn ang="0">
                <a:pos x="1966825" y="1176269"/>
              </a:cxn>
              <a:cxn ang="0">
                <a:pos x="1966825" y="1176269"/>
              </a:cxn>
              <a:cxn ang="0">
                <a:pos x="2209373" y="1093537"/>
              </a:cxn>
              <a:cxn ang="0">
                <a:pos x="2092543" y="1093537"/>
              </a:cxn>
              <a:cxn ang="0">
                <a:pos x="1964285" y="1097033"/>
              </a:cxn>
              <a:cxn ang="0">
                <a:pos x="1875395" y="1099364"/>
              </a:cxn>
              <a:cxn ang="0">
                <a:pos x="1959207" y="1121503"/>
              </a:cxn>
              <a:cxn ang="0">
                <a:pos x="2178895" y="1108685"/>
              </a:cxn>
              <a:cxn ang="0">
                <a:pos x="2209373" y="1093537"/>
              </a:cxn>
              <a:cxn ang="0">
                <a:pos x="1794121" y="1841611"/>
              </a:cxn>
              <a:cxn ang="0">
                <a:pos x="1676023" y="1839280"/>
              </a:cxn>
              <a:cxn ang="0">
                <a:pos x="1571892" y="1831124"/>
              </a:cxn>
              <a:cxn ang="0">
                <a:pos x="1469033" y="1828794"/>
              </a:cxn>
              <a:cxn ang="0">
                <a:pos x="1503319" y="1843942"/>
              </a:cxn>
              <a:cxn ang="0">
                <a:pos x="1618879" y="1850933"/>
              </a:cxn>
              <a:cxn ang="0">
                <a:pos x="1728088" y="1859090"/>
              </a:cxn>
              <a:cxn ang="0">
                <a:pos x="1825869" y="1863750"/>
              </a:cxn>
              <a:cxn ang="0">
                <a:pos x="1825869" y="1863750"/>
              </a:cxn>
              <a:cxn ang="0">
                <a:pos x="1825869" y="1863750"/>
              </a:cxn>
              <a:cxn ang="0">
                <a:pos x="1794121" y="1841611"/>
              </a:cxn>
              <a:cxn ang="0">
                <a:pos x="2201753" y="1140147"/>
              </a:cxn>
              <a:cxn ang="0">
                <a:pos x="2102702" y="1145972"/>
              </a:cxn>
              <a:cxn ang="0">
                <a:pos x="1912221" y="1141312"/>
              </a:cxn>
              <a:cxn ang="0">
                <a:pos x="1888093" y="1170442"/>
              </a:cxn>
              <a:cxn ang="0">
                <a:pos x="1965555" y="1176269"/>
              </a:cxn>
              <a:cxn ang="0">
                <a:pos x="1966825" y="1176269"/>
              </a:cxn>
              <a:cxn ang="0">
                <a:pos x="2058256" y="1173938"/>
              </a:cxn>
              <a:cxn ang="0">
                <a:pos x="2159847" y="1165782"/>
              </a:cxn>
              <a:cxn ang="0">
                <a:pos x="2201753" y="1140147"/>
              </a:cxn>
              <a:cxn ang="0">
                <a:pos x="788377" y="1647019"/>
              </a:cxn>
              <a:cxn ang="0">
                <a:pos x="859490" y="1642357"/>
              </a:cxn>
              <a:cxn ang="0">
                <a:pos x="1009337" y="1647019"/>
              </a:cxn>
              <a:cxn ang="0">
                <a:pos x="1030924" y="1629541"/>
              </a:cxn>
              <a:cxn ang="0">
                <a:pos x="958541" y="1627210"/>
              </a:cxn>
              <a:cxn ang="0">
                <a:pos x="778218" y="1623714"/>
              </a:cxn>
              <a:cxn ang="0">
                <a:pos x="778218" y="1623714"/>
              </a:cxn>
              <a:cxn ang="0">
                <a:pos x="778218" y="1623714"/>
              </a:cxn>
              <a:cxn ang="0">
                <a:pos x="788377" y="1647019"/>
              </a:cxn>
              <a:cxn ang="0">
                <a:pos x="823934" y="1692463"/>
              </a:cxn>
              <a:cxn ang="0">
                <a:pos x="992828" y="1685471"/>
              </a:cxn>
              <a:cxn ang="0">
                <a:pos x="1060132" y="1684306"/>
              </a:cxn>
              <a:cxn ang="0">
                <a:pos x="1009337" y="1670323"/>
              </a:cxn>
              <a:cxn ang="0">
                <a:pos x="817584" y="1671488"/>
              </a:cxn>
              <a:cxn ang="0">
                <a:pos x="817584" y="1671488"/>
              </a:cxn>
              <a:cxn ang="0">
                <a:pos x="817584" y="1671488"/>
              </a:cxn>
              <a:cxn ang="0">
                <a:pos x="817584" y="1671488"/>
              </a:cxn>
              <a:cxn ang="0">
                <a:pos x="823934" y="1692463"/>
              </a:cxn>
              <a:cxn ang="0">
                <a:pos x="1505859" y="1895212"/>
              </a:cxn>
              <a:cxn ang="0">
                <a:pos x="1622689" y="1895212"/>
              </a:cxn>
              <a:cxn ang="0">
                <a:pos x="1743327" y="1898706"/>
              </a:cxn>
              <a:cxn ang="0">
                <a:pos x="1829679" y="1901037"/>
              </a:cxn>
              <a:cxn ang="0">
                <a:pos x="1763645" y="1877733"/>
              </a:cxn>
              <a:cxn ang="0">
                <a:pos x="1639196" y="1880063"/>
              </a:cxn>
              <a:cxn ang="0">
                <a:pos x="1519828" y="1876567"/>
              </a:cxn>
              <a:cxn ang="0">
                <a:pos x="1425857" y="1883560"/>
              </a:cxn>
              <a:cxn ang="0">
                <a:pos x="1505859" y="1895212"/>
              </a:cxn>
              <a:cxn ang="0">
                <a:pos x="769330" y="1602741"/>
              </a:cxn>
              <a:cxn ang="0">
                <a:pos x="968700" y="1599245"/>
              </a:cxn>
              <a:cxn ang="0">
                <a:pos x="1018226" y="1594583"/>
              </a:cxn>
              <a:cxn ang="0">
                <a:pos x="995368" y="1578270"/>
              </a:cxn>
              <a:cxn ang="0">
                <a:pos x="995368" y="1578270"/>
              </a:cxn>
              <a:cxn ang="0">
                <a:pos x="839173" y="1582931"/>
              </a:cxn>
              <a:cxn ang="0">
                <a:pos x="740122" y="1582931"/>
              </a:cxn>
              <a:cxn ang="0">
                <a:pos x="723614" y="1596914"/>
              </a:cxn>
              <a:cxn ang="0">
                <a:pos x="769330" y="1602741"/>
              </a:cxn>
              <a:cxn ang="0">
                <a:pos x="779488" y="1623714"/>
              </a:cxn>
              <a:cxn ang="0">
                <a:pos x="779488" y="1623714"/>
              </a:cxn>
              <a:cxn ang="0">
                <a:pos x="779488" y="1623714"/>
              </a:cxn>
              <a:cxn ang="0">
                <a:pos x="831553" y="1732081"/>
              </a:cxn>
              <a:cxn ang="0">
                <a:pos x="831553" y="1732081"/>
              </a:cxn>
              <a:cxn ang="0">
                <a:pos x="996638" y="1727419"/>
              </a:cxn>
              <a:cxn ang="0">
                <a:pos x="1047433" y="1735575"/>
              </a:cxn>
              <a:cxn ang="0">
                <a:pos x="1022036" y="1715767"/>
              </a:cxn>
              <a:cxn ang="0">
                <a:pos x="832823" y="1713437"/>
              </a:cxn>
              <a:cxn ang="0">
                <a:pos x="831553" y="1732081"/>
              </a:cxn>
              <a:cxn ang="0">
                <a:pos x="834093" y="1713437"/>
              </a:cxn>
              <a:cxn ang="0">
                <a:pos x="834093" y="1713437"/>
              </a:cxn>
              <a:cxn ang="0">
                <a:pos x="834093" y="1713437"/>
              </a:cxn>
              <a:cxn ang="0">
                <a:pos x="1169341" y="1867246"/>
              </a:cxn>
              <a:cxn ang="0">
                <a:pos x="1244264" y="1873073"/>
              </a:cxn>
              <a:cxn ang="0">
                <a:pos x="1330617" y="1881229"/>
              </a:cxn>
              <a:cxn ang="0">
                <a:pos x="1405538" y="1882394"/>
              </a:cxn>
              <a:cxn ang="0">
                <a:pos x="1317918" y="1861419"/>
              </a:cxn>
              <a:cxn ang="0">
                <a:pos x="1232834" y="1859090"/>
              </a:cxn>
              <a:cxn ang="0">
                <a:pos x="1149024" y="1843942"/>
              </a:cxn>
              <a:cxn ang="0">
                <a:pos x="1169341" y="1867246"/>
              </a:cxn>
              <a:cxn ang="0">
                <a:pos x="1122357" y="1825298"/>
              </a:cxn>
              <a:cxn ang="0">
                <a:pos x="1225216" y="1826463"/>
              </a:cxn>
              <a:cxn ang="0">
                <a:pos x="1359822" y="1831124"/>
              </a:cxn>
              <a:cxn ang="0">
                <a:pos x="1359822" y="1831124"/>
              </a:cxn>
              <a:cxn ang="0">
                <a:pos x="1415699" y="1831124"/>
              </a:cxn>
              <a:cxn ang="0">
                <a:pos x="1411889" y="1811315"/>
              </a:cxn>
              <a:cxn ang="0">
                <a:pos x="1198548" y="1813646"/>
              </a:cxn>
              <a:cxn ang="0">
                <a:pos x="1117276" y="1805489"/>
              </a:cxn>
              <a:cxn ang="0">
                <a:pos x="1122357" y="1825298"/>
              </a:cxn>
              <a:cxn ang="0">
                <a:pos x="794727" y="1821803"/>
              </a:cxn>
              <a:cxn ang="0">
                <a:pos x="903936" y="1825298"/>
              </a:cxn>
              <a:cxn ang="0">
                <a:pos x="1014416" y="1826463"/>
              </a:cxn>
              <a:cxn ang="0">
                <a:pos x="1089339" y="1824132"/>
              </a:cxn>
              <a:cxn ang="0">
                <a:pos x="968700" y="1812480"/>
              </a:cxn>
              <a:cxn ang="0">
                <a:pos x="864570" y="1806655"/>
              </a:cxn>
              <a:cxn ang="0">
                <a:pos x="788377" y="1799663"/>
              </a:cxn>
              <a:cxn ang="0">
                <a:pos x="794727" y="1821803"/>
              </a:cxn>
              <a:cxn ang="0">
                <a:pos x="1382681" y="1788011"/>
              </a:cxn>
              <a:cxn ang="0">
                <a:pos x="1255693" y="1767037"/>
              </a:cxn>
              <a:cxn ang="0">
                <a:pos x="1070290" y="1768202"/>
              </a:cxn>
              <a:cxn ang="0">
                <a:pos x="1237914" y="1783351"/>
              </a:cxn>
              <a:cxn ang="0">
                <a:pos x="1382681" y="1788011"/>
              </a:cxn>
              <a:cxn ang="0">
                <a:pos x="609324" y="86785"/>
              </a:cxn>
              <a:cxn ang="0">
                <a:pos x="473448" y="77463"/>
              </a:cxn>
              <a:cxn ang="0">
                <a:pos x="397254" y="79793"/>
              </a:cxn>
              <a:cxn ang="0">
                <a:pos x="459479" y="94941"/>
              </a:cxn>
              <a:cxn ang="0">
                <a:pos x="589007" y="103098"/>
              </a:cxn>
              <a:cxn ang="0">
                <a:pos x="719804" y="113585"/>
              </a:cxn>
              <a:cxn ang="0">
                <a:pos x="736312" y="94941"/>
              </a:cxn>
              <a:cxn ang="0">
                <a:pos x="609324" y="86785"/>
              </a:cxn>
              <a:cxn ang="0">
                <a:pos x="2302073" y="1989594"/>
              </a:cxn>
              <a:cxn ang="0">
                <a:pos x="2537001" y="1979107"/>
              </a:cxn>
              <a:cxn ang="0">
                <a:pos x="2575098" y="1981438"/>
              </a:cxn>
              <a:cxn ang="0">
                <a:pos x="2578907" y="1962794"/>
              </a:cxn>
              <a:cxn ang="0">
                <a:pos x="2511603" y="1961630"/>
              </a:cxn>
              <a:cxn ang="0">
                <a:pos x="2511603" y="1961630"/>
              </a:cxn>
              <a:cxn ang="0">
                <a:pos x="2444300" y="1963959"/>
              </a:cxn>
              <a:cxn ang="0">
                <a:pos x="2319852" y="1972116"/>
              </a:cxn>
              <a:cxn ang="0">
                <a:pos x="2243659" y="1982603"/>
              </a:cxn>
              <a:cxn ang="0">
                <a:pos x="2302073" y="1989594"/>
              </a:cxn>
              <a:cxn ang="0">
                <a:pos x="2398584" y="2016394"/>
              </a:cxn>
              <a:cxn ang="0">
                <a:pos x="2398584" y="2016394"/>
              </a:cxn>
              <a:cxn ang="0">
                <a:pos x="2299533" y="2022221"/>
              </a:cxn>
              <a:cxn ang="0">
                <a:pos x="2260167" y="2042029"/>
              </a:cxn>
              <a:cxn ang="0">
                <a:pos x="2332551" y="2036204"/>
              </a:cxn>
              <a:cxn ang="0">
                <a:pos x="2450650" y="2035038"/>
              </a:cxn>
              <a:cxn ang="0">
                <a:pos x="2596685" y="2025717"/>
              </a:cxn>
              <a:cxn ang="0">
                <a:pos x="2398584" y="2016394"/>
              </a:cxn>
              <a:cxn ang="0">
                <a:pos x="4055777" y="2016394"/>
              </a:cxn>
              <a:cxn ang="0">
                <a:pos x="3970695" y="2023386"/>
              </a:cxn>
              <a:cxn ang="0">
                <a:pos x="3844977" y="2028046"/>
              </a:cxn>
              <a:cxn ang="0">
                <a:pos x="3762435" y="2023386"/>
              </a:cxn>
              <a:cxn ang="0">
                <a:pos x="3717989" y="2045525"/>
              </a:cxn>
              <a:cxn ang="0">
                <a:pos x="3809420" y="2047856"/>
              </a:cxn>
              <a:cxn ang="0">
                <a:pos x="3935138" y="2045525"/>
              </a:cxn>
              <a:cxn ang="0">
                <a:pos x="3913550" y="2046690"/>
              </a:cxn>
              <a:cxn ang="0">
                <a:pos x="3937678" y="2045525"/>
              </a:cxn>
              <a:cxn ang="0">
                <a:pos x="4020220" y="2042029"/>
              </a:cxn>
              <a:cxn ang="0">
                <a:pos x="4055777" y="2016394"/>
              </a:cxn>
              <a:cxn ang="0">
                <a:pos x="2514143" y="1960464"/>
              </a:cxn>
              <a:cxn ang="0">
                <a:pos x="2514143" y="1960464"/>
              </a:cxn>
              <a:cxn ang="0">
                <a:pos x="2514143" y="1960464"/>
              </a:cxn>
              <a:cxn ang="0">
                <a:pos x="2514143" y="1960464"/>
              </a:cxn>
              <a:cxn ang="0">
                <a:pos x="2514143" y="1960464"/>
              </a:cxn>
              <a:cxn ang="0">
                <a:pos x="2514143" y="1960464"/>
              </a:cxn>
              <a:cxn ang="0">
                <a:pos x="2514143" y="1960464"/>
              </a:cxn>
              <a:cxn ang="0">
                <a:pos x="2357948" y="1881229"/>
              </a:cxn>
              <a:cxn ang="0">
                <a:pos x="2563668" y="1877733"/>
              </a:cxn>
              <a:cxn ang="0">
                <a:pos x="2564938" y="1856759"/>
              </a:cxn>
              <a:cxn ang="0">
                <a:pos x="2490016" y="1854429"/>
              </a:cxn>
              <a:cxn ang="0">
                <a:pos x="2487476" y="1854429"/>
              </a:cxn>
              <a:cxn ang="0">
                <a:pos x="2266517" y="1869577"/>
              </a:cxn>
              <a:cxn ang="0">
                <a:pos x="2248739" y="1890550"/>
              </a:cxn>
              <a:cxn ang="0">
                <a:pos x="2357948" y="1881229"/>
              </a:cxn>
              <a:cxn ang="0">
                <a:pos x="2636051" y="1568948"/>
              </a:cxn>
              <a:cxn ang="0">
                <a:pos x="2862090" y="1554966"/>
              </a:cxn>
              <a:cxn ang="0">
                <a:pos x="2924315" y="1556131"/>
              </a:cxn>
              <a:cxn ang="0">
                <a:pos x="2893837" y="1540983"/>
              </a:cxn>
              <a:cxn ang="0">
                <a:pos x="2893837" y="1540983"/>
              </a:cxn>
              <a:cxn ang="0">
                <a:pos x="2821454" y="1542148"/>
              </a:cxn>
              <a:cxn ang="0">
                <a:pos x="2695736" y="1544479"/>
              </a:cxn>
              <a:cxn ang="0">
                <a:pos x="2619543" y="1546810"/>
              </a:cxn>
              <a:cxn ang="0">
                <a:pos x="2636051" y="1568948"/>
              </a:cxn>
              <a:cxn ang="0">
                <a:pos x="2886217" y="1636532"/>
              </a:cxn>
              <a:cxn ang="0">
                <a:pos x="2886217" y="1636532"/>
              </a:cxn>
              <a:cxn ang="0">
                <a:pos x="2684307" y="1644688"/>
              </a:cxn>
              <a:cxn ang="0">
                <a:pos x="2627163" y="1658671"/>
              </a:cxn>
              <a:cxn ang="0">
                <a:pos x="2681767" y="1663332"/>
              </a:cxn>
              <a:cxn ang="0">
                <a:pos x="2770659" y="1656341"/>
              </a:cxn>
              <a:cxn ang="0">
                <a:pos x="2862090" y="1651680"/>
              </a:cxn>
              <a:cxn ang="0">
                <a:pos x="2916695" y="1648184"/>
              </a:cxn>
              <a:cxn ang="0">
                <a:pos x="2886217" y="1636532"/>
              </a:cxn>
              <a:cxn ang="0">
                <a:pos x="2886217" y="1636532"/>
              </a:cxn>
              <a:cxn ang="0">
                <a:pos x="2868440" y="1640028"/>
              </a:cxn>
              <a:cxn ang="0">
                <a:pos x="2886217" y="1636532"/>
              </a:cxn>
              <a:cxn ang="0">
                <a:pos x="2868440" y="1640028"/>
              </a:cxn>
              <a:cxn ang="0">
                <a:pos x="3927519" y="1998917"/>
              </a:cxn>
              <a:cxn ang="0">
                <a:pos x="3927519" y="1998917"/>
              </a:cxn>
              <a:cxn ang="0">
                <a:pos x="4017680" y="1993090"/>
              </a:cxn>
              <a:cxn ang="0">
                <a:pos x="4032918" y="1967455"/>
              </a:cxn>
              <a:cxn ang="0">
                <a:pos x="3825928" y="1979107"/>
              </a:cxn>
              <a:cxn ang="0">
                <a:pos x="3734498" y="1975612"/>
              </a:cxn>
              <a:cxn ang="0">
                <a:pos x="3721799" y="1997751"/>
              </a:cxn>
              <a:cxn ang="0">
                <a:pos x="3927519" y="1998917"/>
              </a:cxn>
              <a:cxn ang="0">
                <a:pos x="2674147" y="1518844"/>
              </a:cxn>
              <a:cxn ang="0">
                <a:pos x="2850661" y="1503696"/>
              </a:cxn>
              <a:cxn ang="0">
                <a:pos x="2906536" y="1502530"/>
              </a:cxn>
              <a:cxn ang="0">
                <a:pos x="2829073" y="1492044"/>
              </a:cxn>
              <a:cxn ang="0">
                <a:pos x="2829073" y="1492044"/>
              </a:cxn>
              <a:cxn ang="0">
                <a:pos x="2746531" y="1493209"/>
              </a:cxn>
              <a:cxn ang="0">
                <a:pos x="2646211" y="1496705"/>
              </a:cxn>
              <a:cxn ang="0">
                <a:pos x="2597955" y="1515348"/>
              </a:cxn>
              <a:cxn ang="0">
                <a:pos x="2674147" y="1518844"/>
              </a:cxn>
              <a:cxn ang="0">
                <a:pos x="2863360" y="1591089"/>
              </a:cxn>
              <a:cxn ang="0">
                <a:pos x="2718593" y="1595749"/>
              </a:cxn>
              <a:cxn ang="0">
                <a:pos x="2630973" y="1614393"/>
              </a:cxn>
              <a:cxn ang="0">
                <a:pos x="2686847" y="1613228"/>
              </a:cxn>
              <a:cxn ang="0">
                <a:pos x="2768119" y="1608566"/>
              </a:cxn>
              <a:cxn ang="0">
                <a:pos x="2926855" y="1605070"/>
              </a:cxn>
              <a:cxn ang="0">
                <a:pos x="2863360" y="1591089"/>
              </a:cxn>
              <a:cxn ang="0">
                <a:pos x="2829073" y="1492044"/>
              </a:cxn>
              <a:cxn ang="0">
                <a:pos x="2829073" y="1492044"/>
              </a:cxn>
              <a:cxn ang="0">
                <a:pos x="2829073" y="1492044"/>
              </a:cxn>
              <a:cxn ang="0">
                <a:pos x="2173815" y="1617888"/>
              </a:cxn>
              <a:cxn ang="0">
                <a:pos x="2078575" y="1612062"/>
              </a:cxn>
              <a:cxn ang="0">
                <a:pos x="1898252" y="1603906"/>
              </a:cxn>
              <a:cxn ang="0">
                <a:pos x="1877935" y="1636532"/>
              </a:cxn>
              <a:cxn ang="0">
                <a:pos x="1914761" y="1630705"/>
              </a:cxn>
              <a:cxn ang="0">
                <a:pos x="1985874" y="1629541"/>
              </a:cxn>
              <a:cxn ang="0">
                <a:pos x="2101433" y="1636532"/>
              </a:cxn>
              <a:cxn ang="0">
                <a:pos x="2204293" y="1640028"/>
              </a:cxn>
              <a:cxn ang="0">
                <a:pos x="2204293" y="1640028"/>
              </a:cxn>
              <a:cxn ang="0">
                <a:pos x="2204293" y="1640028"/>
              </a:cxn>
              <a:cxn ang="0">
                <a:pos x="2173815" y="1617888"/>
              </a:cxn>
              <a:cxn ang="0">
                <a:pos x="2044289" y="1995421"/>
              </a:cxn>
              <a:cxn ang="0">
                <a:pos x="2044289" y="1995421"/>
              </a:cxn>
              <a:cxn ang="0">
                <a:pos x="2194134" y="1991925"/>
              </a:cxn>
              <a:cxn ang="0">
                <a:pos x="2032859" y="1973282"/>
              </a:cxn>
              <a:cxn ang="0">
                <a:pos x="1858886" y="1986099"/>
              </a:cxn>
              <a:cxn ang="0">
                <a:pos x="2044289" y="1995421"/>
              </a:cxn>
              <a:cxn ang="0">
                <a:pos x="2336361" y="1831124"/>
              </a:cxn>
              <a:cxn ang="0">
                <a:pos x="2538271" y="1821803"/>
              </a:cxn>
              <a:cxn ang="0">
                <a:pos x="2578907" y="1805489"/>
              </a:cxn>
              <a:cxn ang="0">
                <a:pos x="2481126" y="1798497"/>
              </a:cxn>
              <a:cxn ang="0">
                <a:pos x="2481126" y="1798497"/>
              </a:cxn>
              <a:cxn ang="0">
                <a:pos x="2481126" y="1798497"/>
              </a:cxn>
              <a:cxn ang="0">
                <a:pos x="2481126" y="1798497"/>
              </a:cxn>
              <a:cxn ang="0">
                <a:pos x="2262707" y="1818307"/>
              </a:cxn>
              <a:cxn ang="0">
                <a:pos x="2223341" y="1824132"/>
              </a:cxn>
              <a:cxn ang="0">
                <a:pos x="2239850" y="1841611"/>
              </a:cxn>
              <a:cxn ang="0">
                <a:pos x="2336361" y="1831124"/>
              </a:cxn>
              <a:cxn ang="0">
                <a:pos x="2130639" y="1716933"/>
              </a:cxn>
              <a:cxn ang="0">
                <a:pos x="1912221" y="1704115"/>
              </a:cxn>
              <a:cxn ang="0">
                <a:pos x="1876665" y="1730915"/>
              </a:cxn>
              <a:cxn ang="0">
                <a:pos x="1976984" y="1730915"/>
              </a:cxn>
              <a:cxn ang="0">
                <a:pos x="2102702" y="1736741"/>
              </a:cxn>
              <a:cxn ang="0">
                <a:pos x="2208103" y="1742567"/>
              </a:cxn>
              <a:cxn ang="0">
                <a:pos x="2130639" y="1716933"/>
              </a:cxn>
              <a:cxn ang="0">
                <a:pos x="2185244" y="2031542"/>
              </a:cxn>
              <a:cxn ang="0">
                <a:pos x="2068416" y="2029212"/>
              </a:cxn>
              <a:cxn ang="0">
                <a:pos x="1885553" y="2032708"/>
              </a:cxn>
              <a:cxn ang="0">
                <a:pos x="1997303" y="2043194"/>
              </a:cxn>
              <a:cxn ang="0">
                <a:pos x="2120481" y="2045525"/>
              </a:cxn>
              <a:cxn ang="0">
                <a:pos x="2210643" y="2044360"/>
              </a:cxn>
              <a:cxn ang="0">
                <a:pos x="2210643" y="2044360"/>
              </a:cxn>
              <a:cxn ang="0">
                <a:pos x="2210643" y="2044360"/>
              </a:cxn>
              <a:cxn ang="0">
                <a:pos x="2185244" y="2031542"/>
              </a:cxn>
              <a:cxn ang="0">
                <a:pos x="2093813" y="1664497"/>
              </a:cxn>
              <a:cxn ang="0">
                <a:pos x="1970635" y="1663332"/>
              </a:cxn>
              <a:cxn ang="0">
                <a:pos x="1888093" y="1654011"/>
              </a:cxn>
              <a:cxn ang="0">
                <a:pos x="1884283" y="1678480"/>
              </a:cxn>
              <a:cxn ang="0">
                <a:pos x="1993493" y="1683140"/>
              </a:cxn>
              <a:cxn ang="0">
                <a:pos x="2123021" y="1684306"/>
              </a:cxn>
              <a:cxn ang="0">
                <a:pos x="2206833" y="1687802"/>
              </a:cxn>
              <a:cxn ang="0">
                <a:pos x="2093813" y="1664497"/>
              </a:cxn>
              <a:cxn ang="0">
                <a:pos x="2210643" y="107758"/>
              </a:cxn>
              <a:cxn ang="0">
                <a:pos x="2158578" y="104262"/>
              </a:cxn>
              <a:cxn ang="0">
                <a:pos x="1912221" y="122906"/>
              </a:cxn>
              <a:cxn ang="0">
                <a:pos x="1875395" y="141550"/>
              </a:cxn>
              <a:cxn ang="0">
                <a:pos x="1928729" y="143880"/>
              </a:cxn>
              <a:cxn ang="0">
                <a:pos x="1928729" y="143880"/>
              </a:cxn>
              <a:cxn ang="0">
                <a:pos x="2173815" y="124072"/>
              </a:cxn>
              <a:cxn ang="0">
                <a:pos x="2210643" y="107758"/>
              </a:cxn>
              <a:cxn ang="0">
                <a:pos x="3805611" y="1951142"/>
              </a:cxn>
              <a:cxn ang="0">
                <a:pos x="3785292" y="1952307"/>
              </a:cxn>
              <a:cxn ang="0">
                <a:pos x="3784022" y="1952307"/>
              </a:cxn>
              <a:cxn ang="0">
                <a:pos x="3805611" y="1951142"/>
              </a:cxn>
              <a:cxn ang="0">
                <a:pos x="4044348" y="1920847"/>
              </a:cxn>
              <a:cxn ang="0">
                <a:pos x="3904662" y="1929003"/>
              </a:cxn>
              <a:cxn ang="0">
                <a:pos x="3705290" y="1931333"/>
              </a:cxn>
              <a:cxn ang="0">
                <a:pos x="3669733" y="1942985"/>
              </a:cxn>
              <a:cxn ang="0">
                <a:pos x="3782752" y="1953472"/>
              </a:cxn>
              <a:cxn ang="0">
                <a:pos x="3785292" y="1953472"/>
              </a:cxn>
              <a:cxn ang="0">
                <a:pos x="4058316" y="1944151"/>
              </a:cxn>
              <a:cxn ang="0">
                <a:pos x="4044348" y="1920847"/>
              </a:cxn>
              <a:cxn ang="0">
                <a:pos x="1927459" y="145045"/>
              </a:cxn>
              <a:cxn ang="0">
                <a:pos x="1927459" y="145045"/>
              </a:cxn>
              <a:cxn ang="0">
                <a:pos x="1927459" y="145045"/>
              </a:cxn>
              <a:cxn ang="0">
                <a:pos x="2176355" y="1772862"/>
              </a:cxn>
              <a:cxn ang="0">
                <a:pos x="2082385" y="1770532"/>
              </a:cxn>
              <a:cxn ang="0">
                <a:pos x="1974445" y="1761210"/>
              </a:cxn>
              <a:cxn ang="0">
                <a:pos x="1879203" y="1758880"/>
              </a:cxn>
              <a:cxn ang="0">
                <a:pos x="1905871" y="1779855"/>
              </a:cxn>
              <a:cxn ang="0">
                <a:pos x="1993493" y="1786845"/>
              </a:cxn>
              <a:cxn ang="0">
                <a:pos x="2189054" y="1795003"/>
              </a:cxn>
              <a:cxn ang="0">
                <a:pos x="2176355" y="1772862"/>
              </a:cxn>
              <a:cxn ang="0">
                <a:pos x="3039873" y="1897542"/>
              </a:cxn>
              <a:cxn ang="0">
                <a:pos x="3009397" y="1912690"/>
              </a:cxn>
              <a:cxn ang="0">
                <a:pos x="3090669" y="1916185"/>
              </a:cxn>
              <a:cxn ang="0">
                <a:pos x="3257023" y="1922012"/>
              </a:cxn>
              <a:cxn ang="0">
                <a:pos x="3300199" y="1916185"/>
              </a:cxn>
              <a:cxn ang="0">
                <a:pos x="3232896" y="1903368"/>
              </a:cxn>
              <a:cxn ang="0">
                <a:pos x="3039873" y="1897542"/>
              </a:cxn>
              <a:cxn ang="0">
                <a:pos x="3039873" y="1897542"/>
              </a:cxn>
              <a:cxn ang="0">
                <a:pos x="3927519" y="1998917"/>
              </a:cxn>
              <a:cxn ang="0">
                <a:pos x="3927519" y="1998917"/>
              </a:cxn>
              <a:cxn ang="0">
                <a:pos x="3927519" y="1998917"/>
              </a:cxn>
              <a:cxn ang="0">
                <a:pos x="3324326" y="1862585"/>
              </a:cxn>
              <a:cxn ang="0">
                <a:pos x="3231626" y="1861419"/>
              </a:cxn>
              <a:cxn ang="0">
                <a:pos x="3028444" y="1854429"/>
              </a:cxn>
              <a:cxn ang="0">
                <a:pos x="3028444" y="1854429"/>
              </a:cxn>
              <a:cxn ang="0">
                <a:pos x="3028444" y="1854429"/>
              </a:cxn>
              <a:cxn ang="0">
                <a:pos x="3023364" y="1878898"/>
              </a:cxn>
              <a:cxn ang="0">
                <a:pos x="3123686" y="1875402"/>
              </a:cxn>
              <a:cxn ang="0">
                <a:pos x="3231626" y="1875402"/>
              </a:cxn>
              <a:cxn ang="0">
                <a:pos x="3329406" y="1880063"/>
              </a:cxn>
              <a:cxn ang="0">
                <a:pos x="3324326" y="1862585"/>
              </a:cxn>
              <a:cxn ang="0">
                <a:pos x="3292579" y="1958134"/>
              </a:cxn>
              <a:cxn ang="0">
                <a:pos x="3185909" y="1949978"/>
              </a:cxn>
              <a:cxn ang="0">
                <a:pos x="3088129" y="1938324"/>
              </a:cxn>
              <a:cxn ang="0">
                <a:pos x="3003047" y="1930168"/>
              </a:cxn>
              <a:cxn ang="0">
                <a:pos x="3039873" y="1955803"/>
              </a:cxn>
              <a:cxn ang="0">
                <a:pos x="3150352" y="1961630"/>
              </a:cxn>
              <a:cxn ang="0">
                <a:pos x="3254483" y="1969786"/>
              </a:cxn>
              <a:cxn ang="0">
                <a:pos x="3323056" y="1980272"/>
              </a:cxn>
              <a:cxn ang="0">
                <a:pos x="3292579" y="1958134"/>
              </a:cxn>
              <a:cxn ang="0">
                <a:pos x="3290039" y="2033873"/>
              </a:cxn>
              <a:cxn ang="0">
                <a:pos x="3290039" y="2033873"/>
              </a:cxn>
              <a:cxn ang="0">
                <a:pos x="3193530" y="2037369"/>
              </a:cxn>
              <a:cxn ang="0">
                <a:pos x="3090669" y="2039700"/>
              </a:cxn>
              <a:cxn ang="0">
                <a:pos x="3018285" y="2053681"/>
              </a:cxn>
              <a:cxn ang="0">
                <a:pos x="3075430" y="2059508"/>
              </a:cxn>
              <a:cxn ang="0">
                <a:pos x="3187179" y="2053681"/>
              </a:cxn>
              <a:cxn ang="0">
                <a:pos x="3277340" y="2058343"/>
              </a:cxn>
              <a:cxn ang="0">
                <a:pos x="3290039" y="2033873"/>
              </a:cxn>
              <a:cxn ang="0">
                <a:pos x="3593541" y="1996586"/>
              </a:cxn>
              <a:cxn ang="0">
                <a:pos x="3378931" y="1993090"/>
              </a:cxn>
              <a:cxn ang="0">
                <a:pos x="3337025" y="2011734"/>
              </a:cxn>
              <a:cxn ang="0">
                <a:pos x="3413218" y="2011734"/>
              </a:cxn>
              <a:cxn ang="0">
                <a:pos x="3644336" y="2016394"/>
              </a:cxn>
              <a:cxn ang="0">
                <a:pos x="3644336" y="2016394"/>
              </a:cxn>
              <a:cxn ang="0">
                <a:pos x="3644336" y="2016394"/>
              </a:cxn>
              <a:cxn ang="0">
                <a:pos x="3644336" y="2016394"/>
              </a:cxn>
              <a:cxn ang="0">
                <a:pos x="3673543" y="2002411"/>
              </a:cxn>
              <a:cxn ang="0">
                <a:pos x="3593541" y="1996586"/>
              </a:cxn>
              <a:cxn ang="0">
                <a:pos x="3464013" y="2061839"/>
              </a:cxn>
              <a:cxn ang="0">
                <a:pos x="3464013" y="2061839"/>
              </a:cxn>
              <a:cxn ang="0">
                <a:pos x="3464013" y="2061839"/>
              </a:cxn>
              <a:cxn ang="0">
                <a:pos x="3464013" y="2061839"/>
              </a:cxn>
              <a:cxn ang="0">
                <a:pos x="3644336" y="2016394"/>
              </a:cxn>
              <a:cxn ang="0">
                <a:pos x="3631637" y="2017560"/>
              </a:cxn>
              <a:cxn ang="0">
                <a:pos x="3644336" y="2016394"/>
              </a:cxn>
              <a:cxn ang="0">
                <a:pos x="3650686" y="2036204"/>
              </a:cxn>
              <a:cxn ang="0">
                <a:pos x="3566874" y="2040865"/>
              </a:cxn>
              <a:cxn ang="0">
                <a:pos x="3384011" y="2036204"/>
              </a:cxn>
              <a:cxn ang="0">
                <a:pos x="3364962" y="2061839"/>
              </a:cxn>
              <a:cxn ang="0">
                <a:pos x="3464013" y="2063004"/>
              </a:cxn>
              <a:cxn ang="0">
                <a:pos x="3464013" y="2063004"/>
              </a:cxn>
              <a:cxn ang="0">
                <a:pos x="3485602" y="2063004"/>
              </a:cxn>
              <a:cxn ang="0">
                <a:pos x="3464013" y="2063004"/>
              </a:cxn>
              <a:cxn ang="0">
                <a:pos x="3654494" y="2050187"/>
              </a:cxn>
              <a:cxn ang="0">
                <a:pos x="3650686" y="2036204"/>
              </a:cxn>
              <a:cxn ang="0">
                <a:pos x="3100827" y="2008238"/>
              </a:cxn>
              <a:cxn ang="0">
                <a:pos x="3165591" y="2010569"/>
              </a:cxn>
              <a:cxn ang="0">
                <a:pos x="3232896" y="2016394"/>
              </a:cxn>
              <a:cxn ang="0">
                <a:pos x="3156702" y="1990759"/>
              </a:cxn>
              <a:cxn ang="0">
                <a:pos x="3022095" y="1988430"/>
              </a:cxn>
              <a:cxn ang="0">
                <a:pos x="3100827" y="2008238"/>
              </a:cxn>
              <a:cxn ang="0">
                <a:pos x="2660180" y="1850933"/>
              </a:cxn>
              <a:cxn ang="0">
                <a:pos x="2743991" y="1847438"/>
              </a:cxn>
              <a:cxn ang="0">
                <a:pos x="2839233" y="1843942"/>
              </a:cxn>
              <a:cxn ang="0">
                <a:pos x="2881139" y="1849767"/>
              </a:cxn>
              <a:cxn ang="0">
                <a:pos x="2909076" y="1860255"/>
              </a:cxn>
              <a:cxn ang="0">
                <a:pos x="2915425" y="1831124"/>
              </a:cxn>
              <a:cxn ang="0">
                <a:pos x="2817644" y="1831124"/>
              </a:cxn>
              <a:cxn ang="0">
                <a:pos x="2713515" y="1831124"/>
              </a:cxn>
              <a:cxn ang="0">
                <a:pos x="2628433" y="1834619"/>
              </a:cxn>
              <a:cxn ang="0">
                <a:pos x="2660180" y="1850933"/>
              </a:cxn>
              <a:cxn ang="0">
                <a:pos x="3023364" y="1988430"/>
              </a:cxn>
              <a:cxn ang="0">
                <a:pos x="3023364" y="1988430"/>
              </a:cxn>
              <a:cxn ang="0">
                <a:pos x="3023364" y="1988430"/>
              </a:cxn>
              <a:cxn ang="0">
                <a:pos x="2625893" y="1834619"/>
              </a:cxn>
              <a:cxn ang="0">
                <a:pos x="2625893" y="1834619"/>
              </a:cxn>
              <a:cxn ang="0">
                <a:pos x="2625893" y="1834619"/>
              </a:cxn>
              <a:cxn ang="0">
                <a:pos x="2636051" y="1715767"/>
              </a:cxn>
              <a:cxn ang="0">
                <a:pos x="2742722" y="1701784"/>
              </a:cxn>
              <a:cxn ang="0">
                <a:pos x="2840503" y="1699454"/>
              </a:cxn>
              <a:cxn ang="0">
                <a:pos x="2933203" y="1708775"/>
              </a:cxn>
              <a:cxn ang="0">
                <a:pos x="2893837" y="1686636"/>
              </a:cxn>
              <a:cxn ang="0">
                <a:pos x="2834153" y="1686636"/>
              </a:cxn>
              <a:cxn ang="0">
                <a:pos x="2834153" y="1686636"/>
              </a:cxn>
              <a:cxn ang="0">
                <a:pos x="2770659" y="1687802"/>
              </a:cxn>
              <a:cxn ang="0">
                <a:pos x="2647481" y="1693628"/>
              </a:cxn>
              <a:cxn ang="0">
                <a:pos x="2613194" y="1699454"/>
              </a:cxn>
              <a:cxn ang="0">
                <a:pos x="2636051" y="1715767"/>
              </a:cxn>
              <a:cxn ang="0">
                <a:pos x="2648750" y="1758880"/>
              </a:cxn>
              <a:cxn ang="0">
                <a:pos x="2746531" y="1750724"/>
              </a:cxn>
              <a:cxn ang="0">
                <a:pos x="2848121" y="1753054"/>
              </a:cxn>
              <a:cxn ang="0">
                <a:pos x="2939553" y="1761210"/>
              </a:cxn>
              <a:cxn ang="0">
                <a:pos x="2925585" y="1739071"/>
              </a:cxn>
              <a:cxn ang="0">
                <a:pos x="2830343" y="1739071"/>
              </a:cxn>
              <a:cxn ang="0">
                <a:pos x="2722403" y="1735575"/>
              </a:cxn>
              <a:cxn ang="0">
                <a:pos x="2623353" y="1737906"/>
              </a:cxn>
              <a:cxn ang="0">
                <a:pos x="2623353" y="1737906"/>
              </a:cxn>
              <a:cxn ang="0">
                <a:pos x="2623353" y="1737906"/>
              </a:cxn>
              <a:cxn ang="0">
                <a:pos x="2648750" y="1758880"/>
              </a:cxn>
              <a:cxn ang="0">
                <a:pos x="2764309" y="1897542"/>
              </a:cxn>
              <a:cxn ang="0">
                <a:pos x="2895107" y="1901037"/>
              </a:cxn>
              <a:cxn ang="0">
                <a:pos x="2967489" y="1894046"/>
              </a:cxn>
              <a:cxn ang="0">
                <a:pos x="2830343" y="1885890"/>
              </a:cxn>
              <a:cxn ang="0">
                <a:pos x="2695736" y="1880063"/>
              </a:cxn>
              <a:cxn ang="0">
                <a:pos x="2623353" y="1882394"/>
              </a:cxn>
              <a:cxn ang="0">
                <a:pos x="2623353" y="1882394"/>
              </a:cxn>
              <a:cxn ang="0">
                <a:pos x="2623353" y="1882394"/>
              </a:cxn>
              <a:cxn ang="0">
                <a:pos x="2764309" y="1897542"/>
              </a:cxn>
              <a:cxn ang="0">
                <a:pos x="2834153" y="1686636"/>
              </a:cxn>
              <a:cxn ang="0">
                <a:pos x="2834153" y="1686636"/>
              </a:cxn>
              <a:cxn ang="0">
                <a:pos x="2834153" y="1686636"/>
              </a:cxn>
              <a:cxn ang="0">
                <a:pos x="3001777" y="1789176"/>
              </a:cxn>
              <a:cxn ang="0">
                <a:pos x="2891297" y="1792672"/>
              </a:cxn>
              <a:cxn ang="0">
                <a:pos x="2644941" y="1784516"/>
              </a:cxn>
              <a:cxn ang="0">
                <a:pos x="2643671" y="1807820"/>
              </a:cxn>
              <a:cxn ang="0">
                <a:pos x="2756691" y="1800828"/>
              </a:cxn>
              <a:cxn ang="0">
                <a:pos x="2881139" y="1803159"/>
              </a:cxn>
              <a:cxn ang="0">
                <a:pos x="2977649" y="1808985"/>
              </a:cxn>
              <a:cxn ang="0">
                <a:pos x="3001777" y="1789176"/>
              </a:cxn>
              <a:cxn ang="0">
                <a:pos x="2909076" y="2026881"/>
              </a:cxn>
              <a:cxn ang="0">
                <a:pos x="2685577" y="2028046"/>
              </a:cxn>
              <a:cxn ang="0">
                <a:pos x="2685577" y="2028046"/>
              </a:cxn>
              <a:cxn ang="0">
                <a:pos x="2685577" y="2028046"/>
              </a:cxn>
              <a:cxn ang="0">
                <a:pos x="2652560" y="2053681"/>
              </a:cxn>
              <a:cxn ang="0">
                <a:pos x="2835423" y="2042029"/>
              </a:cxn>
              <a:cxn ang="0">
                <a:pos x="2926855" y="2049021"/>
              </a:cxn>
              <a:cxn ang="0">
                <a:pos x="2909076" y="2026881"/>
              </a:cxn>
              <a:cxn ang="0">
                <a:pos x="2798597" y="1932499"/>
              </a:cxn>
              <a:cxn ang="0">
                <a:pos x="2798597" y="1932499"/>
              </a:cxn>
              <a:cxn ang="0">
                <a:pos x="2699546" y="1927837"/>
              </a:cxn>
              <a:cxn ang="0">
                <a:pos x="2638591" y="1930168"/>
              </a:cxn>
              <a:cxn ang="0">
                <a:pos x="2698276" y="1951142"/>
              </a:cxn>
              <a:cxn ang="0">
                <a:pos x="2797327" y="1948812"/>
              </a:cxn>
              <a:cxn ang="0">
                <a:pos x="2975109" y="1949978"/>
              </a:cxn>
              <a:cxn ang="0">
                <a:pos x="2798597" y="1932499"/>
              </a:cxn>
              <a:cxn ang="0">
                <a:pos x="2920505" y="1979107"/>
              </a:cxn>
              <a:cxn ang="0">
                <a:pos x="2826534" y="1988430"/>
              </a:cxn>
              <a:cxn ang="0">
                <a:pos x="2721133" y="1982603"/>
              </a:cxn>
              <a:cxn ang="0">
                <a:pos x="2662719" y="1979107"/>
              </a:cxn>
              <a:cxn ang="0">
                <a:pos x="2662719" y="1979107"/>
              </a:cxn>
              <a:cxn ang="0">
                <a:pos x="2766849" y="2007073"/>
              </a:cxn>
              <a:cxn ang="0">
                <a:pos x="2868440" y="2005907"/>
              </a:cxn>
              <a:cxn ang="0">
                <a:pos x="2952252" y="1998917"/>
              </a:cxn>
              <a:cxn ang="0">
                <a:pos x="2920505" y="1979107"/>
              </a:cxn>
              <a:cxn ang="0">
                <a:pos x="4302133" y="1774028"/>
              </a:cxn>
              <a:cxn ang="0">
                <a:pos x="4194194" y="1764706"/>
              </a:cxn>
              <a:cxn ang="0">
                <a:pos x="4098953" y="1762376"/>
              </a:cxn>
              <a:cxn ang="0">
                <a:pos x="4125620" y="1783351"/>
              </a:cxn>
              <a:cxn ang="0">
                <a:pos x="4213241" y="1790341"/>
              </a:cxn>
              <a:cxn ang="0">
                <a:pos x="4383406" y="1804324"/>
              </a:cxn>
              <a:cxn ang="0">
                <a:pos x="4383406" y="1777524"/>
              </a:cxn>
              <a:cxn ang="0">
                <a:pos x="4302133" y="1774028"/>
              </a:cxn>
              <a:cxn ang="0">
                <a:pos x="699486" y="1975612"/>
              </a:cxn>
              <a:cxn ang="0">
                <a:pos x="605514" y="1984934"/>
              </a:cxn>
              <a:cxn ang="0">
                <a:pos x="500115" y="1979107"/>
              </a:cxn>
              <a:cxn ang="0">
                <a:pos x="441700" y="1975612"/>
              </a:cxn>
              <a:cxn ang="0">
                <a:pos x="441700" y="1975612"/>
              </a:cxn>
              <a:cxn ang="0">
                <a:pos x="545831" y="2003577"/>
              </a:cxn>
              <a:cxn ang="0">
                <a:pos x="647422" y="2002411"/>
              </a:cxn>
              <a:cxn ang="0">
                <a:pos x="731232" y="1995421"/>
              </a:cxn>
              <a:cxn ang="0">
                <a:pos x="699486" y="1975612"/>
              </a:cxn>
              <a:cxn ang="0">
                <a:pos x="782028" y="1785680"/>
              </a:cxn>
              <a:cxn ang="0">
                <a:pos x="671549" y="1789176"/>
              </a:cxn>
              <a:cxn ang="0">
                <a:pos x="425192" y="1781020"/>
              </a:cxn>
              <a:cxn ang="0">
                <a:pos x="423923" y="1804324"/>
              </a:cxn>
              <a:cxn ang="0">
                <a:pos x="536941" y="1797332"/>
              </a:cxn>
              <a:cxn ang="0">
                <a:pos x="661389" y="1799663"/>
              </a:cxn>
              <a:cxn ang="0">
                <a:pos x="757901" y="1805489"/>
              </a:cxn>
              <a:cxn ang="0">
                <a:pos x="782028" y="1785680"/>
              </a:cxn>
              <a:cxn ang="0">
                <a:pos x="577578" y="1929003"/>
              </a:cxn>
              <a:cxn ang="0">
                <a:pos x="478526" y="1924343"/>
              </a:cxn>
              <a:cxn ang="0">
                <a:pos x="417573" y="1926672"/>
              </a:cxn>
              <a:cxn ang="0">
                <a:pos x="477258" y="1947647"/>
              </a:cxn>
              <a:cxn ang="0">
                <a:pos x="576308" y="1945316"/>
              </a:cxn>
              <a:cxn ang="0">
                <a:pos x="754091" y="1946481"/>
              </a:cxn>
              <a:cxn ang="0">
                <a:pos x="577578" y="1929003"/>
              </a:cxn>
              <a:cxn ang="0">
                <a:pos x="543291" y="1894046"/>
              </a:cxn>
              <a:cxn ang="0">
                <a:pos x="674088" y="1897542"/>
              </a:cxn>
              <a:cxn ang="0">
                <a:pos x="746471" y="1890550"/>
              </a:cxn>
              <a:cxn ang="0">
                <a:pos x="609324" y="1882394"/>
              </a:cxn>
              <a:cxn ang="0">
                <a:pos x="474718" y="1876567"/>
              </a:cxn>
              <a:cxn ang="0">
                <a:pos x="402334" y="1878898"/>
              </a:cxn>
              <a:cxn ang="0">
                <a:pos x="402334" y="1878898"/>
              </a:cxn>
              <a:cxn ang="0">
                <a:pos x="402334" y="1878898"/>
              </a:cxn>
              <a:cxn ang="0">
                <a:pos x="543291" y="1894046"/>
              </a:cxn>
              <a:cxn ang="0">
                <a:pos x="688058" y="2023386"/>
              </a:cxn>
              <a:cxn ang="0">
                <a:pos x="464558" y="2024552"/>
              </a:cxn>
              <a:cxn ang="0">
                <a:pos x="464558" y="2024552"/>
              </a:cxn>
              <a:cxn ang="0">
                <a:pos x="464558" y="2024552"/>
              </a:cxn>
              <a:cxn ang="0">
                <a:pos x="431542" y="2050187"/>
              </a:cxn>
              <a:cxn ang="0">
                <a:pos x="614404" y="2038534"/>
              </a:cxn>
              <a:cxn ang="0">
                <a:pos x="705835" y="2045525"/>
              </a:cxn>
              <a:cxn ang="0">
                <a:pos x="688058" y="2023386"/>
              </a:cxn>
              <a:cxn ang="0">
                <a:pos x="1071560" y="1954638"/>
              </a:cxn>
              <a:cxn ang="0">
                <a:pos x="964891" y="1946481"/>
              </a:cxn>
              <a:cxn ang="0">
                <a:pos x="867110" y="1934829"/>
              </a:cxn>
              <a:cxn ang="0">
                <a:pos x="782028" y="1926672"/>
              </a:cxn>
              <a:cxn ang="0">
                <a:pos x="818854" y="1952307"/>
              </a:cxn>
              <a:cxn ang="0">
                <a:pos x="929334" y="1958134"/>
              </a:cxn>
              <a:cxn ang="0">
                <a:pos x="1033464" y="1966290"/>
              </a:cxn>
              <a:cxn ang="0">
                <a:pos x="1102038" y="1976778"/>
              </a:cxn>
              <a:cxn ang="0">
                <a:pos x="1071560" y="1954638"/>
              </a:cxn>
              <a:cxn ang="0">
                <a:pos x="439160" y="1847438"/>
              </a:cxn>
              <a:cxn ang="0">
                <a:pos x="522972" y="1843942"/>
              </a:cxn>
              <a:cxn ang="0">
                <a:pos x="618214" y="1840446"/>
              </a:cxn>
              <a:cxn ang="0">
                <a:pos x="660120" y="1846273"/>
              </a:cxn>
              <a:cxn ang="0">
                <a:pos x="688058" y="1856759"/>
              </a:cxn>
              <a:cxn ang="0">
                <a:pos x="694406" y="1827628"/>
              </a:cxn>
              <a:cxn ang="0">
                <a:pos x="596626" y="1827628"/>
              </a:cxn>
              <a:cxn ang="0">
                <a:pos x="492496" y="1827628"/>
              </a:cxn>
              <a:cxn ang="0">
                <a:pos x="407414" y="1831124"/>
              </a:cxn>
              <a:cxn ang="0">
                <a:pos x="439160" y="1847438"/>
              </a:cxn>
              <a:cxn ang="0">
                <a:pos x="1069020" y="2030377"/>
              </a:cxn>
              <a:cxn ang="0">
                <a:pos x="1069020" y="2030377"/>
              </a:cxn>
              <a:cxn ang="0">
                <a:pos x="972510" y="2033873"/>
              </a:cxn>
              <a:cxn ang="0">
                <a:pos x="869650" y="2036204"/>
              </a:cxn>
              <a:cxn ang="0">
                <a:pos x="797267" y="2050187"/>
              </a:cxn>
              <a:cxn ang="0">
                <a:pos x="854412" y="2056012"/>
              </a:cxn>
              <a:cxn ang="0">
                <a:pos x="966161" y="2050187"/>
              </a:cxn>
              <a:cxn ang="0">
                <a:pos x="1056322" y="2054847"/>
              </a:cxn>
              <a:cxn ang="0">
                <a:pos x="1069020" y="2030377"/>
              </a:cxn>
              <a:cxn ang="0">
                <a:pos x="879809" y="2004742"/>
              </a:cxn>
              <a:cxn ang="0">
                <a:pos x="944572" y="2007073"/>
              </a:cxn>
              <a:cxn ang="0">
                <a:pos x="1011876" y="2012899"/>
              </a:cxn>
              <a:cxn ang="0">
                <a:pos x="935684" y="1987265"/>
              </a:cxn>
              <a:cxn ang="0">
                <a:pos x="801076" y="1984934"/>
              </a:cxn>
              <a:cxn ang="0">
                <a:pos x="879809" y="2004742"/>
              </a:cxn>
              <a:cxn ang="0">
                <a:pos x="802346" y="1984934"/>
              </a:cxn>
              <a:cxn ang="0">
                <a:pos x="802346" y="1984934"/>
              </a:cxn>
              <a:cxn ang="0">
                <a:pos x="802346" y="1984934"/>
              </a:cxn>
              <a:cxn ang="0">
                <a:pos x="406144" y="1831124"/>
              </a:cxn>
              <a:cxn ang="0">
                <a:pos x="406144" y="1831124"/>
              </a:cxn>
              <a:cxn ang="0">
                <a:pos x="406144" y="1831124"/>
              </a:cxn>
              <a:cxn ang="0">
                <a:pos x="666469" y="1633036"/>
              </a:cxn>
              <a:cxn ang="0">
                <a:pos x="666469" y="1633036"/>
              </a:cxn>
              <a:cxn ang="0">
                <a:pos x="464558" y="1641193"/>
              </a:cxn>
              <a:cxn ang="0">
                <a:pos x="407414" y="1655176"/>
              </a:cxn>
              <a:cxn ang="0">
                <a:pos x="462019" y="1659836"/>
              </a:cxn>
              <a:cxn ang="0">
                <a:pos x="550910" y="1652845"/>
              </a:cxn>
              <a:cxn ang="0">
                <a:pos x="642342" y="1648184"/>
              </a:cxn>
              <a:cxn ang="0">
                <a:pos x="696946" y="1644688"/>
              </a:cxn>
              <a:cxn ang="0">
                <a:pos x="666469" y="1633036"/>
              </a:cxn>
              <a:cxn ang="0">
                <a:pos x="666469" y="1633036"/>
              </a:cxn>
              <a:cxn ang="0">
                <a:pos x="661389" y="1634201"/>
              </a:cxn>
              <a:cxn ang="0">
                <a:pos x="661389" y="1634201"/>
              </a:cxn>
              <a:cxn ang="0">
                <a:pos x="661389" y="1634201"/>
              </a:cxn>
              <a:cxn ang="0">
                <a:pos x="415033" y="1565454"/>
              </a:cxn>
              <a:cxn ang="0">
                <a:pos x="641072" y="1551471"/>
              </a:cxn>
              <a:cxn ang="0">
                <a:pos x="703296" y="1552636"/>
              </a:cxn>
              <a:cxn ang="0">
                <a:pos x="672819" y="1537488"/>
              </a:cxn>
              <a:cxn ang="0">
                <a:pos x="672819" y="1537488"/>
              </a:cxn>
              <a:cxn ang="0">
                <a:pos x="600436" y="1538653"/>
              </a:cxn>
              <a:cxn ang="0">
                <a:pos x="474718" y="1540983"/>
              </a:cxn>
              <a:cxn ang="0">
                <a:pos x="398524" y="1543314"/>
              </a:cxn>
              <a:cxn ang="0">
                <a:pos x="415033" y="1565454"/>
              </a:cxn>
              <a:cxn ang="0">
                <a:pos x="4366896" y="1828794"/>
              </a:cxn>
              <a:cxn ang="0">
                <a:pos x="4261497" y="1827628"/>
              </a:cxn>
              <a:cxn ang="0">
                <a:pos x="4161176" y="1821803"/>
              </a:cxn>
              <a:cxn ang="0">
                <a:pos x="4095143" y="1821803"/>
              </a:cxn>
              <a:cxn ang="0">
                <a:pos x="4143398" y="1842776"/>
              </a:cxn>
              <a:cxn ang="0">
                <a:pos x="4244988" y="1845107"/>
              </a:cxn>
              <a:cxn ang="0">
                <a:pos x="4346579" y="1845107"/>
              </a:cxn>
              <a:cxn ang="0">
                <a:pos x="4385945" y="1848603"/>
              </a:cxn>
              <a:cxn ang="0">
                <a:pos x="4385945" y="1827628"/>
              </a:cxn>
              <a:cxn ang="0">
                <a:pos x="4366896" y="1828794"/>
              </a:cxn>
              <a:cxn ang="0">
                <a:pos x="453129" y="1515348"/>
              </a:cxn>
              <a:cxn ang="0">
                <a:pos x="629643" y="1500201"/>
              </a:cxn>
              <a:cxn ang="0">
                <a:pos x="685518" y="1499036"/>
              </a:cxn>
              <a:cxn ang="0">
                <a:pos x="608054" y="1488549"/>
              </a:cxn>
              <a:cxn ang="0">
                <a:pos x="608054" y="1488549"/>
              </a:cxn>
              <a:cxn ang="0">
                <a:pos x="525512" y="1489713"/>
              </a:cxn>
              <a:cxn ang="0">
                <a:pos x="425192" y="1493209"/>
              </a:cxn>
              <a:cxn ang="0">
                <a:pos x="376937" y="1511853"/>
              </a:cxn>
              <a:cxn ang="0">
                <a:pos x="453129" y="1515348"/>
              </a:cxn>
              <a:cxn ang="0">
                <a:pos x="608054" y="1488549"/>
              </a:cxn>
              <a:cxn ang="0">
                <a:pos x="608054" y="1488549"/>
              </a:cxn>
              <a:cxn ang="0">
                <a:pos x="608054" y="1488549"/>
              </a:cxn>
              <a:cxn ang="0">
                <a:pos x="613134" y="1683140"/>
              </a:cxn>
              <a:cxn ang="0">
                <a:pos x="613134" y="1683140"/>
              </a:cxn>
              <a:cxn ang="0">
                <a:pos x="613134" y="1683140"/>
              </a:cxn>
              <a:cxn ang="0">
                <a:pos x="427732" y="1755385"/>
              </a:cxn>
              <a:cxn ang="0">
                <a:pos x="525512" y="1747228"/>
              </a:cxn>
              <a:cxn ang="0">
                <a:pos x="627103" y="1749558"/>
              </a:cxn>
              <a:cxn ang="0">
                <a:pos x="718534" y="1757716"/>
              </a:cxn>
              <a:cxn ang="0">
                <a:pos x="704565" y="1735575"/>
              </a:cxn>
              <a:cxn ang="0">
                <a:pos x="609324" y="1735575"/>
              </a:cxn>
              <a:cxn ang="0">
                <a:pos x="501385" y="1732081"/>
              </a:cxn>
              <a:cxn ang="0">
                <a:pos x="402334" y="1734410"/>
              </a:cxn>
              <a:cxn ang="0">
                <a:pos x="402334" y="1734410"/>
              </a:cxn>
              <a:cxn ang="0">
                <a:pos x="402334" y="1734410"/>
              </a:cxn>
              <a:cxn ang="0">
                <a:pos x="427732" y="1755385"/>
              </a:cxn>
              <a:cxn ang="0">
                <a:pos x="415033" y="1712271"/>
              </a:cxn>
              <a:cxn ang="0">
                <a:pos x="521702" y="1698288"/>
              </a:cxn>
              <a:cxn ang="0">
                <a:pos x="619483" y="1695958"/>
              </a:cxn>
              <a:cxn ang="0">
                <a:pos x="712185" y="1705280"/>
              </a:cxn>
              <a:cxn ang="0">
                <a:pos x="672819" y="1683140"/>
              </a:cxn>
              <a:cxn ang="0">
                <a:pos x="613134" y="1683140"/>
              </a:cxn>
              <a:cxn ang="0">
                <a:pos x="613134" y="1683140"/>
              </a:cxn>
              <a:cxn ang="0">
                <a:pos x="549640" y="1684306"/>
              </a:cxn>
              <a:cxn ang="0">
                <a:pos x="426462" y="1690132"/>
              </a:cxn>
              <a:cxn ang="0">
                <a:pos x="392176" y="1695958"/>
              </a:cxn>
              <a:cxn ang="0">
                <a:pos x="415033" y="1712271"/>
              </a:cxn>
              <a:cxn ang="0">
                <a:pos x="642342" y="1587593"/>
              </a:cxn>
              <a:cxn ang="0">
                <a:pos x="497575" y="1592254"/>
              </a:cxn>
              <a:cxn ang="0">
                <a:pos x="409953" y="1610897"/>
              </a:cxn>
              <a:cxn ang="0">
                <a:pos x="465828" y="1609732"/>
              </a:cxn>
              <a:cxn ang="0">
                <a:pos x="547101" y="1605070"/>
              </a:cxn>
              <a:cxn ang="0">
                <a:pos x="705835" y="1601575"/>
              </a:cxn>
              <a:cxn ang="0">
                <a:pos x="642342" y="1587593"/>
              </a:cxn>
              <a:cxn ang="0">
                <a:pos x="820124" y="1894046"/>
              </a:cxn>
              <a:cxn ang="0">
                <a:pos x="789647" y="1909194"/>
              </a:cxn>
              <a:cxn ang="0">
                <a:pos x="870919" y="1912690"/>
              </a:cxn>
              <a:cxn ang="0">
                <a:pos x="1037274" y="1918516"/>
              </a:cxn>
              <a:cxn ang="0">
                <a:pos x="1080449" y="1912690"/>
              </a:cxn>
              <a:cxn ang="0">
                <a:pos x="1013146" y="1899872"/>
              </a:cxn>
              <a:cxn ang="0">
                <a:pos x="820124" y="1894046"/>
              </a:cxn>
              <a:cxn ang="0">
                <a:pos x="820124" y="1894046"/>
              </a:cxn>
              <a:cxn ang="0">
                <a:pos x="1973175" y="1940655"/>
              </a:cxn>
              <a:cxn ang="0">
                <a:pos x="2112862" y="1940655"/>
              </a:cxn>
              <a:cxn ang="0">
                <a:pos x="2200483" y="1941820"/>
              </a:cxn>
              <a:cxn ang="0">
                <a:pos x="2200483" y="1941820"/>
              </a:cxn>
              <a:cxn ang="0">
                <a:pos x="2112862" y="1920847"/>
              </a:cxn>
              <a:cxn ang="0">
                <a:pos x="1975714" y="1916185"/>
              </a:cxn>
              <a:cxn ang="0">
                <a:pos x="1870315" y="1924343"/>
              </a:cxn>
              <a:cxn ang="0">
                <a:pos x="1973175" y="1940655"/>
              </a:cxn>
              <a:cxn ang="0">
                <a:pos x="1564274" y="1948812"/>
              </a:cxn>
              <a:cxn ang="0">
                <a:pos x="1564274" y="1948812"/>
              </a:cxn>
              <a:cxn ang="0">
                <a:pos x="1564274" y="1948812"/>
              </a:cxn>
              <a:cxn ang="0">
                <a:pos x="1564274" y="1948812"/>
              </a:cxn>
              <a:cxn ang="0">
                <a:pos x="4106572" y="2037369"/>
              </a:cxn>
              <a:cxn ang="0">
                <a:pos x="4218321" y="2047856"/>
              </a:cxn>
              <a:cxn ang="0">
                <a:pos x="4341499" y="2050187"/>
              </a:cxn>
              <a:cxn ang="0">
                <a:pos x="4384675" y="2053681"/>
              </a:cxn>
              <a:cxn ang="0">
                <a:pos x="4384675" y="2035038"/>
              </a:cxn>
              <a:cxn ang="0">
                <a:pos x="4288164" y="2032708"/>
              </a:cxn>
              <a:cxn ang="0">
                <a:pos x="4106572" y="2037369"/>
              </a:cxn>
              <a:cxn ang="0">
                <a:pos x="1824599" y="1917351"/>
              </a:cxn>
              <a:cxn ang="0">
                <a:pos x="1684912" y="1925507"/>
              </a:cxn>
              <a:cxn ang="0">
                <a:pos x="1485542" y="1927837"/>
              </a:cxn>
              <a:cxn ang="0">
                <a:pos x="1449984" y="1939489"/>
              </a:cxn>
              <a:cxn ang="0">
                <a:pos x="1563004" y="1949978"/>
              </a:cxn>
              <a:cxn ang="0">
                <a:pos x="1564274" y="1949978"/>
              </a:cxn>
              <a:cxn ang="0">
                <a:pos x="1564274" y="1949978"/>
              </a:cxn>
              <a:cxn ang="0">
                <a:pos x="1564274" y="1949978"/>
              </a:cxn>
              <a:cxn ang="0">
                <a:pos x="1837297" y="1940655"/>
              </a:cxn>
              <a:cxn ang="0">
                <a:pos x="1824599" y="1917351"/>
              </a:cxn>
              <a:cxn ang="0">
                <a:pos x="1564274" y="1948812"/>
              </a:cxn>
              <a:cxn ang="0">
                <a:pos x="1576973" y="1947647"/>
              </a:cxn>
              <a:cxn ang="0">
                <a:pos x="1564274" y="1948812"/>
              </a:cxn>
              <a:cxn ang="0">
                <a:pos x="1836027" y="2012899"/>
              </a:cxn>
              <a:cxn ang="0">
                <a:pos x="1750947" y="2019890"/>
              </a:cxn>
              <a:cxn ang="0">
                <a:pos x="1625229" y="2024552"/>
              </a:cxn>
              <a:cxn ang="0">
                <a:pos x="1542687" y="2019890"/>
              </a:cxn>
              <a:cxn ang="0">
                <a:pos x="1498241" y="2042029"/>
              </a:cxn>
              <a:cxn ang="0">
                <a:pos x="1589671" y="2044360"/>
              </a:cxn>
              <a:cxn ang="0">
                <a:pos x="1715389" y="2042029"/>
              </a:cxn>
              <a:cxn ang="0">
                <a:pos x="1716659" y="2042029"/>
              </a:cxn>
              <a:cxn ang="0">
                <a:pos x="1799201" y="2038534"/>
              </a:cxn>
              <a:cxn ang="0">
                <a:pos x="1836027" y="2012899"/>
              </a:cxn>
              <a:cxn ang="0">
                <a:pos x="2145878" y="1825298"/>
              </a:cxn>
              <a:cxn ang="0">
                <a:pos x="2040479" y="1824132"/>
              </a:cxn>
              <a:cxn ang="0">
                <a:pos x="1940158" y="1818307"/>
              </a:cxn>
              <a:cxn ang="0">
                <a:pos x="1874125" y="1818307"/>
              </a:cxn>
              <a:cxn ang="0">
                <a:pos x="1922379" y="1839280"/>
              </a:cxn>
              <a:cxn ang="0">
                <a:pos x="2023970" y="1841611"/>
              </a:cxn>
              <a:cxn ang="0">
                <a:pos x="2125561" y="1841611"/>
              </a:cxn>
              <a:cxn ang="0">
                <a:pos x="2201753" y="1841611"/>
              </a:cxn>
              <a:cxn ang="0">
                <a:pos x="2201753" y="1841611"/>
              </a:cxn>
              <a:cxn ang="0">
                <a:pos x="2201753" y="1841611"/>
              </a:cxn>
              <a:cxn ang="0">
                <a:pos x="2145878" y="1825298"/>
              </a:cxn>
              <a:cxn ang="0">
                <a:pos x="2190324" y="1793837"/>
              </a:cxn>
              <a:cxn ang="0">
                <a:pos x="2182705" y="1796168"/>
              </a:cxn>
              <a:cxn ang="0">
                <a:pos x="2190324" y="1793837"/>
              </a:cxn>
              <a:cxn ang="0">
                <a:pos x="1973175" y="1575941"/>
              </a:cxn>
              <a:cxn ang="0">
                <a:pos x="2090003" y="1581766"/>
              </a:cxn>
              <a:cxn ang="0">
                <a:pos x="2203023" y="1591089"/>
              </a:cxn>
              <a:cxn ang="0">
                <a:pos x="2203023" y="1591089"/>
              </a:cxn>
              <a:cxn ang="0">
                <a:pos x="2203023" y="1591089"/>
              </a:cxn>
              <a:cxn ang="0">
                <a:pos x="2208103" y="1568948"/>
              </a:cxn>
              <a:cxn ang="0">
                <a:pos x="2157308" y="1564288"/>
              </a:cxn>
              <a:cxn ang="0">
                <a:pos x="2062066" y="1563123"/>
              </a:cxn>
              <a:cxn ang="0">
                <a:pos x="1954127" y="1551471"/>
              </a:cxn>
              <a:cxn ang="0">
                <a:pos x="1853806" y="1563123"/>
              </a:cxn>
              <a:cxn ang="0">
                <a:pos x="1973175" y="1575941"/>
              </a:cxn>
              <a:cxn ang="0">
                <a:pos x="2129369" y="1891716"/>
              </a:cxn>
              <a:cxn ang="0">
                <a:pos x="2197943" y="1889385"/>
              </a:cxn>
              <a:cxn ang="0">
                <a:pos x="2173815" y="1870742"/>
              </a:cxn>
              <a:cxn ang="0">
                <a:pos x="2069686" y="1869577"/>
              </a:cxn>
              <a:cxn ang="0">
                <a:pos x="1872855" y="1871907"/>
              </a:cxn>
              <a:cxn ang="0">
                <a:pos x="2025240" y="1888220"/>
              </a:cxn>
              <a:cxn ang="0">
                <a:pos x="2129369" y="1891716"/>
              </a:cxn>
              <a:cxn ang="0">
                <a:pos x="1585861" y="1947647"/>
              </a:cxn>
              <a:cxn ang="0">
                <a:pos x="1585861" y="1947647"/>
              </a:cxn>
              <a:cxn ang="0">
                <a:pos x="1585861" y="1947647"/>
              </a:cxn>
              <a:cxn ang="0">
                <a:pos x="1406808" y="2014065"/>
              </a:cxn>
              <a:cxn ang="0">
                <a:pos x="1399190" y="2015229"/>
              </a:cxn>
              <a:cxn ang="0">
                <a:pos x="1406808" y="2014065"/>
              </a:cxn>
              <a:cxn ang="0">
                <a:pos x="1429666" y="2032708"/>
              </a:cxn>
              <a:cxn ang="0">
                <a:pos x="1345855" y="2037369"/>
              </a:cxn>
              <a:cxn ang="0">
                <a:pos x="1162991" y="2032708"/>
              </a:cxn>
              <a:cxn ang="0">
                <a:pos x="1143944" y="2058343"/>
              </a:cxn>
              <a:cxn ang="0">
                <a:pos x="1242994" y="2059508"/>
              </a:cxn>
              <a:cxn ang="0">
                <a:pos x="1242994" y="2059508"/>
              </a:cxn>
              <a:cxn ang="0">
                <a:pos x="1264582" y="2059508"/>
              </a:cxn>
              <a:cxn ang="0">
                <a:pos x="1244264" y="2059508"/>
              </a:cxn>
              <a:cxn ang="0">
                <a:pos x="1434746" y="2046690"/>
              </a:cxn>
              <a:cxn ang="0">
                <a:pos x="1429666" y="2032708"/>
              </a:cxn>
              <a:cxn ang="0">
                <a:pos x="4333880" y="1925507"/>
              </a:cxn>
              <a:cxn ang="0">
                <a:pos x="4196734" y="1920847"/>
              </a:cxn>
              <a:cxn ang="0">
                <a:pos x="4091333" y="1929003"/>
              </a:cxn>
              <a:cxn ang="0">
                <a:pos x="4192924" y="1944151"/>
              </a:cxn>
              <a:cxn ang="0">
                <a:pos x="4332610" y="1944151"/>
              </a:cxn>
              <a:cxn ang="0">
                <a:pos x="4383406" y="1949978"/>
              </a:cxn>
              <a:cxn ang="0">
                <a:pos x="4383406" y="1924343"/>
              </a:cxn>
              <a:cxn ang="0">
                <a:pos x="4333880" y="1925507"/>
              </a:cxn>
              <a:cxn ang="0">
                <a:pos x="1424587" y="2012899"/>
              </a:cxn>
              <a:cxn ang="0">
                <a:pos x="1406808" y="2015229"/>
              </a:cxn>
              <a:cxn ang="0">
                <a:pos x="1424587" y="2012899"/>
              </a:cxn>
              <a:cxn ang="0">
                <a:pos x="4290704" y="1874237"/>
              </a:cxn>
              <a:cxn ang="0">
                <a:pos x="4093873" y="1876567"/>
              </a:cxn>
              <a:cxn ang="0">
                <a:pos x="4246258" y="1892881"/>
              </a:cxn>
              <a:cxn ang="0">
                <a:pos x="4351659" y="1895212"/>
              </a:cxn>
              <a:cxn ang="0">
                <a:pos x="4385945" y="1898706"/>
              </a:cxn>
              <a:cxn ang="0">
                <a:pos x="4385945" y="1874237"/>
              </a:cxn>
              <a:cxn ang="0">
                <a:pos x="4290704" y="1874237"/>
              </a:cxn>
              <a:cxn ang="0">
                <a:pos x="1706501" y="1995421"/>
              </a:cxn>
              <a:cxn ang="0">
                <a:pos x="1706501" y="1995421"/>
              </a:cxn>
              <a:cxn ang="0">
                <a:pos x="1796661" y="1989594"/>
              </a:cxn>
              <a:cxn ang="0">
                <a:pos x="1811900" y="1963959"/>
              </a:cxn>
              <a:cxn ang="0">
                <a:pos x="1604910" y="1975612"/>
              </a:cxn>
              <a:cxn ang="0">
                <a:pos x="1513478" y="1972116"/>
              </a:cxn>
              <a:cxn ang="0">
                <a:pos x="1500779" y="1994255"/>
              </a:cxn>
              <a:cxn ang="0">
                <a:pos x="1706501" y="1995421"/>
              </a:cxn>
              <a:cxn ang="0">
                <a:pos x="1242994" y="2058343"/>
              </a:cxn>
              <a:cxn ang="0">
                <a:pos x="1242994" y="2058343"/>
              </a:cxn>
              <a:cxn ang="0">
                <a:pos x="1242994" y="2058343"/>
              </a:cxn>
              <a:cxn ang="0">
                <a:pos x="1242994" y="2058343"/>
              </a:cxn>
              <a:cxn ang="0">
                <a:pos x="1707771" y="1995421"/>
              </a:cxn>
              <a:cxn ang="0">
                <a:pos x="1707771" y="1995421"/>
              </a:cxn>
              <a:cxn ang="0">
                <a:pos x="1707771" y="1995421"/>
              </a:cxn>
              <a:cxn ang="0">
                <a:pos x="4253878" y="1976778"/>
              </a:cxn>
              <a:cxn ang="0">
                <a:pos x="4079904" y="1989594"/>
              </a:cxn>
              <a:cxn ang="0">
                <a:pos x="4265307" y="1998917"/>
              </a:cxn>
              <a:cxn ang="0">
                <a:pos x="4265307" y="1998917"/>
              </a:cxn>
              <a:cxn ang="0">
                <a:pos x="4384675" y="2002411"/>
              </a:cxn>
              <a:cxn ang="0">
                <a:pos x="4384675" y="1980272"/>
              </a:cxn>
              <a:cxn ang="0">
                <a:pos x="4253878" y="1976778"/>
              </a:cxn>
              <a:cxn ang="0">
                <a:pos x="1372523" y="1993090"/>
              </a:cxn>
              <a:cxn ang="0">
                <a:pos x="1157912" y="1989594"/>
              </a:cxn>
              <a:cxn ang="0">
                <a:pos x="1116006" y="2008238"/>
              </a:cxn>
              <a:cxn ang="0">
                <a:pos x="1192200" y="2008238"/>
              </a:cxn>
              <a:cxn ang="0">
                <a:pos x="1423317" y="2012899"/>
              </a:cxn>
              <a:cxn ang="0">
                <a:pos x="1423317" y="2012899"/>
              </a:cxn>
              <a:cxn ang="0">
                <a:pos x="1423317" y="2012899"/>
              </a:cxn>
              <a:cxn ang="0">
                <a:pos x="1423317" y="2012899"/>
              </a:cxn>
              <a:cxn ang="0">
                <a:pos x="1452525" y="1998917"/>
              </a:cxn>
              <a:cxn ang="0">
                <a:pos x="1372523" y="1993090"/>
              </a:cxn>
              <a:cxn ang="0">
                <a:pos x="1104578" y="1859090"/>
              </a:cxn>
              <a:cxn ang="0">
                <a:pos x="1011876" y="1857925"/>
              </a:cxn>
              <a:cxn ang="0">
                <a:pos x="808696" y="1850933"/>
              </a:cxn>
              <a:cxn ang="0">
                <a:pos x="808696" y="1850933"/>
              </a:cxn>
              <a:cxn ang="0">
                <a:pos x="808696" y="1850933"/>
              </a:cxn>
              <a:cxn ang="0">
                <a:pos x="803616" y="1875402"/>
              </a:cxn>
              <a:cxn ang="0">
                <a:pos x="903936" y="1871907"/>
              </a:cxn>
              <a:cxn ang="0">
                <a:pos x="1011876" y="1871907"/>
              </a:cxn>
              <a:cxn ang="0">
                <a:pos x="1109656" y="1876567"/>
              </a:cxn>
              <a:cxn ang="0">
                <a:pos x="1104578" y="1859090"/>
              </a:cxn>
              <a:cxn ang="0">
                <a:pos x="355348" y="445673"/>
              </a:cxn>
              <a:cxn ang="0">
                <a:pos x="355348" y="445673"/>
              </a:cxn>
              <a:cxn ang="0">
                <a:pos x="355348" y="445673"/>
              </a:cxn>
              <a:cxn ang="0">
                <a:pos x="811236" y="875640"/>
              </a:cxn>
              <a:cxn ang="0">
                <a:pos x="896318" y="866319"/>
              </a:cxn>
              <a:cxn ang="0">
                <a:pos x="1020766" y="866319"/>
              </a:cxn>
              <a:cxn ang="0">
                <a:pos x="1108388" y="875640"/>
              </a:cxn>
              <a:cxn ang="0">
                <a:pos x="1123627" y="860494"/>
              </a:cxn>
              <a:cxn ang="0">
                <a:pos x="1079180" y="848840"/>
              </a:cxn>
              <a:cxn ang="0">
                <a:pos x="837903" y="847675"/>
              </a:cxn>
              <a:cxn ang="0">
                <a:pos x="811236" y="875640"/>
              </a:cxn>
              <a:cxn ang="0">
                <a:pos x="1114736" y="813884"/>
              </a:cxn>
              <a:cxn ang="0">
                <a:pos x="1015686" y="810388"/>
              </a:cxn>
              <a:cxn ang="0">
                <a:pos x="808696" y="803397"/>
              </a:cxn>
              <a:cxn ang="0">
                <a:pos x="808696" y="803397"/>
              </a:cxn>
              <a:cxn ang="0">
                <a:pos x="808696" y="803397"/>
              </a:cxn>
              <a:cxn ang="0">
                <a:pos x="803616" y="825536"/>
              </a:cxn>
              <a:cxn ang="0">
                <a:pos x="896318" y="824371"/>
              </a:cxn>
              <a:cxn ang="0">
                <a:pos x="1085529" y="832528"/>
              </a:cxn>
              <a:cxn ang="0">
                <a:pos x="1124895" y="829032"/>
              </a:cxn>
              <a:cxn ang="0">
                <a:pos x="1114736" y="813884"/>
              </a:cxn>
              <a:cxn ang="0">
                <a:pos x="839173" y="850005"/>
              </a:cxn>
              <a:cxn ang="0">
                <a:pos x="839173" y="850005"/>
              </a:cxn>
              <a:cxn ang="0">
                <a:pos x="839173" y="850005"/>
              </a:cxn>
              <a:cxn ang="0">
                <a:pos x="1142674" y="1008476"/>
              </a:cxn>
              <a:cxn ang="0">
                <a:pos x="1322996" y="1013138"/>
              </a:cxn>
              <a:cxn ang="0">
                <a:pos x="1322996" y="1013138"/>
              </a:cxn>
              <a:cxn ang="0">
                <a:pos x="1322996" y="1013138"/>
              </a:cxn>
              <a:cxn ang="0">
                <a:pos x="1397920" y="1009642"/>
              </a:cxn>
              <a:cxn ang="0">
                <a:pos x="1389030" y="986337"/>
              </a:cxn>
              <a:cxn ang="0">
                <a:pos x="1211247" y="997990"/>
              </a:cxn>
              <a:cxn ang="0">
                <a:pos x="1141404" y="989832"/>
              </a:cxn>
              <a:cxn ang="0">
                <a:pos x="1142674" y="1008476"/>
              </a:cxn>
              <a:cxn ang="0">
                <a:pos x="1276012" y="966528"/>
              </a:cxn>
              <a:cxn ang="0">
                <a:pos x="1414429" y="967693"/>
              </a:cxn>
              <a:cxn ang="0">
                <a:pos x="1414429" y="967693"/>
              </a:cxn>
              <a:cxn ang="0">
                <a:pos x="1325536" y="950216"/>
              </a:cxn>
              <a:cxn ang="0">
                <a:pos x="1227756" y="952545"/>
              </a:cxn>
              <a:cxn ang="0">
                <a:pos x="1159182" y="936233"/>
              </a:cxn>
              <a:cxn ang="0">
                <a:pos x="1184580" y="965363"/>
              </a:cxn>
              <a:cxn ang="0">
                <a:pos x="1276012" y="966528"/>
              </a:cxn>
              <a:cxn ang="0">
                <a:pos x="4171336" y="1052755"/>
              </a:cxn>
              <a:cxn ang="0">
                <a:pos x="4100222" y="1058581"/>
              </a:cxn>
              <a:cxn ang="0">
                <a:pos x="4115460" y="1076060"/>
              </a:cxn>
              <a:cxn ang="0">
                <a:pos x="4224671" y="1077225"/>
              </a:cxn>
              <a:cxn ang="0">
                <a:pos x="4224671" y="1077225"/>
              </a:cxn>
              <a:cxn ang="0">
                <a:pos x="4384675" y="1067902"/>
              </a:cxn>
              <a:cxn ang="0">
                <a:pos x="4384675" y="1041102"/>
              </a:cxn>
              <a:cxn ang="0">
                <a:pos x="4272926" y="1052755"/>
              </a:cxn>
              <a:cxn ang="0">
                <a:pos x="4171336" y="1052755"/>
              </a:cxn>
              <a:cxn ang="0">
                <a:pos x="907746" y="894285"/>
              </a:cxn>
              <a:cxn ang="0">
                <a:pos x="907746" y="894285"/>
              </a:cxn>
              <a:cxn ang="0">
                <a:pos x="907746" y="894285"/>
              </a:cxn>
              <a:cxn ang="0">
                <a:pos x="907746" y="894285"/>
              </a:cxn>
              <a:cxn ang="0">
                <a:pos x="816314" y="939728"/>
              </a:cxn>
              <a:cxn ang="0">
                <a:pos x="816314" y="939728"/>
              </a:cxn>
              <a:cxn ang="0">
                <a:pos x="816314" y="939728"/>
              </a:cxn>
              <a:cxn ang="0">
                <a:pos x="816314" y="939728"/>
              </a:cxn>
              <a:cxn ang="0">
                <a:pos x="1322996" y="1013138"/>
              </a:cxn>
              <a:cxn ang="0">
                <a:pos x="1322996" y="1013138"/>
              </a:cxn>
              <a:cxn ang="0">
                <a:pos x="1322996" y="1013138"/>
              </a:cxn>
              <a:cxn ang="0">
                <a:pos x="1322996" y="1013138"/>
              </a:cxn>
              <a:cxn ang="0">
                <a:pos x="4173875" y="1025955"/>
              </a:cxn>
              <a:cxn ang="0">
                <a:pos x="4171336" y="1025955"/>
              </a:cxn>
              <a:cxn ang="0">
                <a:pos x="4173875" y="1025955"/>
              </a:cxn>
              <a:cxn ang="0">
                <a:pos x="816314" y="939728"/>
              </a:cxn>
              <a:cxn ang="0">
                <a:pos x="905206" y="957206"/>
              </a:cxn>
              <a:cxn ang="0">
                <a:pos x="1002987" y="954876"/>
              </a:cxn>
              <a:cxn ang="0">
                <a:pos x="1071560" y="971189"/>
              </a:cxn>
              <a:cxn ang="0">
                <a:pos x="1046163" y="942058"/>
              </a:cxn>
              <a:cxn ang="0">
                <a:pos x="956001" y="940893"/>
              </a:cxn>
              <a:cxn ang="0">
                <a:pos x="816314" y="939728"/>
              </a:cxn>
              <a:cxn ang="0">
                <a:pos x="816314" y="939728"/>
              </a:cxn>
              <a:cxn ang="0">
                <a:pos x="816314" y="939728"/>
              </a:cxn>
              <a:cxn ang="0">
                <a:pos x="1409349" y="1177434"/>
              </a:cxn>
              <a:cxn ang="0">
                <a:pos x="1334425" y="1173938"/>
              </a:cxn>
              <a:cxn ang="0">
                <a:pos x="1263313" y="1178599"/>
              </a:cxn>
              <a:cxn ang="0">
                <a:pos x="1178231" y="1166947"/>
              </a:cxn>
              <a:cxn ang="0">
                <a:pos x="1117276" y="1175103"/>
              </a:cxn>
              <a:cxn ang="0">
                <a:pos x="1184580" y="1189086"/>
              </a:cxn>
              <a:cxn ang="0">
                <a:pos x="1386491" y="1192582"/>
              </a:cxn>
              <a:cxn ang="0">
                <a:pos x="1409349" y="1177434"/>
              </a:cxn>
              <a:cxn ang="0">
                <a:pos x="4131969" y="994494"/>
              </a:cxn>
              <a:cxn ang="0">
                <a:pos x="4090063" y="1006146"/>
              </a:cxn>
              <a:cxn ang="0">
                <a:pos x="4107842" y="1021294"/>
              </a:cxn>
              <a:cxn ang="0">
                <a:pos x="4171336" y="1024790"/>
              </a:cxn>
              <a:cxn ang="0">
                <a:pos x="4173875" y="1024790"/>
              </a:cxn>
              <a:cxn ang="0">
                <a:pos x="4384675" y="1011972"/>
              </a:cxn>
              <a:cxn ang="0">
                <a:pos x="4384675" y="986337"/>
              </a:cxn>
              <a:cxn ang="0">
                <a:pos x="4361818" y="990997"/>
              </a:cxn>
              <a:cxn ang="0">
                <a:pos x="4131969" y="994494"/>
              </a:cxn>
              <a:cxn ang="0">
                <a:pos x="1385221" y="1193747"/>
              </a:cxn>
              <a:cxn ang="0">
                <a:pos x="1385221" y="1193747"/>
              </a:cxn>
              <a:cxn ang="0">
                <a:pos x="1385221" y="1193747"/>
              </a:cxn>
              <a:cxn ang="0">
                <a:pos x="1418237" y="1123833"/>
              </a:cxn>
              <a:cxn ang="0">
                <a:pos x="1335695" y="1128495"/>
              </a:cxn>
              <a:cxn ang="0">
                <a:pos x="1145214" y="1122668"/>
              </a:cxn>
              <a:cxn ang="0">
                <a:pos x="1145214" y="1143642"/>
              </a:cxn>
              <a:cxn ang="0">
                <a:pos x="1235374" y="1145972"/>
              </a:cxn>
              <a:cxn ang="0">
                <a:pos x="1424587" y="1149468"/>
              </a:cxn>
              <a:cxn ang="0">
                <a:pos x="1424587" y="1149468"/>
              </a:cxn>
              <a:cxn ang="0">
                <a:pos x="1424587" y="1149468"/>
              </a:cxn>
              <a:cxn ang="0">
                <a:pos x="1418237" y="1123833"/>
              </a:cxn>
              <a:cxn ang="0">
                <a:pos x="1799201" y="1035277"/>
              </a:cxn>
              <a:cxn ang="0">
                <a:pos x="1799201" y="1035277"/>
              </a:cxn>
              <a:cxn ang="0">
                <a:pos x="1799201" y="1035277"/>
              </a:cxn>
              <a:cxn ang="0">
                <a:pos x="1147754" y="1074894"/>
              </a:cxn>
              <a:cxn ang="0">
                <a:pos x="1108388" y="1078390"/>
              </a:cxn>
              <a:cxn ang="0">
                <a:pos x="1118546" y="1093537"/>
              </a:cxn>
              <a:cxn ang="0">
                <a:pos x="1217597" y="1097033"/>
              </a:cxn>
              <a:cxn ang="0">
                <a:pos x="1424587" y="1104024"/>
              </a:cxn>
              <a:cxn ang="0">
                <a:pos x="1424587" y="1104024"/>
              </a:cxn>
              <a:cxn ang="0">
                <a:pos x="1424587" y="1104024"/>
              </a:cxn>
              <a:cxn ang="0">
                <a:pos x="1429666" y="1081885"/>
              </a:cxn>
              <a:cxn ang="0">
                <a:pos x="1336965" y="1083050"/>
              </a:cxn>
              <a:cxn ang="0">
                <a:pos x="1147754" y="1074894"/>
              </a:cxn>
              <a:cxn ang="0">
                <a:pos x="1088069" y="898946"/>
              </a:cxn>
              <a:cxn ang="0">
                <a:pos x="907746" y="894285"/>
              </a:cxn>
              <a:cxn ang="0">
                <a:pos x="907746" y="894285"/>
              </a:cxn>
              <a:cxn ang="0">
                <a:pos x="905206" y="894285"/>
              </a:cxn>
              <a:cxn ang="0">
                <a:pos x="907746" y="894285"/>
              </a:cxn>
              <a:cxn ang="0">
                <a:pos x="831553" y="897781"/>
              </a:cxn>
              <a:cxn ang="0">
                <a:pos x="840443" y="921085"/>
              </a:cxn>
              <a:cxn ang="0">
                <a:pos x="1018226" y="909433"/>
              </a:cxn>
              <a:cxn ang="0">
                <a:pos x="1088069" y="917589"/>
              </a:cxn>
              <a:cxn ang="0">
                <a:pos x="1088069" y="898946"/>
              </a:cxn>
              <a:cxn ang="0">
                <a:pos x="1373791" y="1058581"/>
              </a:cxn>
              <a:cxn ang="0">
                <a:pos x="1363632" y="1058581"/>
              </a:cxn>
              <a:cxn ang="0">
                <a:pos x="1373791" y="1058581"/>
              </a:cxn>
              <a:cxn ang="0">
                <a:pos x="1390300" y="1057415"/>
              </a:cxn>
              <a:cxn ang="0">
                <a:pos x="1385221" y="1057415"/>
              </a:cxn>
              <a:cxn ang="0">
                <a:pos x="1390300" y="1057415"/>
              </a:cxn>
              <a:cxn ang="0">
                <a:pos x="3631637" y="2017560"/>
              </a:cxn>
              <a:cxn ang="0">
                <a:pos x="3620208" y="2018725"/>
              </a:cxn>
              <a:cxn ang="0">
                <a:pos x="3631637" y="2017560"/>
              </a:cxn>
              <a:cxn ang="0">
                <a:pos x="1391570" y="1057415"/>
              </a:cxn>
              <a:cxn ang="0">
                <a:pos x="1391570" y="1057415"/>
              </a:cxn>
              <a:cxn ang="0">
                <a:pos x="1391570" y="1057415"/>
              </a:cxn>
              <a:cxn ang="0">
                <a:pos x="1803011" y="846511"/>
              </a:cxn>
              <a:cxn ang="0">
                <a:pos x="1803011" y="846511"/>
              </a:cxn>
              <a:cxn ang="0">
                <a:pos x="1803011" y="846511"/>
              </a:cxn>
              <a:cxn ang="0">
                <a:pos x="1843647" y="1108685"/>
              </a:cxn>
              <a:cxn ang="0">
                <a:pos x="1728088" y="1116843"/>
              </a:cxn>
              <a:cxn ang="0">
                <a:pos x="1494431" y="1109851"/>
              </a:cxn>
              <a:cxn ang="0">
                <a:pos x="1465223" y="1128495"/>
              </a:cxn>
              <a:cxn ang="0">
                <a:pos x="1532526" y="1128495"/>
              </a:cxn>
              <a:cxn ang="0">
                <a:pos x="1816980" y="1135486"/>
              </a:cxn>
              <a:cxn ang="0">
                <a:pos x="1853806" y="1130824"/>
              </a:cxn>
              <a:cxn ang="0">
                <a:pos x="1843647" y="1108685"/>
              </a:cxn>
              <a:cxn ang="0">
                <a:pos x="1847457" y="1156459"/>
              </a:cxn>
              <a:cxn ang="0">
                <a:pos x="1808091" y="1162286"/>
              </a:cxn>
              <a:cxn ang="0">
                <a:pos x="1744597" y="1163451"/>
              </a:cxn>
              <a:cxn ang="0">
                <a:pos x="1529986" y="1159955"/>
              </a:cxn>
              <a:cxn ang="0">
                <a:pos x="1500779" y="1172773"/>
              </a:cxn>
              <a:cxn ang="0">
                <a:pos x="1585861" y="1176269"/>
              </a:cxn>
              <a:cxn ang="0">
                <a:pos x="1839837" y="1179765"/>
              </a:cxn>
              <a:cxn ang="0">
                <a:pos x="1847457" y="1156459"/>
              </a:cxn>
              <a:cxn ang="0">
                <a:pos x="1767454" y="1258999"/>
              </a:cxn>
              <a:cxn ang="0">
                <a:pos x="1767454" y="1258999"/>
              </a:cxn>
              <a:cxn ang="0">
                <a:pos x="1673483" y="1262495"/>
              </a:cxn>
              <a:cxn ang="0">
                <a:pos x="1563004" y="1257833"/>
              </a:cxn>
              <a:cxn ang="0">
                <a:pos x="1472843" y="1252008"/>
              </a:cxn>
              <a:cxn ang="0">
                <a:pos x="1494431" y="1267156"/>
              </a:cxn>
              <a:cxn ang="0">
                <a:pos x="1589671" y="1271816"/>
              </a:cxn>
              <a:cxn ang="0">
                <a:pos x="1700151" y="1275312"/>
              </a:cxn>
              <a:cxn ang="0">
                <a:pos x="1809360" y="1275312"/>
              </a:cxn>
              <a:cxn ang="0">
                <a:pos x="1808091" y="1276478"/>
              </a:cxn>
              <a:cxn ang="0">
                <a:pos x="1809360" y="1275312"/>
              </a:cxn>
              <a:cxn ang="0">
                <a:pos x="1809360" y="1275312"/>
              </a:cxn>
              <a:cxn ang="0">
                <a:pos x="1767454" y="1258999"/>
              </a:cxn>
              <a:cxn ang="0">
                <a:pos x="1823329" y="1305609"/>
              </a:cxn>
              <a:cxn ang="0">
                <a:pos x="1783963" y="1303278"/>
              </a:cxn>
              <a:cxn ang="0">
                <a:pos x="1639196" y="1307939"/>
              </a:cxn>
              <a:cxn ang="0">
                <a:pos x="1495701" y="1304443"/>
              </a:cxn>
              <a:cxn ang="0">
                <a:pos x="1437286" y="1318426"/>
              </a:cxn>
              <a:cxn ang="0">
                <a:pos x="1801741" y="1321921"/>
              </a:cxn>
              <a:cxn ang="0">
                <a:pos x="1823329" y="1305609"/>
              </a:cxn>
              <a:cxn ang="0">
                <a:pos x="1547765" y="905937"/>
              </a:cxn>
              <a:cxn ang="0">
                <a:pos x="1547765" y="905937"/>
              </a:cxn>
              <a:cxn ang="0">
                <a:pos x="1547765" y="905937"/>
              </a:cxn>
              <a:cxn ang="0">
                <a:pos x="1838567" y="1178599"/>
              </a:cxn>
              <a:cxn ang="0">
                <a:pos x="1838567" y="1178599"/>
              </a:cxn>
              <a:cxn ang="0">
                <a:pos x="1838567" y="1178599"/>
              </a:cxn>
              <a:cxn ang="0">
                <a:pos x="1855076" y="791745"/>
              </a:cxn>
              <a:cxn ang="0">
                <a:pos x="1739517" y="792910"/>
              </a:cxn>
              <a:cxn ang="0">
                <a:pos x="1524908" y="785918"/>
              </a:cxn>
              <a:cxn ang="0">
                <a:pos x="1495701" y="775431"/>
              </a:cxn>
              <a:cxn ang="0">
                <a:pos x="1480462" y="795241"/>
              </a:cxn>
              <a:cxn ang="0">
                <a:pos x="1578243" y="805728"/>
              </a:cxn>
              <a:cxn ang="0">
                <a:pos x="1823329" y="809224"/>
              </a:cxn>
              <a:cxn ang="0">
                <a:pos x="1823329" y="809224"/>
              </a:cxn>
              <a:cxn ang="0">
                <a:pos x="1823329" y="809224"/>
              </a:cxn>
              <a:cxn ang="0">
                <a:pos x="1855076" y="791745"/>
              </a:cxn>
              <a:cxn ang="0">
                <a:pos x="1833489" y="826701"/>
              </a:cxn>
              <a:cxn ang="0">
                <a:pos x="1744597" y="827867"/>
              </a:cxn>
              <a:cxn ang="0">
                <a:pos x="1552845" y="825536"/>
              </a:cxn>
              <a:cxn ang="0">
                <a:pos x="1514748" y="838353"/>
              </a:cxn>
              <a:cxn ang="0">
                <a:pos x="1590941" y="846511"/>
              </a:cxn>
              <a:cxn ang="0">
                <a:pos x="1803011" y="846511"/>
              </a:cxn>
              <a:cxn ang="0">
                <a:pos x="1833489" y="826701"/>
              </a:cxn>
              <a:cxn ang="0">
                <a:pos x="1786503" y="879136"/>
              </a:cxn>
              <a:cxn ang="0">
                <a:pos x="1521098" y="884963"/>
              </a:cxn>
              <a:cxn ang="0">
                <a:pos x="1480462" y="901275"/>
              </a:cxn>
              <a:cxn ang="0">
                <a:pos x="1547765" y="905937"/>
              </a:cxn>
              <a:cxn ang="0">
                <a:pos x="1547765" y="905937"/>
              </a:cxn>
              <a:cxn ang="0">
                <a:pos x="1665865" y="903606"/>
              </a:cxn>
              <a:cxn ang="0">
                <a:pos x="1794121" y="897781"/>
              </a:cxn>
              <a:cxn ang="0">
                <a:pos x="1858886" y="883798"/>
              </a:cxn>
              <a:cxn ang="0">
                <a:pos x="1786503" y="879136"/>
              </a:cxn>
              <a:cxn ang="0">
                <a:pos x="1827139" y="1032946"/>
              </a:cxn>
              <a:cxn ang="0">
                <a:pos x="1827139" y="1032946"/>
              </a:cxn>
              <a:cxn ang="0">
                <a:pos x="1855076" y="1022459"/>
              </a:cxn>
              <a:cxn ang="0">
                <a:pos x="1799201" y="1018963"/>
              </a:cxn>
              <a:cxn ang="0">
                <a:pos x="1593481" y="1018963"/>
              </a:cxn>
              <a:cxn ang="0">
                <a:pos x="1522368" y="1023624"/>
              </a:cxn>
              <a:cxn ang="0">
                <a:pos x="1608720" y="1034111"/>
              </a:cxn>
              <a:cxn ang="0">
                <a:pos x="1827139" y="1032946"/>
              </a:cxn>
              <a:cxn ang="0">
                <a:pos x="1800471" y="1035277"/>
              </a:cxn>
              <a:cxn ang="0">
                <a:pos x="1827139" y="1032946"/>
              </a:cxn>
              <a:cxn ang="0">
                <a:pos x="1743327" y="1454757"/>
              </a:cxn>
              <a:cxn ang="0">
                <a:pos x="1632847" y="1457087"/>
              </a:cxn>
              <a:cxn ang="0">
                <a:pos x="1533797" y="1452426"/>
              </a:cxn>
              <a:cxn ang="0">
                <a:pos x="1456335" y="1453591"/>
              </a:cxn>
              <a:cxn ang="0">
                <a:pos x="1578243" y="1468739"/>
              </a:cxn>
              <a:cxn ang="0">
                <a:pos x="1687452" y="1472236"/>
              </a:cxn>
              <a:cxn ang="0">
                <a:pos x="1794121" y="1467574"/>
              </a:cxn>
              <a:cxn ang="0">
                <a:pos x="1743327" y="1454757"/>
              </a:cxn>
              <a:cxn ang="0">
                <a:pos x="1090609" y="1121503"/>
              </a:cxn>
              <a:cxn ang="0">
                <a:pos x="997907" y="1108685"/>
              </a:cxn>
              <a:cxn ang="0">
                <a:pos x="905206" y="1106355"/>
              </a:cxn>
              <a:cxn ang="0">
                <a:pos x="815044" y="1108685"/>
              </a:cxn>
              <a:cxn ang="0">
                <a:pos x="815044" y="1108685"/>
              </a:cxn>
              <a:cxn ang="0">
                <a:pos x="815044" y="1108685"/>
              </a:cxn>
              <a:cxn ang="0">
                <a:pos x="801076" y="1149468"/>
              </a:cxn>
              <a:cxn ang="0">
                <a:pos x="844253" y="1159955"/>
              </a:cxn>
              <a:cxn ang="0">
                <a:pos x="999177" y="1156459"/>
              </a:cxn>
              <a:cxn ang="0">
                <a:pos x="1057592" y="1154130"/>
              </a:cxn>
              <a:cxn ang="0">
                <a:pos x="1005527" y="1143642"/>
              </a:cxn>
              <a:cxn ang="0">
                <a:pos x="839173" y="1131990"/>
              </a:cxn>
              <a:cxn ang="0">
                <a:pos x="972510" y="1121503"/>
              </a:cxn>
              <a:cxn ang="0">
                <a:pos x="1090609" y="1121503"/>
              </a:cxn>
              <a:cxn ang="0">
                <a:pos x="1791583" y="1416304"/>
              </a:cxn>
              <a:cxn ang="0">
                <a:pos x="1791583" y="1416304"/>
              </a:cxn>
              <a:cxn ang="0">
                <a:pos x="1791583" y="1416304"/>
              </a:cxn>
              <a:cxn ang="0">
                <a:pos x="1448714" y="1374356"/>
              </a:cxn>
              <a:cxn ang="0">
                <a:pos x="1723009" y="1374356"/>
              </a:cxn>
              <a:cxn ang="0">
                <a:pos x="1723009" y="1374356"/>
              </a:cxn>
              <a:cxn ang="0">
                <a:pos x="1816980" y="1358044"/>
              </a:cxn>
              <a:cxn ang="0">
                <a:pos x="1749677" y="1355713"/>
              </a:cxn>
              <a:cxn ang="0">
                <a:pos x="1629037" y="1361538"/>
              </a:cxn>
              <a:cxn ang="0">
                <a:pos x="1502049" y="1359209"/>
              </a:cxn>
              <a:cxn ang="0">
                <a:pos x="1449984" y="1354548"/>
              </a:cxn>
              <a:cxn ang="0">
                <a:pos x="1448714" y="1374356"/>
              </a:cxn>
              <a:cxn ang="0">
                <a:pos x="815044" y="1108685"/>
              </a:cxn>
              <a:cxn ang="0">
                <a:pos x="815044" y="1108685"/>
              </a:cxn>
              <a:cxn ang="0">
                <a:pos x="815044" y="1108685"/>
              </a:cxn>
              <a:cxn ang="0">
                <a:pos x="815044" y="1108685"/>
              </a:cxn>
              <a:cxn ang="0">
                <a:pos x="1027114" y="1032946"/>
              </a:cxn>
              <a:cxn ang="0">
                <a:pos x="905206" y="1031781"/>
              </a:cxn>
              <a:cxn ang="0">
                <a:pos x="812506" y="1031781"/>
              </a:cxn>
              <a:cxn ang="0">
                <a:pos x="812506" y="1031781"/>
              </a:cxn>
              <a:cxn ang="0">
                <a:pos x="812506" y="1031781"/>
              </a:cxn>
              <a:cxn ang="0">
                <a:pos x="882349" y="1048094"/>
              </a:cxn>
              <a:cxn ang="0">
                <a:pos x="1005527" y="1048094"/>
              </a:cxn>
              <a:cxn ang="0">
                <a:pos x="1089339" y="1055085"/>
              </a:cxn>
              <a:cxn ang="0">
                <a:pos x="1027114" y="1032946"/>
              </a:cxn>
              <a:cxn ang="0">
                <a:pos x="1759835" y="1396496"/>
              </a:cxn>
              <a:cxn ang="0">
                <a:pos x="1658245" y="1403487"/>
              </a:cxn>
              <a:cxn ang="0">
                <a:pos x="1547765" y="1399991"/>
              </a:cxn>
              <a:cxn ang="0">
                <a:pos x="1458873" y="1403487"/>
              </a:cxn>
              <a:cxn ang="0">
                <a:pos x="1502049" y="1415139"/>
              </a:cxn>
              <a:cxn ang="0">
                <a:pos x="1625229" y="1416304"/>
              </a:cxn>
              <a:cxn ang="0">
                <a:pos x="1721739" y="1417470"/>
              </a:cxn>
              <a:cxn ang="0">
                <a:pos x="1790313" y="1416304"/>
              </a:cxn>
              <a:cxn ang="0">
                <a:pos x="1759835" y="1396496"/>
              </a:cxn>
              <a:cxn ang="0">
                <a:pos x="1481732" y="1510688"/>
              </a:cxn>
              <a:cxn ang="0">
                <a:pos x="1584591" y="1520009"/>
              </a:cxn>
              <a:cxn ang="0">
                <a:pos x="1787773" y="1524671"/>
              </a:cxn>
              <a:cxn ang="0">
                <a:pos x="1792853" y="1507192"/>
              </a:cxn>
              <a:cxn ang="0">
                <a:pos x="1756025" y="1504861"/>
              </a:cxn>
              <a:cxn ang="0">
                <a:pos x="1655704" y="1506027"/>
              </a:cxn>
              <a:cxn ang="0">
                <a:pos x="1547765" y="1502530"/>
              </a:cxn>
              <a:cxn ang="0">
                <a:pos x="1456335" y="1487384"/>
              </a:cxn>
              <a:cxn ang="0">
                <a:pos x="1443634" y="1501366"/>
              </a:cxn>
              <a:cxn ang="0">
                <a:pos x="1481732" y="1510688"/>
              </a:cxn>
              <a:cxn ang="0">
                <a:pos x="1822060" y="1580601"/>
              </a:cxn>
              <a:cxn ang="0">
                <a:pos x="1822060" y="1580601"/>
              </a:cxn>
              <a:cxn ang="0">
                <a:pos x="1660785" y="1551471"/>
              </a:cxn>
              <a:cxn ang="0">
                <a:pos x="1543955" y="1542148"/>
              </a:cxn>
              <a:cxn ang="0">
                <a:pos x="1490620" y="1542148"/>
              </a:cxn>
              <a:cxn ang="0">
                <a:pos x="1496971" y="1552636"/>
              </a:cxn>
              <a:cxn ang="0">
                <a:pos x="1659515" y="1566618"/>
              </a:cxn>
              <a:cxn ang="0">
                <a:pos x="1822060" y="1580601"/>
              </a:cxn>
              <a:cxn ang="0">
                <a:pos x="1801741" y="1321921"/>
              </a:cxn>
              <a:cxn ang="0">
                <a:pos x="1801741" y="1321921"/>
              </a:cxn>
              <a:cxn ang="0">
                <a:pos x="1801741" y="1321921"/>
              </a:cxn>
              <a:cxn ang="0">
                <a:pos x="813774" y="1099364"/>
              </a:cxn>
              <a:cxn ang="0">
                <a:pos x="882349" y="1094702"/>
              </a:cxn>
              <a:cxn ang="0">
                <a:pos x="1047433" y="1102860"/>
              </a:cxn>
              <a:cxn ang="0">
                <a:pos x="1070290" y="1087712"/>
              </a:cxn>
              <a:cxn ang="0">
                <a:pos x="985208" y="1080720"/>
              </a:cxn>
              <a:cxn ang="0">
                <a:pos x="807426" y="1078390"/>
              </a:cxn>
              <a:cxn ang="0">
                <a:pos x="807426" y="1078390"/>
              </a:cxn>
              <a:cxn ang="0">
                <a:pos x="807426" y="1078390"/>
              </a:cxn>
              <a:cxn ang="0">
                <a:pos x="813774" y="1099364"/>
              </a:cxn>
              <a:cxn ang="0">
                <a:pos x="441700" y="759118"/>
              </a:cxn>
              <a:cxn ang="0">
                <a:pos x="448050" y="759118"/>
              </a:cxn>
              <a:cxn ang="0">
                <a:pos x="441700" y="759118"/>
              </a:cxn>
              <a:cxn ang="0">
                <a:pos x="487416" y="729988"/>
              </a:cxn>
              <a:cxn ang="0">
                <a:pos x="702026" y="733483"/>
              </a:cxn>
              <a:cxn ang="0">
                <a:pos x="731232" y="720665"/>
              </a:cxn>
              <a:cxn ang="0">
                <a:pos x="646152" y="717171"/>
              </a:cxn>
              <a:cxn ang="0">
                <a:pos x="392176" y="713675"/>
              </a:cxn>
              <a:cxn ang="0">
                <a:pos x="383286" y="735814"/>
              </a:cxn>
              <a:cxn ang="0">
                <a:pos x="422653" y="729988"/>
              </a:cxn>
              <a:cxn ang="0">
                <a:pos x="487416" y="729988"/>
              </a:cxn>
              <a:cxn ang="0">
                <a:pos x="731232" y="812718"/>
              </a:cxn>
              <a:cxn ang="0">
                <a:pos x="440430" y="810388"/>
              </a:cxn>
              <a:cxn ang="0">
                <a:pos x="470908" y="810388"/>
              </a:cxn>
              <a:cxn ang="0">
                <a:pos x="440430" y="810388"/>
              </a:cxn>
              <a:cxn ang="0">
                <a:pos x="383286" y="812718"/>
              </a:cxn>
              <a:cxn ang="0">
                <a:pos x="402334" y="833693"/>
              </a:cxn>
              <a:cxn ang="0">
                <a:pos x="602976" y="822041"/>
              </a:cxn>
              <a:cxn ang="0">
                <a:pos x="726154" y="827867"/>
              </a:cxn>
              <a:cxn ang="0">
                <a:pos x="731232" y="812718"/>
              </a:cxn>
              <a:cxn ang="0">
                <a:pos x="682978" y="999155"/>
              </a:cxn>
              <a:cxn ang="0">
                <a:pos x="682978" y="999155"/>
              </a:cxn>
              <a:cxn ang="0">
                <a:pos x="682978" y="999155"/>
              </a:cxn>
              <a:cxn ang="0">
                <a:pos x="1804281" y="734648"/>
              </a:cxn>
              <a:cxn ang="0">
                <a:pos x="1555385" y="733483"/>
              </a:cxn>
              <a:cxn ang="0">
                <a:pos x="1485542" y="739310"/>
              </a:cxn>
              <a:cxn ang="0">
                <a:pos x="1574433" y="749796"/>
              </a:cxn>
              <a:cxn ang="0">
                <a:pos x="1825869" y="750962"/>
              </a:cxn>
              <a:cxn ang="0">
                <a:pos x="1825869" y="750962"/>
              </a:cxn>
              <a:cxn ang="0">
                <a:pos x="1862696" y="741640"/>
              </a:cxn>
              <a:cxn ang="0">
                <a:pos x="1804281" y="734648"/>
              </a:cxn>
              <a:cxn ang="0">
                <a:pos x="4177685" y="889623"/>
              </a:cxn>
              <a:cxn ang="0">
                <a:pos x="4092603" y="898946"/>
              </a:cxn>
              <a:cxn ang="0">
                <a:pos x="4137049" y="919919"/>
              </a:cxn>
              <a:cxn ang="0">
                <a:pos x="4304673" y="909433"/>
              </a:cxn>
              <a:cxn ang="0">
                <a:pos x="4384675" y="910598"/>
              </a:cxn>
              <a:cxn ang="0">
                <a:pos x="4384675" y="884963"/>
              </a:cxn>
              <a:cxn ang="0">
                <a:pos x="4366896" y="884963"/>
              </a:cxn>
              <a:cxn ang="0">
                <a:pos x="4177685" y="889623"/>
              </a:cxn>
              <a:cxn ang="0">
                <a:pos x="486146" y="1072564"/>
              </a:cxn>
              <a:cxn ang="0">
                <a:pos x="677898" y="1074894"/>
              </a:cxn>
              <a:cxn ang="0">
                <a:pos x="715995" y="1062077"/>
              </a:cxn>
              <a:cxn ang="0">
                <a:pos x="639802" y="1053919"/>
              </a:cxn>
              <a:cxn ang="0">
                <a:pos x="427732" y="1053919"/>
              </a:cxn>
              <a:cxn ang="0">
                <a:pos x="397254" y="1073729"/>
              </a:cxn>
              <a:cxn ang="0">
                <a:pos x="486146" y="1072564"/>
              </a:cxn>
              <a:cxn ang="0">
                <a:pos x="388366" y="785918"/>
              </a:cxn>
              <a:cxn ang="0">
                <a:pos x="503925" y="777762"/>
              </a:cxn>
              <a:cxn ang="0">
                <a:pos x="737582" y="784753"/>
              </a:cxn>
              <a:cxn ang="0">
                <a:pos x="766790" y="766110"/>
              </a:cxn>
              <a:cxn ang="0">
                <a:pos x="699486" y="766110"/>
              </a:cxn>
              <a:cxn ang="0">
                <a:pos x="415033" y="759118"/>
              </a:cxn>
              <a:cxn ang="0">
                <a:pos x="427732" y="759118"/>
              </a:cxn>
              <a:cxn ang="0">
                <a:pos x="415033" y="759118"/>
              </a:cxn>
              <a:cxn ang="0">
                <a:pos x="378207" y="763779"/>
              </a:cxn>
              <a:cxn ang="0">
                <a:pos x="388366" y="785918"/>
              </a:cxn>
              <a:cxn ang="0">
                <a:pos x="469638" y="810388"/>
              </a:cxn>
              <a:cxn ang="0">
                <a:pos x="477258" y="810388"/>
              </a:cxn>
              <a:cxn ang="0">
                <a:pos x="469638" y="810388"/>
              </a:cxn>
              <a:cxn ang="0">
                <a:pos x="404874" y="861658"/>
              </a:cxn>
              <a:cxn ang="0">
                <a:pos x="404874" y="861658"/>
              </a:cxn>
              <a:cxn ang="0">
                <a:pos x="376937" y="872146"/>
              </a:cxn>
              <a:cxn ang="0">
                <a:pos x="432812" y="875640"/>
              </a:cxn>
              <a:cxn ang="0">
                <a:pos x="638532" y="875640"/>
              </a:cxn>
              <a:cxn ang="0">
                <a:pos x="709645" y="870980"/>
              </a:cxn>
              <a:cxn ang="0">
                <a:pos x="623293" y="860494"/>
              </a:cxn>
              <a:cxn ang="0">
                <a:pos x="404874" y="861658"/>
              </a:cxn>
              <a:cxn ang="0">
                <a:pos x="404874" y="861658"/>
              </a:cxn>
              <a:cxn ang="0">
                <a:pos x="736312" y="625118"/>
              </a:cxn>
              <a:cxn ang="0">
                <a:pos x="641072" y="620457"/>
              </a:cxn>
              <a:cxn ang="0">
                <a:pos x="530592" y="616962"/>
              </a:cxn>
              <a:cxn ang="0">
                <a:pos x="421383" y="616962"/>
              </a:cxn>
              <a:cxn ang="0">
                <a:pos x="421383" y="616962"/>
              </a:cxn>
              <a:cxn ang="0">
                <a:pos x="463289" y="635605"/>
              </a:cxn>
              <a:cxn ang="0">
                <a:pos x="557260" y="632109"/>
              </a:cxn>
              <a:cxn ang="0">
                <a:pos x="667739" y="636770"/>
              </a:cxn>
              <a:cxn ang="0">
                <a:pos x="757901" y="642595"/>
              </a:cxn>
              <a:cxn ang="0">
                <a:pos x="736312" y="625118"/>
              </a:cxn>
              <a:cxn ang="0">
                <a:pos x="750281" y="1003815"/>
              </a:cxn>
              <a:cxn ang="0">
                <a:pos x="682978" y="999155"/>
              </a:cxn>
              <a:cxn ang="0">
                <a:pos x="682978" y="999155"/>
              </a:cxn>
              <a:cxn ang="0">
                <a:pos x="564878" y="1001486"/>
              </a:cxn>
              <a:cxn ang="0">
                <a:pos x="436622" y="1007311"/>
              </a:cxn>
              <a:cxn ang="0">
                <a:pos x="371857" y="1021294"/>
              </a:cxn>
              <a:cxn ang="0">
                <a:pos x="444240" y="1025955"/>
              </a:cxn>
              <a:cxn ang="0">
                <a:pos x="709645" y="1020128"/>
              </a:cxn>
              <a:cxn ang="0">
                <a:pos x="750281" y="1003815"/>
              </a:cxn>
              <a:cxn ang="0">
                <a:pos x="1791583" y="1084216"/>
              </a:cxn>
              <a:cxn ang="0">
                <a:pos x="1848726" y="1081885"/>
              </a:cxn>
              <a:cxn ang="0">
                <a:pos x="1829679" y="1060911"/>
              </a:cxn>
              <a:cxn ang="0">
                <a:pos x="1629037" y="1072564"/>
              </a:cxn>
              <a:cxn ang="0">
                <a:pos x="1505859" y="1066737"/>
              </a:cxn>
              <a:cxn ang="0">
                <a:pos x="1502049" y="1081885"/>
              </a:cxn>
              <a:cxn ang="0">
                <a:pos x="1791583" y="1084216"/>
              </a:cxn>
              <a:cxn ang="0">
                <a:pos x="1756025" y="1085381"/>
              </a:cxn>
              <a:cxn ang="0">
                <a:pos x="1791583" y="1084216"/>
              </a:cxn>
              <a:cxn ang="0">
                <a:pos x="1108388" y="1309105"/>
              </a:cxn>
              <a:cxn ang="0">
                <a:pos x="1391570" y="1332409"/>
              </a:cxn>
              <a:cxn ang="0">
                <a:pos x="1391570" y="1332409"/>
              </a:cxn>
              <a:cxn ang="0">
                <a:pos x="1391570" y="1332409"/>
              </a:cxn>
              <a:cxn ang="0">
                <a:pos x="1354744" y="1309105"/>
              </a:cxn>
              <a:cxn ang="0">
                <a:pos x="1234104" y="1317261"/>
              </a:cxn>
              <a:cxn ang="0">
                <a:pos x="1108388" y="1309105"/>
              </a:cxn>
              <a:cxn ang="0">
                <a:pos x="1128705" y="1422131"/>
              </a:cxn>
              <a:cxn ang="0">
                <a:pos x="1306488" y="1418635"/>
              </a:cxn>
              <a:cxn ang="0">
                <a:pos x="1403000" y="1408148"/>
              </a:cxn>
              <a:cxn ang="0">
                <a:pos x="1339505" y="1397661"/>
              </a:cxn>
              <a:cxn ang="0">
                <a:pos x="1137594" y="1398827"/>
              </a:cxn>
              <a:cxn ang="0">
                <a:pos x="1088069" y="1411644"/>
              </a:cxn>
              <a:cxn ang="0">
                <a:pos x="1128705" y="1422131"/>
              </a:cxn>
              <a:cxn ang="0">
                <a:pos x="1128705" y="1422131"/>
              </a:cxn>
              <a:cxn ang="0">
                <a:pos x="1766184" y="1592254"/>
              </a:cxn>
              <a:cxn ang="0">
                <a:pos x="1670943" y="1592254"/>
              </a:cxn>
              <a:cxn ang="0">
                <a:pos x="1475382" y="1584097"/>
              </a:cxn>
              <a:cxn ang="0">
                <a:pos x="1462683" y="1595749"/>
              </a:cxn>
              <a:cxn ang="0">
                <a:pos x="1505859" y="1600410"/>
              </a:cxn>
              <a:cxn ang="0">
                <a:pos x="1609990" y="1606235"/>
              </a:cxn>
              <a:cxn ang="0">
                <a:pos x="1712849" y="1610897"/>
              </a:cxn>
              <a:cxn ang="0">
                <a:pos x="1800471" y="1608566"/>
              </a:cxn>
              <a:cxn ang="0">
                <a:pos x="1766184" y="1592254"/>
              </a:cxn>
              <a:cxn ang="0">
                <a:pos x="1801741" y="1609732"/>
              </a:cxn>
              <a:cxn ang="0">
                <a:pos x="1801741" y="1609732"/>
              </a:cxn>
              <a:cxn ang="0">
                <a:pos x="1801741" y="1609732"/>
              </a:cxn>
              <a:cxn ang="0">
                <a:pos x="999177" y="1182094"/>
              </a:cxn>
              <a:cxn ang="0">
                <a:pos x="1058862" y="1190251"/>
              </a:cxn>
              <a:cxn ang="0">
                <a:pos x="1034734" y="1166947"/>
              </a:cxn>
              <a:cxn ang="0">
                <a:pos x="1034734" y="1166947"/>
              </a:cxn>
              <a:cxn ang="0">
                <a:pos x="881079" y="1168111"/>
              </a:cxn>
              <a:cxn ang="0">
                <a:pos x="792187" y="1172773"/>
              </a:cxn>
              <a:cxn ang="0">
                <a:pos x="821394" y="1189086"/>
              </a:cxn>
              <a:cxn ang="0">
                <a:pos x="821394" y="1189086"/>
              </a:cxn>
              <a:cxn ang="0">
                <a:pos x="999177" y="1182094"/>
              </a:cxn>
              <a:cxn ang="0">
                <a:pos x="1434746" y="1238025"/>
              </a:cxn>
              <a:cxn ang="0">
                <a:pos x="1434746" y="1238025"/>
              </a:cxn>
              <a:cxn ang="0">
                <a:pos x="1434746" y="1238025"/>
              </a:cxn>
              <a:cxn ang="0">
                <a:pos x="1300139" y="1215886"/>
              </a:cxn>
              <a:cxn ang="0">
                <a:pos x="1085529" y="1218217"/>
              </a:cxn>
              <a:cxn ang="0">
                <a:pos x="1256963" y="1229869"/>
              </a:cxn>
              <a:cxn ang="0">
                <a:pos x="1361092" y="1235695"/>
              </a:cxn>
              <a:cxn ang="0">
                <a:pos x="1434746" y="1238025"/>
              </a:cxn>
              <a:cxn ang="0">
                <a:pos x="375667" y="1115677"/>
              </a:cxn>
              <a:cxn ang="0">
                <a:pos x="491226" y="1114512"/>
              </a:cxn>
              <a:cxn ang="0">
                <a:pos x="705835" y="1121503"/>
              </a:cxn>
              <a:cxn ang="0">
                <a:pos x="735042" y="1131990"/>
              </a:cxn>
              <a:cxn ang="0">
                <a:pos x="750281" y="1112181"/>
              </a:cxn>
              <a:cxn ang="0">
                <a:pos x="652500" y="1101695"/>
              </a:cxn>
              <a:cxn ang="0">
                <a:pos x="407414" y="1098199"/>
              </a:cxn>
              <a:cxn ang="0">
                <a:pos x="375667" y="1115677"/>
              </a:cxn>
              <a:cxn ang="0">
                <a:pos x="1381411" y="1354548"/>
              </a:cxn>
              <a:cxn ang="0">
                <a:pos x="1293789" y="1356878"/>
              </a:cxn>
              <a:cxn ang="0">
                <a:pos x="1209977" y="1356878"/>
              </a:cxn>
              <a:cxn ang="0">
                <a:pos x="1141404" y="1344061"/>
              </a:cxn>
              <a:cxn ang="0">
                <a:pos x="1128705" y="1365034"/>
              </a:cxn>
              <a:cxn ang="0">
                <a:pos x="1215057" y="1369696"/>
              </a:cxn>
              <a:cxn ang="0">
                <a:pos x="1309028" y="1377852"/>
              </a:cxn>
              <a:cxn ang="0">
                <a:pos x="1389030" y="1380183"/>
              </a:cxn>
              <a:cxn ang="0">
                <a:pos x="1389030" y="1380183"/>
              </a:cxn>
              <a:cxn ang="0">
                <a:pos x="1389030" y="1380183"/>
              </a:cxn>
              <a:cxn ang="0">
                <a:pos x="1381411" y="1354548"/>
              </a:cxn>
              <a:cxn ang="0">
                <a:pos x="1399190" y="1283470"/>
              </a:cxn>
              <a:cxn ang="0">
                <a:pos x="1390300" y="1264825"/>
              </a:cxn>
              <a:cxn ang="0">
                <a:pos x="1352204" y="1268322"/>
              </a:cxn>
              <a:cxn ang="0">
                <a:pos x="1253153" y="1270652"/>
              </a:cxn>
              <a:cxn ang="0">
                <a:pos x="1137594" y="1265991"/>
              </a:cxn>
              <a:cxn ang="0">
                <a:pos x="1399190" y="1283470"/>
              </a:cxn>
              <a:cxn ang="0">
                <a:pos x="1394110" y="1331243"/>
              </a:cxn>
              <a:cxn ang="0">
                <a:pos x="1391570" y="1332409"/>
              </a:cxn>
              <a:cxn ang="0">
                <a:pos x="1391570" y="1332409"/>
              </a:cxn>
              <a:cxn ang="0">
                <a:pos x="1394110" y="1331243"/>
              </a:cxn>
              <a:cxn ang="0">
                <a:pos x="4137049" y="919919"/>
              </a:cxn>
              <a:cxn ang="0">
                <a:pos x="4137049" y="919919"/>
              </a:cxn>
              <a:cxn ang="0">
                <a:pos x="4137049" y="919919"/>
              </a:cxn>
              <a:cxn ang="0">
                <a:pos x="1834759" y="988668"/>
              </a:cxn>
              <a:cxn ang="0">
                <a:pos x="1830949" y="989832"/>
              </a:cxn>
              <a:cxn ang="0">
                <a:pos x="1834759" y="988668"/>
              </a:cxn>
              <a:cxn ang="0">
                <a:pos x="1839837" y="987503"/>
              </a:cxn>
              <a:cxn ang="0">
                <a:pos x="1839837" y="987503"/>
              </a:cxn>
              <a:cxn ang="0">
                <a:pos x="1839837" y="987503"/>
              </a:cxn>
              <a:cxn ang="0">
                <a:pos x="1203629" y="874475"/>
              </a:cxn>
              <a:cxn ang="0">
                <a:pos x="1325536" y="875640"/>
              </a:cxn>
              <a:cxn ang="0">
                <a:pos x="1418237" y="875640"/>
              </a:cxn>
              <a:cxn ang="0">
                <a:pos x="1418237" y="875640"/>
              </a:cxn>
              <a:cxn ang="0">
                <a:pos x="1418237" y="875640"/>
              </a:cxn>
              <a:cxn ang="0">
                <a:pos x="1348394" y="859328"/>
              </a:cxn>
              <a:cxn ang="0">
                <a:pos x="1225216" y="859328"/>
              </a:cxn>
              <a:cxn ang="0">
                <a:pos x="1141404" y="852336"/>
              </a:cxn>
              <a:cxn ang="0">
                <a:pos x="1203629" y="874475"/>
              </a:cxn>
              <a:cxn ang="0">
                <a:pos x="1124895" y="901275"/>
              </a:cxn>
              <a:cxn ang="0">
                <a:pos x="1230296" y="910598"/>
              </a:cxn>
              <a:cxn ang="0">
                <a:pos x="1453795" y="922250"/>
              </a:cxn>
              <a:cxn ang="0">
                <a:pos x="1453795" y="922250"/>
              </a:cxn>
              <a:cxn ang="0">
                <a:pos x="1453795" y="922250"/>
              </a:cxn>
              <a:cxn ang="0">
                <a:pos x="1455065" y="907102"/>
              </a:cxn>
              <a:cxn ang="0">
                <a:pos x="1390300" y="904771"/>
              </a:cxn>
              <a:cxn ang="0">
                <a:pos x="1259503" y="898946"/>
              </a:cxn>
              <a:cxn ang="0">
                <a:pos x="1124895" y="901275"/>
              </a:cxn>
              <a:cxn ang="0">
                <a:pos x="1839837" y="987503"/>
              </a:cxn>
              <a:cxn ang="0">
                <a:pos x="1839837" y="987503"/>
              </a:cxn>
              <a:cxn ang="0">
                <a:pos x="1834759" y="988668"/>
              </a:cxn>
              <a:cxn ang="0">
                <a:pos x="1839837" y="987503"/>
              </a:cxn>
              <a:cxn ang="0">
                <a:pos x="1607450" y="985172"/>
              </a:cxn>
              <a:cxn ang="0">
                <a:pos x="1731898" y="990997"/>
              </a:cxn>
              <a:cxn ang="0">
                <a:pos x="1838567" y="988668"/>
              </a:cxn>
              <a:cxn ang="0">
                <a:pos x="1838567" y="988668"/>
              </a:cxn>
              <a:cxn ang="0">
                <a:pos x="1838567" y="988668"/>
              </a:cxn>
              <a:cxn ang="0">
                <a:pos x="1857616" y="977015"/>
              </a:cxn>
              <a:cxn ang="0">
                <a:pos x="1814440" y="974685"/>
              </a:cxn>
              <a:cxn ang="0">
                <a:pos x="1686182" y="974685"/>
              </a:cxn>
              <a:cxn ang="0">
                <a:pos x="1556654" y="967693"/>
              </a:cxn>
              <a:cxn ang="0">
                <a:pos x="1455065" y="971189"/>
              </a:cxn>
              <a:cxn ang="0">
                <a:pos x="1607450" y="985172"/>
              </a:cxn>
              <a:cxn ang="0">
                <a:pos x="4154828" y="973520"/>
              </a:cxn>
              <a:cxn ang="0">
                <a:pos x="4154828" y="973520"/>
              </a:cxn>
              <a:cxn ang="0">
                <a:pos x="4154828" y="973520"/>
              </a:cxn>
              <a:cxn ang="0">
                <a:pos x="1616339" y="944389"/>
              </a:cxn>
              <a:cxn ang="0">
                <a:pos x="1616339" y="944389"/>
              </a:cxn>
              <a:cxn ang="0">
                <a:pos x="1639196" y="943224"/>
              </a:cxn>
              <a:cxn ang="0">
                <a:pos x="1822060" y="937398"/>
              </a:cxn>
              <a:cxn ang="0">
                <a:pos x="1849996" y="918754"/>
              </a:cxn>
              <a:cxn ang="0">
                <a:pos x="1748407" y="923415"/>
              </a:cxn>
              <a:cxn ang="0">
                <a:pos x="1552845" y="925745"/>
              </a:cxn>
              <a:cxn ang="0">
                <a:pos x="1555385" y="949050"/>
              </a:cxn>
              <a:cxn ang="0">
                <a:pos x="1616339" y="944389"/>
              </a:cxn>
              <a:cxn ang="0">
                <a:pos x="1616339" y="944389"/>
              </a:cxn>
              <a:cxn ang="0">
                <a:pos x="1639196" y="943224"/>
              </a:cxn>
              <a:cxn ang="0">
                <a:pos x="1616339" y="944389"/>
              </a:cxn>
              <a:cxn ang="0">
                <a:pos x="1616339" y="944389"/>
              </a:cxn>
              <a:cxn ang="0">
                <a:pos x="1409349" y="717171"/>
              </a:cxn>
              <a:cxn ang="0">
                <a:pos x="1231566" y="724162"/>
              </a:cxn>
              <a:cxn ang="0">
                <a:pos x="1171881" y="716005"/>
              </a:cxn>
              <a:cxn ang="0">
                <a:pos x="1196008" y="739310"/>
              </a:cxn>
              <a:cxn ang="0">
                <a:pos x="1196008" y="739310"/>
              </a:cxn>
              <a:cxn ang="0">
                <a:pos x="1349664" y="738144"/>
              </a:cxn>
              <a:cxn ang="0">
                <a:pos x="1438556" y="733483"/>
              </a:cxn>
              <a:cxn ang="0">
                <a:pos x="1409349" y="717171"/>
              </a:cxn>
              <a:cxn ang="0">
                <a:pos x="1349664" y="812718"/>
              </a:cxn>
              <a:cxn ang="0">
                <a:pos x="1184580" y="804562"/>
              </a:cxn>
              <a:cxn ang="0">
                <a:pos x="1161722" y="819710"/>
              </a:cxn>
              <a:cxn ang="0">
                <a:pos x="1246805" y="826701"/>
              </a:cxn>
              <a:cxn ang="0">
                <a:pos x="1424587" y="829032"/>
              </a:cxn>
              <a:cxn ang="0">
                <a:pos x="1424587" y="829032"/>
              </a:cxn>
              <a:cxn ang="0">
                <a:pos x="1424587" y="829032"/>
              </a:cxn>
              <a:cxn ang="0">
                <a:pos x="1418237" y="806893"/>
              </a:cxn>
              <a:cxn ang="0">
                <a:pos x="1349664" y="812718"/>
              </a:cxn>
              <a:cxn ang="0">
                <a:pos x="774410" y="999155"/>
              </a:cxn>
              <a:cxn ang="0">
                <a:pos x="839173" y="1001486"/>
              </a:cxn>
              <a:cxn ang="0">
                <a:pos x="969970" y="1007311"/>
              </a:cxn>
              <a:cxn ang="0">
                <a:pos x="1107118" y="1006146"/>
              </a:cxn>
              <a:cxn ang="0">
                <a:pos x="1001717" y="996824"/>
              </a:cxn>
              <a:cxn ang="0">
                <a:pos x="778218" y="985172"/>
              </a:cxn>
              <a:cxn ang="0">
                <a:pos x="778218" y="985172"/>
              </a:cxn>
              <a:cxn ang="0">
                <a:pos x="778218" y="985172"/>
              </a:cxn>
              <a:cxn ang="0">
                <a:pos x="774410" y="999155"/>
              </a:cxn>
              <a:cxn ang="0">
                <a:pos x="623293" y="912927"/>
              </a:cxn>
              <a:cxn ang="0">
                <a:pos x="498845" y="907102"/>
              </a:cxn>
              <a:cxn ang="0">
                <a:pos x="392176" y="909433"/>
              </a:cxn>
              <a:cxn ang="0">
                <a:pos x="373127" y="921085"/>
              </a:cxn>
              <a:cxn ang="0">
                <a:pos x="416303" y="923415"/>
              </a:cxn>
              <a:cxn ang="0">
                <a:pos x="544561" y="923415"/>
              </a:cxn>
              <a:cxn ang="0">
                <a:pos x="674088" y="930406"/>
              </a:cxn>
              <a:cxn ang="0">
                <a:pos x="775678" y="926910"/>
              </a:cxn>
              <a:cxn ang="0">
                <a:pos x="623293" y="912927"/>
              </a:cxn>
              <a:cxn ang="0">
                <a:pos x="615674" y="957206"/>
              </a:cxn>
              <a:cxn ang="0">
                <a:pos x="594086" y="958372"/>
              </a:cxn>
              <a:cxn ang="0">
                <a:pos x="615674" y="957206"/>
              </a:cxn>
              <a:cxn ang="0">
                <a:pos x="615674" y="957206"/>
              </a:cxn>
              <a:cxn ang="0">
                <a:pos x="4190384" y="944389"/>
              </a:cxn>
              <a:cxn ang="0">
                <a:pos x="4125620" y="958372"/>
              </a:cxn>
              <a:cxn ang="0">
                <a:pos x="4154828" y="973520"/>
              </a:cxn>
              <a:cxn ang="0">
                <a:pos x="4154828" y="973520"/>
              </a:cxn>
              <a:cxn ang="0">
                <a:pos x="4326262" y="963033"/>
              </a:cxn>
              <a:cxn ang="0">
                <a:pos x="4383406" y="966528"/>
              </a:cxn>
              <a:cxn ang="0">
                <a:pos x="4383406" y="935068"/>
              </a:cxn>
              <a:cxn ang="0">
                <a:pos x="4378326" y="935068"/>
              </a:cxn>
              <a:cxn ang="0">
                <a:pos x="4190384" y="944389"/>
              </a:cxn>
              <a:cxn ang="0">
                <a:pos x="382016" y="982841"/>
              </a:cxn>
              <a:cxn ang="0">
                <a:pos x="483606" y="978180"/>
              </a:cxn>
              <a:cxn ang="0">
                <a:pos x="679168" y="975849"/>
              </a:cxn>
              <a:cxn ang="0">
                <a:pos x="676628" y="952545"/>
              </a:cxn>
              <a:cxn ang="0">
                <a:pos x="614404" y="957206"/>
              </a:cxn>
              <a:cxn ang="0">
                <a:pos x="614404" y="957206"/>
              </a:cxn>
              <a:cxn ang="0">
                <a:pos x="592816" y="958372"/>
              </a:cxn>
              <a:cxn ang="0">
                <a:pos x="409953" y="964197"/>
              </a:cxn>
              <a:cxn ang="0">
                <a:pos x="382016" y="982841"/>
              </a:cxn>
              <a:cxn ang="0">
                <a:pos x="821394" y="729988"/>
              </a:cxn>
              <a:cxn ang="0">
                <a:pos x="821394" y="729988"/>
              </a:cxn>
              <a:cxn ang="0">
                <a:pos x="896318" y="733483"/>
              </a:cxn>
              <a:cxn ang="0">
                <a:pos x="967431" y="728823"/>
              </a:cxn>
              <a:cxn ang="0">
                <a:pos x="1052513" y="740475"/>
              </a:cxn>
              <a:cxn ang="0">
                <a:pos x="1113466" y="732319"/>
              </a:cxn>
              <a:cxn ang="0">
                <a:pos x="1046163" y="718336"/>
              </a:cxn>
              <a:cxn ang="0">
                <a:pos x="844253" y="714840"/>
              </a:cxn>
              <a:cxn ang="0">
                <a:pos x="845522" y="714840"/>
              </a:cxn>
              <a:cxn ang="0">
                <a:pos x="844253" y="714840"/>
              </a:cxn>
              <a:cxn ang="0">
                <a:pos x="844253" y="714840"/>
              </a:cxn>
              <a:cxn ang="0">
                <a:pos x="821394" y="729988"/>
              </a:cxn>
              <a:cxn ang="0">
                <a:pos x="846792" y="713675"/>
              </a:cxn>
              <a:cxn ang="0">
                <a:pos x="868380" y="712509"/>
              </a:cxn>
              <a:cxn ang="0">
                <a:pos x="846792" y="713675"/>
              </a:cxn>
              <a:cxn ang="0">
                <a:pos x="845522" y="714840"/>
              </a:cxn>
              <a:cxn ang="0">
                <a:pos x="845522" y="714840"/>
              </a:cxn>
              <a:cxn ang="0">
                <a:pos x="845522" y="714840"/>
              </a:cxn>
              <a:cxn ang="0">
                <a:pos x="813774" y="783587"/>
              </a:cxn>
              <a:cxn ang="0">
                <a:pos x="896318" y="778927"/>
              </a:cxn>
              <a:cxn ang="0">
                <a:pos x="1086799" y="784753"/>
              </a:cxn>
              <a:cxn ang="0">
                <a:pos x="1086799" y="763779"/>
              </a:cxn>
              <a:cxn ang="0">
                <a:pos x="996638" y="761449"/>
              </a:cxn>
              <a:cxn ang="0">
                <a:pos x="807426" y="757954"/>
              </a:cxn>
              <a:cxn ang="0">
                <a:pos x="807426" y="757954"/>
              </a:cxn>
              <a:cxn ang="0">
                <a:pos x="807426" y="757954"/>
              </a:cxn>
              <a:cxn ang="0">
                <a:pos x="813774" y="783587"/>
              </a:cxn>
              <a:cxn ang="0">
                <a:pos x="1367442" y="676388"/>
              </a:cxn>
              <a:cxn ang="0">
                <a:pos x="1277280" y="672892"/>
              </a:cxn>
              <a:cxn ang="0">
                <a:pos x="1209977" y="671726"/>
              </a:cxn>
              <a:cxn ang="0">
                <a:pos x="1330617" y="690371"/>
              </a:cxn>
              <a:cxn ang="0">
                <a:pos x="1419507" y="695031"/>
              </a:cxn>
              <a:cxn ang="0">
                <a:pos x="1489350" y="696196"/>
              </a:cxn>
              <a:cxn ang="0">
                <a:pos x="1367442" y="676388"/>
              </a:cxn>
              <a:cxn ang="0">
                <a:pos x="1486810" y="473639"/>
              </a:cxn>
              <a:cxn ang="0">
                <a:pos x="1486810" y="473639"/>
              </a:cxn>
              <a:cxn ang="0">
                <a:pos x="1486810" y="473639"/>
              </a:cxn>
              <a:cxn ang="0">
                <a:pos x="1486810" y="473639"/>
              </a:cxn>
              <a:cxn ang="0">
                <a:pos x="1564274" y="616962"/>
              </a:cxn>
              <a:cxn ang="0">
                <a:pos x="1609990" y="614631"/>
              </a:cxn>
              <a:cxn ang="0">
                <a:pos x="1689992" y="614631"/>
              </a:cxn>
              <a:cxn ang="0">
                <a:pos x="1827139" y="585500"/>
              </a:cxn>
              <a:cxn ang="0">
                <a:pos x="1615068" y="602979"/>
              </a:cxn>
              <a:cxn ang="0">
                <a:pos x="1542687" y="595987"/>
              </a:cxn>
              <a:cxn ang="0">
                <a:pos x="1564274" y="616962"/>
              </a:cxn>
              <a:cxn ang="0">
                <a:pos x="1564274" y="616962"/>
              </a:cxn>
              <a:cxn ang="0">
                <a:pos x="1564274" y="616962"/>
              </a:cxn>
              <a:cxn ang="0">
                <a:pos x="1564274" y="616962"/>
              </a:cxn>
              <a:cxn ang="0">
                <a:pos x="1564274" y="616962"/>
              </a:cxn>
              <a:cxn ang="0">
                <a:pos x="1537607" y="502769"/>
              </a:cxn>
              <a:cxn ang="0">
                <a:pos x="1623959" y="517917"/>
              </a:cxn>
              <a:cxn ang="0">
                <a:pos x="1852536" y="516751"/>
              </a:cxn>
              <a:cxn ang="0">
                <a:pos x="1877935" y="494613"/>
              </a:cxn>
              <a:cxn ang="0">
                <a:pos x="1952857" y="494613"/>
              </a:cxn>
              <a:cxn ang="0">
                <a:pos x="2070956" y="500439"/>
              </a:cxn>
              <a:cxn ang="0">
                <a:pos x="2171277" y="499274"/>
              </a:cxn>
              <a:cxn ang="0">
                <a:pos x="2182705" y="478299"/>
              </a:cxn>
              <a:cxn ang="0">
                <a:pos x="2088735" y="485291"/>
              </a:cxn>
              <a:cxn ang="0">
                <a:pos x="1900792" y="471308"/>
              </a:cxn>
              <a:cxn ang="0">
                <a:pos x="1867775" y="487622"/>
              </a:cxn>
              <a:cxn ang="0">
                <a:pos x="1870315" y="491117"/>
              </a:cxn>
              <a:cxn ang="0">
                <a:pos x="1803011" y="503934"/>
              </a:cxn>
              <a:cxn ang="0">
                <a:pos x="1613798" y="501603"/>
              </a:cxn>
              <a:cxn ang="0">
                <a:pos x="1537607" y="502769"/>
              </a:cxn>
              <a:cxn ang="0">
                <a:pos x="1853806" y="516751"/>
              </a:cxn>
              <a:cxn ang="0">
                <a:pos x="1853806" y="516751"/>
              </a:cxn>
              <a:cxn ang="0">
                <a:pos x="1853806" y="516751"/>
              </a:cxn>
              <a:cxn ang="0">
                <a:pos x="1644276" y="668232"/>
              </a:cxn>
              <a:cxn ang="0">
                <a:pos x="1644276" y="668232"/>
              </a:cxn>
              <a:cxn ang="0">
                <a:pos x="1644276" y="668232"/>
              </a:cxn>
              <a:cxn ang="0">
                <a:pos x="1519828" y="700857"/>
              </a:cxn>
              <a:cxn ang="0">
                <a:pos x="1615068" y="700857"/>
              </a:cxn>
              <a:cxn ang="0">
                <a:pos x="1739517" y="702023"/>
              </a:cxn>
              <a:cxn ang="0">
                <a:pos x="1829679" y="702023"/>
              </a:cxn>
              <a:cxn ang="0">
                <a:pos x="1809360" y="682213"/>
              </a:cxn>
              <a:cxn ang="0">
                <a:pos x="1692532" y="686874"/>
              </a:cxn>
              <a:cxn ang="0">
                <a:pos x="1588401" y="684544"/>
              </a:cxn>
              <a:cxn ang="0">
                <a:pos x="1510939" y="683378"/>
              </a:cxn>
              <a:cxn ang="0">
                <a:pos x="1519828" y="700857"/>
              </a:cxn>
              <a:cxn ang="0">
                <a:pos x="1829679" y="702023"/>
              </a:cxn>
              <a:cxn ang="0">
                <a:pos x="1829679" y="702023"/>
              </a:cxn>
              <a:cxn ang="0">
                <a:pos x="1829679" y="702023"/>
              </a:cxn>
              <a:cxn ang="0">
                <a:pos x="1536337" y="664736"/>
              </a:cxn>
              <a:cxn ang="0">
                <a:pos x="1643006" y="668232"/>
              </a:cxn>
              <a:cxn ang="0">
                <a:pos x="1750947" y="662405"/>
              </a:cxn>
              <a:cxn ang="0">
                <a:pos x="1842377" y="657744"/>
              </a:cxn>
              <a:cxn ang="0">
                <a:pos x="1816980" y="635605"/>
              </a:cxn>
              <a:cxn ang="0">
                <a:pos x="1710309" y="647257"/>
              </a:cxn>
              <a:cxn ang="0">
                <a:pos x="1603640" y="654249"/>
              </a:cxn>
              <a:cxn ang="0">
                <a:pos x="1533797" y="646091"/>
              </a:cxn>
              <a:cxn ang="0">
                <a:pos x="1536337" y="664736"/>
              </a:cxn>
              <a:cxn ang="0">
                <a:pos x="1659515" y="457326"/>
              </a:cxn>
              <a:cxn ang="0">
                <a:pos x="1575703" y="453830"/>
              </a:cxn>
              <a:cxn ang="0">
                <a:pos x="1574433" y="478299"/>
              </a:cxn>
              <a:cxn ang="0">
                <a:pos x="1574433" y="478299"/>
              </a:cxn>
              <a:cxn ang="0">
                <a:pos x="1776344" y="468978"/>
              </a:cxn>
              <a:cxn ang="0">
                <a:pos x="1853806" y="463152"/>
              </a:cxn>
              <a:cxn ang="0">
                <a:pos x="1841107" y="444508"/>
              </a:cxn>
              <a:cxn ang="0">
                <a:pos x="1659515" y="457326"/>
              </a:cxn>
              <a:cxn ang="0">
                <a:pos x="1521098" y="561031"/>
              </a:cxn>
              <a:cxn ang="0">
                <a:pos x="1705231" y="559865"/>
              </a:cxn>
              <a:cxn ang="0">
                <a:pos x="1706501" y="559865"/>
              </a:cxn>
              <a:cxn ang="0">
                <a:pos x="1832219" y="552875"/>
              </a:cxn>
              <a:cxn ang="0">
                <a:pos x="1804281" y="538892"/>
              </a:cxn>
              <a:cxn ang="0">
                <a:pos x="1720469" y="544717"/>
              </a:cxn>
              <a:cxn ang="0">
                <a:pos x="1585861" y="541221"/>
              </a:cxn>
              <a:cxn ang="0">
                <a:pos x="1521098" y="561031"/>
              </a:cxn>
              <a:cxn ang="0">
                <a:pos x="1935078" y="402560"/>
              </a:cxn>
              <a:cxn ang="0">
                <a:pos x="1935078" y="402560"/>
              </a:cxn>
              <a:cxn ang="0">
                <a:pos x="1935078" y="402560"/>
              </a:cxn>
              <a:cxn ang="0">
                <a:pos x="1935078" y="402560"/>
              </a:cxn>
              <a:cxn ang="0">
                <a:pos x="4186575" y="1179765"/>
              </a:cxn>
              <a:cxn ang="0">
                <a:pos x="4186575" y="1179765"/>
              </a:cxn>
              <a:cxn ang="0">
                <a:pos x="4186575" y="1179765"/>
              </a:cxn>
              <a:cxn ang="0">
                <a:pos x="2197943" y="213794"/>
              </a:cxn>
              <a:cxn ang="0">
                <a:pos x="2136989" y="219619"/>
              </a:cxn>
              <a:cxn ang="0">
                <a:pos x="1908411" y="228942"/>
              </a:cxn>
              <a:cxn ang="0">
                <a:pos x="1871585" y="242925"/>
              </a:cxn>
              <a:cxn ang="0">
                <a:pos x="1942698" y="247585"/>
              </a:cxn>
              <a:cxn ang="0">
                <a:pos x="1945238" y="247585"/>
              </a:cxn>
              <a:cxn ang="0">
                <a:pos x="2158578" y="235933"/>
              </a:cxn>
              <a:cxn ang="0">
                <a:pos x="2197943" y="213794"/>
              </a:cxn>
              <a:cxn ang="0">
                <a:pos x="1949047" y="451499"/>
              </a:cxn>
              <a:cxn ang="0">
                <a:pos x="2119211" y="441012"/>
              </a:cxn>
              <a:cxn ang="0">
                <a:pos x="2180165" y="434021"/>
              </a:cxn>
              <a:cxn ang="0">
                <a:pos x="2131909" y="422369"/>
              </a:cxn>
              <a:cxn ang="0">
                <a:pos x="1949047" y="429360"/>
              </a:cxn>
              <a:cxn ang="0">
                <a:pos x="1949047" y="451499"/>
              </a:cxn>
              <a:cxn ang="0">
                <a:pos x="1949047" y="451499"/>
              </a:cxn>
              <a:cxn ang="0">
                <a:pos x="4309752" y="1204234"/>
              </a:cxn>
              <a:cxn ang="0">
                <a:pos x="4086254" y="1208894"/>
              </a:cxn>
              <a:cxn ang="0">
                <a:pos x="4096413" y="1229869"/>
              </a:cxn>
              <a:cxn ang="0">
                <a:pos x="4214511" y="1227538"/>
              </a:cxn>
              <a:cxn ang="0">
                <a:pos x="4313563" y="1229869"/>
              </a:cxn>
              <a:cxn ang="0">
                <a:pos x="4383406" y="1232198"/>
              </a:cxn>
              <a:cxn ang="0">
                <a:pos x="4383406" y="1198407"/>
              </a:cxn>
              <a:cxn ang="0">
                <a:pos x="4309752" y="1204234"/>
              </a:cxn>
              <a:cxn ang="0">
                <a:pos x="1969365" y="296525"/>
              </a:cxn>
              <a:cxn ang="0">
                <a:pos x="2034129" y="293029"/>
              </a:cxn>
              <a:cxn ang="0">
                <a:pos x="2130639" y="287203"/>
              </a:cxn>
              <a:cxn ang="0">
                <a:pos x="2153498" y="261568"/>
              </a:cxn>
              <a:cxn ang="0">
                <a:pos x="2051907" y="274385"/>
              </a:cxn>
              <a:cxn ang="0">
                <a:pos x="1959207" y="279047"/>
              </a:cxn>
              <a:cxn ang="0">
                <a:pos x="1877935" y="276716"/>
              </a:cxn>
              <a:cxn ang="0">
                <a:pos x="1969365" y="296525"/>
              </a:cxn>
              <a:cxn ang="0">
                <a:pos x="1969365" y="296525"/>
              </a:cxn>
              <a:cxn ang="0">
                <a:pos x="1969365" y="296525"/>
              </a:cxn>
              <a:cxn ang="0">
                <a:pos x="1969365" y="296525"/>
              </a:cxn>
              <a:cxn ang="0">
                <a:pos x="1969365" y="296525"/>
              </a:cxn>
              <a:cxn ang="0">
                <a:pos x="4154828" y="1257833"/>
              </a:cxn>
              <a:cxn ang="0">
                <a:pos x="4071016" y="1265991"/>
              </a:cxn>
              <a:cxn ang="0">
                <a:pos x="4097683" y="1283470"/>
              </a:cxn>
              <a:cxn ang="0">
                <a:pos x="4097683" y="1283470"/>
              </a:cxn>
              <a:cxn ang="0">
                <a:pos x="4097683" y="1283470"/>
              </a:cxn>
              <a:cxn ang="0">
                <a:pos x="4299593" y="1270652"/>
              </a:cxn>
              <a:cxn ang="0">
                <a:pos x="4384675" y="1269487"/>
              </a:cxn>
              <a:cxn ang="0">
                <a:pos x="4384675" y="1243852"/>
              </a:cxn>
              <a:cxn ang="0">
                <a:pos x="4369436" y="1243852"/>
              </a:cxn>
              <a:cxn ang="0">
                <a:pos x="4154828" y="1257833"/>
              </a:cxn>
              <a:cxn ang="0">
                <a:pos x="4102762" y="1282304"/>
              </a:cxn>
              <a:cxn ang="0">
                <a:pos x="4102762" y="1282304"/>
              </a:cxn>
              <a:cxn ang="0">
                <a:pos x="4102762" y="1282304"/>
              </a:cxn>
              <a:cxn ang="0">
                <a:pos x="1935078" y="402560"/>
              </a:cxn>
              <a:cxn ang="0">
                <a:pos x="1935078" y="402560"/>
              </a:cxn>
              <a:cxn ang="0">
                <a:pos x="2128099" y="387412"/>
              </a:cxn>
              <a:cxn ang="0">
                <a:pos x="2171277" y="379255"/>
              </a:cxn>
              <a:cxn ang="0">
                <a:pos x="2125561" y="365273"/>
              </a:cxn>
              <a:cxn ang="0">
                <a:pos x="1954127" y="380421"/>
              </a:cxn>
              <a:cxn ang="0">
                <a:pos x="1890633" y="382752"/>
              </a:cxn>
              <a:cxn ang="0">
                <a:pos x="1896982" y="403725"/>
              </a:cxn>
              <a:cxn ang="0">
                <a:pos x="1935078" y="402560"/>
              </a:cxn>
              <a:cxn ang="0">
                <a:pos x="1935078" y="402560"/>
              </a:cxn>
              <a:cxn ang="0">
                <a:pos x="2171277" y="311672"/>
              </a:cxn>
              <a:cxn ang="0">
                <a:pos x="2103972" y="325655"/>
              </a:cxn>
              <a:cxn ang="0">
                <a:pos x="1926189" y="329151"/>
              </a:cxn>
              <a:cxn ang="0">
                <a:pos x="1891903" y="327986"/>
              </a:cxn>
              <a:cxn ang="0">
                <a:pos x="1898252" y="346630"/>
              </a:cxn>
              <a:cxn ang="0">
                <a:pos x="1985874" y="347794"/>
              </a:cxn>
              <a:cxn ang="0">
                <a:pos x="1985874" y="347794"/>
              </a:cxn>
              <a:cxn ang="0">
                <a:pos x="2181435" y="332647"/>
              </a:cxn>
              <a:cxn ang="0">
                <a:pos x="2171277" y="311672"/>
              </a:cxn>
              <a:cxn ang="0">
                <a:pos x="1466493" y="421204"/>
              </a:cxn>
              <a:cxn ang="0">
                <a:pos x="1466493" y="421204"/>
              </a:cxn>
              <a:cxn ang="0">
                <a:pos x="1466493" y="421204"/>
              </a:cxn>
              <a:cxn ang="0">
                <a:pos x="1117276" y="258072"/>
              </a:cxn>
              <a:cxn ang="0">
                <a:pos x="882349" y="259237"/>
              </a:cxn>
              <a:cxn ang="0">
                <a:pos x="836633" y="265064"/>
              </a:cxn>
              <a:cxn ang="0">
                <a:pos x="863300" y="279047"/>
              </a:cxn>
              <a:cxn ang="0">
                <a:pos x="1039813" y="269725"/>
              </a:cxn>
              <a:cxn ang="0">
                <a:pos x="1128705" y="281377"/>
              </a:cxn>
              <a:cxn ang="0">
                <a:pos x="1155372" y="272054"/>
              </a:cxn>
              <a:cxn ang="0">
                <a:pos x="1117276" y="258072"/>
              </a:cxn>
              <a:cxn ang="0">
                <a:pos x="822664" y="324490"/>
              </a:cxn>
              <a:cxn ang="0">
                <a:pos x="873459" y="322159"/>
              </a:cxn>
              <a:cxn ang="0">
                <a:pos x="978860" y="320995"/>
              </a:cxn>
              <a:cxn ang="0">
                <a:pos x="1159182" y="326820"/>
              </a:cxn>
              <a:cxn ang="0">
                <a:pos x="815044" y="303516"/>
              </a:cxn>
              <a:cxn ang="0">
                <a:pos x="822664" y="324490"/>
              </a:cxn>
              <a:cxn ang="0">
                <a:pos x="1508399" y="451499"/>
              </a:cxn>
              <a:cxn ang="0">
                <a:pos x="1409349" y="453830"/>
              </a:cxn>
              <a:cxn ang="0">
                <a:pos x="1309028" y="448004"/>
              </a:cxn>
              <a:cxn ang="0">
                <a:pos x="1213787" y="431691"/>
              </a:cxn>
              <a:cxn ang="0">
                <a:pos x="1185850" y="450334"/>
              </a:cxn>
              <a:cxn ang="0">
                <a:pos x="1268392" y="458491"/>
              </a:cxn>
              <a:cxn ang="0">
                <a:pos x="1486810" y="472474"/>
              </a:cxn>
              <a:cxn ang="0">
                <a:pos x="1508399" y="451499"/>
              </a:cxn>
              <a:cxn ang="0">
                <a:pos x="839173" y="409552"/>
              </a:cxn>
              <a:cxn ang="0">
                <a:pos x="920445" y="408386"/>
              </a:cxn>
              <a:cxn ang="0">
                <a:pos x="1094418" y="422369"/>
              </a:cxn>
              <a:cxn ang="0">
                <a:pos x="1124895" y="408386"/>
              </a:cxn>
              <a:cxn ang="0">
                <a:pos x="1032194" y="396734"/>
              </a:cxn>
              <a:cxn ang="0">
                <a:pos x="848062" y="389742"/>
              </a:cxn>
              <a:cxn ang="0">
                <a:pos x="848062" y="389742"/>
              </a:cxn>
              <a:cxn ang="0">
                <a:pos x="848062" y="389742"/>
              </a:cxn>
              <a:cxn ang="0">
                <a:pos x="839173" y="409552"/>
              </a:cxn>
              <a:cxn ang="0">
                <a:pos x="992828" y="125237"/>
              </a:cxn>
              <a:cxn ang="0">
                <a:pos x="848062" y="120576"/>
              </a:cxn>
              <a:cxn ang="0">
                <a:pos x="975050" y="141550"/>
              </a:cxn>
              <a:cxn ang="0">
                <a:pos x="1160452" y="140385"/>
              </a:cxn>
              <a:cxn ang="0">
                <a:pos x="992828" y="125237"/>
              </a:cxn>
              <a:cxn ang="0">
                <a:pos x="735042" y="188159"/>
              </a:cxn>
              <a:cxn ang="0">
                <a:pos x="596626" y="182332"/>
              </a:cxn>
              <a:cxn ang="0">
                <a:pos x="468368" y="176507"/>
              </a:cxn>
              <a:cxn ang="0">
                <a:pos x="393446" y="184663"/>
              </a:cxn>
              <a:cxn ang="0">
                <a:pos x="477258" y="196315"/>
              </a:cxn>
              <a:cxn ang="0">
                <a:pos x="736312" y="207967"/>
              </a:cxn>
              <a:cxn ang="0">
                <a:pos x="766790" y="200976"/>
              </a:cxn>
              <a:cxn ang="0">
                <a:pos x="735042" y="188159"/>
              </a:cxn>
              <a:cxn ang="0">
                <a:pos x="327411" y="494613"/>
              </a:cxn>
              <a:cxn ang="0">
                <a:pos x="321062" y="495778"/>
              </a:cxn>
              <a:cxn ang="0">
                <a:pos x="251219" y="492282"/>
              </a:cxn>
              <a:cxn ang="0">
                <a:pos x="115341" y="496943"/>
              </a:cxn>
              <a:cxn ang="0">
                <a:pos x="49308" y="512091"/>
              </a:cxn>
              <a:cxn ang="0">
                <a:pos x="110262" y="523744"/>
              </a:cxn>
              <a:cxn ang="0">
                <a:pos x="338840" y="521413"/>
              </a:cxn>
              <a:cxn ang="0">
                <a:pos x="398524" y="513257"/>
              </a:cxn>
              <a:cxn ang="0">
                <a:pos x="327411" y="494613"/>
              </a:cxn>
              <a:cxn ang="0">
                <a:pos x="741392" y="234767"/>
              </a:cxn>
              <a:cxn ang="0">
                <a:pos x="630913" y="237098"/>
              </a:cxn>
              <a:cxn ang="0">
                <a:pos x="394714" y="228942"/>
              </a:cxn>
              <a:cxn ang="0">
                <a:pos x="448050" y="242925"/>
              </a:cxn>
              <a:cxn ang="0">
                <a:pos x="586467" y="248750"/>
              </a:cxn>
              <a:cxn ang="0">
                <a:pos x="718534" y="252246"/>
              </a:cxn>
              <a:cxn ang="0">
                <a:pos x="795997" y="246420"/>
              </a:cxn>
              <a:cxn ang="0">
                <a:pos x="741392" y="234767"/>
              </a:cxn>
              <a:cxn ang="0">
                <a:pos x="1775074" y="1207729"/>
              </a:cxn>
              <a:cxn ang="0">
                <a:pos x="1636657" y="1206565"/>
              </a:cxn>
              <a:cxn ang="0">
                <a:pos x="1471573" y="1212390"/>
              </a:cxn>
              <a:cxn ang="0">
                <a:pos x="1521098" y="1221712"/>
              </a:cxn>
              <a:cxn ang="0">
                <a:pos x="1631577" y="1219382"/>
              </a:cxn>
              <a:cxn ang="0">
                <a:pos x="1766184" y="1226373"/>
              </a:cxn>
              <a:cxn ang="0">
                <a:pos x="1848726" y="1228704"/>
              </a:cxn>
              <a:cxn ang="0">
                <a:pos x="1775074" y="1207729"/>
              </a:cxn>
              <a:cxn ang="0">
                <a:pos x="825204" y="439847"/>
              </a:cxn>
              <a:cxn ang="0">
                <a:pos x="825204" y="439847"/>
              </a:cxn>
              <a:cxn ang="0">
                <a:pos x="832823" y="460822"/>
              </a:cxn>
              <a:cxn ang="0">
                <a:pos x="883618" y="458491"/>
              </a:cxn>
              <a:cxn ang="0">
                <a:pos x="989018" y="457326"/>
              </a:cxn>
              <a:cxn ang="0">
                <a:pos x="1170611" y="463152"/>
              </a:cxn>
              <a:cxn ang="0">
                <a:pos x="825204" y="439847"/>
              </a:cxn>
              <a:cxn ang="0">
                <a:pos x="916635" y="185828"/>
              </a:cxn>
              <a:cxn ang="0">
                <a:pos x="1118546" y="198646"/>
              </a:cxn>
              <a:cxn ang="0">
                <a:pos x="1143944" y="177672"/>
              </a:cxn>
              <a:cxn ang="0">
                <a:pos x="1044893" y="175341"/>
              </a:cxn>
              <a:cxn ang="0">
                <a:pos x="928064" y="166020"/>
              </a:cxn>
              <a:cxn ang="0">
                <a:pos x="850602" y="167185"/>
              </a:cxn>
              <a:cxn ang="0">
                <a:pos x="850602" y="167185"/>
              </a:cxn>
              <a:cxn ang="0">
                <a:pos x="850602" y="167185"/>
              </a:cxn>
              <a:cxn ang="0">
                <a:pos x="916635" y="185828"/>
              </a:cxn>
              <a:cxn ang="0">
                <a:pos x="1943968" y="246420"/>
              </a:cxn>
              <a:cxn ang="0">
                <a:pos x="1941428" y="246420"/>
              </a:cxn>
              <a:cxn ang="0">
                <a:pos x="1943968" y="246420"/>
              </a:cxn>
              <a:cxn ang="0">
                <a:pos x="1461413" y="303516"/>
              </a:cxn>
              <a:cxn ang="0">
                <a:pos x="1262043" y="307012"/>
              </a:cxn>
              <a:cxn ang="0">
                <a:pos x="1212517" y="311672"/>
              </a:cxn>
              <a:cxn ang="0">
                <a:pos x="1235374" y="327986"/>
              </a:cxn>
              <a:cxn ang="0">
                <a:pos x="1235374" y="327986"/>
              </a:cxn>
              <a:cxn ang="0">
                <a:pos x="1391570" y="323324"/>
              </a:cxn>
              <a:cxn ang="0">
                <a:pos x="1490620" y="323324"/>
              </a:cxn>
              <a:cxn ang="0">
                <a:pos x="1507129" y="309341"/>
              </a:cxn>
              <a:cxn ang="0">
                <a:pos x="1461413" y="303516"/>
              </a:cxn>
              <a:cxn ang="0">
                <a:pos x="1449984" y="352455"/>
              </a:cxn>
              <a:cxn ang="0">
                <a:pos x="1201088" y="353621"/>
              </a:cxn>
              <a:cxn ang="0">
                <a:pos x="1180770" y="372265"/>
              </a:cxn>
              <a:cxn ang="0">
                <a:pos x="1237914" y="373429"/>
              </a:cxn>
              <a:cxn ang="0">
                <a:pos x="1236644" y="373429"/>
              </a:cxn>
              <a:cxn ang="0">
                <a:pos x="1237914" y="373429"/>
              </a:cxn>
              <a:cxn ang="0">
                <a:pos x="1453795" y="372265"/>
              </a:cxn>
              <a:cxn ang="0">
                <a:pos x="1504589" y="353621"/>
              </a:cxn>
              <a:cxn ang="0">
                <a:pos x="1449984" y="352455"/>
              </a:cxn>
              <a:cxn ang="0">
                <a:pos x="4115460" y="1307939"/>
              </a:cxn>
              <a:cxn ang="0">
                <a:pos x="4055777" y="1316095"/>
              </a:cxn>
              <a:cxn ang="0">
                <a:pos x="4125620" y="1333574"/>
              </a:cxn>
              <a:cxn ang="0">
                <a:pos x="4125620" y="1333574"/>
              </a:cxn>
              <a:cxn ang="0">
                <a:pos x="4200542" y="1331243"/>
              </a:cxn>
              <a:cxn ang="0">
                <a:pos x="4336420" y="1326582"/>
              </a:cxn>
              <a:cxn ang="0">
                <a:pos x="4384675" y="1328913"/>
              </a:cxn>
              <a:cxn ang="0">
                <a:pos x="4384675" y="1298616"/>
              </a:cxn>
              <a:cxn ang="0">
                <a:pos x="4342769" y="1305609"/>
              </a:cxn>
              <a:cxn ang="0">
                <a:pos x="4115460" y="1307939"/>
              </a:cxn>
              <a:cxn ang="0">
                <a:pos x="1466493" y="421204"/>
              </a:cxn>
              <a:cxn ang="0">
                <a:pos x="1496971" y="404890"/>
              </a:cxn>
              <a:cxn ang="0">
                <a:pos x="1429666" y="402560"/>
              </a:cxn>
              <a:cxn ang="0">
                <a:pos x="1253153" y="399065"/>
              </a:cxn>
              <a:cxn ang="0">
                <a:pos x="1212517" y="404890"/>
              </a:cxn>
              <a:cxn ang="0">
                <a:pos x="1265852" y="413046"/>
              </a:cxn>
              <a:cxn ang="0">
                <a:pos x="1466493" y="421204"/>
              </a:cxn>
              <a:cxn ang="0">
                <a:pos x="1466493" y="421204"/>
              </a:cxn>
              <a:cxn ang="0">
                <a:pos x="1397920" y="193984"/>
              </a:cxn>
              <a:cxn ang="0">
                <a:pos x="1397920" y="193984"/>
              </a:cxn>
              <a:cxn ang="0">
                <a:pos x="1397920" y="193984"/>
              </a:cxn>
              <a:cxn ang="0">
                <a:pos x="1364902" y="122906"/>
              </a:cxn>
              <a:cxn ang="0">
                <a:pos x="1309028" y="127568"/>
              </a:cxn>
              <a:cxn ang="0">
                <a:pos x="1182040" y="121741"/>
              </a:cxn>
              <a:cxn ang="0">
                <a:pos x="1173151" y="141550"/>
              </a:cxn>
              <a:cxn ang="0">
                <a:pos x="1246805" y="145045"/>
              </a:cxn>
              <a:cxn ang="0">
                <a:pos x="1377601" y="145045"/>
              </a:cxn>
              <a:cxn ang="0">
                <a:pos x="1377601" y="145045"/>
              </a:cxn>
              <a:cxn ang="0">
                <a:pos x="1377601" y="145045"/>
              </a:cxn>
              <a:cxn ang="0">
                <a:pos x="1364902" y="122906"/>
              </a:cxn>
              <a:cxn ang="0">
                <a:pos x="1399190" y="174176"/>
              </a:cxn>
              <a:cxn ang="0">
                <a:pos x="1234104" y="178838"/>
              </a:cxn>
              <a:cxn ang="0">
                <a:pos x="1183310" y="170680"/>
              </a:cxn>
              <a:cxn ang="0">
                <a:pos x="1208707" y="190490"/>
              </a:cxn>
              <a:cxn ang="0">
                <a:pos x="1397920" y="192820"/>
              </a:cxn>
              <a:cxn ang="0">
                <a:pos x="1399190" y="174176"/>
              </a:cxn>
              <a:cxn ang="0">
                <a:pos x="1442366" y="260402"/>
              </a:cxn>
              <a:cxn ang="0">
                <a:pos x="1371253" y="265064"/>
              </a:cxn>
              <a:cxn ang="0">
                <a:pos x="1221406" y="260402"/>
              </a:cxn>
              <a:cxn ang="0">
                <a:pos x="1199818" y="277881"/>
              </a:cxn>
              <a:cxn ang="0">
                <a:pos x="1272202" y="280212"/>
              </a:cxn>
              <a:cxn ang="0">
                <a:pos x="1452525" y="283707"/>
              </a:cxn>
              <a:cxn ang="0">
                <a:pos x="1442366" y="260402"/>
              </a:cxn>
              <a:cxn ang="0">
                <a:pos x="1406808" y="213794"/>
              </a:cxn>
              <a:cxn ang="0">
                <a:pos x="1237914" y="220785"/>
              </a:cxn>
              <a:cxn ang="0">
                <a:pos x="1170611" y="221950"/>
              </a:cxn>
              <a:cxn ang="0">
                <a:pos x="1221406" y="235933"/>
              </a:cxn>
              <a:cxn ang="0">
                <a:pos x="1413159" y="234767"/>
              </a:cxn>
              <a:cxn ang="0">
                <a:pos x="1413159" y="234767"/>
              </a:cxn>
              <a:cxn ang="0">
                <a:pos x="1413159" y="234767"/>
              </a:cxn>
              <a:cxn ang="0">
                <a:pos x="1406808" y="213794"/>
              </a:cxn>
              <a:cxn ang="0">
                <a:pos x="1508399" y="587831"/>
              </a:cxn>
              <a:cxn ang="0">
                <a:pos x="1447444" y="586666"/>
              </a:cxn>
              <a:cxn ang="0">
                <a:pos x="1321726" y="585500"/>
              </a:cxn>
              <a:cxn ang="0">
                <a:pos x="1223946" y="573848"/>
              </a:cxn>
              <a:cxn ang="0">
                <a:pos x="1211247" y="586666"/>
              </a:cxn>
              <a:cxn ang="0">
                <a:pos x="1328077" y="601814"/>
              </a:cxn>
              <a:cxn ang="0">
                <a:pos x="1387761" y="605308"/>
              </a:cxn>
              <a:cxn ang="0">
                <a:pos x="1507129" y="605308"/>
              </a:cxn>
              <a:cxn ang="0">
                <a:pos x="1508399" y="587831"/>
              </a:cxn>
              <a:cxn ang="0">
                <a:pos x="314712" y="912927"/>
              </a:cxn>
              <a:cxn ang="0">
                <a:pos x="314712" y="912927"/>
              </a:cxn>
              <a:cxn ang="0">
                <a:pos x="314712" y="912927"/>
              </a:cxn>
              <a:cxn ang="0">
                <a:pos x="354078" y="545882"/>
              </a:cxn>
              <a:cxn ang="0">
                <a:pos x="354078" y="545882"/>
              </a:cxn>
              <a:cxn ang="0">
                <a:pos x="152168" y="558700"/>
              </a:cxn>
              <a:cxn ang="0">
                <a:pos x="56928" y="561031"/>
              </a:cxn>
              <a:cxn ang="0">
                <a:pos x="37879" y="577344"/>
              </a:cxn>
              <a:cxn ang="0">
                <a:pos x="83595" y="585500"/>
              </a:cxn>
              <a:cxn ang="0">
                <a:pos x="298205" y="571517"/>
              </a:cxn>
              <a:cxn ang="0">
                <a:pos x="382016" y="563361"/>
              </a:cxn>
              <a:cxn ang="0">
                <a:pos x="354078" y="545882"/>
              </a:cxn>
              <a:cxn ang="0">
                <a:pos x="383286" y="665901"/>
              </a:cxn>
              <a:cxn ang="0">
                <a:pos x="383286" y="665901"/>
              </a:cxn>
              <a:cxn ang="0">
                <a:pos x="455669" y="686874"/>
              </a:cxn>
              <a:cxn ang="0">
                <a:pos x="594086" y="688040"/>
              </a:cxn>
              <a:cxn ang="0">
                <a:pos x="759170" y="682213"/>
              </a:cxn>
              <a:cxn ang="0">
                <a:pos x="709645" y="672892"/>
              </a:cxn>
              <a:cxn ang="0">
                <a:pos x="599166" y="675222"/>
              </a:cxn>
              <a:cxn ang="0">
                <a:pos x="464558" y="668232"/>
              </a:cxn>
              <a:cxn ang="0">
                <a:pos x="383286" y="665901"/>
              </a:cxn>
              <a:cxn ang="0">
                <a:pos x="407414" y="584335"/>
              </a:cxn>
              <a:cxn ang="0">
                <a:pos x="407414" y="584335"/>
              </a:cxn>
              <a:cxn ang="0">
                <a:pos x="446780" y="586666"/>
              </a:cxn>
              <a:cxn ang="0">
                <a:pos x="591546" y="582004"/>
              </a:cxn>
              <a:cxn ang="0">
                <a:pos x="735042" y="585500"/>
              </a:cxn>
              <a:cxn ang="0">
                <a:pos x="793457" y="571517"/>
              </a:cxn>
              <a:cxn ang="0">
                <a:pos x="429002" y="568021"/>
              </a:cxn>
              <a:cxn ang="0">
                <a:pos x="407414" y="584335"/>
              </a:cxn>
              <a:cxn ang="0">
                <a:pos x="430272" y="568021"/>
              </a:cxn>
              <a:cxn ang="0">
                <a:pos x="430272" y="568021"/>
              </a:cxn>
              <a:cxn ang="0">
                <a:pos x="430272" y="568021"/>
              </a:cxn>
              <a:cxn ang="0">
                <a:pos x="314712" y="912927"/>
              </a:cxn>
              <a:cxn ang="0">
                <a:pos x="147088" y="923415"/>
              </a:cxn>
              <a:cxn ang="0">
                <a:pos x="60736" y="923415"/>
              </a:cxn>
              <a:cxn ang="0">
                <a:pos x="49308" y="942058"/>
              </a:cxn>
              <a:cxn ang="0">
                <a:pos x="86135" y="947885"/>
              </a:cxn>
              <a:cxn ang="0">
                <a:pos x="275346" y="944389"/>
              </a:cxn>
              <a:cxn ang="0">
                <a:pos x="360428" y="935068"/>
              </a:cxn>
              <a:cxn ang="0">
                <a:pos x="314712" y="912927"/>
              </a:cxn>
              <a:cxn ang="0">
                <a:pos x="155978" y="1042267"/>
              </a:cxn>
              <a:cxn ang="0">
                <a:pos x="256298" y="1045763"/>
              </a:cxn>
              <a:cxn ang="0">
                <a:pos x="338840" y="1053919"/>
              </a:cxn>
              <a:cxn ang="0">
                <a:pos x="341380" y="1029450"/>
              </a:cxn>
              <a:cxn ang="0">
                <a:pos x="243599" y="1027120"/>
              </a:cxn>
              <a:cxn ang="0">
                <a:pos x="131850" y="1023624"/>
              </a:cxn>
              <a:cxn ang="0">
                <a:pos x="36609" y="1016632"/>
              </a:cxn>
              <a:cxn ang="0">
                <a:pos x="36609" y="1016632"/>
              </a:cxn>
              <a:cxn ang="0">
                <a:pos x="155978" y="1042267"/>
              </a:cxn>
              <a:cxn ang="0">
                <a:pos x="30260" y="990997"/>
              </a:cxn>
              <a:cxn ang="0">
                <a:pos x="30260" y="990997"/>
              </a:cxn>
              <a:cxn ang="0">
                <a:pos x="88675" y="995659"/>
              </a:cxn>
              <a:cxn ang="0">
                <a:pos x="206773" y="992163"/>
              </a:cxn>
              <a:cxn ang="0">
                <a:pos x="321062" y="992163"/>
              </a:cxn>
              <a:cxn ang="0">
                <a:pos x="327411" y="966528"/>
              </a:cxn>
              <a:cxn ang="0">
                <a:pos x="327411" y="966528"/>
              </a:cxn>
              <a:cxn ang="0">
                <a:pos x="255028" y="972355"/>
              </a:cxn>
              <a:cxn ang="0">
                <a:pos x="134390" y="973520"/>
              </a:cxn>
              <a:cxn ang="0">
                <a:pos x="30260" y="990997"/>
              </a:cxn>
              <a:cxn ang="0">
                <a:pos x="79785" y="1084216"/>
              </a:cxn>
              <a:cxn ang="0">
                <a:pos x="186454" y="1092372"/>
              </a:cxn>
              <a:cxn ang="0">
                <a:pos x="291855" y="1104024"/>
              </a:cxn>
              <a:cxn ang="0">
                <a:pos x="361698" y="1104024"/>
              </a:cxn>
              <a:cxn ang="0">
                <a:pos x="319792" y="1088877"/>
              </a:cxn>
              <a:cxn ang="0">
                <a:pos x="230900" y="1081885"/>
              </a:cxn>
              <a:cxn ang="0">
                <a:pos x="136930" y="1069068"/>
              </a:cxn>
              <a:cxn ang="0">
                <a:pos x="51848" y="1063242"/>
              </a:cxn>
              <a:cxn ang="0">
                <a:pos x="51848" y="1063242"/>
              </a:cxn>
              <a:cxn ang="0">
                <a:pos x="51848" y="1063242"/>
              </a:cxn>
              <a:cxn ang="0">
                <a:pos x="79785" y="1084216"/>
              </a:cxn>
              <a:cxn ang="0">
                <a:pos x="263918" y="860494"/>
              </a:cxn>
              <a:cxn ang="0">
                <a:pos x="124231" y="869815"/>
              </a:cxn>
              <a:cxn ang="0">
                <a:pos x="41689" y="872146"/>
              </a:cxn>
              <a:cxn ang="0">
                <a:pos x="70896" y="897781"/>
              </a:cxn>
              <a:cxn ang="0">
                <a:pos x="261378" y="888458"/>
              </a:cxn>
              <a:cxn ang="0">
                <a:pos x="326141" y="874475"/>
              </a:cxn>
              <a:cxn ang="0">
                <a:pos x="263918" y="860494"/>
              </a:cxn>
              <a:cxn ang="0">
                <a:pos x="2200483" y="839519"/>
              </a:cxn>
              <a:cxn ang="0">
                <a:pos x="2142069" y="834859"/>
              </a:cxn>
              <a:cxn ang="0">
                <a:pos x="2023970" y="838353"/>
              </a:cxn>
              <a:cxn ang="0">
                <a:pos x="1909681" y="838353"/>
              </a:cxn>
              <a:cxn ang="0">
                <a:pos x="1903332" y="863988"/>
              </a:cxn>
              <a:cxn ang="0">
                <a:pos x="1903332" y="863988"/>
              </a:cxn>
              <a:cxn ang="0">
                <a:pos x="1975714" y="858163"/>
              </a:cxn>
              <a:cxn ang="0">
                <a:pos x="2096353" y="856997"/>
              </a:cxn>
              <a:cxn ang="0">
                <a:pos x="2200483" y="839519"/>
              </a:cxn>
              <a:cxn ang="0">
                <a:pos x="355348" y="445673"/>
              </a:cxn>
              <a:cxn ang="0">
                <a:pos x="355348" y="445673"/>
              </a:cxn>
              <a:cxn ang="0">
                <a:pos x="285505" y="448004"/>
              </a:cxn>
              <a:cxn ang="0">
                <a:pos x="154708" y="450334"/>
              </a:cxn>
              <a:cxn ang="0">
                <a:pos x="55658" y="456160"/>
              </a:cxn>
              <a:cxn ang="0">
                <a:pos x="70896" y="478299"/>
              </a:cxn>
              <a:cxn ang="0">
                <a:pos x="290585" y="471308"/>
              </a:cxn>
              <a:cxn ang="0">
                <a:pos x="383286" y="467812"/>
              </a:cxn>
              <a:cxn ang="0">
                <a:pos x="355348" y="445673"/>
              </a:cxn>
              <a:cxn ang="0">
                <a:pos x="782028" y="516751"/>
              </a:cxn>
              <a:cxn ang="0">
                <a:pos x="507735" y="516751"/>
              </a:cxn>
              <a:cxn ang="0">
                <a:pos x="507735" y="516751"/>
              </a:cxn>
              <a:cxn ang="0">
                <a:pos x="413763" y="533065"/>
              </a:cxn>
              <a:cxn ang="0">
                <a:pos x="481066" y="535396"/>
              </a:cxn>
              <a:cxn ang="0">
                <a:pos x="601706" y="529569"/>
              </a:cxn>
              <a:cxn ang="0">
                <a:pos x="728694" y="531900"/>
              </a:cxn>
              <a:cxn ang="0">
                <a:pos x="780758" y="536561"/>
              </a:cxn>
              <a:cxn ang="0">
                <a:pos x="782028" y="516751"/>
              </a:cxn>
              <a:cxn ang="0">
                <a:pos x="1141404" y="785918"/>
              </a:cxn>
              <a:cxn ang="0">
                <a:pos x="1234104" y="798736"/>
              </a:cxn>
              <a:cxn ang="0">
                <a:pos x="1326806" y="801066"/>
              </a:cxn>
              <a:cxn ang="0">
                <a:pos x="1416967" y="798736"/>
              </a:cxn>
              <a:cxn ang="0">
                <a:pos x="1416967" y="798736"/>
              </a:cxn>
              <a:cxn ang="0">
                <a:pos x="1430936" y="757954"/>
              </a:cxn>
              <a:cxn ang="0">
                <a:pos x="1387761" y="747466"/>
              </a:cxn>
              <a:cxn ang="0">
                <a:pos x="1232834" y="750962"/>
              </a:cxn>
              <a:cxn ang="0">
                <a:pos x="1174421" y="753292"/>
              </a:cxn>
              <a:cxn ang="0">
                <a:pos x="1226486" y="763779"/>
              </a:cxn>
              <a:cxn ang="0">
                <a:pos x="1392840" y="775431"/>
              </a:cxn>
              <a:cxn ang="0">
                <a:pos x="1259503" y="785918"/>
              </a:cxn>
              <a:cxn ang="0">
                <a:pos x="1141404" y="785918"/>
              </a:cxn>
              <a:cxn ang="0">
                <a:pos x="1509669" y="632109"/>
              </a:cxn>
              <a:cxn ang="0">
                <a:pos x="1424587" y="633274"/>
              </a:cxn>
              <a:cxn ang="0">
                <a:pos x="1234104" y="622787"/>
              </a:cxn>
              <a:cxn ang="0">
                <a:pos x="1188390" y="627449"/>
              </a:cxn>
              <a:cxn ang="0">
                <a:pos x="1272202" y="643761"/>
              </a:cxn>
              <a:cxn ang="0">
                <a:pos x="1484272" y="653083"/>
              </a:cxn>
              <a:cxn ang="0">
                <a:pos x="1509669" y="632109"/>
              </a:cxn>
              <a:cxn ang="0">
                <a:pos x="1485542" y="654249"/>
              </a:cxn>
              <a:cxn ang="0">
                <a:pos x="1485542" y="654249"/>
              </a:cxn>
              <a:cxn ang="0">
                <a:pos x="1485542" y="654249"/>
              </a:cxn>
              <a:cxn ang="0">
                <a:pos x="470908" y="492282"/>
              </a:cxn>
              <a:cxn ang="0">
                <a:pos x="572498" y="485291"/>
              </a:cxn>
              <a:cxn ang="0">
                <a:pos x="682978" y="488787"/>
              </a:cxn>
              <a:cxn ang="0">
                <a:pos x="771870" y="485291"/>
              </a:cxn>
              <a:cxn ang="0">
                <a:pos x="728694" y="473639"/>
              </a:cxn>
              <a:cxn ang="0">
                <a:pos x="605514" y="472474"/>
              </a:cxn>
              <a:cxn ang="0">
                <a:pos x="509004" y="471308"/>
              </a:cxn>
              <a:cxn ang="0">
                <a:pos x="440430" y="472474"/>
              </a:cxn>
              <a:cxn ang="0">
                <a:pos x="470908" y="492282"/>
              </a:cxn>
              <a:cxn ang="0">
                <a:pos x="724884" y="286037"/>
              </a:cxn>
              <a:cxn ang="0">
                <a:pos x="620753" y="280212"/>
              </a:cxn>
              <a:cxn ang="0">
                <a:pos x="517894" y="275550"/>
              </a:cxn>
              <a:cxn ang="0">
                <a:pos x="430272" y="277881"/>
              </a:cxn>
              <a:cxn ang="0">
                <a:pos x="464558" y="295360"/>
              </a:cxn>
              <a:cxn ang="0">
                <a:pos x="559800" y="295360"/>
              </a:cxn>
              <a:cxn ang="0">
                <a:pos x="755361" y="303516"/>
              </a:cxn>
              <a:cxn ang="0">
                <a:pos x="768060" y="291864"/>
              </a:cxn>
              <a:cxn ang="0">
                <a:pos x="724884" y="286037"/>
              </a:cxn>
              <a:cxn ang="0">
                <a:pos x="749011" y="381586"/>
              </a:cxn>
              <a:cxn ang="0">
                <a:pos x="646152" y="372265"/>
              </a:cxn>
              <a:cxn ang="0">
                <a:pos x="442970" y="367603"/>
              </a:cxn>
              <a:cxn ang="0">
                <a:pos x="437892" y="385082"/>
              </a:cxn>
              <a:cxn ang="0">
                <a:pos x="474718" y="387412"/>
              </a:cxn>
              <a:cxn ang="0">
                <a:pos x="575038" y="386246"/>
              </a:cxn>
              <a:cxn ang="0">
                <a:pos x="682978" y="389742"/>
              </a:cxn>
              <a:cxn ang="0">
                <a:pos x="774410" y="404890"/>
              </a:cxn>
              <a:cxn ang="0">
                <a:pos x="787108" y="390908"/>
              </a:cxn>
              <a:cxn ang="0">
                <a:pos x="749011" y="381586"/>
              </a:cxn>
              <a:cxn ang="0">
                <a:pos x="487416" y="435187"/>
              </a:cxn>
              <a:cxn ang="0">
                <a:pos x="597896" y="432856"/>
              </a:cxn>
              <a:cxn ang="0">
                <a:pos x="696946" y="437516"/>
              </a:cxn>
              <a:cxn ang="0">
                <a:pos x="774410" y="436352"/>
              </a:cxn>
              <a:cxn ang="0">
                <a:pos x="652500" y="421204"/>
              </a:cxn>
              <a:cxn ang="0">
                <a:pos x="543291" y="417708"/>
              </a:cxn>
              <a:cxn ang="0">
                <a:pos x="436622" y="422369"/>
              </a:cxn>
              <a:cxn ang="0">
                <a:pos x="487416" y="435187"/>
              </a:cxn>
              <a:cxn ang="0">
                <a:pos x="408683" y="316334"/>
              </a:cxn>
              <a:cxn ang="0">
                <a:pos x="569958" y="345464"/>
              </a:cxn>
              <a:cxn ang="0">
                <a:pos x="686788" y="354786"/>
              </a:cxn>
              <a:cxn ang="0">
                <a:pos x="740122" y="354786"/>
              </a:cxn>
              <a:cxn ang="0">
                <a:pos x="733772" y="344299"/>
              </a:cxn>
              <a:cxn ang="0">
                <a:pos x="571228" y="330316"/>
              </a:cxn>
              <a:cxn ang="0">
                <a:pos x="408683" y="316334"/>
              </a:cxn>
              <a:cxn ang="0">
                <a:pos x="89944" y="1137816"/>
              </a:cxn>
              <a:cxn ang="0">
                <a:pos x="191534" y="1145972"/>
              </a:cxn>
              <a:cxn ang="0">
                <a:pos x="280426" y="1154130"/>
              </a:cxn>
              <a:cxn ang="0">
                <a:pos x="352810" y="1161120"/>
              </a:cxn>
              <a:cxn ang="0">
                <a:pos x="319792" y="1140147"/>
              </a:cxn>
              <a:cxn ang="0">
                <a:pos x="230900" y="1135486"/>
              </a:cxn>
              <a:cxn ang="0">
                <a:pos x="124231" y="1124999"/>
              </a:cxn>
              <a:cxn ang="0">
                <a:pos x="37879" y="1115677"/>
              </a:cxn>
              <a:cxn ang="0">
                <a:pos x="37879" y="1115677"/>
              </a:cxn>
              <a:cxn ang="0">
                <a:pos x="37879" y="1115677"/>
              </a:cxn>
              <a:cxn ang="0">
                <a:pos x="89944" y="1137816"/>
              </a:cxn>
              <a:cxn ang="0">
                <a:pos x="1905871" y="1328913"/>
              </a:cxn>
              <a:cxn ang="0">
                <a:pos x="1905871" y="1328913"/>
              </a:cxn>
              <a:cxn ang="0">
                <a:pos x="1980794" y="1326582"/>
              </a:cxn>
              <a:cxn ang="0">
                <a:pos x="2116671" y="1321921"/>
              </a:cxn>
              <a:cxn ang="0">
                <a:pos x="2183975" y="1313765"/>
              </a:cxn>
              <a:cxn ang="0">
                <a:pos x="2123021" y="1302113"/>
              </a:cxn>
              <a:cxn ang="0">
                <a:pos x="1894442" y="1304443"/>
              </a:cxn>
              <a:cxn ang="0">
                <a:pos x="1834759" y="1312599"/>
              </a:cxn>
              <a:cxn ang="0">
                <a:pos x="1905871" y="1328913"/>
              </a:cxn>
              <a:cxn ang="0">
                <a:pos x="2199213" y="1219382"/>
              </a:cxn>
              <a:cxn ang="0">
                <a:pos x="2197943" y="1220546"/>
              </a:cxn>
              <a:cxn ang="0">
                <a:pos x="2197943" y="1220546"/>
              </a:cxn>
              <a:cxn ang="0">
                <a:pos x="2199213" y="1219382"/>
              </a:cxn>
              <a:cxn ang="0">
                <a:pos x="1875395" y="1379017"/>
              </a:cxn>
              <a:cxn ang="0">
                <a:pos x="1875395" y="1379017"/>
              </a:cxn>
              <a:cxn ang="0">
                <a:pos x="1875395" y="1379017"/>
              </a:cxn>
              <a:cxn ang="0">
                <a:pos x="2172545" y="1193747"/>
              </a:cxn>
              <a:cxn ang="0">
                <a:pos x="2090003" y="1200738"/>
              </a:cxn>
              <a:cxn ang="0">
                <a:pos x="1866505" y="1205400"/>
              </a:cxn>
              <a:cxn ang="0">
                <a:pos x="1876665" y="1226373"/>
              </a:cxn>
              <a:cxn ang="0">
                <a:pos x="1994763" y="1224042"/>
              </a:cxn>
              <a:cxn ang="0">
                <a:pos x="2093813" y="1226373"/>
              </a:cxn>
              <a:cxn ang="0">
                <a:pos x="2196674" y="1220546"/>
              </a:cxn>
              <a:cxn ang="0">
                <a:pos x="2196674" y="1220546"/>
              </a:cxn>
              <a:cxn ang="0">
                <a:pos x="2196674" y="1220546"/>
              </a:cxn>
              <a:cxn ang="0">
                <a:pos x="2172545" y="1193747"/>
              </a:cxn>
              <a:cxn ang="0">
                <a:pos x="4185304" y="1101695"/>
              </a:cxn>
              <a:cxn ang="0">
                <a:pos x="4096413" y="1104024"/>
              </a:cxn>
              <a:cxn ang="0">
                <a:pos x="4180225" y="1126164"/>
              </a:cxn>
              <a:cxn ang="0">
                <a:pos x="4384675" y="1114512"/>
              </a:cxn>
              <a:cxn ang="0">
                <a:pos x="4384675" y="1087712"/>
              </a:cxn>
              <a:cxn ang="0">
                <a:pos x="4313563" y="1097033"/>
              </a:cxn>
              <a:cxn ang="0">
                <a:pos x="4185304" y="1101695"/>
              </a:cxn>
              <a:cxn ang="0">
                <a:pos x="1875395" y="1379017"/>
              </a:cxn>
              <a:cxn ang="0">
                <a:pos x="1875395" y="1379017"/>
              </a:cxn>
              <a:cxn ang="0">
                <a:pos x="1945238" y="1376687"/>
              </a:cxn>
              <a:cxn ang="0">
                <a:pos x="2076035" y="1374356"/>
              </a:cxn>
              <a:cxn ang="0">
                <a:pos x="2175085" y="1368530"/>
              </a:cxn>
              <a:cxn ang="0">
                <a:pos x="2159847" y="1346392"/>
              </a:cxn>
              <a:cxn ang="0">
                <a:pos x="1940158" y="1353382"/>
              </a:cxn>
              <a:cxn ang="0">
                <a:pos x="1847457" y="1356878"/>
              </a:cxn>
              <a:cxn ang="0">
                <a:pos x="1875395" y="1379017"/>
              </a:cxn>
              <a:cxn ang="0">
                <a:pos x="1904602" y="862823"/>
              </a:cxn>
              <a:cxn ang="0">
                <a:pos x="1904602" y="862823"/>
              </a:cxn>
              <a:cxn ang="0">
                <a:pos x="1904602" y="862823"/>
              </a:cxn>
              <a:cxn ang="0">
                <a:pos x="1916031" y="916423"/>
              </a:cxn>
              <a:cxn ang="0">
                <a:pos x="1916031" y="916423"/>
              </a:cxn>
              <a:cxn ang="0">
                <a:pos x="1916031" y="916423"/>
              </a:cxn>
              <a:cxn ang="0">
                <a:pos x="4131969" y="1145972"/>
              </a:cxn>
              <a:cxn ang="0">
                <a:pos x="4107842" y="1175103"/>
              </a:cxn>
              <a:cxn ang="0">
                <a:pos x="4185304" y="1180930"/>
              </a:cxn>
              <a:cxn ang="0">
                <a:pos x="4186575" y="1180930"/>
              </a:cxn>
              <a:cxn ang="0">
                <a:pos x="4278006" y="1178599"/>
              </a:cxn>
              <a:cxn ang="0">
                <a:pos x="4379595" y="1170442"/>
              </a:cxn>
              <a:cxn ang="0">
                <a:pos x="4385945" y="1169277"/>
              </a:cxn>
              <a:cxn ang="0">
                <a:pos x="4385945" y="1141312"/>
              </a:cxn>
              <a:cxn ang="0">
                <a:pos x="4324990" y="1150634"/>
              </a:cxn>
              <a:cxn ang="0">
                <a:pos x="4131969" y="1145972"/>
              </a:cxn>
              <a:cxn ang="0">
                <a:pos x="1916031" y="916423"/>
              </a:cxn>
              <a:cxn ang="0">
                <a:pos x="2083655" y="905937"/>
              </a:cxn>
              <a:cxn ang="0">
                <a:pos x="2170007" y="905937"/>
              </a:cxn>
              <a:cxn ang="0">
                <a:pos x="2181435" y="887292"/>
              </a:cxn>
              <a:cxn ang="0">
                <a:pos x="2144608" y="881467"/>
              </a:cxn>
              <a:cxn ang="0">
                <a:pos x="1955397" y="884963"/>
              </a:cxn>
              <a:cxn ang="0">
                <a:pos x="1870315" y="894285"/>
              </a:cxn>
              <a:cxn ang="0">
                <a:pos x="1916031" y="916423"/>
              </a:cxn>
              <a:cxn ang="0">
                <a:pos x="863300" y="1231034"/>
              </a:cxn>
              <a:cxn ang="0">
                <a:pos x="953461" y="1234529"/>
              </a:cxn>
              <a:cxn ang="0">
                <a:pos x="1020766" y="1235695"/>
              </a:cxn>
              <a:cxn ang="0">
                <a:pos x="900126" y="1217052"/>
              </a:cxn>
              <a:cxn ang="0">
                <a:pos x="811236" y="1212390"/>
              </a:cxn>
              <a:cxn ang="0">
                <a:pos x="741392" y="1211225"/>
              </a:cxn>
              <a:cxn ang="0">
                <a:pos x="741392" y="1211225"/>
              </a:cxn>
              <a:cxn ang="0">
                <a:pos x="741392" y="1211225"/>
              </a:cxn>
              <a:cxn ang="0">
                <a:pos x="863300" y="1231034"/>
              </a:cxn>
              <a:cxn ang="0">
                <a:pos x="426462" y="1169277"/>
              </a:cxn>
              <a:cxn ang="0">
                <a:pos x="675358" y="1170442"/>
              </a:cxn>
              <a:cxn ang="0">
                <a:pos x="745201" y="1164617"/>
              </a:cxn>
              <a:cxn ang="0">
                <a:pos x="656310" y="1154130"/>
              </a:cxn>
              <a:cxn ang="0">
                <a:pos x="404874" y="1152964"/>
              </a:cxn>
              <a:cxn ang="0">
                <a:pos x="404874" y="1152964"/>
              </a:cxn>
              <a:cxn ang="0">
                <a:pos x="368048" y="1162286"/>
              </a:cxn>
              <a:cxn ang="0">
                <a:pos x="426462" y="1169277"/>
              </a:cxn>
              <a:cxn ang="0">
                <a:pos x="213123" y="1207729"/>
              </a:cxn>
              <a:cxn ang="0">
                <a:pos x="335031" y="1207729"/>
              </a:cxn>
              <a:cxn ang="0">
                <a:pos x="342650" y="1182094"/>
              </a:cxn>
              <a:cxn ang="0">
                <a:pos x="263918" y="1190251"/>
              </a:cxn>
              <a:cxn ang="0">
                <a:pos x="139470" y="1186755"/>
              </a:cxn>
              <a:cxn ang="0">
                <a:pos x="42959" y="1175103"/>
              </a:cxn>
              <a:cxn ang="0">
                <a:pos x="42959" y="1175103"/>
              </a:cxn>
              <a:cxn ang="0">
                <a:pos x="108992" y="1197242"/>
              </a:cxn>
              <a:cxn ang="0">
                <a:pos x="213123" y="1207729"/>
              </a:cxn>
              <a:cxn ang="0">
                <a:pos x="59466" y="1298616"/>
              </a:cxn>
              <a:cxn ang="0">
                <a:pos x="145818" y="1305609"/>
              </a:cxn>
              <a:cxn ang="0">
                <a:pos x="336301" y="1314930"/>
              </a:cxn>
              <a:cxn ang="0">
                <a:pos x="340110" y="1289295"/>
              </a:cxn>
              <a:cxn ang="0">
                <a:pos x="248679" y="1296286"/>
              </a:cxn>
              <a:cxn ang="0">
                <a:pos x="140740" y="1286964"/>
              </a:cxn>
              <a:cxn ang="0">
                <a:pos x="50578" y="1274147"/>
              </a:cxn>
              <a:cxn ang="0">
                <a:pos x="59466" y="1298616"/>
              </a:cxn>
              <a:cxn ang="0">
                <a:pos x="4224671" y="1077225"/>
              </a:cxn>
              <a:cxn ang="0">
                <a:pos x="4224671" y="1077225"/>
              </a:cxn>
              <a:cxn ang="0">
                <a:pos x="4224671" y="1077225"/>
              </a:cxn>
              <a:cxn ang="0">
                <a:pos x="721074" y="1274147"/>
              </a:cxn>
              <a:cxn ang="0">
                <a:pos x="806156" y="1272982"/>
              </a:cxn>
              <a:cxn ang="0">
                <a:pos x="996638" y="1283470"/>
              </a:cxn>
              <a:cxn ang="0">
                <a:pos x="1042353" y="1278808"/>
              </a:cxn>
              <a:cxn ang="0">
                <a:pos x="958541" y="1262495"/>
              </a:cxn>
              <a:cxn ang="0">
                <a:pos x="746471" y="1253173"/>
              </a:cxn>
              <a:cxn ang="0">
                <a:pos x="721074" y="1274147"/>
              </a:cxn>
              <a:cxn ang="0">
                <a:pos x="322332" y="1240356"/>
              </a:cxn>
              <a:cxn ang="0">
                <a:pos x="214392" y="1246181"/>
              </a:cxn>
              <a:cxn ang="0">
                <a:pos x="116611" y="1239191"/>
              </a:cxn>
              <a:cxn ang="0">
                <a:pos x="49308" y="1233364"/>
              </a:cxn>
              <a:cxn ang="0">
                <a:pos x="205503" y="1258999"/>
              </a:cxn>
              <a:cxn ang="0">
                <a:pos x="307094" y="1256669"/>
              </a:cxn>
              <a:cxn ang="0">
                <a:pos x="374397" y="1250843"/>
              </a:cxn>
              <a:cxn ang="0">
                <a:pos x="322332" y="1240356"/>
              </a:cxn>
              <a:cxn ang="0">
                <a:pos x="1905871" y="1328913"/>
              </a:cxn>
              <a:cxn ang="0">
                <a:pos x="1905871" y="1328913"/>
              </a:cxn>
              <a:cxn ang="0">
                <a:pos x="1905871" y="1328913"/>
              </a:cxn>
              <a:cxn ang="0">
                <a:pos x="723614" y="1319591"/>
              </a:cxn>
              <a:cxn ang="0">
                <a:pos x="784568" y="1320757"/>
              </a:cxn>
              <a:cxn ang="0">
                <a:pos x="910286" y="1321921"/>
              </a:cxn>
              <a:cxn ang="0">
                <a:pos x="1008067" y="1333574"/>
              </a:cxn>
              <a:cxn ang="0">
                <a:pos x="1020766" y="1320757"/>
              </a:cxn>
              <a:cxn ang="0">
                <a:pos x="903936" y="1305609"/>
              </a:cxn>
              <a:cxn ang="0">
                <a:pos x="844253" y="1302113"/>
              </a:cxn>
              <a:cxn ang="0">
                <a:pos x="724884" y="1302113"/>
              </a:cxn>
              <a:cxn ang="0">
                <a:pos x="723614" y="1319591"/>
              </a:cxn>
              <a:cxn ang="0">
                <a:pos x="1489350" y="1651680"/>
              </a:cxn>
              <a:cxn ang="0">
                <a:pos x="1599830" y="1649349"/>
              </a:cxn>
              <a:cxn ang="0">
                <a:pos x="1836027" y="1657505"/>
              </a:cxn>
              <a:cxn ang="0">
                <a:pos x="1782693" y="1643523"/>
              </a:cxn>
              <a:cxn ang="0">
                <a:pos x="1644276" y="1637697"/>
              </a:cxn>
              <a:cxn ang="0">
                <a:pos x="1512209" y="1634201"/>
              </a:cxn>
              <a:cxn ang="0">
                <a:pos x="1434746" y="1640028"/>
              </a:cxn>
              <a:cxn ang="0">
                <a:pos x="1489350" y="1651680"/>
              </a:cxn>
              <a:cxn ang="0">
                <a:pos x="1391570" y="1497870"/>
              </a:cxn>
              <a:cxn ang="0">
                <a:pos x="1310298" y="1499036"/>
              </a:cxn>
              <a:cxn ang="0">
                <a:pos x="1136325" y="1485053"/>
              </a:cxn>
              <a:cxn ang="0">
                <a:pos x="1105848" y="1499036"/>
              </a:cxn>
              <a:cxn ang="0">
                <a:pos x="1198548" y="1510688"/>
              </a:cxn>
              <a:cxn ang="0">
                <a:pos x="1382681" y="1517679"/>
              </a:cxn>
              <a:cxn ang="0">
                <a:pos x="1382681" y="1517679"/>
              </a:cxn>
              <a:cxn ang="0">
                <a:pos x="1382681" y="1517679"/>
              </a:cxn>
              <a:cxn ang="0">
                <a:pos x="1391570" y="1497870"/>
              </a:cxn>
            </a:cxnLst>
            <a:pathLst>
              <a:path w="2991568" h="1536294">
                <a:moveTo>
                  <a:pt x="2279791" y="1359026"/>
                </a:moveTo>
                <a:cubicBezTo>
                  <a:pt x="2302304" y="1353831"/>
                  <a:pt x="2326550" y="1359026"/>
                  <a:pt x="2349929" y="1359892"/>
                </a:cubicBezTo>
                <a:cubicBezTo>
                  <a:pt x="2381102" y="1361624"/>
                  <a:pt x="2410543" y="1364221"/>
                  <a:pt x="2441716" y="1363355"/>
                </a:cubicBezTo>
                <a:cubicBezTo>
                  <a:pt x="2437386" y="1363355"/>
                  <a:pt x="2428727" y="1363355"/>
                  <a:pt x="2441716" y="1363355"/>
                </a:cubicBezTo>
                <a:cubicBezTo>
                  <a:pt x="2454704" y="1363355"/>
                  <a:pt x="2466827" y="1365087"/>
                  <a:pt x="2479816" y="1363355"/>
                </a:cubicBezTo>
                <a:cubicBezTo>
                  <a:pt x="2497134" y="1360758"/>
                  <a:pt x="2493670" y="1347769"/>
                  <a:pt x="2477218" y="1348635"/>
                </a:cubicBezTo>
                <a:cubicBezTo>
                  <a:pt x="2427861" y="1350367"/>
                  <a:pt x="2381102" y="1352965"/>
                  <a:pt x="2331745" y="1350367"/>
                </a:cubicBezTo>
                <a:cubicBezTo>
                  <a:pt x="2312695" y="1349501"/>
                  <a:pt x="2294511" y="1345171"/>
                  <a:pt x="2276327" y="1344306"/>
                </a:cubicBezTo>
                <a:cubicBezTo>
                  <a:pt x="2254679" y="1341708"/>
                  <a:pt x="2260741" y="1363355"/>
                  <a:pt x="2279791" y="1359026"/>
                </a:cubicBezTo>
                <a:close/>
                <a:moveTo>
                  <a:pt x="2569870" y="675824"/>
                </a:moveTo>
                <a:lnTo>
                  <a:pt x="2569870" y="675824"/>
                </a:lnTo>
                <a:cubicBezTo>
                  <a:pt x="2564675" y="677555"/>
                  <a:pt x="2567273" y="676690"/>
                  <a:pt x="2569870" y="675824"/>
                </a:cubicBezTo>
                <a:close/>
                <a:moveTo>
                  <a:pt x="2770761" y="826492"/>
                </a:moveTo>
                <a:cubicBezTo>
                  <a:pt x="2746516" y="823028"/>
                  <a:pt x="2716209" y="832553"/>
                  <a:pt x="2691963" y="832553"/>
                </a:cubicBezTo>
                <a:cubicBezTo>
                  <a:pt x="2640009" y="832553"/>
                  <a:pt x="2584591" y="822162"/>
                  <a:pt x="2532636" y="827358"/>
                </a:cubicBezTo>
                <a:cubicBezTo>
                  <a:pt x="2529172" y="827358"/>
                  <a:pt x="2495402" y="836017"/>
                  <a:pt x="2512720" y="841212"/>
                </a:cubicBezTo>
                <a:cubicBezTo>
                  <a:pt x="2526575" y="845542"/>
                  <a:pt x="2543893" y="842078"/>
                  <a:pt x="2558614" y="841212"/>
                </a:cubicBezTo>
                <a:cubicBezTo>
                  <a:pt x="2622691" y="835151"/>
                  <a:pt x="2688500" y="849006"/>
                  <a:pt x="2752577" y="846408"/>
                </a:cubicBezTo>
                <a:cubicBezTo>
                  <a:pt x="2762102" y="845542"/>
                  <a:pt x="2771627" y="848140"/>
                  <a:pt x="2777688" y="842944"/>
                </a:cubicBezTo>
                <a:cubicBezTo>
                  <a:pt x="2787213" y="834285"/>
                  <a:pt x="2780286" y="828224"/>
                  <a:pt x="2770761" y="826492"/>
                </a:cubicBezTo>
                <a:close/>
                <a:moveTo>
                  <a:pt x="2833107" y="301751"/>
                </a:moveTo>
                <a:lnTo>
                  <a:pt x="2833107" y="301751"/>
                </a:lnTo>
                <a:cubicBezTo>
                  <a:pt x="2833973" y="301751"/>
                  <a:pt x="2833973" y="301751"/>
                  <a:pt x="2833107" y="301751"/>
                </a:cubicBezTo>
                <a:cubicBezTo>
                  <a:pt x="2833973" y="301751"/>
                  <a:pt x="2833107" y="301751"/>
                  <a:pt x="2833107" y="301751"/>
                </a:cubicBezTo>
                <a:close/>
                <a:moveTo>
                  <a:pt x="2732661" y="655908"/>
                </a:moveTo>
                <a:cubicBezTo>
                  <a:pt x="2672914" y="661969"/>
                  <a:pt x="2611434" y="666299"/>
                  <a:pt x="2551686" y="660237"/>
                </a:cubicBezTo>
                <a:cubicBezTo>
                  <a:pt x="2546491" y="659371"/>
                  <a:pt x="2503195" y="661969"/>
                  <a:pt x="2523977" y="672360"/>
                </a:cubicBezTo>
                <a:cubicBezTo>
                  <a:pt x="2535234" y="678421"/>
                  <a:pt x="2557747" y="680153"/>
                  <a:pt x="2569870" y="675824"/>
                </a:cubicBezTo>
                <a:cubicBezTo>
                  <a:pt x="2573334" y="674958"/>
                  <a:pt x="2571602" y="674958"/>
                  <a:pt x="2569870" y="675824"/>
                </a:cubicBezTo>
                <a:cubicBezTo>
                  <a:pt x="2591518" y="668031"/>
                  <a:pt x="2627886" y="674092"/>
                  <a:pt x="2650400" y="674092"/>
                </a:cubicBezTo>
                <a:cubicBezTo>
                  <a:pt x="2679841" y="674092"/>
                  <a:pt x="2708416" y="670628"/>
                  <a:pt x="2737857" y="669762"/>
                </a:cubicBezTo>
                <a:cubicBezTo>
                  <a:pt x="2749114" y="668896"/>
                  <a:pt x="2775091" y="670628"/>
                  <a:pt x="2782018" y="659371"/>
                </a:cubicBezTo>
                <a:cubicBezTo>
                  <a:pt x="2791543" y="642919"/>
                  <a:pt x="2736991" y="655042"/>
                  <a:pt x="2732661" y="655908"/>
                </a:cubicBezTo>
                <a:close/>
                <a:moveTo>
                  <a:pt x="2717075" y="1304474"/>
                </a:moveTo>
                <a:cubicBezTo>
                  <a:pt x="2685902" y="1303608"/>
                  <a:pt x="2655595" y="1302742"/>
                  <a:pt x="2625289" y="1300144"/>
                </a:cubicBezTo>
                <a:cubicBezTo>
                  <a:pt x="2594116" y="1298412"/>
                  <a:pt x="2562943" y="1296681"/>
                  <a:pt x="2532636" y="1290619"/>
                </a:cubicBezTo>
                <a:cubicBezTo>
                  <a:pt x="2522245" y="1288887"/>
                  <a:pt x="2485011" y="1276765"/>
                  <a:pt x="2478084" y="1291485"/>
                </a:cubicBezTo>
                <a:cubicBezTo>
                  <a:pt x="2472888" y="1303608"/>
                  <a:pt x="2521380" y="1301010"/>
                  <a:pt x="2526575" y="1301876"/>
                </a:cubicBezTo>
                <a:cubicBezTo>
                  <a:pt x="2557747" y="1304474"/>
                  <a:pt x="2588920" y="1308803"/>
                  <a:pt x="2620093" y="1311401"/>
                </a:cubicBezTo>
                <a:cubicBezTo>
                  <a:pt x="2649534" y="1314865"/>
                  <a:pt x="2678975" y="1314865"/>
                  <a:pt x="2708416" y="1317462"/>
                </a:cubicBezTo>
                <a:cubicBezTo>
                  <a:pt x="2724002" y="1318328"/>
                  <a:pt x="2760370" y="1329585"/>
                  <a:pt x="2773359" y="1319194"/>
                </a:cubicBezTo>
                <a:cubicBezTo>
                  <a:pt x="2794141" y="1303608"/>
                  <a:pt x="2724002" y="1304474"/>
                  <a:pt x="2717075" y="1304474"/>
                </a:cubicBezTo>
                <a:close/>
                <a:moveTo>
                  <a:pt x="2743052" y="631662"/>
                </a:moveTo>
                <a:cubicBezTo>
                  <a:pt x="2691963" y="635992"/>
                  <a:pt x="2749979" y="631662"/>
                  <a:pt x="2743052" y="631662"/>
                </a:cubicBezTo>
                <a:lnTo>
                  <a:pt x="2743052" y="631662"/>
                </a:lnTo>
                <a:close/>
                <a:moveTo>
                  <a:pt x="2457302" y="1331317"/>
                </a:moveTo>
                <a:cubicBezTo>
                  <a:pt x="2472888" y="1315730"/>
                  <a:pt x="2375906" y="1315730"/>
                  <a:pt x="2370711" y="1315730"/>
                </a:cubicBezTo>
                <a:cubicBezTo>
                  <a:pt x="2362918" y="1314865"/>
                  <a:pt x="2237361" y="1299278"/>
                  <a:pt x="2244289" y="1316596"/>
                </a:cubicBezTo>
                <a:cubicBezTo>
                  <a:pt x="2246886" y="1323524"/>
                  <a:pt x="2347332" y="1327853"/>
                  <a:pt x="2358588" y="1327853"/>
                </a:cubicBezTo>
                <a:cubicBezTo>
                  <a:pt x="2375906" y="1328719"/>
                  <a:pt x="2442582" y="1345171"/>
                  <a:pt x="2457302" y="1331317"/>
                </a:cubicBezTo>
                <a:close/>
                <a:moveTo>
                  <a:pt x="2736991" y="1371149"/>
                </a:moveTo>
                <a:cubicBezTo>
                  <a:pt x="2710148" y="1372015"/>
                  <a:pt x="2683304" y="1371149"/>
                  <a:pt x="2656461" y="1369417"/>
                </a:cubicBezTo>
                <a:cubicBezTo>
                  <a:pt x="2633082" y="1367685"/>
                  <a:pt x="2609702" y="1365953"/>
                  <a:pt x="2585457" y="1363355"/>
                </a:cubicBezTo>
                <a:cubicBezTo>
                  <a:pt x="2567273" y="1360758"/>
                  <a:pt x="2531770" y="1349501"/>
                  <a:pt x="2515318" y="1361624"/>
                </a:cubicBezTo>
                <a:cubicBezTo>
                  <a:pt x="2500598" y="1373747"/>
                  <a:pt x="2534368" y="1372881"/>
                  <a:pt x="2538698" y="1372881"/>
                </a:cubicBezTo>
                <a:cubicBezTo>
                  <a:pt x="2564675" y="1373747"/>
                  <a:pt x="2591518" y="1375478"/>
                  <a:pt x="2617495" y="1378076"/>
                </a:cubicBezTo>
                <a:cubicBezTo>
                  <a:pt x="2642607" y="1379808"/>
                  <a:pt x="2666852" y="1382406"/>
                  <a:pt x="2691963" y="1384137"/>
                </a:cubicBezTo>
                <a:cubicBezTo>
                  <a:pt x="2710148" y="1385003"/>
                  <a:pt x="2741320" y="1393662"/>
                  <a:pt x="2758638" y="1387601"/>
                </a:cubicBezTo>
                <a:lnTo>
                  <a:pt x="2758638" y="1387601"/>
                </a:lnTo>
                <a:cubicBezTo>
                  <a:pt x="2761236" y="1386735"/>
                  <a:pt x="2760370" y="1386735"/>
                  <a:pt x="2758638" y="1387601"/>
                </a:cubicBezTo>
                <a:cubicBezTo>
                  <a:pt x="2785482" y="1378076"/>
                  <a:pt x="2744784" y="1370283"/>
                  <a:pt x="2736991" y="1371149"/>
                </a:cubicBezTo>
                <a:close/>
                <a:moveTo>
                  <a:pt x="2310963" y="1390199"/>
                </a:moveTo>
                <a:cubicBezTo>
                  <a:pt x="2328281" y="1390199"/>
                  <a:pt x="2344734" y="1391931"/>
                  <a:pt x="2362052" y="1394528"/>
                </a:cubicBezTo>
                <a:cubicBezTo>
                  <a:pt x="2381102" y="1397126"/>
                  <a:pt x="2401018" y="1398858"/>
                  <a:pt x="2420934" y="1400590"/>
                </a:cubicBezTo>
                <a:cubicBezTo>
                  <a:pt x="2431325" y="1401456"/>
                  <a:pt x="2463364" y="1409249"/>
                  <a:pt x="2472023" y="1401456"/>
                </a:cubicBezTo>
                <a:cubicBezTo>
                  <a:pt x="2490207" y="1387601"/>
                  <a:pt x="2415739" y="1385869"/>
                  <a:pt x="2412275" y="1385869"/>
                </a:cubicBezTo>
                <a:cubicBezTo>
                  <a:pt x="2393225" y="1385869"/>
                  <a:pt x="2373309" y="1385003"/>
                  <a:pt x="2354259" y="1384137"/>
                </a:cubicBezTo>
                <a:cubicBezTo>
                  <a:pt x="2342136" y="1383271"/>
                  <a:pt x="2306634" y="1367685"/>
                  <a:pt x="2297109" y="1372881"/>
                </a:cubicBezTo>
                <a:cubicBezTo>
                  <a:pt x="2282388" y="1380674"/>
                  <a:pt x="2304036" y="1390199"/>
                  <a:pt x="2310963" y="1390199"/>
                </a:cubicBezTo>
                <a:close/>
                <a:moveTo>
                  <a:pt x="2722270" y="1337378"/>
                </a:moveTo>
                <a:cubicBezTo>
                  <a:pt x="2692829" y="1337378"/>
                  <a:pt x="2663388" y="1333049"/>
                  <a:pt x="2633948" y="1331317"/>
                </a:cubicBezTo>
                <a:cubicBezTo>
                  <a:pt x="2604507" y="1329585"/>
                  <a:pt x="2573334" y="1332183"/>
                  <a:pt x="2544759" y="1323524"/>
                </a:cubicBezTo>
                <a:cubicBezTo>
                  <a:pt x="2526575" y="1318328"/>
                  <a:pt x="2510122" y="1333049"/>
                  <a:pt x="2533502" y="1337378"/>
                </a:cubicBezTo>
                <a:cubicBezTo>
                  <a:pt x="2561211" y="1342574"/>
                  <a:pt x="2591518" y="1340842"/>
                  <a:pt x="2620093" y="1342574"/>
                </a:cubicBezTo>
                <a:cubicBezTo>
                  <a:pt x="2651266" y="1344306"/>
                  <a:pt x="2681573" y="1346903"/>
                  <a:pt x="2712745" y="1349501"/>
                </a:cubicBezTo>
                <a:cubicBezTo>
                  <a:pt x="2727466" y="1351233"/>
                  <a:pt x="2760370" y="1362490"/>
                  <a:pt x="2772493" y="1352099"/>
                </a:cubicBezTo>
                <a:cubicBezTo>
                  <a:pt x="2790677" y="1336512"/>
                  <a:pt x="2729198" y="1337378"/>
                  <a:pt x="2722270" y="1337378"/>
                </a:cubicBezTo>
                <a:close/>
                <a:moveTo>
                  <a:pt x="2773359" y="861994"/>
                </a:moveTo>
                <a:cubicBezTo>
                  <a:pt x="2764700" y="861128"/>
                  <a:pt x="2754309" y="865458"/>
                  <a:pt x="2746516" y="866324"/>
                </a:cubicBezTo>
                <a:cubicBezTo>
                  <a:pt x="2731795" y="867190"/>
                  <a:pt x="2717075" y="867190"/>
                  <a:pt x="2703220" y="867190"/>
                </a:cubicBezTo>
                <a:cubicBezTo>
                  <a:pt x="2653864" y="867190"/>
                  <a:pt x="2605372" y="868055"/>
                  <a:pt x="2556882" y="864592"/>
                </a:cubicBezTo>
                <a:cubicBezTo>
                  <a:pt x="2551686" y="864592"/>
                  <a:pt x="2530039" y="863726"/>
                  <a:pt x="2536966" y="874117"/>
                </a:cubicBezTo>
                <a:cubicBezTo>
                  <a:pt x="2544759" y="887106"/>
                  <a:pt x="2583725" y="876715"/>
                  <a:pt x="2594982" y="876715"/>
                </a:cubicBezTo>
                <a:cubicBezTo>
                  <a:pt x="2652997" y="875849"/>
                  <a:pt x="2710148" y="882776"/>
                  <a:pt x="2768164" y="879312"/>
                </a:cubicBezTo>
                <a:cubicBezTo>
                  <a:pt x="2776823" y="877581"/>
                  <a:pt x="2789811" y="863726"/>
                  <a:pt x="2773359" y="861994"/>
                </a:cubicBezTo>
                <a:close/>
                <a:moveTo>
                  <a:pt x="2767297" y="878446"/>
                </a:moveTo>
                <a:cubicBezTo>
                  <a:pt x="2723136" y="881044"/>
                  <a:pt x="2778554" y="877581"/>
                  <a:pt x="2767297" y="878446"/>
                </a:cubicBezTo>
                <a:lnTo>
                  <a:pt x="2767297" y="878446"/>
                </a:lnTo>
                <a:close/>
                <a:moveTo>
                  <a:pt x="2710148" y="1259446"/>
                </a:moveTo>
                <a:cubicBezTo>
                  <a:pt x="2652997" y="1261178"/>
                  <a:pt x="2589786" y="1261178"/>
                  <a:pt x="2533502" y="1250787"/>
                </a:cubicBezTo>
                <a:cubicBezTo>
                  <a:pt x="2527441" y="1249921"/>
                  <a:pt x="2515318" y="1248190"/>
                  <a:pt x="2512720" y="1255983"/>
                </a:cubicBezTo>
                <a:cubicBezTo>
                  <a:pt x="2508391" y="1269837"/>
                  <a:pt x="2528307" y="1264642"/>
                  <a:pt x="2534368" y="1264642"/>
                </a:cubicBezTo>
                <a:cubicBezTo>
                  <a:pt x="2565541" y="1262910"/>
                  <a:pt x="2597579" y="1267240"/>
                  <a:pt x="2628752" y="1268971"/>
                </a:cubicBezTo>
                <a:cubicBezTo>
                  <a:pt x="2658193" y="1270703"/>
                  <a:pt x="2686768" y="1271569"/>
                  <a:pt x="2716209" y="1273301"/>
                </a:cubicBezTo>
                <a:cubicBezTo>
                  <a:pt x="2728332" y="1274167"/>
                  <a:pt x="2755175" y="1283692"/>
                  <a:pt x="2765566" y="1273301"/>
                </a:cubicBezTo>
                <a:cubicBezTo>
                  <a:pt x="2763834" y="1275033"/>
                  <a:pt x="2762968" y="1275899"/>
                  <a:pt x="2765566" y="1273301"/>
                </a:cubicBezTo>
                <a:lnTo>
                  <a:pt x="2765566" y="1273301"/>
                </a:lnTo>
                <a:cubicBezTo>
                  <a:pt x="2782884" y="1253385"/>
                  <a:pt x="2718807" y="1259446"/>
                  <a:pt x="2710148" y="1259446"/>
                </a:cubicBezTo>
                <a:close/>
                <a:moveTo>
                  <a:pt x="2730063" y="1223078"/>
                </a:moveTo>
                <a:cubicBezTo>
                  <a:pt x="2698891" y="1224810"/>
                  <a:pt x="2666852" y="1220480"/>
                  <a:pt x="2635679" y="1218749"/>
                </a:cubicBezTo>
                <a:cubicBezTo>
                  <a:pt x="2606239" y="1217017"/>
                  <a:pt x="2575932" y="1218749"/>
                  <a:pt x="2545625" y="1216151"/>
                </a:cubicBezTo>
                <a:cubicBezTo>
                  <a:pt x="2534368" y="1215285"/>
                  <a:pt x="2500598" y="1208358"/>
                  <a:pt x="2492804" y="1220480"/>
                </a:cubicBezTo>
                <a:cubicBezTo>
                  <a:pt x="2484145" y="1235201"/>
                  <a:pt x="2523977" y="1230006"/>
                  <a:pt x="2529172" y="1229140"/>
                </a:cubicBezTo>
                <a:cubicBezTo>
                  <a:pt x="2554284" y="1225676"/>
                  <a:pt x="2579395" y="1225676"/>
                  <a:pt x="2604507" y="1227408"/>
                </a:cubicBezTo>
                <a:cubicBezTo>
                  <a:pt x="2617495" y="1228274"/>
                  <a:pt x="2762968" y="1246458"/>
                  <a:pt x="2765566" y="1233469"/>
                </a:cubicBezTo>
                <a:cubicBezTo>
                  <a:pt x="2774225" y="1216151"/>
                  <a:pt x="2737857" y="1222212"/>
                  <a:pt x="2730063" y="1223078"/>
                </a:cubicBezTo>
                <a:close/>
                <a:moveTo>
                  <a:pt x="2541295" y="1410980"/>
                </a:moveTo>
                <a:cubicBezTo>
                  <a:pt x="2568138" y="1412712"/>
                  <a:pt x="2594116" y="1410980"/>
                  <a:pt x="2620959" y="1410980"/>
                </a:cubicBezTo>
                <a:cubicBezTo>
                  <a:pt x="2648668" y="1410980"/>
                  <a:pt x="2675511" y="1412712"/>
                  <a:pt x="2703220" y="1413578"/>
                </a:cubicBezTo>
                <a:cubicBezTo>
                  <a:pt x="2715343" y="1413578"/>
                  <a:pt x="2752577" y="1423969"/>
                  <a:pt x="2762102" y="1415310"/>
                </a:cubicBezTo>
                <a:cubicBezTo>
                  <a:pt x="2784616" y="1396260"/>
                  <a:pt x="2723136" y="1397126"/>
                  <a:pt x="2717075" y="1397992"/>
                </a:cubicBezTo>
                <a:cubicBezTo>
                  <a:pt x="2689366" y="1401456"/>
                  <a:pt x="2660791" y="1398858"/>
                  <a:pt x="2632216" y="1399724"/>
                </a:cubicBezTo>
                <a:cubicBezTo>
                  <a:pt x="2605372" y="1399724"/>
                  <a:pt x="2577664" y="1400590"/>
                  <a:pt x="2550820" y="1397126"/>
                </a:cubicBezTo>
                <a:cubicBezTo>
                  <a:pt x="2545625" y="1396260"/>
                  <a:pt x="2478084" y="1383271"/>
                  <a:pt x="2486743" y="1402321"/>
                </a:cubicBezTo>
                <a:cubicBezTo>
                  <a:pt x="2491938" y="1412712"/>
                  <a:pt x="2532636" y="1410115"/>
                  <a:pt x="2541295" y="1410980"/>
                </a:cubicBezTo>
                <a:close/>
                <a:moveTo>
                  <a:pt x="2743918" y="123374"/>
                </a:moveTo>
                <a:cubicBezTo>
                  <a:pt x="2722270" y="129435"/>
                  <a:pt x="2699757" y="129435"/>
                  <a:pt x="2677243" y="129435"/>
                </a:cubicBezTo>
                <a:cubicBezTo>
                  <a:pt x="2653864" y="129435"/>
                  <a:pt x="2631350" y="128569"/>
                  <a:pt x="2607970" y="127703"/>
                </a:cubicBezTo>
                <a:cubicBezTo>
                  <a:pt x="2588920" y="126837"/>
                  <a:pt x="2563809" y="118178"/>
                  <a:pt x="2545625" y="121642"/>
                </a:cubicBezTo>
                <a:cubicBezTo>
                  <a:pt x="2522245" y="125971"/>
                  <a:pt x="2540429" y="138960"/>
                  <a:pt x="2555150" y="138094"/>
                </a:cubicBezTo>
                <a:cubicBezTo>
                  <a:pt x="2576797" y="137228"/>
                  <a:pt x="2598445" y="137228"/>
                  <a:pt x="2620093" y="138094"/>
                </a:cubicBezTo>
                <a:cubicBezTo>
                  <a:pt x="2644338" y="138960"/>
                  <a:pt x="2668584" y="139826"/>
                  <a:pt x="2693695" y="140692"/>
                </a:cubicBezTo>
                <a:cubicBezTo>
                  <a:pt x="2708416" y="141558"/>
                  <a:pt x="2749114" y="149351"/>
                  <a:pt x="2761236" y="138960"/>
                </a:cubicBezTo>
                <a:cubicBezTo>
                  <a:pt x="2759505" y="140692"/>
                  <a:pt x="2758638" y="141558"/>
                  <a:pt x="2761236" y="138960"/>
                </a:cubicBezTo>
                <a:cubicBezTo>
                  <a:pt x="2764700" y="135496"/>
                  <a:pt x="2762968" y="137228"/>
                  <a:pt x="2761236" y="138960"/>
                </a:cubicBezTo>
                <a:cubicBezTo>
                  <a:pt x="2777688" y="123374"/>
                  <a:pt x="2754309" y="120776"/>
                  <a:pt x="2743918" y="123374"/>
                </a:cubicBezTo>
                <a:close/>
                <a:moveTo>
                  <a:pt x="2735259" y="56699"/>
                </a:moveTo>
                <a:cubicBezTo>
                  <a:pt x="2717075" y="59296"/>
                  <a:pt x="2697159" y="58430"/>
                  <a:pt x="2678109" y="59296"/>
                </a:cubicBezTo>
                <a:cubicBezTo>
                  <a:pt x="2656461" y="61028"/>
                  <a:pt x="2634813" y="61894"/>
                  <a:pt x="2613166" y="61894"/>
                </a:cubicBezTo>
                <a:cubicBezTo>
                  <a:pt x="2604507" y="61894"/>
                  <a:pt x="2592384" y="62760"/>
                  <a:pt x="2584591" y="57565"/>
                </a:cubicBezTo>
                <a:cubicBezTo>
                  <a:pt x="2578529" y="54101"/>
                  <a:pt x="2573334" y="48040"/>
                  <a:pt x="2565541" y="49771"/>
                </a:cubicBezTo>
                <a:cubicBezTo>
                  <a:pt x="2549954" y="53235"/>
                  <a:pt x="2539563" y="69687"/>
                  <a:pt x="2561211" y="71419"/>
                </a:cubicBezTo>
                <a:cubicBezTo>
                  <a:pt x="2583725" y="72285"/>
                  <a:pt x="2605372" y="71419"/>
                  <a:pt x="2627886" y="71419"/>
                </a:cubicBezTo>
                <a:cubicBezTo>
                  <a:pt x="2651266" y="71419"/>
                  <a:pt x="2675511" y="71419"/>
                  <a:pt x="2698891" y="71419"/>
                </a:cubicBezTo>
                <a:cubicBezTo>
                  <a:pt x="2711013" y="71419"/>
                  <a:pt x="2747382" y="77480"/>
                  <a:pt x="2756906" y="68821"/>
                </a:cubicBezTo>
                <a:cubicBezTo>
                  <a:pt x="2756906" y="68821"/>
                  <a:pt x="2756041" y="68821"/>
                  <a:pt x="2756906" y="68821"/>
                </a:cubicBezTo>
                <a:cubicBezTo>
                  <a:pt x="2766432" y="60162"/>
                  <a:pt x="2758638" y="67090"/>
                  <a:pt x="2756906" y="68821"/>
                </a:cubicBezTo>
                <a:cubicBezTo>
                  <a:pt x="2776823" y="52369"/>
                  <a:pt x="2741320" y="55833"/>
                  <a:pt x="2735259" y="56699"/>
                </a:cubicBezTo>
                <a:close/>
                <a:moveTo>
                  <a:pt x="2752577" y="155412"/>
                </a:moveTo>
                <a:cubicBezTo>
                  <a:pt x="2728332" y="158010"/>
                  <a:pt x="2704086" y="164071"/>
                  <a:pt x="2679841" y="165803"/>
                </a:cubicBezTo>
                <a:cubicBezTo>
                  <a:pt x="2657327" y="167535"/>
                  <a:pt x="2634813" y="169267"/>
                  <a:pt x="2613166" y="167535"/>
                </a:cubicBezTo>
                <a:cubicBezTo>
                  <a:pt x="2594116" y="165803"/>
                  <a:pt x="2569005" y="152815"/>
                  <a:pt x="2549954" y="160608"/>
                </a:cubicBezTo>
                <a:cubicBezTo>
                  <a:pt x="2518781" y="173596"/>
                  <a:pt x="2569005" y="177060"/>
                  <a:pt x="2576797" y="177060"/>
                </a:cubicBezTo>
                <a:cubicBezTo>
                  <a:pt x="2584591" y="177060"/>
                  <a:pt x="2611434" y="182255"/>
                  <a:pt x="2617495" y="177060"/>
                </a:cubicBezTo>
                <a:cubicBezTo>
                  <a:pt x="2618361" y="176194"/>
                  <a:pt x="2618361" y="176194"/>
                  <a:pt x="2617495" y="177060"/>
                </a:cubicBezTo>
                <a:cubicBezTo>
                  <a:pt x="2623557" y="171865"/>
                  <a:pt x="2653864" y="176194"/>
                  <a:pt x="2659925" y="176194"/>
                </a:cubicBezTo>
                <a:cubicBezTo>
                  <a:pt x="2687634" y="175328"/>
                  <a:pt x="2716209" y="173596"/>
                  <a:pt x="2743918" y="171865"/>
                </a:cubicBezTo>
                <a:cubicBezTo>
                  <a:pt x="2749114" y="171865"/>
                  <a:pt x="2763834" y="173596"/>
                  <a:pt x="2767297" y="167535"/>
                </a:cubicBezTo>
                <a:cubicBezTo>
                  <a:pt x="2775091" y="157144"/>
                  <a:pt x="2758638" y="154546"/>
                  <a:pt x="2752577" y="155412"/>
                </a:cubicBezTo>
                <a:close/>
                <a:moveTo>
                  <a:pt x="2809727" y="352840"/>
                </a:moveTo>
                <a:cubicBezTo>
                  <a:pt x="2800202" y="351974"/>
                  <a:pt x="2786348" y="351974"/>
                  <a:pt x="2787213" y="364962"/>
                </a:cubicBezTo>
                <a:cubicBezTo>
                  <a:pt x="2787213" y="365828"/>
                  <a:pt x="2788079" y="366694"/>
                  <a:pt x="2788945" y="367560"/>
                </a:cubicBezTo>
                <a:cubicBezTo>
                  <a:pt x="2776823" y="366694"/>
                  <a:pt x="2751711" y="377085"/>
                  <a:pt x="2743052" y="377085"/>
                </a:cubicBezTo>
                <a:cubicBezTo>
                  <a:pt x="2701489" y="378817"/>
                  <a:pt x="2655595" y="378817"/>
                  <a:pt x="2614031" y="375353"/>
                </a:cubicBezTo>
                <a:cubicBezTo>
                  <a:pt x="2602775" y="374487"/>
                  <a:pt x="2569870" y="359767"/>
                  <a:pt x="2562943" y="376219"/>
                </a:cubicBezTo>
                <a:cubicBezTo>
                  <a:pt x="2556882" y="389208"/>
                  <a:pt x="2615763" y="387476"/>
                  <a:pt x="2621825" y="387476"/>
                </a:cubicBezTo>
                <a:cubicBezTo>
                  <a:pt x="2672047" y="386610"/>
                  <a:pt x="2728332" y="398733"/>
                  <a:pt x="2777688" y="386610"/>
                </a:cubicBezTo>
                <a:cubicBezTo>
                  <a:pt x="2784616" y="384878"/>
                  <a:pt x="2804531" y="378817"/>
                  <a:pt x="2795007" y="370158"/>
                </a:cubicBezTo>
                <a:cubicBezTo>
                  <a:pt x="2808861" y="372755"/>
                  <a:pt x="2840034" y="369292"/>
                  <a:pt x="2846095" y="370158"/>
                </a:cubicBezTo>
                <a:cubicBezTo>
                  <a:pt x="2872938" y="373621"/>
                  <a:pt x="2899781" y="373621"/>
                  <a:pt x="2926625" y="374487"/>
                </a:cubicBezTo>
                <a:cubicBezTo>
                  <a:pt x="2947406" y="375353"/>
                  <a:pt x="2969054" y="378817"/>
                  <a:pt x="2989836" y="374487"/>
                </a:cubicBezTo>
                <a:lnTo>
                  <a:pt x="2989836" y="357169"/>
                </a:lnTo>
                <a:cubicBezTo>
                  <a:pt x="2973384" y="358035"/>
                  <a:pt x="2955200" y="362365"/>
                  <a:pt x="2938747" y="362365"/>
                </a:cubicBezTo>
                <a:cubicBezTo>
                  <a:pt x="2895452" y="361499"/>
                  <a:pt x="2853023" y="358035"/>
                  <a:pt x="2809727" y="352840"/>
                </a:cubicBezTo>
                <a:close/>
                <a:moveTo>
                  <a:pt x="2616630" y="177060"/>
                </a:moveTo>
                <a:cubicBezTo>
                  <a:pt x="2616630" y="177060"/>
                  <a:pt x="2616630" y="177060"/>
                  <a:pt x="2616630" y="177060"/>
                </a:cubicBezTo>
                <a:cubicBezTo>
                  <a:pt x="2614898" y="178792"/>
                  <a:pt x="2616630" y="177060"/>
                  <a:pt x="2616630" y="177060"/>
                </a:cubicBezTo>
                <a:close/>
                <a:moveTo>
                  <a:pt x="2620093" y="31587"/>
                </a:moveTo>
                <a:cubicBezTo>
                  <a:pt x="2650400" y="33319"/>
                  <a:pt x="2681573" y="35051"/>
                  <a:pt x="2711880" y="35917"/>
                </a:cubicBezTo>
                <a:cubicBezTo>
                  <a:pt x="2721404" y="35917"/>
                  <a:pt x="2756041" y="42844"/>
                  <a:pt x="2761236" y="34185"/>
                </a:cubicBezTo>
                <a:cubicBezTo>
                  <a:pt x="2760370" y="35051"/>
                  <a:pt x="2760370" y="35917"/>
                  <a:pt x="2761236" y="34185"/>
                </a:cubicBezTo>
                <a:lnTo>
                  <a:pt x="2761236" y="34185"/>
                </a:lnTo>
                <a:cubicBezTo>
                  <a:pt x="2772493" y="15135"/>
                  <a:pt x="2672047" y="23794"/>
                  <a:pt x="2664255" y="23794"/>
                </a:cubicBezTo>
                <a:cubicBezTo>
                  <a:pt x="2634813" y="23794"/>
                  <a:pt x="2605372" y="22928"/>
                  <a:pt x="2575066" y="21196"/>
                </a:cubicBezTo>
                <a:cubicBezTo>
                  <a:pt x="2572468" y="21196"/>
                  <a:pt x="2515318" y="7342"/>
                  <a:pt x="2525709" y="26392"/>
                </a:cubicBezTo>
                <a:cubicBezTo>
                  <a:pt x="2532636" y="37649"/>
                  <a:pt x="2611434" y="31587"/>
                  <a:pt x="2620093" y="31587"/>
                </a:cubicBezTo>
                <a:close/>
                <a:moveTo>
                  <a:pt x="2419202" y="62760"/>
                </a:moveTo>
                <a:cubicBezTo>
                  <a:pt x="2394957" y="62760"/>
                  <a:pt x="2370711" y="61894"/>
                  <a:pt x="2346466" y="61894"/>
                </a:cubicBezTo>
                <a:cubicBezTo>
                  <a:pt x="2336075" y="61894"/>
                  <a:pt x="2300573" y="51503"/>
                  <a:pt x="2293645" y="60162"/>
                </a:cubicBezTo>
                <a:cubicBezTo>
                  <a:pt x="2279791" y="76615"/>
                  <a:pt x="2317025" y="70553"/>
                  <a:pt x="2319622" y="69687"/>
                </a:cubicBezTo>
                <a:cubicBezTo>
                  <a:pt x="2336940" y="67955"/>
                  <a:pt x="2357723" y="71419"/>
                  <a:pt x="2375041" y="73151"/>
                </a:cubicBezTo>
                <a:cubicBezTo>
                  <a:pt x="2398420" y="74883"/>
                  <a:pt x="2422666" y="75749"/>
                  <a:pt x="2446045" y="77480"/>
                </a:cubicBezTo>
                <a:cubicBezTo>
                  <a:pt x="2459900" y="78346"/>
                  <a:pt x="2484145" y="87005"/>
                  <a:pt x="2498000" y="82676"/>
                </a:cubicBezTo>
                <a:cubicBezTo>
                  <a:pt x="2511854" y="78346"/>
                  <a:pt x="2504061" y="68821"/>
                  <a:pt x="2493670" y="67090"/>
                </a:cubicBezTo>
                <a:cubicBezTo>
                  <a:pt x="2469425" y="62760"/>
                  <a:pt x="2443448" y="62760"/>
                  <a:pt x="2419202" y="62760"/>
                </a:cubicBezTo>
                <a:close/>
                <a:moveTo>
                  <a:pt x="2502329" y="101726"/>
                </a:moveTo>
                <a:cubicBezTo>
                  <a:pt x="2526575" y="104324"/>
                  <a:pt x="2553418" y="98262"/>
                  <a:pt x="2577664" y="99128"/>
                </a:cubicBezTo>
                <a:cubicBezTo>
                  <a:pt x="2631350" y="100860"/>
                  <a:pt x="2692829" y="114715"/>
                  <a:pt x="2745650" y="105190"/>
                </a:cubicBezTo>
                <a:cubicBezTo>
                  <a:pt x="2763834" y="101726"/>
                  <a:pt x="2769029" y="84408"/>
                  <a:pt x="2746516" y="87871"/>
                </a:cubicBezTo>
                <a:cubicBezTo>
                  <a:pt x="2721404" y="91335"/>
                  <a:pt x="2695427" y="93067"/>
                  <a:pt x="2669450" y="93067"/>
                </a:cubicBezTo>
                <a:cubicBezTo>
                  <a:pt x="2640875" y="93067"/>
                  <a:pt x="2612300" y="92201"/>
                  <a:pt x="2584591" y="91335"/>
                </a:cubicBezTo>
                <a:cubicBezTo>
                  <a:pt x="2562077" y="90469"/>
                  <a:pt x="2541295" y="85274"/>
                  <a:pt x="2518781" y="87005"/>
                </a:cubicBezTo>
                <a:cubicBezTo>
                  <a:pt x="2508391" y="87005"/>
                  <a:pt x="2474620" y="99128"/>
                  <a:pt x="2502329" y="101726"/>
                </a:cubicBezTo>
                <a:close/>
                <a:moveTo>
                  <a:pt x="2745650" y="104324"/>
                </a:moveTo>
                <a:cubicBezTo>
                  <a:pt x="2724868" y="108653"/>
                  <a:pt x="2751711" y="103458"/>
                  <a:pt x="2745650" y="104324"/>
                </a:cubicBezTo>
                <a:lnTo>
                  <a:pt x="2745650" y="104324"/>
                </a:lnTo>
                <a:close/>
                <a:moveTo>
                  <a:pt x="2597579" y="244601"/>
                </a:moveTo>
                <a:cubicBezTo>
                  <a:pt x="2630484" y="242003"/>
                  <a:pt x="2663388" y="242003"/>
                  <a:pt x="2696293" y="241137"/>
                </a:cubicBezTo>
                <a:cubicBezTo>
                  <a:pt x="2698891" y="241137"/>
                  <a:pt x="2771627" y="240271"/>
                  <a:pt x="2756041" y="227283"/>
                </a:cubicBezTo>
                <a:cubicBezTo>
                  <a:pt x="2748247" y="221221"/>
                  <a:pt x="2726600" y="227283"/>
                  <a:pt x="2717941" y="228149"/>
                </a:cubicBezTo>
                <a:cubicBezTo>
                  <a:pt x="2699757" y="229880"/>
                  <a:pt x="2680707" y="230746"/>
                  <a:pt x="2662523" y="231612"/>
                </a:cubicBezTo>
                <a:cubicBezTo>
                  <a:pt x="2626154" y="234210"/>
                  <a:pt x="2561211" y="222953"/>
                  <a:pt x="2554284" y="234210"/>
                </a:cubicBezTo>
                <a:cubicBezTo>
                  <a:pt x="2553418" y="251528"/>
                  <a:pt x="2587188" y="244601"/>
                  <a:pt x="2597579" y="244601"/>
                </a:cubicBezTo>
                <a:close/>
                <a:moveTo>
                  <a:pt x="2743918" y="402196"/>
                </a:moveTo>
                <a:cubicBezTo>
                  <a:pt x="2724868" y="402196"/>
                  <a:pt x="2705818" y="404794"/>
                  <a:pt x="2686768" y="406526"/>
                </a:cubicBezTo>
                <a:cubicBezTo>
                  <a:pt x="2655595" y="409990"/>
                  <a:pt x="2626154" y="405660"/>
                  <a:pt x="2594982" y="403928"/>
                </a:cubicBezTo>
                <a:cubicBezTo>
                  <a:pt x="2584591" y="403062"/>
                  <a:pt x="2548223" y="400465"/>
                  <a:pt x="2550820" y="418649"/>
                </a:cubicBezTo>
                <a:lnTo>
                  <a:pt x="2550820" y="418649"/>
                </a:lnTo>
                <a:cubicBezTo>
                  <a:pt x="2592384" y="418649"/>
                  <a:pt x="2634813" y="419515"/>
                  <a:pt x="2676377" y="417783"/>
                </a:cubicBezTo>
                <a:cubicBezTo>
                  <a:pt x="2667718" y="417783"/>
                  <a:pt x="2646936" y="419515"/>
                  <a:pt x="2677243" y="417783"/>
                </a:cubicBezTo>
                <a:cubicBezTo>
                  <a:pt x="2701489" y="416917"/>
                  <a:pt x="2741320" y="422978"/>
                  <a:pt x="2762968" y="412587"/>
                </a:cubicBezTo>
                <a:cubicBezTo>
                  <a:pt x="2778554" y="404794"/>
                  <a:pt x="2743918" y="402196"/>
                  <a:pt x="2743918" y="402196"/>
                </a:cubicBezTo>
                <a:close/>
                <a:moveTo>
                  <a:pt x="2634813" y="499178"/>
                </a:moveTo>
                <a:cubicBezTo>
                  <a:pt x="2613166" y="500910"/>
                  <a:pt x="2655595" y="497446"/>
                  <a:pt x="2634813" y="499178"/>
                </a:cubicBezTo>
                <a:lnTo>
                  <a:pt x="2634813" y="499178"/>
                </a:lnTo>
                <a:close/>
                <a:moveTo>
                  <a:pt x="2754309" y="474067"/>
                </a:moveTo>
                <a:cubicBezTo>
                  <a:pt x="2730929" y="480128"/>
                  <a:pt x="2705818" y="479262"/>
                  <a:pt x="2681573" y="482726"/>
                </a:cubicBezTo>
                <a:cubicBezTo>
                  <a:pt x="2657327" y="486190"/>
                  <a:pt x="2633948" y="487921"/>
                  <a:pt x="2608836" y="487921"/>
                </a:cubicBezTo>
                <a:cubicBezTo>
                  <a:pt x="2592384" y="487921"/>
                  <a:pt x="2576797" y="480128"/>
                  <a:pt x="2561211" y="481860"/>
                </a:cubicBezTo>
                <a:cubicBezTo>
                  <a:pt x="2545625" y="483592"/>
                  <a:pt x="2546491" y="494849"/>
                  <a:pt x="2562077" y="496581"/>
                </a:cubicBezTo>
                <a:cubicBezTo>
                  <a:pt x="2586323" y="500044"/>
                  <a:pt x="2610568" y="500910"/>
                  <a:pt x="2634813" y="499178"/>
                </a:cubicBezTo>
                <a:cubicBezTo>
                  <a:pt x="2659059" y="497446"/>
                  <a:pt x="2684170" y="494849"/>
                  <a:pt x="2708416" y="494849"/>
                </a:cubicBezTo>
                <a:cubicBezTo>
                  <a:pt x="2721404" y="494849"/>
                  <a:pt x="2762102" y="500910"/>
                  <a:pt x="2770761" y="491385"/>
                </a:cubicBezTo>
                <a:cubicBezTo>
                  <a:pt x="2780286" y="480128"/>
                  <a:pt x="2762968" y="472335"/>
                  <a:pt x="2754309" y="474067"/>
                </a:cubicBezTo>
                <a:close/>
                <a:moveTo>
                  <a:pt x="2580261" y="461078"/>
                </a:moveTo>
                <a:cubicBezTo>
                  <a:pt x="2587188" y="455883"/>
                  <a:pt x="2603641" y="459346"/>
                  <a:pt x="2611434" y="459346"/>
                </a:cubicBezTo>
                <a:cubicBezTo>
                  <a:pt x="2629618" y="460212"/>
                  <a:pt x="2647802" y="460212"/>
                  <a:pt x="2665986" y="459346"/>
                </a:cubicBezTo>
                <a:cubicBezTo>
                  <a:pt x="2683304" y="458481"/>
                  <a:pt x="2760370" y="463676"/>
                  <a:pt x="2759505" y="437699"/>
                </a:cubicBezTo>
                <a:cubicBezTo>
                  <a:pt x="2711880" y="437699"/>
                  <a:pt x="2662523" y="448090"/>
                  <a:pt x="2614898" y="450687"/>
                </a:cubicBezTo>
                <a:cubicBezTo>
                  <a:pt x="2597579" y="451553"/>
                  <a:pt x="2582859" y="436833"/>
                  <a:pt x="2565541" y="445492"/>
                </a:cubicBezTo>
                <a:cubicBezTo>
                  <a:pt x="2546491" y="456749"/>
                  <a:pt x="2572468" y="468871"/>
                  <a:pt x="2580261" y="461078"/>
                </a:cubicBezTo>
                <a:cubicBezTo>
                  <a:pt x="2583725" y="458481"/>
                  <a:pt x="2581993" y="460212"/>
                  <a:pt x="2580261" y="461078"/>
                </a:cubicBezTo>
                <a:close/>
                <a:moveTo>
                  <a:pt x="2743918" y="548535"/>
                </a:moveTo>
                <a:cubicBezTo>
                  <a:pt x="2691098" y="556328"/>
                  <a:pt x="2627020" y="556328"/>
                  <a:pt x="2574200" y="547669"/>
                </a:cubicBezTo>
                <a:cubicBezTo>
                  <a:pt x="2567273" y="546803"/>
                  <a:pt x="2526575" y="539010"/>
                  <a:pt x="2526575" y="551999"/>
                </a:cubicBezTo>
                <a:cubicBezTo>
                  <a:pt x="2526575" y="565853"/>
                  <a:pt x="2578529" y="559792"/>
                  <a:pt x="2587188" y="559792"/>
                </a:cubicBezTo>
                <a:cubicBezTo>
                  <a:pt x="2644338" y="559792"/>
                  <a:pt x="2701489" y="565853"/>
                  <a:pt x="2758638" y="560658"/>
                </a:cubicBezTo>
                <a:cubicBezTo>
                  <a:pt x="2752577" y="561524"/>
                  <a:pt x="2720539" y="564121"/>
                  <a:pt x="2758638" y="560658"/>
                </a:cubicBezTo>
                <a:cubicBezTo>
                  <a:pt x="2764700" y="559792"/>
                  <a:pt x="2780286" y="560658"/>
                  <a:pt x="2783750" y="553731"/>
                </a:cubicBezTo>
                <a:cubicBezTo>
                  <a:pt x="2790677" y="536412"/>
                  <a:pt x="2748247" y="547669"/>
                  <a:pt x="2743918" y="548535"/>
                </a:cubicBezTo>
                <a:close/>
                <a:moveTo>
                  <a:pt x="2779420" y="590965"/>
                </a:moveTo>
                <a:cubicBezTo>
                  <a:pt x="2756041" y="584037"/>
                  <a:pt x="2724002" y="590965"/>
                  <a:pt x="2700622" y="591831"/>
                </a:cubicBezTo>
                <a:cubicBezTo>
                  <a:pt x="2654729" y="593562"/>
                  <a:pt x="2598445" y="600490"/>
                  <a:pt x="2554284" y="586635"/>
                </a:cubicBezTo>
                <a:cubicBezTo>
                  <a:pt x="2547357" y="584903"/>
                  <a:pt x="2541295" y="579708"/>
                  <a:pt x="2534368" y="578842"/>
                </a:cubicBezTo>
                <a:cubicBezTo>
                  <a:pt x="2528307" y="577976"/>
                  <a:pt x="2513586" y="589233"/>
                  <a:pt x="2523977" y="593562"/>
                </a:cubicBezTo>
                <a:cubicBezTo>
                  <a:pt x="2544759" y="602221"/>
                  <a:pt x="2569005" y="600490"/>
                  <a:pt x="2590652" y="601356"/>
                </a:cubicBezTo>
                <a:cubicBezTo>
                  <a:pt x="2646070" y="603953"/>
                  <a:pt x="2701489" y="609149"/>
                  <a:pt x="2757773" y="603953"/>
                </a:cubicBezTo>
                <a:cubicBezTo>
                  <a:pt x="2752577" y="604819"/>
                  <a:pt x="2708416" y="608283"/>
                  <a:pt x="2757773" y="603953"/>
                </a:cubicBezTo>
                <a:cubicBezTo>
                  <a:pt x="2758638" y="603953"/>
                  <a:pt x="2758638" y="603953"/>
                  <a:pt x="2757773" y="603953"/>
                </a:cubicBezTo>
                <a:cubicBezTo>
                  <a:pt x="2762102" y="603953"/>
                  <a:pt x="2798470" y="597026"/>
                  <a:pt x="2779420" y="590965"/>
                </a:cubicBezTo>
                <a:close/>
                <a:moveTo>
                  <a:pt x="2580261" y="461078"/>
                </a:moveTo>
                <a:cubicBezTo>
                  <a:pt x="2580261" y="461078"/>
                  <a:pt x="2580261" y="461078"/>
                  <a:pt x="2580261" y="461078"/>
                </a:cubicBezTo>
                <a:cubicBezTo>
                  <a:pt x="2578529" y="462810"/>
                  <a:pt x="2579395" y="461944"/>
                  <a:pt x="2580261" y="461078"/>
                </a:cubicBezTo>
                <a:close/>
                <a:moveTo>
                  <a:pt x="2581127" y="213428"/>
                </a:moveTo>
                <a:lnTo>
                  <a:pt x="2581127" y="213428"/>
                </a:lnTo>
                <a:cubicBezTo>
                  <a:pt x="2580261" y="213428"/>
                  <a:pt x="2580261" y="213428"/>
                  <a:pt x="2581127" y="213428"/>
                </a:cubicBezTo>
                <a:close/>
                <a:moveTo>
                  <a:pt x="2843497" y="321667"/>
                </a:moveTo>
                <a:cubicBezTo>
                  <a:pt x="2809727" y="316471"/>
                  <a:pt x="2807995" y="346778"/>
                  <a:pt x="2842632" y="338985"/>
                </a:cubicBezTo>
                <a:cubicBezTo>
                  <a:pt x="2840034" y="339851"/>
                  <a:pt x="2839168" y="339851"/>
                  <a:pt x="2842632" y="338985"/>
                </a:cubicBezTo>
                <a:cubicBezTo>
                  <a:pt x="2879866" y="330326"/>
                  <a:pt x="2920563" y="329460"/>
                  <a:pt x="2958664" y="331192"/>
                </a:cubicBezTo>
                <a:cubicBezTo>
                  <a:pt x="2964725" y="331192"/>
                  <a:pt x="2979445" y="333790"/>
                  <a:pt x="2989836" y="332058"/>
                </a:cubicBezTo>
                <a:lnTo>
                  <a:pt x="2989836" y="313874"/>
                </a:lnTo>
                <a:cubicBezTo>
                  <a:pt x="2981177" y="314740"/>
                  <a:pt x="2971652" y="317337"/>
                  <a:pt x="2968188" y="317337"/>
                </a:cubicBezTo>
                <a:cubicBezTo>
                  <a:pt x="2929223" y="321667"/>
                  <a:pt x="2883329" y="326862"/>
                  <a:pt x="2843497" y="321667"/>
                </a:cubicBezTo>
                <a:close/>
                <a:moveTo>
                  <a:pt x="2581127" y="213428"/>
                </a:moveTo>
                <a:cubicBezTo>
                  <a:pt x="2625289" y="204769"/>
                  <a:pt x="2673779" y="206501"/>
                  <a:pt x="2718807" y="207367"/>
                </a:cubicBezTo>
                <a:cubicBezTo>
                  <a:pt x="2730063" y="207367"/>
                  <a:pt x="2757773" y="216026"/>
                  <a:pt x="2757773" y="196976"/>
                </a:cubicBezTo>
                <a:cubicBezTo>
                  <a:pt x="2757773" y="185719"/>
                  <a:pt x="2726600" y="192646"/>
                  <a:pt x="2720539" y="193512"/>
                </a:cubicBezTo>
                <a:cubicBezTo>
                  <a:pt x="2700622" y="196976"/>
                  <a:pt x="2679841" y="196976"/>
                  <a:pt x="2659925" y="198708"/>
                </a:cubicBezTo>
                <a:cubicBezTo>
                  <a:pt x="2640009" y="199574"/>
                  <a:pt x="2617495" y="204769"/>
                  <a:pt x="2597579" y="202171"/>
                </a:cubicBezTo>
                <a:cubicBezTo>
                  <a:pt x="2585457" y="200440"/>
                  <a:pt x="2569870" y="192646"/>
                  <a:pt x="2560345" y="204769"/>
                </a:cubicBezTo>
                <a:cubicBezTo>
                  <a:pt x="2548223" y="216892"/>
                  <a:pt x="2575066" y="215160"/>
                  <a:pt x="2581127" y="213428"/>
                </a:cubicBezTo>
                <a:cubicBezTo>
                  <a:pt x="2608836" y="208233"/>
                  <a:pt x="2585457" y="212562"/>
                  <a:pt x="2581127" y="213428"/>
                </a:cubicBezTo>
                <a:close/>
                <a:moveTo>
                  <a:pt x="2763834" y="616942"/>
                </a:moveTo>
                <a:cubicBezTo>
                  <a:pt x="2747382" y="610015"/>
                  <a:pt x="2720539" y="616942"/>
                  <a:pt x="2703220" y="617808"/>
                </a:cubicBezTo>
                <a:cubicBezTo>
                  <a:pt x="2665120" y="619540"/>
                  <a:pt x="2607970" y="630796"/>
                  <a:pt x="2572468" y="616076"/>
                </a:cubicBezTo>
                <a:cubicBezTo>
                  <a:pt x="2568138" y="614344"/>
                  <a:pt x="2542161" y="616076"/>
                  <a:pt x="2546491" y="625601"/>
                </a:cubicBezTo>
                <a:cubicBezTo>
                  <a:pt x="2551686" y="636858"/>
                  <a:pt x="2588920" y="630796"/>
                  <a:pt x="2598445" y="631662"/>
                </a:cubicBezTo>
                <a:cubicBezTo>
                  <a:pt x="2646936" y="632528"/>
                  <a:pt x="2694561" y="635126"/>
                  <a:pt x="2743052" y="631662"/>
                </a:cubicBezTo>
                <a:cubicBezTo>
                  <a:pt x="2747382" y="631662"/>
                  <a:pt x="2781152" y="623869"/>
                  <a:pt x="2763834" y="616942"/>
                </a:cubicBezTo>
                <a:close/>
                <a:moveTo>
                  <a:pt x="2445179" y="93933"/>
                </a:moveTo>
                <a:cubicBezTo>
                  <a:pt x="2432191" y="93933"/>
                  <a:pt x="2420068" y="97396"/>
                  <a:pt x="2407079" y="97396"/>
                </a:cubicBezTo>
                <a:cubicBezTo>
                  <a:pt x="2377638" y="98262"/>
                  <a:pt x="2349929" y="94799"/>
                  <a:pt x="2320489" y="93067"/>
                </a:cubicBezTo>
                <a:cubicBezTo>
                  <a:pt x="2311829" y="92201"/>
                  <a:pt x="2301438" y="104324"/>
                  <a:pt x="2314427" y="107787"/>
                </a:cubicBezTo>
                <a:cubicBezTo>
                  <a:pt x="2330880" y="112117"/>
                  <a:pt x="2348198" y="109519"/>
                  <a:pt x="2364650" y="110385"/>
                </a:cubicBezTo>
                <a:cubicBezTo>
                  <a:pt x="2388029" y="111251"/>
                  <a:pt x="2432191" y="120776"/>
                  <a:pt x="2453838" y="110385"/>
                </a:cubicBezTo>
                <a:cubicBezTo>
                  <a:pt x="2452107" y="111251"/>
                  <a:pt x="2448643" y="112983"/>
                  <a:pt x="2453838" y="110385"/>
                </a:cubicBezTo>
                <a:cubicBezTo>
                  <a:pt x="2456436" y="108653"/>
                  <a:pt x="2455570" y="109519"/>
                  <a:pt x="2453838" y="110385"/>
                </a:cubicBezTo>
                <a:cubicBezTo>
                  <a:pt x="2467693" y="103458"/>
                  <a:pt x="2452973" y="93933"/>
                  <a:pt x="2445179" y="93933"/>
                </a:cubicBezTo>
                <a:close/>
                <a:moveTo>
                  <a:pt x="1755916" y="333790"/>
                </a:moveTo>
                <a:cubicBezTo>
                  <a:pt x="1755050" y="334655"/>
                  <a:pt x="1755916" y="334655"/>
                  <a:pt x="1755916" y="333790"/>
                </a:cubicBezTo>
                <a:cubicBezTo>
                  <a:pt x="1748988" y="339851"/>
                  <a:pt x="1716084" y="334655"/>
                  <a:pt x="1708291" y="335521"/>
                </a:cubicBezTo>
                <a:cubicBezTo>
                  <a:pt x="1678850" y="335521"/>
                  <a:pt x="1649409" y="336387"/>
                  <a:pt x="1619102" y="337253"/>
                </a:cubicBezTo>
                <a:cubicBezTo>
                  <a:pt x="1598320" y="338119"/>
                  <a:pt x="1571477" y="334655"/>
                  <a:pt x="1551561" y="341583"/>
                </a:cubicBezTo>
                <a:cubicBezTo>
                  <a:pt x="1528182" y="348510"/>
                  <a:pt x="1547231" y="360633"/>
                  <a:pt x="1561952" y="358035"/>
                </a:cubicBezTo>
                <a:cubicBezTo>
                  <a:pt x="1612175" y="348510"/>
                  <a:pt x="1661532" y="351108"/>
                  <a:pt x="1711754" y="352840"/>
                </a:cubicBezTo>
                <a:cubicBezTo>
                  <a:pt x="1729072" y="352840"/>
                  <a:pt x="1758513" y="357169"/>
                  <a:pt x="1774966" y="350242"/>
                </a:cubicBezTo>
                <a:cubicBezTo>
                  <a:pt x="1792284" y="342449"/>
                  <a:pt x="1767172" y="325130"/>
                  <a:pt x="1755916" y="333790"/>
                </a:cubicBezTo>
                <a:close/>
                <a:moveTo>
                  <a:pt x="1534243" y="513033"/>
                </a:moveTo>
                <a:cubicBezTo>
                  <a:pt x="1550695" y="521692"/>
                  <a:pt x="1583600" y="508703"/>
                  <a:pt x="1601784" y="508703"/>
                </a:cubicBezTo>
                <a:cubicBezTo>
                  <a:pt x="1645079" y="507837"/>
                  <a:pt x="1689240" y="514765"/>
                  <a:pt x="1731670" y="512167"/>
                </a:cubicBezTo>
                <a:cubicBezTo>
                  <a:pt x="1739463" y="512167"/>
                  <a:pt x="1763709" y="497446"/>
                  <a:pt x="1748122" y="490519"/>
                </a:cubicBezTo>
                <a:cubicBezTo>
                  <a:pt x="1736000" y="485324"/>
                  <a:pt x="1707425" y="482726"/>
                  <a:pt x="1695302" y="486190"/>
                </a:cubicBezTo>
                <a:cubicBezTo>
                  <a:pt x="1695302" y="486190"/>
                  <a:pt x="1695302" y="486190"/>
                  <a:pt x="1694436" y="486190"/>
                </a:cubicBezTo>
                <a:cubicBezTo>
                  <a:pt x="1674520" y="491385"/>
                  <a:pt x="1652872" y="487921"/>
                  <a:pt x="1632091" y="487921"/>
                </a:cubicBezTo>
                <a:cubicBezTo>
                  <a:pt x="1608711" y="487921"/>
                  <a:pt x="1586197" y="491385"/>
                  <a:pt x="1562818" y="493983"/>
                </a:cubicBezTo>
                <a:cubicBezTo>
                  <a:pt x="1559354" y="494849"/>
                  <a:pt x="1511729" y="500910"/>
                  <a:pt x="1534243" y="513033"/>
                </a:cubicBezTo>
                <a:close/>
                <a:moveTo>
                  <a:pt x="1529047" y="547669"/>
                </a:moveTo>
                <a:cubicBezTo>
                  <a:pt x="1542902" y="562390"/>
                  <a:pt x="1590527" y="548535"/>
                  <a:pt x="1608711" y="547669"/>
                </a:cubicBezTo>
                <a:cubicBezTo>
                  <a:pt x="1638152" y="545071"/>
                  <a:pt x="1666727" y="545071"/>
                  <a:pt x="1696168" y="545071"/>
                </a:cubicBezTo>
                <a:cubicBezTo>
                  <a:pt x="1709157" y="545071"/>
                  <a:pt x="1745525" y="552865"/>
                  <a:pt x="1756782" y="543340"/>
                </a:cubicBezTo>
                <a:cubicBezTo>
                  <a:pt x="1783625" y="520826"/>
                  <a:pt x="1706559" y="526021"/>
                  <a:pt x="1699632" y="526887"/>
                </a:cubicBezTo>
                <a:cubicBezTo>
                  <a:pt x="1649409" y="528619"/>
                  <a:pt x="1599186" y="531217"/>
                  <a:pt x="1549829" y="536412"/>
                </a:cubicBezTo>
                <a:cubicBezTo>
                  <a:pt x="1544634" y="536412"/>
                  <a:pt x="1520388" y="538144"/>
                  <a:pt x="1529047" y="547669"/>
                </a:cubicBezTo>
                <a:close/>
                <a:moveTo>
                  <a:pt x="1755916" y="333790"/>
                </a:moveTo>
                <a:lnTo>
                  <a:pt x="1755916" y="333790"/>
                </a:lnTo>
                <a:cubicBezTo>
                  <a:pt x="1759379" y="331192"/>
                  <a:pt x="1757648" y="332924"/>
                  <a:pt x="1755916" y="333790"/>
                </a:cubicBezTo>
                <a:close/>
                <a:moveTo>
                  <a:pt x="2827911" y="247199"/>
                </a:moveTo>
                <a:cubicBezTo>
                  <a:pt x="2820984" y="246333"/>
                  <a:pt x="2811459" y="242869"/>
                  <a:pt x="2804531" y="246333"/>
                </a:cubicBezTo>
                <a:cubicBezTo>
                  <a:pt x="2795872" y="250662"/>
                  <a:pt x="2802800" y="258455"/>
                  <a:pt x="2808861" y="260187"/>
                </a:cubicBezTo>
                <a:cubicBezTo>
                  <a:pt x="2827911" y="266249"/>
                  <a:pt x="2849559" y="264517"/>
                  <a:pt x="2868609" y="261053"/>
                </a:cubicBezTo>
                <a:cubicBezTo>
                  <a:pt x="2865145" y="261919"/>
                  <a:pt x="2863414" y="261919"/>
                  <a:pt x="2868609" y="261053"/>
                </a:cubicBezTo>
                <a:cubicBezTo>
                  <a:pt x="2908441" y="253260"/>
                  <a:pt x="2950005" y="259321"/>
                  <a:pt x="2990702" y="252394"/>
                </a:cubicBezTo>
                <a:lnTo>
                  <a:pt x="2990702" y="235076"/>
                </a:lnTo>
                <a:cubicBezTo>
                  <a:pt x="2977713" y="238540"/>
                  <a:pt x="2962127" y="244601"/>
                  <a:pt x="2949138" y="244601"/>
                </a:cubicBezTo>
                <a:cubicBezTo>
                  <a:pt x="2909307" y="247199"/>
                  <a:pt x="2866877" y="249796"/>
                  <a:pt x="2827911" y="247199"/>
                </a:cubicBezTo>
                <a:close/>
                <a:moveTo>
                  <a:pt x="1574941" y="626467"/>
                </a:moveTo>
                <a:cubicBezTo>
                  <a:pt x="1626029" y="615210"/>
                  <a:pt x="1680581" y="618674"/>
                  <a:pt x="1731670" y="624735"/>
                </a:cubicBezTo>
                <a:cubicBezTo>
                  <a:pt x="1740329" y="625601"/>
                  <a:pt x="1760245" y="630796"/>
                  <a:pt x="1760245" y="616076"/>
                </a:cubicBezTo>
                <a:cubicBezTo>
                  <a:pt x="1760245" y="610015"/>
                  <a:pt x="1753318" y="605685"/>
                  <a:pt x="1748122" y="604819"/>
                </a:cubicBezTo>
                <a:cubicBezTo>
                  <a:pt x="1719547" y="598758"/>
                  <a:pt x="1602650" y="606551"/>
                  <a:pt x="1553293" y="611746"/>
                </a:cubicBezTo>
                <a:cubicBezTo>
                  <a:pt x="1548097" y="612612"/>
                  <a:pt x="1517791" y="616942"/>
                  <a:pt x="1529913" y="628199"/>
                </a:cubicBezTo>
                <a:cubicBezTo>
                  <a:pt x="1539438" y="637724"/>
                  <a:pt x="1564550" y="629065"/>
                  <a:pt x="1574941" y="626467"/>
                </a:cubicBezTo>
                <a:close/>
                <a:moveTo>
                  <a:pt x="1698766" y="1184978"/>
                </a:moveTo>
                <a:cubicBezTo>
                  <a:pt x="1700497" y="1184978"/>
                  <a:pt x="1703961" y="1184978"/>
                  <a:pt x="1709157" y="1184112"/>
                </a:cubicBezTo>
                <a:lnTo>
                  <a:pt x="1710888" y="1184112"/>
                </a:lnTo>
                <a:cubicBezTo>
                  <a:pt x="1710023" y="1184112"/>
                  <a:pt x="1702229" y="1184978"/>
                  <a:pt x="1698766" y="1184978"/>
                </a:cubicBezTo>
                <a:close/>
                <a:moveTo>
                  <a:pt x="2963859" y="274042"/>
                </a:moveTo>
                <a:cubicBezTo>
                  <a:pt x="2927491" y="286165"/>
                  <a:pt x="2885061" y="282701"/>
                  <a:pt x="2846961" y="285299"/>
                </a:cubicBezTo>
                <a:cubicBezTo>
                  <a:pt x="2836570" y="286165"/>
                  <a:pt x="2813191" y="281835"/>
                  <a:pt x="2803666" y="287030"/>
                </a:cubicBezTo>
                <a:cubicBezTo>
                  <a:pt x="2795007" y="292226"/>
                  <a:pt x="2802800" y="300019"/>
                  <a:pt x="2807995" y="302617"/>
                </a:cubicBezTo>
                <a:cubicBezTo>
                  <a:pt x="2815789" y="306946"/>
                  <a:pt x="2825313" y="303483"/>
                  <a:pt x="2833107" y="301751"/>
                </a:cubicBezTo>
                <a:cubicBezTo>
                  <a:pt x="2831375" y="301751"/>
                  <a:pt x="2831375" y="301751"/>
                  <a:pt x="2833107" y="301751"/>
                </a:cubicBezTo>
                <a:cubicBezTo>
                  <a:pt x="2842632" y="300019"/>
                  <a:pt x="2836570" y="300885"/>
                  <a:pt x="2833107" y="301751"/>
                </a:cubicBezTo>
                <a:cubicBezTo>
                  <a:pt x="2874670" y="293092"/>
                  <a:pt x="2921429" y="291360"/>
                  <a:pt x="2964725" y="290494"/>
                </a:cubicBezTo>
                <a:cubicBezTo>
                  <a:pt x="2968188" y="290494"/>
                  <a:pt x="2981177" y="292226"/>
                  <a:pt x="2988971" y="289628"/>
                </a:cubicBezTo>
                <a:lnTo>
                  <a:pt x="2988971" y="274042"/>
                </a:lnTo>
                <a:cubicBezTo>
                  <a:pt x="2982909" y="269712"/>
                  <a:pt x="2971652" y="271444"/>
                  <a:pt x="2963859" y="274042"/>
                </a:cubicBezTo>
                <a:close/>
                <a:moveTo>
                  <a:pt x="1736865" y="370158"/>
                </a:moveTo>
                <a:lnTo>
                  <a:pt x="1732536" y="371024"/>
                </a:lnTo>
                <a:cubicBezTo>
                  <a:pt x="1722145" y="372755"/>
                  <a:pt x="1694436" y="368426"/>
                  <a:pt x="1684911" y="368426"/>
                </a:cubicBezTo>
                <a:cubicBezTo>
                  <a:pt x="1653738" y="369292"/>
                  <a:pt x="1623432" y="371024"/>
                  <a:pt x="1592259" y="371890"/>
                </a:cubicBezTo>
                <a:cubicBezTo>
                  <a:pt x="1582734" y="371890"/>
                  <a:pt x="1548963" y="369292"/>
                  <a:pt x="1547231" y="383146"/>
                </a:cubicBezTo>
                <a:cubicBezTo>
                  <a:pt x="1543768" y="406526"/>
                  <a:pt x="1577538" y="395269"/>
                  <a:pt x="1588795" y="391805"/>
                </a:cubicBezTo>
                <a:cubicBezTo>
                  <a:pt x="1635554" y="378817"/>
                  <a:pt x="1697034" y="384878"/>
                  <a:pt x="1744659" y="390074"/>
                </a:cubicBezTo>
                <a:cubicBezTo>
                  <a:pt x="1752452" y="390940"/>
                  <a:pt x="1783625" y="396135"/>
                  <a:pt x="1785356" y="384012"/>
                </a:cubicBezTo>
                <a:cubicBezTo>
                  <a:pt x="1786222" y="370158"/>
                  <a:pt x="1744659" y="363231"/>
                  <a:pt x="1736865" y="370158"/>
                </a:cubicBezTo>
                <a:close/>
                <a:moveTo>
                  <a:pt x="1669325" y="563256"/>
                </a:moveTo>
                <a:cubicBezTo>
                  <a:pt x="1656336" y="564987"/>
                  <a:pt x="1578404" y="562390"/>
                  <a:pt x="1538572" y="576244"/>
                </a:cubicBezTo>
                <a:cubicBezTo>
                  <a:pt x="1532511" y="577976"/>
                  <a:pt x="1529913" y="585769"/>
                  <a:pt x="1534243" y="590965"/>
                </a:cubicBezTo>
                <a:cubicBezTo>
                  <a:pt x="1539438" y="596160"/>
                  <a:pt x="1551561" y="592696"/>
                  <a:pt x="1557622" y="591831"/>
                </a:cubicBezTo>
                <a:cubicBezTo>
                  <a:pt x="1582734" y="586635"/>
                  <a:pt x="1609577" y="584903"/>
                  <a:pt x="1635554" y="583171"/>
                </a:cubicBezTo>
                <a:cubicBezTo>
                  <a:pt x="1658934" y="581440"/>
                  <a:pt x="1681447" y="582305"/>
                  <a:pt x="1704827" y="582305"/>
                </a:cubicBezTo>
                <a:cubicBezTo>
                  <a:pt x="1723011" y="583171"/>
                  <a:pt x="1736865" y="587501"/>
                  <a:pt x="1753318" y="577976"/>
                </a:cubicBezTo>
                <a:cubicBezTo>
                  <a:pt x="1770636" y="567585"/>
                  <a:pt x="1753318" y="564987"/>
                  <a:pt x="1742927" y="564987"/>
                </a:cubicBezTo>
                <a:cubicBezTo>
                  <a:pt x="1718682" y="564121"/>
                  <a:pt x="1693570" y="560658"/>
                  <a:pt x="1669325" y="563256"/>
                </a:cubicBezTo>
                <a:close/>
                <a:moveTo>
                  <a:pt x="2379370" y="38515"/>
                </a:moveTo>
                <a:cubicBezTo>
                  <a:pt x="2414872" y="39380"/>
                  <a:pt x="2451241" y="48905"/>
                  <a:pt x="2486743" y="43710"/>
                </a:cubicBezTo>
                <a:cubicBezTo>
                  <a:pt x="2483279" y="44576"/>
                  <a:pt x="2468559" y="46308"/>
                  <a:pt x="2486743" y="43710"/>
                </a:cubicBezTo>
                <a:cubicBezTo>
                  <a:pt x="2487609" y="43710"/>
                  <a:pt x="2487609" y="43710"/>
                  <a:pt x="2486743" y="43710"/>
                </a:cubicBezTo>
                <a:cubicBezTo>
                  <a:pt x="2491073" y="42844"/>
                  <a:pt x="2503195" y="36783"/>
                  <a:pt x="2500598" y="30721"/>
                </a:cubicBezTo>
                <a:cubicBezTo>
                  <a:pt x="2498000" y="20330"/>
                  <a:pt x="2468559" y="27258"/>
                  <a:pt x="2461632" y="27258"/>
                </a:cubicBezTo>
                <a:cubicBezTo>
                  <a:pt x="2424398" y="28124"/>
                  <a:pt x="2385432" y="29855"/>
                  <a:pt x="2348198" y="27258"/>
                </a:cubicBezTo>
                <a:cubicBezTo>
                  <a:pt x="2348198" y="27258"/>
                  <a:pt x="2313561" y="23794"/>
                  <a:pt x="2326550" y="35917"/>
                </a:cubicBezTo>
                <a:cubicBezTo>
                  <a:pt x="2335209" y="43710"/>
                  <a:pt x="2368114" y="38515"/>
                  <a:pt x="2379370" y="38515"/>
                </a:cubicBezTo>
                <a:close/>
                <a:moveTo>
                  <a:pt x="2020018" y="177060"/>
                </a:moveTo>
                <a:cubicBezTo>
                  <a:pt x="1994907" y="180524"/>
                  <a:pt x="1969795" y="180524"/>
                  <a:pt x="1944684" y="178792"/>
                </a:cubicBezTo>
                <a:cubicBezTo>
                  <a:pt x="1931695" y="177926"/>
                  <a:pt x="1785356" y="159742"/>
                  <a:pt x="1783625" y="172731"/>
                </a:cubicBezTo>
                <a:cubicBezTo>
                  <a:pt x="1775831" y="190049"/>
                  <a:pt x="1812200" y="183987"/>
                  <a:pt x="1819993" y="183121"/>
                </a:cubicBezTo>
                <a:cubicBezTo>
                  <a:pt x="1851166" y="181390"/>
                  <a:pt x="1883204" y="185719"/>
                  <a:pt x="1914377" y="187451"/>
                </a:cubicBezTo>
                <a:cubicBezTo>
                  <a:pt x="1943818" y="189183"/>
                  <a:pt x="1974125" y="187451"/>
                  <a:pt x="2004432" y="190049"/>
                </a:cubicBezTo>
                <a:cubicBezTo>
                  <a:pt x="2015688" y="190915"/>
                  <a:pt x="2049459" y="197842"/>
                  <a:pt x="2057252" y="185719"/>
                </a:cubicBezTo>
                <a:cubicBezTo>
                  <a:pt x="2065045" y="170999"/>
                  <a:pt x="2024347" y="176194"/>
                  <a:pt x="2020018" y="177060"/>
                </a:cubicBezTo>
                <a:close/>
                <a:moveTo>
                  <a:pt x="2085827" y="306946"/>
                </a:moveTo>
                <a:cubicBezTo>
                  <a:pt x="2104011" y="309544"/>
                  <a:pt x="2123061" y="306946"/>
                  <a:pt x="2141245" y="306080"/>
                </a:cubicBezTo>
                <a:cubicBezTo>
                  <a:pt x="2180211" y="304349"/>
                  <a:pt x="2223507" y="302617"/>
                  <a:pt x="2259875" y="316471"/>
                </a:cubicBezTo>
                <a:cubicBezTo>
                  <a:pt x="2267668" y="319935"/>
                  <a:pt x="2298841" y="315606"/>
                  <a:pt x="2280656" y="306080"/>
                </a:cubicBezTo>
                <a:cubicBezTo>
                  <a:pt x="2263338" y="296556"/>
                  <a:pt x="2236495" y="299153"/>
                  <a:pt x="2217445" y="297421"/>
                </a:cubicBezTo>
                <a:cubicBezTo>
                  <a:pt x="2175882" y="294824"/>
                  <a:pt x="2133452" y="287030"/>
                  <a:pt x="2091888" y="292226"/>
                </a:cubicBezTo>
                <a:lnTo>
                  <a:pt x="2091888" y="292226"/>
                </a:lnTo>
                <a:cubicBezTo>
                  <a:pt x="2090157" y="292226"/>
                  <a:pt x="2090157" y="292226"/>
                  <a:pt x="2091888" y="292226"/>
                </a:cubicBezTo>
                <a:cubicBezTo>
                  <a:pt x="2084961" y="293958"/>
                  <a:pt x="2071106" y="305215"/>
                  <a:pt x="2085827" y="306946"/>
                </a:cubicBezTo>
                <a:close/>
                <a:moveTo>
                  <a:pt x="2076302" y="329460"/>
                </a:moveTo>
                <a:lnTo>
                  <a:pt x="2076302" y="329460"/>
                </a:lnTo>
                <a:cubicBezTo>
                  <a:pt x="2066777" y="334655"/>
                  <a:pt x="2075436" y="343315"/>
                  <a:pt x="2081497" y="345046"/>
                </a:cubicBezTo>
                <a:cubicBezTo>
                  <a:pt x="2091888" y="347644"/>
                  <a:pt x="2105743" y="344181"/>
                  <a:pt x="2116134" y="343315"/>
                </a:cubicBezTo>
                <a:cubicBezTo>
                  <a:pt x="2139513" y="341583"/>
                  <a:pt x="2163759" y="342449"/>
                  <a:pt x="2188005" y="342449"/>
                </a:cubicBezTo>
                <a:cubicBezTo>
                  <a:pt x="2200127" y="342449"/>
                  <a:pt x="2309232" y="358901"/>
                  <a:pt x="2311829" y="346778"/>
                </a:cubicBezTo>
                <a:cubicBezTo>
                  <a:pt x="2311829" y="344181"/>
                  <a:pt x="2098816" y="318203"/>
                  <a:pt x="2076302" y="329460"/>
                </a:cubicBezTo>
                <a:close/>
                <a:moveTo>
                  <a:pt x="2466827" y="146753"/>
                </a:moveTo>
                <a:cubicBezTo>
                  <a:pt x="2426130" y="147619"/>
                  <a:pt x="2471156" y="145887"/>
                  <a:pt x="2466827" y="146753"/>
                </a:cubicBezTo>
                <a:lnTo>
                  <a:pt x="2466827" y="146753"/>
                </a:lnTo>
                <a:close/>
                <a:moveTo>
                  <a:pt x="2467693" y="132033"/>
                </a:moveTo>
                <a:cubicBezTo>
                  <a:pt x="2430459" y="135496"/>
                  <a:pt x="2392359" y="138960"/>
                  <a:pt x="2355125" y="135496"/>
                </a:cubicBezTo>
                <a:cubicBezTo>
                  <a:pt x="2343868" y="134630"/>
                  <a:pt x="2330013" y="119910"/>
                  <a:pt x="2320489" y="129435"/>
                </a:cubicBezTo>
                <a:cubicBezTo>
                  <a:pt x="2309232" y="140692"/>
                  <a:pt x="2331745" y="144155"/>
                  <a:pt x="2337807" y="144155"/>
                </a:cubicBezTo>
                <a:cubicBezTo>
                  <a:pt x="2381102" y="146753"/>
                  <a:pt x="2423531" y="146753"/>
                  <a:pt x="2466827" y="145887"/>
                </a:cubicBezTo>
                <a:cubicBezTo>
                  <a:pt x="2491073" y="145887"/>
                  <a:pt x="2496268" y="130301"/>
                  <a:pt x="2467693" y="132033"/>
                </a:cubicBezTo>
                <a:close/>
                <a:moveTo>
                  <a:pt x="1759379" y="1187576"/>
                </a:moveTo>
                <a:cubicBezTo>
                  <a:pt x="1743793" y="1181515"/>
                  <a:pt x="1727341" y="1183247"/>
                  <a:pt x="1710888" y="1184112"/>
                </a:cubicBezTo>
                <a:cubicBezTo>
                  <a:pt x="1711754" y="1184112"/>
                  <a:pt x="1711754" y="1184112"/>
                  <a:pt x="1709157" y="1184112"/>
                </a:cubicBezTo>
                <a:cubicBezTo>
                  <a:pt x="1661532" y="1187576"/>
                  <a:pt x="1611309" y="1193637"/>
                  <a:pt x="1563684" y="1192771"/>
                </a:cubicBezTo>
                <a:cubicBezTo>
                  <a:pt x="1557622" y="1192771"/>
                  <a:pt x="1518657" y="1192771"/>
                  <a:pt x="1535975" y="1208358"/>
                </a:cubicBezTo>
                <a:cubicBezTo>
                  <a:pt x="1544634" y="1216151"/>
                  <a:pt x="1567148" y="1204894"/>
                  <a:pt x="1577538" y="1204028"/>
                </a:cubicBezTo>
                <a:cubicBezTo>
                  <a:pt x="1629493" y="1201431"/>
                  <a:pt x="1681447" y="1198833"/>
                  <a:pt x="1733402" y="1197101"/>
                </a:cubicBezTo>
                <a:cubicBezTo>
                  <a:pt x="1739463" y="1197101"/>
                  <a:pt x="1783625" y="1196235"/>
                  <a:pt x="1759379" y="1187576"/>
                </a:cubicBezTo>
                <a:close/>
                <a:moveTo>
                  <a:pt x="2276327" y="194378"/>
                </a:moveTo>
                <a:cubicBezTo>
                  <a:pt x="2225239" y="189183"/>
                  <a:pt x="2168088" y="192646"/>
                  <a:pt x="2116134" y="195244"/>
                </a:cubicBezTo>
                <a:cubicBezTo>
                  <a:pt x="2106609" y="196110"/>
                  <a:pt x="2093620" y="194378"/>
                  <a:pt x="2084961" y="199574"/>
                </a:cubicBezTo>
                <a:cubicBezTo>
                  <a:pt x="2069375" y="209965"/>
                  <a:pt x="2097950" y="210830"/>
                  <a:pt x="2103145" y="209965"/>
                </a:cubicBezTo>
                <a:cubicBezTo>
                  <a:pt x="2143843" y="206501"/>
                  <a:pt x="2182809" y="203037"/>
                  <a:pt x="2223507" y="203037"/>
                </a:cubicBezTo>
                <a:cubicBezTo>
                  <a:pt x="2244289" y="203037"/>
                  <a:pt x="2265070" y="203903"/>
                  <a:pt x="2284120" y="211696"/>
                </a:cubicBezTo>
                <a:cubicBezTo>
                  <a:pt x="2290182" y="214294"/>
                  <a:pt x="2301438" y="213428"/>
                  <a:pt x="2302304" y="204769"/>
                </a:cubicBezTo>
                <a:cubicBezTo>
                  <a:pt x="2303170" y="196110"/>
                  <a:pt x="2281523" y="195244"/>
                  <a:pt x="2276327" y="194378"/>
                </a:cubicBezTo>
                <a:close/>
                <a:moveTo>
                  <a:pt x="2075436" y="243735"/>
                </a:moveTo>
                <a:cubicBezTo>
                  <a:pt x="2085827" y="246333"/>
                  <a:pt x="2099682" y="242869"/>
                  <a:pt x="2110072" y="242003"/>
                </a:cubicBezTo>
                <a:cubicBezTo>
                  <a:pt x="2133452" y="240271"/>
                  <a:pt x="2157698" y="241137"/>
                  <a:pt x="2181943" y="241137"/>
                </a:cubicBezTo>
                <a:cubicBezTo>
                  <a:pt x="2194065" y="241137"/>
                  <a:pt x="2303170" y="257590"/>
                  <a:pt x="2304902" y="245467"/>
                </a:cubicBezTo>
                <a:cubicBezTo>
                  <a:pt x="2305768" y="242003"/>
                  <a:pt x="2092754" y="216026"/>
                  <a:pt x="2070241" y="228149"/>
                </a:cubicBezTo>
                <a:cubicBezTo>
                  <a:pt x="2060716" y="233344"/>
                  <a:pt x="2069375" y="242003"/>
                  <a:pt x="2075436" y="243735"/>
                </a:cubicBezTo>
                <a:close/>
                <a:moveTo>
                  <a:pt x="2138648" y="140692"/>
                </a:moveTo>
                <a:cubicBezTo>
                  <a:pt x="2184541" y="139826"/>
                  <a:pt x="2230434" y="145887"/>
                  <a:pt x="2276327" y="150217"/>
                </a:cubicBezTo>
                <a:cubicBezTo>
                  <a:pt x="2287584" y="151083"/>
                  <a:pt x="2317891" y="138960"/>
                  <a:pt x="2293645" y="134630"/>
                </a:cubicBezTo>
                <a:cubicBezTo>
                  <a:pt x="2271997" y="131167"/>
                  <a:pt x="2247752" y="133765"/>
                  <a:pt x="2226104" y="132899"/>
                </a:cubicBezTo>
                <a:cubicBezTo>
                  <a:pt x="2199261" y="132033"/>
                  <a:pt x="2173284" y="128569"/>
                  <a:pt x="2146440" y="125971"/>
                </a:cubicBezTo>
                <a:cubicBezTo>
                  <a:pt x="2131720" y="125106"/>
                  <a:pt x="2105743" y="116446"/>
                  <a:pt x="2093620" y="126837"/>
                </a:cubicBezTo>
                <a:cubicBezTo>
                  <a:pt x="2096218" y="125106"/>
                  <a:pt x="2097084" y="123374"/>
                  <a:pt x="2093620" y="126837"/>
                </a:cubicBezTo>
                <a:lnTo>
                  <a:pt x="2093620" y="126837"/>
                </a:lnTo>
                <a:cubicBezTo>
                  <a:pt x="2077168" y="142424"/>
                  <a:pt x="2132586" y="140692"/>
                  <a:pt x="2138648" y="140692"/>
                </a:cubicBezTo>
                <a:close/>
                <a:moveTo>
                  <a:pt x="2191468" y="94799"/>
                </a:moveTo>
                <a:cubicBezTo>
                  <a:pt x="2173284" y="93933"/>
                  <a:pt x="2107475" y="77480"/>
                  <a:pt x="2092754" y="91335"/>
                </a:cubicBezTo>
                <a:cubicBezTo>
                  <a:pt x="2077168" y="106921"/>
                  <a:pt x="2174150" y="106921"/>
                  <a:pt x="2179345" y="106921"/>
                </a:cubicBezTo>
                <a:cubicBezTo>
                  <a:pt x="2187138" y="107787"/>
                  <a:pt x="2312695" y="123374"/>
                  <a:pt x="2305768" y="106055"/>
                </a:cubicBezTo>
                <a:cubicBezTo>
                  <a:pt x="2303170" y="99994"/>
                  <a:pt x="2202725" y="95665"/>
                  <a:pt x="2191468" y="94799"/>
                </a:cubicBezTo>
                <a:close/>
                <a:moveTo>
                  <a:pt x="2052057" y="1226542"/>
                </a:moveTo>
                <a:cubicBezTo>
                  <a:pt x="2065911" y="1230872"/>
                  <a:pt x="2085827" y="1223944"/>
                  <a:pt x="2100547" y="1223078"/>
                </a:cubicBezTo>
                <a:cubicBezTo>
                  <a:pt x="2136050" y="1219615"/>
                  <a:pt x="2168088" y="1223944"/>
                  <a:pt x="2202725" y="1226542"/>
                </a:cubicBezTo>
                <a:cubicBezTo>
                  <a:pt x="2207054" y="1226542"/>
                  <a:pt x="2232166" y="1221346"/>
                  <a:pt x="2217445" y="1213553"/>
                </a:cubicBezTo>
                <a:cubicBezTo>
                  <a:pt x="2204457" y="1207492"/>
                  <a:pt x="2181943" y="1211821"/>
                  <a:pt x="2168088" y="1211821"/>
                </a:cubicBezTo>
                <a:cubicBezTo>
                  <a:pt x="2129122" y="1210090"/>
                  <a:pt x="2083229" y="1202296"/>
                  <a:pt x="2045129" y="1209224"/>
                </a:cubicBezTo>
                <a:cubicBezTo>
                  <a:pt x="2045129" y="1209224"/>
                  <a:pt x="2045129" y="1209224"/>
                  <a:pt x="2045129" y="1209224"/>
                </a:cubicBezTo>
                <a:lnTo>
                  <a:pt x="2045129" y="1209224"/>
                </a:lnTo>
                <a:cubicBezTo>
                  <a:pt x="2029543" y="1211821"/>
                  <a:pt x="2045129" y="1223944"/>
                  <a:pt x="2052057" y="1226542"/>
                </a:cubicBezTo>
                <a:close/>
                <a:moveTo>
                  <a:pt x="2045129" y="1209224"/>
                </a:moveTo>
                <a:cubicBezTo>
                  <a:pt x="2045129" y="1209224"/>
                  <a:pt x="2045129" y="1209224"/>
                  <a:pt x="2045129" y="1209224"/>
                </a:cubicBezTo>
                <a:cubicBezTo>
                  <a:pt x="2048593" y="1208358"/>
                  <a:pt x="2047727" y="1208358"/>
                  <a:pt x="2045129" y="1209224"/>
                </a:cubicBezTo>
                <a:close/>
                <a:moveTo>
                  <a:pt x="1903986" y="1085399"/>
                </a:moveTo>
                <a:cubicBezTo>
                  <a:pt x="1923902" y="1084533"/>
                  <a:pt x="1942086" y="1085399"/>
                  <a:pt x="1961136" y="1087997"/>
                </a:cubicBezTo>
                <a:cubicBezTo>
                  <a:pt x="1981052" y="1091460"/>
                  <a:pt x="1986247" y="1068081"/>
                  <a:pt x="1962002" y="1069812"/>
                </a:cubicBezTo>
                <a:cubicBezTo>
                  <a:pt x="1962002" y="1069812"/>
                  <a:pt x="1962002" y="1069812"/>
                  <a:pt x="1962002" y="1069812"/>
                </a:cubicBezTo>
                <a:cubicBezTo>
                  <a:pt x="1916109" y="1073276"/>
                  <a:pt x="1870216" y="1073276"/>
                  <a:pt x="1824322" y="1076740"/>
                </a:cubicBezTo>
                <a:cubicBezTo>
                  <a:pt x="1808736" y="1077605"/>
                  <a:pt x="1785356" y="1075008"/>
                  <a:pt x="1771502" y="1081069"/>
                </a:cubicBezTo>
                <a:cubicBezTo>
                  <a:pt x="1756782" y="1087131"/>
                  <a:pt x="1772368" y="1094924"/>
                  <a:pt x="1780161" y="1094924"/>
                </a:cubicBezTo>
                <a:cubicBezTo>
                  <a:pt x="1819993" y="1098387"/>
                  <a:pt x="1862422" y="1087131"/>
                  <a:pt x="1903986" y="1085399"/>
                </a:cubicBezTo>
                <a:close/>
                <a:moveTo>
                  <a:pt x="2046861" y="1157269"/>
                </a:moveTo>
                <a:cubicBezTo>
                  <a:pt x="2104011" y="1153806"/>
                  <a:pt x="2160295" y="1150342"/>
                  <a:pt x="2216579" y="1156403"/>
                </a:cubicBezTo>
                <a:cubicBezTo>
                  <a:pt x="2226970" y="1157269"/>
                  <a:pt x="2252082" y="1146878"/>
                  <a:pt x="2230434" y="1142549"/>
                </a:cubicBezTo>
                <a:cubicBezTo>
                  <a:pt x="2218311" y="1139951"/>
                  <a:pt x="2203591" y="1139951"/>
                  <a:pt x="2191468" y="1141683"/>
                </a:cubicBezTo>
                <a:cubicBezTo>
                  <a:pt x="2191468" y="1141683"/>
                  <a:pt x="2191468" y="1141683"/>
                  <a:pt x="2191468" y="1141683"/>
                </a:cubicBezTo>
                <a:cubicBezTo>
                  <a:pt x="2143843" y="1148610"/>
                  <a:pt x="2091888" y="1145146"/>
                  <a:pt x="2044263" y="1142549"/>
                </a:cubicBezTo>
                <a:cubicBezTo>
                  <a:pt x="2041666" y="1142549"/>
                  <a:pt x="1996638" y="1146012"/>
                  <a:pt x="2009627" y="1156403"/>
                </a:cubicBezTo>
                <a:cubicBezTo>
                  <a:pt x="2018286" y="1164196"/>
                  <a:pt x="2036470" y="1158135"/>
                  <a:pt x="2046861" y="1157269"/>
                </a:cubicBezTo>
                <a:close/>
                <a:moveTo>
                  <a:pt x="2055520" y="1356428"/>
                </a:moveTo>
                <a:cubicBezTo>
                  <a:pt x="2079766" y="1359892"/>
                  <a:pt x="2104877" y="1359026"/>
                  <a:pt x="2129989" y="1359026"/>
                </a:cubicBezTo>
                <a:cubicBezTo>
                  <a:pt x="2155100" y="1359026"/>
                  <a:pt x="2180211" y="1359892"/>
                  <a:pt x="2205323" y="1359892"/>
                </a:cubicBezTo>
                <a:cubicBezTo>
                  <a:pt x="2213116" y="1359892"/>
                  <a:pt x="2257277" y="1371149"/>
                  <a:pt x="2256411" y="1358160"/>
                </a:cubicBezTo>
                <a:cubicBezTo>
                  <a:pt x="2255545" y="1345171"/>
                  <a:pt x="2187138" y="1350367"/>
                  <a:pt x="2174150" y="1349501"/>
                </a:cubicBezTo>
                <a:cubicBezTo>
                  <a:pt x="2150770" y="1347769"/>
                  <a:pt x="2126525" y="1346903"/>
                  <a:pt x="2103145" y="1345171"/>
                </a:cubicBezTo>
                <a:cubicBezTo>
                  <a:pt x="2089291" y="1344306"/>
                  <a:pt x="2065045" y="1335646"/>
                  <a:pt x="2051191" y="1339976"/>
                </a:cubicBezTo>
                <a:cubicBezTo>
                  <a:pt x="2037336" y="1346037"/>
                  <a:pt x="2045129" y="1354696"/>
                  <a:pt x="2055520" y="1356428"/>
                </a:cubicBezTo>
                <a:close/>
                <a:moveTo>
                  <a:pt x="2191468" y="1141683"/>
                </a:moveTo>
                <a:cubicBezTo>
                  <a:pt x="2191468" y="1141683"/>
                  <a:pt x="2191468" y="1141683"/>
                  <a:pt x="2191468" y="1141683"/>
                </a:cubicBezTo>
                <a:cubicBezTo>
                  <a:pt x="2192334" y="1141683"/>
                  <a:pt x="2192334" y="1141683"/>
                  <a:pt x="2191468" y="1141683"/>
                </a:cubicBezTo>
                <a:close/>
                <a:moveTo>
                  <a:pt x="2039068" y="1193637"/>
                </a:moveTo>
                <a:cubicBezTo>
                  <a:pt x="2084095" y="1191906"/>
                  <a:pt x="2129989" y="1191040"/>
                  <a:pt x="2175016" y="1191040"/>
                </a:cubicBezTo>
                <a:cubicBezTo>
                  <a:pt x="2182809" y="1191040"/>
                  <a:pt x="2204457" y="1198833"/>
                  <a:pt x="2208786" y="1187576"/>
                </a:cubicBezTo>
                <a:cubicBezTo>
                  <a:pt x="2212250" y="1178051"/>
                  <a:pt x="2201859" y="1169392"/>
                  <a:pt x="2193200" y="1175453"/>
                </a:cubicBezTo>
                <a:cubicBezTo>
                  <a:pt x="2184541" y="1180649"/>
                  <a:pt x="2188870" y="1178051"/>
                  <a:pt x="2193200" y="1175453"/>
                </a:cubicBezTo>
                <a:cubicBezTo>
                  <a:pt x="2168088" y="1191906"/>
                  <a:pt x="2115268" y="1179783"/>
                  <a:pt x="2086693" y="1178917"/>
                </a:cubicBezTo>
                <a:cubicBezTo>
                  <a:pt x="2064179" y="1178051"/>
                  <a:pt x="2041666" y="1176319"/>
                  <a:pt x="2019152" y="1178917"/>
                </a:cubicBezTo>
                <a:cubicBezTo>
                  <a:pt x="2014822" y="1179783"/>
                  <a:pt x="2007029" y="1183247"/>
                  <a:pt x="2007895" y="1189308"/>
                </a:cubicBezTo>
                <a:cubicBezTo>
                  <a:pt x="2008761" y="1197967"/>
                  <a:pt x="2033872" y="1194503"/>
                  <a:pt x="2039068" y="1193637"/>
                </a:cubicBezTo>
                <a:close/>
                <a:moveTo>
                  <a:pt x="2081497" y="1289753"/>
                </a:moveTo>
                <a:cubicBezTo>
                  <a:pt x="2118732" y="1286290"/>
                  <a:pt x="2156831" y="1282826"/>
                  <a:pt x="2194065" y="1286290"/>
                </a:cubicBezTo>
                <a:cubicBezTo>
                  <a:pt x="2205323" y="1287156"/>
                  <a:pt x="2219177" y="1301876"/>
                  <a:pt x="2228702" y="1292351"/>
                </a:cubicBezTo>
                <a:cubicBezTo>
                  <a:pt x="2239959" y="1281094"/>
                  <a:pt x="2217445" y="1277631"/>
                  <a:pt x="2211384" y="1277631"/>
                </a:cubicBezTo>
                <a:cubicBezTo>
                  <a:pt x="2168088" y="1275033"/>
                  <a:pt x="2125659" y="1275033"/>
                  <a:pt x="2082363" y="1275899"/>
                </a:cubicBezTo>
                <a:cubicBezTo>
                  <a:pt x="2058118" y="1276765"/>
                  <a:pt x="2053788" y="1292351"/>
                  <a:pt x="2081497" y="1289753"/>
                </a:cubicBezTo>
                <a:close/>
                <a:moveTo>
                  <a:pt x="2082363" y="1275899"/>
                </a:moveTo>
                <a:cubicBezTo>
                  <a:pt x="2123927" y="1274167"/>
                  <a:pt x="2078034" y="1275899"/>
                  <a:pt x="2082363" y="1275899"/>
                </a:cubicBezTo>
                <a:lnTo>
                  <a:pt x="2082363" y="1275899"/>
                </a:lnTo>
                <a:close/>
                <a:moveTo>
                  <a:pt x="2076302" y="1260312"/>
                </a:moveTo>
                <a:cubicBezTo>
                  <a:pt x="2115268" y="1257715"/>
                  <a:pt x="2151636" y="1252519"/>
                  <a:pt x="2191468" y="1255117"/>
                </a:cubicBezTo>
                <a:cubicBezTo>
                  <a:pt x="2198395" y="1255117"/>
                  <a:pt x="2233898" y="1262910"/>
                  <a:pt x="2237361" y="1254251"/>
                </a:cubicBezTo>
                <a:cubicBezTo>
                  <a:pt x="2242557" y="1242128"/>
                  <a:pt x="2207054" y="1243860"/>
                  <a:pt x="2202725" y="1243860"/>
                </a:cubicBezTo>
                <a:cubicBezTo>
                  <a:pt x="2159429" y="1244726"/>
                  <a:pt x="2115268" y="1238665"/>
                  <a:pt x="2071972" y="1244726"/>
                </a:cubicBezTo>
                <a:cubicBezTo>
                  <a:pt x="2077168" y="1243860"/>
                  <a:pt x="2102279" y="1240396"/>
                  <a:pt x="2071972" y="1244726"/>
                </a:cubicBezTo>
                <a:cubicBezTo>
                  <a:pt x="2071972" y="1244726"/>
                  <a:pt x="2071972" y="1244726"/>
                  <a:pt x="2071972" y="1244726"/>
                </a:cubicBezTo>
                <a:cubicBezTo>
                  <a:pt x="2042532" y="1249056"/>
                  <a:pt x="2045995" y="1262910"/>
                  <a:pt x="2076302" y="1260312"/>
                </a:cubicBezTo>
                <a:close/>
                <a:moveTo>
                  <a:pt x="2071106" y="1244726"/>
                </a:moveTo>
                <a:cubicBezTo>
                  <a:pt x="2071106" y="1244726"/>
                  <a:pt x="2071106" y="1244726"/>
                  <a:pt x="2071106" y="1244726"/>
                </a:cubicBezTo>
                <a:cubicBezTo>
                  <a:pt x="2071106" y="1244726"/>
                  <a:pt x="2070241" y="1244726"/>
                  <a:pt x="2071106" y="1244726"/>
                </a:cubicBezTo>
                <a:close/>
                <a:moveTo>
                  <a:pt x="2014822" y="1119169"/>
                </a:moveTo>
                <a:cubicBezTo>
                  <a:pt x="2023481" y="1129560"/>
                  <a:pt x="2050325" y="1122633"/>
                  <a:pt x="2060716" y="1120901"/>
                </a:cubicBezTo>
                <a:cubicBezTo>
                  <a:pt x="2099682" y="1116571"/>
                  <a:pt x="2142977" y="1117437"/>
                  <a:pt x="2181077" y="1123499"/>
                </a:cubicBezTo>
                <a:cubicBezTo>
                  <a:pt x="2185406" y="1124365"/>
                  <a:pt x="2220043" y="1132158"/>
                  <a:pt x="2208786" y="1119169"/>
                </a:cubicBezTo>
                <a:cubicBezTo>
                  <a:pt x="2201859" y="1110510"/>
                  <a:pt x="2181943" y="1113108"/>
                  <a:pt x="2172418" y="1113108"/>
                </a:cubicBezTo>
                <a:cubicBezTo>
                  <a:pt x="2126525" y="1110510"/>
                  <a:pt x="2080632" y="1105315"/>
                  <a:pt x="2034738" y="1107912"/>
                </a:cubicBezTo>
                <a:cubicBezTo>
                  <a:pt x="2033872" y="1107912"/>
                  <a:pt x="2033872" y="1107912"/>
                  <a:pt x="2034738" y="1107912"/>
                </a:cubicBezTo>
                <a:cubicBezTo>
                  <a:pt x="2030409" y="1107046"/>
                  <a:pt x="2006163" y="1107912"/>
                  <a:pt x="2014822" y="1119169"/>
                </a:cubicBezTo>
                <a:close/>
                <a:moveTo>
                  <a:pt x="1968929" y="963305"/>
                </a:moveTo>
                <a:cubicBezTo>
                  <a:pt x="1962868" y="968501"/>
                  <a:pt x="1945550" y="965037"/>
                  <a:pt x="1937757" y="965037"/>
                </a:cubicBezTo>
                <a:cubicBezTo>
                  <a:pt x="1919572" y="964171"/>
                  <a:pt x="1901388" y="964171"/>
                  <a:pt x="1883204" y="965037"/>
                </a:cubicBezTo>
                <a:cubicBezTo>
                  <a:pt x="1865886" y="965903"/>
                  <a:pt x="1788820" y="960708"/>
                  <a:pt x="1789686" y="986685"/>
                </a:cubicBezTo>
                <a:cubicBezTo>
                  <a:pt x="1837311" y="986685"/>
                  <a:pt x="1886668" y="976294"/>
                  <a:pt x="1934293" y="973696"/>
                </a:cubicBezTo>
                <a:cubicBezTo>
                  <a:pt x="1951611" y="972831"/>
                  <a:pt x="1966331" y="987551"/>
                  <a:pt x="1983650" y="978892"/>
                </a:cubicBezTo>
                <a:cubicBezTo>
                  <a:pt x="2002700" y="967635"/>
                  <a:pt x="1977588" y="956378"/>
                  <a:pt x="1968929" y="963305"/>
                </a:cubicBezTo>
                <a:cubicBezTo>
                  <a:pt x="1966331" y="965903"/>
                  <a:pt x="1967197" y="964171"/>
                  <a:pt x="1968929" y="963305"/>
                </a:cubicBezTo>
                <a:close/>
                <a:moveTo>
                  <a:pt x="1998370" y="1002271"/>
                </a:moveTo>
                <a:cubicBezTo>
                  <a:pt x="1956807" y="1002271"/>
                  <a:pt x="1914377" y="1001406"/>
                  <a:pt x="1872813" y="1003137"/>
                </a:cubicBezTo>
                <a:cubicBezTo>
                  <a:pt x="1881472" y="1003137"/>
                  <a:pt x="1902254" y="1001406"/>
                  <a:pt x="1872813" y="1003137"/>
                </a:cubicBezTo>
                <a:cubicBezTo>
                  <a:pt x="1848568" y="1004003"/>
                  <a:pt x="1808736" y="997942"/>
                  <a:pt x="1787088" y="1008333"/>
                </a:cubicBezTo>
                <a:cubicBezTo>
                  <a:pt x="1770636" y="1016126"/>
                  <a:pt x="1806138" y="1018724"/>
                  <a:pt x="1806138" y="1018724"/>
                </a:cubicBezTo>
                <a:cubicBezTo>
                  <a:pt x="1825188" y="1018724"/>
                  <a:pt x="1844238" y="1016126"/>
                  <a:pt x="1863288" y="1014394"/>
                </a:cubicBezTo>
                <a:cubicBezTo>
                  <a:pt x="1894461" y="1010930"/>
                  <a:pt x="1923902" y="1015260"/>
                  <a:pt x="1955075" y="1016992"/>
                </a:cubicBezTo>
                <a:cubicBezTo>
                  <a:pt x="1964600" y="1017858"/>
                  <a:pt x="2001834" y="1020456"/>
                  <a:pt x="1998370" y="1002271"/>
                </a:cubicBezTo>
                <a:close/>
                <a:moveTo>
                  <a:pt x="2007029" y="1083667"/>
                </a:moveTo>
                <a:cubicBezTo>
                  <a:pt x="2028677" y="1086265"/>
                  <a:pt x="2052922" y="1081935"/>
                  <a:pt x="2074570" y="1081935"/>
                </a:cubicBezTo>
                <a:cubicBezTo>
                  <a:pt x="2097084" y="1081935"/>
                  <a:pt x="2120463" y="1083667"/>
                  <a:pt x="2142977" y="1086265"/>
                </a:cubicBezTo>
                <a:cubicBezTo>
                  <a:pt x="2164625" y="1087997"/>
                  <a:pt x="2187138" y="1098387"/>
                  <a:pt x="2207920" y="1098387"/>
                </a:cubicBezTo>
                <a:cubicBezTo>
                  <a:pt x="2210518" y="1098387"/>
                  <a:pt x="2238227" y="1087997"/>
                  <a:pt x="2226970" y="1084533"/>
                </a:cubicBezTo>
                <a:cubicBezTo>
                  <a:pt x="2209652" y="1079337"/>
                  <a:pt x="2188005" y="1080203"/>
                  <a:pt x="2170686" y="1078471"/>
                </a:cubicBezTo>
                <a:cubicBezTo>
                  <a:pt x="2121329" y="1074142"/>
                  <a:pt x="2071106" y="1064617"/>
                  <a:pt x="2021750" y="1068081"/>
                </a:cubicBezTo>
                <a:cubicBezTo>
                  <a:pt x="2013956" y="1068081"/>
                  <a:pt x="1987113" y="1081069"/>
                  <a:pt x="2007029" y="1083667"/>
                </a:cubicBezTo>
                <a:close/>
                <a:moveTo>
                  <a:pt x="1771502" y="1038640"/>
                </a:moveTo>
                <a:cubicBezTo>
                  <a:pt x="1788820" y="1034310"/>
                  <a:pt x="1767172" y="1039506"/>
                  <a:pt x="1771502" y="1038640"/>
                </a:cubicBezTo>
                <a:lnTo>
                  <a:pt x="1771502" y="1038640"/>
                </a:lnTo>
                <a:close/>
                <a:moveTo>
                  <a:pt x="1968929" y="963305"/>
                </a:moveTo>
                <a:cubicBezTo>
                  <a:pt x="1968929" y="963305"/>
                  <a:pt x="1968929" y="963305"/>
                  <a:pt x="1968929" y="963305"/>
                </a:cubicBezTo>
                <a:cubicBezTo>
                  <a:pt x="1970661" y="961574"/>
                  <a:pt x="1969795" y="962440"/>
                  <a:pt x="1968929" y="963305"/>
                </a:cubicBezTo>
                <a:close/>
                <a:moveTo>
                  <a:pt x="1986247" y="1049031"/>
                </a:moveTo>
                <a:cubicBezTo>
                  <a:pt x="1992309" y="1036042"/>
                  <a:pt x="1933427" y="1037774"/>
                  <a:pt x="1927366" y="1037774"/>
                </a:cubicBezTo>
                <a:cubicBezTo>
                  <a:pt x="1877143" y="1038640"/>
                  <a:pt x="1820859" y="1026517"/>
                  <a:pt x="1771502" y="1038640"/>
                </a:cubicBezTo>
                <a:cubicBezTo>
                  <a:pt x="1764575" y="1040371"/>
                  <a:pt x="1742927" y="1046433"/>
                  <a:pt x="1755916" y="1056824"/>
                </a:cubicBezTo>
                <a:cubicBezTo>
                  <a:pt x="1763709" y="1062885"/>
                  <a:pt x="1796613" y="1049031"/>
                  <a:pt x="1806138" y="1049031"/>
                </a:cubicBezTo>
                <a:cubicBezTo>
                  <a:pt x="1847702" y="1047299"/>
                  <a:pt x="1893595" y="1047299"/>
                  <a:pt x="1935159" y="1050762"/>
                </a:cubicBezTo>
                <a:cubicBezTo>
                  <a:pt x="1947282" y="1050762"/>
                  <a:pt x="1979320" y="1065483"/>
                  <a:pt x="1986247" y="1049031"/>
                </a:cubicBezTo>
                <a:close/>
                <a:moveTo>
                  <a:pt x="1787088" y="894899"/>
                </a:moveTo>
                <a:cubicBezTo>
                  <a:pt x="1799211" y="891435"/>
                  <a:pt x="1774100" y="898362"/>
                  <a:pt x="1787088" y="894899"/>
                </a:cubicBezTo>
                <a:lnTo>
                  <a:pt x="1787088" y="894899"/>
                </a:lnTo>
                <a:close/>
                <a:moveTo>
                  <a:pt x="1999236" y="895765"/>
                </a:moveTo>
                <a:cubicBezTo>
                  <a:pt x="1978454" y="893167"/>
                  <a:pt x="1955075" y="895765"/>
                  <a:pt x="1934293" y="895765"/>
                </a:cubicBezTo>
                <a:cubicBezTo>
                  <a:pt x="1905718" y="895765"/>
                  <a:pt x="1878009" y="895765"/>
                  <a:pt x="1849434" y="894899"/>
                </a:cubicBezTo>
                <a:cubicBezTo>
                  <a:pt x="1830384" y="894899"/>
                  <a:pt x="1806138" y="889703"/>
                  <a:pt x="1787954" y="894899"/>
                </a:cubicBezTo>
                <a:cubicBezTo>
                  <a:pt x="1766307" y="900094"/>
                  <a:pt x="1790552" y="911351"/>
                  <a:pt x="1801809" y="909619"/>
                </a:cubicBezTo>
                <a:cubicBezTo>
                  <a:pt x="1827786" y="905290"/>
                  <a:pt x="1855495" y="907021"/>
                  <a:pt x="1881472" y="906156"/>
                </a:cubicBezTo>
                <a:cubicBezTo>
                  <a:pt x="1904852" y="906156"/>
                  <a:pt x="1928231" y="906156"/>
                  <a:pt x="1952477" y="907887"/>
                </a:cubicBezTo>
                <a:cubicBezTo>
                  <a:pt x="1969795" y="908753"/>
                  <a:pt x="1987979" y="913083"/>
                  <a:pt x="2005297" y="908753"/>
                </a:cubicBezTo>
                <a:cubicBezTo>
                  <a:pt x="2020884" y="905290"/>
                  <a:pt x="2009627" y="896631"/>
                  <a:pt x="1999236" y="895765"/>
                </a:cubicBezTo>
                <a:close/>
                <a:moveTo>
                  <a:pt x="1914377" y="926071"/>
                </a:moveTo>
                <a:cubicBezTo>
                  <a:pt x="1936891" y="923474"/>
                  <a:pt x="1893595" y="927803"/>
                  <a:pt x="1914377" y="926071"/>
                </a:cubicBezTo>
                <a:lnTo>
                  <a:pt x="1914377" y="926071"/>
                </a:lnTo>
                <a:close/>
                <a:moveTo>
                  <a:pt x="1987979" y="928669"/>
                </a:moveTo>
                <a:cubicBezTo>
                  <a:pt x="1963734" y="925206"/>
                  <a:pt x="1939488" y="924340"/>
                  <a:pt x="1915243" y="926071"/>
                </a:cubicBezTo>
                <a:cubicBezTo>
                  <a:pt x="1890997" y="927803"/>
                  <a:pt x="1865886" y="930401"/>
                  <a:pt x="1841641" y="930401"/>
                </a:cubicBezTo>
                <a:cubicBezTo>
                  <a:pt x="1828652" y="930401"/>
                  <a:pt x="1787954" y="924340"/>
                  <a:pt x="1779295" y="933865"/>
                </a:cubicBezTo>
                <a:cubicBezTo>
                  <a:pt x="1769770" y="944256"/>
                  <a:pt x="1787954" y="952915"/>
                  <a:pt x="1796613" y="950317"/>
                </a:cubicBezTo>
                <a:cubicBezTo>
                  <a:pt x="1819993" y="944256"/>
                  <a:pt x="1845104" y="945121"/>
                  <a:pt x="1869350" y="941658"/>
                </a:cubicBezTo>
                <a:cubicBezTo>
                  <a:pt x="1893595" y="938194"/>
                  <a:pt x="1916975" y="936462"/>
                  <a:pt x="1942086" y="936462"/>
                </a:cubicBezTo>
                <a:cubicBezTo>
                  <a:pt x="1958538" y="936462"/>
                  <a:pt x="1974125" y="944256"/>
                  <a:pt x="1989711" y="942524"/>
                </a:cubicBezTo>
                <a:cubicBezTo>
                  <a:pt x="2003566" y="941658"/>
                  <a:pt x="2002700" y="930401"/>
                  <a:pt x="1987979" y="928669"/>
                </a:cubicBezTo>
                <a:close/>
                <a:moveTo>
                  <a:pt x="226720" y="224685"/>
                </a:moveTo>
                <a:cubicBezTo>
                  <a:pt x="200743" y="223819"/>
                  <a:pt x="174765" y="221221"/>
                  <a:pt x="148788" y="217758"/>
                </a:cubicBezTo>
                <a:cubicBezTo>
                  <a:pt x="142727" y="216892"/>
                  <a:pt x="19768" y="202171"/>
                  <a:pt x="18036" y="213428"/>
                </a:cubicBezTo>
                <a:cubicBezTo>
                  <a:pt x="16304" y="229015"/>
                  <a:pt x="89906" y="229880"/>
                  <a:pt x="93370" y="229880"/>
                </a:cubicBezTo>
                <a:cubicBezTo>
                  <a:pt x="117615" y="230746"/>
                  <a:pt x="149654" y="230746"/>
                  <a:pt x="173034" y="237674"/>
                </a:cubicBezTo>
                <a:cubicBezTo>
                  <a:pt x="190352" y="242869"/>
                  <a:pt x="231049" y="250662"/>
                  <a:pt x="248368" y="241137"/>
                </a:cubicBezTo>
                <a:cubicBezTo>
                  <a:pt x="274345" y="225551"/>
                  <a:pt x="238843" y="224685"/>
                  <a:pt x="226720" y="224685"/>
                </a:cubicBezTo>
                <a:close/>
                <a:moveTo>
                  <a:pt x="227586" y="1106181"/>
                </a:moveTo>
                <a:cubicBezTo>
                  <a:pt x="208536" y="1100119"/>
                  <a:pt x="186888" y="1101851"/>
                  <a:pt x="167838" y="1105315"/>
                </a:cubicBezTo>
                <a:lnTo>
                  <a:pt x="169570" y="1105315"/>
                </a:lnTo>
                <a:lnTo>
                  <a:pt x="167838" y="1105315"/>
                </a:lnTo>
                <a:cubicBezTo>
                  <a:pt x="123677" y="1113108"/>
                  <a:pt x="78649" y="1106181"/>
                  <a:pt x="34488" y="1116571"/>
                </a:cubicBezTo>
                <a:cubicBezTo>
                  <a:pt x="15438" y="1120901"/>
                  <a:pt x="26695" y="1135622"/>
                  <a:pt x="41415" y="1133024"/>
                </a:cubicBezTo>
                <a:cubicBezTo>
                  <a:pt x="56136" y="1130426"/>
                  <a:pt x="72588" y="1122633"/>
                  <a:pt x="87309" y="1122633"/>
                </a:cubicBezTo>
                <a:cubicBezTo>
                  <a:pt x="126274" y="1120901"/>
                  <a:pt x="168704" y="1117437"/>
                  <a:pt x="208536" y="1120035"/>
                </a:cubicBezTo>
                <a:cubicBezTo>
                  <a:pt x="215463" y="1120901"/>
                  <a:pt x="224988" y="1124365"/>
                  <a:pt x="232781" y="1120901"/>
                </a:cubicBezTo>
                <a:cubicBezTo>
                  <a:pt x="239709" y="1115706"/>
                  <a:pt x="233647" y="1107912"/>
                  <a:pt x="227586" y="1106181"/>
                </a:cubicBezTo>
                <a:close/>
                <a:moveTo>
                  <a:pt x="179095" y="1143415"/>
                </a:moveTo>
                <a:cubicBezTo>
                  <a:pt x="179095" y="1143415"/>
                  <a:pt x="179095" y="1143415"/>
                  <a:pt x="179095" y="1143415"/>
                </a:cubicBezTo>
                <a:cubicBezTo>
                  <a:pt x="179961" y="1142549"/>
                  <a:pt x="179095" y="1143415"/>
                  <a:pt x="179095" y="1143415"/>
                </a:cubicBezTo>
                <a:close/>
                <a:moveTo>
                  <a:pt x="2860816" y="585769"/>
                </a:moveTo>
                <a:cubicBezTo>
                  <a:pt x="2843497" y="584037"/>
                  <a:pt x="2821850" y="574512"/>
                  <a:pt x="2804531" y="579708"/>
                </a:cubicBezTo>
                <a:cubicBezTo>
                  <a:pt x="2795007" y="582305"/>
                  <a:pt x="2789811" y="596160"/>
                  <a:pt x="2802800" y="597892"/>
                </a:cubicBezTo>
                <a:cubicBezTo>
                  <a:pt x="2824448" y="600490"/>
                  <a:pt x="2846961" y="597026"/>
                  <a:pt x="2869475" y="599624"/>
                </a:cubicBezTo>
                <a:cubicBezTo>
                  <a:pt x="2894586" y="602221"/>
                  <a:pt x="2920563" y="601356"/>
                  <a:pt x="2945675" y="602221"/>
                </a:cubicBezTo>
                <a:cubicBezTo>
                  <a:pt x="2954334" y="602221"/>
                  <a:pt x="2974250" y="608283"/>
                  <a:pt x="2989836" y="610015"/>
                </a:cubicBezTo>
                <a:lnTo>
                  <a:pt x="2989836" y="590965"/>
                </a:lnTo>
                <a:cubicBezTo>
                  <a:pt x="2966457" y="588367"/>
                  <a:pt x="2935284" y="588367"/>
                  <a:pt x="2929223" y="588367"/>
                </a:cubicBezTo>
                <a:cubicBezTo>
                  <a:pt x="2906709" y="588367"/>
                  <a:pt x="2883329" y="587501"/>
                  <a:pt x="2860816" y="585769"/>
                </a:cubicBezTo>
                <a:close/>
                <a:moveTo>
                  <a:pt x="179095" y="1143415"/>
                </a:moveTo>
                <a:cubicBezTo>
                  <a:pt x="170436" y="1148610"/>
                  <a:pt x="144459" y="1145146"/>
                  <a:pt x="134934" y="1146012"/>
                </a:cubicBezTo>
                <a:cubicBezTo>
                  <a:pt x="113286" y="1146878"/>
                  <a:pt x="90772" y="1147744"/>
                  <a:pt x="69125" y="1150342"/>
                </a:cubicBezTo>
                <a:cubicBezTo>
                  <a:pt x="59600" y="1151208"/>
                  <a:pt x="25829" y="1167660"/>
                  <a:pt x="53538" y="1169392"/>
                </a:cubicBezTo>
                <a:cubicBezTo>
                  <a:pt x="75186" y="1171124"/>
                  <a:pt x="100297" y="1161599"/>
                  <a:pt x="122811" y="1159867"/>
                </a:cubicBezTo>
                <a:cubicBezTo>
                  <a:pt x="143593" y="1158135"/>
                  <a:pt x="165240" y="1155537"/>
                  <a:pt x="186022" y="1156403"/>
                </a:cubicBezTo>
                <a:cubicBezTo>
                  <a:pt x="199011" y="1157269"/>
                  <a:pt x="229318" y="1165062"/>
                  <a:pt x="241440" y="1158135"/>
                </a:cubicBezTo>
                <a:cubicBezTo>
                  <a:pt x="257027" y="1147744"/>
                  <a:pt x="189486" y="1136487"/>
                  <a:pt x="179095" y="1143415"/>
                </a:cubicBezTo>
                <a:cubicBezTo>
                  <a:pt x="177363" y="1145146"/>
                  <a:pt x="178229" y="1144281"/>
                  <a:pt x="179095" y="1143415"/>
                </a:cubicBezTo>
                <a:close/>
                <a:moveTo>
                  <a:pt x="720288" y="1009199"/>
                </a:moveTo>
                <a:cubicBezTo>
                  <a:pt x="696909" y="1006601"/>
                  <a:pt x="672663" y="1006601"/>
                  <a:pt x="649284" y="1005735"/>
                </a:cubicBezTo>
                <a:cubicBezTo>
                  <a:pt x="602524" y="1004003"/>
                  <a:pt x="554899" y="997942"/>
                  <a:pt x="508140" y="1004869"/>
                </a:cubicBezTo>
                <a:cubicBezTo>
                  <a:pt x="493420" y="1006601"/>
                  <a:pt x="490822" y="1019590"/>
                  <a:pt x="508140" y="1020456"/>
                </a:cubicBezTo>
                <a:cubicBezTo>
                  <a:pt x="531520" y="1020456"/>
                  <a:pt x="554899" y="1016126"/>
                  <a:pt x="579145" y="1016126"/>
                </a:cubicBezTo>
                <a:cubicBezTo>
                  <a:pt x="625038" y="1016126"/>
                  <a:pt x="668334" y="1015260"/>
                  <a:pt x="713361" y="1021321"/>
                </a:cubicBezTo>
                <a:cubicBezTo>
                  <a:pt x="728947" y="1024785"/>
                  <a:pt x="745399" y="1011796"/>
                  <a:pt x="720288" y="1009199"/>
                </a:cubicBezTo>
                <a:close/>
                <a:moveTo>
                  <a:pt x="502945" y="1039506"/>
                </a:moveTo>
                <a:lnTo>
                  <a:pt x="502945" y="1039506"/>
                </a:lnTo>
                <a:cubicBezTo>
                  <a:pt x="480431" y="1060287"/>
                  <a:pt x="570486" y="1049896"/>
                  <a:pt x="576547" y="1049031"/>
                </a:cubicBezTo>
                <a:cubicBezTo>
                  <a:pt x="596463" y="1047299"/>
                  <a:pt x="618977" y="1046433"/>
                  <a:pt x="638893" y="1051628"/>
                </a:cubicBezTo>
                <a:cubicBezTo>
                  <a:pt x="649284" y="1054226"/>
                  <a:pt x="672663" y="1063751"/>
                  <a:pt x="678725" y="1048165"/>
                </a:cubicBezTo>
                <a:cubicBezTo>
                  <a:pt x="684786" y="1029980"/>
                  <a:pt x="632831" y="1037774"/>
                  <a:pt x="624172" y="1037774"/>
                </a:cubicBezTo>
                <a:cubicBezTo>
                  <a:pt x="598195" y="1037774"/>
                  <a:pt x="573084" y="1037774"/>
                  <a:pt x="547106" y="1038640"/>
                </a:cubicBezTo>
                <a:cubicBezTo>
                  <a:pt x="534984" y="1037774"/>
                  <a:pt x="512470" y="1030846"/>
                  <a:pt x="502945" y="1039506"/>
                </a:cubicBezTo>
                <a:cubicBezTo>
                  <a:pt x="503811" y="1037774"/>
                  <a:pt x="504677" y="1036908"/>
                  <a:pt x="502945" y="1039506"/>
                </a:cubicBezTo>
                <a:close/>
                <a:moveTo>
                  <a:pt x="2894586" y="625601"/>
                </a:moveTo>
                <a:cubicBezTo>
                  <a:pt x="2868609" y="625601"/>
                  <a:pt x="2842632" y="624735"/>
                  <a:pt x="2816654" y="625601"/>
                </a:cubicBezTo>
                <a:cubicBezTo>
                  <a:pt x="2793275" y="625601"/>
                  <a:pt x="2793275" y="653310"/>
                  <a:pt x="2812325" y="644651"/>
                </a:cubicBezTo>
                <a:cubicBezTo>
                  <a:pt x="2819252" y="641187"/>
                  <a:pt x="2815789" y="642919"/>
                  <a:pt x="2812325" y="644651"/>
                </a:cubicBezTo>
                <a:cubicBezTo>
                  <a:pt x="2827045" y="637724"/>
                  <a:pt x="2846095" y="641187"/>
                  <a:pt x="2861682" y="640321"/>
                </a:cubicBezTo>
                <a:cubicBezTo>
                  <a:pt x="2889391" y="639456"/>
                  <a:pt x="2916234" y="639456"/>
                  <a:pt x="2943943" y="639456"/>
                </a:cubicBezTo>
                <a:cubicBezTo>
                  <a:pt x="2945675" y="639456"/>
                  <a:pt x="2969920" y="641187"/>
                  <a:pt x="2989836" y="640321"/>
                </a:cubicBezTo>
                <a:lnTo>
                  <a:pt x="2989836" y="622137"/>
                </a:lnTo>
                <a:cubicBezTo>
                  <a:pt x="2984641" y="623003"/>
                  <a:pt x="2978579" y="623869"/>
                  <a:pt x="2975116" y="623869"/>
                </a:cubicBezTo>
                <a:cubicBezTo>
                  <a:pt x="2948273" y="623869"/>
                  <a:pt x="2921429" y="625601"/>
                  <a:pt x="2894586" y="625601"/>
                </a:cubicBezTo>
                <a:close/>
                <a:moveTo>
                  <a:pt x="69990" y="1075874"/>
                </a:moveTo>
                <a:cubicBezTo>
                  <a:pt x="65661" y="1075874"/>
                  <a:pt x="39684" y="1072410"/>
                  <a:pt x="40549" y="1081935"/>
                </a:cubicBezTo>
                <a:cubicBezTo>
                  <a:pt x="42281" y="1099253"/>
                  <a:pt x="60466" y="1095790"/>
                  <a:pt x="71722" y="1092326"/>
                </a:cubicBezTo>
                <a:cubicBezTo>
                  <a:pt x="108091" y="1080203"/>
                  <a:pt x="150520" y="1083667"/>
                  <a:pt x="188620" y="1081069"/>
                </a:cubicBezTo>
                <a:cubicBezTo>
                  <a:pt x="199011" y="1080203"/>
                  <a:pt x="222390" y="1084533"/>
                  <a:pt x="231915" y="1079337"/>
                </a:cubicBezTo>
                <a:cubicBezTo>
                  <a:pt x="240575" y="1074142"/>
                  <a:pt x="232781" y="1066349"/>
                  <a:pt x="227586" y="1063751"/>
                </a:cubicBezTo>
                <a:cubicBezTo>
                  <a:pt x="219793" y="1059421"/>
                  <a:pt x="210268" y="1062885"/>
                  <a:pt x="202475" y="1064617"/>
                </a:cubicBezTo>
                <a:cubicBezTo>
                  <a:pt x="204206" y="1064617"/>
                  <a:pt x="204206" y="1064617"/>
                  <a:pt x="202475" y="1064617"/>
                </a:cubicBezTo>
                <a:cubicBezTo>
                  <a:pt x="192950" y="1066349"/>
                  <a:pt x="199011" y="1065483"/>
                  <a:pt x="202475" y="1064617"/>
                </a:cubicBezTo>
                <a:cubicBezTo>
                  <a:pt x="159179" y="1074142"/>
                  <a:pt x="112420" y="1075008"/>
                  <a:pt x="69990" y="1075874"/>
                </a:cubicBezTo>
                <a:close/>
                <a:moveTo>
                  <a:pt x="201609" y="1064617"/>
                </a:moveTo>
                <a:cubicBezTo>
                  <a:pt x="201609" y="1064617"/>
                  <a:pt x="201609" y="1064617"/>
                  <a:pt x="201609" y="1064617"/>
                </a:cubicBezTo>
                <a:cubicBezTo>
                  <a:pt x="201609" y="1064617"/>
                  <a:pt x="201609" y="1064617"/>
                  <a:pt x="201609" y="1064617"/>
                </a:cubicBezTo>
                <a:lnTo>
                  <a:pt x="201609" y="1064617"/>
                </a:lnTo>
                <a:close/>
                <a:moveTo>
                  <a:pt x="192084" y="1027383"/>
                </a:moveTo>
                <a:cubicBezTo>
                  <a:pt x="192084" y="1027383"/>
                  <a:pt x="192084" y="1027383"/>
                  <a:pt x="192084" y="1027383"/>
                </a:cubicBezTo>
                <a:cubicBezTo>
                  <a:pt x="154850" y="1036042"/>
                  <a:pt x="114152" y="1036908"/>
                  <a:pt x="76052" y="1035176"/>
                </a:cubicBezTo>
                <a:cubicBezTo>
                  <a:pt x="66527" y="1034310"/>
                  <a:pt x="39684" y="1029980"/>
                  <a:pt x="34488" y="1040371"/>
                </a:cubicBezTo>
                <a:cubicBezTo>
                  <a:pt x="23231" y="1061153"/>
                  <a:pt x="59600" y="1049896"/>
                  <a:pt x="67393" y="1049031"/>
                </a:cubicBezTo>
                <a:cubicBezTo>
                  <a:pt x="106359" y="1043835"/>
                  <a:pt x="152252" y="1038640"/>
                  <a:pt x="192084" y="1043835"/>
                </a:cubicBezTo>
                <a:cubicBezTo>
                  <a:pt x="224988" y="1049031"/>
                  <a:pt x="226720" y="1019590"/>
                  <a:pt x="192084" y="1027383"/>
                </a:cubicBezTo>
                <a:cubicBezTo>
                  <a:pt x="194681" y="1027383"/>
                  <a:pt x="195547" y="1026517"/>
                  <a:pt x="192084" y="1027383"/>
                </a:cubicBezTo>
                <a:close/>
                <a:moveTo>
                  <a:pt x="190352" y="1028249"/>
                </a:moveTo>
                <a:cubicBezTo>
                  <a:pt x="172168" y="1031712"/>
                  <a:pt x="183424" y="1029115"/>
                  <a:pt x="190352" y="1028249"/>
                </a:cubicBezTo>
                <a:lnTo>
                  <a:pt x="190352" y="1028249"/>
                </a:lnTo>
                <a:close/>
                <a:moveTo>
                  <a:pt x="965341" y="1191906"/>
                </a:moveTo>
                <a:cubicBezTo>
                  <a:pt x="963609" y="1192771"/>
                  <a:pt x="962743" y="1192771"/>
                  <a:pt x="962743" y="1193637"/>
                </a:cubicBezTo>
                <a:cubicBezTo>
                  <a:pt x="964475" y="1192771"/>
                  <a:pt x="972268" y="1188442"/>
                  <a:pt x="965341" y="1191906"/>
                </a:cubicBezTo>
                <a:close/>
                <a:moveTo>
                  <a:pt x="945425" y="1242994"/>
                </a:moveTo>
                <a:cubicBezTo>
                  <a:pt x="923777" y="1243860"/>
                  <a:pt x="902995" y="1245592"/>
                  <a:pt x="881347" y="1247324"/>
                </a:cubicBezTo>
                <a:cubicBezTo>
                  <a:pt x="838052" y="1249921"/>
                  <a:pt x="796488" y="1249921"/>
                  <a:pt x="754925" y="1241262"/>
                </a:cubicBezTo>
                <a:cubicBezTo>
                  <a:pt x="740204" y="1237799"/>
                  <a:pt x="731545" y="1250787"/>
                  <a:pt x="746265" y="1258581"/>
                </a:cubicBezTo>
                <a:cubicBezTo>
                  <a:pt x="763584" y="1266374"/>
                  <a:pt x="796488" y="1260312"/>
                  <a:pt x="814672" y="1260312"/>
                </a:cubicBezTo>
                <a:cubicBezTo>
                  <a:pt x="839784" y="1261178"/>
                  <a:pt x="864895" y="1261178"/>
                  <a:pt x="890006" y="1260312"/>
                </a:cubicBezTo>
                <a:cubicBezTo>
                  <a:pt x="909922" y="1260312"/>
                  <a:pt x="931570" y="1263776"/>
                  <a:pt x="951486" y="1260312"/>
                </a:cubicBezTo>
                <a:cubicBezTo>
                  <a:pt x="968804" y="1255117"/>
                  <a:pt x="960145" y="1242128"/>
                  <a:pt x="945425" y="1242994"/>
                </a:cubicBezTo>
                <a:close/>
                <a:moveTo>
                  <a:pt x="941961" y="1293217"/>
                </a:moveTo>
                <a:lnTo>
                  <a:pt x="941961" y="1293217"/>
                </a:lnTo>
                <a:cubicBezTo>
                  <a:pt x="958413" y="1278497"/>
                  <a:pt x="902995" y="1279362"/>
                  <a:pt x="896934" y="1280228"/>
                </a:cubicBezTo>
                <a:cubicBezTo>
                  <a:pt x="851041" y="1281094"/>
                  <a:pt x="805147" y="1275033"/>
                  <a:pt x="759254" y="1270703"/>
                </a:cubicBezTo>
                <a:cubicBezTo>
                  <a:pt x="747997" y="1269837"/>
                  <a:pt x="717691" y="1281960"/>
                  <a:pt x="741936" y="1286290"/>
                </a:cubicBezTo>
                <a:cubicBezTo>
                  <a:pt x="763584" y="1289753"/>
                  <a:pt x="787829" y="1287156"/>
                  <a:pt x="809477" y="1288021"/>
                </a:cubicBezTo>
                <a:cubicBezTo>
                  <a:pt x="836320" y="1288887"/>
                  <a:pt x="862297" y="1292351"/>
                  <a:pt x="889140" y="1294949"/>
                </a:cubicBezTo>
                <a:cubicBezTo>
                  <a:pt x="903861" y="1294949"/>
                  <a:pt x="929838" y="1303608"/>
                  <a:pt x="941961" y="1293217"/>
                </a:cubicBezTo>
                <a:cubicBezTo>
                  <a:pt x="939363" y="1294949"/>
                  <a:pt x="938497" y="1295815"/>
                  <a:pt x="941961" y="1293217"/>
                </a:cubicBezTo>
                <a:close/>
                <a:moveTo>
                  <a:pt x="950620" y="1259446"/>
                </a:moveTo>
                <a:cubicBezTo>
                  <a:pt x="936765" y="1262044"/>
                  <a:pt x="960145" y="1256849"/>
                  <a:pt x="950620" y="1259446"/>
                </a:cubicBezTo>
                <a:lnTo>
                  <a:pt x="950620" y="1259446"/>
                </a:lnTo>
                <a:close/>
                <a:moveTo>
                  <a:pt x="960145" y="1176319"/>
                </a:moveTo>
                <a:cubicBezTo>
                  <a:pt x="949754" y="1173721"/>
                  <a:pt x="935900" y="1177185"/>
                  <a:pt x="925509" y="1178051"/>
                </a:cubicBezTo>
                <a:cubicBezTo>
                  <a:pt x="902129" y="1179783"/>
                  <a:pt x="877884" y="1178917"/>
                  <a:pt x="853638" y="1178917"/>
                </a:cubicBezTo>
                <a:cubicBezTo>
                  <a:pt x="841515" y="1178917"/>
                  <a:pt x="732411" y="1162465"/>
                  <a:pt x="729813" y="1174587"/>
                </a:cubicBezTo>
                <a:cubicBezTo>
                  <a:pt x="728947" y="1178051"/>
                  <a:pt x="941961" y="1204028"/>
                  <a:pt x="964475" y="1191906"/>
                </a:cubicBezTo>
                <a:cubicBezTo>
                  <a:pt x="974865" y="1186710"/>
                  <a:pt x="966206" y="1178051"/>
                  <a:pt x="960145" y="1176319"/>
                </a:cubicBezTo>
                <a:close/>
                <a:moveTo>
                  <a:pt x="959279" y="1090594"/>
                </a:moveTo>
                <a:lnTo>
                  <a:pt x="959279" y="1090594"/>
                </a:lnTo>
                <a:cubicBezTo>
                  <a:pt x="967938" y="1085399"/>
                  <a:pt x="960145" y="1076740"/>
                  <a:pt x="954084" y="1075008"/>
                </a:cubicBezTo>
                <a:cubicBezTo>
                  <a:pt x="943693" y="1072410"/>
                  <a:pt x="929838" y="1075874"/>
                  <a:pt x="919447" y="1076740"/>
                </a:cubicBezTo>
                <a:cubicBezTo>
                  <a:pt x="896068" y="1078471"/>
                  <a:pt x="871822" y="1077605"/>
                  <a:pt x="847577" y="1077605"/>
                </a:cubicBezTo>
                <a:cubicBezTo>
                  <a:pt x="835454" y="1077605"/>
                  <a:pt x="726350" y="1061153"/>
                  <a:pt x="724618" y="1073276"/>
                </a:cubicBezTo>
                <a:cubicBezTo>
                  <a:pt x="723752" y="1075874"/>
                  <a:pt x="935900" y="1102717"/>
                  <a:pt x="959279" y="1090594"/>
                </a:cubicBezTo>
                <a:close/>
                <a:moveTo>
                  <a:pt x="2090157" y="35051"/>
                </a:moveTo>
                <a:cubicBezTo>
                  <a:pt x="2110938" y="38515"/>
                  <a:pt x="2133452" y="36783"/>
                  <a:pt x="2154234" y="37649"/>
                </a:cubicBezTo>
                <a:cubicBezTo>
                  <a:pt x="2180211" y="37649"/>
                  <a:pt x="2205323" y="38515"/>
                  <a:pt x="2231300" y="40246"/>
                </a:cubicBezTo>
                <a:cubicBezTo>
                  <a:pt x="2248618" y="41112"/>
                  <a:pt x="2287584" y="57565"/>
                  <a:pt x="2303170" y="51503"/>
                </a:cubicBezTo>
                <a:cubicBezTo>
                  <a:pt x="2323952" y="43710"/>
                  <a:pt x="2291047" y="33319"/>
                  <a:pt x="2284986" y="33319"/>
                </a:cubicBezTo>
                <a:cubicBezTo>
                  <a:pt x="2263338" y="33319"/>
                  <a:pt x="2241690" y="31587"/>
                  <a:pt x="2220909" y="28990"/>
                </a:cubicBezTo>
                <a:cubicBezTo>
                  <a:pt x="2195797" y="26392"/>
                  <a:pt x="2170686" y="24660"/>
                  <a:pt x="2145575" y="22928"/>
                </a:cubicBezTo>
                <a:cubicBezTo>
                  <a:pt x="2130854" y="22062"/>
                  <a:pt x="2093620" y="13403"/>
                  <a:pt x="2079766" y="22062"/>
                </a:cubicBezTo>
                <a:cubicBezTo>
                  <a:pt x="2065911" y="28990"/>
                  <a:pt x="2084095" y="33319"/>
                  <a:pt x="2090157" y="35051"/>
                </a:cubicBezTo>
                <a:close/>
                <a:moveTo>
                  <a:pt x="582609" y="1308803"/>
                </a:moveTo>
                <a:cubicBezTo>
                  <a:pt x="584341" y="1307937"/>
                  <a:pt x="585206" y="1307937"/>
                  <a:pt x="582609" y="1308803"/>
                </a:cubicBezTo>
                <a:lnTo>
                  <a:pt x="582609" y="1308803"/>
                </a:lnTo>
                <a:close/>
                <a:moveTo>
                  <a:pt x="590402" y="1325256"/>
                </a:moveTo>
                <a:cubicBezTo>
                  <a:pt x="603390" y="1325256"/>
                  <a:pt x="615513" y="1321792"/>
                  <a:pt x="628502" y="1321792"/>
                </a:cubicBezTo>
                <a:cubicBezTo>
                  <a:pt x="657943" y="1320926"/>
                  <a:pt x="685652" y="1324390"/>
                  <a:pt x="715093" y="1326122"/>
                </a:cubicBezTo>
                <a:cubicBezTo>
                  <a:pt x="723752" y="1326987"/>
                  <a:pt x="734143" y="1314865"/>
                  <a:pt x="721154" y="1311401"/>
                </a:cubicBezTo>
                <a:cubicBezTo>
                  <a:pt x="704702" y="1307071"/>
                  <a:pt x="687384" y="1309669"/>
                  <a:pt x="670932" y="1308803"/>
                </a:cubicBezTo>
                <a:cubicBezTo>
                  <a:pt x="647552" y="1307937"/>
                  <a:pt x="603390" y="1298412"/>
                  <a:pt x="581743" y="1308803"/>
                </a:cubicBezTo>
                <a:cubicBezTo>
                  <a:pt x="581743" y="1308803"/>
                  <a:pt x="581743" y="1308803"/>
                  <a:pt x="581743" y="1308803"/>
                </a:cubicBezTo>
                <a:cubicBezTo>
                  <a:pt x="579145" y="1310535"/>
                  <a:pt x="580011" y="1309669"/>
                  <a:pt x="581743" y="1308803"/>
                </a:cubicBezTo>
                <a:cubicBezTo>
                  <a:pt x="567888" y="1315730"/>
                  <a:pt x="582609" y="1325256"/>
                  <a:pt x="590402" y="1325256"/>
                </a:cubicBezTo>
                <a:close/>
                <a:moveTo>
                  <a:pt x="759254" y="1225676"/>
                </a:moveTo>
                <a:cubicBezTo>
                  <a:pt x="810343" y="1230872"/>
                  <a:pt x="867493" y="1227408"/>
                  <a:pt x="919447" y="1224810"/>
                </a:cubicBezTo>
                <a:cubicBezTo>
                  <a:pt x="928972" y="1223944"/>
                  <a:pt x="941961" y="1225676"/>
                  <a:pt x="950620" y="1220480"/>
                </a:cubicBezTo>
                <a:cubicBezTo>
                  <a:pt x="966206" y="1210090"/>
                  <a:pt x="937631" y="1209224"/>
                  <a:pt x="932436" y="1210090"/>
                </a:cubicBezTo>
                <a:cubicBezTo>
                  <a:pt x="891738" y="1213553"/>
                  <a:pt x="852772" y="1217017"/>
                  <a:pt x="812075" y="1217017"/>
                </a:cubicBezTo>
                <a:cubicBezTo>
                  <a:pt x="791293" y="1217017"/>
                  <a:pt x="770511" y="1216151"/>
                  <a:pt x="751461" y="1208358"/>
                </a:cubicBezTo>
                <a:cubicBezTo>
                  <a:pt x="745399" y="1205760"/>
                  <a:pt x="734143" y="1206626"/>
                  <a:pt x="733277" y="1215285"/>
                </a:cubicBezTo>
                <a:cubicBezTo>
                  <a:pt x="731545" y="1223944"/>
                  <a:pt x="754059" y="1224810"/>
                  <a:pt x="759254" y="1225676"/>
                </a:cubicBezTo>
                <a:close/>
                <a:moveTo>
                  <a:pt x="581743" y="1309669"/>
                </a:moveTo>
                <a:cubicBezTo>
                  <a:pt x="581743" y="1309669"/>
                  <a:pt x="581743" y="1309669"/>
                  <a:pt x="581743" y="1309669"/>
                </a:cubicBezTo>
                <a:cubicBezTo>
                  <a:pt x="581743" y="1309669"/>
                  <a:pt x="582609" y="1309669"/>
                  <a:pt x="582609" y="1308803"/>
                </a:cubicBezTo>
                <a:cubicBezTo>
                  <a:pt x="582609" y="1308803"/>
                  <a:pt x="581743" y="1309669"/>
                  <a:pt x="581743" y="1309669"/>
                </a:cubicBezTo>
                <a:close/>
                <a:moveTo>
                  <a:pt x="22365" y="450687"/>
                </a:moveTo>
                <a:cubicBezTo>
                  <a:pt x="29293" y="444626"/>
                  <a:pt x="16304" y="455883"/>
                  <a:pt x="22365" y="450687"/>
                </a:cubicBezTo>
                <a:lnTo>
                  <a:pt x="22365" y="450687"/>
                </a:lnTo>
                <a:close/>
                <a:moveTo>
                  <a:pt x="1492679" y="487921"/>
                </a:moveTo>
                <a:lnTo>
                  <a:pt x="1492679" y="487921"/>
                </a:lnTo>
                <a:cubicBezTo>
                  <a:pt x="1505668" y="475799"/>
                  <a:pt x="1453713" y="471469"/>
                  <a:pt x="1447652" y="471469"/>
                </a:cubicBezTo>
                <a:cubicBezTo>
                  <a:pt x="1423407" y="469737"/>
                  <a:pt x="1400893" y="464542"/>
                  <a:pt x="1376648" y="464542"/>
                </a:cubicBezTo>
                <a:cubicBezTo>
                  <a:pt x="1349804" y="464542"/>
                  <a:pt x="1319497" y="468871"/>
                  <a:pt x="1293520" y="464542"/>
                </a:cubicBezTo>
                <a:cubicBezTo>
                  <a:pt x="1275336" y="461078"/>
                  <a:pt x="1268409" y="482726"/>
                  <a:pt x="1288325" y="483592"/>
                </a:cubicBezTo>
                <a:cubicBezTo>
                  <a:pt x="1306509" y="484458"/>
                  <a:pt x="1323827" y="477530"/>
                  <a:pt x="1342011" y="477530"/>
                </a:cubicBezTo>
                <a:cubicBezTo>
                  <a:pt x="1369720" y="476665"/>
                  <a:pt x="1399161" y="476665"/>
                  <a:pt x="1426870" y="480128"/>
                </a:cubicBezTo>
                <a:cubicBezTo>
                  <a:pt x="1438993" y="480994"/>
                  <a:pt x="1481422" y="497446"/>
                  <a:pt x="1492679" y="487921"/>
                </a:cubicBezTo>
                <a:cubicBezTo>
                  <a:pt x="1491813" y="488787"/>
                  <a:pt x="1490947" y="488787"/>
                  <a:pt x="1492679" y="487921"/>
                </a:cubicBezTo>
                <a:close/>
                <a:moveTo>
                  <a:pt x="1289191" y="595294"/>
                </a:moveTo>
                <a:cubicBezTo>
                  <a:pt x="1310838" y="597892"/>
                  <a:pt x="1333352" y="594428"/>
                  <a:pt x="1355865" y="597026"/>
                </a:cubicBezTo>
                <a:cubicBezTo>
                  <a:pt x="1380977" y="599624"/>
                  <a:pt x="1406954" y="598758"/>
                  <a:pt x="1432066" y="599624"/>
                </a:cubicBezTo>
                <a:cubicBezTo>
                  <a:pt x="1445920" y="600490"/>
                  <a:pt x="1485752" y="613478"/>
                  <a:pt x="1497009" y="604819"/>
                </a:cubicBezTo>
                <a:lnTo>
                  <a:pt x="1497009" y="604819"/>
                </a:lnTo>
                <a:cubicBezTo>
                  <a:pt x="1520388" y="584903"/>
                  <a:pt x="1426004" y="586635"/>
                  <a:pt x="1415613" y="586635"/>
                </a:cubicBezTo>
                <a:cubicBezTo>
                  <a:pt x="1393100" y="585769"/>
                  <a:pt x="1369720" y="585769"/>
                  <a:pt x="1347206" y="584037"/>
                </a:cubicBezTo>
                <a:cubicBezTo>
                  <a:pt x="1329888" y="582305"/>
                  <a:pt x="1308240" y="572781"/>
                  <a:pt x="1290922" y="577976"/>
                </a:cubicBezTo>
                <a:cubicBezTo>
                  <a:pt x="1280532" y="579708"/>
                  <a:pt x="1275336" y="593562"/>
                  <a:pt x="1289191" y="595294"/>
                </a:cubicBezTo>
                <a:close/>
                <a:moveTo>
                  <a:pt x="1013831" y="411721"/>
                </a:moveTo>
                <a:cubicBezTo>
                  <a:pt x="968804" y="418649"/>
                  <a:pt x="1030284" y="409124"/>
                  <a:pt x="1013831" y="411721"/>
                </a:cubicBezTo>
                <a:lnTo>
                  <a:pt x="1013831" y="411721"/>
                </a:lnTo>
                <a:close/>
                <a:moveTo>
                  <a:pt x="1467568" y="555462"/>
                </a:moveTo>
                <a:cubicBezTo>
                  <a:pt x="1443322" y="555462"/>
                  <a:pt x="1419077" y="552865"/>
                  <a:pt x="1394831" y="549401"/>
                </a:cubicBezTo>
                <a:cubicBezTo>
                  <a:pt x="1370586" y="545937"/>
                  <a:pt x="1347206" y="544206"/>
                  <a:pt x="1322961" y="540742"/>
                </a:cubicBezTo>
                <a:cubicBezTo>
                  <a:pt x="1306509" y="539010"/>
                  <a:pt x="1289191" y="526887"/>
                  <a:pt x="1275336" y="540742"/>
                </a:cubicBezTo>
                <a:cubicBezTo>
                  <a:pt x="1262347" y="553731"/>
                  <a:pt x="1298716" y="551999"/>
                  <a:pt x="1303911" y="551999"/>
                </a:cubicBezTo>
                <a:cubicBezTo>
                  <a:pt x="1323827" y="551133"/>
                  <a:pt x="1344609" y="554596"/>
                  <a:pt x="1364525" y="557194"/>
                </a:cubicBezTo>
                <a:cubicBezTo>
                  <a:pt x="1386172" y="559792"/>
                  <a:pt x="1406954" y="564121"/>
                  <a:pt x="1428602" y="566719"/>
                </a:cubicBezTo>
                <a:cubicBezTo>
                  <a:pt x="1445054" y="569317"/>
                  <a:pt x="1470166" y="578842"/>
                  <a:pt x="1486618" y="571049"/>
                </a:cubicBezTo>
                <a:lnTo>
                  <a:pt x="1486618" y="571049"/>
                </a:lnTo>
                <a:cubicBezTo>
                  <a:pt x="1488350" y="570183"/>
                  <a:pt x="1488350" y="570183"/>
                  <a:pt x="1486618" y="571049"/>
                </a:cubicBezTo>
                <a:cubicBezTo>
                  <a:pt x="1509997" y="559792"/>
                  <a:pt x="1474495" y="555462"/>
                  <a:pt x="1467568" y="555462"/>
                </a:cubicBezTo>
                <a:close/>
                <a:moveTo>
                  <a:pt x="801684" y="407392"/>
                </a:moveTo>
                <a:cubicBezTo>
                  <a:pt x="825063" y="409990"/>
                  <a:pt x="849309" y="409990"/>
                  <a:pt x="872688" y="410856"/>
                </a:cubicBezTo>
                <a:cubicBezTo>
                  <a:pt x="919447" y="412587"/>
                  <a:pt x="967072" y="418649"/>
                  <a:pt x="1013831" y="411721"/>
                </a:cubicBezTo>
                <a:cubicBezTo>
                  <a:pt x="1028552" y="409990"/>
                  <a:pt x="1031150" y="397001"/>
                  <a:pt x="1013831" y="396135"/>
                </a:cubicBezTo>
                <a:cubicBezTo>
                  <a:pt x="990452" y="396135"/>
                  <a:pt x="967072" y="400465"/>
                  <a:pt x="942827" y="400465"/>
                </a:cubicBezTo>
                <a:cubicBezTo>
                  <a:pt x="896934" y="400465"/>
                  <a:pt x="853638" y="401331"/>
                  <a:pt x="808611" y="395269"/>
                </a:cubicBezTo>
                <a:cubicBezTo>
                  <a:pt x="792159" y="392671"/>
                  <a:pt x="775706" y="404794"/>
                  <a:pt x="801684" y="407392"/>
                </a:cubicBezTo>
                <a:close/>
                <a:moveTo>
                  <a:pt x="1460641" y="515630"/>
                </a:moveTo>
                <a:cubicBezTo>
                  <a:pt x="1437261" y="513899"/>
                  <a:pt x="1413881" y="512167"/>
                  <a:pt x="1391368" y="509569"/>
                </a:cubicBezTo>
                <a:cubicBezTo>
                  <a:pt x="1371452" y="507837"/>
                  <a:pt x="1350670" y="505240"/>
                  <a:pt x="1330754" y="503508"/>
                </a:cubicBezTo>
                <a:cubicBezTo>
                  <a:pt x="1320363" y="502642"/>
                  <a:pt x="1288325" y="489653"/>
                  <a:pt x="1281397" y="498312"/>
                </a:cubicBezTo>
                <a:cubicBezTo>
                  <a:pt x="1266677" y="515630"/>
                  <a:pt x="1291788" y="516496"/>
                  <a:pt x="1303911" y="513899"/>
                </a:cubicBezTo>
                <a:cubicBezTo>
                  <a:pt x="1323827" y="509569"/>
                  <a:pt x="1344609" y="514765"/>
                  <a:pt x="1364525" y="517362"/>
                </a:cubicBezTo>
                <a:cubicBezTo>
                  <a:pt x="1388770" y="520826"/>
                  <a:pt x="1413016" y="521692"/>
                  <a:pt x="1437261" y="525156"/>
                </a:cubicBezTo>
                <a:cubicBezTo>
                  <a:pt x="1451115" y="526887"/>
                  <a:pt x="1483154" y="539876"/>
                  <a:pt x="1496143" y="532083"/>
                </a:cubicBezTo>
                <a:lnTo>
                  <a:pt x="1496143" y="532083"/>
                </a:lnTo>
                <a:cubicBezTo>
                  <a:pt x="1497875" y="531217"/>
                  <a:pt x="1497875" y="531217"/>
                  <a:pt x="1496143" y="532083"/>
                </a:cubicBezTo>
                <a:cubicBezTo>
                  <a:pt x="1516925" y="518228"/>
                  <a:pt x="1464104" y="516496"/>
                  <a:pt x="1460641" y="515630"/>
                </a:cubicBezTo>
                <a:close/>
                <a:moveTo>
                  <a:pt x="947156" y="1145146"/>
                </a:moveTo>
                <a:cubicBezTo>
                  <a:pt x="920313" y="1145146"/>
                  <a:pt x="894336" y="1144281"/>
                  <a:pt x="867493" y="1144281"/>
                </a:cubicBezTo>
                <a:cubicBezTo>
                  <a:pt x="825929" y="1143415"/>
                  <a:pt x="784365" y="1139085"/>
                  <a:pt x="742802" y="1138219"/>
                </a:cubicBezTo>
                <a:cubicBezTo>
                  <a:pt x="726350" y="1138219"/>
                  <a:pt x="732411" y="1148610"/>
                  <a:pt x="746265" y="1148610"/>
                </a:cubicBezTo>
                <a:cubicBezTo>
                  <a:pt x="768779" y="1147744"/>
                  <a:pt x="792159" y="1151208"/>
                  <a:pt x="814672" y="1152074"/>
                </a:cubicBezTo>
                <a:cubicBezTo>
                  <a:pt x="844113" y="1153806"/>
                  <a:pt x="873554" y="1154671"/>
                  <a:pt x="903861" y="1155537"/>
                </a:cubicBezTo>
                <a:cubicBezTo>
                  <a:pt x="922911" y="1156403"/>
                  <a:pt x="955816" y="1164196"/>
                  <a:pt x="974000" y="1157269"/>
                </a:cubicBezTo>
                <a:cubicBezTo>
                  <a:pt x="972268" y="1158135"/>
                  <a:pt x="970536" y="1159001"/>
                  <a:pt x="974000" y="1157269"/>
                </a:cubicBezTo>
                <a:cubicBezTo>
                  <a:pt x="980061" y="1154671"/>
                  <a:pt x="976597" y="1156403"/>
                  <a:pt x="974000" y="1157269"/>
                </a:cubicBezTo>
                <a:cubicBezTo>
                  <a:pt x="993916" y="1149476"/>
                  <a:pt x="949754" y="1145146"/>
                  <a:pt x="947156" y="1145146"/>
                </a:cubicBezTo>
                <a:close/>
                <a:moveTo>
                  <a:pt x="1481422" y="397001"/>
                </a:moveTo>
                <a:cubicBezTo>
                  <a:pt x="1461506" y="395269"/>
                  <a:pt x="1442456" y="393537"/>
                  <a:pt x="1422541" y="391805"/>
                </a:cubicBezTo>
                <a:cubicBezTo>
                  <a:pt x="1379245" y="387476"/>
                  <a:pt x="1335950" y="384878"/>
                  <a:pt x="1292654" y="384878"/>
                </a:cubicBezTo>
                <a:cubicBezTo>
                  <a:pt x="1281397" y="384878"/>
                  <a:pt x="1274470" y="403062"/>
                  <a:pt x="1290057" y="403928"/>
                </a:cubicBezTo>
                <a:cubicBezTo>
                  <a:pt x="1310838" y="403928"/>
                  <a:pt x="1330754" y="397867"/>
                  <a:pt x="1352402" y="398733"/>
                </a:cubicBezTo>
                <a:cubicBezTo>
                  <a:pt x="1376648" y="399599"/>
                  <a:pt x="1401759" y="402196"/>
                  <a:pt x="1426004" y="405660"/>
                </a:cubicBezTo>
                <a:cubicBezTo>
                  <a:pt x="1445920" y="408258"/>
                  <a:pt x="1468434" y="418649"/>
                  <a:pt x="1487484" y="415185"/>
                </a:cubicBezTo>
                <a:cubicBezTo>
                  <a:pt x="1506534" y="412587"/>
                  <a:pt x="1491813" y="398733"/>
                  <a:pt x="1481422" y="397001"/>
                </a:cubicBezTo>
                <a:close/>
                <a:moveTo>
                  <a:pt x="2812325" y="643785"/>
                </a:moveTo>
                <a:lnTo>
                  <a:pt x="2812325" y="643785"/>
                </a:lnTo>
                <a:cubicBezTo>
                  <a:pt x="2807995" y="646383"/>
                  <a:pt x="2809727" y="644651"/>
                  <a:pt x="2812325" y="643785"/>
                </a:cubicBezTo>
                <a:close/>
                <a:moveTo>
                  <a:pt x="1301313" y="441162"/>
                </a:moveTo>
                <a:cubicBezTo>
                  <a:pt x="1325559" y="438565"/>
                  <a:pt x="1350670" y="436833"/>
                  <a:pt x="1374916" y="436833"/>
                </a:cubicBezTo>
                <a:cubicBezTo>
                  <a:pt x="1397429" y="436833"/>
                  <a:pt x="1419077" y="440296"/>
                  <a:pt x="1441591" y="442028"/>
                </a:cubicBezTo>
                <a:cubicBezTo>
                  <a:pt x="1449384" y="442894"/>
                  <a:pt x="1482288" y="454151"/>
                  <a:pt x="1487484" y="446358"/>
                </a:cubicBezTo>
                <a:cubicBezTo>
                  <a:pt x="1502204" y="422112"/>
                  <a:pt x="1394831" y="427308"/>
                  <a:pt x="1380977" y="427308"/>
                </a:cubicBezTo>
                <a:cubicBezTo>
                  <a:pt x="1358463" y="427308"/>
                  <a:pt x="1335084" y="429905"/>
                  <a:pt x="1311704" y="429040"/>
                </a:cubicBezTo>
                <a:cubicBezTo>
                  <a:pt x="1297850" y="428174"/>
                  <a:pt x="1277068" y="422978"/>
                  <a:pt x="1265811" y="433369"/>
                </a:cubicBezTo>
                <a:cubicBezTo>
                  <a:pt x="1246761" y="450687"/>
                  <a:pt x="1296984" y="441162"/>
                  <a:pt x="1301313" y="441162"/>
                </a:cubicBezTo>
                <a:close/>
                <a:moveTo>
                  <a:pt x="1280532" y="951183"/>
                </a:moveTo>
                <a:cubicBezTo>
                  <a:pt x="1280532" y="951183"/>
                  <a:pt x="1280532" y="951183"/>
                  <a:pt x="1280532" y="951183"/>
                </a:cubicBezTo>
                <a:cubicBezTo>
                  <a:pt x="1326425" y="942524"/>
                  <a:pt x="1372318" y="941658"/>
                  <a:pt x="1418211" y="941658"/>
                </a:cubicBezTo>
                <a:cubicBezTo>
                  <a:pt x="1439859" y="941658"/>
                  <a:pt x="1461506" y="941658"/>
                  <a:pt x="1483154" y="939926"/>
                </a:cubicBezTo>
                <a:cubicBezTo>
                  <a:pt x="1489216" y="939060"/>
                  <a:pt x="1502204" y="937328"/>
                  <a:pt x="1496143" y="927803"/>
                </a:cubicBezTo>
                <a:cubicBezTo>
                  <a:pt x="1490947" y="920010"/>
                  <a:pt x="1473629" y="921742"/>
                  <a:pt x="1464970" y="921742"/>
                </a:cubicBezTo>
                <a:cubicBezTo>
                  <a:pt x="1416479" y="922608"/>
                  <a:pt x="1367122" y="929535"/>
                  <a:pt x="1318631" y="932133"/>
                </a:cubicBezTo>
                <a:cubicBezTo>
                  <a:pt x="1302179" y="932999"/>
                  <a:pt x="1277068" y="930401"/>
                  <a:pt x="1261481" y="938194"/>
                </a:cubicBezTo>
                <a:cubicBezTo>
                  <a:pt x="1241566" y="949451"/>
                  <a:pt x="1271872" y="952915"/>
                  <a:pt x="1280532" y="951183"/>
                </a:cubicBezTo>
                <a:cubicBezTo>
                  <a:pt x="1279666" y="951183"/>
                  <a:pt x="1278800" y="951183"/>
                  <a:pt x="1280532" y="951183"/>
                </a:cubicBezTo>
                <a:close/>
                <a:moveTo>
                  <a:pt x="1296984" y="948585"/>
                </a:moveTo>
                <a:cubicBezTo>
                  <a:pt x="1294386" y="949451"/>
                  <a:pt x="1290057" y="950317"/>
                  <a:pt x="1285727" y="950317"/>
                </a:cubicBezTo>
                <a:cubicBezTo>
                  <a:pt x="1290922" y="949451"/>
                  <a:pt x="1294386" y="948585"/>
                  <a:pt x="1296984" y="948585"/>
                </a:cubicBezTo>
                <a:close/>
                <a:moveTo>
                  <a:pt x="1011234" y="351974"/>
                </a:moveTo>
                <a:cubicBezTo>
                  <a:pt x="1007770" y="351974"/>
                  <a:pt x="1004307" y="352840"/>
                  <a:pt x="1002575" y="352840"/>
                </a:cubicBezTo>
                <a:cubicBezTo>
                  <a:pt x="1005172" y="352840"/>
                  <a:pt x="1008636" y="352840"/>
                  <a:pt x="1011234" y="351974"/>
                </a:cubicBezTo>
                <a:close/>
                <a:moveTo>
                  <a:pt x="567022" y="463676"/>
                </a:moveTo>
                <a:cubicBezTo>
                  <a:pt x="558363" y="468005"/>
                  <a:pt x="568754" y="476665"/>
                  <a:pt x="573084" y="477530"/>
                </a:cubicBezTo>
                <a:cubicBezTo>
                  <a:pt x="581743" y="479262"/>
                  <a:pt x="590402" y="476665"/>
                  <a:pt x="599061" y="474933"/>
                </a:cubicBezTo>
                <a:cubicBezTo>
                  <a:pt x="621575" y="471469"/>
                  <a:pt x="644088" y="474933"/>
                  <a:pt x="666602" y="473201"/>
                </a:cubicBezTo>
                <a:cubicBezTo>
                  <a:pt x="674395" y="472335"/>
                  <a:pt x="743668" y="483592"/>
                  <a:pt x="745399" y="476665"/>
                </a:cubicBezTo>
                <a:cubicBezTo>
                  <a:pt x="751461" y="458481"/>
                  <a:pt x="581743" y="457615"/>
                  <a:pt x="567022" y="463676"/>
                </a:cubicBezTo>
                <a:close/>
                <a:moveTo>
                  <a:pt x="579145" y="410856"/>
                </a:moveTo>
                <a:cubicBezTo>
                  <a:pt x="598195" y="412587"/>
                  <a:pt x="618977" y="409124"/>
                  <a:pt x="638893" y="409124"/>
                </a:cubicBezTo>
                <a:cubicBezTo>
                  <a:pt x="657943" y="409124"/>
                  <a:pt x="676993" y="407392"/>
                  <a:pt x="695177" y="409124"/>
                </a:cubicBezTo>
                <a:cubicBezTo>
                  <a:pt x="710763" y="409990"/>
                  <a:pt x="727216" y="419515"/>
                  <a:pt x="741936" y="418649"/>
                </a:cubicBezTo>
                <a:cubicBezTo>
                  <a:pt x="751461" y="417783"/>
                  <a:pt x="768779" y="408258"/>
                  <a:pt x="750595" y="403062"/>
                </a:cubicBezTo>
                <a:cubicBezTo>
                  <a:pt x="732411" y="397867"/>
                  <a:pt x="710763" y="403928"/>
                  <a:pt x="691713" y="399599"/>
                </a:cubicBezTo>
                <a:cubicBezTo>
                  <a:pt x="670066" y="395269"/>
                  <a:pt x="648418" y="397001"/>
                  <a:pt x="627636" y="393537"/>
                </a:cubicBezTo>
                <a:cubicBezTo>
                  <a:pt x="611184" y="390940"/>
                  <a:pt x="589536" y="384878"/>
                  <a:pt x="573084" y="391805"/>
                </a:cubicBezTo>
                <a:cubicBezTo>
                  <a:pt x="560961" y="397867"/>
                  <a:pt x="567888" y="409990"/>
                  <a:pt x="579145" y="410856"/>
                </a:cubicBezTo>
                <a:close/>
                <a:moveTo>
                  <a:pt x="751461" y="360633"/>
                </a:moveTo>
                <a:cubicBezTo>
                  <a:pt x="716825" y="371890"/>
                  <a:pt x="666602" y="362365"/>
                  <a:pt x="630234" y="363231"/>
                </a:cubicBezTo>
                <a:cubicBezTo>
                  <a:pt x="616379" y="363231"/>
                  <a:pt x="573084" y="358035"/>
                  <a:pt x="564425" y="371024"/>
                </a:cubicBezTo>
                <a:cubicBezTo>
                  <a:pt x="556631" y="383146"/>
                  <a:pt x="603390" y="378817"/>
                  <a:pt x="607720" y="378817"/>
                </a:cubicBezTo>
                <a:cubicBezTo>
                  <a:pt x="654479" y="379683"/>
                  <a:pt x="697774" y="370158"/>
                  <a:pt x="745399" y="377951"/>
                </a:cubicBezTo>
                <a:cubicBezTo>
                  <a:pt x="751461" y="378817"/>
                  <a:pt x="783500" y="384878"/>
                  <a:pt x="779170" y="368426"/>
                </a:cubicBezTo>
                <a:cubicBezTo>
                  <a:pt x="777438" y="360633"/>
                  <a:pt x="757522" y="358901"/>
                  <a:pt x="751461" y="360633"/>
                </a:cubicBezTo>
                <a:cubicBezTo>
                  <a:pt x="752327" y="360633"/>
                  <a:pt x="753193" y="360633"/>
                  <a:pt x="751461" y="360633"/>
                </a:cubicBezTo>
                <a:close/>
                <a:moveTo>
                  <a:pt x="40549" y="470603"/>
                </a:moveTo>
                <a:cubicBezTo>
                  <a:pt x="59600" y="468005"/>
                  <a:pt x="76918" y="464542"/>
                  <a:pt x="96834" y="465408"/>
                </a:cubicBezTo>
                <a:cubicBezTo>
                  <a:pt x="147922" y="468005"/>
                  <a:pt x="198145" y="470603"/>
                  <a:pt x="249234" y="461944"/>
                </a:cubicBezTo>
                <a:cubicBezTo>
                  <a:pt x="266552" y="459346"/>
                  <a:pt x="256161" y="445492"/>
                  <a:pt x="242306" y="446358"/>
                </a:cubicBezTo>
                <a:cubicBezTo>
                  <a:pt x="215463" y="447224"/>
                  <a:pt x="188620" y="448090"/>
                  <a:pt x="161777" y="448090"/>
                </a:cubicBezTo>
                <a:cubicBezTo>
                  <a:pt x="139263" y="448090"/>
                  <a:pt x="116750" y="446358"/>
                  <a:pt x="94236" y="446358"/>
                </a:cubicBezTo>
                <a:cubicBezTo>
                  <a:pt x="79515" y="446358"/>
                  <a:pt x="35354" y="440296"/>
                  <a:pt x="24097" y="450687"/>
                </a:cubicBezTo>
                <a:cubicBezTo>
                  <a:pt x="6779" y="464542"/>
                  <a:pt x="27561" y="472335"/>
                  <a:pt x="40549" y="470603"/>
                </a:cubicBezTo>
                <a:close/>
                <a:moveTo>
                  <a:pt x="765316" y="445492"/>
                </a:moveTo>
                <a:cubicBezTo>
                  <a:pt x="764450" y="422978"/>
                  <a:pt x="585206" y="423844"/>
                  <a:pt x="572218" y="428174"/>
                </a:cubicBezTo>
                <a:lnTo>
                  <a:pt x="572218" y="428174"/>
                </a:lnTo>
                <a:cubicBezTo>
                  <a:pt x="547972" y="437699"/>
                  <a:pt x="590402" y="445492"/>
                  <a:pt x="597329" y="445492"/>
                </a:cubicBezTo>
                <a:cubicBezTo>
                  <a:pt x="625038" y="444626"/>
                  <a:pt x="652747" y="441162"/>
                  <a:pt x="679591" y="439430"/>
                </a:cubicBezTo>
                <a:cubicBezTo>
                  <a:pt x="688250" y="438565"/>
                  <a:pt x="765316" y="448956"/>
                  <a:pt x="765316" y="445492"/>
                </a:cubicBezTo>
                <a:close/>
                <a:moveTo>
                  <a:pt x="945425" y="368426"/>
                </a:moveTo>
                <a:cubicBezTo>
                  <a:pt x="925509" y="370158"/>
                  <a:pt x="902995" y="371024"/>
                  <a:pt x="883079" y="365828"/>
                </a:cubicBezTo>
                <a:cubicBezTo>
                  <a:pt x="872688" y="363231"/>
                  <a:pt x="849309" y="353705"/>
                  <a:pt x="843247" y="369292"/>
                </a:cubicBezTo>
                <a:cubicBezTo>
                  <a:pt x="837186" y="387476"/>
                  <a:pt x="889140" y="379683"/>
                  <a:pt x="897800" y="379683"/>
                </a:cubicBezTo>
                <a:cubicBezTo>
                  <a:pt x="923777" y="379683"/>
                  <a:pt x="948888" y="379683"/>
                  <a:pt x="974865" y="378817"/>
                </a:cubicBezTo>
                <a:cubicBezTo>
                  <a:pt x="986988" y="378817"/>
                  <a:pt x="1008636" y="385744"/>
                  <a:pt x="1018161" y="377085"/>
                </a:cubicBezTo>
                <a:cubicBezTo>
                  <a:pt x="1016429" y="378817"/>
                  <a:pt x="1015563" y="378817"/>
                  <a:pt x="1018161" y="377085"/>
                </a:cubicBezTo>
                <a:lnTo>
                  <a:pt x="1018161" y="377085"/>
                </a:lnTo>
                <a:cubicBezTo>
                  <a:pt x="1041541" y="357169"/>
                  <a:pt x="950620" y="367560"/>
                  <a:pt x="945425" y="368426"/>
                </a:cubicBezTo>
                <a:close/>
                <a:moveTo>
                  <a:pt x="573950" y="392671"/>
                </a:moveTo>
                <a:cubicBezTo>
                  <a:pt x="573084" y="392671"/>
                  <a:pt x="572218" y="393537"/>
                  <a:pt x="573950" y="392671"/>
                </a:cubicBezTo>
                <a:lnTo>
                  <a:pt x="573950" y="392671"/>
                </a:lnTo>
                <a:close/>
                <a:moveTo>
                  <a:pt x="998245" y="352840"/>
                </a:moveTo>
                <a:cubicBezTo>
                  <a:pt x="996513" y="352840"/>
                  <a:pt x="996513" y="352840"/>
                  <a:pt x="998245" y="352840"/>
                </a:cubicBezTo>
                <a:lnTo>
                  <a:pt x="998245" y="352840"/>
                </a:lnTo>
                <a:close/>
                <a:moveTo>
                  <a:pt x="542777" y="497446"/>
                </a:moveTo>
                <a:cubicBezTo>
                  <a:pt x="544509" y="496581"/>
                  <a:pt x="544509" y="495715"/>
                  <a:pt x="542777" y="497446"/>
                </a:cubicBezTo>
                <a:lnTo>
                  <a:pt x="542777" y="497446"/>
                </a:lnTo>
                <a:cubicBezTo>
                  <a:pt x="521995" y="516496"/>
                  <a:pt x="625038" y="513899"/>
                  <a:pt x="634563" y="513899"/>
                </a:cubicBezTo>
                <a:cubicBezTo>
                  <a:pt x="648418" y="513899"/>
                  <a:pt x="780902" y="521692"/>
                  <a:pt x="780902" y="512167"/>
                </a:cubicBezTo>
                <a:cubicBezTo>
                  <a:pt x="780036" y="501776"/>
                  <a:pt x="674395" y="504374"/>
                  <a:pt x="664004" y="503508"/>
                </a:cubicBezTo>
                <a:cubicBezTo>
                  <a:pt x="640625" y="502642"/>
                  <a:pt x="616379" y="500910"/>
                  <a:pt x="593000" y="499178"/>
                </a:cubicBezTo>
                <a:cubicBezTo>
                  <a:pt x="583475" y="497446"/>
                  <a:pt x="551436" y="489653"/>
                  <a:pt x="542777" y="497446"/>
                </a:cubicBezTo>
                <a:close/>
                <a:moveTo>
                  <a:pt x="248368" y="1000540"/>
                </a:moveTo>
                <a:cubicBezTo>
                  <a:pt x="247502" y="990149"/>
                  <a:pt x="198145" y="997076"/>
                  <a:pt x="190352" y="996210"/>
                </a:cubicBezTo>
                <a:cubicBezTo>
                  <a:pt x="163509" y="992746"/>
                  <a:pt x="136665" y="992746"/>
                  <a:pt x="109822" y="991881"/>
                </a:cubicBezTo>
                <a:cubicBezTo>
                  <a:pt x="87309" y="991015"/>
                  <a:pt x="63063" y="986685"/>
                  <a:pt x="41415" y="992746"/>
                </a:cubicBezTo>
                <a:cubicBezTo>
                  <a:pt x="33622" y="994478"/>
                  <a:pt x="13706" y="1005735"/>
                  <a:pt x="33622" y="1008333"/>
                </a:cubicBezTo>
                <a:cubicBezTo>
                  <a:pt x="53538" y="1010930"/>
                  <a:pt x="76918" y="1003137"/>
                  <a:pt x="97700" y="1003137"/>
                </a:cubicBezTo>
                <a:cubicBezTo>
                  <a:pt x="140995" y="1004003"/>
                  <a:pt x="183424" y="1008333"/>
                  <a:pt x="225854" y="1012662"/>
                </a:cubicBezTo>
                <a:cubicBezTo>
                  <a:pt x="235379" y="1014394"/>
                  <a:pt x="249234" y="1013528"/>
                  <a:pt x="248368" y="1000540"/>
                </a:cubicBezTo>
                <a:close/>
                <a:moveTo>
                  <a:pt x="2807130" y="387476"/>
                </a:moveTo>
                <a:cubicBezTo>
                  <a:pt x="2795872" y="387476"/>
                  <a:pt x="2788945" y="405660"/>
                  <a:pt x="2804531" y="406526"/>
                </a:cubicBezTo>
                <a:cubicBezTo>
                  <a:pt x="2825313" y="406526"/>
                  <a:pt x="2845229" y="400465"/>
                  <a:pt x="2866877" y="401331"/>
                </a:cubicBezTo>
                <a:cubicBezTo>
                  <a:pt x="2891122" y="402196"/>
                  <a:pt x="2916234" y="404794"/>
                  <a:pt x="2940479" y="408258"/>
                </a:cubicBezTo>
                <a:cubicBezTo>
                  <a:pt x="2956066" y="409990"/>
                  <a:pt x="2973384" y="416917"/>
                  <a:pt x="2990702" y="418649"/>
                </a:cubicBezTo>
                <a:lnTo>
                  <a:pt x="2990702" y="400465"/>
                </a:lnTo>
                <a:cubicBezTo>
                  <a:pt x="2973384" y="398733"/>
                  <a:pt x="2955200" y="397001"/>
                  <a:pt x="2937882" y="395269"/>
                </a:cubicBezTo>
                <a:cubicBezTo>
                  <a:pt x="2893721" y="390074"/>
                  <a:pt x="2850425" y="387476"/>
                  <a:pt x="2807130" y="387476"/>
                </a:cubicBezTo>
                <a:close/>
                <a:moveTo>
                  <a:pt x="1344609" y="31587"/>
                </a:moveTo>
                <a:cubicBezTo>
                  <a:pt x="1344609" y="31587"/>
                  <a:pt x="1344609" y="31587"/>
                  <a:pt x="1344609" y="31587"/>
                </a:cubicBezTo>
                <a:cubicBezTo>
                  <a:pt x="1354134" y="31587"/>
                  <a:pt x="1385307" y="29855"/>
                  <a:pt x="1344609" y="31587"/>
                </a:cubicBezTo>
                <a:close/>
                <a:moveTo>
                  <a:pt x="1528182" y="1288021"/>
                </a:moveTo>
                <a:lnTo>
                  <a:pt x="1528182" y="1288021"/>
                </a:lnTo>
                <a:cubicBezTo>
                  <a:pt x="1539438" y="1290619"/>
                  <a:pt x="1552427" y="1291485"/>
                  <a:pt x="1563684" y="1290619"/>
                </a:cubicBezTo>
                <a:cubicBezTo>
                  <a:pt x="1619102" y="1285424"/>
                  <a:pt x="1676252" y="1275033"/>
                  <a:pt x="1731670" y="1276765"/>
                </a:cubicBezTo>
                <a:cubicBezTo>
                  <a:pt x="1735134" y="1276765"/>
                  <a:pt x="1775831" y="1271569"/>
                  <a:pt x="1756782" y="1262910"/>
                </a:cubicBezTo>
                <a:cubicBezTo>
                  <a:pt x="1746391" y="1257715"/>
                  <a:pt x="1731670" y="1261178"/>
                  <a:pt x="1720413" y="1261178"/>
                </a:cubicBezTo>
                <a:cubicBezTo>
                  <a:pt x="1721279" y="1261178"/>
                  <a:pt x="1721279" y="1261178"/>
                  <a:pt x="1720413" y="1261178"/>
                </a:cubicBezTo>
                <a:cubicBezTo>
                  <a:pt x="1664129" y="1262910"/>
                  <a:pt x="1609577" y="1274167"/>
                  <a:pt x="1553293" y="1275899"/>
                </a:cubicBezTo>
                <a:cubicBezTo>
                  <a:pt x="1548963" y="1275033"/>
                  <a:pt x="1508266" y="1282826"/>
                  <a:pt x="1528182" y="1288021"/>
                </a:cubicBezTo>
                <a:close/>
                <a:moveTo>
                  <a:pt x="1721279" y="1261178"/>
                </a:moveTo>
                <a:lnTo>
                  <a:pt x="1721279" y="1261178"/>
                </a:lnTo>
                <a:cubicBezTo>
                  <a:pt x="1716084" y="1261178"/>
                  <a:pt x="1678850" y="1262044"/>
                  <a:pt x="1721279" y="1261178"/>
                </a:cubicBezTo>
                <a:close/>
                <a:moveTo>
                  <a:pt x="2777688" y="386610"/>
                </a:moveTo>
                <a:cubicBezTo>
                  <a:pt x="2760370" y="390940"/>
                  <a:pt x="2782018" y="385744"/>
                  <a:pt x="2777688" y="386610"/>
                </a:cubicBezTo>
                <a:lnTo>
                  <a:pt x="2777688" y="386610"/>
                </a:lnTo>
                <a:close/>
                <a:moveTo>
                  <a:pt x="1341145" y="69687"/>
                </a:moveTo>
                <a:cubicBezTo>
                  <a:pt x="1336816" y="69687"/>
                  <a:pt x="1332486" y="69687"/>
                  <a:pt x="1341145" y="69687"/>
                </a:cubicBezTo>
                <a:cubicBezTo>
                  <a:pt x="1388770" y="67090"/>
                  <a:pt x="1434663" y="57565"/>
                  <a:pt x="1482288" y="54967"/>
                </a:cubicBezTo>
                <a:cubicBezTo>
                  <a:pt x="1488350" y="54967"/>
                  <a:pt x="1517791" y="51503"/>
                  <a:pt x="1497875" y="41978"/>
                </a:cubicBezTo>
                <a:cubicBezTo>
                  <a:pt x="1483154" y="35051"/>
                  <a:pt x="1464104" y="43710"/>
                  <a:pt x="1448518" y="44576"/>
                </a:cubicBezTo>
                <a:cubicBezTo>
                  <a:pt x="1404356" y="48040"/>
                  <a:pt x="1360195" y="58430"/>
                  <a:pt x="1316034" y="54101"/>
                </a:cubicBezTo>
                <a:cubicBezTo>
                  <a:pt x="1311704" y="54101"/>
                  <a:pt x="1260615" y="48040"/>
                  <a:pt x="1272738" y="62760"/>
                </a:cubicBezTo>
                <a:cubicBezTo>
                  <a:pt x="1283995" y="77480"/>
                  <a:pt x="1325559" y="70553"/>
                  <a:pt x="1341145" y="69687"/>
                </a:cubicBezTo>
                <a:close/>
                <a:moveTo>
                  <a:pt x="1553293" y="155412"/>
                </a:moveTo>
                <a:cubicBezTo>
                  <a:pt x="1575807" y="157144"/>
                  <a:pt x="1595722" y="158010"/>
                  <a:pt x="1618236" y="159742"/>
                </a:cubicBezTo>
                <a:cubicBezTo>
                  <a:pt x="1657202" y="161474"/>
                  <a:pt x="1703095" y="170999"/>
                  <a:pt x="1741195" y="165803"/>
                </a:cubicBezTo>
                <a:cubicBezTo>
                  <a:pt x="1750720" y="164071"/>
                  <a:pt x="1774966" y="147619"/>
                  <a:pt x="1755050" y="141558"/>
                </a:cubicBezTo>
                <a:cubicBezTo>
                  <a:pt x="1747257" y="138960"/>
                  <a:pt x="1737731" y="145021"/>
                  <a:pt x="1729938" y="145887"/>
                </a:cubicBezTo>
                <a:cubicBezTo>
                  <a:pt x="1714352" y="147619"/>
                  <a:pt x="1697900" y="147619"/>
                  <a:pt x="1681447" y="146753"/>
                </a:cubicBezTo>
                <a:cubicBezTo>
                  <a:pt x="1654604" y="145887"/>
                  <a:pt x="1628627" y="145887"/>
                  <a:pt x="1602650" y="141558"/>
                </a:cubicBezTo>
                <a:cubicBezTo>
                  <a:pt x="1509131" y="125106"/>
                  <a:pt x="1506534" y="151083"/>
                  <a:pt x="1553293" y="155412"/>
                </a:cubicBezTo>
                <a:close/>
                <a:moveTo>
                  <a:pt x="1277934" y="27258"/>
                </a:moveTo>
                <a:cubicBezTo>
                  <a:pt x="1293520" y="40246"/>
                  <a:pt x="1326425" y="33319"/>
                  <a:pt x="1344609" y="32453"/>
                </a:cubicBezTo>
                <a:cubicBezTo>
                  <a:pt x="1341145" y="32453"/>
                  <a:pt x="1340279" y="32453"/>
                  <a:pt x="1344609" y="32453"/>
                </a:cubicBezTo>
                <a:cubicBezTo>
                  <a:pt x="1394831" y="30721"/>
                  <a:pt x="1443322" y="19465"/>
                  <a:pt x="1493545" y="17733"/>
                </a:cubicBezTo>
                <a:cubicBezTo>
                  <a:pt x="1500472" y="17733"/>
                  <a:pt x="1514327" y="19465"/>
                  <a:pt x="1520388" y="13403"/>
                </a:cubicBezTo>
                <a:cubicBezTo>
                  <a:pt x="1526450" y="7342"/>
                  <a:pt x="1513461" y="415"/>
                  <a:pt x="1509131" y="415"/>
                </a:cubicBezTo>
                <a:cubicBezTo>
                  <a:pt x="1489216" y="-2183"/>
                  <a:pt x="1463238" y="8208"/>
                  <a:pt x="1443322" y="9940"/>
                </a:cubicBezTo>
                <a:cubicBezTo>
                  <a:pt x="1397429" y="13403"/>
                  <a:pt x="1352402" y="19465"/>
                  <a:pt x="1305643" y="16867"/>
                </a:cubicBezTo>
                <a:cubicBezTo>
                  <a:pt x="1299581" y="15135"/>
                  <a:pt x="1260615" y="11671"/>
                  <a:pt x="1277934" y="27258"/>
                </a:cubicBezTo>
                <a:close/>
                <a:moveTo>
                  <a:pt x="2894586" y="429905"/>
                </a:moveTo>
                <a:cubicBezTo>
                  <a:pt x="2872073" y="429905"/>
                  <a:pt x="2848693" y="432503"/>
                  <a:pt x="2825313" y="431637"/>
                </a:cubicBezTo>
                <a:cubicBezTo>
                  <a:pt x="2811459" y="430771"/>
                  <a:pt x="2790677" y="425576"/>
                  <a:pt x="2779420" y="435967"/>
                </a:cubicBezTo>
                <a:cubicBezTo>
                  <a:pt x="2761236" y="453285"/>
                  <a:pt x="2810593" y="443760"/>
                  <a:pt x="2814922" y="443760"/>
                </a:cubicBezTo>
                <a:cubicBezTo>
                  <a:pt x="2839168" y="441162"/>
                  <a:pt x="2864279" y="439430"/>
                  <a:pt x="2888525" y="439430"/>
                </a:cubicBezTo>
                <a:cubicBezTo>
                  <a:pt x="2911039" y="439430"/>
                  <a:pt x="2932686" y="442894"/>
                  <a:pt x="2955200" y="444626"/>
                </a:cubicBezTo>
                <a:cubicBezTo>
                  <a:pt x="2960395" y="445492"/>
                  <a:pt x="2977713" y="450687"/>
                  <a:pt x="2989836" y="451553"/>
                </a:cubicBezTo>
                <a:lnTo>
                  <a:pt x="2989836" y="434235"/>
                </a:lnTo>
                <a:cubicBezTo>
                  <a:pt x="2962993" y="427308"/>
                  <a:pt x="2904977" y="429905"/>
                  <a:pt x="2894586" y="429905"/>
                </a:cubicBezTo>
                <a:close/>
                <a:moveTo>
                  <a:pt x="1342011" y="69687"/>
                </a:moveTo>
                <a:cubicBezTo>
                  <a:pt x="1342011" y="69687"/>
                  <a:pt x="1341145" y="69687"/>
                  <a:pt x="1342011" y="69687"/>
                </a:cubicBezTo>
                <a:cubicBezTo>
                  <a:pt x="1347206" y="68821"/>
                  <a:pt x="1355865" y="68821"/>
                  <a:pt x="1342011" y="69687"/>
                </a:cubicBezTo>
                <a:close/>
                <a:moveTo>
                  <a:pt x="2072838" y="75749"/>
                </a:moveTo>
                <a:cubicBezTo>
                  <a:pt x="2122195" y="74017"/>
                  <a:pt x="2168954" y="71419"/>
                  <a:pt x="2218311" y="74017"/>
                </a:cubicBezTo>
                <a:cubicBezTo>
                  <a:pt x="2237361" y="74883"/>
                  <a:pt x="2255545" y="79212"/>
                  <a:pt x="2273729" y="80078"/>
                </a:cubicBezTo>
                <a:cubicBezTo>
                  <a:pt x="2294511" y="80944"/>
                  <a:pt x="2289315" y="60162"/>
                  <a:pt x="2270266" y="64492"/>
                </a:cubicBezTo>
                <a:cubicBezTo>
                  <a:pt x="2247752" y="69687"/>
                  <a:pt x="2223507" y="64492"/>
                  <a:pt x="2200127" y="63626"/>
                </a:cubicBezTo>
                <a:cubicBezTo>
                  <a:pt x="2168954" y="61894"/>
                  <a:pt x="2139513" y="59296"/>
                  <a:pt x="2108341" y="60162"/>
                </a:cubicBezTo>
                <a:cubicBezTo>
                  <a:pt x="2109206" y="60162"/>
                  <a:pt x="2110938" y="60162"/>
                  <a:pt x="2112670" y="60162"/>
                </a:cubicBezTo>
                <a:cubicBezTo>
                  <a:pt x="2111804" y="60162"/>
                  <a:pt x="2110072" y="60162"/>
                  <a:pt x="2108341" y="60162"/>
                </a:cubicBezTo>
                <a:cubicBezTo>
                  <a:pt x="2095352" y="60162"/>
                  <a:pt x="2083229" y="58430"/>
                  <a:pt x="2070241" y="60162"/>
                </a:cubicBezTo>
                <a:cubicBezTo>
                  <a:pt x="2052057" y="62760"/>
                  <a:pt x="2056386" y="75749"/>
                  <a:pt x="2072838" y="75749"/>
                </a:cubicBezTo>
                <a:close/>
                <a:moveTo>
                  <a:pt x="1929097" y="67090"/>
                </a:moveTo>
                <a:cubicBezTo>
                  <a:pt x="1897925" y="65358"/>
                  <a:pt x="1867618" y="62760"/>
                  <a:pt x="1836445" y="60162"/>
                </a:cubicBezTo>
                <a:cubicBezTo>
                  <a:pt x="1829518" y="59296"/>
                  <a:pt x="1787088" y="50637"/>
                  <a:pt x="1784491" y="61894"/>
                </a:cubicBezTo>
                <a:cubicBezTo>
                  <a:pt x="1781893" y="74017"/>
                  <a:pt x="1823456" y="73151"/>
                  <a:pt x="1826920" y="73151"/>
                </a:cubicBezTo>
                <a:cubicBezTo>
                  <a:pt x="1856361" y="73151"/>
                  <a:pt x="1885802" y="77480"/>
                  <a:pt x="1915243" y="79212"/>
                </a:cubicBezTo>
                <a:cubicBezTo>
                  <a:pt x="1944684" y="80944"/>
                  <a:pt x="1975856" y="78346"/>
                  <a:pt x="2004432" y="87005"/>
                </a:cubicBezTo>
                <a:cubicBezTo>
                  <a:pt x="2022616" y="92201"/>
                  <a:pt x="2039068" y="77480"/>
                  <a:pt x="2015688" y="73151"/>
                </a:cubicBezTo>
                <a:cubicBezTo>
                  <a:pt x="1987979" y="67090"/>
                  <a:pt x="1957672" y="68821"/>
                  <a:pt x="1929097" y="67090"/>
                </a:cubicBezTo>
                <a:close/>
                <a:moveTo>
                  <a:pt x="1775831" y="92201"/>
                </a:moveTo>
                <a:lnTo>
                  <a:pt x="1775831" y="92201"/>
                </a:lnTo>
                <a:lnTo>
                  <a:pt x="1775831" y="92201"/>
                </a:lnTo>
                <a:lnTo>
                  <a:pt x="1775831" y="92201"/>
                </a:lnTo>
                <a:close/>
                <a:moveTo>
                  <a:pt x="1812200" y="36783"/>
                </a:moveTo>
                <a:cubicBezTo>
                  <a:pt x="1839043" y="35917"/>
                  <a:pt x="1865886" y="36783"/>
                  <a:pt x="1892729" y="38515"/>
                </a:cubicBezTo>
                <a:cubicBezTo>
                  <a:pt x="1916109" y="40246"/>
                  <a:pt x="1939488" y="41978"/>
                  <a:pt x="1963734" y="44576"/>
                </a:cubicBezTo>
                <a:cubicBezTo>
                  <a:pt x="1981918" y="47174"/>
                  <a:pt x="2017420" y="58430"/>
                  <a:pt x="2033872" y="46308"/>
                </a:cubicBezTo>
                <a:cubicBezTo>
                  <a:pt x="2048593" y="34185"/>
                  <a:pt x="2014822" y="35051"/>
                  <a:pt x="2010493" y="35051"/>
                </a:cubicBezTo>
                <a:cubicBezTo>
                  <a:pt x="1984516" y="34185"/>
                  <a:pt x="1957672" y="32453"/>
                  <a:pt x="1931695" y="29855"/>
                </a:cubicBezTo>
                <a:cubicBezTo>
                  <a:pt x="1906584" y="28124"/>
                  <a:pt x="1882338" y="25526"/>
                  <a:pt x="1857227" y="23794"/>
                </a:cubicBezTo>
                <a:cubicBezTo>
                  <a:pt x="1839043" y="22928"/>
                  <a:pt x="1807870" y="14269"/>
                  <a:pt x="1790552" y="20330"/>
                </a:cubicBezTo>
                <a:lnTo>
                  <a:pt x="1790552" y="20330"/>
                </a:lnTo>
                <a:cubicBezTo>
                  <a:pt x="1787954" y="21196"/>
                  <a:pt x="1788820" y="21196"/>
                  <a:pt x="1790552" y="20330"/>
                </a:cubicBezTo>
                <a:cubicBezTo>
                  <a:pt x="1763709" y="29855"/>
                  <a:pt x="1804407" y="37649"/>
                  <a:pt x="1812200" y="36783"/>
                </a:cubicBezTo>
                <a:close/>
                <a:moveTo>
                  <a:pt x="2113536" y="60162"/>
                </a:moveTo>
                <a:cubicBezTo>
                  <a:pt x="2115268" y="59296"/>
                  <a:pt x="2115268" y="59296"/>
                  <a:pt x="2113536" y="60162"/>
                </a:cubicBezTo>
                <a:lnTo>
                  <a:pt x="2113536" y="60162"/>
                </a:lnTo>
                <a:close/>
                <a:moveTo>
                  <a:pt x="1273604" y="145887"/>
                </a:moveTo>
                <a:cubicBezTo>
                  <a:pt x="1296118" y="152815"/>
                  <a:pt x="1329022" y="148485"/>
                  <a:pt x="1352402" y="146753"/>
                </a:cubicBezTo>
                <a:cubicBezTo>
                  <a:pt x="1364525" y="145887"/>
                  <a:pt x="1361061" y="145887"/>
                  <a:pt x="1355865" y="146753"/>
                </a:cubicBezTo>
                <a:cubicBezTo>
                  <a:pt x="1400893" y="143290"/>
                  <a:pt x="1445920" y="138094"/>
                  <a:pt x="1490947" y="132899"/>
                </a:cubicBezTo>
                <a:cubicBezTo>
                  <a:pt x="1506534" y="131167"/>
                  <a:pt x="1510863" y="116446"/>
                  <a:pt x="1492679" y="116446"/>
                </a:cubicBezTo>
                <a:cubicBezTo>
                  <a:pt x="1470166" y="116446"/>
                  <a:pt x="1447652" y="123374"/>
                  <a:pt x="1424273" y="125106"/>
                </a:cubicBezTo>
                <a:cubicBezTo>
                  <a:pt x="1379245" y="127703"/>
                  <a:pt x="1336816" y="138094"/>
                  <a:pt x="1291788" y="132033"/>
                </a:cubicBezTo>
                <a:cubicBezTo>
                  <a:pt x="1279666" y="128569"/>
                  <a:pt x="1247627" y="138094"/>
                  <a:pt x="1273604" y="145887"/>
                </a:cubicBezTo>
                <a:close/>
                <a:moveTo>
                  <a:pt x="1607845" y="119910"/>
                </a:moveTo>
                <a:cubicBezTo>
                  <a:pt x="1635554" y="119910"/>
                  <a:pt x="1663263" y="119910"/>
                  <a:pt x="1691838" y="120776"/>
                </a:cubicBezTo>
                <a:cubicBezTo>
                  <a:pt x="1710023" y="120776"/>
                  <a:pt x="1730804" y="131167"/>
                  <a:pt x="1748122" y="127703"/>
                </a:cubicBezTo>
                <a:cubicBezTo>
                  <a:pt x="1762843" y="124240"/>
                  <a:pt x="1768038" y="113849"/>
                  <a:pt x="1750720" y="109519"/>
                </a:cubicBezTo>
                <a:cubicBezTo>
                  <a:pt x="1727341" y="103458"/>
                  <a:pt x="1699632" y="106055"/>
                  <a:pt x="1676252" y="106055"/>
                </a:cubicBezTo>
                <a:cubicBezTo>
                  <a:pt x="1646811" y="105190"/>
                  <a:pt x="1617370" y="106055"/>
                  <a:pt x="1587929" y="105190"/>
                </a:cubicBezTo>
                <a:cubicBezTo>
                  <a:pt x="1577538" y="105190"/>
                  <a:pt x="1535109" y="97396"/>
                  <a:pt x="1530779" y="102592"/>
                </a:cubicBezTo>
                <a:lnTo>
                  <a:pt x="1530779" y="102592"/>
                </a:lnTo>
                <a:cubicBezTo>
                  <a:pt x="1511729" y="122508"/>
                  <a:pt x="1602650" y="119910"/>
                  <a:pt x="1607845" y="119910"/>
                </a:cubicBezTo>
                <a:close/>
                <a:moveTo>
                  <a:pt x="1582734" y="80944"/>
                </a:moveTo>
                <a:cubicBezTo>
                  <a:pt x="1632956" y="85274"/>
                  <a:pt x="1680581" y="93067"/>
                  <a:pt x="1731670" y="90469"/>
                </a:cubicBezTo>
                <a:cubicBezTo>
                  <a:pt x="1736865" y="90469"/>
                  <a:pt x="1778429" y="76615"/>
                  <a:pt x="1755916" y="70553"/>
                </a:cubicBezTo>
                <a:cubicBezTo>
                  <a:pt x="1736000" y="65358"/>
                  <a:pt x="1708291" y="70553"/>
                  <a:pt x="1687509" y="70553"/>
                </a:cubicBezTo>
                <a:cubicBezTo>
                  <a:pt x="1658934" y="69687"/>
                  <a:pt x="1630359" y="69687"/>
                  <a:pt x="1601784" y="66224"/>
                </a:cubicBezTo>
                <a:cubicBezTo>
                  <a:pt x="1588795" y="64492"/>
                  <a:pt x="1540304" y="49771"/>
                  <a:pt x="1529913" y="61894"/>
                </a:cubicBezTo>
                <a:cubicBezTo>
                  <a:pt x="1517791" y="76615"/>
                  <a:pt x="1575807" y="80078"/>
                  <a:pt x="1582734" y="80944"/>
                </a:cubicBezTo>
                <a:close/>
                <a:moveTo>
                  <a:pt x="1832116" y="106921"/>
                </a:moveTo>
                <a:cubicBezTo>
                  <a:pt x="1863288" y="107787"/>
                  <a:pt x="1893595" y="108653"/>
                  <a:pt x="1923902" y="111251"/>
                </a:cubicBezTo>
                <a:cubicBezTo>
                  <a:pt x="1955075" y="112983"/>
                  <a:pt x="1986247" y="114715"/>
                  <a:pt x="2016554" y="120776"/>
                </a:cubicBezTo>
                <a:cubicBezTo>
                  <a:pt x="2026945" y="122508"/>
                  <a:pt x="2064179" y="134630"/>
                  <a:pt x="2071106" y="119910"/>
                </a:cubicBezTo>
                <a:cubicBezTo>
                  <a:pt x="2076302" y="107787"/>
                  <a:pt x="2027811" y="110385"/>
                  <a:pt x="2022616" y="109519"/>
                </a:cubicBezTo>
                <a:cubicBezTo>
                  <a:pt x="1991443" y="106921"/>
                  <a:pt x="1960270" y="102592"/>
                  <a:pt x="1929097" y="99994"/>
                </a:cubicBezTo>
                <a:cubicBezTo>
                  <a:pt x="1899657" y="96530"/>
                  <a:pt x="1870216" y="96530"/>
                  <a:pt x="1840775" y="93933"/>
                </a:cubicBezTo>
                <a:cubicBezTo>
                  <a:pt x="1825188" y="93067"/>
                  <a:pt x="1788820" y="81810"/>
                  <a:pt x="1775831" y="92201"/>
                </a:cubicBezTo>
                <a:cubicBezTo>
                  <a:pt x="1776697" y="91335"/>
                  <a:pt x="1776697" y="92201"/>
                  <a:pt x="1775831" y="92201"/>
                </a:cubicBezTo>
                <a:cubicBezTo>
                  <a:pt x="1755916" y="108653"/>
                  <a:pt x="1825188" y="106921"/>
                  <a:pt x="1832116" y="106921"/>
                </a:cubicBezTo>
                <a:close/>
                <a:moveTo>
                  <a:pt x="1551561" y="38515"/>
                </a:moveTo>
                <a:cubicBezTo>
                  <a:pt x="1573209" y="37649"/>
                  <a:pt x="1593990" y="37649"/>
                  <a:pt x="1615638" y="40246"/>
                </a:cubicBezTo>
                <a:cubicBezTo>
                  <a:pt x="1639884" y="42844"/>
                  <a:pt x="1664129" y="45442"/>
                  <a:pt x="1689240" y="47174"/>
                </a:cubicBezTo>
                <a:cubicBezTo>
                  <a:pt x="1701363" y="48040"/>
                  <a:pt x="1744659" y="57565"/>
                  <a:pt x="1754184" y="48905"/>
                </a:cubicBezTo>
                <a:cubicBezTo>
                  <a:pt x="1768904" y="34185"/>
                  <a:pt x="1746391" y="33319"/>
                  <a:pt x="1736000" y="33319"/>
                </a:cubicBezTo>
                <a:cubicBezTo>
                  <a:pt x="1716084" y="34185"/>
                  <a:pt x="1696168" y="30721"/>
                  <a:pt x="1676252" y="28124"/>
                </a:cubicBezTo>
                <a:cubicBezTo>
                  <a:pt x="1637286" y="22928"/>
                  <a:pt x="1581002" y="9074"/>
                  <a:pt x="1542902" y="22062"/>
                </a:cubicBezTo>
                <a:cubicBezTo>
                  <a:pt x="1525584" y="28124"/>
                  <a:pt x="1541170" y="38515"/>
                  <a:pt x="1551561" y="38515"/>
                </a:cubicBezTo>
                <a:close/>
                <a:moveTo>
                  <a:pt x="1690106" y="186585"/>
                </a:moveTo>
                <a:cubicBezTo>
                  <a:pt x="1663263" y="185719"/>
                  <a:pt x="1636420" y="183121"/>
                  <a:pt x="1610443" y="182255"/>
                </a:cubicBezTo>
                <a:cubicBezTo>
                  <a:pt x="1587929" y="181390"/>
                  <a:pt x="1554159" y="168401"/>
                  <a:pt x="1533377" y="175328"/>
                </a:cubicBezTo>
                <a:lnTo>
                  <a:pt x="1534243" y="175328"/>
                </a:lnTo>
                <a:lnTo>
                  <a:pt x="1533377" y="175328"/>
                </a:lnTo>
                <a:cubicBezTo>
                  <a:pt x="1525584" y="177926"/>
                  <a:pt x="1522120" y="187451"/>
                  <a:pt x="1529913" y="191780"/>
                </a:cubicBezTo>
                <a:cubicBezTo>
                  <a:pt x="1539438" y="197842"/>
                  <a:pt x="1554159" y="194378"/>
                  <a:pt x="1564550" y="195244"/>
                </a:cubicBezTo>
                <a:cubicBezTo>
                  <a:pt x="1587929" y="197842"/>
                  <a:pt x="1606113" y="198708"/>
                  <a:pt x="1629493" y="196110"/>
                </a:cubicBezTo>
                <a:cubicBezTo>
                  <a:pt x="1653738" y="193512"/>
                  <a:pt x="1677984" y="203903"/>
                  <a:pt x="1703095" y="204769"/>
                </a:cubicBezTo>
                <a:cubicBezTo>
                  <a:pt x="1717816" y="205635"/>
                  <a:pt x="1763709" y="215160"/>
                  <a:pt x="1771502" y="196110"/>
                </a:cubicBezTo>
                <a:cubicBezTo>
                  <a:pt x="1775831" y="185719"/>
                  <a:pt x="1692704" y="186585"/>
                  <a:pt x="1690106" y="186585"/>
                </a:cubicBezTo>
                <a:close/>
                <a:moveTo>
                  <a:pt x="914252" y="1423103"/>
                </a:moveTo>
                <a:cubicBezTo>
                  <a:pt x="870091" y="1421372"/>
                  <a:pt x="826795" y="1411846"/>
                  <a:pt x="784365" y="1402321"/>
                </a:cubicBezTo>
                <a:cubicBezTo>
                  <a:pt x="767913" y="1398858"/>
                  <a:pt x="751461" y="1418774"/>
                  <a:pt x="773109" y="1419640"/>
                </a:cubicBezTo>
                <a:cubicBezTo>
                  <a:pt x="797354" y="1420506"/>
                  <a:pt x="821600" y="1420506"/>
                  <a:pt x="845845" y="1424835"/>
                </a:cubicBezTo>
                <a:cubicBezTo>
                  <a:pt x="870091" y="1429165"/>
                  <a:pt x="893470" y="1434360"/>
                  <a:pt x="918581" y="1436092"/>
                </a:cubicBezTo>
                <a:cubicBezTo>
                  <a:pt x="928972" y="1436958"/>
                  <a:pt x="962743" y="1443019"/>
                  <a:pt x="971402" y="1435226"/>
                </a:cubicBezTo>
                <a:cubicBezTo>
                  <a:pt x="970536" y="1436092"/>
                  <a:pt x="970536" y="1436092"/>
                  <a:pt x="971402" y="1435226"/>
                </a:cubicBezTo>
                <a:lnTo>
                  <a:pt x="971402" y="1435226"/>
                </a:lnTo>
                <a:cubicBezTo>
                  <a:pt x="986122" y="1418774"/>
                  <a:pt x="918581" y="1423103"/>
                  <a:pt x="914252" y="1423103"/>
                </a:cubicBezTo>
                <a:close/>
                <a:moveTo>
                  <a:pt x="1319497" y="720851"/>
                </a:moveTo>
                <a:cubicBezTo>
                  <a:pt x="1355000" y="711326"/>
                  <a:pt x="1400027" y="713924"/>
                  <a:pt x="1436395" y="713058"/>
                </a:cubicBezTo>
                <a:cubicBezTo>
                  <a:pt x="1447652" y="713058"/>
                  <a:pt x="1485752" y="719985"/>
                  <a:pt x="1492679" y="711326"/>
                </a:cubicBezTo>
                <a:cubicBezTo>
                  <a:pt x="1503936" y="697471"/>
                  <a:pt x="1481422" y="691410"/>
                  <a:pt x="1472763" y="692276"/>
                </a:cubicBezTo>
                <a:cubicBezTo>
                  <a:pt x="1429468" y="695740"/>
                  <a:pt x="1386172" y="694008"/>
                  <a:pt x="1342877" y="699203"/>
                </a:cubicBezTo>
                <a:cubicBezTo>
                  <a:pt x="1333352" y="700069"/>
                  <a:pt x="1304777" y="699203"/>
                  <a:pt x="1298716" y="709594"/>
                </a:cubicBezTo>
                <a:cubicBezTo>
                  <a:pt x="1292654" y="722583"/>
                  <a:pt x="1310838" y="722583"/>
                  <a:pt x="1319497" y="720851"/>
                </a:cubicBezTo>
                <a:cubicBezTo>
                  <a:pt x="1333352" y="716521"/>
                  <a:pt x="1323827" y="719119"/>
                  <a:pt x="1319497" y="720851"/>
                </a:cubicBezTo>
                <a:close/>
                <a:moveTo>
                  <a:pt x="1319497" y="720851"/>
                </a:moveTo>
                <a:lnTo>
                  <a:pt x="1319497" y="720851"/>
                </a:lnTo>
                <a:cubicBezTo>
                  <a:pt x="1316900" y="721717"/>
                  <a:pt x="1317766" y="720851"/>
                  <a:pt x="1319497" y="720851"/>
                </a:cubicBezTo>
                <a:close/>
                <a:moveTo>
                  <a:pt x="2904977" y="512167"/>
                </a:moveTo>
                <a:cubicBezTo>
                  <a:pt x="2885061" y="510435"/>
                  <a:pt x="2864279" y="507837"/>
                  <a:pt x="2844364" y="506106"/>
                </a:cubicBezTo>
                <a:cubicBezTo>
                  <a:pt x="2833973" y="505240"/>
                  <a:pt x="2801934" y="492251"/>
                  <a:pt x="2795007" y="500910"/>
                </a:cubicBezTo>
                <a:cubicBezTo>
                  <a:pt x="2780286" y="518228"/>
                  <a:pt x="2805398" y="519094"/>
                  <a:pt x="2817520" y="516496"/>
                </a:cubicBezTo>
                <a:cubicBezTo>
                  <a:pt x="2837436" y="512167"/>
                  <a:pt x="2858218" y="517362"/>
                  <a:pt x="2878134" y="519960"/>
                </a:cubicBezTo>
                <a:cubicBezTo>
                  <a:pt x="2902380" y="523424"/>
                  <a:pt x="2926625" y="524290"/>
                  <a:pt x="2950870" y="527753"/>
                </a:cubicBezTo>
                <a:cubicBezTo>
                  <a:pt x="2959529" y="529485"/>
                  <a:pt x="2976848" y="534680"/>
                  <a:pt x="2991568" y="536412"/>
                </a:cubicBezTo>
                <a:lnTo>
                  <a:pt x="2991568" y="519094"/>
                </a:lnTo>
                <a:cubicBezTo>
                  <a:pt x="2983775" y="518228"/>
                  <a:pt x="2977713" y="518228"/>
                  <a:pt x="2975982" y="518228"/>
                </a:cubicBezTo>
                <a:cubicBezTo>
                  <a:pt x="2950870" y="517362"/>
                  <a:pt x="2928357" y="514765"/>
                  <a:pt x="2904977" y="512167"/>
                </a:cubicBezTo>
                <a:close/>
                <a:moveTo>
                  <a:pt x="575682" y="175328"/>
                </a:moveTo>
                <a:cubicBezTo>
                  <a:pt x="597329" y="174462"/>
                  <a:pt x="618111" y="172731"/>
                  <a:pt x="639759" y="170999"/>
                </a:cubicBezTo>
                <a:cubicBezTo>
                  <a:pt x="683054" y="168401"/>
                  <a:pt x="724618" y="168401"/>
                  <a:pt x="766182" y="177060"/>
                </a:cubicBezTo>
                <a:cubicBezTo>
                  <a:pt x="780902" y="180524"/>
                  <a:pt x="789561" y="167535"/>
                  <a:pt x="774841" y="159742"/>
                </a:cubicBezTo>
                <a:cubicBezTo>
                  <a:pt x="757522" y="151949"/>
                  <a:pt x="724618" y="158010"/>
                  <a:pt x="706434" y="158010"/>
                </a:cubicBezTo>
                <a:cubicBezTo>
                  <a:pt x="681322" y="157144"/>
                  <a:pt x="656211" y="157144"/>
                  <a:pt x="631100" y="158010"/>
                </a:cubicBezTo>
                <a:cubicBezTo>
                  <a:pt x="611184" y="158010"/>
                  <a:pt x="589536" y="154546"/>
                  <a:pt x="569620" y="158010"/>
                </a:cubicBezTo>
                <a:cubicBezTo>
                  <a:pt x="553168" y="162340"/>
                  <a:pt x="560961" y="176194"/>
                  <a:pt x="575682" y="175328"/>
                </a:cubicBezTo>
                <a:close/>
                <a:moveTo>
                  <a:pt x="570486" y="158876"/>
                </a:moveTo>
                <a:cubicBezTo>
                  <a:pt x="584341" y="155412"/>
                  <a:pt x="560961" y="160608"/>
                  <a:pt x="570486" y="158876"/>
                </a:cubicBezTo>
                <a:lnTo>
                  <a:pt x="570486" y="158876"/>
                </a:lnTo>
                <a:close/>
                <a:moveTo>
                  <a:pt x="2908441" y="551999"/>
                </a:moveTo>
                <a:cubicBezTo>
                  <a:pt x="2884195" y="548535"/>
                  <a:pt x="2860816" y="546803"/>
                  <a:pt x="2836570" y="543340"/>
                </a:cubicBezTo>
                <a:cubicBezTo>
                  <a:pt x="2820118" y="541608"/>
                  <a:pt x="2802800" y="529485"/>
                  <a:pt x="2788945" y="543340"/>
                </a:cubicBezTo>
                <a:cubicBezTo>
                  <a:pt x="2775957" y="556328"/>
                  <a:pt x="2812325" y="554596"/>
                  <a:pt x="2817520" y="554596"/>
                </a:cubicBezTo>
                <a:cubicBezTo>
                  <a:pt x="2837436" y="553731"/>
                  <a:pt x="2858218" y="557194"/>
                  <a:pt x="2878134" y="559792"/>
                </a:cubicBezTo>
                <a:cubicBezTo>
                  <a:pt x="2899781" y="562390"/>
                  <a:pt x="2920563" y="566719"/>
                  <a:pt x="2942211" y="569317"/>
                </a:cubicBezTo>
                <a:cubicBezTo>
                  <a:pt x="2956066" y="571049"/>
                  <a:pt x="2975116" y="577976"/>
                  <a:pt x="2989836" y="576244"/>
                </a:cubicBezTo>
                <a:lnTo>
                  <a:pt x="2989836" y="558926"/>
                </a:lnTo>
                <a:cubicBezTo>
                  <a:pt x="2986372" y="558060"/>
                  <a:pt x="2982909" y="558060"/>
                  <a:pt x="2981177" y="558060"/>
                </a:cubicBezTo>
                <a:cubicBezTo>
                  <a:pt x="2956932" y="558926"/>
                  <a:pt x="2932686" y="555462"/>
                  <a:pt x="2908441" y="551999"/>
                </a:cubicBezTo>
                <a:close/>
                <a:moveTo>
                  <a:pt x="1382709" y="1048165"/>
                </a:moveTo>
                <a:cubicBezTo>
                  <a:pt x="1402625" y="1048165"/>
                  <a:pt x="1421675" y="1049031"/>
                  <a:pt x="1441591" y="1048165"/>
                </a:cubicBezTo>
                <a:cubicBezTo>
                  <a:pt x="1458043" y="1047299"/>
                  <a:pt x="1485752" y="1053360"/>
                  <a:pt x="1500472" y="1047299"/>
                </a:cubicBezTo>
                <a:cubicBezTo>
                  <a:pt x="1518657" y="1039506"/>
                  <a:pt x="1493545" y="1034310"/>
                  <a:pt x="1486618" y="1033444"/>
                </a:cubicBezTo>
                <a:cubicBezTo>
                  <a:pt x="1467568" y="1032578"/>
                  <a:pt x="1447652" y="1033444"/>
                  <a:pt x="1428602" y="1033444"/>
                </a:cubicBezTo>
                <a:cubicBezTo>
                  <a:pt x="1385307" y="1033444"/>
                  <a:pt x="1342011" y="1029980"/>
                  <a:pt x="1298716" y="1030846"/>
                </a:cubicBezTo>
                <a:cubicBezTo>
                  <a:pt x="1285727" y="1030846"/>
                  <a:pt x="1277934" y="1032578"/>
                  <a:pt x="1275336" y="1044701"/>
                </a:cubicBezTo>
                <a:cubicBezTo>
                  <a:pt x="1273604" y="1050762"/>
                  <a:pt x="1255420" y="1047299"/>
                  <a:pt x="1257152" y="1055958"/>
                </a:cubicBezTo>
                <a:cubicBezTo>
                  <a:pt x="1259750" y="1068081"/>
                  <a:pt x="1300447" y="1067215"/>
                  <a:pt x="1309106" y="1068081"/>
                </a:cubicBezTo>
                <a:cubicBezTo>
                  <a:pt x="1334218" y="1069812"/>
                  <a:pt x="1358463" y="1069812"/>
                  <a:pt x="1383575" y="1070678"/>
                </a:cubicBezTo>
                <a:cubicBezTo>
                  <a:pt x="1400893" y="1070678"/>
                  <a:pt x="1457177" y="1082801"/>
                  <a:pt x="1471898" y="1071544"/>
                </a:cubicBezTo>
                <a:lnTo>
                  <a:pt x="1471898" y="1071544"/>
                </a:lnTo>
                <a:cubicBezTo>
                  <a:pt x="1482288" y="1062885"/>
                  <a:pt x="1463238" y="1058556"/>
                  <a:pt x="1457177" y="1058556"/>
                </a:cubicBezTo>
                <a:cubicBezTo>
                  <a:pt x="1433797" y="1056824"/>
                  <a:pt x="1410418" y="1058556"/>
                  <a:pt x="1387038" y="1057690"/>
                </a:cubicBezTo>
                <a:cubicBezTo>
                  <a:pt x="1364525" y="1057690"/>
                  <a:pt x="1342877" y="1053360"/>
                  <a:pt x="1320363" y="1052494"/>
                </a:cubicBezTo>
                <a:cubicBezTo>
                  <a:pt x="1310838" y="1052494"/>
                  <a:pt x="1288325" y="1046433"/>
                  <a:pt x="1278800" y="1049031"/>
                </a:cubicBezTo>
                <a:cubicBezTo>
                  <a:pt x="1310838" y="1039506"/>
                  <a:pt x="1349804" y="1047299"/>
                  <a:pt x="1382709" y="1048165"/>
                </a:cubicBezTo>
                <a:close/>
                <a:moveTo>
                  <a:pt x="1366256" y="797917"/>
                </a:moveTo>
                <a:cubicBezTo>
                  <a:pt x="1366256" y="797917"/>
                  <a:pt x="1366256" y="797917"/>
                  <a:pt x="1366256" y="797917"/>
                </a:cubicBezTo>
                <a:cubicBezTo>
                  <a:pt x="1354134" y="799649"/>
                  <a:pt x="1360195" y="798783"/>
                  <a:pt x="1366256" y="797917"/>
                </a:cubicBezTo>
                <a:close/>
                <a:moveTo>
                  <a:pt x="1366256" y="797917"/>
                </a:moveTo>
                <a:cubicBezTo>
                  <a:pt x="1407820" y="793587"/>
                  <a:pt x="1456311" y="798783"/>
                  <a:pt x="1496143" y="784928"/>
                </a:cubicBezTo>
                <a:cubicBezTo>
                  <a:pt x="1502204" y="783196"/>
                  <a:pt x="1504802" y="775403"/>
                  <a:pt x="1500472" y="770208"/>
                </a:cubicBezTo>
                <a:cubicBezTo>
                  <a:pt x="1495277" y="765012"/>
                  <a:pt x="1483154" y="768476"/>
                  <a:pt x="1477093" y="769342"/>
                </a:cubicBezTo>
                <a:cubicBezTo>
                  <a:pt x="1451981" y="774537"/>
                  <a:pt x="1425138" y="776269"/>
                  <a:pt x="1399161" y="778001"/>
                </a:cubicBezTo>
                <a:cubicBezTo>
                  <a:pt x="1375782" y="779733"/>
                  <a:pt x="1353268" y="778867"/>
                  <a:pt x="1329888" y="778001"/>
                </a:cubicBezTo>
                <a:cubicBezTo>
                  <a:pt x="1311704" y="777135"/>
                  <a:pt x="1297850" y="772805"/>
                  <a:pt x="1281397" y="782331"/>
                </a:cubicBezTo>
                <a:cubicBezTo>
                  <a:pt x="1264079" y="792721"/>
                  <a:pt x="1281397" y="795319"/>
                  <a:pt x="1291788" y="795319"/>
                </a:cubicBezTo>
                <a:cubicBezTo>
                  <a:pt x="1316900" y="797917"/>
                  <a:pt x="1341145" y="800515"/>
                  <a:pt x="1366256" y="797917"/>
                </a:cubicBezTo>
                <a:cubicBezTo>
                  <a:pt x="1379245" y="796185"/>
                  <a:pt x="1373184" y="797051"/>
                  <a:pt x="1366256" y="797917"/>
                </a:cubicBezTo>
                <a:close/>
                <a:moveTo>
                  <a:pt x="548838" y="260187"/>
                </a:moveTo>
                <a:lnTo>
                  <a:pt x="548838" y="260187"/>
                </a:lnTo>
                <a:cubicBezTo>
                  <a:pt x="527191" y="268846"/>
                  <a:pt x="572218" y="272310"/>
                  <a:pt x="574816" y="272310"/>
                </a:cubicBezTo>
                <a:cubicBezTo>
                  <a:pt x="601659" y="272310"/>
                  <a:pt x="627636" y="273176"/>
                  <a:pt x="654479" y="274042"/>
                </a:cubicBezTo>
                <a:cubicBezTo>
                  <a:pt x="696043" y="274908"/>
                  <a:pt x="737606" y="279237"/>
                  <a:pt x="779170" y="280103"/>
                </a:cubicBezTo>
                <a:cubicBezTo>
                  <a:pt x="795622" y="280103"/>
                  <a:pt x="789561" y="269712"/>
                  <a:pt x="775706" y="269712"/>
                </a:cubicBezTo>
                <a:cubicBezTo>
                  <a:pt x="753193" y="270578"/>
                  <a:pt x="729813" y="267115"/>
                  <a:pt x="707300" y="266249"/>
                </a:cubicBezTo>
                <a:cubicBezTo>
                  <a:pt x="677859" y="264517"/>
                  <a:pt x="648418" y="263651"/>
                  <a:pt x="618111" y="262785"/>
                </a:cubicBezTo>
                <a:cubicBezTo>
                  <a:pt x="599927" y="261919"/>
                  <a:pt x="567022" y="253260"/>
                  <a:pt x="548838" y="260187"/>
                </a:cubicBezTo>
                <a:cubicBezTo>
                  <a:pt x="550570" y="259321"/>
                  <a:pt x="552302" y="259321"/>
                  <a:pt x="548838" y="260187"/>
                </a:cubicBezTo>
                <a:close/>
                <a:moveTo>
                  <a:pt x="967072" y="1450812"/>
                </a:moveTo>
                <a:cubicBezTo>
                  <a:pt x="944559" y="1446483"/>
                  <a:pt x="921179" y="1449946"/>
                  <a:pt x="898666" y="1449081"/>
                </a:cubicBezTo>
                <a:cubicBezTo>
                  <a:pt x="878750" y="1449081"/>
                  <a:pt x="859700" y="1448215"/>
                  <a:pt x="839784" y="1447349"/>
                </a:cubicBezTo>
                <a:cubicBezTo>
                  <a:pt x="829393" y="1447349"/>
                  <a:pt x="818136" y="1447349"/>
                  <a:pt x="807745" y="1445617"/>
                </a:cubicBezTo>
                <a:cubicBezTo>
                  <a:pt x="799086" y="1443885"/>
                  <a:pt x="789561" y="1436958"/>
                  <a:pt x="780902" y="1436958"/>
                </a:cubicBezTo>
                <a:cubicBezTo>
                  <a:pt x="773109" y="1436958"/>
                  <a:pt x="757522" y="1449081"/>
                  <a:pt x="771377" y="1454276"/>
                </a:cubicBezTo>
                <a:cubicBezTo>
                  <a:pt x="789561" y="1461203"/>
                  <a:pt x="809477" y="1457740"/>
                  <a:pt x="828527" y="1457740"/>
                </a:cubicBezTo>
                <a:cubicBezTo>
                  <a:pt x="851906" y="1458605"/>
                  <a:pt x="875286" y="1459471"/>
                  <a:pt x="898666" y="1462935"/>
                </a:cubicBezTo>
                <a:cubicBezTo>
                  <a:pt x="917716" y="1465533"/>
                  <a:pt x="938497" y="1470728"/>
                  <a:pt x="957547" y="1466399"/>
                </a:cubicBezTo>
                <a:cubicBezTo>
                  <a:pt x="962743" y="1465533"/>
                  <a:pt x="980927" y="1453410"/>
                  <a:pt x="967072" y="1450812"/>
                </a:cubicBezTo>
                <a:close/>
                <a:moveTo>
                  <a:pt x="179095" y="1296681"/>
                </a:moveTo>
                <a:cubicBezTo>
                  <a:pt x="179961" y="1296681"/>
                  <a:pt x="179961" y="1296681"/>
                  <a:pt x="179095" y="1296681"/>
                </a:cubicBezTo>
                <a:cubicBezTo>
                  <a:pt x="173899" y="1296681"/>
                  <a:pt x="165240" y="1297546"/>
                  <a:pt x="179095" y="1296681"/>
                </a:cubicBezTo>
                <a:close/>
                <a:moveTo>
                  <a:pt x="225854" y="1413578"/>
                </a:moveTo>
                <a:cubicBezTo>
                  <a:pt x="204206" y="1417042"/>
                  <a:pt x="182559" y="1413578"/>
                  <a:pt x="160911" y="1415310"/>
                </a:cubicBezTo>
                <a:cubicBezTo>
                  <a:pt x="133202" y="1417908"/>
                  <a:pt x="105493" y="1422237"/>
                  <a:pt x="78649" y="1423969"/>
                </a:cubicBezTo>
                <a:cubicBezTo>
                  <a:pt x="67393" y="1424835"/>
                  <a:pt x="56136" y="1423969"/>
                  <a:pt x="44879" y="1424835"/>
                </a:cubicBezTo>
                <a:cubicBezTo>
                  <a:pt x="28427" y="1426567"/>
                  <a:pt x="20634" y="1442153"/>
                  <a:pt x="42281" y="1441287"/>
                </a:cubicBezTo>
                <a:cubicBezTo>
                  <a:pt x="94236" y="1440421"/>
                  <a:pt x="144459" y="1429165"/>
                  <a:pt x="196413" y="1429165"/>
                </a:cubicBezTo>
                <a:cubicBezTo>
                  <a:pt x="205938" y="1429165"/>
                  <a:pt x="246636" y="1432628"/>
                  <a:pt x="250966" y="1421372"/>
                </a:cubicBezTo>
                <a:cubicBezTo>
                  <a:pt x="255295" y="1410115"/>
                  <a:pt x="231915" y="1412712"/>
                  <a:pt x="225854" y="1413578"/>
                </a:cubicBezTo>
                <a:cubicBezTo>
                  <a:pt x="226720" y="1413578"/>
                  <a:pt x="226720" y="1413578"/>
                  <a:pt x="225854" y="1413578"/>
                </a:cubicBezTo>
                <a:close/>
                <a:moveTo>
                  <a:pt x="2890257" y="467140"/>
                </a:moveTo>
                <a:cubicBezTo>
                  <a:pt x="2863414" y="467140"/>
                  <a:pt x="2833107" y="471469"/>
                  <a:pt x="2807130" y="467140"/>
                </a:cubicBezTo>
                <a:cubicBezTo>
                  <a:pt x="2788945" y="463676"/>
                  <a:pt x="2782018" y="485324"/>
                  <a:pt x="2801934" y="486190"/>
                </a:cubicBezTo>
                <a:cubicBezTo>
                  <a:pt x="2820118" y="487055"/>
                  <a:pt x="2837436" y="480128"/>
                  <a:pt x="2855620" y="480128"/>
                </a:cubicBezTo>
                <a:cubicBezTo>
                  <a:pt x="2883329" y="479262"/>
                  <a:pt x="2912770" y="479262"/>
                  <a:pt x="2940479" y="482726"/>
                </a:cubicBezTo>
                <a:cubicBezTo>
                  <a:pt x="2949138" y="483592"/>
                  <a:pt x="2973384" y="492251"/>
                  <a:pt x="2989836" y="493983"/>
                </a:cubicBezTo>
                <a:lnTo>
                  <a:pt x="2989836" y="478396"/>
                </a:lnTo>
                <a:cubicBezTo>
                  <a:pt x="2977713" y="475799"/>
                  <a:pt x="2963859" y="474933"/>
                  <a:pt x="2961261" y="474933"/>
                </a:cubicBezTo>
                <a:cubicBezTo>
                  <a:pt x="2937016" y="471469"/>
                  <a:pt x="2914502" y="467140"/>
                  <a:pt x="2890257" y="467140"/>
                </a:cubicBezTo>
                <a:close/>
                <a:moveTo>
                  <a:pt x="1251091" y="1270703"/>
                </a:moveTo>
                <a:lnTo>
                  <a:pt x="1251091" y="1270703"/>
                </a:lnTo>
                <a:cubicBezTo>
                  <a:pt x="1269275" y="1250787"/>
                  <a:pt x="1205197" y="1255983"/>
                  <a:pt x="1195672" y="1256849"/>
                </a:cubicBezTo>
                <a:cubicBezTo>
                  <a:pt x="1138522" y="1258581"/>
                  <a:pt x="1075311" y="1258581"/>
                  <a:pt x="1019027" y="1248190"/>
                </a:cubicBezTo>
                <a:cubicBezTo>
                  <a:pt x="1012966" y="1247324"/>
                  <a:pt x="1000843" y="1245592"/>
                  <a:pt x="998245" y="1253385"/>
                </a:cubicBezTo>
                <a:cubicBezTo>
                  <a:pt x="994781" y="1267240"/>
                  <a:pt x="1013831" y="1262044"/>
                  <a:pt x="1019893" y="1262044"/>
                </a:cubicBezTo>
                <a:cubicBezTo>
                  <a:pt x="1051066" y="1260312"/>
                  <a:pt x="1083104" y="1264642"/>
                  <a:pt x="1114277" y="1266374"/>
                </a:cubicBezTo>
                <a:cubicBezTo>
                  <a:pt x="1143718" y="1268105"/>
                  <a:pt x="1172293" y="1268971"/>
                  <a:pt x="1201734" y="1270703"/>
                </a:cubicBezTo>
                <a:cubicBezTo>
                  <a:pt x="1214722" y="1272435"/>
                  <a:pt x="1240700" y="1281960"/>
                  <a:pt x="1251091" y="1270703"/>
                </a:cubicBezTo>
                <a:cubicBezTo>
                  <a:pt x="1249359" y="1273301"/>
                  <a:pt x="1248493" y="1274167"/>
                  <a:pt x="1251091" y="1270703"/>
                </a:cubicBezTo>
                <a:close/>
                <a:moveTo>
                  <a:pt x="957547" y="1466399"/>
                </a:moveTo>
                <a:cubicBezTo>
                  <a:pt x="935900" y="1471594"/>
                  <a:pt x="963609" y="1465533"/>
                  <a:pt x="957547" y="1466399"/>
                </a:cubicBezTo>
                <a:lnTo>
                  <a:pt x="957547" y="1466399"/>
                </a:lnTo>
                <a:close/>
                <a:moveTo>
                  <a:pt x="2473755" y="161474"/>
                </a:moveTo>
                <a:cubicBezTo>
                  <a:pt x="2434789" y="164071"/>
                  <a:pt x="2398420" y="169267"/>
                  <a:pt x="2358588" y="166669"/>
                </a:cubicBezTo>
                <a:cubicBezTo>
                  <a:pt x="2351661" y="166669"/>
                  <a:pt x="2316159" y="158876"/>
                  <a:pt x="2312695" y="167535"/>
                </a:cubicBezTo>
                <a:cubicBezTo>
                  <a:pt x="2307500" y="179658"/>
                  <a:pt x="2343002" y="177926"/>
                  <a:pt x="2347332" y="177926"/>
                </a:cubicBezTo>
                <a:cubicBezTo>
                  <a:pt x="2390627" y="177060"/>
                  <a:pt x="2434789" y="183121"/>
                  <a:pt x="2478084" y="177060"/>
                </a:cubicBezTo>
                <a:cubicBezTo>
                  <a:pt x="2472888" y="177926"/>
                  <a:pt x="2447777" y="181390"/>
                  <a:pt x="2478084" y="177060"/>
                </a:cubicBezTo>
                <a:cubicBezTo>
                  <a:pt x="2478950" y="177060"/>
                  <a:pt x="2478950" y="177060"/>
                  <a:pt x="2478084" y="177060"/>
                </a:cubicBezTo>
                <a:cubicBezTo>
                  <a:pt x="2506659" y="173596"/>
                  <a:pt x="2503195" y="159742"/>
                  <a:pt x="2473755" y="161474"/>
                </a:cubicBezTo>
                <a:close/>
                <a:moveTo>
                  <a:pt x="23231" y="1324390"/>
                </a:moveTo>
                <a:cubicBezTo>
                  <a:pt x="37952" y="1331317"/>
                  <a:pt x="57002" y="1322658"/>
                  <a:pt x="72588" y="1321792"/>
                </a:cubicBezTo>
                <a:cubicBezTo>
                  <a:pt x="116750" y="1318328"/>
                  <a:pt x="160911" y="1307937"/>
                  <a:pt x="205072" y="1312267"/>
                </a:cubicBezTo>
                <a:cubicBezTo>
                  <a:pt x="209402" y="1312267"/>
                  <a:pt x="260490" y="1318328"/>
                  <a:pt x="248368" y="1303608"/>
                </a:cubicBezTo>
                <a:cubicBezTo>
                  <a:pt x="237111" y="1288887"/>
                  <a:pt x="196413" y="1296681"/>
                  <a:pt x="179961" y="1297546"/>
                </a:cubicBezTo>
                <a:cubicBezTo>
                  <a:pt x="185156" y="1297546"/>
                  <a:pt x="188620" y="1297546"/>
                  <a:pt x="179095" y="1297546"/>
                </a:cubicBezTo>
                <a:cubicBezTo>
                  <a:pt x="132336" y="1300144"/>
                  <a:pt x="85577" y="1309669"/>
                  <a:pt x="38818" y="1312267"/>
                </a:cubicBezTo>
                <a:cubicBezTo>
                  <a:pt x="32756" y="1312267"/>
                  <a:pt x="4181" y="1314865"/>
                  <a:pt x="23231" y="1324390"/>
                </a:cubicBezTo>
                <a:close/>
                <a:moveTo>
                  <a:pt x="186888" y="258455"/>
                </a:moveTo>
                <a:cubicBezTo>
                  <a:pt x="154850" y="255858"/>
                  <a:pt x="123677" y="253260"/>
                  <a:pt x="91638" y="252394"/>
                </a:cubicBezTo>
                <a:cubicBezTo>
                  <a:pt x="77784" y="252394"/>
                  <a:pt x="26695" y="241137"/>
                  <a:pt x="24963" y="254992"/>
                </a:cubicBezTo>
                <a:cubicBezTo>
                  <a:pt x="21500" y="266249"/>
                  <a:pt x="84711" y="268846"/>
                  <a:pt x="90772" y="269712"/>
                </a:cubicBezTo>
                <a:cubicBezTo>
                  <a:pt x="121945" y="272310"/>
                  <a:pt x="153118" y="275774"/>
                  <a:pt x="184290" y="277505"/>
                </a:cubicBezTo>
                <a:cubicBezTo>
                  <a:pt x="204206" y="278371"/>
                  <a:pt x="229318" y="283567"/>
                  <a:pt x="249234" y="279237"/>
                </a:cubicBezTo>
                <a:cubicBezTo>
                  <a:pt x="268284" y="274908"/>
                  <a:pt x="257893" y="260187"/>
                  <a:pt x="244038" y="259321"/>
                </a:cubicBezTo>
                <a:cubicBezTo>
                  <a:pt x="224122" y="256724"/>
                  <a:pt x="205072" y="259321"/>
                  <a:pt x="186888" y="258455"/>
                </a:cubicBezTo>
                <a:close/>
                <a:moveTo>
                  <a:pt x="35354" y="328594"/>
                </a:moveTo>
                <a:cubicBezTo>
                  <a:pt x="54404" y="329460"/>
                  <a:pt x="74320" y="328594"/>
                  <a:pt x="93370" y="329460"/>
                </a:cubicBezTo>
                <a:cubicBezTo>
                  <a:pt x="136665" y="329460"/>
                  <a:pt x="179961" y="334655"/>
                  <a:pt x="223256" y="332924"/>
                </a:cubicBezTo>
                <a:cubicBezTo>
                  <a:pt x="237977" y="332058"/>
                  <a:pt x="244038" y="328594"/>
                  <a:pt x="246636" y="314740"/>
                </a:cubicBezTo>
                <a:cubicBezTo>
                  <a:pt x="248368" y="306946"/>
                  <a:pt x="266552" y="311276"/>
                  <a:pt x="264820" y="300019"/>
                </a:cubicBezTo>
                <a:cubicBezTo>
                  <a:pt x="262222" y="286165"/>
                  <a:pt x="223256" y="285299"/>
                  <a:pt x="212865" y="284433"/>
                </a:cubicBezTo>
                <a:cubicBezTo>
                  <a:pt x="187754" y="282701"/>
                  <a:pt x="163509" y="281835"/>
                  <a:pt x="138397" y="280969"/>
                </a:cubicBezTo>
                <a:cubicBezTo>
                  <a:pt x="122811" y="280969"/>
                  <a:pt x="52672" y="274908"/>
                  <a:pt x="50075" y="280103"/>
                </a:cubicBezTo>
                <a:cubicBezTo>
                  <a:pt x="43147" y="290494"/>
                  <a:pt x="48343" y="290494"/>
                  <a:pt x="134934" y="298287"/>
                </a:cubicBezTo>
                <a:cubicBezTo>
                  <a:pt x="157447" y="300019"/>
                  <a:pt x="179095" y="304349"/>
                  <a:pt x="200743" y="305215"/>
                </a:cubicBezTo>
                <a:cubicBezTo>
                  <a:pt x="207670" y="305215"/>
                  <a:pt x="235379" y="312142"/>
                  <a:pt x="242306" y="309544"/>
                </a:cubicBezTo>
                <a:cubicBezTo>
                  <a:pt x="212000" y="319935"/>
                  <a:pt x="170436" y="310410"/>
                  <a:pt x="138397" y="309544"/>
                </a:cubicBezTo>
                <a:cubicBezTo>
                  <a:pt x="118481" y="308678"/>
                  <a:pt x="99431" y="308678"/>
                  <a:pt x="79515" y="309544"/>
                </a:cubicBezTo>
                <a:cubicBezTo>
                  <a:pt x="63929" y="310410"/>
                  <a:pt x="33622" y="303483"/>
                  <a:pt x="20634" y="310410"/>
                </a:cubicBezTo>
                <a:cubicBezTo>
                  <a:pt x="3315" y="319935"/>
                  <a:pt x="25829" y="327728"/>
                  <a:pt x="35354" y="328594"/>
                </a:cubicBezTo>
                <a:close/>
                <a:moveTo>
                  <a:pt x="247502" y="1219615"/>
                </a:moveTo>
                <a:cubicBezTo>
                  <a:pt x="224988" y="1212687"/>
                  <a:pt x="192084" y="1217017"/>
                  <a:pt x="168704" y="1218749"/>
                </a:cubicBezTo>
                <a:cubicBezTo>
                  <a:pt x="155716" y="1219615"/>
                  <a:pt x="160045" y="1219615"/>
                  <a:pt x="166106" y="1218749"/>
                </a:cubicBezTo>
                <a:cubicBezTo>
                  <a:pt x="121079" y="1222212"/>
                  <a:pt x="76052" y="1227408"/>
                  <a:pt x="31024" y="1232603"/>
                </a:cubicBezTo>
                <a:cubicBezTo>
                  <a:pt x="15438" y="1234335"/>
                  <a:pt x="11109" y="1249056"/>
                  <a:pt x="29293" y="1249056"/>
                </a:cubicBezTo>
                <a:cubicBezTo>
                  <a:pt x="51806" y="1249056"/>
                  <a:pt x="74320" y="1242128"/>
                  <a:pt x="97700" y="1240396"/>
                </a:cubicBezTo>
                <a:cubicBezTo>
                  <a:pt x="142727" y="1237799"/>
                  <a:pt x="185156" y="1227408"/>
                  <a:pt x="230184" y="1233469"/>
                </a:cubicBezTo>
                <a:cubicBezTo>
                  <a:pt x="242306" y="1236067"/>
                  <a:pt x="273479" y="1227408"/>
                  <a:pt x="247502" y="1219615"/>
                </a:cubicBezTo>
                <a:close/>
                <a:moveTo>
                  <a:pt x="2481547" y="769342"/>
                </a:moveTo>
                <a:cubicBezTo>
                  <a:pt x="2462497" y="768476"/>
                  <a:pt x="2443448" y="775403"/>
                  <a:pt x="2423531" y="776269"/>
                </a:cubicBezTo>
                <a:cubicBezTo>
                  <a:pt x="2394957" y="777135"/>
                  <a:pt x="2367247" y="776269"/>
                  <a:pt x="2338672" y="776269"/>
                </a:cubicBezTo>
                <a:cubicBezTo>
                  <a:pt x="2318757" y="776269"/>
                  <a:pt x="2297975" y="769342"/>
                  <a:pt x="2278925" y="769342"/>
                </a:cubicBezTo>
                <a:cubicBezTo>
                  <a:pt x="2273729" y="769342"/>
                  <a:pt x="2265936" y="773671"/>
                  <a:pt x="2268534" y="780599"/>
                </a:cubicBezTo>
                <a:cubicBezTo>
                  <a:pt x="2272864" y="791856"/>
                  <a:pt x="2289315" y="790124"/>
                  <a:pt x="2298841" y="789258"/>
                </a:cubicBezTo>
                <a:cubicBezTo>
                  <a:pt x="2352527" y="780599"/>
                  <a:pt x="2408811" y="792721"/>
                  <a:pt x="2463364" y="790124"/>
                </a:cubicBezTo>
                <a:cubicBezTo>
                  <a:pt x="2477218" y="788392"/>
                  <a:pt x="2517050" y="770208"/>
                  <a:pt x="2481547" y="769342"/>
                </a:cubicBezTo>
                <a:close/>
                <a:moveTo>
                  <a:pt x="1741195" y="1108778"/>
                </a:moveTo>
                <a:cubicBezTo>
                  <a:pt x="1722145" y="1102717"/>
                  <a:pt x="1700497" y="1104449"/>
                  <a:pt x="1681447" y="1107912"/>
                </a:cubicBezTo>
                <a:lnTo>
                  <a:pt x="1683179" y="1107912"/>
                </a:lnTo>
                <a:lnTo>
                  <a:pt x="1681447" y="1107912"/>
                </a:lnTo>
                <a:cubicBezTo>
                  <a:pt x="1637286" y="1115706"/>
                  <a:pt x="1592259" y="1108778"/>
                  <a:pt x="1548097" y="1119169"/>
                </a:cubicBezTo>
                <a:cubicBezTo>
                  <a:pt x="1529047" y="1123499"/>
                  <a:pt x="1540304" y="1138219"/>
                  <a:pt x="1555025" y="1135622"/>
                </a:cubicBezTo>
                <a:cubicBezTo>
                  <a:pt x="1569745" y="1133024"/>
                  <a:pt x="1586197" y="1125230"/>
                  <a:pt x="1600918" y="1125230"/>
                </a:cubicBezTo>
                <a:cubicBezTo>
                  <a:pt x="1639884" y="1123499"/>
                  <a:pt x="1682313" y="1120035"/>
                  <a:pt x="1722145" y="1122633"/>
                </a:cubicBezTo>
                <a:cubicBezTo>
                  <a:pt x="1729072" y="1123499"/>
                  <a:pt x="1738597" y="1126962"/>
                  <a:pt x="1746391" y="1123499"/>
                </a:cubicBezTo>
                <a:cubicBezTo>
                  <a:pt x="1754184" y="1118303"/>
                  <a:pt x="1747257" y="1110510"/>
                  <a:pt x="1741195" y="1108778"/>
                </a:cubicBezTo>
                <a:close/>
                <a:moveTo>
                  <a:pt x="2855620" y="72285"/>
                </a:moveTo>
                <a:cubicBezTo>
                  <a:pt x="2855620" y="72285"/>
                  <a:pt x="2855620" y="72285"/>
                  <a:pt x="2855620" y="72285"/>
                </a:cubicBezTo>
                <a:cubicBezTo>
                  <a:pt x="2861682" y="71419"/>
                  <a:pt x="2870341" y="71419"/>
                  <a:pt x="2855620" y="72285"/>
                </a:cubicBezTo>
                <a:close/>
                <a:moveTo>
                  <a:pt x="1692704" y="1146012"/>
                </a:moveTo>
                <a:cubicBezTo>
                  <a:pt x="1692704" y="1146012"/>
                  <a:pt x="1692704" y="1146012"/>
                  <a:pt x="1692704" y="1146012"/>
                </a:cubicBezTo>
                <a:cubicBezTo>
                  <a:pt x="1694436" y="1145146"/>
                  <a:pt x="1693570" y="1146012"/>
                  <a:pt x="1692704" y="1146012"/>
                </a:cubicBezTo>
                <a:close/>
                <a:moveTo>
                  <a:pt x="1706559" y="1029980"/>
                </a:moveTo>
                <a:cubicBezTo>
                  <a:pt x="1706559" y="1029980"/>
                  <a:pt x="1706559" y="1029980"/>
                  <a:pt x="1706559" y="1029980"/>
                </a:cubicBezTo>
                <a:cubicBezTo>
                  <a:pt x="1669325" y="1038640"/>
                  <a:pt x="1628627" y="1039506"/>
                  <a:pt x="1590527" y="1037774"/>
                </a:cubicBezTo>
                <a:cubicBezTo>
                  <a:pt x="1581002" y="1036908"/>
                  <a:pt x="1554159" y="1032578"/>
                  <a:pt x="1548963" y="1042969"/>
                </a:cubicBezTo>
                <a:cubicBezTo>
                  <a:pt x="1537706" y="1063751"/>
                  <a:pt x="1574075" y="1052494"/>
                  <a:pt x="1581868" y="1051628"/>
                </a:cubicBezTo>
                <a:cubicBezTo>
                  <a:pt x="1620834" y="1046433"/>
                  <a:pt x="1666727" y="1041237"/>
                  <a:pt x="1706559" y="1046433"/>
                </a:cubicBezTo>
                <a:cubicBezTo>
                  <a:pt x="1738597" y="1051628"/>
                  <a:pt x="1741195" y="1022187"/>
                  <a:pt x="1706559" y="1029980"/>
                </a:cubicBezTo>
                <a:cubicBezTo>
                  <a:pt x="1708291" y="1029980"/>
                  <a:pt x="1709157" y="1029115"/>
                  <a:pt x="1706559" y="1029980"/>
                </a:cubicBezTo>
                <a:close/>
                <a:moveTo>
                  <a:pt x="1702229" y="1030846"/>
                </a:moveTo>
                <a:cubicBezTo>
                  <a:pt x="1689240" y="1034310"/>
                  <a:pt x="1695302" y="1032578"/>
                  <a:pt x="1702229" y="1030846"/>
                </a:cubicBezTo>
                <a:lnTo>
                  <a:pt x="1702229" y="1030846"/>
                </a:lnTo>
                <a:close/>
                <a:moveTo>
                  <a:pt x="1692704" y="1146012"/>
                </a:moveTo>
                <a:cubicBezTo>
                  <a:pt x="1684045" y="1151208"/>
                  <a:pt x="1658068" y="1147744"/>
                  <a:pt x="1648543" y="1148610"/>
                </a:cubicBezTo>
                <a:cubicBezTo>
                  <a:pt x="1626895" y="1149476"/>
                  <a:pt x="1604382" y="1150342"/>
                  <a:pt x="1582734" y="1152940"/>
                </a:cubicBezTo>
                <a:cubicBezTo>
                  <a:pt x="1573209" y="1153806"/>
                  <a:pt x="1539438" y="1170258"/>
                  <a:pt x="1567148" y="1171990"/>
                </a:cubicBezTo>
                <a:cubicBezTo>
                  <a:pt x="1588795" y="1173721"/>
                  <a:pt x="1613907" y="1164196"/>
                  <a:pt x="1636420" y="1162465"/>
                </a:cubicBezTo>
                <a:cubicBezTo>
                  <a:pt x="1657202" y="1160733"/>
                  <a:pt x="1678850" y="1158135"/>
                  <a:pt x="1699632" y="1159001"/>
                </a:cubicBezTo>
                <a:cubicBezTo>
                  <a:pt x="1712620" y="1159867"/>
                  <a:pt x="1742927" y="1167660"/>
                  <a:pt x="1755050" y="1160733"/>
                </a:cubicBezTo>
                <a:cubicBezTo>
                  <a:pt x="1770636" y="1150342"/>
                  <a:pt x="1703095" y="1139085"/>
                  <a:pt x="1692704" y="1146012"/>
                </a:cubicBezTo>
                <a:cubicBezTo>
                  <a:pt x="1690972" y="1147744"/>
                  <a:pt x="1691838" y="1146878"/>
                  <a:pt x="1692704" y="1146012"/>
                </a:cubicBezTo>
                <a:close/>
                <a:moveTo>
                  <a:pt x="1715218" y="1067215"/>
                </a:moveTo>
                <a:cubicBezTo>
                  <a:pt x="1715218" y="1067215"/>
                  <a:pt x="1716084" y="1067215"/>
                  <a:pt x="1715218" y="1067215"/>
                </a:cubicBezTo>
                <a:cubicBezTo>
                  <a:pt x="1716084" y="1067215"/>
                  <a:pt x="1716084" y="1067215"/>
                  <a:pt x="1715218" y="1067215"/>
                </a:cubicBezTo>
                <a:lnTo>
                  <a:pt x="1715218" y="1067215"/>
                </a:lnTo>
                <a:close/>
                <a:moveTo>
                  <a:pt x="1554159" y="473201"/>
                </a:moveTo>
                <a:cubicBezTo>
                  <a:pt x="1573209" y="470603"/>
                  <a:pt x="1590527" y="467140"/>
                  <a:pt x="1610443" y="468005"/>
                </a:cubicBezTo>
                <a:cubicBezTo>
                  <a:pt x="1661532" y="470603"/>
                  <a:pt x="1711754" y="473201"/>
                  <a:pt x="1762843" y="464542"/>
                </a:cubicBezTo>
                <a:cubicBezTo>
                  <a:pt x="1780161" y="461944"/>
                  <a:pt x="1769770" y="448090"/>
                  <a:pt x="1755916" y="448956"/>
                </a:cubicBezTo>
                <a:cubicBezTo>
                  <a:pt x="1729072" y="449821"/>
                  <a:pt x="1702229" y="450687"/>
                  <a:pt x="1675386" y="450687"/>
                </a:cubicBezTo>
                <a:cubicBezTo>
                  <a:pt x="1652872" y="450687"/>
                  <a:pt x="1630359" y="448956"/>
                  <a:pt x="1607845" y="448956"/>
                </a:cubicBezTo>
                <a:cubicBezTo>
                  <a:pt x="1593125" y="448956"/>
                  <a:pt x="1548963" y="442894"/>
                  <a:pt x="1537706" y="453285"/>
                </a:cubicBezTo>
                <a:cubicBezTo>
                  <a:pt x="1521254" y="467140"/>
                  <a:pt x="1542036" y="474933"/>
                  <a:pt x="1554159" y="473201"/>
                </a:cubicBezTo>
                <a:close/>
                <a:moveTo>
                  <a:pt x="1761977" y="1003137"/>
                </a:moveTo>
                <a:cubicBezTo>
                  <a:pt x="1761111" y="992746"/>
                  <a:pt x="1711754" y="999674"/>
                  <a:pt x="1703961" y="998808"/>
                </a:cubicBezTo>
                <a:cubicBezTo>
                  <a:pt x="1677118" y="995344"/>
                  <a:pt x="1650275" y="995344"/>
                  <a:pt x="1623432" y="994478"/>
                </a:cubicBezTo>
                <a:cubicBezTo>
                  <a:pt x="1600918" y="993612"/>
                  <a:pt x="1576672" y="989283"/>
                  <a:pt x="1555025" y="995344"/>
                </a:cubicBezTo>
                <a:cubicBezTo>
                  <a:pt x="1547231" y="997076"/>
                  <a:pt x="1527316" y="1008333"/>
                  <a:pt x="1547231" y="1010930"/>
                </a:cubicBezTo>
                <a:cubicBezTo>
                  <a:pt x="1567148" y="1013528"/>
                  <a:pt x="1590527" y="1005735"/>
                  <a:pt x="1611309" y="1005735"/>
                </a:cubicBezTo>
                <a:cubicBezTo>
                  <a:pt x="1654604" y="1006601"/>
                  <a:pt x="1697034" y="1010930"/>
                  <a:pt x="1739463" y="1015260"/>
                </a:cubicBezTo>
                <a:cubicBezTo>
                  <a:pt x="1748988" y="1016992"/>
                  <a:pt x="1762843" y="1016126"/>
                  <a:pt x="1761977" y="1003137"/>
                </a:cubicBezTo>
                <a:close/>
                <a:moveTo>
                  <a:pt x="1536841" y="453285"/>
                </a:moveTo>
                <a:cubicBezTo>
                  <a:pt x="1543768" y="447224"/>
                  <a:pt x="1530779" y="458481"/>
                  <a:pt x="1536841" y="453285"/>
                </a:cubicBezTo>
                <a:lnTo>
                  <a:pt x="1536841" y="453285"/>
                </a:lnTo>
                <a:close/>
                <a:moveTo>
                  <a:pt x="1583600" y="1078471"/>
                </a:moveTo>
                <a:cubicBezTo>
                  <a:pt x="1579270" y="1078471"/>
                  <a:pt x="1553293" y="1075008"/>
                  <a:pt x="1554159" y="1084533"/>
                </a:cubicBezTo>
                <a:cubicBezTo>
                  <a:pt x="1555891" y="1101851"/>
                  <a:pt x="1574075" y="1098387"/>
                  <a:pt x="1585331" y="1094924"/>
                </a:cubicBezTo>
                <a:cubicBezTo>
                  <a:pt x="1621700" y="1082801"/>
                  <a:pt x="1664129" y="1086265"/>
                  <a:pt x="1702229" y="1083667"/>
                </a:cubicBezTo>
                <a:cubicBezTo>
                  <a:pt x="1712620" y="1082801"/>
                  <a:pt x="1736000" y="1087131"/>
                  <a:pt x="1745525" y="1081935"/>
                </a:cubicBezTo>
                <a:cubicBezTo>
                  <a:pt x="1754184" y="1076740"/>
                  <a:pt x="1746391" y="1068946"/>
                  <a:pt x="1741195" y="1066349"/>
                </a:cubicBezTo>
                <a:cubicBezTo>
                  <a:pt x="1733402" y="1062019"/>
                  <a:pt x="1723877" y="1065483"/>
                  <a:pt x="1716084" y="1067215"/>
                </a:cubicBezTo>
                <a:cubicBezTo>
                  <a:pt x="1717816" y="1067215"/>
                  <a:pt x="1717816" y="1067215"/>
                  <a:pt x="1716084" y="1067215"/>
                </a:cubicBezTo>
                <a:cubicBezTo>
                  <a:pt x="1706559" y="1068946"/>
                  <a:pt x="1712620" y="1068081"/>
                  <a:pt x="1716084" y="1067215"/>
                </a:cubicBezTo>
                <a:cubicBezTo>
                  <a:pt x="1673654" y="1076740"/>
                  <a:pt x="1626895" y="1077605"/>
                  <a:pt x="1583600" y="1078471"/>
                </a:cubicBezTo>
                <a:close/>
                <a:moveTo>
                  <a:pt x="2817520" y="94799"/>
                </a:moveTo>
                <a:cubicBezTo>
                  <a:pt x="2814057" y="94799"/>
                  <a:pt x="2773359" y="99994"/>
                  <a:pt x="2792409" y="108653"/>
                </a:cubicBezTo>
                <a:cubicBezTo>
                  <a:pt x="2802800" y="113849"/>
                  <a:pt x="2817520" y="110385"/>
                  <a:pt x="2828777" y="110385"/>
                </a:cubicBezTo>
                <a:cubicBezTo>
                  <a:pt x="2827911" y="110385"/>
                  <a:pt x="2827911" y="110385"/>
                  <a:pt x="2828777" y="110385"/>
                </a:cubicBezTo>
                <a:cubicBezTo>
                  <a:pt x="2882463" y="108653"/>
                  <a:pt x="2936150" y="98262"/>
                  <a:pt x="2989836" y="96530"/>
                </a:cubicBezTo>
                <a:lnTo>
                  <a:pt x="2989836" y="80944"/>
                </a:lnTo>
                <a:cubicBezTo>
                  <a:pt x="2988104" y="80944"/>
                  <a:pt x="2987239" y="80944"/>
                  <a:pt x="2985507" y="80944"/>
                </a:cubicBezTo>
                <a:cubicBezTo>
                  <a:pt x="2930088" y="85274"/>
                  <a:pt x="2872938" y="95665"/>
                  <a:pt x="2817520" y="94799"/>
                </a:cubicBezTo>
                <a:close/>
                <a:moveTo>
                  <a:pt x="2233898" y="1011796"/>
                </a:moveTo>
                <a:cubicBezTo>
                  <a:pt x="2210518" y="1009199"/>
                  <a:pt x="2186273" y="1009199"/>
                  <a:pt x="2162893" y="1008333"/>
                </a:cubicBezTo>
                <a:cubicBezTo>
                  <a:pt x="2116134" y="1006601"/>
                  <a:pt x="2068509" y="1000540"/>
                  <a:pt x="2021750" y="1007467"/>
                </a:cubicBezTo>
                <a:cubicBezTo>
                  <a:pt x="2007029" y="1009199"/>
                  <a:pt x="2004432" y="1022187"/>
                  <a:pt x="2021750" y="1023053"/>
                </a:cubicBezTo>
                <a:cubicBezTo>
                  <a:pt x="2045129" y="1023053"/>
                  <a:pt x="2068509" y="1018724"/>
                  <a:pt x="2092754" y="1018724"/>
                </a:cubicBezTo>
                <a:cubicBezTo>
                  <a:pt x="2138648" y="1018724"/>
                  <a:pt x="2181943" y="1017858"/>
                  <a:pt x="2226970" y="1023919"/>
                </a:cubicBezTo>
                <a:cubicBezTo>
                  <a:pt x="2243422" y="1027383"/>
                  <a:pt x="2259875" y="1014394"/>
                  <a:pt x="2233898" y="1011796"/>
                </a:cubicBezTo>
                <a:close/>
                <a:moveTo>
                  <a:pt x="2456436" y="1295815"/>
                </a:moveTo>
                <a:lnTo>
                  <a:pt x="2456436" y="1295815"/>
                </a:lnTo>
                <a:cubicBezTo>
                  <a:pt x="2472888" y="1281094"/>
                  <a:pt x="2417470" y="1281960"/>
                  <a:pt x="2411409" y="1282826"/>
                </a:cubicBezTo>
                <a:cubicBezTo>
                  <a:pt x="2365516" y="1283692"/>
                  <a:pt x="2319622" y="1277631"/>
                  <a:pt x="2273729" y="1273301"/>
                </a:cubicBezTo>
                <a:cubicBezTo>
                  <a:pt x="2262473" y="1272435"/>
                  <a:pt x="2232166" y="1284558"/>
                  <a:pt x="2256411" y="1288887"/>
                </a:cubicBezTo>
                <a:cubicBezTo>
                  <a:pt x="2278059" y="1292351"/>
                  <a:pt x="2302304" y="1289753"/>
                  <a:pt x="2323952" y="1290619"/>
                </a:cubicBezTo>
                <a:cubicBezTo>
                  <a:pt x="2350795" y="1291485"/>
                  <a:pt x="2376773" y="1294949"/>
                  <a:pt x="2403616" y="1297546"/>
                </a:cubicBezTo>
                <a:cubicBezTo>
                  <a:pt x="2417470" y="1297546"/>
                  <a:pt x="2443448" y="1306206"/>
                  <a:pt x="2456436" y="1295815"/>
                </a:cubicBezTo>
                <a:cubicBezTo>
                  <a:pt x="2453838" y="1297546"/>
                  <a:pt x="2452973" y="1298412"/>
                  <a:pt x="2456436" y="1295815"/>
                </a:cubicBezTo>
                <a:close/>
                <a:moveTo>
                  <a:pt x="2459034" y="1245592"/>
                </a:moveTo>
                <a:cubicBezTo>
                  <a:pt x="2437386" y="1246458"/>
                  <a:pt x="2416604" y="1248190"/>
                  <a:pt x="2394957" y="1249921"/>
                </a:cubicBezTo>
                <a:cubicBezTo>
                  <a:pt x="2351661" y="1252519"/>
                  <a:pt x="2310098" y="1252519"/>
                  <a:pt x="2268534" y="1243860"/>
                </a:cubicBezTo>
                <a:cubicBezTo>
                  <a:pt x="2253813" y="1240396"/>
                  <a:pt x="2245154" y="1253385"/>
                  <a:pt x="2259875" y="1261178"/>
                </a:cubicBezTo>
                <a:cubicBezTo>
                  <a:pt x="2277193" y="1268971"/>
                  <a:pt x="2310098" y="1262910"/>
                  <a:pt x="2328281" y="1262910"/>
                </a:cubicBezTo>
                <a:cubicBezTo>
                  <a:pt x="2353393" y="1263776"/>
                  <a:pt x="2378505" y="1263776"/>
                  <a:pt x="2403616" y="1262910"/>
                </a:cubicBezTo>
                <a:cubicBezTo>
                  <a:pt x="2423531" y="1262910"/>
                  <a:pt x="2445179" y="1266374"/>
                  <a:pt x="2465095" y="1262910"/>
                </a:cubicBezTo>
                <a:cubicBezTo>
                  <a:pt x="2482414" y="1257715"/>
                  <a:pt x="2474620" y="1244726"/>
                  <a:pt x="2459034" y="1245592"/>
                </a:cubicBezTo>
                <a:close/>
                <a:moveTo>
                  <a:pt x="2016554" y="1042103"/>
                </a:moveTo>
                <a:lnTo>
                  <a:pt x="2016554" y="1042103"/>
                </a:lnTo>
                <a:cubicBezTo>
                  <a:pt x="1994041" y="1062885"/>
                  <a:pt x="2084095" y="1052494"/>
                  <a:pt x="2090157" y="1051628"/>
                </a:cubicBezTo>
                <a:cubicBezTo>
                  <a:pt x="2110072" y="1049896"/>
                  <a:pt x="2132586" y="1049031"/>
                  <a:pt x="2152502" y="1054226"/>
                </a:cubicBezTo>
                <a:cubicBezTo>
                  <a:pt x="2162893" y="1056824"/>
                  <a:pt x="2186273" y="1066349"/>
                  <a:pt x="2192334" y="1050762"/>
                </a:cubicBezTo>
                <a:cubicBezTo>
                  <a:pt x="2198395" y="1032578"/>
                  <a:pt x="2146440" y="1040371"/>
                  <a:pt x="2137781" y="1040371"/>
                </a:cubicBezTo>
                <a:cubicBezTo>
                  <a:pt x="2111804" y="1040371"/>
                  <a:pt x="2086693" y="1040371"/>
                  <a:pt x="2060716" y="1041237"/>
                </a:cubicBezTo>
                <a:cubicBezTo>
                  <a:pt x="2048593" y="1040371"/>
                  <a:pt x="2026079" y="1033444"/>
                  <a:pt x="2016554" y="1042103"/>
                </a:cubicBezTo>
                <a:cubicBezTo>
                  <a:pt x="2018286" y="1040371"/>
                  <a:pt x="2019152" y="1039506"/>
                  <a:pt x="2016554" y="1042103"/>
                </a:cubicBezTo>
                <a:close/>
                <a:moveTo>
                  <a:pt x="2273729" y="1228274"/>
                </a:moveTo>
                <a:cubicBezTo>
                  <a:pt x="2324818" y="1233469"/>
                  <a:pt x="2381968" y="1230006"/>
                  <a:pt x="2433922" y="1227408"/>
                </a:cubicBezTo>
                <a:cubicBezTo>
                  <a:pt x="2443448" y="1226542"/>
                  <a:pt x="2456436" y="1228274"/>
                  <a:pt x="2465095" y="1223078"/>
                </a:cubicBezTo>
                <a:cubicBezTo>
                  <a:pt x="2480682" y="1212687"/>
                  <a:pt x="2452107" y="1211821"/>
                  <a:pt x="2446911" y="1212687"/>
                </a:cubicBezTo>
                <a:cubicBezTo>
                  <a:pt x="2406213" y="1216151"/>
                  <a:pt x="2367247" y="1219615"/>
                  <a:pt x="2326550" y="1219615"/>
                </a:cubicBezTo>
                <a:cubicBezTo>
                  <a:pt x="2305768" y="1219615"/>
                  <a:pt x="2284986" y="1218749"/>
                  <a:pt x="2265936" y="1210956"/>
                </a:cubicBezTo>
                <a:cubicBezTo>
                  <a:pt x="2259875" y="1208358"/>
                  <a:pt x="2248618" y="1209224"/>
                  <a:pt x="2247752" y="1217883"/>
                </a:cubicBezTo>
                <a:cubicBezTo>
                  <a:pt x="2246020" y="1226542"/>
                  <a:pt x="2267668" y="1227408"/>
                  <a:pt x="2273729" y="1228274"/>
                </a:cubicBezTo>
                <a:close/>
                <a:moveTo>
                  <a:pt x="2474620" y="1178917"/>
                </a:moveTo>
                <a:cubicBezTo>
                  <a:pt x="2464229" y="1176319"/>
                  <a:pt x="2450375" y="1179783"/>
                  <a:pt x="2439984" y="1180649"/>
                </a:cubicBezTo>
                <a:cubicBezTo>
                  <a:pt x="2416604" y="1182381"/>
                  <a:pt x="2392359" y="1181515"/>
                  <a:pt x="2368114" y="1181515"/>
                </a:cubicBezTo>
                <a:cubicBezTo>
                  <a:pt x="2355991" y="1181515"/>
                  <a:pt x="2246886" y="1165062"/>
                  <a:pt x="2244289" y="1177185"/>
                </a:cubicBezTo>
                <a:cubicBezTo>
                  <a:pt x="2243422" y="1180649"/>
                  <a:pt x="2456436" y="1206626"/>
                  <a:pt x="2478950" y="1194503"/>
                </a:cubicBezTo>
                <a:cubicBezTo>
                  <a:pt x="2488475" y="1189308"/>
                  <a:pt x="2479816" y="1180649"/>
                  <a:pt x="2474620" y="1178917"/>
                </a:cubicBezTo>
                <a:close/>
                <a:moveTo>
                  <a:pt x="2465095" y="1262044"/>
                </a:moveTo>
                <a:cubicBezTo>
                  <a:pt x="2450375" y="1264642"/>
                  <a:pt x="2473755" y="1259446"/>
                  <a:pt x="2465095" y="1262044"/>
                </a:cubicBezTo>
                <a:lnTo>
                  <a:pt x="2465095" y="1262044"/>
                </a:lnTo>
                <a:close/>
                <a:moveTo>
                  <a:pt x="2472888" y="1093192"/>
                </a:moveTo>
                <a:lnTo>
                  <a:pt x="2472888" y="1093192"/>
                </a:lnTo>
                <a:cubicBezTo>
                  <a:pt x="2482414" y="1087997"/>
                  <a:pt x="2473755" y="1079337"/>
                  <a:pt x="2467693" y="1077605"/>
                </a:cubicBezTo>
                <a:cubicBezTo>
                  <a:pt x="2457302" y="1075008"/>
                  <a:pt x="2443448" y="1078471"/>
                  <a:pt x="2433057" y="1079337"/>
                </a:cubicBezTo>
                <a:cubicBezTo>
                  <a:pt x="2409677" y="1081069"/>
                  <a:pt x="2385432" y="1080203"/>
                  <a:pt x="2361186" y="1080203"/>
                </a:cubicBezTo>
                <a:cubicBezTo>
                  <a:pt x="2349063" y="1080203"/>
                  <a:pt x="2239959" y="1063751"/>
                  <a:pt x="2238227" y="1075874"/>
                </a:cubicBezTo>
                <a:cubicBezTo>
                  <a:pt x="2237361" y="1078471"/>
                  <a:pt x="2450375" y="1105315"/>
                  <a:pt x="2472888" y="1093192"/>
                </a:cubicBezTo>
                <a:close/>
                <a:moveTo>
                  <a:pt x="2104877" y="1327853"/>
                </a:moveTo>
                <a:cubicBezTo>
                  <a:pt x="2117866" y="1327853"/>
                  <a:pt x="2129989" y="1324390"/>
                  <a:pt x="2142977" y="1324390"/>
                </a:cubicBezTo>
                <a:cubicBezTo>
                  <a:pt x="2172418" y="1323524"/>
                  <a:pt x="2200127" y="1326987"/>
                  <a:pt x="2229568" y="1328719"/>
                </a:cubicBezTo>
                <a:cubicBezTo>
                  <a:pt x="2238227" y="1329585"/>
                  <a:pt x="2248618" y="1317462"/>
                  <a:pt x="2235630" y="1313999"/>
                </a:cubicBezTo>
                <a:cubicBezTo>
                  <a:pt x="2219177" y="1309669"/>
                  <a:pt x="2201859" y="1312267"/>
                  <a:pt x="2185406" y="1311401"/>
                </a:cubicBezTo>
                <a:cubicBezTo>
                  <a:pt x="2162027" y="1310535"/>
                  <a:pt x="2117866" y="1301010"/>
                  <a:pt x="2096218" y="1311401"/>
                </a:cubicBezTo>
                <a:cubicBezTo>
                  <a:pt x="2096218" y="1311401"/>
                  <a:pt x="2096218" y="1311401"/>
                  <a:pt x="2096218" y="1311401"/>
                </a:cubicBezTo>
                <a:cubicBezTo>
                  <a:pt x="2093620" y="1313133"/>
                  <a:pt x="2094486" y="1312267"/>
                  <a:pt x="2096218" y="1311401"/>
                </a:cubicBezTo>
                <a:cubicBezTo>
                  <a:pt x="2082363" y="1318328"/>
                  <a:pt x="2096218" y="1327853"/>
                  <a:pt x="2104877" y="1327853"/>
                </a:cubicBezTo>
                <a:close/>
                <a:moveTo>
                  <a:pt x="2096218" y="1311401"/>
                </a:moveTo>
                <a:cubicBezTo>
                  <a:pt x="2097950" y="1310535"/>
                  <a:pt x="2099682" y="1310535"/>
                  <a:pt x="2096218" y="1311401"/>
                </a:cubicBezTo>
                <a:lnTo>
                  <a:pt x="2096218" y="1311401"/>
                </a:lnTo>
                <a:close/>
                <a:moveTo>
                  <a:pt x="2095352" y="1312267"/>
                </a:moveTo>
                <a:cubicBezTo>
                  <a:pt x="2095352" y="1312267"/>
                  <a:pt x="2095352" y="1312267"/>
                  <a:pt x="2095352" y="1312267"/>
                </a:cubicBezTo>
                <a:cubicBezTo>
                  <a:pt x="2095352" y="1312267"/>
                  <a:pt x="2096218" y="1312267"/>
                  <a:pt x="2096218" y="1311401"/>
                </a:cubicBezTo>
                <a:cubicBezTo>
                  <a:pt x="2096218" y="1311401"/>
                  <a:pt x="2096218" y="1312267"/>
                  <a:pt x="2095352" y="1312267"/>
                </a:cubicBezTo>
                <a:close/>
                <a:moveTo>
                  <a:pt x="2087559" y="395269"/>
                </a:moveTo>
                <a:cubicBezTo>
                  <a:pt x="2086693" y="395269"/>
                  <a:pt x="2086693" y="396135"/>
                  <a:pt x="2087559" y="395269"/>
                </a:cubicBezTo>
                <a:lnTo>
                  <a:pt x="2087559" y="395269"/>
                </a:lnTo>
                <a:close/>
                <a:moveTo>
                  <a:pt x="2284120" y="1059421"/>
                </a:moveTo>
                <a:cubicBezTo>
                  <a:pt x="2318757" y="1048165"/>
                  <a:pt x="2368979" y="1057690"/>
                  <a:pt x="2405348" y="1056824"/>
                </a:cubicBezTo>
                <a:cubicBezTo>
                  <a:pt x="2419202" y="1056824"/>
                  <a:pt x="2462497" y="1062019"/>
                  <a:pt x="2471156" y="1049031"/>
                </a:cubicBezTo>
                <a:cubicBezTo>
                  <a:pt x="2478950" y="1036908"/>
                  <a:pt x="2432191" y="1041237"/>
                  <a:pt x="2427861" y="1041237"/>
                </a:cubicBezTo>
                <a:cubicBezTo>
                  <a:pt x="2381102" y="1040371"/>
                  <a:pt x="2337807" y="1049896"/>
                  <a:pt x="2290182" y="1042103"/>
                </a:cubicBezTo>
                <a:cubicBezTo>
                  <a:pt x="2284120" y="1041237"/>
                  <a:pt x="2252082" y="1035176"/>
                  <a:pt x="2256411" y="1051628"/>
                </a:cubicBezTo>
                <a:cubicBezTo>
                  <a:pt x="2258143" y="1059421"/>
                  <a:pt x="2278059" y="1061153"/>
                  <a:pt x="2284120" y="1059421"/>
                </a:cubicBezTo>
                <a:cubicBezTo>
                  <a:pt x="2282388" y="1059421"/>
                  <a:pt x="2282388" y="1060287"/>
                  <a:pt x="2284120" y="1059421"/>
                </a:cubicBezTo>
                <a:close/>
                <a:moveTo>
                  <a:pt x="2463364" y="991881"/>
                </a:moveTo>
                <a:cubicBezTo>
                  <a:pt x="2463364" y="991881"/>
                  <a:pt x="2463364" y="991881"/>
                  <a:pt x="2463364" y="991881"/>
                </a:cubicBezTo>
                <a:cubicBezTo>
                  <a:pt x="2465095" y="991015"/>
                  <a:pt x="2467693" y="990149"/>
                  <a:pt x="2463364" y="991881"/>
                </a:cubicBezTo>
                <a:close/>
                <a:moveTo>
                  <a:pt x="2507525" y="677555"/>
                </a:moveTo>
                <a:cubicBezTo>
                  <a:pt x="2493670" y="673226"/>
                  <a:pt x="2477218" y="675824"/>
                  <a:pt x="2463364" y="675824"/>
                </a:cubicBezTo>
                <a:cubicBezTo>
                  <a:pt x="2433922" y="674958"/>
                  <a:pt x="2403616" y="673226"/>
                  <a:pt x="2374175" y="671494"/>
                </a:cubicBezTo>
                <a:cubicBezTo>
                  <a:pt x="2364650" y="671494"/>
                  <a:pt x="2279791" y="657640"/>
                  <a:pt x="2280656" y="672360"/>
                </a:cubicBezTo>
                <a:cubicBezTo>
                  <a:pt x="2281523" y="685349"/>
                  <a:pt x="2343868" y="678421"/>
                  <a:pt x="2352527" y="679287"/>
                </a:cubicBezTo>
                <a:cubicBezTo>
                  <a:pt x="2401018" y="681885"/>
                  <a:pt x="2456436" y="699203"/>
                  <a:pt x="2504927" y="687946"/>
                </a:cubicBezTo>
                <a:lnTo>
                  <a:pt x="2504927" y="687946"/>
                </a:lnTo>
                <a:cubicBezTo>
                  <a:pt x="2506659" y="687081"/>
                  <a:pt x="2506659" y="687946"/>
                  <a:pt x="2504927" y="687946"/>
                </a:cubicBezTo>
                <a:cubicBezTo>
                  <a:pt x="2514452" y="686215"/>
                  <a:pt x="2517050" y="680153"/>
                  <a:pt x="2507525" y="677555"/>
                </a:cubicBezTo>
                <a:close/>
                <a:moveTo>
                  <a:pt x="2270266" y="975428"/>
                </a:moveTo>
                <a:cubicBezTo>
                  <a:pt x="2271132" y="997942"/>
                  <a:pt x="2451241" y="997076"/>
                  <a:pt x="2463364" y="992746"/>
                </a:cubicBezTo>
                <a:cubicBezTo>
                  <a:pt x="2461632" y="993612"/>
                  <a:pt x="2460766" y="993612"/>
                  <a:pt x="2463364" y="992746"/>
                </a:cubicBezTo>
                <a:cubicBezTo>
                  <a:pt x="2463364" y="992746"/>
                  <a:pt x="2463364" y="992746"/>
                  <a:pt x="2463364" y="992746"/>
                </a:cubicBezTo>
                <a:cubicBezTo>
                  <a:pt x="2487609" y="983221"/>
                  <a:pt x="2445179" y="975428"/>
                  <a:pt x="2438252" y="975428"/>
                </a:cubicBezTo>
                <a:cubicBezTo>
                  <a:pt x="2410543" y="976294"/>
                  <a:pt x="2382834" y="979758"/>
                  <a:pt x="2355991" y="981490"/>
                </a:cubicBezTo>
                <a:cubicBezTo>
                  <a:pt x="2347332" y="981490"/>
                  <a:pt x="2270266" y="971099"/>
                  <a:pt x="2270266" y="975428"/>
                </a:cubicBezTo>
                <a:close/>
                <a:moveTo>
                  <a:pt x="2492804" y="922608"/>
                </a:moveTo>
                <a:lnTo>
                  <a:pt x="2492804" y="922608"/>
                </a:lnTo>
                <a:cubicBezTo>
                  <a:pt x="2513586" y="903558"/>
                  <a:pt x="2410543" y="906156"/>
                  <a:pt x="2401018" y="906156"/>
                </a:cubicBezTo>
                <a:cubicBezTo>
                  <a:pt x="2387164" y="906156"/>
                  <a:pt x="2254679" y="898362"/>
                  <a:pt x="2254679" y="907887"/>
                </a:cubicBezTo>
                <a:cubicBezTo>
                  <a:pt x="2255545" y="918278"/>
                  <a:pt x="2361186" y="915680"/>
                  <a:pt x="2371577" y="916546"/>
                </a:cubicBezTo>
                <a:cubicBezTo>
                  <a:pt x="2394957" y="917412"/>
                  <a:pt x="2419202" y="919144"/>
                  <a:pt x="2442582" y="920876"/>
                </a:cubicBezTo>
                <a:cubicBezTo>
                  <a:pt x="2452107" y="922608"/>
                  <a:pt x="2484145" y="930401"/>
                  <a:pt x="2492804" y="922608"/>
                </a:cubicBezTo>
                <a:cubicBezTo>
                  <a:pt x="2491073" y="923474"/>
                  <a:pt x="2491073" y="924340"/>
                  <a:pt x="2492804" y="922608"/>
                </a:cubicBezTo>
                <a:close/>
                <a:moveTo>
                  <a:pt x="2195797" y="881044"/>
                </a:moveTo>
                <a:cubicBezTo>
                  <a:pt x="2209652" y="881910"/>
                  <a:pt x="2222641" y="895765"/>
                  <a:pt x="2236495" y="887106"/>
                </a:cubicBezTo>
                <a:cubicBezTo>
                  <a:pt x="2251216" y="878446"/>
                  <a:pt x="2230434" y="867190"/>
                  <a:pt x="2220043" y="869787"/>
                </a:cubicBezTo>
                <a:cubicBezTo>
                  <a:pt x="2216579" y="870653"/>
                  <a:pt x="2217445" y="870653"/>
                  <a:pt x="2220043" y="869787"/>
                </a:cubicBezTo>
                <a:cubicBezTo>
                  <a:pt x="2188870" y="878446"/>
                  <a:pt x="2147307" y="870653"/>
                  <a:pt x="2115268" y="870653"/>
                </a:cubicBezTo>
                <a:cubicBezTo>
                  <a:pt x="2095352" y="870653"/>
                  <a:pt x="2074570" y="869787"/>
                  <a:pt x="2054654" y="874117"/>
                </a:cubicBezTo>
                <a:cubicBezTo>
                  <a:pt x="2032141" y="878446"/>
                  <a:pt x="2064179" y="887971"/>
                  <a:pt x="2074570" y="886240"/>
                </a:cubicBezTo>
                <a:lnTo>
                  <a:pt x="2074570" y="886240"/>
                </a:lnTo>
                <a:cubicBezTo>
                  <a:pt x="2111804" y="881044"/>
                  <a:pt x="2157698" y="878446"/>
                  <a:pt x="2195797" y="881044"/>
                </a:cubicBezTo>
                <a:close/>
                <a:moveTo>
                  <a:pt x="1769770" y="831687"/>
                </a:moveTo>
                <a:cubicBezTo>
                  <a:pt x="1793150" y="838615"/>
                  <a:pt x="1825188" y="831687"/>
                  <a:pt x="1848568" y="830821"/>
                </a:cubicBezTo>
                <a:cubicBezTo>
                  <a:pt x="1893595" y="829090"/>
                  <a:pt x="1950745" y="822162"/>
                  <a:pt x="1994907" y="836017"/>
                </a:cubicBezTo>
                <a:cubicBezTo>
                  <a:pt x="2001834" y="837749"/>
                  <a:pt x="2007895" y="842944"/>
                  <a:pt x="2014822" y="843810"/>
                </a:cubicBezTo>
                <a:cubicBezTo>
                  <a:pt x="2020884" y="844676"/>
                  <a:pt x="2035604" y="833419"/>
                  <a:pt x="2025213" y="829090"/>
                </a:cubicBezTo>
                <a:cubicBezTo>
                  <a:pt x="2004432" y="820430"/>
                  <a:pt x="1980186" y="822162"/>
                  <a:pt x="1958538" y="821296"/>
                </a:cubicBezTo>
                <a:cubicBezTo>
                  <a:pt x="1903120" y="818699"/>
                  <a:pt x="1846836" y="813503"/>
                  <a:pt x="1791418" y="818699"/>
                </a:cubicBezTo>
                <a:cubicBezTo>
                  <a:pt x="1787954" y="818699"/>
                  <a:pt x="1750720" y="825626"/>
                  <a:pt x="1769770" y="831687"/>
                </a:cubicBezTo>
                <a:close/>
                <a:moveTo>
                  <a:pt x="2500598" y="438565"/>
                </a:moveTo>
                <a:cubicBezTo>
                  <a:pt x="2472023" y="441162"/>
                  <a:pt x="2444313" y="439430"/>
                  <a:pt x="2414872" y="437699"/>
                </a:cubicBezTo>
                <a:cubicBezTo>
                  <a:pt x="2392359" y="435967"/>
                  <a:pt x="2370711" y="431637"/>
                  <a:pt x="2348198" y="429040"/>
                </a:cubicBezTo>
                <a:cubicBezTo>
                  <a:pt x="2339539" y="428174"/>
                  <a:pt x="2327416" y="434235"/>
                  <a:pt x="2339539" y="438565"/>
                </a:cubicBezTo>
                <a:cubicBezTo>
                  <a:pt x="2363784" y="447224"/>
                  <a:pt x="2393225" y="448090"/>
                  <a:pt x="2419202" y="449821"/>
                </a:cubicBezTo>
                <a:cubicBezTo>
                  <a:pt x="2433057" y="450687"/>
                  <a:pt x="2446045" y="451553"/>
                  <a:pt x="2459900" y="452419"/>
                </a:cubicBezTo>
                <a:cubicBezTo>
                  <a:pt x="2481547" y="453285"/>
                  <a:pt x="2520513" y="461078"/>
                  <a:pt x="2541295" y="452419"/>
                </a:cubicBezTo>
                <a:cubicBezTo>
                  <a:pt x="2549088" y="448956"/>
                  <a:pt x="2549954" y="442894"/>
                  <a:pt x="2542161" y="439430"/>
                </a:cubicBezTo>
                <a:cubicBezTo>
                  <a:pt x="2530904" y="433369"/>
                  <a:pt x="2512720" y="437699"/>
                  <a:pt x="2500598" y="438565"/>
                </a:cubicBezTo>
                <a:close/>
                <a:moveTo>
                  <a:pt x="2456436" y="1009199"/>
                </a:moveTo>
                <a:cubicBezTo>
                  <a:pt x="2437386" y="1007467"/>
                  <a:pt x="2416604" y="1010930"/>
                  <a:pt x="2396688" y="1010930"/>
                </a:cubicBezTo>
                <a:cubicBezTo>
                  <a:pt x="2377638" y="1010930"/>
                  <a:pt x="2358588" y="1012662"/>
                  <a:pt x="2339539" y="1010930"/>
                </a:cubicBezTo>
                <a:cubicBezTo>
                  <a:pt x="2323952" y="1010065"/>
                  <a:pt x="2307500" y="1000540"/>
                  <a:pt x="2292779" y="1001406"/>
                </a:cubicBezTo>
                <a:cubicBezTo>
                  <a:pt x="2283255" y="1002271"/>
                  <a:pt x="2265936" y="1010930"/>
                  <a:pt x="2284120" y="1016992"/>
                </a:cubicBezTo>
                <a:cubicBezTo>
                  <a:pt x="2302304" y="1022187"/>
                  <a:pt x="2323952" y="1016126"/>
                  <a:pt x="2343002" y="1020456"/>
                </a:cubicBezTo>
                <a:cubicBezTo>
                  <a:pt x="2364650" y="1024785"/>
                  <a:pt x="2386297" y="1023053"/>
                  <a:pt x="2407079" y="1026517"/>
                </a:cubicBezTo>
                <a:cubicBezTo>
                  <a:pt x="2423531" y="1029115"/>
                  <a:pt x="2445179" y="1035176"/>
                  <a:pt x="2461632" y="1028249"/>
                </a:cubicBezTo>
                <a:lnTo>
                  <a:pt x="2461632" y="1028249"/>
                </a:lnTo>
                <a:cubicBezTo>
                  <a:pt x="2463364" y="1027383"/>
                  <a:pt x="2462497" y="1027383"/>
                  <a:pt x="2461632" y="1028249"/>
                </a:cubicBezTo>
                <a:cubicBezTo>
                  <a:pt x="2473755" y="1022187"/>
                  <a:pt x="2467693" y="1010065"/>
                  <a:pt x="2456436" y="1009199"/>
                </a:cubicBezTo>
                <a:close/>
                <a:moveTo>
                  <a:pt x="2467693" y="956378"/>
                </a:moveTo>
                <a:cubicBezTo>
                  <a:pt x="2476352" y="952049"/>
                  <a:pt x="2465961" y="943390"/>
                  <a:pt x="2461632" y="942524"/>
                </a:cubicBezTo>
                <a:cubicBezTo>
                  <a:pt x="2452973" y="940792"/>
                  <a:pt x="2444313" y="943390"/>
                  <a:pt x="2435654" y="945121"/>
                </a:cubicBezTo>
                <a:cubicBezTo>
                  <a:pt x="2413141" y="948585"/>
                  <a:pt x="2390627" y="945121"/>
                  <a:pt x="2368114" y="946853"/>
                </a:cubicBezTo>
                <a:cubicBezTo>
                  <a:pt x="2360320" y="947719"/>
                  <a:pt x="2291047" y="936462"/>
                  <a:pt x="2289315" y="943390"/>
                </a:cubicBezTo>
                <a:cubicBezTo>
                  <a:pt x="2284120" y="961574"/>
                  <a:pt x="2453838" y="963305"/>
                  <a:pt x="2467693" y="956378"/>
                </a:cubicBezTo>
                <a:close/>
                <a:moveTo>
                  <a:pt x="2092754" y="413453"/>
                </a:moveTo>
                <a:cubicBezTo>
                  <a:pt x="2111804" y="415185"/>
                  <a:pt x="2132586" y="411721"/>
                  <a:pt x="2152502" y="411721"/>
                </a:cubicBezTo>
                <a:cubicBezTo>
                  <a:pt x="2171552" y="411721"/>
                  <a:pt x="2190602" y="409990"/>
                  <a:pt x="2208786" y="411721"/>
                </a:cubicBezTo>
                <a:cubicBezTo>
                  <a:pt x="2224372" y="412587"/>
                  <a:pt x="2240825" y="422112"/>
                  <a:pt x="2255545" y="421246"/>
                </a:cubicBezTo>
                <a:cubicBezTo>
                  <a:pt x="2265070" y="420380"/>
                  <a:pt x="2282388" y="410856"/>
                  <a:pt x="2264204" y="405660"/>
                </a:cubicBezTo>
                <a:cubicBezTo>
                  <a:pt x="2246020" y="400465"/>
                  <a:pt x="2224372" y="406526"/>
                  <a:pt x="2205323" y="402196"/>
                </a:cubicBezTo>
                <a:cubicBezTo>
                  <a:pt x="2183675" y="397867"/>
                  <a:pt x="2162027" y="399599"/>
                  <a:pt x="2141245" y="396135"/>
                </a:cubicBezTo>
                <a:cubicBezTo>
                  <a:pt x="2124793" y="393537"/>
                  <a:pt x="2103145" y="387476"/>
                  <a:pt x="2086693" y="394403"/>
                </a:cubicBezTo>
                <a:cubicBezTo>
                  <a:pt x="2075436" y="400465"/>
                  <a:pt x="2081497" y="412587"/>
                  <a:pt x="2092754" y="413453"/>
                </a:cubicBezTo>
                <a:close/>
                <a:moveTo>
                  <a:pt x="2481547" y="1193637"/>
                </a:moveTo>
                <a:cubicBezTo>
                  <a:pt x="2481547" y="1193637"/>
                  <a:pt x="2480682" y="1194503"/>
                  <a:pt x="2478950" y="1194503"/>
                </a:cubicBezTo>
                <a:cubicBezTo>
                  <a:pt x="2477218" y="1195369"/>
                  <a:pt x="2476352" y="1195369"/>
                  <a:pt x="2476352" y="1196235"/>
                </a:cubicBezTo>
                <a:cubicBezTo>
                  <a:pt x="2478084" y="1195369"/>
                  <a:pt x="2480682" y="1193637"/>
                  <a:pt x="2481547" y="1193637"/>
                </a:cubicBezTo>
                <a:close/>
                <a:moveTo>
                  <a:pt x="2265936" y="363231"/>
                </a:moveTo>
                <a:cubicBezTo>
                  <a:pt x="2231300" y="374487"/>
                  <a:pt x="2181077" y="364962"/>
                  <a:pt x="2144709" y="365828"/>
                </a:cubicBezTo>
                <a:cubicBezTo>
                  <a:pt x="2130854" y="365828"/>
                  <a:pt x="2087559" y="360633"/>
                  <a:pt x="2078900" y="373621"/>
                </a:cubicBezTo>
                <a:cubicBezTo>
                  <a:pt x="2071106" y="385744"/>
                  <a:pt x="2117866" y="381415"/>
                  <a:pt x="2122195" y="381415"/>
                </a:cubicBezTo>
                <a:cubicBezTo>
                  <a:pt x="2168954" y="382280"/>
                  <a:pt x="2212250" y="372755"/>
                  <a:pt x="2259875" y="380549"/>
                </a:cubicBezTo>
                <a:cubicBezTo>
                  <a:pt x="2265936" y="381415"/>
                  <a:pt x="2297975" y="387476"/>
                  <a:pt x="2293645" y="371024"/>
                </a:cubicBezTo>
                <a:cubicBezTo>
                  <a:pt x="2291047" y="363231"/>
                  <a:pt x="2271997" y="361499"/>
                  <a:pt x="2265936" y="363231"/>
                </a:cubicBezTo>
                <a:cubicBezTo>
                  <a:pt x="2266802" y="363231"/>
                  <a:pt x="2267668" y="363231"/>
                  <a:pt x="2265936" y="363231"/>
                </a:cubicBezTo>
                <a:close/>
                <a:moveTo>
                  <a:pt x="2057252" y="500044"/>
                </a:moveTo>
                <a:cubicBezTo>
                  <a:pt x="2058118" y="499178"/>
                  <a:pt x="2058984" y="498312"/>
                  <a:pt x="2057252" y="500044"/>
                </a:cubicBezTo>
                <a:lnTo>
                  <a:pt x="2057252" y="500044"/>
                </a:lnTo>
                <a:cubicBezTo>
                  <a:pt x="2036470" y="519094"/>
                  <a:pt x="2139513" y="516496"/>
                  <a:pt x="2149039" y="516496"/>
                </a:cubicBezTo>
                <a:cubicBezTo>
                  <a:pt x="2162893" y="516496"/>
                  <a:pt x="2295377" y="524290"/>
                  <a:pt x="2295377" y="514765"/>
                </a:cubicBezTo>
                <a:cubicBezTo>
                  <a:pt x="2294511" y="504374"/>
                  <a:pt x="2188870" y="506971"/>
                  <a:pt x="2178479" y="506106"/>
                </a:cubicBezTo>
                <a:cubicBezTo>
                  <a:pt x="2155100" y="505240"/>
                  <a:pt x="2130854" y="503508"/>
                  <a:pt x="2107475" y="501776"/>
                </a:cubicBezTo>
                <a:cubicBezTo>
                  <a:pt x="2097950" y="500044"/>
                  <a:pt x="2065045" y="492251"/>
                  <a:pt x="2057252" y="500044"/>
                </a:cubicBezTo>
                <a:close/>
                <a:moveTo>
                  <a:pt x="2081497" y="466274"/>
                </a:moveTo>
                <a:cubicBezTo>
                  <a:pt x="2072838" y="470603"/>
                  <a:pt x="2083229" y="479262"/>
                  <a:pt x="2087559" y="480128"/>
                </a:cubicBezTo>
                <a:cubicBezTo>
                  <a:pt x="2096218" y="481860"/>
                  <a:pt x="2104877" y="479262"/>
                  <a:pt x="2113536" y="477530"/>
                </a:cubicBezTo>
                <a:cubicBezTo>
                  <a:pt x="2136050" y="474067"/>
                  <a:pt x="2158563" y="477530"/>
                  <a:pt x="2181077" y="475799"/>
                </a:cubicBezTo>
                <a:cubicBezTo>
                  <a:pt x="2188870" y="474933"/>
                  <a:pt x="2258143" y="486190"/>
                  <a:pt x="2259875" y="479262"/>
                </a:cubicBezTo>
                <a:cubicBezTo>
                  <a:pt x="2265936" y="461078"/>
                  <a:pt x="2095352" y="460212"/>
                  <a:pt x="2081497" y="466274"/>
                </a:cubicBezTo>
                <a:close/>
                <a:moveTo>
                  <a:pt x="2315293" y="409990"/>
                </a:moveTo>
                <a:cubicBezTo>
                  <a:pt x="2338672" y="412587"/>
                  <a:pt x="2362918" y="412587"/>
                  <a:pt x="2386297" y="413453"/>
                </a:cubicBezTo>
                <a:cubicBezTo>
                  <a:pt x="2433057" y="415185"/>
                  <a:pt x="2480682" y="421246"/>
                  <a:pt x="2527441" y="414319"/>
                </a:cubicBezTo>
                <a:cubicBezTo>
                  <a:pt x="2542161" y="412587"/>
                  <a:pt x="2544759" y="399599"/>
                  <a:pt x="2527441" y="398733"/>
                </a:cubicBezTo>
                <a:cubicBezTo>
                  <a:pt x="2504061" y="398733"/>
                  <a:pt x="2480682" y="403062"/>
                  <a:pt x="2456436" y="403062"/>
                </a:cubicBezTo>
                <a:cubicBezTo>
                  <a:pt x="2410543" y="403062"/>
                  <a:pt x="2367247" y="403928"/>
                  <a:pt x="2322220" y="397867"/>
                </a:cubicBezTo>
                <a:cubicBezTo>
                  <a:pt x="2305768" y="395269"/>
                  <a:pt x="2290182" y="407392"/>
                  <a:pt x="2315293" y="409990"/>
                </a:cubicBezTo>
                <a:close/>
                <a:moveTo>
                  <a:pt x="2278925" y="448090"/>
                </a:moveTo>
                <a:cubicBezTo>
                  <a:pt x="2278059" y="425576"/>
                  <a:pt x="2098816" y="426442"/>
                  <a:pt x="2085827" y="430771"/>
                </a:cubicBezTo>
                <a:lnTo>
                  <a:pt x="2085827" y="430771"/>
                </a:lnTo>
                <a:cubicBezTo>
                  <a:pt x="2061581" y="440296"/>
                  <a:pt x="2104011" y="448090"/>
                  <a:pt x="2110938" y="448090"/>
                </a:cubicBezTo>
                <a:cubicBezTo>
                  <a:pt x="2138648" y="447224"/>
                  <a:pt x="2166357" y="443760"/>
                  <a:pt x="2193200" y="442028"/>
                </a:cubicBezTo>
                <a:cubicBezTo>
                  <a:pt x="2201859" y="441162"/>
                  <a:pt x="2279791" y="451553"/>
                  <a:pt x="2278925" y="448090"/>
                </a:cubicBezTo>
                <a:close/>
                <a:moveTo>
                  <a:pt x="2459900" y="371024"/>
                </a:moveTo>
                <a:cubicBezTo>
                  <a:pt x="2439984" y="372755"/>
                  <a:pt x="2417470" y="373621"/>
                  <a:pt x="2397554" y="368426"/>
                </a:cubicBezTo>
                <a:cubicBezTo>
                  <a:pt x="2387164" y="365828"/>
                  <a:pt x="2363784" y="356303"/>
                  <a:pt x="2357723" y="371890"/>
                </a:cubicBezTo>
                <a:cubicBezTo>
                  <a:pt x="2351661" y="390074"/>
                  <a:pt x="2403616" y="382280"/>
                  <a:pt x="2412275" y="382280"/>
                </a:cubicBezTo>
                <a:cubicBezTo>
                  <a:pt x="2438252" y="382280"/>
                  <a:pt x="2463364" y="382280"/>
                  <a:pt x="2489341" y="381415"/>
                </a:cubicBezTo>
                <a:cubicBezTo>
                  <a:pt x="2501463" y="381415"/>
                  <a:pt x="2523111" y="388342"/>
                  <a:pt x="2532636" y="379683"/>
                </a:cubicBezTo>
                <a:cubicBezTo>
                  <a:pt x="2530904" y="381415"/>
                  <a:pt x="2530039" y="381415"/>
                  <a:pt x="2532636" y="379683"/>
                </a:cubicBezTo>
                <a:lnTo>
                  <a:pt x="2532636" y="379683"/>
                </a:lnTo>
                <a:cubicBezTo>
                  <a:pt x="2556016" y="359767"/>
                  <a:pt x="2465095" y="370158"/>
                  <a:pt x="2459900" y="371024"/>
                </a:cubicBezTo>
                <a:close/>
                <a:moveTo>
                  <a:pt x="2524843" y="354571"/>
                </a:moveTo>
                <a:cubicBezTo>
                  <a:pt x="2522245" y="354571"/>
                  <a:pt x="2518781" y="354571"/>
                  <a:pt x="2516184" y="355437"/>
                </a:cubicBezTo>
                <a:cubicBezTo>
                  <a:pt x="2517916" y="355437"/>
                  <a:pt x="2521380" y="355437"/>
                  <a:pt x="2524843" y="354571"/>
                </a:cubicBezTo>
                <a:close/>
                <a:moveTo>
                  <a:pt x="2527441" y="414319"/>
                </a:moveTo>
                <a:cubicBezTo>
                  <a:pt x="2482414" y="421246"/>
                  <a:pt x="2543893" y="411721"/>
                  <a:pt x="2527441" y="414319"/>
                </a:cubicBezTo>
                <a:lnTo>
                  <a:pt x="2527441" y="414319"/>
                </a:lnTo>
                <a:close/>
                <a:moveTo>
                  <a:pt x="2511854" y="355437"/>
                </a:moveTo>
                <a:cubicBezTo>
                  <a:pt x="2510989" y="355437"/>
                  <a:pt x="2510989" y="355437"/>
                  <a:pt x="2511854" y="355437"/>
                </a:cubicBezTo>
                <a:lnTo>
                  <a:pt x="2511854" y="355437"/>
                </a:lnTo>
                <a:close/>
                <a:moveTo>
                  <a:pt x="2428727" y="1425701"/>
                </a:moveTo>
                <a:cubicBezTo>
                  <a:pt x="2384565" y="1423969"/>
                  <a:pt x="2341270" y="1414444"/>
                  <a:pt x="2298841" y="1404919"/>
                </a:cubicBezTo>
                <a:cubicBezTo>
                  <a:pt x="2282388" y="1401456"/>
                  <a:pt x="2265936" y="1421372"/>
                  <a:pt x="2287584" y="1422237"/>
                </a:cubicBezTo>
                <a:cubicBezTo>
                  <a:pt x="2311829" y="1423103"/>
                  <a:pt x="2336075" y="1423103"/>
                  <a:pt x="2360320" y="1427433"/>
                </a:cubicBezTo>
                <a:cubicBezTo>
                  <a:pt x="2384565" y="1431762"/>
                  <a:pt x="2407945" y="1436958"/>
                  <a:pt x="2433057" y="1438690"/>
                </a:cubicBezTo>
                <a:cubicBezTo>
                  <a:pt x="2443448" y="1439556"/>
                  <a:pt x="2477218" y="1445617"/>
                  <a:pt x="2485877" y="1437824"/>
                </a:cubicBezTo>
                <a:cubicBezTo>
                  <a:pt x="2485011" y="1438690"/>
                  <a:pt x="2485011" y="1438690"/>
                  <a:pt x="2485877" y="1437824"/>
                </a:cubicBezTo>
                <a:lnTo>
                  <a:pt x="2485877" y="1437824"/>
                </a:lnTo>
                <a:cubicBezTo>
                  <a:pt x="2500598" y="1421372"/>
                  <a:pt x="2432191" y="1425701"/>
                  <a:pt x="2428727" y="1425701"/>
                </a:cubicBezTo>
                <a:close/>
                <a:moveTo>
                  <a:pt x="1740329" y="227283"/>
                </a:moveTo>
                <a:cubicBezTo>
                  <a:pt x="1714352" y="226417"/>
                  <a:pt x="1688375" y="223819"/>
                  <a:pt x="1662398" y="220356"/>
                </a:cubicBezTo>
                <a:cubicBezTo>
                  <a:pt x="1656336" y="219490"/>
                  <a:pt x="1533377" y="204769"/>
                  <a:pt x="1531645" y="216026"/>
                </a:cubicBezTo>
                <a:cubicBezTo>
                  <a:pt x="1529913" y="231612"/>
                  <a:pt x="1603516" y="232478"/>
                  <a:pt x="1606979" y="232478"/>
                </a:cubicBezTo>
                <a:cubicBezTo>
                  <a:pt x="1631225" y="233344"/>
                  <a:pt x="1663263" y="233344"/>
                  <a:pt x="1686643" y="240271"/>
                </a:cubicBezTo>
                <a:cubicBezTo>
                  <a:pt x="1703961" y="245467"/>
                  <a:pt x="1744659" y="253260"/>
                  <a:pt x="1761977" y="243735"/>
                </a:cubicBezTo>
                <a:cubicBezTo>
                  <a:pt x="1787954" y="228149"/>
                  <a:pt x="1753318" y="227283"/>
                  <a:pt x="1740329" y="227283"/>
                </a:cubicBezTo>
                <a:close/>
                <a:moveTo>
                  <a:pt x="1761977" y="1222212"/>
                </a:moveTo>
                <a:cubicBezTo>
                  <a:pt x="1739463" y="1215285"/>
                  <a:pt x="1706559" y="1219615"/>
                  <a:pt x="1683179" y="1221346"/>
                </a:cubicBezTo>
                <a:cubicBezTo>
                  <a:pt x="1670191" y="1222212"/>
                  <a:pt x="1674520" y="1222212"/>
                  <a:pt x="1680581" y="1221346"/>
                </a:cubicBezTo>
                <a:cubicBezTo>
                  <a:pt x="1635554" y="1224810"/>
                  <a:pt x="1590527" y="1230006"/>
                  <a:pt x="1545500" y="1235201"/>
                </a:cubicBezTo>
                <a:cubicBezTo>
                  <a:pt x="1529913" y="1236933"/>
                  <a:pt x="1525584" y="1251653"/>
                  <a:pt x="1543768" y="1251653"/>
                </a:cubicBezTo>
                <a:cubicBezTo>
                  <a:pt x="1566282" y="1251653"/>
                  <a:pt x="1588795" y="1244726"/>
                  <a:pt x="1612175" y="1242994"/>
                </a:cubicBezTo>
                <a:cubicBezTo>
                  <a:pt x="1657202" y="1240396"/>
                  <a:pt x="1699632" y="1230006"/>
                  <a:pt x="1744659" y="1236067"/>
                </a:cubicBezTo>
                <a:cubicBezTo>
                  <a:pt x="1755916" y="1238665"/>
                  <a:pt x="1787954" y="1230006"/>
                  <a:pt x="1761977" y="1222212"/>
                </a:cubicBezTo>
                <a:close/>
                <a:moveTo>
                  <a:pt x="1537706" y="1326987"/>
                </a:moveTo>
                <a:cubicBezTo>
                  <a:pt x="1552427" y="1333915"/>
                  <a:pt x="1571477" y="1325256"/>
                  <a:pt x="1587063" y="1324390"/>
                </a:cubicBezTo>
                <a:cubicBezTo>
                  <a:pt x="1631225" y="1320926"/>
                  <a:pt x="1675386" y="1310535"/>
                  <a:pt x="1719547" y="1314865"/>
                </a:cubicBezTo>
                <a:cubicBezTo>
                  <a:pt x="1723877" y="1314865"/>
                  <a:pt x="1774966" y="1320926"/>
                  <a:pt x="1762843" y="1306206"/>
                </a:cubicBezTo>
                <a:cubicBezTo>
                  <a:pt x="1751586" y="1291485"/>
                  <a:pt x="1710888" y="1299278"/>
                  <a:pt x="1694436" y="1300144"/>
                </a:cubicBezTo>
                <a:cubicBezTo>
                  <a:pt x="1699632" y="1300144"/>
                  <a:pt x="1703095" y="1300144"/>
                  <a:pt x="1693570" y="1300144"/>
                </a:cubicBezTo>
                <a:cubicBezTo>
                  <a:pt x="1646811" y="1302742"/>
                  <a:pt x="1600052" y="1312267"/>
                  <a:pt x="1553293" y="1314865"/>
                </a:cubicBezTo>
                <a:cubicBezTo>
                  <a:pt x="1547231" y="1314865"/>
                  <a:pt x="1517791" y="1317462"/>
                  <a:pt x="1537706" y="1326987"/>
                </a:cubicBezTo>
                <a:close/>
                <a:moveTo>
                  <a:pt x="1739463" y="1416176"/>
                </a:moveTo>
                <a:cubicBezTo>
                  <a:pt x="1717816" y="1419640"/>
                  <a:pt x="1696168" y="1416176"/>
                  <a:pt x="1674520" y="1417908"/>
                </a:cubicBezTo>
                <a:cubicBezTo>
                  <a:pt x="1646811" y="1420506"/>
                  <a:pt x="1619102" y="1424835"/>
                  <a:pt x="1592259" y="1426567"/>
                </a:cubicBezTo>
                <a:cubicBezTo>
                  <a:pt x="1581002" y="1427433"/>
                  <a:pt x="1569745" y="1426567"/>
                  <a:pt x="1558488" y="1427433"/>
                </a:cubicBezTo>
                <a:cubicBezTo>
                  <a:pt x="1542036" y="1429165"/>
                  <a:pt x="1534243" y="1444751"/>
                  <a:pt x="1555891" y="1443885"/>
                </a:cubicBezTo>
                <a:cubicBezTo>
                  <a:pt x="1607845" y="1443019"/>
                  <a:pt x="1658068" y="1431762"/>
                  <a:pt x="1710023" y="1431762"/>
                </a:cubicBezTo>
                <a:cubicBezTo>
                  <a:pt x="1719547" y="1431762"/>
                  <a:pt x="1760245" y="1435226"/>
                  <a:pt x="1764575" y="1423969"/>
                </a:cubicBezTo>
                <a:cubicBezTo>
                  <a:pt x="1769770" y="1412712"/>
                  <a:pt x="1746391" y="1415310"/>
                  <a:pt x="1739463" y="1416176"/>
                </a:cubicBezTo>
                <a:cubicBezTo>
                  <a:pt x="1740329" y="1416176"/>
                  <a:pt x="1740329" y="1416176"/>
                  <a:pt x="1739463" y="1416176"/>
                </a:cubicBezTo>
                <a:close/>
                <a:moveTo>
                  <a:pt x="1693570" y="1299278"/>
                </a:moveTo>
                <a:cubicBezTo>
                  <a:pt x="1693570" y="1299278"/>
                  <a:pt x="1693570" y="1299278"/>
                  <a:pt x="1693570" y="1299278"/>
                </a:cubicBezTo>
                <a:cubicBezTo>
                  <a:pt x="1687509" y="1299278"/>
                  <a:pt x="1679716" y="1300144"/>
                  <a:pt x="1693570" y="1299278"/>
                </a:cubicBezTo>
                <a:close/>
                <a:moveTo>
                  <a:pt x="1700497" y="261053"/>
                </a:moveTo>
                <a:cubicBezTo>
                  <a:pt x="1668459" y="258455"/>
                  <a:pt x="1637286" y="255858"/>
                  <a:pt x="1605247" y="254992"/>
                </a:cubicBezTo>
                <a:cubicBezTo>
                  <a:pt x="1591393" y="254992"/>
                  <a:pt x="1540304" y="243735"/>
                  <a:pt x="1538572" y="257590"/>
                </a:cubicBezTo>
                <a:cubicBezTo>
                  <a:pt x="1535109" y="268846"/>
                  <a:pt x="1598320" y="271444"/>
                  <a:pt x="1604382" y="272310"/>
                </a:cubicBezTo>
                <a:cubicBezTo>
                  <a:pt x="1635554" y="274908"/>
                  <a:pt x="1666727" y="278371"/>
                  <a:pt x="1697900" y="280103"/>
                </a:cubicBezTo>
                <a:cubicBezTo>
                  <a:pt x="1717816" y="280969"/>
                  <a:pt x="1742927" y="286165"/>
                  <a:pt x="1762843" y="281835"/>
                </a:cubicBezTo>
                <a:cubicBezTo>
                  <a:pt x="1781893" y="277505"/>
                  <a:pt x="1771502" y="262785"/>
                  <a:pt x="1757648" y="261919"/>
                </a:cubicBezTo>
                <a:cubicBezTo>
                  <a:pt x="1738597" y="259321"/>
                  <a:pt x="1719547" y="261919"/>
                  <a:pt x="1700497" y="261053"/>
                </a:cubicBezTo>
                <a:close/>
                <a:moveTo>
                  <a:pt x="2062447" y="262785"/>
                </a:moveTo>
                <a:lnTo>
                  <a:pt x="2062447" y="262785"/>
                </a:lnTo>
                <a:cubicBezTo>
                  <a:pt x="2040800" y="271444"/>
                  <a:pt x="2085827" y="274908"/>
                  <a:pt x="2088425" y="274908"/>
                </a:cubicBezTo>
                <a:cubicBezTo>
                  <a:pt x="2115268" y="274908"/>
                  <a:pt x="2141245" y="275774"/>
                  <a:pt x="2168088" y="276640"/>
                </a:cubicBezTo>
                <a:cubicBezTo>
                  <a:pt x="2209652" y="277505"/>
                  <a:pt x="2251216" y="281835"/>
                  <a:pt x="2292779" y="282701"/>
                </a:cubicBezTo>
                <a:cubicBezTo>
                  <a:pt x="2309232" y="282701"/>
                  <a:pt x="2303170" y="272310"/>
                  <a:pt x="2289315" y="272310"/>
                </a:cubicBezTo>
                <a:cubicBezTo>
                  <a:pt x="2266802" y="273176"/>
                  <a:pt x="2243422" y="269712"/>
                  <a:pt x="2220909" y="268846"/>
                </a:cubicBezTo>
                <a:cubicBezTo>
                  <a:pt x="2191468" y="267115"/>
                  <a:pt x="2162027" y="266249"/>
                  <a:pt x="2131720" y="265383"/>
                </a:cubicBezTo>
                <a:cubicBezTo>
                  <a:pt x="2113536" y="264517"/>
                  <a:pt x="2080632" y="255858"/>
                  <a:pt x="2062447" y="262785"/>
                </a:cubicBezTo>
                <a:cubicBezTo>
                  <a:pt x="2065045" y="261919"/>
                  <a:pt x="2065911" y="261919"/>
                  <a:pt x="2062447" y="262785"/>
                </a:cubicBezTo>
                <a:close/>
                <a:moveTo>
                  <a:pt x="1920438" y="138094"/>
                </a:moveTo>
                <a:cubicBezTo>
                  <a:pt x="1890997" y="136362"/>
                  <a:pt x="1862422" y="135496"/>
                  <a:pt x="1832981" y="133765"/>
                </a:cubicBezTo>
                <a:cubicBezTo>
                  <a:pt x="1826054" y="133765"/>
                  <a:pt x="1782759" y="128569"/>
                  <a:pt x="1781893" y="139826"/>
                </a:cubicBezTo>
                <a:cubicBezTo>
                  <a:pt x="1781027" y="151949"/>
                  <a:pt x="1834713" y="148485"/>
                  <a:pt x="1839043" y="148485"/>
                </a:cubicBezTo>
                <a:cubicBezTo>
                  <a:pt x="1896193" y="146753"/>
                  <a:pt x="1959404" y="146753"/>
                  <a:pt x="2015688" y="157144"/>
                </a:cubicBezTo>
                <a:cubicBezTo>
                  <a:pt x="2021750" y="158010"/>
                  <a:pt x="2033872" y="159742"/>
                  <a:pt x="2036470" y="151949"/>
                </a:cubicBezTo>
                <a:cubicBezTo>
                  <a:pt x="2040800" y="138094"/>
                  <a:pt x="2020884" y="143290"/>
                  <a:pt x="2014822" y="143290"/>
                </a:cubicBezTo>
                <a:lnTo>
                  <a:pt x="2014822" y="143290"/>
                </a:lnTo>
                <a:cubicBezTo>
                  <a:pt x="1983650" y="144155"/>
                  <a:pt x="1951611" y="139826"/>
                  <a:pt x="1920438" y="138094"/>
                </a:cubicBezTo>
                <a:close/>
                <a:moveTo>
                  <a:pt x="1845970" y="799649"/>
                </a:moveTo>
                <a:cubicBezTo>
                  <a:pt x="1884070" y="797917"/>
                  <a:pt x="1941220" y="786660"/>
                  <a:pt x="1976722" y="801381"/>
                </a:cubicBezTo>
                <a:cubicBezTo>
                  <a:pt x="1981052" y="803112"/>
                  <a:pt x="2007029" y="801381"/>
                  <a:pt x="2002700" y="791856"/>
                </a:cubicBezTo>
                <a:cubicBezTo>
                  <a:pt x="1997504" y="780599"/>
                  <a:pt x="1960270" y="786660"/>
                  <a:pt x="1950745" y="785794"/>
                </a:cubicBezTo>
                <a:cubicBezTo>
                  <a:pt x="1902254" y="784928"/>
                  <a:pt x="1854629" y="782331"/>
                  <a:pt x="1806138" y="785794"/>
                </a:cubicBezTo>
                <a:cubicBezTo>
                  <a:pt x="1802675" y="785794"/>
                  <a:pt x="1768038" y="793587"/>
                  <a:pt x="1785356" y="800515"/>
                </a:cubicBezTo>
                <a:cubicBezTo>
                  <a:pt x="1801809" y="807442"/>
                  <a:pt x="1828652" y="800515"/>
                  <a:pt x="1845970" y="799649"/>
                </a:cubicBezTo>
                <a:close/>
                <a:moveTo>
                  <a:pt x="1548963" y="331192"/>
                </a:moveTo>
                <a:cubicBezTo>
                  <a:pt x="1568013" y="332058"/>
                  <a:pt x="1587929" y="331192"/>
                  <a:pt x="1606979" y="332058"/>
                </a:cubicBezTo>
                <a:cubicBezTo>
                  <a:pt x="1650275" y="332058"/>
                  <a:pt x="1693570" y="337253"/>
                  <a:pt x="1736865" y="335521"/>
                </a:cubicBezTo>
                <a:cubicBezTo>
                  <a:pt x="1751586" y="334655"/>
                  <a:pt x="1757648" y="331192"/>
                  <a:pt x="1760245" y="317337"/>
                </a:cubicBezTo>
                <a:cubicBezTo>
                  <a:pt x="1761977" y="309544"/>
                  <a:pt x="1780161" y="313874"/>
                  <a:pt x="1778429" y="302617"/>
                </a:cubicBezTo>
                <a:cubicBezTo>
                  <a:pt x="1775831" y="288762"/>
                  <a:pt x="1736865" y="287896"/>
                  <a:pt x="1726475" y="287030"/>
                </a:cubicBezTo>
                <a:cubicBezTo>
                  <a:pt x="1701363" y="285299"/>
                  <a:pt x="1677118" y="284433"/>
                  <a:pt x="1652007" y="283567"/>
                </a:cubicBezTo>
                <a:cubicBezTo>
                  <a:pt x="1636420" y="283567"/>
                  <a:pt x="1566282" y="277505"/>
                  <a:pt x="1563684" y="282701"/>
                </a:cubicBezTo>
                <a:cubicBezTo>
                  <a:pt x="1556756" y="293092"/>
                  <a:pt x="1561952" y="293092"/>
                  <a:pt x="1648543" y="300885"/>
                </a:cubicBezTo>
                <a:cubicBezTo>
                  <a:pt x="1671057" y="302617"/>
                  <a:pt x="1692704" y="306946"/>
                  <a:pt x="1714352" y="307812"/>
                </a:cubicBezTo>
                <a:cubicBezTo>
                  <a:pt x="1721279" y="307812"/>
                  <a:pt x="1748988" y="314740"/>
                  <a:pt x="1755916" y="312142"/>
                </a:cubicBezTo>
                <a:cubicBezTo>
                  <a:pt x="1725609" y="322533"/>
                  <a:pt x="1684045" y="313008"/>
                  <a:pt x="1652007" y="312142"/>
                </a:cubicBezTo>
                <a:cubicBezTo>
                  <a:pt x="1632091" y="311276"/>
                  <a:pt x="1613041" y="311276"/>
                  <a:pt x="1593125" y="312142"/>
                </a:cubicBezTo>
                <a:cubicBezTo>
                  <a:pt x="1577538" y="313008"/>
                  <a:pt x="1547231" y="306080"/>
                  <a:pt x="1534243" y="313008"/>
                </a:cubicBezTo>
                <a:cubicBezTo>
                  <a:pt x="1517791" y="322533"/>
                  <a:pt x="1540304" y="330326"/>
                  <a:pt x="1548963" y="331192"/>
                </a:cubicBezTo>
                <a:close/>
                <a:moveTo>
                  <a:pt x="2724002" y="900094"/>
                </a:moveTo>
                <a:cubicBezTo>
                  <a:pt x="2692829" y="900960"/>
                  <a:pt x="2660791" y="899228"/>
                  <a:pt x="2629618" y="899228"/>
                </a:cubicBezTo>
                <a:cubicBezTo>
                  <a:pt x="2620093" y="899228"/>
                  <a:pt x="2521380" y="888837"/>
                  <a:pt x="2517050" y="903558"/>
                </a:cubicBezTo>
                <a:cubicBezTo>
                  <a:pt x="2512720" y="917412"/>
                  <a:pt x="2544759" y="911351"/>
                  <a:pt x="2550820" y="910485"/>
                </a:cubicBezTo>
                <a:cubicBezTo>
                  <a:pt x="2575932" y="907021"/>
                  <a:pt x="2601043" y="907887"/>
                  <a:pt x="2626154" y="908753"/>
                </a:cubicBezTo>
                <a:cubicBezTo>
                  <a:pt x="2656461" y="910485"/>
                  <a:pt x="2686768" y="913083"/>
                  <a:pt x="2717941" y="913949"/>
                </a:cubicBezTo>
                <a:cubicBezTo>
                  <a:pt x="2730929" y="914815"/>
                  <a:pt x="2763834" y="925206"/>
                  <a:pt x="2774225" y="915680"/>
                </a:cubicBezTo>
                <a:cubicBezTo>
                  <a:pt x="2795007" y="896631"/>
                  <a:pt x="2730929" y="900094"/>
                  <a:pt x="2724002" y="900094"/>
                </a:cubicBezTo>
                <a:close/>
                <a:moveTo>
                  <a:pt x="2956066" y="10805"/>
                </a:moveTo>
                <a:cubicBezTo>
                  <a:pt x="2910172" y="14269"/>
                  <a:pt x="2865145" y="20330"/>
                  <a:pt x="2818386" y="17733"/>
                </a:cubicBezTo>
                <a:cubicBezTo>
                  <a:pt x="2813191" y="17733"/>
                  <a:pt x="2773359" y="14269"/>
                  <a:pt x="2790677" y="29855"/>
                </a:cubicBezTo>
                <a:cubicBezTo>
                  <a:pt x="2806263" y="42844"/>
                  <a:pt x="2839168" y="35917"/>
                  <a:pt x="2857352" y="35051"/>
                </a:cubicBezTo>
                <a:cubicBezTo>
                  <a:pt x="2853888" y="35051"/>
                  <a:pt x="2853023" y="35051"/>
                  <a:pt x="2857352" y="35051"/>
                </a:cubicBezTo>
                <a:cubicBezTo>
                  <a:pt x="2901513" y="33319"/>
                  <a:pt x="2944809" y="24660"/>
                  <a:pt x="2988971" y="21196"/>
                </a:cubicBezTo>
                <a:lnTo>
                  <a:pt x="2988971" y="4744"/>
                </a:lnTo>
                <a:cubicBezTo>
                  <a:pt x="2978579" y="7342"/>
                  <a:pt x="2966457" y="9940"/>
                  <a:pt x="2956066" y="10805"/>
                </a:cubicBezTo>
                <a:close/>
                <a:moveTo>
                  <a:pt x="2576797" y="283567"/>
                </a:moveTo>
                <a:lnTo>
                  <a:pt x="2576797" y="283567"/>
                </a:lnTo>
                <a:cubicBezTo>
                  <a:pt x="2575066" y="285299"/>
                  <a:pt x="2575932" y="283567"/>
                  <a:pt x="2576797" y="283567"/>
                </a:cubicBezTo>
                <a:close/>
                <a:moveTo>
                  <a:pt x="2726600" y="298287"/>
                </a:moveTo>
                <a:cubicBezTo>
                  <a:pt x="2688500" y="306080"/>
                  <a:pt x="2646070" y="311276"/>
                  <a:pt x="2606239" y="309544"/>
                </a:cubicBezTo>
                <a:cubicBezTo>
                  <a:pt x="2595848" y="308678"/>
                  <a:pt x="2573334" y="295690"/>
                  <a:pt x="2568138" y="310410"/>
                </a:cubicBezTo>
                <a:cubicBezTo>
                  <a:pt x="2563809" y="322533"/>
                  <a:pt x="2614031" y="319935"/>
                  <a:pt x="2620959" y="318203"/>
                </a:cubicBezTo>
                <a:cubicBezTo>
                  <a:pt x="2625289" y="317337"/>
                  <a:pt x="2623557" y="317337"/>
                  <a:pt x="2620959" y="318203"/>
                </a:cubicBezTo>
                <a:cubicBezTo>
                  <a:pt x="2638277" y="313874"/>
                  <a:pt x="2659059" y="318203"/>
                  <a:pt x="2677243" y="317337"/>
                </a:cubicBezTo>
                <a:cubicBezTo>
                  <a:pt x="2699757" y="315606"/>
                  <a:pt x="2722270" y="315606"/>
                  <a:pt x="2745650" y="314740"/>
                </a:cubicBezTo>
                <a:cubicBezTo>
                  <a:pt x="2747382" y="314740"/>
                  <a:pt x="2790677" y="312142"/>
                  <a:pt x="2778554" y="300885"/>
                </a:cubicBezTo>
                <a:cubicBezTo>
                  <a:pt x="2767297" y="291360"/>
                  <a:pt x="2737857" y="296556"/>
                  <a:pt x="2726600" y="298287"/>
                </a:cubicBezTo>
                <a:close/>
                <a:moveTo>
                  <a:pt x="2588054" y="357169"/>
                </a:moveTo>
                <a:cubicBezTo>
                  <a:pt x="2633948" y="353705"/>
                  <a:pt x="2679841" y="353705"/>
                  <a:pt x="2725734" y="350242"/>
                </a:cubicBezTo>
                <a:cubicBezTo>
                  <a:pt x="2741320" y="349376"/>
                  <a:pt x="2764700" y="351974"/>
                  <a:pt x="2778554" y="345912"/>
                </a:cubicBezTo>
                <a:cubicBezTo>
                  <a:pt x="2793275" y="339851"/>
                  <a:pt x="2777688" y="332058"/>
                  <a:pt x="2769895" y="332058"/>
                </a:cubicBezTo>
                <a:cubicBezTo>
                  <a:pt x="2729198" y="329460"/>
                  <a:pt x="2685902" y="340717"/>
                  <a:pt x="2645204" y="342449"/>
                </a:cubicBezTo>
                <a:cubicBezTo>
                  <a:pt x="2625289" y="343315"/>
                  <a:pt x="2607104" y="342449"/>
                  <a:pt x="2588054" y="339851"/>
                </a:cubicBezTo>
                <a:cubicBezTo>
                  <a:pt x="2568138" y="336387"/>
                  <a:pt x="2562943" y="358901"/>
                  <a:pt x="2588054" y="357169"/>
                </a:cubicBezTo>
                <a:cubicBezTo>
                  <a:pt x="2587188" y="357169"/>
                  <a:pt x="2587188" y="357169"/>
                  <a:pt x="2588054" y="357169"/>
                </a:cubicBezTo>
                <a:close/>
                <a:moveTo>
                  <a:pt x="2620959" y="318203"/>
                </a:moveTo>
                <a:lnTo>
                  <a:pt x="2620959" y="318203"/>
                </a:lnTo>
                <a:cubicBezTo>
                  <a:pt x="2612300" y="320801"/>
                  <a:pt x="2617495" y="319069"/>
                  <a:pt x="2620959" y="318203"/>
                </a:cubicBezTo>
                <a:close/>
                <a:moveTo>
                  <a:pt x="2084095" y="161474"/>
                </a:moveTo>
                <a:cubicBezTo>
                  <a:pt x="2098816" y="158010"/>
                  <a:pt x="2075436" y="163205"/>
                  <a:pt x="2084095" y="161474"/>
                </a:cubicBezTo>
                <a:lnTo>
                  <a:pt x="2084095" y="161474"/>
                </a:lnTo>
                <a:close/>
                <a:moveTo>
                  <a:pt x="2481547" y="1453410"/>
                </a:moveTo>
                <a:cubicBezTo>
                  <a:pt x="2459034" y="1449081"/>
                  <a:pt x="2435654" y="1452544"/>
                  <a:pt x="2413141" y="1451678"/>
                </a:cubicBezTo>
                <a:cubicBezTo>
                  <a:pt x="2393225" y="1451678"/>
                  <a:pt x="2374175" y="1450812"/>
                  <a:pt x="2354259" y="1449946"/>
                </a:cubicBezTo>
                <a:cubicBezTo>
                  <a:pt x="2343868" y="1449946"/>
                  <a:pt x="2332611" y="1449946"/>
                  <a:pt x="2322220" y="1448215"/>
                </a:cubicBezTo>
                <a:cubicBezTo>
                  <a:pt x="2313561" y="1446483"/>
                  <a:pt x="2304036" y="1439556"/>
                  <a:pt x="2295377" y="1439556"/>
                </a:cubicBezTo>
                <a:cubicBezTo>
                  <a:pt x="2287584" y="1439556"/>
                  <a:pt x="2271997" y="1451678"/>
                  <a:pt x="2285852" y="1456874"/>
                </a:cubicBezTo>
                <a:cubicBezTo>
                  <a:pt x="2304036" y="1463801"/>
                  <a:pt x="2323952" y="1460337"/>
                  <a:pt x="2343002" y="1460337"/>
                </a:cubicBezTo>
                <a:cubicBezTo>
                  <a:pt x="2366382" y="1461203"/>
                  <a:pt x="2389761" y="1462069"/>
                  <a:pt x="2413141" y="1465533"/>
                </a:cubicBezTo>
                <a:cubicBezTo>
                  <a:pt x="2432191" y="1468131"/>
                  <a:pt x="2452973" y="1473326"/>
                  <a:pt x="2472023" y="1468997"/>
                </a:cubicBezTo>
                <a:cubicBezTo>
                  <a:pt x="2476352" y="1468131"/>
                  <a:pt x="2495402" y="1456008"/>
                  <a:pt x="2481547" y="1453410"/>
                </a:cubicBezTo>
                <a:close/>
                <a:moveTo>
                  <a:pt x="2497134" y="196110"/>
                </a:moveTo>
                <a:cubicBezTo>
                  <a:pt x="2483279" y="191780"/>
                  <a:pt x="2463364" y="198708"/>
                  <a:pt x="2448643" y="199574"/>
                </a:cubicBezTo>
                <a:cubicBezTo>
                  <a:pt x="2413141" y="203037"/>
                  <a:pt x="2381102" y="198708"/>
                  <a:pt x="2346466" y="196110"/>
                </a:cubicBezTo>
                <a:cubicBezTo>
                  <a:pt x="2342136" y="196110"/>
                  <a:pt x="2317025" y="201305"/>
                  <a:pt x="2331745" y="209099"/>
                </a:cubicBezTo>
                <a:cubicBezTo>
                  <a:pt x="2344734" y="215160"/>
                  <a:pt x="2367247" y="210830"/>
                  <a:pt x="2381102" y="210830"/>
                </a:cubicBezTo>
                <a:cubicBezTo>
                  <a:pt x="2420068" y="212562"/>
                  <a:pt x="2465961" y="220356"/>
                  <a:pt x="2504061" y="213428"/>
                </a:cubicBezTo>
                <a:cubicBezTo>
                  <a:pt x="2520513" y="209965"/>
                  <a:pt x="2504927" y="197842"/>
                  <a:pt x="2497134" y="196110"/>
                </a:cubicBezTo>
                <a:close/>
                <a:moveTo>
                  <a:pt x="2775957" y="913083"/>
                </a:moveTo>
                <a:cubicBezTo>
                  <a:pt x="2775957" y="913083"/>
                  <a:pt x="2775091" y="913949"/>
                  <a:pt x="2774225" y="914815"/>
                </a:cubicBezTo>
                <a:cubicBezTo>
                  <a:pt x="2773359" y="915680"/>
                  <a:pt x="2772493" y="916546"/>
                  <a:pt x="2772493" y="916546"/>
                </a:cubicBezTo>
                <a:cubicBezTo>
                  <a:pt x="2772493" y="916546"/>
                  <a:pt x="2775091" y="913949"/>
                  <a:pt x="2775957" y="913083"/>
                </a:cubicBezTo>
                <a:close/>
                <a:moveTo>
                  <a:pt x="2752577" y="261919"/>
                </a:moveTo>
                <a:cubicBezTo>
                  <a:pt x="2701489" y="270578"/>
                  <a:pt x="2650400" y="272310"/>
                  <a:pt x="2598445" y="272310"/>
                </a:cubicBezTo>
                <a:cubicBezTo>
                  <a:pt x="2586323" y="272310"/>
                  <a:pt x="2568138" y="264517"/>
                  <a:pt x="2556016" y="271444"/>
                </a:cubicBezTo>
                <a:cubicBezTo>
                  <a:pt x="2543893" y="279237"/>
                  <a:pt x="2569870" y="288762"/>
                  <a:pt x="2576797" y="282701"/>
                </a:cubicBezTo>
                <a:cubicBezTo>
                  <a:pt x="2577664" y="281835"/>
                  <a:pt x="2577664" y="281835"/>
                  <a:pt x="2576797" y="282701"/>
                </a:cubicBezTo>
                <a:cubicBezTo>
                  <a:pt x="2583725" y="276640"/>
                  <a:pt x="2617495" y="281835"/>
                  <a:pt x="2626154" y="281835"/>
                </a:cubicBezTo>
                <a:cubicBezTo>
                  <a:pt x="2654729" y="281835"/>
                  <a:pt x="2683304" y="280969"/>
                  <a:pt x="2711880" y="280103"/>
                </a:cubicBezTo>
                <a:cubicBezTo>
                  <a:pt x="2728332" y="279237"/>
                  <a:pt x="2746516" y="280969"/>
                  <a:pt x="2763834" y="278371"/>
                </a:cubicBezTo>
                <a:cubicBezTo>
                  <a:pt x="2790677" y="273176"/>
                  <a:pt x="2770761" y="259321"/>
                  <a:pt x="2752577" y="261919"/>
                </a:cubicBezTo>
                <a:close/>
                <a:moveTo>
                  <a:pt x="2610568" y="734706"/>
                </a:moveTo>
                <a:cubicBezTo>
                  <a:pt x="2639143" y="736437"/>
                  <a:pt x="2666852" y="738169"/>
                  <a:pt x="2695427" y="739035"/>
                </a:cubicBezTo>
                <a:cubicBezTo>
                  <a:pt x="2717941" y="739901"/>
                  <a:pt x="2746516" y="744231"/>
                  <a:pt x="2768164" y="737303"/>
                </a:cubicBezTo>
                <a:cubicBezTo>
                  <a:pt x="2768164" y="737303"/>
                  <a:pt x="2768164" y="737303"/>
                  <a:pt x="2768164" y="737303"/>
                </a:cubicBezTo>
                <a:cubicBezTo>
                  <a:pt x="2768164" y="737303"/>
                  <a:pt x="2768164" y="737303"/>
                  <a:pt x="2768164" y="737303"/>
                </a:cubicBezTo>
                <a:cubicBezTo>
                  <a:pt x="2772493" y="735571"/>
                  <a:pt x="2778554" y="732108"/>
                  <a:pt x="2781152" y="728644"/>
                </a:cubicBezTo>
                <a:cubicBezTo>
                  <a:pt x="2785482" y="719985"/>
                  <a:pt x="2753443" y="726912"/>
                  <a:pt x="2751711" y="726912"/>
                </a:cubicBezTo>
                <a:cubicBezTo>
                  <a:pt x="2723136" y="729510"/>
                  <a:pt x="2693695" y="728644"/>
                  <a:pt x="2664255" y="726912"/>
                </a:cubicBezTo>
                <a:cubicBezTo>
                  <a:pt x="2634813" y="726046"/>
                  <a:pt x="2605372" y="723449"/>
                  <a:pt x="2575932" y="721717"/>
                </a:cubicBezTo>
                <a:cubicBezTo>
                  <a:pt x="2569870" y="721717"/>
                  <a:pt x="2504927" y="721717"/>
                  <a:pt x="2506659" y="724315"/>
                </a:cubicBezTo>
                <a:cubicBezTo>
                  <a:pt x="2514452" y="739035"/>
                  <a:pt x="2598445" y="733840"/>
                  <a:pt x="2610568" y="734706"/>
                </a:cubicBezTo>
                <a:close/>
                <a:moveTo>
                  <a:pt x="2748247" y="951183"/>
                </a:moveTo>
                <a:cubicBezTo>
                  <a:pt x="2749114" y="950317"/>
                  <a:pt x="2749979" y="949451"/>
                  <a:pt x="2750845" y="949451"/>
                </a:cubicBezTo>
                <a:cubicBezTo>
                  <a:pt x="2749979" y="949451"/>
                  <a:pt x="2749114" y="950317"/>
                  <a:pt x="2748247" y="951183"/>
                </a:cubicBezTo>
                <a:close/>
                <a:moveTo>
                  <a:pt x="2719672" y="938194"/>
                </a:moveTo>
                <a:lnTo>
                  <a:pt x="2719672" y="938194"/>
                </a:lnTo>
                <a:cubicBezTo>
                  <a:pt x="2698891" y="941658"/>
                  <a:pt x="2677243" y="941658"/>
                  <a:pt x="2655595" y="940792"/>
                </a:cubicBezTo>
                <a:cubicBezTo>
                  <a:pt x="2630484" y="939926"/>
                  <a:pt x="2605372" y="939060"/>
                  <a:pt x="2580261" y="937328"/>
                </a:cubicBezTo>
                <a:cubicBezTo>
                  <a:pt x="2562077" y="935596"/>
                  <a:pt x="2536100" y="926937"/>
                  <a:pt x="2518781" y="932999"/>
                </a:cubicBezTo>
                <a:cubicBezTo>
                  <a:pt x="2502329" y="938194"/>
                  <a:pt x="2530039" y="944256"/>
                  <a:pt x="2533502" y="944256"/>
                </a:cubicBezTo>
                <a:cubicBezTo>
                  <a:pt x="2555150" y="945121"/>
                  <a:pt x="2576797" y="946853"/>
                  <a:pt x="2598445" y="947719"/>
                </a:cubicBezTo>
                <a:cubicBezTo>
                  <a:pt x="2623557" y="949451"/>
                  <a:pt x="2648668" y="950317"/>
                  <a:pt x="2673779" y="950317"/>
                </a:cubicBezTo>
                <a:cubicBezTo>
                  <a:pt x="2689366" y="951183"/>
                  <a:pt x="2735259" y="960708"/>
                  <a:pt x="2748247" y="950317"/>
                </a:cubicBezTo>
                <a:cubicBezTo>
                  <a:pt x="2748247" y="950317"/>
                  <a:pt x="2748247" y="950317"/>
                  <a:pt x="2747382" y="951183"/>
                </a:cubicBezTo>
                <a:cubicBezTo>
                  <a:pt x="2747382" y="951183"/>
                  <a:pt x="2747382" y="951183"/>
                  <a:pt x="2748247" y="950317"/>
                </a:cubicBezTo>
                <a:cubicBezTo>
                  <a:pt x="2748247" y="950317"/>
                  <a:pt x="2748247" y="950317"/>
                  <a:pt x="2748247" y="950317"/>
                </a:cubicBezTo>
                <a:cubicBezTo>
                  <a:pt x="2767297" y="935596"/>
                  <a:pt x="2724868" y="937328"/>
                  <a:pt x="2719672" y="938194"/>
                </a:cubicBezTo>
                <a:close/>
                <a:moveTo>
                  <a:pt x="2748247" y="951183"/>
                </a:moveTo>
                <a:cubicBezTo>
                  <a:pt x="2747382" y="951183"/>
                  <a:pt x="2747382" y="951183"/>
                  <a:pt x="2748247" y="951183"/>
                </a:cubicBezTo>
                <a:lnTo>
                  <a:pt x="2748247" y="951183"/>
                </a:lnTo>
                <a:cubicBezTo>
                  <a:pt x="2747382" y="951183"/>
                  <a:pt x="2747382" y="951183"/>
                  <a:pt x="2748247" y="951183"/>
                </a:cubicBezTo>
                <a:close/>
                <a:moveTo>
                  <a:pt x="2741320" y="771940"/>
                </a:moveTo>
                <a:cubicBezTo>
                  <a:pt x="2739588" y="771940"/>
                  <a:pt x="2739588" y="771940"/>
                  <a:pt x="2741320" y="771940"/>
                </a:cubicBezTo>
                <a:lnTo>
                  <a:pt x="2741320" y="771940"/>
                </a:lnTo>
                <a:close/>
                <a:moveTo>
                  <a:pt x="2759505" y="770208"/>
                </a:moveTo>
                <a:cubicBezTo>
                  <a:pt x="2759505" y="770208"/>
                  <a:pt x="2759505" y="770208"/>
                  <a:pt x="2759505" y="770208"/>
                </a:cubicBezTo>
                <a:cubicBezTo>
                  <a:pt x="2764700" y="770208"/>
                  <a:pt x="2775957" y="766744"/>
                  <a:pt x="2778554" y="762415"/>
                </a:cubicBezTo>
                <a:cubicBezTo>
                  <a:pt x="2782884" y="755487"/>
                  <a:pt x="2743918" y="758951"/>
                  <a:pt x="2740454" y="759817"/>
                </a:cubicBezTo>
                <a:cubicBezTo>
                  <a:pt x="2696293" y="767610"/>
                  <a:pt x="2644338" y="762415"/>
                  <a:pt x="2600177" y="759817"/>
                </a:cubicBezTo>
                <a:cubicBezTo>
                  <a:pt x="2595848" y="759817"/>
                  <a:pt x="2548223" y="751158"/>
                  <a:pt x="2551686" y="763281"/>
                </a:cubicBezTo>
                <a:cubicBezTo>
                  <a:pt x="2554284" y="774537"/>
                  <a:pt x="2601909" y="771074"/>
                  <a:pt x="2610568" y="771074"/>
                </a:cubicBezTo>
                <a:cubicBezTo>
                  <a:pt x="2660791" y="770208"/>
                  <a:pt x="2710148" y="773671"/>
                  <a:pt x="2759505" y="770208"/>
                </a:cubicBezTo>
                <a:cubicBezTo>
                  <a:pt x="2757773" y="770208"/>
                  <a:pt x="2744784" y="771074"/>
                  <a:pt x="2741320" y="771940"/>
                </a:cubicBezTo>
                <a:cubicBezTo>
                  <a:pt x="2743052" y="771074"/>
                  <a:pt x="2749114" y="771074"/>
                  <a:pt x="2759505" y="770208"/>
                </a:cubicBezTo>
                <a:close/>
                <a:moveTo>
                  <a:pt x="2718807" y="1185844"/>
                </a:moveTo>
                <a:cubicBezTo>
                  <a:pt x="2697159" y="1187576"/>
                  <a:pt x="2675511" y="1186710"/>
                  <a:pt x="2653864" y="1185844"/>
                </a:cubicBezTo>
                <a:cubicBezTo>
                  <a:pt x="2610568" y="1184978"/>
                  <a:pt x="2563809" y="1175453"/>
                  <a:pt x="2520513" y="1179783"/>
                </a:cubicBezTo>
                <a:cubicBezTo>
                  <a:pt x="2517916" y="1179783"/>
                  <a:pt x="2507525" y="1184112"/>
                  <a:pt x="2511854" y="1188442"/>
                </a:cubicBezTo>
                <a:cubicBezTo>
                  <a:pt x="2516184" y="1193637"/>
                  <a:pt x="2535234" y="1191040"/>
                  <a:pt x="2541295" y="1191906"/>
                </a:cubicBezTo>
                <a:cubicBezTo>
                  <a:pt x="2565541" y="1192771"/>
                  <a:pt x="2588920" y="1194503"/>
                  <a:pt x="2612300" y="1196235"/>
                </a:cubicBezTo>
                <a:cubicBezTo>
                  <a:pt x="2635679" y="1197967"/>
                  <a:pt x="2659059" y="1200565"/>
                  <a:pt x="2682438" y="1199699"/>
                </a:cubicBezTo>
                <a:cubicBezTo>
                  <a:pt x="2696293" y="1199699"/>
                  <a:pt x="2730929" y="1208358"/>
                  <a:pt x="2742186" y="1197967"/>
                </a:cubicBezTo>
                <a:cubicBezTo>
                  <a:pt x="2761236" y="1181515"/>
                  <a:pt x="2725734" y="1184978"/>
                  <a:pt x="2718807" y="1185844"/>
                </a:cubicBezTo>
                <a:close/>
                <a:moveTo>
                  <a:pt x="2742186" y="1198833"/>
                </a:moveTo>
                <a:cubicBezTo>
                  <a:pt x="2732661" y="1207492"/>
                  <a:pt x="2749114" y="1192771"/>
                  <a:pt x="2742186" y="1198833"/>
                </a:cubicBezTo>
                <a:lnTo>
                  <a:pt x="2742186" y="1198833"/>
                </a:lnTo>
                <a:close/>
                <a:moveTo>
                  <a:pt x="2742186" y="984953"/>
                </a:moveTo>
                <a:cubicBezTo>
                  <a:pt x="2699757" y="989283"/>
                  <a:pt x="2749114" y="984087"/>
                  <a:pt x="2742186" y="984953"/>
                </a:cubicBezTo>
                <a:lnTo>
                  <a:pt x="2742186" y="984953"/>
                </a:lnTo>
                <a:close/>
                <a:moveTo>
                  <a:pt x="2736125" y="808308"/>
                </a:moveTo>
                <a:cubicBezTo>
                  <a:pt x="2749114" y="808308"/>
                  <a:pt x="2762968" y="811771"/>
                  <a:pt x="2775091" y="806576"/>
                </a:cubicBezTo>
                <a:cubicBezTo>
                  <a:pt x="2793275" y="798783"/>
                  <a:pt x="2769895" y="790990"/>
                  <a:pt x="2762102" y="790990"/>
                </a:cubicBezTo>
                <a:cubicBezTo>
                  <a:pt x="2716209" y="791856"/>
                  <a:pt x="2671182" y="800515"/>
                  <a:pt x="2625289" y="799649"/>
                </a:cubicBezTo>
                <a:cubicBezTo>
                  <a:pt x="2596713" y="798783"/>
                  <a:pt x="2569005" y="798783"/>
                  <a:pt x="2541295" y="795319"/>
                </a:cubicBezTo>
                <a:cubicBezTo>
                  <a:pt x="2506659" y="791856"/>
                  <a:pt x="2500598" y="806576"/>
                  <a:pt x="2538698" y="806576"/>
                </a:cubicBezTo>
                <a:cubicBezTo>
                  <a:pt x="2603641" y="807442"/>
                  <a:pt x="2669450" y="810040"/>
                  <a:pt x="2736125" y="808308"/>
                </a:cubicBezTo>
                <a:cubicBezTo>
                  <a:pt x="2732661" y="808308"/>
                  <a:pt x="2715343" y="808308"/>
                  <a:pt x="2711013" y="809174"/>
                </a:cubicBezTo>
                <a:cubicBezTo>
                  <a:pt x="2713611" y="809174"/>
                  <a:pt x="2720539" y="809174"/>
                  <a:pt x="2736125" y="808308"/>
                </a:cubicBezTo>
                <a:close/>
                <a:moveTo>
                  <a:pt x="2493670" y="982355"/>
                </a:moveTo>
                <a:cubicBezTo>
                  <a:pt x="2494536" y="991881"/>
                  <a:pt x="2660791" y="993612"/>
                  <a:pt x="2742186" y="984953"/>
                </a:cubicBezTo>
                <a:cubicBezTo>
                  <a:pt x="2746516" y="984087"/>
                  <a:pt x="2760370" y="978892"/>
                  <a:pt x="2757773" y="972831"/>
                </a:cubicBezTo>
                <a:cubicBezTo>
                  <a:pt x="2754309" y="963305"/>
                  <a:pt x="2736991" y="969367"/>
                  <a:pt x="2730929" y="971099"/>
                </a:cubicBezTo>
                <a:cubicBezTo>
                  <a:pt x="2698025" y="976294"/>
                  <a:pt x="2665120" y="975428"/>
                  <a:pt x="2632216" y="974562"/>
                </a:cubicBezTo>
                <a:cubicBezTo>
                  <a:pt x="2599311" y="973696"/>
                  <a:pt x="2567273" y="974562"/>
                  <a:pt x="2534368" y="971965"/>
                </a:cubicBezTo>
                <a:cubicBezTo>
                  <a:pt x="2524843" y="971099"/>
                  <a:pt x="2489341" y="964171"/>
                  <a:pt x="2493670" y="982355"/>
                </a:cubicBezTo>
                <a:close/>
                <a:moveTo>
                  <a:pt x="2764700" y="738169"/>
                </a:moveTo>
                <a:cubicBezTo>
                  <a:pt x="2762968" y="738169"/>
                  <a:pt x="2761236" y="739035"/>
                  <a:pt x="2764700" y="738169"/>
                </a:cubicBezTo>
                <a:lnTo>
                  <a:pt x="2764700" y="738169"/>
                </a:lnTo>
                <a:close/>
                <a:moveTo>
                  <a:pt x="2768164" y="736437"/>
                </a:moveTo>
                <a:cubicBezTo>
                  <a:pt x="2768164" y="736437"/>
                  <a:pt x="2768164" y="736437"/>
                  <a:pt x="2768164" y="736437"/>
                </a:cubicBezTo>
                <a:cubicBezTo>
                  <a:pt x="2766432" y="737303"/>
                  <a:pt x="2765566" y="737303"/>
                  <a:pt x="2764700" y="737303"/>
                </a:cubicBezTo>
                <a:cubicBezTo>
                  <a:pt x="2766432" y="737303"/>
                  <a:pt x="2767297" y="737303"/>
                  <a:pt x="2768164" y="736437"/>
                </a:cubicBezTo>
                <a:close/>
                <a:moveTo>
                  <a:pt x="2768164" y="736437"/>
                </a:moveTo>
                <a:cubicBezTo>
                  <a:pt x="2768164" y="736437"/>
                  <a:pt x="2768164" y="736437"/>
                  <a:pt x="2768164" y="736437"/>
                </a:cubicBezTo>
                <a:cubicBezTo>
                  <a:pt x="2769029" y="736437"/>
                  <a:pt x="2769895" y="736437"/>
                  <a:pt x="2768164" y="736437"/>
                </a:cubicBezTo>
                <a:close/>
                <a:moveTo>
                  <a:pt x="2090157" y="177926"/>
                </a:moveTo>
                <a:cubicBezTo>
                  <a:pt x="2111804" y="177060"/>
                  <a:pt x="2132586" y="175328"/>
                  <a:pt x="2154234" y="173596"/>
                </a:cubicBezTo>
                <a:cubicBezTo>
                  <a:pt x="2197529" y="170999"/>
                  <a:pt x="2239093" y="170999"/>
                  <a:pt x="2280656" y="179658"/>
                </a:cubicBezTo>
                <a:cubicBezTo>
                  <a:pt x="2295377" y="183121"/>
                  <a:pt x="2304036" y="170133"/>
                  <a:pt x="2289315" y="162340"/>
                </a:cubicBezTo>
                <a:cubicBezTo>
                  <a:pt x="2271997" y="154546"/>
                  <a:pt x="2239093" y="160608"/>
                  <a:pt x="2220909" y="160608"/>
                </a:cubicBezTo>
                <a:cubicBezTo>
                  <a:pt x="2195797" y="159742"/>
                  <a:pt x="2170686" y="159742"/>
                  <a:pt x="2145575" y="160608"/>
                </a:cubicBezTo>
                <a:cubicBezTo>
                  <a:pt x="2125659" y="160608"/>
                  <a:pt x="2104011" y="157144"/>
                  <a:pt x="2084095" y="160608"/>
                </a:cubicBezTo>
                <a:cubicBezTo>
                  <a:pt x="2066777" y="164937"/>
                  <a:pt x="2075436" y="178792"/>
                  <a:pt x="2090157" y="177926"/>
                </a:cubicBezTo>
                <a:close/>
                <a:moveTo>
                  <a:pt x="2762102" y="524290"/>
                </a:moveTo>
                <a:cubicBezTo>
                  <a:pt x="2749979" y="527753"/>
                  <a:pt x="2775957" y="520826"/>
                  <a:pt x="2762102" y="524290"/>
                </a:cubicBezTo>
                <a:lnTo>
                  <a:pt x="2762102" y="524290"/>
                </a:lnTo>
                <a:close/>
                <a:moveTo>
                  <a:pt x="2748247" y="509569"/>
                </a:moveTo>
                <a:cubicBezTo>
                  <a:pt x="2722270" y="513899"/>
                  <a:pt x="2694561" y="512167"/>
                  <a:pt x="2668584" y="513033"/>
                </a:cubicBezTo>
                <a:cubicBezTo>
                  <a:pt x="2645204" y="513033"/>
                  <a:pt x="2621825" y="513033"/>
                  <a:pt x="2597579" y="511301"/>
                </a:cubicBezTo>
                <a:cubicBezTo>
                  <a:pt x="2580261" y="510435"/>
                  <a:pt x="2562077" y="506106"/>
                  <a:pt x="2544759" y="510435"/>
                </a:cubicBezTo>
                <a:cubicBezTo>
                  <a:pt x="2529172" y="513899"/>
                  <a:pt x="2540429" y="522558"/>
                  <a:pt x="2550820" y="523424"/>
                </a:cubicBezTo>
                <a:cubicBezTo>
                  <a:pt x="2572468" y="526021"/>
                  <a:pt x="2594982" y="523424"/>
                  <a:pt x="2615763" y="523424"/>
                </a:cubicBezTo>
                <a:cubicBezTo>
                  <a:pt x="2644338" y="523424"/>
                  <a:pt x="2672047" y="523424"/>
                  <a:pt x="2700622" y="524290"/>
                </a:cubicBezTo>
                <a:cubicBezTo>
                  <a:pt x="2719672" y="524290"/>
                  <a:pt x="2743918" y="529485"/>
                  <a:pt x="2762102" y="524290"/>
                </a:cubicBezTo>
                <a:cubicBezTo>
                  <a:pt x="2783750" y="519094"/>
                  <a:pt x="2759505" y="507837"/>
                  <a:pt x="2748247" y="509569"/>
                </a:cubicBezTo>
                <a:close/>
                <a:moveTo>
                  <a:pt x="2615763" y="704399"/>
                </a:moveTo>
                <a:cubicBezTo>
                  <a:pt x="2614031" y="704399"/>
                  <a:pt x="2614031" y="704399"/>
                  <a:pt x="2615763" y="704399"/>
                </a:cubicBezTo>
                <a:cubicBezTo>
                  <a:pt x="2627886" y="703533"/>
                  <a:pt x="2631350" y="703533"/>
                  <a:pt x="2631350" y="703533"/>
                </a:cubicBezTo>
                <a:cubicBezTo>
                  <a:pt x="2672914" y="700935"/>
                  <a:pt x="2714477" y="698337"/>
                  <a:pt x="2756041" y="699203"/>
                </a:cubicBezTo>
                <a:cubicBezTo>
                  <a:pt x="2762968" y="699203"/>
                  <a:pt x="2792409" y="686215"/>
                  <a:pt x="2775091" y="685349"/>
                </a:cubicBezTo>
                <a:cubicBezTo>
                  <a:pt x="2751711" y="684483"/>
                  <a:pt x="2728332" y="687081"/>
                  <a:pt x="2705818" y="688812"/>
                </a:cubicBezTo>
                <a:cubicBezTo>
                  <a:pt x="2660791" y="693142"/>
                  <a:pt x="2617495" y="694874"/>
                  <a:pt x="2572468" y="690544"/>
                </a:cubicBezTo>
                <a:cubicBezTo>
                  <a:pt x="2557747" y="688812"/>
                  <a:pt x="2559479" y="706131"/>
                  <a:pt x="2574200" y="707862"/>
                </a:cubicBezTo>
                <a:cubicBezTo>
                  <a:pt x="2588054" y="709594"/>
                  <a:pt x="2601909" y="705265"/>
                  <a:pt x="2615763" y="704399"/>
                </a:cubicBezTo>
                <a:close/>
                <a:moveTo>
                  <a:pt x="2460766" y="1147744"/>
                </a:moveTo>
                <a:cubicBezTo>
                  <a:pt x="2433922" y="1147744"/>
                  <a:pt x="2407945" y="1146878"/>
                  <a:pt x="2381102" y="1146878"/>
                </a:cubicBezTo>
                <a:cubicBezTo>
                  <a:pt x="2339539" y="1146012"/>
                  <a:pt x="2297975" y="1141683"/>
                  <a:pt x="2256411" y="1140817"/>
                </a:cubicBezTo>
                <a:cubicBezTo>
                  <a:pt x="2239959" y="1140817"/>
                  <a:pt x="2246020" y="1151208"/>
                  <a:pt x="2259875" y="1151208"/>
                </a:cubicBezTo>
                <a:cubicBezTo>
                  <a:pt x="2282388" y="1150342"/>
                  <a:pt x="2305768" y="1153806"/>
                  <a:pt x="2328281" y="1154671"/>
                </a:cubicBezTo>
                <a:cubicBezTo>
                  <a:pt x="2357723" y="1156403"/>
                  <a:pt x="2387164" y="1157269"/>
                  <a:pt x="2417470" y="1158135"/>
                </a:cubicBezTo>
                <a:cubicBezTo>
                  <a:pt x="2436520" y="1159001"/>
                  <a:pt x="2469425" y="1166794"/>
                  <a:pt x="2487609" y="1159867"/>
                </a:cubicBezTo>
                <a:cubicBezTo>
                  <a:pt x="2485877" y="1160733"/>
                  <a:pt x="2484145" y="1161599"/>
                  <a:pt x="2487609" y="1159867"/>
                </a:cubicBezTo>
                <a:cubicBezTo>
                  <a:pt x="2493670" y="1157269"/>
                  <a:pt x="2490207" y="1159001"/>
                  <a:pt x="2487609" y="1159867"/>
                </a:cubicBezTo>
                <a:cubicBezTo>
                  <a:pt x="2508391" y="1152074"/>
                  <a:pt x="2463364" y="1147744"/>
                  <a:pt x="2460766" y="1147744"/>
                </a:cubicBezTo>
                <a:close/>
                <a:moveTo>
                  <a:pt x="2615763" y="704399"/>
                </a:moveTo>
                <a:cubicBezTo>
                  <a:pt x="2619227" y="704399"/>
                  <a:pt x="2630484" y="703533"/>
                  <a:pt x="2631350" y="703533"/>
                </a:cubicBezTo>
                <a:cubicBezTo>
                  <a:pt x="2626154" y="704399"/>
                  <a:pt x="2620959" y="704399"/>
                  <a:pt x="2615763" y="704399"/>
                </a:cubicBezTo>
                <a:lnTo>
                  <a:pt x="2615763" y="704399"/>
                </a:lnTo>
                <a:close/>
                <a:moveTo>
                  <a:pt x="2830509" y="56699"/>
                </a:moveTo>
                <a:cubicBezTo>
                  <a:pt x="2826179" y="56699"/>
                  <a:pt x="2775091" y="50637"/>
                  <a:pt x="2787213" y="65358"/>
                </a:cubicBezTo>
                <a:cubicBezTo>
                  <a:pt x="2798470" y="80078"/>
                  <a:pt x="2839168" y="72285"/>
                  <a:pt x="2855620" y="71419"/>
                </a:cubicBezTo>
                <a:cubicBezTo>
                  <a:pt x="2850425" y="71419"/>
                  <a:pt x="2846961" y="71419"/>
                  <a:pt x="2856486" y="71419"/>
                </a:cubicBezTo>
                <a:cubicBezTo>
                  <a:pt x="2901513" y="68821"/>
                  <a:pt x="2945675" y="60162"/>
                  <a:pt x="2990702" y="56699"/>
                </a:cubicBezTo>
                <a:lnTo>
                  <a:pt x="2990702" y="41112"/>
                </a:lnTo>
                <a:cubicBezTo>
                  <a:pt x="2981177" y="42844"/>
                  <a:pt x="2972518" y="45442"/>
                  <a:pt x="2963859" y="45442"/>
                </a:cubicBezTo>
                <a:cubicBezTo>
                  <a:pt x="2918832" y="49771"/>
                  <a:pt x="2875536" y="60162"/>
                  <a:pt x="2830509" y="56699"/>
                </a:cubicBezTo>
                <a:close/>
                <a:moveTo>
                  <a:pt x="2858218" y="34185"/>
                </a:moveTo>
                <a:cubicBezTo>
                  <a:pt x="2858218" y="34185"/>
                  <a:pt x="2858218" y="34185"/>
                  <a:pt x="2858218" y="34185"/>
                </a:cubicBezTo>
                <a:cubicBezTo>
                  <a:pt x="2868609" y="34185"/>
                  <a:pt x="2898916" y="32453"/>
                  <a:pt x="2858218" y="34185"/>
                </a:cubicBezTo>
                <a:close/>
                <a:moveTo>
                  <a:pt x="2471156" y="1468997"/>
                </a:moveTo>
                <a:cubicBezTo>
                  <a:pt x="2449509" y="1474192"/>
                  <a:pt x="2478084" y="1468131"/>
                  <a:pt x="2471156" y="1468997"/>
                </a:cubicBezTo>
                <a:lnTo>
                  <a:pt x="2471156" y="1468997"/>
                </a:lnTo>
                <a:close/>
                <a:moveTo>
                  <a:pt x="1694436" y="642053"/>
                </a:moveTo>
                <a:cubicBezTo>
                  <a:pt x="1662398" y="642919"/>
                  <a:pt x="1619968" y="648981"/>
                  <a:pt x="1599186" y="648981"/>
                </a:cubicBezTo>
                <a:cubicBezTo>
                  <a:pt x="1587929" y="648981"/>
                  <a:pt x="1549829" y="642053"/>
                  <a:pt x="1542902" y="650712"/>
                </a:cubicBezTo>
                <a:cubicBezTo>
                  <a:pt x="1531645" y="664567"/>
                  <a:pt x="1554159" y="670628"/>
                  <a:pt x="1562818" y="669762"/>
                </a:cubicBezTo>
                <a:cubicBezTo>
                  <a:pt x="1606113" y="666299"/>
                  <a:pt x="1649409" y="668031"/>
                  <a:pt x="1692704" y="662835"/>
                </a:cubicBezTo>
                <a:cubicBezTo>
                  <a:pt x="1702229" y="661969"/>
                  <a:pt x="1736000" y="664567"/>
                  <a:pt x="1736865" y="652444"/>
                </a:cubicBezTo>
                <a:cubicBezTo>
                  <a:pt x="1736865" y="645517"/>
                  <a:pt x="1717816" y="641187"/>
                  <a:pt x="1694436" y="642053"/>
                </a:cubicBezTo>
                <a:close/>
                <a:moveTo>
                  <a:pt x="1568013" y="808308"/>
                </a:moveTo>
                <a:cubicBezTo>
                  <a:pt x="1592259" y="808308"/>
                  <a:pt x="1616504" y="810906"/>
                  <a:pt x="1640750" y="814369"/>
                </a:cubicBezTo>
                <a:cubicBezTo>
                  <a:pt x="1664995" y="817833"/>
                  <a:pt x="1688375" y="819565"/>
                  <a:pt x="1712620" y="823028"/>
                </a:cubicBezTo>
                <a:cubicBezTo>
                  <a:pt x="1729072" y="824760"/>
                  <a:pt x="1746391" y="836883"/>
                  <a:pt x="1760245" y="823028"/>
                </a:cubicBezTo>
                <a:cubicBezTo>
                  <a:pt x="1773234" y="810040"/>
                  <a:pt x="1736865" y="811771"/>
                  <a:pt x="1731670" y="811771"/>
                </a:cubicBezTo>
                <a:cubicBezTo>
                  <a:pt x="1711754" y="812637"/>
                  <a:pt x="1690972" y="809174"/>
                  <a:pt x="1671057" y="806576"/>
                </a:cubicBezTo>
                <a:cubicBezTo>
                  <a:pt x="1649409" y="803978"/>
                  <a:pt x="1628627" y="799649"/>
                  <a:pt x="1606979" y="797051"/>
                </a:cubicBezTo>
                <a:cubicBezTo>
                  <a:pt x="1590527" y="794453"/>
                  <a:pt x="1565416" y="784928"/>
                  <a:pt x="1548963" y="792721"/>
                </a:cubicBezTo>
                <a:lnTo>
                  <a:pt x="1548963" y="792721"/>
                </a:lnTo>
                <a:cubicBezTo>
                  <a:pt x="1547231" y="793587"/>
                  <a:pt x="1547231" y="793587"/>
                  <a:pt x="1548963" y="792721"/>
                </a:cubicBezTo>
                <a:cubicBezTo>
                  <a:pt x="1525584" y="803978"/>
                  <a:pt x="1561086" y="808308"/>
                  <a:pt x="1568013" y="808308"/>
                </a:cubicBezTo>
                <a:close/>
                <a:moveTo>
                  <a:pt x="1729072" y="681019"/>
                </a:moveTo>
                <a:cubicBezTo>
                  <a:pt x="1690106" y="684483"/>
                  <a:pt x="1653738" y="688812"/>
                  <a:pt x="1614773" y="688812"/>
                </a:cubicBezTo>
                <a:cubicBezTo>
                  <a:pt x="1595722" y="688812"/>
                  <a:pt x="1574075" y="685349"/>
                  <a:pt x="1555891" y="688812"/>
                </a:cubicBezTo>
                <a:cubicBezTo>
                  <a:pt x="1549829" y="689678"/>
                  <a:pt x="1541170" y="697471"/>
                  <a:pt x="1548097" y="702667"/>
                </a:cubicBezTo>
                <a:cubicBezTo>
                  <a:pt x="1554159" y="708728"/>
                  <a:pt x="1565416" y="706996"/>
                  <a:pt x="1573209" y="706996"/>
                </a:cubicBezTo>
                <a:cubicBezTo>
                  <a:pt x="1616504" y="706996"/>
                  <a:pt x="1658934" y="705265"/>
                  <a:pt x="1702229" y="704399"/>
                </a:cubicBezTo>
                <a:cubicBezTo>
                  <a:pt x="1718682" y="704399"/>
                  <a:pt x="1746391" y="707862"/>
                  <a:pt x="1760245" y="697471"/>
                </a:cubicBezTo>
                <a:cubicBezTo>
                  <a:pt x="1777563" y="681885"/>
                  <a:pt x="1735134" y="681019"/>
                  <a:pt x="1729072" y="681019"/>
                </a:cubicBezTo>
                <a:close/>
                <a:moveTo>
                  <a:pt x="1755050" y="408258"/>
                </a:moveTo>
                <a:lnTo>
                  <a:pt x="1755050" y="408258"/>
                </a:lnTo>
                <a:cubicBezTo>
                  <a:pt x="1710023" y="416917"/>
                  <a:pt x="1663263" y="417783"/>
                  <a:pt x="1617370" y="417783"/>
                </a:cubicBezTo>
                <a:cubicBezTo>
                  <a:pt x="1595722" y="417783"/>
                  <a:pt x="1574075" y="417783"/>
                  <a:pt x="1552427" y="419515"/>
                </a:cubicBezTo>
                <a:cubicBezTo>
                  <a:pt x="1546365" y="420380"/>
                  <a:pt x="1533377" y="422112"/>
                  <a:pt x="1539438" y="431637"/>
                </a:cubicBezTo>
                <a:cubicBezTo>
                  <a:pt x="1544634" y="439430"/>
                  <a:pt x="1561952" y="437699"/>
                  <a:pt x="1570611" y="437699"/>
                </a:cubicBezTo>
                <a:cubicBezTo>
                  <a:pt x="1619102" y="436833"/>
                  <a:pt x="1668459" y="429905"/>
                  <a:pt x="1716950" y="427308"/>
                </a:cubicBezTo>
                <a:cubicBezTo>
                  <a:pt x="1733402" y="426442"/>
                  <a:pt x="1758513" y="429040"/>
                  <a:pt x="1774100" y="421246"/>
                </a:cubicBezTo>
                <a:cubicBezTo>
                  <a:pt x="1794016" y="410856"/>
                  <a:pt x="1763709" y="406526"/>
                  <a:pt x="1755050" y="408258"/>
                </a:cubicBezTo>
                <a:close/>
                <a:moveTo>
                  <a:pt x="1729072" y="681019"/>
                </a:moveTo>
                <a:cubicBezTo>
                  <a:pt x="1740329" y="680153"/>
                  <a:pt x="1716084" y="682751"/>
                  <a:pt x="1729072" y="681019"/>
                </a:cubicBezTo>
                <a:lnTo>
                  <a:pt x="1729072" y="681019"/>
                </a:lnTo>
                <a:close/>
                <a:moveTo>
                  <a:pt x="1554159" y="967635"/>
                </a:moveTo>
                <a:cubicBezTo>
                  <a:pt x="1574075" y="969367"/>
                  <a:pt x="1593125" y="971099"/>
                  <a:pt x="1613041" y="972831"/>
                </a:cubicBezTo>
                <a:cubicBezTo>
                  <a:pt x="1656336" y="977160"/>
                  <a:pt x="1699632" y="979758"/>
                  <a:pt x="1742927" y="979758"/>
                </a:cubicBezTo>
                <a:cubicBezTo>
                  <a:pt x="1754184" y="979758"/>
                  <a:pt x="1761111" y="961574"/>
                  <a:pt x="1745525" y="960708"/>
                </a:cubicBezTo>
                <a:cubicBezTo>
                  <a:pt x="1724743" y="960708"/>
                  <a:pt x="1704827" y="966769"/>
                  <a:pt x="1683179" y="965903"/>
                </a:cubicBezTo>
                <a:cubicBezTo>
                  <a:pt x="1658934" y="965037"/>
                  <a:pt x="1633822" y="962440"/>
                  <a:pt x="1609577" y="958976"/>
                </a:cubicBezTo>
                <a:cubicBezTo>
                  <a:pt x="1589661" y="956378"/>
                  <a:pt x="1567148" y="945987"/>
                  <a:pt x="1548097" y="949451"/>
                </a:cubicBezTo>
                <a:cubicBezTo>
                  <a:pt x="1529047" y="952915"/>
                  <a:pt x="1542902" y="966769"/>
                  <a:pt x="1554159" y="967635"/>
                </a:cubicBezTo>
                <a:close/>
                <a:moveTo>
                  <a:pt x="1775831" y="497446"/>
                </a:moveTo>
                <a:lnTo>
                  <a:pt x="1775831" y="497446"/>
                </a:lnTo>
                <a:cubicBezTo>
                  <a:pt x="1754184" y="516496"/>
                  <a:pt x="1819127" y="513033"/>
                  <a:pt x="1825188" y="513033"/>
                </a:cubicBezTo>
                <a:cubicBezTo>
                  <a:pt x="1856361" y="512167"/>
                  <a:pt x="1888400" y="513033"/>
                  <a:pt x="1919572" y="513899"/>
                </a:cubicBezTo>
                <a:cubicBezTo>
                  <a:pt x="1929097" y="513899"/>
                  <a:pt x="2027811" y="524290"/>
                  <a:pt x="2032141" y="509569"/>
                </a:cubicBezTo>
                <a:cubicBezTo>
                  <a:pt x="2036470" y="495715"/>
                  <a:pt x="2004432" y="501776"/>
                  <a:pt x="1998370" y="502642"/>
                </a:cubicBezTo>
                <a:cubicBezTo>
                  <a:pt x="1973259" y="506106"/>
                  <a:pt x="1948148" y="505240"/>
                  <a:pt x="1923036" y="504374"/>
                </a:cubicBezTo>
                <a:cubicBezTo>
                  <a:pt x="1892729" y="502642"/>
                  <a:pt x="1862422" y="500044"/>
                  <a:pt x="1831250" y="499178"/>
                </a:cubicBezTo>
                <a:cubicBezTo>
                  <a:pt x="1819127" y="498312"/>
                  <a:pt x="1786222" y="487921"/>
                  <a:pt x="1775831" y="497446"/>
                </a:cubicBezTo>
                <a:close/>
                <a:moveTo>
                  <a:pt x="1658934" y="900094"/>
                </a:moveTo>
                <a:cubicBezTo>
                  <a:pt x="1685777" y="900094"/>
                  <a:pt x="1716084" y="895765"/>
                  <a:pt x="1742061" y="900094"/>
                </a:cubicBezTo>
                <a:cubicBezTo>
                  <a:pt x="1760245" y="903558"/>
                  <a:pt x="1767172" y="881910"/>
                  <a:pt x="1747257" y="881044"/>
                </a:cubicBezTo>
                <a:cubicBezTo>
                  <a:pt x="1729072" y="880178"/>
                  <a:pt x="1711754" y="887106"/>
                  <a:pt x="1693570" y="887106"/>
                </a:cubicBezTo>
                <a:cubicBezTo>
                  <a:pt x="1665861" y="887971"/>
                  <a:pt x="1636420" y="887971"/>
                  <a:pt x="1608711" y="884508"/>
                </a:cubicBezTo>
                <a:cubicBezTo>
                  <a:pt x="1596588" y="882776"/>
                  <a:pt x="1553293" y="866324"/>
                  <a:pt x="1542902" y="875849"/>
                </a:cubicBezTo>
                <a:lnTo>
                  <a:pt x="1542902" y="875849"/>
                </a:lnTo>
                <a:cubicBezTo>
                  <a:pt x="1529913" y="887971"/>
                  <a:pt x="1581868" y="892301"/>
                  <a:pt x="1587929" y="892301"/>
                </a:cubicBezTo>
                <a:cubicBezTo>
                  <a:pt x="1612175" y="895765"/>
                  <a:pt x="1634688" y="900094"/>
                  <a:pt x="1658934" y="900094"/>
                </a:cubicBezTo>
                <a:close/>
                <a:moveTo>
                  <a:pt x="1734268" y="924340"/>
                </a:moveTo>
                <a:cubicBezTo>
                  <a:pt x="1710023" y="926937"/>
                  <a:pt x="1684911" y="928669"/>
                  <a:pt x="1660666" y="928669"/>
                </a:cubicBezTo>
                <a:cubicBezTo>
                  <a:pt x="1638152" y="928669"/>
                  <a:pt x="1616504" y="925206"/>
                  <a:pt x="1593990" y="923474"/>
                </a:cubicBezTo>
                <a:cubicBezTo>
                  <a:pt x="1586197" y="922608"/>
                  <a:pt x="1553293" y="911351"/>
                  <a:pt x="1548097" y="919144"/>
                </a:cubicBezTo>
                <a:cubicBezTo>
                  <a:pt x="1533377" y="943390"/>
                  <a:pt x="1640750" y="938194"/>
                  <a:pt x="1654604" y="938194"/>
                </a:cubicBezTo>
                <a:cubicBezTo>
                  <a:pt x="1677118" y="938194"/>
                  <a:pt x="1700497" y="935596"/>
                  <a:pt x="1723877" y="936462"/>
                </a:cubicBezTo>
                <a:cubicBezTo>
                  <a:pt x="1737731" y="937328"/>
                  <a:pt x="1758513" y="942524"/>
                  <a:pt x="1769770" y="932133"/>
                </a:cubicBezTo>
                <a:cubicBezTo>
                  <a:pt x="1788820" y="914815"/>
                  <a:pt x="1738597" y="923474"/>
                  <a:pt x="1734268" y="924340"/>
                </a:cubicBezTo>
                <a:close/>
                <a:moveTo>
                  <a:pt x="1534243" y="739035"/>
                </a:moveTo>
                <a:lnTo>
                  <a:pt x="1534243" y="739035"/>
                </a:lnTo>
                <a:cubicBezTo>
                  <a:pt x="1541170" y="750292"/>
                  <a:pt x="1562818" y="743365"/>
                  <a:pt x="1574075" y="742499"/>
                </a:cubicBezTo>
                <a:cubicBezTo>
                  <a:pt x="1600918" y="741633"/>
                  <a:pt x="1627761" y="739901"/>
                  <a:pt x="1654604" y="739901"/>
                </a:cubicBezTo>
                <a:cubicBezTo>
                  <a:pt x="1680581" y="739901"/>
                  <a:pt x="1706559" y="740767"/>
                  <a:pt x="1732536" y="739901"/>
                </a:cubicBezTo>
                <a:cubicBezTo>
                  <a:pt x="1755916" y="739035"/>
                  <a:pt x="1755916" y="712192"/>
                  <a:pt x="1736865" y="720851"/>
                </a:cubicBezTo>
                <a:cubicBezTo>
                  <a:pt x="1729938" y="724315"/>
                  <a:pt x="1733402" y="722583"/>
                  <a:pt x="1736865" y="720851"/>
                </a:cubicBezTo>
                <a:cubicBezTo>
                  <a:pt x="1722145" y="727778"/>
                  <a:pt x="1703095" y="724315"/>
                  <a:pt x="1687509" y="725180"/>
                </a:cubicBezTo>
                <a:cubicBezTo>
                  <a:pt x="1659800" y="726046"/>
                  <a:pt x="1632956" y="726046"/>
                  <a:pt x="1605247" y="726046"/>
                </a:cubicBezTo>
                <a:cubicBezTo>
                  <a:pt x="1602650" y="726912"/>
                  <a:pt x="1522986" y="720851"/>
                  <a:pt x="1534243" y="739035"/>
                </a:cubicBezTo>
                <a:close/>
                <a:moveTo>
                  <a:pt x="1619968" y="777135"/>
                </a:moveTo>
                <a:cubicBezTo>
                  <a:pt x="1642481" y="778001"/>
                  <a:pt x="1665861" y="778001"/>
                  <a:pt x="1688375" y="779733"/>
                </a:cubicBezTo>
                <a:cubicBezTo>
                  <a:pt x="1705693" y="781465"/>
                  <a:pt x="1727341" y="790990"/>
                  <a:pt x="1744659" y="785794"/>
                </a:cubicBezTo>
                <a:cubicBezTo>
                  <a:pt x="1754184" y="783196"/>
                  <a:pt x="1759379" y="769342"/>
                  <a:pt x="1746391" y="767610"/>
                </a:cubicBezTo>
                <a:cubicBezTo>
                  <a:pt x="1724743" y="765012"/>
                  <a:pt x="1702229" y="768476"/>
                  <a:pt x="1679716" y="765878"/>
                </a:cubicBezTo>
                <a:cubicBezTo>
                  <a:pt x="1654604" y="763281"/>
                  <a:pt x="1628627" y="764146"/>
                  <a:pt x="1603516" y="763281"/>
                </a:cubicBezTo>
                <a:cubicBezTo>
                  <a:pt x="1589661" y="762415"/>
                  <a:pt x="1549829" y="749426"/>
                  <a:pt x="1538572" y="758085"/>
                </a:cubicBezTo>
                <a:lnTo>
                  <a:pt x="1538572" y="758085"/>
                </a:lnTo>
                <a:cubicBezTo>
                  <a:pt x="1515193" y="778867"/>
                  <a:pt x="1610443" y="777135"/>
                  <a:pt x="1619968" y="777135"/>
                </a:cubicBezTo>
                <a:close/>
                <a:moveTo>
                  <a:pt x="1574941" y="848140"/>
                </a:moveTo>
                <a:cubicBezTo>
                  <a:pt x="1598320" y="849871"/>
                  <a:pt x="1621700" y="851603"/>
                  <a:pt x="1644213" y="854201"/>
                </a:cubicBezTo>
                <a:cubicBezTo>
                  <a:pt x="1664129" y="855933"/>
                  <a:pt x="1684911" y="858531"/>
                  <a:pt x="1704827" y="860262"/>
                </a:cubicBezTo>
                <a:cubicBezTo>
                  <a:pt x="1715218" y="861128"/>
                  <a:pt x="1747257" y="874117"/>
                  <a:pt x="1754184" y="865458"/>
                </a:cubicBezTo>
                <a:cubicBezTo>
                  <a:pt x="1768904" y="848140"/>
                  <a:pt x="1743793" y="847274"/>
                  <a:pt x="1731670" y="849871"/>
                </a:cubicBezTo>
                <a:cubicBezTo>
                  <a:pt x="1711754" y="854201"/>
                  <a:pt x="1690972" y="849006"/>
                  <a:pt x="1671057" y="846408"/>
                </a:cubicBezTo>
                <a:cubicBezTo>
                  <a:pt x="1646811" y="842944"/>
                  <a:pt x="1622566" y="842078"/>
                  <a:pt x="1598320" y="838615"/>
                </a:cubicBezTo>
                <a:cubicBezTo>
                  <a:pt x="1584466" y="836883"/>
                  <a:pt x="1552427" y="823894"/>
                  <a:pt x="1539438" y="831687"/>
                </a:cubicBezTo>
                <a:lnTo>
                  <a:pt x="1539438" y="831687"/>
                </a:lnTo>
                <a:cubicBezTo>
                  <a:pt x="1537706" y="832553"/>
                  <a:pt x="1537706" y="832553"/>
                  <a:pt x="1539438" y="831687"/>
                </a:cubicBezTo>
                <a:cubicBezTo>
                  <a:pt x="1518657" y="845542"/>
                  <a:pt x="1571477" y="848140"/>
                  <a:pt x="1574941" y="848140"/>
                </a:cubicBezTo>
                <a:close/>
                <a:moveTo>
                  <a:pt x="1835579" y="368426"/>
                </a:moveTo>
                <a:cubicBezTo>
                  <a:pt x="1858959" y="365828"/>
                  <a:pt x="1881472" y="364096"/>
                  <a:pt x="1904852" y="363231"/>
                </a:cubicBezTo>
                <a:cubicBezTo>
                  <a:pt x="1929963" y="362365"/>
                  <a:pt x="1955075" y="363231"/>
                  <a:pt x="1980186" y="365828"/>
                </a:cubicBezTo>
                <a:cubicBezTo>
                  <a:pt x="1995773" y="367560"/>
                  <a:pt x="2029543" y="377951"/>
                  <a:pt x="2040800" y="363231"/>
                </a:cubicBezTo>
                <a:cubicBezTo>
                  <a:pt x="2048593" y="352840"/>
                  <a:pt x="2014822" y="354571"/>
                  <a:pt x="2011359" y="354571"/>
                </a:cubicBezTo>
                <a:cubicBezTo>
                  <a:pt x="1983650" y="353705"/>
                  <a:pt x="1955075" y="353705"/>
                  <a:pt x="1927366" y="353705"/>
                </a:cubicBezTo>
                <a:cubicBezTo>
                  <a:pt x="1905718" y="353705"/>
                  <a:pt x="1883204" y="354571"/>
                  <a:pt x="1861557" y="352840"/>
                </a:cubicBezTo>
                <a:cubicBezTo>
                  <a:pt x="1848568" y="351974"/>
                  <a:pt x="1826920" y="345912"/>
                  <a:pt x="1814797" y="353705"/>
                </a:cubicBezTo>
                <a:cubicBezTo>
                  <a:pt x="1795747" y="364962"/>
                  <a:pt x="1829518" y="369292"/>
                  <a:pt x="1835579" y="368426"/>
                </a:cubicBezTo>
                <a:close/>
                <a:moveTo>
                  <a:pt x="2047727" y="386610"/>
                </a:moveTo>
                <a:cubicBezTo>
                  <a:pt x="1986247" y="384878"/>
                  <a:pt x="1923036" y="382280"/>
                  <a:pt x="1860691" y="386610"/>
                </a:cubicBezTo>
                <a:cubicBezTo>
                  <a:pt x="1867618" y="385744"/>
                  <a:pt x="1881472" y="384878"/>
                  <a:pt x="1860691" y="386610"/>
                </a:cubicBezTo>
                <a:cubicBezTo>
                  <a:pt x="1849434" y="387476"/>
                  <a:pt x="1800077" y="384878"/>
                  <a:pt x="1796613" y="398733"/>
                </a:cubicBezTo>
                <a:cubicBezTo>
                  <a:pt x="1792284" y="415185"/>
                  <a:pt x="1834713" y="401331"/>
                  <a:pt x="1842507" y="400465"/>
                </a:cubicBezTo>
                <a:cubicBezTo>
                  <a:pt x="1870216" y="397001"/>
                  <a:pt x="1897925" y="396135"/>
                  <a:pt x="1924768" y="396135"/>
                </a:cubicBezTo>
                <a:cubicBezTo>
                  <a:pt x="1953343" y="395269"/>
                  <a:pt x="1983650" y="390940"/>
                  <a:pt x="2011359" y="397867"/>
                </a:cubicBezTo>
                <a:cubicBezTo>
                  <a:pt x="2022616" y="400465"/>
                  <a:pt x="2034738" y="402196"/>
                  <a:pt x="2046861" y="401331"/>
                </a:cubicBezTo>
                <a:cubicBezTo>
                  <a:pt x="2064179" y="399599"/>
                  <a:pt x="2065911" y="387476"/>
                  <a:pt x="2047727" y="386610"/>
                </a:cubicBezTo>
                <a:close/>
                <a:moveTo>
                  <a:pt x="2474620" y="535546"/>
                </a:moveTo>
                <a:cubicBezTo>
                  <a:pt x="2436520" y="541608"/>
                  <a:pt x="2391493" y="544206"/>
                  <a:pt x="2353393" y="540742"/>
                </a:cubicBezTo>
                <a:cubicBezTo>
                  <a:pt x="2339539" y="539876"/>
                  <a:pt x="2326550" y="526021"/>
                  <a:pt x="2312695" y="534680"/>
                </a:cubicBezTo>
                <a:cubicBezTo>
                  <a:pt x="2297975" y="543340"/>
                  <a:pt x="2318757" y="554596"/>
                  <a:pt x="2329148" y="551999"/>
                </a:cubicBezTo>
                <a:lnTo>
                  <a:pt x="2329148" y="551999"/>
                </a:lnTo>
                <a:cubicBezTo>
                  <a:pt x="2360320" y="543340"/>
                  <a:pt x="2401884" y="551133"/>
                  <a:pt x="2433922" y="551133"/>
                </a:cubicBezTo>
                <a:cubicBezTo>
                  <a:pt x="2453838" y="551133"/>
                  <a:pt x="2474620" y="551999"/>
                  <a:pt x="2494536" y="547669"/>
                </a:cubicBezTo>
                <a:cubicBezTo>
                  <a:pt x="2517050" y="543340"/>
                  <a:pt x="2485011" y="533815"/>
                  <a:pt x="2474620" y="535546"/>
                </a:cubicBezTo>
                <a:close/>
                <a:moveTo>
                  <a:pt x="2291914" y="586635"/>
                </a:moveTo>
                <a:cubicBezTo>
                  <a:pt x="2286718" y="600490"/>
                  <a:pt x="2348198" y="596160"/>
                  <a:pt x="2355125" y="596160"/>
                </a:cubicBezTo>
                <a:cubicBezTo>
                  <a:pt x="2375906" y="597026"/>
                  <a:pt x="2397554" y="597026"/>
                  <a:pt x="2418336" y="597892"/>
                </a:cubicBezTo>
                <a:cubicBezTo>
                  <a:pt x="2433057" y="597892"/>
                  <a:pt x="2467693" y="604819"/>
                  <a:pt x="2479816" y="596160"/>
                </a:cubicBezTo>
                <a:cubicBezTo>
                  <a:pt x="2483279" y="593562"/>
                  <a:pt x="2481547" y="595294"/>
                  <a:pt x="2479816" y="596160"/>
                </a:cubicBezTo>
                <a:cubicBezTo>
                  <a:pt x="2482414" y="594428"/>
                  <a:pt x="2488475" y="570183"/>
                  <a:pt x="2489341" y="565853"/>
                </a:cubicBezTo>
                <a:cubicBezTo>
                  <a:pt x="2491073" y="554596"/>
                  <a:pt x="2465095" y="557194"/>
                  <a:pt x="2459900" y="558060"/>
                </a:cubicBezTo>
                <a:cubicBezTo>
                  <a:pt x="2425263" y="561524"/>
                  <a:pt x="2388895" y="566719"/>
                  <a:pt x="2354259" y="560658"/>
                </a:cubicBezTo>
                <a:cubicBezTo>
                  <a:pt x="2344734" y="558926"/>
                  <a:pt x="2318757" y="545937"/>
                  <a:pt x="2314427" y="562390"/>
                </a:cubicBezTo>
                <a:cubicBezTo>
                  <a:pt x="2312695" y="570183"/>
                  <a:pt x="2345600" y="569317"/>
                  <a:pt x="2349929" y="570183"/>
                </a:cubicBezTo>
                <a:cubicBezTo>
                  <a:pt x="2358588" y="571049"/>
                  <a:pt x="2463364" y="575378"/>
                  <a:pt x="2463364" y="578842"/>
                </a:cubicBezTo>
                <a:cubicBezTo>
                  <a:pt x="2463364" y="590099"/>
                  <a:pt x="2381102" y="586635"/>
                  <a:pt x="2372443" y="586635"/>
                </a:cubicBezTo>
                <a:cubicBezTo>
                  <a:pt x="2358588" y="586635"/>
                  <a:pt x="2298841" y="568451"/>
                  <a:pt x="2291914" y="586635"/>
                </a:cubicBezTo>
                <a:close/>
                <a:moveTo>
                  <a:pt x="1845970" y="325996"/>
                </a:moveTo>
                <a:cubicBezTo>
                  <a:pt x="1871081" y="325996"/>
                  <a:pt x="1896193" y="323399"/>
                  <a:pt x="1921304" y="324265"/>
                </a:cubicBezTo>
                <a:cubicBezTo>
                  <a:pt x="1943818" y="325130"/>
                  <a:pt x="1966331" y="325130"/>
                  <a:pt x="1988845" y="327728"/>
                </a:cubicBezTo>
                <a:cubicBezTo>
                  <a:pt x="1993175" y="328594"/>
                  <a:pt x="2045995" y="343315"/>
                  <a:pt x="2041666" y="326862"/>
                </a:cubicBezTo>
                <a:cubicBezTo>
                  <a:pt x="2038202" y="313874"/>
                  <a:pt x="1966331" y="316471"/>
                  <a:pt x="1958538" y="315606"/>
                </a:cubicBezTo>
                <a:cubicBezTo>
                  <a:pt x="1933427" y="314740"/>
                  <a:pt x="1908316" y="313874"/>
                  <a:pt x="1884070" y="313008"/>
                </a:cubicBezTo>
                <a:cubicBezTo>
                  <a:pt x="1868484" y="313008"/>
                  <a:pt x="1824322" y="305215"/>
                  <a:pt x="1811334" y="316471"/>
                </a:cubicBezTo>
                <a:cubicBezTo>
                  <a:pt x="1795747" y="330326"/>
                  <a:pt x="1842507" y="325996"/>
                  <a:pt x="1845970" y="325996"/>
                </a:cubicBezTo>
                <a:close/>
                <a:moveTo>
                  <a:pt x="1793150" y="237674"/>
                </a:moveTo>
                <a:cubicBezTo>
                  <a:pt x="1781893" y="256724"/>
                  <a:pt x="1891863" y="258455"/>
                  <a:pt x="1903120" y="259321"/>
                </a:cubicBezTo>
                <a:cubicBezTo>
                  <a:pt x="1929097" y="261919"/>
                  <a:pt x="1955941" y="263651"/>
                  <a:pt x="1982784" y="266249"/>
                </a:cubicBezTo>
                <a:cubicBezTo>
                  <a:pt x="1993175" y="267115"/>
                  <a:pt x="2009627" y="274908"/>
                  <a:pt x="2019152" y="266249"/>
                </a:cubicBezTo>
                <a:cubicBezTo>
                  <a:pt x="2023481" y="261919"/>
                  <a:pt x="2018286" y="259321"/>
                  <a:pt x="2014822" y="258455"/>
                </a:cubicBezTo>
                <a:cubicBezTo>
                  <a:pt x="1981052" y="248065"/>
                  <a:pt x="1939488" y="252394"/>
                  <a:pt x="1903986" y="248065"/>
                </a:cubicBezTo>
                <a:cubicBezTo>
                  <a:pt x="1892729" y="246333"/>
                  <a:pt x="1800943" y="224685"/>
                  <a:pt x="1793150" y="237674"/>
                </a:cubicBezTo>
                <a:close/>
                <a:moveTo>
                  <a:pt x="1807004" y="424710"/>
                </a:moveTo>
                <a:cubicBezTo>
                  <a:pt x="1849434" y="420380"/>
                  <a:pt x="1800943" y="425576"/>
                  <a:pt x="1807004" y="424710"/>
                </a:cubicBezTo>
                <a:lnTo>
                  <a:pt x="1807004" y="424710"/>
                </a:lnTo>
                <a:close/>
                <a:moveTo>
                  <a:pt x="1792284" y="436833"/>
                </a:moveTo>
                <a:lnTo>
                  <a:pt x="1792284" y="436833"/>
                </a:lnTo>
                <a:cubicBezTo>
                  <a:pt x="1795747" y="446358"/>
                  <a:pt x="1813066" y="440296"/>
                  <a:pt x="1819127" y="438565"/>
                </a:cubicBezTo>
                <a:cubicBezTo>
                  <a:pt x="1852032" y="433369"/>
                  <a:pt x="1884936" y="434235"/>
                  <a:pt x="1917841" y="435101"/>
                </a:cubicBezTo>
                <a:cubicBezTo>
                  <a:pt x="1950745" y="435967"/>
                  <a:pt x="1982784" y="435101"/>
                  <a:pt x="2015688" y="437699"/>
                </a:cubicBezTo>
                <a:cubicBezTo>
                  <a:pt x="2024347" y="438565"/>
                  <a:pt x="2060716" y="445492"/>
                  <a:pt x="2055520" y="427308"/>
                </a:cubicBezTo>
                <a:cubicBezTo>
                  <a:pt x="1973259" y="429905"/>
                  <a:pt x="1888400" y="416051"/>
                  <a:pt x="1807004" y="424710"/>
                </a:cubicBezTo>
                <a:cubicBezTo>
                  <a:pt x="1802675" y="425576"/>
                  <a:pt x="1789686" y="430771"/>
                  <a:pt x="1792284" y="436833"/>
                </a:cubicBezTo>
                <a:close/>
                <a:moveTo>
                  <a:pt x="2025213" y="286165"/>
                </a:moveTo>
                <a:cubicBezTo>
                  <a:pt x="2001834" y="284433"/>
                  <a:pt x="1978454" y="280969"/>
                  <a:pt x="1955075" y="279237"/>
                </a:cubicBezTo>
                <a:cubicBezTo>
                  <a:pt x="1911779" y="275774"/>
                  <a:pt x="1858959" y="267981"/>
                  <a:pt x="1816529" y="275774"/>
                </a:cubicBezTo>
                <a:cubicBezTo>
                  <a:pt x="1811334" y="276640"/>
                  <a:pt x="1806138" y="285299"/>
                  <a:pt x="1813066" y="288762"/>
                </a:cubicBezTo>
                <a:cubicBezTo>
                  <a:pt x="1820859" y="292226"/>
                  <a:pt x="1829518" y="290494"/>
                  <a:pt x="1838177" y="290494"/>
                </a:cubicBezTo>
                <a:cubicBezTo>
                  <a:pt x="1860691" y="289628"/>
                  <a:pt x="1884070" y="288762"/>
                  <a:pt x="1906584" y="289628"/>
                </a:cubicBezTo>
                <a:cubicBezTo>
                  <a:pt x="1930829" y="289628"/>
                  <a:pt x="1955941" y="290494"/>
                  <a:pt x="1980186" y="292226"/>
                </a:cubicBezTo>
                <a:cubicBezTo>
                  <a:pt x="2001834" y="293958"/>
                  <a:pt x="2020884" y="300885"/>
                  <a:pt x="2042532" y="303483"/>
                </a:cubicBezTo>
                <a:cubicBezTo>
                  <a:pt x="2047727" y="304349"/>
                  <a:pt x="2054654" y="298287"/>
                  <a:pt x="2051191" y="293092"/>
                </a:cubicBezTo>
                <a:cubicBezTo>
                  <a:pt x="2046861" y="285299"/>
                  <a:pt x="2030409" y="287030"/>
                  <a:pt x="2025213" y="286165"/>
                </a:cubicBezTo>
                <a:close/>
                <a:moveTo>
                  <a:pt x="2008761" y="215160"/>
                </a:moveTo>
                <a:cubicBezTo>
                  <a:pt x="1985382" y="214294"/>
                  <a:pt x="1961136" y="212562"/>
                  <a:pt x="1937757" y="210830"/>
                </a:cubicBezTo>
                <a:cubicBezTo>
                  <a:pt x="1914377" y="209099"/>
                  <a:pt x="1890997" y="206501"/>
                  <a:pt x="1867618" y="207367"/>
                </a:cubicBezTo>
                <a:cubicBezTo>
                  <a:pt x="1853763" y="207367"/>
                  <a:pt x="1819127" y="198708"/>
                  <a:pt x="1807870" y="209099"/>
                </a:cubicBezTo>
                <a:cubicBezTo>
                  <a:pt x="1788820" y="226417"/>
                  <a:pt x="1824322" y="222087"/>
                  <a:pt x="1831250" y="222087"/>
                </a:cubicBezTo>
                <a:cubicBezTo>
                  <a:pt x="1852898" y="220356"/>
                  <a:pt x="1874545" y="221221"/>
                  <a:pt x="1896193" y="222087"/>
                </a:cubicBezTo>
                <a:cubicBezTo>
                  <a:pt x="1939488" y="222953"/>
                  <a:pt x="1987113" y="232478"/>
                  <a:pt x="2029543" y="228149"/>
                </a:cubicBezTo>
                <a:cubicBezTo>
                  <a:pt x="2032141" y="228149"/>
                  <a:pt x="2042532" y="223819"/>
                  <a:pt x="2038202" y="219490"/>
                </a:cubicBezTo>
                <a:cubicBezTo>
                  <a:pt x="2033872" y="213428"/>
                  <a:pt x="2014822" y="215160"/>
                  <a:pt x="2008761" y="215160"/>
                </a:cubicBezTo>
                <a:close/>
                <a:moveTo>
                  <a:pt x="2446045" y="505240"/>
                </a:moveTo>
                <a:cubicBezTo>
                  <a:pt x="2426130" y="505240"/>
                  <a:pt x="2404482" y="506106"/>
                  <a:pt x="2384565" y="502642"/>
                </a:cubicBezTo>
                <a:cubicBezTo>
                  <a:pt x="2370711" y="500044"/>
                  <a:pt x="2349929" y="488787"/>
                  <a:pt x="2338672" y="501776"/>
                </a:cubicBezTo>
                <a:cubicBezTo>
                  <a:pt x="2329148" y="512167"/>
                  <a:pt x="2410543" y="514765"/>
                  <a:pt x="2420934" y="515630"/>
                </a:cubicBezTo>
                <a:cubicBezTo>
                  <a:pt x="2440850" y="517362"/>
                  <a:pt x="2460766" y="518228"/>
                  <a:pt x="2481547" y="519094"/>
                </a:cubicBezTo>
                <a:cubicBezTo>
                  <a:pt x="2489341" y="519094"/>
                  <a:pt x="2521380" y="526887"/>
                  <a:pt x="2529172" y="519960"/>
                </a:cubicBezTo>
                <a:cubicBezTo>
                  <a:pt x="2548223" y="501776"/>
                  <a:pt x="2453838" y="505240"/>
                  <a:pt x="2446045" y="505240"/>
                </a:cubicBezTo>
                <a:close/>
                <a:moveTo>
                  <a:pt x="2513586" y="315606"/>
                </a:moveTo>
                <a:cubicBezTo>
                  <a:pt x="2518781" y="315606"/>
                  <a:pt x="2543027" y="314740"/>
                  <a:pt x="2534368" y="303483"/>
                </a:cubicBezTo>
                <a:cubicBezTo>
                  <a:pt x="2525709" y="293092"/>
                  <a:pt x="2498866" y="300019"/>
                  <a:pt x="2488475" y="301751"/>
                </a:cubicBezTo>
                <a:cubicBezTo>
                  <a:pt x="2449509" y="306080"/>
                  <a:pt x="2406213" y="305215"/>
                  <a:pt x="2368114" y="299153"/>
                </a:cubicBezTo>
                <a:cubicBezTo>
                  <a:pt x="2363784" y="298287"/>
                  <a:pt x="2329148" y="290494"/>
                  <a:pt x="2340404" y="303483"/>
                </a:cubicBezTo>
                <a:cubicBezTo>
                  <a:pt x="2347332" y="312142"/>
                  <a:pt x="2367247" y="309544"/>
                  <a:pt x="2376773" y="309544"/>
                </a:cubicBezTo>
                <a:cubicBezTo>
                  <a:pt x="2421800" y="312142"/>
                  <a:pt x="2467693" y="318203"/>
                  <a:pt x="2513586" y="315606"/>
                </a:cubicBezTo>
                <a:cubicBezTo>
                  <a:pt x="2513586" y="315606"/>
                  <a:pt x="2514452" y="315606"/>
                  <a:pt x="2513586" y="315606"/>
                </a:cubicBezTo>
                <a:close/>
                <a:moveTo>
                  <a:pt x="1805273" y="871519"/>
                </a:moveTo>
                <a:cubicBezTo>
                  <a:pt x="1858093" y="863726"/>
                  <a:pt x="1922170" y="863726"/>
                  <a:pt x="1974991" y="872385"/>
                </a:cubicBezTo>
                <a:cubicBezTo>
                  <a:pt x="1981918" y="873251"/>
                  <a:pt x="2022616" y="881044"/>
                  <a:pt x="2022616" y="868055"/>
                </a:cubicBezTo>
                <a:cubicBezTo>
                  <a:pt x="2022616" y="854201"/>
                  <a:pt x="1970661" y="860262"/>
                  <a:pt x="1962002" y="860262"/>
                </a:cubicBezTo>
                <a:cubicBezTo>
                  <a:pt x="1904852" y="860262"/>
                  <a:pt x="1847702" y="854201"/>
                  <a:pt x="1790552" y="859396"/>
                </a:cubicBezTo>
                <a:lnTo>
                  <a:pt x="1790552" y="859396"/>
                </a:lnTo>
                <a:cubicBezTo>
                  <a:pt x="1784491" y="860262"/>
                  <a:pt x="1768904" y="859396"/>
                  <a:pt x="1765441" y="866324"/>
                </a:cubicBezTo>
                <a:cubicBezTo>
                  <a:pt x="1758513" y="883642"/>
                  <a:pt x="1800943" y="871519"/>
                  <a:pt x="1805273" y="871519"/>
                </a:cubicBezTo>
                <a:close/>
                <a:moveTo>
                  <a:pt x="2543027" y="338119"/>
                </a:moveTo>
                <a:cubicBezTo>
                  <a:pt x="2521380" y="335521"/>
                  <a:pt x="2497134" y="339851"/>
                  <a:pt x="2475486" y="339851"/>
                </a:cubicBezTo>
                <a:cubicBezTo>
                  <a:pt x="2452973" y="339851"/>
                  <a:pt x="2429593" y="338119"/>
                  <a:pt x="2407079" y="335521"/>
                </a:cubicBezTo>
                <a:cubicBezTo>
                  <a:pt x="2385432" y="333790"/>
                  <a:pt x="2362918" y="323399"/>
                  <a:pt x="2342136" y="323399"/>
                </a:cubicBezTo>
                <a:cubicBezTo>
                  <a:pt x="2339539" y="323399"/>
                  <a:pt x="2311829" y="333790"/>
                  <a:pt x="2323086" y="337253"/>
                </a:cubicBezTo>
                <a:cubicBezTo>
                  <a:pt x="2340404" y="342449"/>
                  <a:pt x="2362052" y="341583"/>
                  <a:pt x="2379370" y="343315"/>
                </a:cubicBezTo>
                <a:cubicBezTo>
                  <a:pt x="2428727" y="347644"/>
                  <a:pt x="2478950" y="357169"/>
                  <a:pt x="2528307" y="353705"/>
                </a:cubicBezTo>
                <a:cubicBezTo>
                  <a:pt x="2535234" y="354571"/>
                  <a:pt x="2562943" y="341583"/>
                  <a:pt x="2543027" y="338119"/>
                </a:cubicBezTo>
                <a:close/>
                <a:moveTo>
                  <a:pt x="2543893" y="472335"/>
                </a:moveTo>
                <a:cubicBezTo>
                  <a:pt x="2536100" y="462810"/>
                  <a:pt x="2496268" y="472335"/>
                  <a:pt x="2485877" y="473201"/>
                </a:cubicBezTo>
                <a:cubicBezTo>
                  <a:pt x="2444313" y="477530"/>
                  <a:pt x="2397554" y="473201"/>
                  <a:pt x="2355991" y="465408"/>
                </a:cubicBezTo>
                <a:cubicBezTo>
                  <a:pt x="2351661" y="464542"/>
                  <a:pt x="2322220" y="451553"/>
                  <a:pt x="2324818" y="468871"/>
                </a:cubicBezTo>
                <a:cubicBezTo>
                  <a:pt x="2326550" y="481860"/>
                  <a:pt x="2372443" y="480128"/>
                  <a:pt x="2381968" y="480994"/>
                </a:cubicBezTo>
                <a:cubicBezTo>
                  <a:pt x="2430459" y="484458"/>
                  <a:pt x="2477218" y="493117"/>
                  <a:pt x="2526575" y="487921"/>
                </a:cubicBezTo>
                <a:cubicBezTo>
                  <a:pt x="2534368" y="487921"/>
                  <a:pt x="2551686" y="481860"/>
                  <a:pt x="2543893" y="472335"/>
                </a:cubicBezTo>
                <a:close/>
                <a:moveTo>
                  <a:pt x="2335209" y="652444"/>
                </a:moveTo>
                <a:cubicBezTo>
                  <a:pt x="2362918" y="653310"/>
                  <a:pt x="2390627" y="653310"/>
                  <a:pt x="2418336" y="653310"/>
                </a:cubicBezTo>
                <a:cubicBezTo>
                  <a:pt x="2430459" y="653310"/>
                  <a:pt x="2472023" y="661103"/>
                  <a:pt x="2481547" y="653310"/>
                </a:cubicBezTo>
                <a:cubicBezTo>
                  <a:pt x="2480682" y="654176"/>
                  <a:pt x="2480682" y="654176"/>
                  <a:pt x="2481547" y="653310"/>
                </a:cubicBezTo>
                <a:lnTo>
                  <a:pt x="2481547" y="653310"/>
                </a:lnTo>
                <a:cubicBezTo>
                  <a:pt x="2501463" y="635126"/>
                  <a:pt x="2441716" y="640321"/>
                  <a:pt x="2433922" y="641187"/>
                </a:cubicBezTo>
                <a:cubicBezTo>
                  <a:pt x="2406213" y="642919"/>
                  <a:pt x="2377638" y="642053"/>
                  <a:pt x="2349929" y="641187"/>
                </a:cubicBezTo>
                <a:cubicBezTo>
                  <a:pt x="2338672" y="640321"/>
                  <a:pt x="2302304" y="627333"/>
                  <a:pt x="2292779" y="635992"/>
                </a:cubicBezTo>
                <a:cubicBezTo>
                  <a:pt x="2277193" y="648981"/>
                  <a:pt x="2327416" y="652444"/>
                  <a:pt x="2335209" y="652444"/>
                </a:cubicBezTo>
                <a:close/>
                <a:moveTo>
                  <a:pt x="2527441" y="488787"/>
                </a:moveTo>
                <a:cubicBezTo>
                  <a:pt x="2488475" y="492251"/>
                  <a:pt x="2534368" y="487921"/>
                  <a:pt x="2527441" y="488787"/>
                </a:cubicBezTo>
                <a:lnTo>
                  <a:pt x="2527441" y="488787"/>
                </a:lnTo>
                <a:close/>
                <a:moveTo>
                  <a:pt x="2503195" y="264517"/>
                </a:moveTo>
                <a:cubicBezTo>
                  <a:pt x="2446045" y="267981"/>
                  <a:pt x="2389761" y="271444"/>
                  <a:pt x="2333477" y="265383"/>
                </a:cubicBezTo>
                <a:cubicBezTo>
                  <a:pt x="2323086" y="264517"/>
                  <a:pt x="2297975" y="274908"/>
                  <a:pt x="2319622" y="279237"/>
                </a:cubicBezTo>
                <a:cubicBezTo>
                  <a:pt x="2331745" y="281835"/>
                  <a:pt x="2346466" y="281835"/>
                  <a:pt x="2358588" y="280103"/>
                </a:cubicBezTo>
                <a:cubicBezTo>
                  <a:pt x="2357723" y="280103"/>
                  <a:pt x="2356857" y="280103"/>
                  <a:pt x="2358588" y="280103"/>
                </a:cubicBezTo>
                <a:cubicBezTo>
                  <a:pt x="2406213" y="273176"/>
                  <a:pt x="2458168" y="276640"/>
                  <a:pt x="2505793" y="279237"/>
                </a:cubicBezTo>
                <a:cubicBezTo>
                  <a:pt x="2508391" y="279237"/>
                  <a:pt x="2553418" y="275774"/>
                  <a:pt x="2540429" y="265383"/>
                </a:cubicBezTo>
                <a:cubicBezTo>
                  <a:pt x="2531770" y="258455"/>
                  <a:pt x="2512720" y="264517"/>
                  <a:pt x="2503195" y="264517"/>
                </a:cubicBezTo>
                <a:close/>
                <a:moveTo>
                  <a:pt x="2510989" y="228149"/>
                </a:moveTo>
                <a:cubicBezTo>
                  <a:pt x="2465961" y="229880"/>
                  <a:pt x="2420068" y="230746"/>
                  <a:pt x="2375041" y="230746"/>
                </a:cubicBezTo>
                <a:cubicBezTo>
                  <a:pt x="2367247" y="230746"/>
                  <a:pt x="2345600" y="222953"/>
                  <a:pt x="2341270" y="234210"/>
                </a:cubicBezTo>
                <a:cubicBezTo>
                  <a:pt x="2337807" y="243735"/>
                  <a:pt x="2348198" y="252394"/>
                  <a:pt x="2356857" y="246333"/>
                </a:cubicBezTo>
                <a:cubicBezTo>
                  <a:pt x="2365516" y="241137"/>
                  <a:pt x="2361186" y="243735"/>
                  <a:pt x="2356857" y="246333"/>
                </a:cubicBezTo>
                <a:cubicBezTo>
                  <a:pt x="2381968" y="229880"/>
                  <a:pt x="2434789" y="242003"/>
                  <a:pt x="2463364" y="242869"/>
                </a:cubicBezTo>
                <a:cubicBezTo>
                  <a:pt x="2485877" y="243735"/>
                  <a:pt x="2508391" y="245467"/>
                  <a:pt x="2530904" y="242869"/>
                </a:cubicBezTo>
                <a:cubicBezTo>
                  <a:pt x="2535234" y="242003"/>
                  <a:pt x="2543027" y="238540"/>
                  <a:pt x="2542161" y="232478"/>
                </a:cubicBezTo>
                <a:cubicBezTo>
                  <a:pt x="2540429" y="223819"/>
                  <a:pt x="2516184" y="228149"/>
                  <a:pt x="2510989" y="228149"/>
                </a:cubicBezTo>
                <a:close/>
                <a:moveTo>
                  <a:pt x="2856486" y="222953"/>
                </a:moveTo>
                <a:cubicBezTo>
                  <a:pt x="2856486" y="223819"/>
                  <a:pt x="2856486" y="223819"/>
                  <a:pt x="2856486" y="222953"/>
                </a:cubicBezTo>
                <a:cubicBezTo>
                  <a:pt x="2855620" y="224685"/>
                  <a:pt x="2855620" y="223819"/>
                  <a:pt x="2856486" y="222953"/>
                </a:cubicBezTo>
                <a:close/>
                <a:moveTo>
                  <a:pt x="2513586" y="315606"/>
                </a:moveTo>
                <a:lnTo>
                  <a:pt x="2513586" y="315606"/>
                </a:lnTo>
                <a:cubicBezTo>
                  <a:pt x="2485011" y="317337"/>
                  <a:pt x="2510989" y="315606"/>
                  <a:pt x="2513586" y="315606"/>
                </a:cubicBezTo>
                <a:close/>
                <a:moveTo>
                  <a:pt x="2528307" y="354571"/>
                </a:moveTo>
                <a:lnTo>
                  <a:pt x="2528307" y="354571"/>
                </a:lnTo>
                <a:lnTo>
                  <a:pt x="2528307" y="354571"/>
                </a:lnTo>
                <a:lnTo>
                  <a:pt x="2528307" y="354571"/>
                </a:lnTo>
                <a:close/>
                <a:moveTo>
                  <a:pt x="2007029" y="983221"/>
                </a:moveTo>
                <a:cubicBezTo>
                  <a:pt x="2018286" y="988417"/>
                  <a:pt x="2036470" y="984953"/>
                  <a:pt x="2048593" y="984087"/>
                </a:cubicBezTo>
                <a:cubicBezTo>
                  <a:pt x="2077168" y="981490"/>
                  <a:pt x="2104877" y="983221"/>
                  <a:pt x="2134318" y="984953"/>
                </a:cubicBezTo>
                <a:cubicBezTo>
                  <a:pt x="2156831" y="986685"/>
                  <a:pt x="2178479" y="991015"/>
                  <a:pt x="2200993" y="993612"/>
                </a:cubicBezTo>
                <a:cubicBezTo>
                  <a:pt x="2209652" y="994478"/>
                  <a:pt x="2221775" y="988417"/>
                  <a:pt x="2209652" y="984087"/>
                </a:cubicBezTo>
                <a:cubicBezTo>
                  <a:pt x="2185406" y="975428"/>
                  <a:pt x="2155966" y="974562"/>
                  <a:pt x="2129989" y="972831"/>
                </a:cubicBezTo>
                <a:cubicBezTo>
                  <a:pt x="2116134" y="971965"/>
                  <a:pt x="2103145" y="971099"/>
                  <a:pt x="2089291" y="970233"/>
                </a:cubicBezTo>
                <a:cubicBezTo>
                  <a:pt x="2067643" y="969367"/>
                  <a:pt x="2028677" y="961574"/>
                  <a:pt x="2007895" y="970233"/>
                </a:cubicBezTo>
                <a:cubicBezTo>
                  <a:pt x="2000102" y="973696"/>
                  <a:pt x="1999236" y="979758"/>
                  <a:pt x="2007029" y="983221"/>
                </a:cubicBezTo>
                <a:close/>
                <a:moveTo>
                  <a:pt x="2463364" y="1115706"/>
                </a:moveTo>
                <a:cubicBezTo>
                  <a:pt x="2445179" y="1113108"/>
                  <a:pt x="2426130" y="1115706"/>
                  <a:pt x="2407945" y="1116571"/>
                </a:cubicBezTo>
                <a:cubicBezTo>
                  <a:pt x="2368979" y="1118303"/>
                  <a:pt x="2325684" y="1120035"/>
                  <a:pt x="2289315" y="1106181"/>
                </a:cubicBezTo>
                <a:cubicBezTo>
                  <a:pt x="2281523" y="1102717"/>
                  <a:pt x="2250350" y="1107046"/>
                  <a:pt x="2268534" y="1116571"/>
                </a:cubicBezTo>
                <a:cubicBezTo>
                  <a:pt x="2285852" y="1126096"/>
                  <a:pt x="2312695" y="1123499"/>
                  <a:pt x="2331745" y="1125230"/>
                </a:cubicBezTo>
                <a:cubicBezTo>
                  <a:pt x="2373309" y="1127828"/>
                  <a:pt x="2415739" y="1135622"/>
                  <a:pt x="2457302" y="1130426"/>
                </a:cubicBezTo>
                <a:lnTo>
                  <a:pt x="2457302" y="1130426"/>
                </a:lnTo>
                <a:cubicBezTo>
                  <a:pt x="2459034" y="1130426"/>
                  <a:pt x="2459034" y="1130426"/>
                  <a:pt x="2457302" y="1130426"/>
                </a:cubicBezTo>
                <a:cubicBezTo>
                  <a:pt x="2465095" y="1128694"/>
                  <a:pt x="2478084" y="1118303"/>
                  <a:pt x="2463364" y="1115706"/>
                </a:cubicBezTo>
                <a:close/>
                <a:moveTo>
                  <a:pt x="2688500" y="1023919"/>
                </a:moveTo>
                <a:cubicBezTo>
                  <a:pt x="2681573" y="1023919"/>
                  <a:pt x="2667718" y="1024785"/>
                  <a:pt x="2688500" y="1023919"/>
                </a:cubicBezTo>
                <a:cubicBezTo>
                  <a:pt x="2699757" y="1023053"/>
                  <a:pt x="2749114" y="1025651"/>
                  <a:pt x="2752577" y="1011796"/>
                </a:cubicBezTo>
                <a:cubicBezTo>
                  <a:pt x="2756906" y="995344"/>
                  <a:pt x="2714477" y="1009199"/>
                  <a:pt x="2706684" y="1010065"/>
                </a:cubicBezTo>
                <a:cubicBezTo>
                  <a:pt x="2678975" y="1013528"/>
                  <a:pt x="2652132" y="1014394"/>
                  <a:pt x="2624422" y="1014394"/>
                </a:cubicBezTo>
                <a:cubicBezTo>
                  <a:pt x="2595848" y="1015260"/>
                  <a:pt x="2565541" y="1019590"/>
                  <a:pt x="2537832" y="1012662"/>
                </a:cubicBezTo>
                <a:cubicBezTo>
                  <a:pt x="2526575" y="1010065"/>
                  <a:pt x="2514452" y="1008333"/>
                  <a:pt x="2502329" y="1009199"/>
                </a:cubicBezTo>
                <a:cubicBezTo>
                  <a:pt x="2485877" y="1010065"/>
                  <a:pt x="2483279" y="1023053"/>
                  <a:pt x="2502329" y="1023053"/>
                </a:cubicBezTo>
                <a:cubicBezTo>
                  <a:pt x="2563809" y="1025651"/>
                  <a:pt x="2627020" y="1028249"/>
                  <a:pt x="2688500" y="1023919"/>
                </a:cubicBezTo>
                <a:close/>
                <a:moveTo>
                  <a:pt x="2103145" y="917412"/>
                </a:moveTo>
                <a:cubicBezTo>
                  <a:pt x="2123061" y="917412"/>
                  <a:pt x="2144709" y="916546"/>
                  <a:pt x="2164625" y="920010"/>
                </a:cubicBezTo>
                <a:cubicBezTo>
                  <a:pt x="2178479" y="922608"/>
                  <a:pt x="2199261" y="933865"/>
                  <a:pt x="2210518" y="920876"/>
                </a:cubicBezTo>
                <a:cubicBezTo>
                  <a:pt x="2220043" y="910485"/>
                  <a:pt x="2138648" y="907887"/>
                  <a:pt x="2128257" y="907021"/>
                </a:cubicBezTo>
                <a:cubicBezTo>
                  <a:pt x="2108341" y="905290"/>
                  <a:pt x="2088425" y="904424"/>
                  <a:pt x="2067643" y="903558"/>
                </a:cubicBezTo>
                <a:cubicBezTo>
                  <a:pt x="2059850" y="903558"/>
                  <a:pt x="2027811" y="895765"/>
                  <a:pt x="2020018" y="902692"/>
                </a:cubicBezTo>
                <a:cubicBezTo>
                  <a:pt x="2020884" y="901826"/>
                  <a:pt x="2021750" y="901826"/>
                  <a:pt x="2020018" y="902692"/>
                </a:cubicBezTo>
                <a:lnTo>
                  <a:pt x="2020018" y="902692"/>
                </a:lnTo>
                <a:cubicBezTo>
                  <a:pt x="2000968" y="920876"/>
                  <a:pt x="2096218" y="917412"/>
                  <a:pt x="2103145" y="917412"/>
                </a:cubicBezTo>
                <a:close/>
                <a:moveTo>
                  <a:pt x="2006163" y="949451"/>
                </a:moveTo>
                <a:cubicBezTo>
                  <a:pt x="2013956" y="958976"/>
                  <a:pt x="2053788" y="949451"/>
                  <a:pt x="2064179" y="948585"/>
                </a:cubicBezTo>
                <a:cubicBezTo>
                  <a:pt x="2105743" y="944256"/>
                  <a:pt x="2152502" y="948585"/>
                  <a:pt x="2194065" y="956378"/>
                </a:cubicBezTo>
                <a:cubicBezTo>
                  <a:pt x="2198395" y="957244"/>
                  <a:pt x="2227836" y="970233"/>
                  <a:pt x="2225239" y="952915"/>
                </a:cubicBezTo>
                <a:cubicBezTo>
                  <a:pt x="2223507" y="939926"/>
                  <a:pt x="2177614" y="941658"/>
                  <a:pt x="2168088" y="940792"/>
                </a:cubicBezTo>
                <a:cubicBezTo>
                  <a:pt x="2119598" y="937328"/>
                  <a:pt x="2072838" y="928669"/>
                  <a:pt x="2023481" y="933865"/>
                </a:cubicBezTo>
                <a:cubicBezTo>
                  <a:pt x="2015688" y="934730"/>
                  <a:pt x="1998370" y="940792"/>
                  <a:pt x="2006163" y="949451"/>
                </a:cubicBezTo>
                <a:close/>
                <a:moveTo>
                  <a:pt x="2703220" y="1083667"/>
                </a:moveTo>
                <a:cubicBezTo>
                  <a:pt x="2678109" y="1083667"/>
                  <a:pt x="2652997" y="1086265"/>
                  <a:pt x="2627886" y="1085399"/>
                </a:cubicBezTo>
                <a:cubicBezTo>
                  <a:pt x="2605372" y="1084533"/>
                  <a:pt x="2582859" y="1084533"/>
                  <a:pt x="2560345" y="1081935"/>
                </a:cubicBezTo>
                <a:cubicBezTo>
                  <a:pt x="2556016" y="1081069"/>
                  <a:pt x="2503195" y="1066349"/>
                  <a:pt x="2507525" y="1082801"/>
                </a:cubicBezTo>
                <a:cubicBezTo>
                  <a:pt x="2510989" y="1095790"/>
                  <a:pt x="2582859" y="1093192"/>
                  <a:pt x="2590652" y="1094058"/>
                </a:cubicBezTo>
                <a:cubicBezTo>
                  <a:pt x="2615763" y="1094924"/>
                  <a:pt x="2640009" y="1095790"/>
                  <a:pt x="2665120" y="1096656"/>
                </a:cubicBezTo>
                <a:cubicBezTo>
                  <a:pt x="2680707" y="1096656"/>
                  <a:pt x="2724868" y="1104449"/>
                  <a:pt x="2737857" y="1093192"/>
                </a:cubicBezTo>
                <a:cubicBezTo>
                  <a:pt x="2753443" y="1078471"/>
                  <a:pt x="2706684" y="1083667"/>
                  <a:pt x="2703220" y="1083667"/>
                </a:cubicBezTo>
                <a:close/>
                <a:moveTo>
                  <a:pt x="2735259" y="1055092"/>
                </a:moveTo>
                <a:cubicBezTo>
                  <a:pt x="2725734" y="1062019"/>
                  <a:pt x="2742186" y="1051628"/>
                  <a:pt x="2735259" y="1055092"/>
                </a:cubicBezTo>
                <a:lnTo>
                  <a:pt x="2735259" y="1055092"/>
                </a:lnTo>
                <a:close/>
                <a:moveTo>
                  <a:pt x="2524843" y="1125230"/>
                </a:moveTo>
                <a:cubicBezTo>
                  <a:pt x="2548223" y="1126962"/>
                  <a:pt x="2571602" y="1130426"/>
                  <a:pt x="2594982" y="1132158"/>
                </a:cubicBezTo>
                <a:cubicBezTo>
                  <a:pt x="2638277" y="1135622"/>
                  <a:pt x="2691098" y="1143415"/>
                  <a:pt x="2733527" y="1135622"/>
                </a:cubicBezTo>
                <a:cubicBezTo>
                  <a:pt x="2738723" y="1134756"/>
                  <a:pt x="2743918" y="1126096"/>
                  <a:pt x="2736991" y="1122633"/>
                </a:cubicBezTo>
                <a:cubicBezTo>
                  <a:pt x="2729198" y="1119169"/>
                  <a:pt x="2720539" y="1120901"/>
                  <a:pt x="2711880" y="1120901"/>
                </a:cubicBezTo>
                <a:cubicBezTo>
                  <a:pt x="2689366" y="1121767"/>
                  <a:pt x="2665986" y="1122633"/>
                  <a:pt x="2643473" y="1121767"/>
                </a:cubicBezTo>
                <a:cubicBezTo>
                  <a:pt x="2619227" y="1121767"/>
                  <a:pt x="2594116" y="1120901"/>
                  <a:pt x="2569870" y="1119169"/>
                </a:cubicBezTo>
                <a:cubicBezTo>
                  <a:pt x="2548223" y="1117437"/>
                  <a:pt x="2529172" y="1110510"/>
                  <a:pt x="2507525" y="1107912"/>
                </a:cubicBezTo>
                <a:cubicBezTo>
                  <a:pt x="2502329" y="1107046"/>
                  <a:pt x="2495402" y="1113108"/>
                  <a:pt x="2498866" y="1118303"/>
                </a:cubicBezTo>
                <a:cubicBezTo>
                  <a:pt x="2503195" y="1126096"/>
                  <a:pt x="2518781" y="1124365"/>
                  <a:pt x="2524843" y="1125230"/>
                </a:cubicBezTo>
                <a:close/>
                <a:moveTo>
                  <a:pt x="2756906" y="1177185"/>
                </a:moveTo>
                <a:lnTo>
                  <a:pt x="2756906" y="1177185"/>
                </a:lnTo>
                <a:cubicBezTo>
                  <a:pt x="2768164" y="1158135"/>
                  <a:pt x="2658193" y="1156403"/>
                  <a:pt x="2646936" y="1155537"/>
                </a:cubicBezTo>
                <a:cubicBezTo>
                  <a:pt x="2620959" y="1152940"/>
                  <a:pt x="2594116" y="1151208"/>
                  <a:pt x="2567273" y="1148610"/>
                </a:cubicBezTo>
                <a:cubicBezTo>
                  <a:pt x="2556882" y="1147744"/>
                  <a:pt x="2540429" y="1139951"/>
                  <a:pt x="2530904" y="1148610"/>
                </a:cubicBezTo>
                <a:cubicBezTo>
                  <a:pt x="2526575" y="1152940"/>
                  <a:pt x="2531770" y="1155537"/>
                  <a:pt x="2535234" y="1156403"/>
                </a:cubicBezTo>
                <a:cubicBezTo>
                  <a:pt x="2569005" y="1166794"/>
                  <a:pt x="2610568" y="1162465"/>
                  <a:pt x="2646070" y="1166794"/>
                </a:cubicBezTo>
                <a:cubicBezTo>
                  <a:pt x="2656461" y="1168526"/>
                  <a:pt x="2749114" y="1189308"/>
                  <a:pt x="2756906" y="1177185"/>
                </a:cubicBezTo>
                <a:close/>
                <a:moveTo>
                  <a:pt x="2714477" y="1040371"/>
                </a:moveTo>
                <a:cubicBezTo>
                  <a:pt x="2691098" y="1042969"/>
                  <a:pt x="2668584" y="1044701"/>
                  <a:pt x="2645204" y="1045567"/>
                </a:cubicBezTo>
                <a:cubicBezTo>
                  <a:pt x="2620093" y="1046433"/>
                  <a:pt x="2594982" y="1045567"/>
                  <a:pt x="2569870" y="1042969"/>
                </a:cubicBezTo>
                <a:cubicBezTo>
                  <a:pt x="2554284" y="1041237"/>
                  <a:pt x="2520513" y="1030846"/>
                  <a:pt x="2509257" y="1045567"/>
                </a:cubicBezTo>
                <a:cubicBezTo>
                  <a:pt x="2501463" y="1055958"/>
                  <a:pt x="2535234" y="1054226"/>
                  <a:pt x="2538698" y="1054226"/>
                </a:cubicBezTo>
                <a:cubicBezTo>
                  <a:pt x="2566406" y="1055092"/>
                  <a:pt x="2594982" y="1055092"/>
                  <a:pt x="2622691" y="1055092"/>
                </a:cubicBezTo>
                <a:cubicBezTo>
                  <a:pt x="2644338" y="1055092"/>
                  <a:pt x="2666852" y="1054226"/>
                  <a:pt x="2688500" y="1055958"/>
                </a:cubicBezTo>
                <a:cubicBezTo>
                  <a:pt x="2701489" y="1056824"/>
                  <a:pt x="2723136" y="1062885"/>
                  <a:pt x="2735259" y="1055092"/>
                </a:cubicBezTo>
                <a:cubicBezTo>
                  <a:pt x="2754309" y="1043835"/>
                  <a:pt x="2720539" y="1039506"/>
                  <a:pt x="2714477" y="1040371"/>
                </a:cubicBezTo>
                <a:close/>
                <a:moveTo>
                  <a:pt x="2091023" y="533815"/>
                </a:moveTo>
                <a:cubicBezTo>
                  <a:pt x="2099682" y="532949"/>
                  <a:pt x="2104011" y="532949"/>
                  <a:pt x="2105743" y="532949"/>
                </a:cubicBezTo>
                <a:cubicBezTo>
                  <a:pt x="2102279" y="532949"/>
                  <a:pt x="2087559" y="533815"/>
                  <a:pt x="2091023" y="533815"/>
                </a:cubicBezTo>
                <a:close/>
                <a:moveTo>
                  <a:pt x="2068509" y="584903"/>
                </a:moveTo>
                <a:cubicBezTo>
                  <a:pt x="2086693" y="585769"/>
                  <a:pt x="2105743" y="581440"/>
                  <a:pt x="2124793" y="581440"/>
                </a:cubicBezTo>
                <a:cubicBezTo>
                  <a:pt x="2168954" y="580574"/>
                  <a:pt x="2211384" y="584037"/>
                  <a:pt x="2254679" y="585769"/>
                </a:cubicBezTo>
                <a:cubicBezTo>
                  <a:pt x="2268534" y="586635"/>
                  <a:pt x="2269400" y="571915"/>
                  <a:pt x="2254679" y="570183"/>
                </a:cubicBezTo>
                <a:cubicBezTo>
                  <a:pt x="2234763" y="567585"/>
                  <a:pt x="2213116" y="568451"/>
                  <a:pt x="2193200" y="568451"/>
                </a:cubicBezTo>
                <a:cubicBezTo>
                  <a:pt x="2153368" y="567585"/>
                  <a:pt x="2104011" y="558926"/>
                  <a:pt x="2064179" y="565853"/>
                </a:cubicBezTo>
                <a:cubicBezTo>
                  <a:pt x="2066777" y="564987"/>
                  <a:pt x="2069375" y="564987"/>
                  <a:pt x="2064179" y="565853"/>
                </a:cubicBezTo>
                <a:cubicBezTo>
                  <a:pt x="2059850" y="566719"/>
                  <a:pt x="2061581" y="565853"/>
                  <a:pt x="2064179" y="565853"/>
                </a:cubicBezTo>
                <a:cubicBezTo>
                  <a:pt x="2047727" y="569317"/>
                  <a:pt x="2054654" y="584903"/>
                  <a:pt x="2068509" y="584903"/>
                </a:cubicBezTo>
                <a:close/>
                <a:moveTo>
                  <a:pt x="1980186" y="745096"/>
                </a:moveTo>
                <a:lnTo>
                  <a:pt x="1980186" y="745096"/>
                </a:lnTo>
                <a:cubicBezTo>
                  <a:pt x="1984516" y="743365"/>
                  <a:pt x="1981918" y="745096"/>
                  <a:pt x="1980186" y="745096"/>
                </a:cubicBezTo>
                <a:close/>
                <a:moveTo>
                  <a:pt x="2041666" y="745096"/>
                </a:moveTo>
                <a:cubicBezTo>
                  <a:pt x="2055520" y="749426"/>
                  <a:pt x="2071972" y="746828"/>
                  <a:pt x="2085827" y="746828"/>
                </a:cubicBezTo>
                <a:cubicBezTo>
                  <a:pt x="2115268" y="747694"/>
                  <a:pt x="2145575" y="749426"/>
                  <a:pt x="2175016" y="751158"/>
                </a:cubicBezTo>
                <a:cubicBezTo>
                  <a:pt x="2184541" y="751158"/>
                  <a:pt x="2269400" y="765012"/>
                  <a:pt x="2268534" y="750292"/>
                </a:cubicBezTo>
                <a:cubicBezTo>
                  <a:pt x="2267668" y="737303"/>
                  <a:pt x="2205323" y="744231"/>
                  <a:pt x="2196664" y="743365"/>
                </a:cubicBezTo>
                <a:cubicBezTo>
                  <a:pt x="2148172" y="740767"/>
                  <a:pt x="2092754" y="723449"/>
                  <a:pt x="2044263" y="734706"/>
                </a:cubicBezTo>
                <a:lnTo>
                  <a:pt x="2044263" y="734706"/>
                </a:lnTo>
                <a:cubicBezTo>
                  <a:pt x="2042532" y="735571"/>
                  <a:pt x="2042532" y="734706"/>
                  <a:pt x="2044263" y="734706"/>
                </a:cubicBezTo>
                <a:cubicBezTo>
                  <a:pt x="2034738" y="736437"/>
                  <a:pt x="2033007" y="742499"/>
                  <a:pt x="2041666" y="745096"/>
                </a:cubicBezTo>
                <a:close/>
                <a:moveTo>
                  <a:pt x="1938622" y="681019"/>
                </a:moveTo>
                <a:cubicBezTo>
                  <a:pt x="1910047" y="679287"/>
                  <a:pt x="1882338" y="677555"/>
                  <a:pt x="1853763" y="676690"/>
                </a:cubicBezTo>
                <a:cubicBezTo>
                  <a:pt x="1831250" y="675824"/>
                  <a:pt x="1802675" y="671494"/>
                  <a:pt x="1781027" y="678421"/>
                </a:cubicBezTo>
                <a:cubicBezTo>
                  <a:pt x="1776697" y="680153"/>
                  <a:pt x="1770636" y="683617"/>
                  <a:pt x="1768038" y="687081"/>
                </a:cubicBezTo>
                <a:cubicBezTo>
                  <a:pt x="1763709" y="695740"/>
                  <a:pt x="1795747" y="688812"/>
                  <a:pt x="1797479" y="688812"/>
                </a:cubicBezTo>
                <a:cubicBezTo>
                  <a:pt x="1826054" y="686215"/>
                  <a:pt x="1855495" y="687081"/>
                  <a:pt x="1884936" y="688812"/>
                </a:cubicBezTo>
                <a:cubicBezTo>
                  <a:pt x="1914377" y="689678"/>
                  <a:pt x="1943818" y="692276"/>
                  <a:pt x="1973259" y="694008"/>
                </a:cubicBezTo>
                <a:cubicBezTo>
                  <a:pt x="1979320" y="694008"/>
                  <a:pt x="2044263" y="694008"/>
                  <a:pt x="2042532" y="691410"/>
                </a:cubicBezTo>
                <a:cubicBezTo>
                  <a:pt x="2035604" y="676690"/>
                  <a:pt x="1950745" y="681885"/>
                  <a:pt x="1938622" y="681019"/>
                </a:cubicBezTo>
                <a:close/>
                <a:moveTo>
                  <a:pt x="2805398" y="132899"/>
                </a:moveTo>
                <a:cubicBezTo>
                  <a:pt x="2793275" y="131167"/>
                  <a:pt x="2762102" y="140692"/>
                  <a:pt x="2788079" y="148485"/>
                </a:cubicBezTo>
                <a:cubicBezTo>
                  <a:pt x="2810593" y="155412"/>
                  <a:pt x="2843497" y="151083"/>
                  <a:pt x="2866877" y="149351"/>
                </a:cubicBezTo>
                <a:cubicBezTo>
                  <a:pt x="2879000" y="148485"/>
                  <a:pt x="2875536" y="148485"/>
                  <a:pt x="2870341" y="149351"/>
                </a:cubicBezTo>
                <a:cubicBezTo>
                  <a:pt x="2910172" y="145887"/>
                  <a:pt x="2950005" y="141558"/>
                  <a:pt x="2989836" y="137228"/>
                </a:cubicBezTo>
                <a:lnTo>
                  <a:pt x="2989836" y="119910"/>
                </a:lnTo>
                <a:cubicBezTo>
                  <a:pt x="2972518" y="121642"/>
                  <a:pt x="2955200" y="125971"/>
                  <a:pt x="2937882" y="126837"/>
                </a:cubicBezTo>
                <a:cubicBezTo>
                  <a:pt x="2892854" y="128569"/>
                  <a:pt x="2851291" y="138960"/>
                  <a:pt x="2805398" y="132899"/>
                </a:cubicBezTo>
                <a:close/>
                <a:moveTo>
                  <a:pt x="1774966" y="732974"/>
                </a:moveTo>
                <a:cubicBezTo>
                  <a:pt x="1798345" y="733840"/>
                  <a:pt x="1821725" y="731242"/>
                  <a:pt x="1844238" y="729510"/>
                </a:cubicBezTo>
                <a:cubicBezTo>
                  <a:pt x="1889266" y="725180"/>
                  <a:pt x="1932561" y="723449"/>
                  <a:pt x="1977588" y="727778"/>
                </a:cubicBezTo>
                <a:cubicBezTo>
                  <a:pt x="1992309" y="729510"/>
                  <a:pt x="1990577" y="712192"/>
                  <a:pt x="1975856" y="710460"/>
                </a:cubicBezTo>
                <a:cubicBezTo>
                  <a:pt x="1961136" y="709594"/>
                  <a:pt x="1947282" y="713058"/>
                  <a:pt x="1933427" y="713924"/>
                </a:cubicBezTo>
                <a:cubicBezTo>
                  <a:pt x="1935159" y="713924"/>
                  <a:pt x="1935159" y="713924"/>
                  <a:pt x="1933427" y="713924"/>
                </a:cubicBezTo>
                <a:cubicBezTo>
                  <a:pt x="1923902" y="714790"/>
                  <a:pt x="1919572" y="714790"/>
                  <a:pt x="1918706" y="714790"/>
                </a:cubicBezTo>
                <a:cubicBezTo>
                  <a:pt x="1877143" y="717387"/>
                  <a:pt x="1835579" y="719985"/>
                  <a:pt x="1794016" y="719119"/>
                </a:cubicBezTo>
                <a:cubicBezTo>
                  <a:pt x="1786222" y="719119"/>
                  <a:pt x="1757648" y="732108"/>
                  <a:pt x="1774966" y="732974"/>
                </a:cubicBezTo>
                <a:close/>
                <a:moveTo>
                  <a:pt x="2071106" y="700935"/>
                </a:moveTo>
                <a:cubicBezTo>
                  <a:pt x="2071106" y="700935"/>
                  <a:pt x="2071106" y="700935"/>
                  <a:pt x="2071106" y="700935"/>
                </a:cubicBezTo>
                <a:cubicBezTo>
                  <a:pt x="2071106" y="700069"/>
                  <a:pt x="2071106" y="700069"/>
                  <a:pt x="2071106" y="700935"/>
                </a:cubicBezTo>
                <a:cubicBezTo>
                  <a:pt x="2071106" y="700069"/>
                  <a:pt x="2071106" y="700069"/>
                  <a:pt x="2071106" y="700935"/>
                </a:cubicBezTo>
                <a:close/>
                <a:moveTo>
                  <a:pt x="2067643" y="653310"/>
                </a:moveTo>
                <a:cubicBezTo>
                  <a:pt x="2086693" y="654176"/>
                  <a:pt x="2105743" y="647249"/>
                  <a:pt x="2125659" y="646383"/>
                </a:cubicBezTo>
                <a:cubicBezTo>
                  <a:pt x="2154234" y="645517"/>
                  <a:pt x="2181943" y="646383"/>
                  <a:pt x="2210518" y="646383"/>
                </a:cubicBezTo>
                <a:cubicBezTo>
                  <a:pt x="2230434" y="646383"/>
                  <a:pt x="2251216" y="653310"/>
                  <a:pt x="2270266" y="653310"/>
                </a:cubicBezTo>
                <a:cubicBezTo>
                  <a:pt x="2275461" y="653310"/>
                  <a:pt x="2283255" y="648981"/>
                  <a:pt x="2280656" y="642053"/>
                </a:cubicBezTo>
                <a:cubicBezTo>
                  <a:pt x="2276327" y="630796"/>
                  <a:pt x="2259875" y="632528"/>
                  <a:pt x="2250350" y="633394"/>
                </a:cubicBezTo>
                <a:cubicBezTo>
                  <a:pt x="2196664" y="642053"/>
                  <a:pt x="2140380" y="629930"/>
                  <a:pt x="2085827" y="632528"/>
                </a:cubicBezTo>
                <a:cubicBezTo>
                  <a:pt x="2072838" y="635126"/>
                  <a:pt x="2032141" y="652444"/>
                  <a:pt x="2067643" y="653310"/>
                </a:cubicBezTo>
                <a:close/>
                <a:moveTo>
                  <a:pt x="2073704" y="545071"/>
                </a:moveTo>
                <a:cubicBezTo>
                  <a:pt x="2083229" y="556328"/>
                  <a:pt x="2112670" y="549401"/>
                  <a:pt x="2124793" y="547669"/>
                </a:cubicBezTo>
                <a:cubicBezTo>
                  <a:pt x="2141245" y="545071"/>
                  <a:pt x="2157698" y="543340"/>
                  <a:pt x="2173284" y="544206"/>
                </a:cubicBezTo>
                <a:cubicBezTo>
                  <a:pt x="2193200" y="544206"/>
                  <a:pt x="2211384" y="551999"/>
                  <a:pt x="2231300" y="552865"/>
                </a:cubicBezTo>
                <a:cubicBezTo>
                  <a:pt x="2240825" y="552865"/>
                  <a:pt x="2266802" y="555462"/>
                  <a:pt x="2272864" y="546803"/>
                </a:cubicBezTo>
                <a:cubicBezTo>
                  <a:pt x="2278925" y="538144"/>
                  <a:pt x="2231300" y="537278"/>
                  <a:pt x="2226970" y="536412"/>
                </a:cubicBezTo>
                <a:cubicBezTo>
                  <a:pt x="2181077" y="532949"/>
                  <a:pt x="2135184" y="531217"/>
                  <a:pt x="2089291" y="533815"/>
                </a:cubicBezTo>
                <a:cubicBezTo>
                  <a:pt x="2085827" y="533815"/>
                  <a:pt x="2065911" y="535546"/>
                  <a:pt x="2073704" y="545071"/>
                </a:cubicBezTo>
                <a:close/>
                <a:moveTo>
                  <a:pt x="2060716" y="616076"/>
                </a:moveTo>
                <a:cubicBezTo>
                  <a:pt x="2076302" y="623869"/>
                  <a:pt x="2106609" y="616076"/>
                  <a:pt x="2123927" y="615210"/>
                </a:cubicBezTo>
                <a:cubicBezTo>
                  <a:pt x="2167223" y="611746"/>
                  <a:pt x="2209652" y="620406"/>
                  <a:pt x="2252948" y="621271"/>
                </a:cubicBezTo>
                <a:cubicBezTo>
                  <a:pt x="2259875" y="621271"/>
                  <a:pt x="2274595" y="623869"/>
                  <a:pt x="2279791" y="618674"/>
                </a:cubicBezTo>
                <a:cubicBezTo>
                  <a:pt x="2285852" y="613478"/>
                  <a:pt x="2277193" y="608283"/>
                  <a:pt x="2272864" y="607417"/>
                </a:cubicBezTo>
                <a:cubicBezTo>
                  <a:pt x="2250350" y="603087"/>
                  <a:pt x="2227836" y="605685"/>
                  <a:pt x="2205323" y="604819"/>
                </a:cubicBezTo>
                <a:cubicBezTo>
                  <a:pt x="2158563" y="603087"/>
                  <a:pt x="2110938" y="595294"/>
                  <a:pt x="2064179" y="599624"/>
                </a:cubicBezTo>
                <a:lnTo>
                  <a:pt x="2064179" y="599624"/>
                </a:lnTo>
                <a:cubicBezTo>
                  <a:pt x="2059850" y="600490"/>
                  <a:pt x="2060716" y="599624"/>
                  <a:pt x="2064179" y="599624"/>
                </a:cubicBezTo>
                <a:cubicBezTo>
                  <a:pt x="2053788" y="600490"/>
                  <a:pt x="2051191" y="611746"/>
                  <a:pt x="2060716" y="616076"/>
                </a:cubicBezTo>
                <a:close/>
                <a:moveTo>
                  <a:pt x="2086693" y="634260"/>
                </a:moveTo>
                <a:cubicBezTo>
                  <a:pt x="2135184" y="631662"/>
                  <a:pt x="2084095" y="634260"/>
                  <a:pt x="2086693" y="634260"/>
                </a:cubicBezTo>
                <a:lnTo>
                  <a:pt x="2086693" y="634260"/>
                </a:lnTo>
                <a:close/>
                <a:moveTo>
                  <a:pt x="1815663" y="566719"/>
                </a:moveTo>
                <a:lnTo>
                  <a:pt x="1819993" y="566719"/>
                </a:lnTo>
                <a:cubicBezTo>
                  <a:pt x="1818261" y="566719"/>
                  <a:pt x="1817395" y="566719"/>
                  <a:pt x="1815663" y="566719"/>
                </a:cubicBezTo>
                <a:close/>
                <a:moveTo>
                  <a:pt x="1778429" y="586635"/>
                </a:moveTo>
                <a:cubicBezTo>
                  <a:pt x="1802675" y="590099"/>
                  <a:pt x="1832981" y="580574"/>
                  <a:pt x="1857227" y="580574"/>
                </a:cubicBezTo>
                <a:cubicBezTo>
                  <a:pt x="1909182" y="580574"/>
                  <a:pt x="1964600" y="590965"/>
                  <a:pt x="2016554" y="585769"/>
                </a:cubicBezTo>
                <a:cubicBezTo>
                  <a:pt x="2020018" y="585769"/>
                  <a:pt x="2053788" y="577110"/>
                  <a:pt x="2036470" y="571915"/>
                </a:cubicBezTo>
                <a:cubicBezTo>
                  <a:pt x="2022616" y="567585"/>
                  <a:pt x="2005297" y="571049"/>
                  <a:pt x="1990577" y="571915"/>
                </a:cubicBezTo>
                <a:cubicBezTo>
                  <a:pt x="1926500" y="577976"/>
                  <a:pt x="1860691" y="564121"/>
                  <a:pt x="1796613" y="566719"/>
                </a:cubicBezTo>
                <a:cubicBezTo>
                  <a:pt x="1797479" y="566719"/>
                  <a:pt x="1800943" y="566719"/>
                  <a:pt x="1805273" y="566719"/>
                </a:cubicBezTo>
                <a:cubicBezTo>
                  <a:pt x="1802675" y="566719"/>
                  <a:pt x="1800077" y="566719"/>
                  <a:pt x="1796613" y="566719"/>
                </a:cubicBezTo>
                <a:cubicBezTo>
                  <a:pt x="1788820" y="566719"/>
                  <a:pt x="1777563" y="564987"/>
                  <a:pt x="1771502" y="570183"/>
                </a:cubicBezTo>
                <a:cubicBezTo>
                  <a:pt x="1762843" y="579708"/>
                  <a:pt x="1768904" y="585769"/>
                  <a:pt x="1778429" y="586635"/>
                </a:cubicBezTo>
                <a:close/>
                <a:moveTo>
                  <a:pt x="2026079" y="748560"/>
                </a:moveTo>
                <a:cubicBezTo>
                  <a:pt x="2014822" y="742499"/>
                  <a:pt x="1992309" y="740767"/>
                  <a:pt x="1980186" y="745096"/>
                </a:cubicBezTo>
                <a:cubicBezTo>
                  <a:pt x="1976722" y="745962"/>
                  <a:pt x="1978454" y="745962"/>
                  <a:pt x="1980186" y="745096"/>
                </a:cubicBezTo>
                <a:cubicBezTo>
                  <a:pt x="1958538" y="752890"/>
                  <a:pt x="1922170" y="746828"/>
                  <a:pt x="1899657" y="746828"/>
                </a:cubicBezTo>
                <a:cubicBezTo>
                  <a:pt x="1870216" y="746828"/>
                  <a:pt x="1841641" y="750292"/>
                  <a:pt x="1812200" y="751158"/>
                </a:cubicBezTo>
                <a:cubicBezTo>
                  <a:pt x="1800943" y="752024"/>
                  <a:pt x="1774966" y="750292"/>
                  <a:pt x="1768038" y="761549"/>
                </a:cubicBezTo>
                <a:cubicBezTo>
                  <a:pt x="1758513" y="777135"/>
                  <a:pt x="1813066" y="765012"/>
                  <a:pt x="1817395" y="765012"/>
                </a:cubicBezTo>
                <a:cubicBezTo>
                  <a:pt x="1877143" y="758951"/>
                  <a:pt x="1938622" y="754621"/>
                  <a:pt x="1998370" y="760683"/>
                </a:cubicBezTo>
                <a:cubicBezTo>
                  <a:pt x="2002700" y="761549"/>
                  <a:pt x="2046861" y="758951"/>
                  <a:pt x="2026079" y="748560"/>
                </a:cubicBezTo>
                <a:close/>
                <a:moveTo>
                  <a:pt x="1846836" y="545071"/>
                </a:moveTo>
                <a:cubicBezTo>
                  <a:pt x="1896193" y="545071"/>
                  <a:pt x="1944684" y="544206"/>
                  <a:pt x="1993175" y="547669"/>
                </a:cubicBezTo>
                <a:cubicBezTo>
                  <a:pt x="1998370" y="547669"/>
                  <a:pt x="2020018" y="548535"/>
                  <a:pt x="2013091" y="538144"/>
                </a:cubicBezTo>
                <a:cubicBezTo>
                  <a:pt x="2005297" y="525156"/>
                  <a:pt x="1966331" y="535546"/>
                  <a:pt x="1955075" y="535546"/>
                </a:cubicBezTo>
                <a:cubicBezTo>
                  <a:pt x="1897059" y="536412"/>
                  <a:pt x="1839909" y="529485"/>
                  <a:pt x="1781893" y="532949"/>
                </a:cubicBezTo>
                <a:cubicBezTo>
                  <a:pt x="1772368" y="533815"/>
                  <a:pt x="1759379" y="547669"/>
                  <a:pt x="1775831" y="549401"/>
                </a:cubicBezTo>
                <a:cubicBezTo>
                  <a:pt x="1784491" y="550267"/>
                  <a:pt x="1794882" y="545937"/>
                  <a:pt x="1802675" y="545071"/>
                </a:cubicBezTo>
                <a:cubicBezTo>
                  <a:pt x="1817395" y="544206"/>
                  <a:pt x="1832116" y="545071"/>
                  <a:pt x="1846836" y="545071"/>
                </a:cubicBezTo>
                <a:close/>
                <a:moveTo>
                  <a:pt x="1933427" y="713924"/>
                </a:moveTo>
                <a:cubicBezTo>
                  <a:pt x="1929097" y="713924"/>
                  <a:pt x="1916109" y="714790"/>
                  <a:pt x="1918706" y="714790"/>
                </a:cubicBezTo>
                <a:cubicBezTo>
                  <a:pt x="1923036" y="713924"/>
                  <a:pt x="1928231" y="713924"/>
                  <a:pt x="1933427" y="713924"/>
                </a:cubicBezTo>
                <a:lnTo>
                  <a:pt x="1933427" y="713924"/>
                </a:lnTo>
                <a:close/>
                <a:moveTo>
                  <a:pt x="2015688" y="467140"/>
                </a:moveTo>
                <a:cubicBezTo>
                  <a:pt x="1994041" y="466274"/>
                  <a:pt x="1972393" y="464542"/>
                  <a:pt x="1950745" y="463676"/>
                </a:cubicBezTo>
                <a:cubicBezTo>
                  <a:pt x="1925634" y="461944"/>
                  <a:pt x="1900523" y="461078"/>
                  <a:pt x="1875411" y="461078"/>
                </a:cubicBezTo>
                <a:cubicBezTo>
                  <a:pt x="1859825" y="461078"/>
                  <a:pt x="1813932" y="450687"/>
                  <a:pt x="1800943" y="461078"/>
                </a:cubicBezTo>
                <a:lnTo>
                  <a:pt x="1800943" y="461078"/>
                </a:lnTo>
                <a:cubicBezTo>
                  <a:pt x="1781893" y="477530"/>
                  <a:pt x="1823456" y="475799"/>
                  <a:pt x="1829518" y="474933"/>
                </a:cubicBezTo>
                <a:cubicBezTo>
                  <a:pt x="1850300" y="471469"/>
                  <a:pt x="1871947" y="471469"/>
                  <a:pt x="1893595" y="472335"/>
                </a:cubicBezTo>
                <a:cubicBezTo>
                  <a:pt x="1918706" y="473201"/>
                  <a:pt x="1943818" y="474067"/>
                  <a:pt x="1968929" y="475799"/>
                </a:cubicBezTo>
                <a:cubicBezTo>
                  <a:pt x="1987113" y="477530"/>
                  <a:pt x="2013091" y="486190"/>
                  <a:pt x="2030409" y="480128"/>
                </a:cubicBezTo>
                <a:cubicBezTo>
                  <a:pt x="2047727" y="473201"/>
                  <a:pt x="2020018" y="467140"/>
                  <a:pt x="2015688" y="467140"/>
                </a:cubicBezTo>
                <a:close/>
                <a:moveTo>
                  <a:pt x="2828777" y="110385"/>
                </a:moveTo>
                <a:lnTo>
                  <a:pt x="2828777" y="110385"/>
                </a:lnTo>
                <a:cubicBezTo>
                  <a:pt x="2833973" y="109519"/>
                  <a:pt x="2870341" y="108653"/>
                  <a:pt x="2828777" y="110385"/>
                </a:cubicBezTo>
                <a:close/>
                <a:moveTo>
                  <a:pt x="1789686" y="642919"/>
                </a:moveTo>
                <a:cubicBezTo>
                  <a:pt x="1789686" y="642919"/>
                  <a:pt x="1789686" y="642919"/>
                  <a:pt x="1789686" y="642919"/>
                </a:cubicBezTo>
                <a:cubicBezTo>
                  <a:pt x="1784491" y="642919"/>
                  <a:pt x="1773234" y="646383"/>
                  <a:pt x="1770636" y="650712"/>
                </a:cubicBezTo>
                <a:cubicBezTo>
                  <a:pt x="1766307" y="657640"/>
                  <a:pt x="1805273" y="654176"/>
                  <a:pt x="1808736" y="653310"/>
                </a:cubicBezTo>
                <a:cubicBezTo>
                  <a:pt x="1852898" y="645517"/>
                  <a:pt x="1904852" y="650712"/>
                  <a:pt x="1949013" y="653310"/>
                </a:cubicBezTo>
                <a:cubicBezTo>
                  <a:pt x="1953343" y="653310"/>
                  <a:pt x="2000968" y="661969"/>
                  <a:pt x="1997504" y="649846"/>
                </a:cubicBezTo>
                <a:cubicBezTo>
                  <a:pt x="1994907" y="638590"/>
                  <a:pt x="1947282" y="642053"/>
                  <a:pt x="1938622" y="642053"/>
                </a:cubicBezTo>
                <a:cubicBezTo>
                  <a:pt x="1889266" y="642919"/>
                  <a:pt x="1839909" y="639456"/>
                  <a:pt x="1789686" y="642919"/>
                </a:cubicBezTo>
                <a:cubicBezTo>
                  <a:pt x="1793150" y="642919"/>
                  <a:pt x="1832116" y="640321"/>
                  <a:pt x="1789686" y="642919"/>
                </a:cubicBezTo>
                <a:close/>
                <a:moveTo>
                  <a:pt x="2012225" y="606551"/>
                </a:moveTo>
                <a:cubicBezTo>
                  <a:pt x="1946416" y="605685"/>
                  <a:pt x="1879741" y="603953"/>
                  <a:pt x="1813932" y="604819"/>
                </a:cubicBezTo>
                <a:cubicBezTo>
                  <a:pt x="1817395" y="604819"/>
                  <a:pt x="1829518" y="604819"/>
                  <a:pt x="1836445" y="603953"/>
                </a:cubicBezTo>
                <a:cubicBezTo>
                  <a:pt x="1832981" y="603953"/>
                  <a:pt x="1826054" y="603953"/>
                  <a:pt x="1813932" y="604819"/>
                </a:cubicBezTo>
                <a:cubicBezTo>
                  <a:pt x="1800943" y="604819"/>
                  <a:pt x="1787088" y="601356"/>
                  <a:pt x="1774966" y="606551"/>
                </a:cubicBezTo>
                <a:cubicBezTo>
                  <a:pt x="1756782" y="614344"/>
                  <a:pt x="1780161" y="622137"/>
                  <a:pt x="1787954" y="622137"/>
                </a:cubicBezTo>
                <a:cubicBezTo>
                  <a:pt x="1833847" y="621271"/>
                  <a:pt x="1878875" y="612612"/>
                  <a:pt x="1924768" y="613478"/>
                </a:cubicBezTo>
                <a:cubicBezTo>
                  <a:pt x="1953343" y="614344"/>
                  <a:pt x="1981052" y="614344"/>
                  <a:pt x="2008761" y="617808"/>
                </a:cubicBezTo>
                <a:cubicBezTo>
                  <a:pt x="2044263" y="621271"/>
                  <a:pt x="2050325" y="606551"/>
                  <a:pt x="2012225" y="606551"/>
                </a:cubicBezTo>
                <a:close/>
                <a:moveTo>
                  <a:pt x="1836445" y="604819"/>
                </a:moveTo>
                <a:cubicBezTo>
                  <a:pt x="1838177" y="604819"/>
                  <a:pt x="1839909" y="604819"/>
                  <a:pt x="1839909" y="604819"/>
                </a:cubicBezTo>
                <a:cubicBezTo>
                  <a:pt x="1839043" y="604819"/>
                  <a:pt x="1838177" y="604819"/>
                  <a:pt x="1836445" y="604819"/>
                </a:cubicBezTo>
                <a:close/>
                <a:moveTo>
                  <a:pt x="1259750" y="913083"/>
                </a:moveTo>
                <a:cubicBezTo>
                  <a:pt x="1251956" y="919144"/>
                  <a:pt x="1267543" y="906156"/>
                  <a:pt x="1259750" y="913083"/>
                </a:cubicBezTo>
                <a:lnTo>
                  <a:pt x="1259750" y="913083"/>
                </a:lnTo>
                <a:close/>
                <a:moveTo>
                  <a:pt x="2480682" y="603087"/>
                </a:moveTo>
                <a:cubicBezTo>
                  <a:pt x="2465095" y="602221"/>
                  <a:pt x="2449509" y="607417"/>
                  <a:pt x="2433922" y="606551"/>
                </a:cubicBezTo>
                <a:cubicBezTo>
                  <a:pt x="2395823" y="605685"/>
                  <a:pt x="2359454" y="606551"/>
                  <a:pt x="2321354" y="600490"/>
                </a:cubicBezTo>
                <a:cubicBezTo>
                  <a:pt x="2314427" y="599624"/>
                  <a:pt x="2288450" y="604819"/>
                  <a:pt x="2305768" y="611746"/>
                </a:cubicBezTo>
                <a:cubicBezTo>
                  <a:pt x="2320489" y="617808"/>
                  <a:pt x="2347332" y="616076"/>
                  <a:pt x="2363784" y="616942"/>
                </a:cubicBezTo>
                <a:cubicBezTo>
                  <a:pt x="2400152" y="618674"/>
                  <a:pt x="2448643" y="627333"/>
                  <a:pt x="2485011" y="618674"/>
                </a:cubicBezTo>
                <a:cubicBezTo>
                  <a:pt x="2482414" y="619540"/>
                  <a:pt x="2478084" y="620406"/>
                  <a:pt x="2485011" y="618674"/>
                </a:cubicBezTo>
                <a:cubicBezTo>
                  <a:pt x="2488475" y="617808"/>
                  <a:pt x="2486743" y="617808"/>
                  <a:pt x="2485011" y="618674"/>
                </a:cubicBezTo>
                <a:cubicBezTo>
                  <a:pt x="2502329" y="615210"/>
                  <a:pt x="2494536" y="603953"/>
                  <a:pt x="2480682" y="603087"/>
                </a:cubicBezTo>
                <a:close/>
                <a:moveTo>
                  <a:pt x="2462497" y="788392"/>
                </a:moveTo>
                <a:cubicBezTo>
                  <a:pt x="2461632" y="788392"/>
                  <a:pt x="2459900" y="788392"/>
                  <a:pt x="2459034" y="788392"/>
                </a:cubicBezTo>
                <a:cubicBezTo>
                  <a:pt x="2459900" y="789258"/>
                  <a:pt x="2461632" y="789258"/>
                  <a:pt x="2462497" y="788392"/>
                </a:cubicBezTo>
                <a:close/>
                <a:moveTo>
                  <a:pt x="2071106" y="700935"/>
                </a:moveTo>
                <a:cubicBezTo>
                  <a:pt x="2052057" y="722583"/>
                  <a:pt x="2126525" y="713924"/>
                  <a:pt x="2131720" y="713924"/>
                </a:cubicBezTo>
                <a:cubicBezTo>
                  <a:pt x="2154234" y="713924"/>
                  <a:pt x="2175882" y="712192"/>
                  <a:pt x="2198395" y="712192"/>
                </a:cubicBezTo>
                <a:cubicBezTo>
                  <a:pt x="2209652" y="712192"/>
                  <a:pt x="2235630" y="727778"/>
                  <a:pt x="2245154" y="724315"/>
                </a:cubicBezTo>
                <a:cubicBezTo>
                  <a:pt x="2265936" y="717387"/>
                  <a:pt x="2234763" y="703533"/>
                  <a:pt x="2227836" y="702667"/>
                </a:cubicBezTo>
                <a:cubicBezTo>
                  <a:pt x="2207920" y="700935"/>
                  <a:pt x="2186273" y="702667"/>
                  <a:pt x="2166357" y="701801"/>
                </a:cubicBezTo>
                <a:cubicBezTo>
                  <a:pt x="2153368" y="700935"/>
                  <a:pt x="2081497" y="688812"/>
                  <a:pt x="2071106" y="700935"/>
                </a:cubicBezTo>
                <a:cubicBezTo>
                  <a:pt x="2071106" y="700935"/>
                  <a:pt x="2071106" y="700935"/>
                  <a:pt x="2071106" y="700935"/>
                </a:cubicBezTo>
                <a:lnTo>
                  <a:pt x="2071106" y="700935"/>
                </a:lnTo>
                <a:close/>
                <a:moveTo>
                  <a:pt x="2840034" y="185719"/>
                </a:moveTo>
                <a:cubicBezTo>
                  <a:pt x="2839168" y="185719"/>
                  <a:pt x="2839168" y="185719"/>
                  <a:pt x="2838302" y="185719"/>
                </a:cubicBezTo>
                <a:cubicBezTo>
                  <a:pt x="2841766" y="185719"/>
                  <a:pt x="2866011" y="183987"/>
                  <a:pt x="2840034" y="185719"/>
                </a:cubicBezTo>
                <a:close/>
                <a:moveTo>
                  <a:pt x="2069375" y="826492"/>
                </a:moveTo>
                <a:cubicBezTo>
                  <a:pt x="2069375" y="826492"/>
                  <a:pt x="2069375" y="826492"/>
                  <a:pt x="2069375" y="826492"/>
                </a:cubicBezTo>
                <a:lnTo>
                  <a:pt x="2069375" y="826492"/>
                </a:lnTo>
                <a:lnTo>
                  <a:pt x="2069375" y="826492"/>
                </a:lnTo>
                <a:close/>
                <a:moveTo>
                  <a:pt x="2463364" y="788392"/>
                </a:moveTo>
                <a:cubicBezTo>
                  <a:pt x="2463364" y="788392"/>
                  <a:pt x="2462497" y="788392"/>
                  <a:pt x="2463364" y="788392"/>
                </a:cubicBezTo>
                <a:lnTo>
                  <a:pt x="2463364" y="788392"/>
                </a:lnTo>
                <a:close/>
                <a:moveTo>
                  <a:pt x="2384565" y="720851"/>
                </a:moveTo>
                <a:cubicBezTo>
                  <a:pt x="2396688" y="721717"/>
                  <a:pt x="2468559" y="733840"/>
                  <a:pt x="2478950" y="721717"/>
                </a:cubicBezTo>
                <a:lnTo>
                  <a:pt x="2478950" y="721717"/>
                </a:lnTo>
                <a:cubicBezTo>
                  <a:pt x="2498000" y="700069"/>
                  <a:pt x="2424398" y="708728"/>
                  <a:pt x="2418336" y="708728"/>
                </a:cubicBezTo>
                <a:cubicBezTo>
                  <a:pt x="2395823" y="708728"/>
                  <a:pt x="2374175" y="710460"/>
                  <a:pt x="2351661" y="710460"/>
                </a:cubicBezTo>
                <a:cubicBezTo>
                  <a:pt x="2340404" y="710460"/>
                  <a:pt x="2314427" y="695740"/>
                  <a:pt x="2304902" y="698337"/>
                </a:cubicBezTo>
                <a:cubicBezTo>
                  <a:pt x="2284120" y="705265"/>
                  <a:pt x="2315293" y="719119"/>
                  <a:pt x="2322220" y="719985"/>
                </a:cubicBezTo>
                <a:cubicBezTo>
                  <a:pt x="2343002" y="721717"/>
                  <a:pt x="2363784" y="719985"/>
                  <a:pt x="2384565" y="720851"/>
                </a:cubicBezTo>
                <a:close/>
                <a:moveTo>
                  <a:pt x="2292779" y="752024"/>
                </a:moveTo>
                <a:cubicBezTo>
                  <a:pt x="2327416" y="764146"/>
                  <a:pt x="2379370" y="756353"/>
                  <a:pt x="2415739" y="755487"/>
                </a:cubicBezTo>
                <a:cubicBezTo>
                  <a:pt x="2407079" y="755487"/>
                  <a:pt x="2390627" y="756353"/>
                  <a:pt x="2415739" y="755487"/>
                </a:cubicBezTo>
                <a:cubicBezTo>
                  <a:pt x="2421800" y="755487"/>
                  <a:pt x="2420068" y="755487"/>
                  <a:pt x="2415739" y="755487"/>
                </a:cubicBezTo>
                <a:cubicBezTo>
                  <a:pt x="2433057" y="754621"/>
                  <a:pt x="2450375" y="755487"/>
                  <a:pt x="2466827" y="752890"/>
                </a:cubicBezTo>
                <a:cubicBezTo>
                  <a:pt x="2490207" y="748560"/>
                  <a:pt x="2478950" y="732974"/>
                  <a:pt x="2460766" y="735571"/>
                </a:cubicBezTo>
                <a:cubicBezTo>
                  <a:pt x="2419202" y="741633"/>
                  <a:pt x="2381102" y="745096"/>
                  <a:pt x="2339539" y="744231"/>
                </a:cubicBezTo>
                <a:cubicBezTo>
                  <a:pt x="2323086" y="743365"/>
                  <a:pt x="2307500" y="738169"/>
                  <a:pt x="2291914" y="738169"/>
                </a:cubicBezTo>
                <a:cubicBezTo>
                  <a:pt x="2278925" y="737303"/>
                  <a:pt x="2284120" y="749426"/>
                  <a:pt x="2292779" y="752024"/>
                </a:cubicBezTo>
                <a:close/>
                <a:moveTo>
                  <a:pt x="2913636" y="206501"/>
                </a:moveTo>
                <a:cubicBezTo>
                  <a:pt x="2892854" y="208233"/>
                  <a:pt x="2871207" y="210830"/>
                  <a:pt x="2850425" y="209965"/>
                </a:cubicBezTo>
                <a:cubicBezTo>
                  <a:pt x="2837436" y="209099"/>
                  <a:pt x="2807130" y="201305"/>
                  <a:pt x="2795007" y="208233"/>
                </a:cubicBezTo>
                <a:cubicBezTo>
                  <a:pt x="2778554" y="218624"/>
                  <a:pt x="2846095" y="230746"/>
                  <a:pt x="2856486" y="222953"/>
                </a:cubicBezTo>
                <a:cubicBezTo>
                  <a:pt x="2858218" y="222087"/>
                  <a:pt x="2857352" y="222087"/>
                  <a:pt x="2856486" y="222953"/>
                </a:cubicBezTo>
                <a:cubicBezTo>
                  <a:pt x="2865145" y="217758"/>
                  <a:pt x="2891122" y="221221"/>
                  <a:pt x="2900648" y="220356"/>
                </a:cubicBezTo>
                <a:cubicBezTo>
                  <a:pt x="2922295" y="219490"/>
                  <a:pt x="2944809" y="218624"/>
                  <a:pt x="2966457" y="216026"/>
                </a:cubicBezTo>
                <a:cubicBezTo>
                  <a:pt x="2971652" y="215160"/>
                  <a:pt x="2983775" y="209965"/>
                  <a:pt x="2989836" y="205635"/>
                </a:cubicBezTo>
                <a:lnTo>
                  <a:pt x="2989836" y="197842"/>
                </a:lnTo>
                <a:cubicBezTo>
                  <a:pt x="2988104" y="196976"/>
                  <a:pt x="2985507" y="196976"/>
                  <a:pt x="2982909" y="196976"/>
                </a:cubicBezTo>
                <a:cubicBezTo>
                  <a:pt x="2960395" y="196110"/>
                  <a:pt x="2935284" y="204769"/>
                  <a:pt x="2913636" y="206501"/>
                </a:cubicBezTo>
                <a:close/>
                <a:moveTo>
                  <a:pt x="2416604" y="755487"/>
                </a:moveTo>
                <a:lnTo>
                  <a:pt x="2416604" y="755487"/>
                </a:lnTo>
                <a:lnTo>
                  <a:pt x="2416604" y="755487"/>
                </a:lnTo>
                <a:lnTo>
                  <a:pt x="2416604" y="755487"/>
                </a:lnTo>
                <a:close/>
                <a:moveTo>
                  <a:pt x="2257277" y="836017"/>
                </a:moveTo>
                <a:cubicBezTo>
                  <a:pt x="2262473" y="822162"/>
                  <a:pt x="2200993" y="826492"/>
                  <a:pt x="2194065" y="826492"/>
                </a:cubicBezTo>
                <a:cubicBezTo>
                  <a:pt x="2173284" y="825626"/>
                  <a:pt x="2151636" y="825626"/>
                  <a:pt x="2130854" y="824760"/>
                </a:cubicBezTo>
                <a:cubicBezTo>
                  <a:pt x="2116134" y="824760"/>
                  <a:pt x="2081497" y="817833"/>
                  <a:pt x="2069375" y="826492"/>
                </a:cubicBezTo>
                <a:lnTo>
                  <a:pt x="2069375" y="826492"/>
                </a:lnTo>
                <a:lnTo>
                  <a:pt x="2069375" y="826492"/>
                </a:lnTo>
                <a:cubicBezTo>
                  <a:pt x="2066777" y="828224"/>
                  <a:pt x="2060716" y="852469"/>
                  <a:pt x="2059850" y="856799"/>
                </a:cubicBezTo>
                <a:cubicBezTo>
                  <a:pt x="2058118" y="868055"/>
                  <a:pt x="2084095" y="865458"/>
                  <a:pt x="2089291" y="864592"/>
                </a:cubicBezTo>
                <a:cubicBezTo>
                  <a:pt x="2123927" y="861128"/>
                  <a:pt x="2160295" y="855933"/>
                  <a:pt x="2194932" y="861994"/>
                </a:cubicBezTo>
                <a:cubicBezTo>
                  <a:pt x="2204457" y="863726"/>
                  <a:pt x="2230434" y="876715"/>
                  <a:pt x="2234763" y="860262"/>
                </a:cubicBezTo>
                <a:cubicBezTo>
                  <a:pt x="2236495" y="852469"/>
                  <a:pt x="2203591" y="853335"/>
                  <a:pt x="2199261" y="852469"/>
                </a:cubicBezTo>
                <a:cubicBezTo>
                  <a:pt x="2190602" y="851603"/>
                  <a:pt x="2085827" y="847274"/>
                  <a:pt x="2085827" y="843810"/>
                </a:cubicBezTo>
                <a:cubicBezTo>
                  <a:pt x="2085827" y="832553"/>
                  <a:pt x="2168088" y="836017"/>
                  <a:pt x="2176747" y="836017"/>
                </a:cubicBezTo>
                <a:cubicBezTo>
                  <a:pt x="2190602" y="836017"/>
                  <a:pt x="2251216" y="854201"/>
                  <a:pt x="2257277" y="836017"/>
                </a:cubicBezTo>
                <a:close/>
                <a:moveTo>
                  <a:pt x="2214848" y="770208"/>
                </a:moveTo>
                <a:cubicBezTo>
                  <a:pt x="2187138" y="769342"/>
                  <a:pt x="2159429" y="769342"/>
                  <a:pt x="2131720" y="769342"/>
                </a:cubicBezTo>
                <a:cubicBezTo>
                  <a:pt x="2119598" y="769342"/>
                  <a:pt x="2078034" y="761549"/>
                  <a:pt x="2068509" y="769342"/>
                </a:cubicBezTo>
                <a:cubicBezTo>
                  <a:pt x="2069375" y="768476"/>
                  <a:pt x="2069375" y="768476"/>
                  <a:pt x="2068509" y="769342"/>
                </a:cubicBezTo>
                <a:lnTo>
                  <a:pt x="2068509" y="769342"/>
                </a:lnTo>
                <a:cubicBezTo>
                  <a:pt x="2048593" y="787526"/>
                  <a:pt x="2108341" y="782331"/>
                  <a:pt x="2116134" y="781465"/>
                </a:cubicBezTo>
                <a:cubicBezTo>
                  <a:pt x="2143843" y="779733"/>
                  <a:pt x="2172418" y="780599"/>
                  <a:pt x="2200127" y="781465"/>
                </a:cubicBezTo>
                <a:cubicBezTo>
                  <a:pt x="2211384" y="782331"/>
                  <a:pt x="2247752" y="795319"/>
                  <a:pt x="2257277" y="786660"/>
                </a:cubicBezTo>
                <a:cubicBezTo>
                  <a:pt x="2271997" y="773671"/>
                  <a:pt x="2221775" y="770208"/>
                  <a:pt x="2214848" y="770208"/>
                </a:cubicBezTo>
                <a:close/>
                <a:moveTo>
                  <a:pt x="2256411" y="670628"/>
                </a:moveTo>
                <a:cubicBezTo>
                  <a:pt x="2221775" y="658506"/>
                  <a:pt x="2169820" y="666299"/>
                  <a:pt x="2133452" y="667165"/>
                </a:cubicBezTo>
                <a:cubicBezTo>
                  <a:pt x="2142111" y="667165"/>
                  <a:pt x="2158563" y="666299"/>
                  <a:pt x="2133452" y="667165"/>
                </a:cubicBezTo>
                <a:cubicBezTo>
                  <a:pt x="2131720" y="667165"/>
                  <a:pt x="2130854" y="667165"/>
                  <a:pt x="2130854" y="667165"/>
                </a:cubicBezTo>
                <a:cubicBezTo>
                  <a:pt x="2131720" y="667165"/>
                  <a:pt x="2132586" y="667165"/>
                  <a:pt x="2133452" y="667165"/>
                </a:cubicBezTo>
                <a:cubicBezTo>
                  <a:pt x="2116134" y="668031"/>
                  <a:pt x="2098816" y="667165"/>
                  <a:pt x="2081497" y="669762"/>
                </a:cubicBezTo>
                <a:cubicBezTo>
                  <a:pt x="2058118" y="674092"/>
                  <a:pt x="2069375" y="689678"/>
                  <a:pt x="2087559" y="687081"/>
                </a:cubicBezTo>
                <a:cubicBezTo>
                  <a:pt x="2129122" y="681019"/>
                  <a:pt x="2167223" y="677555"/>
                  <a:pt x="2208786" y="678421"/>
                </a:cubicBezTo>
                <a:cubicBezTo>
                  <a:pt x="2225239" y="679287"/>
                  <a:pt x="2240825" y="684483"/>
                  <a:pt x="2256411" y="684483"/>
                </a:cubicBezTo>
                <a:cubicBezTo>
                  <a:pt x="2270266" y="685349"/>
                  <a:pt x="2265070" y="673226"/>
                  <a:pt x="2256411" y="670628"/>
                </a:cubicBezTo>
                <a:close/>
                <a:moveTo>
                  <a:pt x="2451241" y="789258"/>
                </a:moveTo>
                <a:cubicBezTo>
                  <a:pt x="2447777" y="789258"/>
                  <a:pt x="2444313" y="789258"/>
                  <a:pt x="2442582" y="790124"/>
                </a:cubicBezTo>
                <a:cubicBezTo>
                  <a:pt x="2443448" y="790124"/>
                  <a:pt x="2446045" y="790124"/>
                  <a:pt x="2451241" y="789258"/>
                </a:cubicBezTo>
                <a:close/>
                <a:moveTo>
                  <a:pt x="2814922" y="172731"/>
                </a:moveTo>
                <a:cubicBezTo>
                  <a:pt x="2809727" y="172731"/>
                  <a:pt x="2765566" y="173596"/>
                  <a:pt x="2789811" y="183121"/>
                </a:cubicBezTo>
                <a:cubicBezTo>
                  <a:pt x="2805398" y="189183"/>
                  <a:pt x="2821850" y="187451"/>
                  <a:pt x="2838302" y="186585"/>
                </a:cubicBezTo>
                <a:cubicBezTo>
                  <a:pt x="2837436" y="186585"/>
                  <a:pt x="2837436" y="186585"/>
                  <a:pt x="2840034" y="186585"/>
                </a:cubicBezTo>
                <a:cubicBezTo>
                  <a:pt x="2887659" y="183121"/>
                  <a:pt x="2937882" y="177060"/>
                  <a:pt x="2985507" y="177926"/>
                </a:cubicBezTo>
                <a:cubicBezTo>
                  <a:pt x="2986372" y="177926"/>
                  <a:pt x="2988104" y="177926"/>
                  <a:pt x="2989836" y="177926"/>
                </a:cubicBezTo>
                <a:lnTo>
                  <a:pt x="2989836" y="160608"/>
                </a:lnTo>
                <a:cubicBezTo>
                  <a:pt x="2982909" y="162340"/>
                  <a:pt x="2975982" y="164937"/>
                  <a:pt x="2970786" y="164937"/>
                </a:cubicBezTo>
                <a:cubicBezTo>
                  <a:pt x="2918832" y="168401"/>
                  <a:pt x="2866877" y="170999"/>
                  <a:pt x="2814922" y="172731"/>
                </a:cubicBezTo>
                <a:close/>
                <a:moveTo>
                  <a:pt x="2133452" y="667165"/>
                </a:moveTo>
                <a:lnTo>
                  <a:pt x="2133452" y="667165"/>
                </a:lnTo>
                <a:lnTo>
                  <a:pt x="2133452" y="667165"/>
                </a:lnTo>
                <a:lnTo>
                  <a:pt x="2133452" y="667165"/>
                </a:lnTo>
                <a:close/>
                <a:moveTo>
                  <a:pt x="2296243" y="801381"/>
                </a:moveTo>
                <a:cubicBezTo>
                  <a:pt x="2289315" y="801381"/>
                  <a:pt x="2274595" y="798783"/>
                  <a:pt x="2269400" y="803978"/>
                </a:cubicBezTo>
                <a:cubicBezTo>
                  <a:pt x="2263338" y="809174"/>
                  <a:pt x="2271997" y="814369"/>
                  <a:pt x="2276327" y="815235"/>
                </a:cubicBezTo>
                <a:cubicBezTo>
                  <a:pt x="2298841" y="819565"/>
                  <a:pt x="2321354" y="816967"/>
                  <a:pt x="2343868" y="817833"/>
                </a:cubicBezTo>
                <a:cubicBezTo>
                  <a:pt x="2390627" y="819565"/>
                  <a:pt x="2438252" y="827358"/>
                  <a:pt x="2485011" y="823028"/>
                </a:cubicBezTo>
                <a:cubicBezTo>
                  <a:pt x="2475486" y="823894"/>
                  <a:pt x="2451241" y="826492"/>
                  <a:pt x="2485011" y="823028"/>
                </a:cubicBezTo>
                <a:cubicBezTo>
                  <a:pt x="2489341" y="822162"/>
                  <a:pt x="2488475" y="823028"/>
                  <a:pt x="2485011" y="823028"/>
                </a:cubicBezTo>
                <a:cubicBezTo>
                  <a:pt x="2495402" y="822162"/>
                  <a:pt x="2498866" y="810906"/>
                  <a:pt x="2488475" y="806576"/>
                </a:cubicBezTo>
                <a:cubicBezTo>
                  <a:pt x="2472888" y="798783"/>
                  <a:pt x="2442582" y="806576"/>
                  <a:pt x="2425263" y="807442"/>
                </a:cubicBezTo>
                <a:cubicBezTo>
                  <a:pt x="2381968" y="810906"/>
                  <a:pt x="2339539" y="803112"/>
                  <a:pt x="2296243" y="801381"/>
                </a:cubicBezTo>
                <a:close/>
                <a:moveTo>
                  <a:pt x="2475486" y="877581"/>
                </a:moveTo>
                <a:cubicBezTo>
                  <a:pt x="2465961" y="866324"/>
                  <a:pt x="2436520" y="873251"/>
                  <a:pt x="2424398" y="874983"/>
                </a:cubicBezTo>
                <a:cubicBezTo>
                  <a:pt x="2407945" y="877581"/>
                  <a:pt x="2392359" y="879312"/>
                  <a:pt x="2375906" y="878446"/>
                </a:cubicBezTo>
                <a:cubicBezTo>
                  <a:pt x="2355991" y="878446"/>
                  <a:pt x="2337807" y="870653"/>
                  <a:pt x="2317891" y="869787"/>
                </a:cubicBezTo>
                <a:cubicBezTo>
                  <a:pt x="2308366" y="869787"/>
                  <a:pt x="2282388" y="867190"/>
                  <a:pt x="2276327" y="875849"/>
                </a:cubicBezTo>
                <a:cubicBezTo>
                  <a:pt x="2270266" y="884508"/>
                  <a:pt x="2317891" y="885374"/>
                  <a:pt x="2322220" y="886240"/>
                </a:cubicBezTo>
                <a:cubicBezTo>
                  <a:pt x="2368114" y="889703"/>
                  <a:pt x="2414007" y="891435"/>
                  <a:pt x="2459900" y="888837"/>
                </a:cubicBezTo>
                <a:cubicBezTo>
                  <a:pt x="2464229" y="888837"/>
                  <a:pt x="2484145" y="887971"/>
                  <a:pt x="2475486" y="877581"/>
                </a:cubicBezTo>
                <a:close/>
                <a:moveTo>
                  <a:pt x="2068509" y="819565"/>
                </a:moveTo>
                <a:cubicBezTo>
                  <a:pt x="2084095" y="820430"/>
                  <a:pt x="2099682" y="815235"/>
                  <a:pt x="2115268" y="816101"/>
                </a:cubicBezTo>
                <a:cubicBezTo>
                  <a:pt x="2153368" y="816967"/>
                  <a:pt x="2189736" y="816101"/>
                  <a:pt x="2227836" y="822162"/>
                </a:cubicBezTo>
                <a:cubicBezTo>
                  <a:pt x="2234763" y="823028"/>
                  <a:pt x="2260741" y="817833"/>
                  <a:pt x="2243422" y="810906"/>
                </a:cubicBezTo>
                <a:cubicBezTo>
                  <a:pt x="2228702" y="804844"/>
                  <a:pt x="2201859" y="806576"/>
                  <a:pt x="2185406" y="805710"/>
                </a:cubicBezTo>
                <a:cubicBezTo>
                  <a:pt x="2149039" y="803978"/>
                  <a:pt x="2100547" y="795319"/>
                  <a:pt x="2064179" y="803978"/>
                </a:cubicBezTo>
                <a:cubicBezTo>
                  <a:pt x="2066777" y="803112"/>
                  <a:pt x="2071106" y="802246"/>
                  <a:pt x="2064179" y="803978"/>
                </a:cubicBezTo>
                <a:cubicBezTo>
                  <a:pt x="2060716" y="804844"/>
                  <a:pt x="2062447" y="804844"/>
                  <a:pt x="2064179" y="803978"/>
                </a:cubicBezTo>
                <a:cubicBezTo>
                  <a:pt x="2047727" y="807442"/>
                  <a:pt x="2054654" y="818699"/>
                  <a:pt x="2068509" y="819565"/>
                </a:cubicBezTo>
                <a:close/>
                <a:moveTo>
                  <a:pt x="2459034" y="889703"/>
                </a:moveTo>
                <a:cubicBezTo>
                  <a:pt x="2420934" y="891435"/>
                  <a:pt x="2464229" y="888837"/>
                  <a:pt x="2459034" y="889703"/>
                </a:cubicBezTo>
                <a:lnTo>
                  <a:pt x="2459034" y="889703"/>
                </a:lnTo>
                <a:close/>
                <a:moveTo>
                  <a:pt x="2480682" y="837749"/>
                </a:moveTo>
                <a:cubicBezTo>
                  <a:pt x="2462497" y="836883"/>
                  <a:pt x="2443448" y="841212"/>
                  <a:pt x="2424398" y="841212"/>
                </a:cubicBezTo>
                <a:cubicBezTo>
                  <a:pt x="2380236" y="842078"/>
                  <a:pt x="2337807" y="838615"/>
                  <a:pt x="2294511" y="836883"/>
                </a:cubicBezTo>
                <a:cubicBezTo>
                  <a:pt x="2280656" y="836017"/>
                  <a:pt x="2279791" y="850737"/>
                  <a:pt x="2294511" y="852469"/>
                </a:cubicBezTo>
                <a:cubicBezTo>
                  <a:pt x="2314427" y="855067"/>
                  <a:pt x="2336075" y="854201"/>
                  <a:pt x="2355991" y="854201"/>
                </a:cubicBezTo>
                <a:cubicBezTo>
                  <a:pt x="2395823" y="855067"/>
                  <a:pt x="2445179" y="863726"/>
                  <a:pt x="2485011" y="856799"/>
                </a:cubicBezTo>
                <a:cubicBezTo>
                  <a:pt x="2482414" y="857665"/>
                  <a:pt x="2479816" y="857665"/>
                  <a:pt x="2485011" y="856799"/>
                </a:cubicBezTo>
                <a:cubicBezTo>
                  <a:pt x="2489341" y="855933"/>
                  <a:pt x="2487609" y="856799"/>
                  <a:pt x="2485011" y="856799"/>
                </a:cubicBezTo>
                <a:cubicBezTo>
                  <a:pt x="2501463" y="853335"/>
                  <a:pt x="2494536" y="837749"/>
                  <a:pt x="2480682" y="837749"/>
                </a:cubicBezTo>
                <a:close/>
                <a:moveTo>
                  <a:pt x="967938" y="766744"/>
                </a:moveTo>
                <a:cubicBezTo>
                  <a:pt x="948888" y="765878"/>
                  <a:pt x="929838" y="772805"/>
                  <a:pt x="909922" y="773671"/>
                </a:cubicBezTo>
                <a:cubicBezTo>
                  <a:pt x="881347" y="774537"/>
                  <a:pt x="853638" y="773671"/>
                  <a:pt x="825063" y="773671"/>
                </a:cubicBezTo>
                <a:cubicBezTo>
                  <a:pt x="805147" y="773671"/>
                  <a:pt x="784365" y="766744"/>
                  <a:pt x="765316" y="766744"/>
                </a:cubicBezTo>
                <a:cubicBezTo>
                  <a:pt x="760120" y="766744"/>
                  <a:pt x="752327" y="771074"/>
                  <a:pt x="754925" y="778001"/>
                </a:cubicBezTo>
                <a:cubicBezTo>
                  <a:pt x="759254" y="789258"/>
                  <a:pt x="775706" y="787526"/>
                  <a:pt x="785231" y="786660"/>
                </a:cubicBezTo>
                <a:cubicBezTo>
                  <a:pt x="838918" y="778001"/>
                  <a:pt x="895202" y="790124"/>
                  <a:pt x="949754" y="787526"/>
                </a:cubicBezTo>
                <a:cubicBezTo>
                  <a:pt x="962743" y="785794"/>
                  <a:pt x="1003441" y="767610"/>
                  <a:pt x="967938" y="766744"/>
                </a:cubicBezTo>
                <a:close/>
                <a:moveTo>
                  <a:pt x="1460641" y="734706"/>
                </a:moveTo>
                <a:cubicBezTo>
                  <a:pt x="1409552" y="745962"/>
                  <a:pt x="1355000" y="742499"/>
                  <a:pt x="1303911" y="736437"/>
                </a:cubicBezTo>
                <a:cubicBezTo>
                  <a:pt x="1295252" y="735571"/>
                  <a:pt x="1275336" y="730376"/>
                  <a:pt x="1275336" y="745096"/>
                </a:cubicBezTo>
                <a:cubicBezTo>
                  <a:pt x="1275336" y="751158"/>
                  <a:pt x="1282263" y="754621"/>
                  <a:pt x="1287459" y="756353"/>
                </a:cubicBezTo>
                <a:cubicBezTo>
                  <a:pt x="1300447" y="760683"/>
                  <a:pt x="1316900" y="761549"/>
                  <a:pt x="1330754" y="758951"/>
                </a:cubicBezTo>
                <a:cubicBezTo>
                  <a:pt x="1361927" y="753756"/>
                  <a:pt x="1341145" y="757219"/>
                  <a:pt x="1332486" y="758951"/>
                </a:cubicBezTo>
                <a:cubicBezTo>
                  <a:pt x="1380977" y="751158"/>
                  <a:pt x="1432932" y="752024"/>
                  <a:pt x="1482288" y="749426"/>
                </a:cubicBezTo>
                <a:cubicBezTo>
                  <a:pt x="1487484" y="749426"/>
                  <a:pt x="1517791" y="744231"/>
                  <a:pt x="1505668" y="732974"/>
                </a:cubicBezTo>
                <a:cubicBezTo>
                  <a:pt x="1496143" y="724315"/>
                  <a:pt x="1471032" y="732974"/>
                  <a:pt x="1460641" y="734706"/>
                </a:cubicBezTo>
                <a:close/>
                <a:moveTo>
                  <a:pt x="1106484" y="28990"/>
                </a:moveTo>
                <a:cubicBezTo>
                  <a:pt x="1136791" y="30721"/>
                  <a:pt x="1167963" y="32453"/>
                  <a:pt x="1198270" y="33319"/>
                </a:cubicBezTo>
                <a:cubicBezTo>
                  <a:pt x="1207795" y="33319"/>
                  <a:pt x="1242432" y="40246"/>
                  <a:pt x="1247627" y="31587"/>
                </a:cubicBezTo>
                <a:cubicBezTo>
                  <a:pt x="1246761" y="32453"/>
                  <a:pt x="1246761" y="33319"/>
                  <a:pt x="1247627" y="31587"/>
                </a:cubicBezTo>
                <a:lnTo>
                  <a:pt x="1247627" y="31587"/>
                </a:lnTo>
                <a:cubicBezTo>
                  <a:pt x="1258884" y="12537"/>
                  <a:pt x="1158438" y="21196"/>
                  <a:pt x="1150645" y="21196"/>
                </a:cubicBezTo>
                <a:cubicBezTo>
                  <a:pt x="1121204" y="21196"/>
                  <a:pt x="1091763" y="20330"/>
                  <a:pt x="1061456" y="18599"/>
                </a:cubicBezTo>
                <a:cubicBezTo>
                  <a:pt x="1058859" y="18599"/>
                  <a:pt x="1001709" y="4744"/>
                  <a:pt x="1012100" y="23794"/>
                </a:cubicBezTo>
                <a:cubicBezTo>
                  <a:pt x="1019027" y="35051"/>
                  <a:pt x="1096959" y="28990"/>
                  <a:pt x="1106484" y="28990"/>
                </a:cubicBezTo>
                <a:close/>
                <a:moveTo>
                  <a:pt x="1221650" y="54101"/>
                </a:moveTo>
                <a:cubicBezTo>
                  <a:pt x="1203466" y="56699"/>
                  <a:pt x="1183550" y="55833"/>
                  <a:pt x="1164500" y="56699"/>
                </a:cubicBezTo>
                <a:cubicBezTo>
                  <a:pt x="1142852" y="58430"/>
                  <a:pt x="1121204" y="59296"/>
                  <a:pt x="1099557" y="59296"/>
                </a:cubicBezTo>
                <a:cubicBezTo>
                  <a:pt x="1090897" y="59296"/>
                  <a:pt x="1078775" y="60162"/>
                  <a:pt x="1070981" y="54967"/>
                </a:cubicBezTo>
                <a:cubicBezTo>
                  <a:pt x="1064920" y="51503"/>
                  <a:pt x="1059725" y="45442"/>
                  <a:pt x="1051932" y="47174"/>
                </a:cubicBezTo>
                <a:cubicBezTo>
                  <a:pt x="1036345" y="50637"/>
                  <a:pt x="1025954" y="67090"/>
                  <a:pt x="1047602" y="68821"/>
                </a:cubicBezTo>
                <a:cubicBezTo>
                  <a:pt x="1070115" y="69687"/>
                  <a:pt x="1091763" y="68821"/>
                  <a:pt x="1114277" y="68821"/>
                </a:cubicBezTo>
                <a:cubicBezTo>
                  <a:pt x="1137657" y="68821"/>
                  <a:pt x="1161902" y="68821"/>
                  <a:pt x="1185282" y="68821"/>
                </a:cubicBezTo>
                <a:cubicBezTo>
                  <a:pt x="1197404" y="68821"/>
                  <a:pt x="1233772" y="74883"/>
                  <a:pt x="1243297" y="66224"/>
                </a:cubicBezTo>
                <a:cubicBezTo>
                  <a:pt x="1243297" y="66224"/>
                  <a:pt x="1242432" y="66224"/>
                  <a:pt x="1243297" y="66224"/>
                </a:cubicBezTo>
                <a:cubicBezTo>
                  <a:pt x="1252822" y="57565"/>
                  <a:pt x="1245029" y="64492"/>
                  <a:pt x="1243297" y="66224"/>
                </a:cubicBezTo>
                <a:cubicBezTo>
                  <a:pt x="1263213" y="49771"/>
                  <a:pt x="1226845" y="53235"/>
                  <a:pt x="1221650" y="54101"/>
                </a:cubicBezTo>
                <a:close/>
                <a:moveTo>
                  <a:pt x="1238102" y="152815"/>
                </a:moveTo>
                <a:cubicBezTo>
                  <a:pt x="1213856" y="155412"/>
                  <a:pt x="1189611" y="161474"/>
                  <a:pt x="1165365" y="163205"/>
                </a:cubicBezTo>
                <a:cubicBezTo>
                  <a:pt x="1142852" y="164937"/>
                  <a:pt x="1120338" y="166669"/>
                  <a:pt x="1098691" y="164937"/>
                </a:cubicBezTo>
                <a:cubicBezTo>
                  <a:pt x="1079641" y="163205"/>
                  <a:pt x="1054529" y="150217"/>
                  <a:pt x="1035479" y="158010"/>
                </a:cubicBezTo>
                <a:cubicBezTo>
                  <a:pt x="1004307" y="170999"/>
                  <a:pt x="1054529" y="174462"/>
                  <a:pt x="1062322" y="174462"/>
                </a:cubicBezTo>
                <a:cubicBezTo>
                  <a:pt x="1070115" y="174462"/>
                  <a:pt x="1096959" y="179658"/>
                  <a:pt x="1103020" y="174462"/>
                </a:cubicBezTo>
                <a:cubicBezTo>
                  <a:pt x="1103886" y="173596"/>
                  <a:pt x="1103886" y="173596"/>
                  <a:pt x="1103020" y="174462"/>
                </a:cubicBezTo>
                <a:cubicBezTo>
                  <a:pt x="1109081" y="169267"/>
                  <a:pt x="1139388" y="173596"/>
                  <a:pt x="1145450" y="173596"/>
                </a:cubicBezTo>
                <a:cubicBezTo>
                  <a:pt x="1173159" y="172731"/>
                  <a:pt x="1201734" y="170999"/>
                  <a:pt x="1229443" y="169267"/>
                </a:cubicBezTo>
                <a:cubicBezTo>
                  <a:pt x="1234638" y="169267"/>
                  <a:pt x="1249359" y="170999"/>
                  <a:pt x="1252822" y="164937"/>
                </a:cubicBezTo>
                <a:cubicBezTo>
                  <a:pt x="1260615" y="154546"/>
                  <a:pt x="1244163" y="151949"/>
                  <a:pt x="1238102" y="152815"/>
                </a:cubicBezTo>
                <a:close/>
                <a:moveTo>
                  <a:pt x="2919698" y="1164196"/>
                </a:moveTo>
                <a:cubicBezTo>
                  <a:pt x="2894586" y="1166794"/>
                  <a:pt x="2871207" y="1156403"/>
                  <a:pt x="2846095" y="1155537"/>
                </a:cubicBezTo>
                <a:cubicBezTo>
                  <a:pt x="2831375" y="1154671"/>
                  <a:pt x="2785482" y="1145146"/>
                  <a:pt x="2777688" y="1164196"/>
                </a:cubicBezTo>
                <a:cubicBezTo>
                  <a:pt x="2773359" y="1174587"/>
                  <a:pt x="2855620" y="1172855"/>
                  <a:pt x="2859084" y="1173721"/>
                </a:cubicBezTo>
                <a:cubicBezTo>
                  <a:pt x="2885927" y="1174587"/>
                  <a:pt x="2912770" y="1177185"/>
                  <a:pt x="2938747" y="1178051"/>
                </a:cubicBezTo>
                <a:cubicBezTo>
                  <a:pt x="2953468" y="1178917"/>
                  <a:pt x="2972518" y="1184112"/>
                  <a:pt x="2989836" y="1186710"/>
                </a:cubicBezTo>
                <a:lnTo>
                  <a:pt x="2989836" y="1165062"/>
                </a:lnTo>
                <a:cubicBezTo>
                  <a:pt x="2988104" y="1165062"/>
                  <a:pt x="2986372" y="1165062"/>
                  <a:pt x="2984641" y="1165062"/>
                </a:cubicBezTo>
                <a:cubicBezTo>
                  <a:pt x="2961261" y="1162465"/>
                  <a:pt x="2943077" y="1161599"/>
                  <a:pt x="2919698" y="1164196"/>
                </a:cubicBezTo>
                <a:close/>
                <a:moveTo>
                  <a:pt x="1231175" y="101726"/>
                </a:moveTo>
                <a:cubicBezTo>
                  <a:pt x="1211259" y="106055"/>
                  <a:pt x="1238102" y="100860"/>
                  <a:pt x="1231175" y="101726"/>
                </a:cubicBezTo>
                <a:lnTo>
                  <a:pt x="1231175" y="101726"/>
                </a:lnTo>
                <a:close/>
                <a:moveTo>
                  <a:pt x="576547" y="32453"/>
                </a:moveTo>
                <a:cubicBezTo>
                  <a:pt x="597329" y="35917"/>
                  <a:pt x="619843" y="34185"/>
                  <a:pt x="640625" y="35051"/>
                </a:cubicBezTo>
                <a:cubicBezTo>
                  <a:pt x="666602" y="35051"/>
                  <a:pt x="691713" y="35917"/>
                  <a:pt x="717691" y="37649"/>
                </a:cubicBezTo>
                <a:cubicBezTo>
                  <a:pt x="735009" y="38515"/>
                  <a:pt x="773975" y="54967"/>
                  <a:pt x="789561" y="48905"/>
                </a:cubicBezTo>
                <a:cubicBezTo>
                  <a:pt x="810343" y="41112"/>
                  <a:pt x="777438" y="30721"/>
                  <a:pt x="771377" y="30721"/>
                </a:cubicBezTo>
                <a:cubicBezTo>
                  <a:pt x="749729" y="30721"/>
                  <a:pt x="728081" y="28990"/>
                  <a:pt x="707300" y="26392"/>
                </a:cubicBezTo>
                <a:cubicBezTo>
                  <a:pt x="682188" y="23794"/>
                  <a:pt x="657077" y="22062"/>
                  <a:pt x="631966" y="20330"/>
                </a:cubicBezTo>
                <a:cubicBezTo>
                  <a:pt x="617245" y="19465"/>
                  <a:pt x="580011" y="10805"/>
                  <a:pt x="566156" y="19465"/>
                </a:cubicBezTo>
                <a:cubicBezTo>
                  <a:pt x="551436" y="26392"/>
                  <a:pt x="570486" y="30721"/>
                  <a:pt x="576547" y="32453"/>
                </a:cubicBezTo>
                <a:close/>
                <a:moveTo>
                  <a:pt x="864895" y="35917"/>
                </a:moveTo>
                <a:cubicBezTo>
                  <a:pt x="900397" y="36783"/>
                  <a:pt x="936765" y="46308"/>
                  <a:pt x="972268" y="41112"/>
                </a:cubicBezTo>
                <a:cubicBezTo>
                  <a:pt x="968804" y="41978"/>
                  <a:pt x="954084" y="43710"/>
                  <a:pt x="972268" y="41112"/>
                </a:cubicBezTo>
                <a:cubicBezTo>
                  <a:pt x="973134" y="41112"/>
                  <a:pt x="973134" y="41112"/>
                  <a:pt x="972268" y="41112"/>
                </a:cubicBezTo>
                <a:cubicBezTo>
                  <a:pt x="976597" y="40246"/>
                  <a:pt x="988720" y="34185"/>
                  <a:pt x="986122" y="28124"/>
                </a:cubicBezTo>
                <a:cubicBezTo>
                  <a:pt x="983525" y="17733"/>
                  <a:pt x="954084" y="24660"/>
                  <a:pt x="947156" y="24660"/>
                </a:cubicBezTo>
                <a:cubicBezTo>
                  <a:pt x="909922" y="25526"/>
                  <a:pt x="870956" y="27258"/>
                  <a:pt x="833722" y="24660"/>
                </a:cubicBezTo>
                <a:cubicBezTo>
                  <a:pt x="833722" y="24660"/>
                  <a:pt x="799086" y="21196"/>
                  <a:pt x="812075" y="33319"/>
                </a:cubicBezTo>
                <a:cubicBezTo>
                  <a:pt x="821600" y="41112"/>
                  <a:pt x="854504" y="35917"/>
                  <a:pt x="864895" y="35917"/>
                </a:cubicBezTo>
                <a:close/>
                <a:moveTo>
                  <a:pt x="904727" y="60162"/>
                </a:moveTo>
                <a:cubicBezTo>
                  <a:pt x="880481" y="60162"/>
                  <a:pt x="856236" y="59296"/>
                  <a:pt x="831990" y="59296"/>
                </a:cubicBezTo>
                <a:cubicBezTo>
                  <a:pt x="821600" y="59296"/>
                  <a:pt x="786097" y="48905"/>
                  <a:pt x="779170" y="57565"/>
                </a:cubicBezTo>
                <a:cubicBezTo>
                  <a:pt x="765316" y="74017"/>
                  <a:pt x="802550" y="67955"/>
                  <a:pt x="805147" y="67090"/>
                </a:cubicBezTo>
                <a:cubicBezTo>
                  <a:pt x="822466" y="65358"/>
                  <a:pt x="843247" y="68821"/>
                  <a:pt x="860566" y="70553"/>
                </a:cubicBezTo>
                <a:cubicBezTo>
                  <a:pt x="883945" y="72285"/>
                  <a:pt x="908191" y="73151"/>
                  <a:pt x="931570" y="74883"/>
                </a:cubicBezTo>
                <a:cubicBezTo>
                  <a:pt x="945425" y="75749"/>
                  <a:pt x="969670" y="84408"/>
                  <a:pt x="983525" y="80078"/>
                </a:cubicBezTo>
                <a:cubicBezTo>
                  <a:pt x="997379" y="75749"/>
                  <a:pt x="989586" y="66224"/>
                  <a:pt x="979195" y="64492"/>
                </a:cubicBezTo>
                <a:cubicBezTo>
                  <a:pt x="954950" y="60162"/>
                  <a:pt x="929838" y="60162"/>
                  <a:pt x="904727" y="60162"/>
                </a:cubicBezTo>
                <a:close/>
                <a:moveTo>
                  <a:pt x="599927" y="57565"/>
                </a:moveTo>
                <a:cubicBezTo>
                  <a:pt x="601659" y="56699"/>
                  <a:pt x="600793" y="56699"/>
                  <a:pt x="599927" y="57565"/>
                </a:cubicBezTo>
                <a:lnTo>
                  <a:pt x="599927" y="57565"/>
                </a:lnTo>
                <a:close/>
                <a:moveTo>
                  <a:pt x="1103020" y="174462"/>
                </a:moveTo>
                <a:cubicBezTo>
                  <a:pt x="1103020" y="174462"/>
                  <a:pt x="1103020" y="174462"/>
                  <a:pt x="1103020" y="174462"/>
                </a:cubicBezTo>
                <a:cubicBezTo>
                  <a:pt x="1100422" y="176194"/>
                  <a:pt x="1102154" y="174462"/>
                  <a:pt x="1103020" y="174462"/>
                </a:cubicBezTo>
                <a:close/>
                <a:moveTo>
                  <a:pt x="988720" y="99128"/>
                </a:moveTo>
                <a:cubicBezTo>
                  <a:pt x="1012966" y="101726"/>
                  <a:pt x="1039809" y="95665"/>
                  <a:pt x="1064054" y="96530"/>
                </a:cubicBezTo>
                <a:cubicBezTo>
                  <a:pt x="1117740" y="98262"/>
                  <a:pt x="1179220" y="112117"/>
                  <a:pt x="1232041" y="102592"/>
                </a:cubicBezTo>
                <a:cubicBezTo>
                  <a:pt x="1250225" y="99128"/>
                  <a:pt x="1255420" y="81810"/>
                  <a:pt x="1232907" y="85274"/>
                </a:cubicBezTo>
                <a:cubicBezTo>
                  <a:pt x="1207795" y="88737"/>
                  <a:pt x="1181818" y="90469"/>
                  <a:pt x="1155841" y="90469"/>
                </a:cubicBezTo>
                <a:cubicBezTo>
                  <a:pt x="1127266" y="90469"/>
                  <a:pt x="1098691" y="89603"/>
                  <a:pt x="1070981" y="88737"/>
                </a:cubicBezTo>
                <a:cubicBezTo>
                  <a:pt x="1048468" y="87871"/>
                  <a:pt x="1027686" y="82676"/>
                  <a:pt x="1005172" y="84408"/>
                </a:cubicBezTo>
                <a:cubicBezTo>
                  <a:pt x="993916" y="84408"/>
                  <a:pt x="960145" y="96530"/>
                  <a:pt x="988720" y="99128"/>
                </a:cubicBezTo>
                <a:close/>
                <a:moveTo>
                  <a:pt x="2789811" y="1079337"/>
                </a:moveTo>
                <a:cubicBezTo>
                  <a:pt x="2769895" y="1081935"/>
                  <a:pt x="2775957" y="1097521"/>
                  <a:pt x="2792409" y="1099253"/>
                </a:cubicBezTo>
                <a:cubicBezTo>
                  <a:pt x="2811459" y="1100985"/>
                  <a:pt x="2830509" y="1098387"/>
                  <a:pt x="2848693" y="1100119"/>
                </a:cubicBezTo>
                <a:cubicBezTo>
                  <a:pt x="2880732" y="1102717"/>
                  <a:pt x="2911904" y="1105315"/>
                  <a:pt x="2943943" y="1106181"/>
                </a:cubicBezTo>
                <a:cubicBezTo>
                  <a:pt x="2953468" y="1106181"/>
                  <a:pt x="2973384" y="1109644"/>
                  <a:pt x="2988971" y="1108778"/>
                </a:cubicBezTo>
                <a:lnTo>
                  <a:pt x="2988971" y="1092326"/>
                </a:lnTo>
                <a:cubicBezTo>
                  <a:pt x="2975116" y="1090594"/>
                  <a:pt x="2959529" y="1090594"/>
                  <a:pt x="2956066" y="1089728"/>
                </a:cubicBezTo>
                <a:cubicBezTo>
                  <a:pt x="2902380" y="1087131"/>
                  <a:pt x="2843497" y="1072410"/>
                  <a:pt x="2789811" y="1079337"/>
                </a:cubicBezTo>
                <a:close/>
                <a:moveTo>
                  <a:pt x="1212125" y="295690"/>
                </a:moveTo>
                <a:cubicBezTo>
                  <a:pt x="1174025" y="303483"/>
                  <a:pt x="1131595" y="308678"/>
                  <a:pt x="1091763" y="306946"/>
                </a:cubicBezTo>
                <a:cubicBezTo>
                  <a:pt x="1081372" y="306080"/>
                  <a:pt x="1058859" y="293092"/>
                  <a:pt x="1053663" y="307812"/>
                </a:cubicBezTo>
                <a:cubicBezTo>
                  <a:pt x="1049334" y="319935"/>
                  <a:pt x="1099557" y="317337"/>
                  <a:pt x="1106484" y="315606"/>
                </a:cubicBezTo>
                <a:cubicBezTo>
                  <a:pt x="1110813" y="314740"/>
                  <a:pt x="1109081" y="314740"/>
                  <a:pt x="1106484" y="315606"/>
                </a:cubicBezTo>
                <a:cubicBezTo>
                  <a:pt x="1123802" y="311276"/>
                  <a:pt x="1144584" y="315606"/>
                  <a:pt x="1162768" y="314740"/>
                </a:cubicBezTo>
                <a:cubicBezTo>
                  <a:pt x="1185282" y="313008"/>
                  <a:pt x="1207795" y="313008"/>
                  <a:pt x="1231175" y="312142"/>
                </a:cubicBezTo>
                <a:cubicBezTo>
                  <a:pt x="1232907" y="312142"/>
                  <a:pt x="1276202" y="309544"/>
                  <a:pt x="1264079" y="298287"/>
                </a:cubicBezTo>
                <a:cubicBezTo>
                  <a:pt x="1253688" y="288762"/>
                  <a:pt x="1224247" y="293958"/>
                  <a:pt x="1212125" y="295690"/>
                </a:cubicBezTo>
                <a:close/>
                <a:moveTo>
                  <a:pt x="1063188" y="280969"/>
                </a:moveTo>
                <a:lnTo>
                  <a:pt x="1063188" y="280969"/>
                </a:lnTo>
                <a:cubicBezTo>
                  <a:pt x="1060591" y="282701"/>
                  <a:pt x="1062322" y="280969"/>
                  <a:pt x="1063188" y="280969"/>
                </a:cubicBezTo>
                <a:close/>
                <a:moveTo>
                  <a:pt x="2812325" y="1033444"/>
                </a:moveTo>
                <a:cubicBezTo>
                  <a:pt x="2799336" y="1033444"/>
                  <a:pt x="2791543" y="1035176"/>
                  <a:pt x="2788945" y="1047299"/>
                </a:cubicBezTo>
                <a:cubicBezTo>
                  <a:pt x="2787213" y="1053360"/>
                  <a:pt x="2769029" y="1049896"/>
                  <a:pt x="2770761" y="1058556"/>
                </a:cubicBezTo>
                <a:cubicBezTo>
                  <a:pt x="2773359" y="1070678"/>
                  <a:pt x="2814057" y="1069812"/>
                  <a:pt x="2822716" y="1070678"/>
                </a:cubicBezTo>
                <a:cubicBezTo>
                  <a:pt x="2847827" y="1072410"/>
                  <a:pt x="2872073" y="1072410"/>
                  <a:pt x="2897184" y="1073276"/>
                </a:cubicBezTo>
                <a:cubicBezTo>
                  <a:pt x="2914502" y="1073276"/>
                  <a:pt x="2970786" y="1085399"/>
                  <a:pt x="2985507" y="1074142"/>
                </a:cubicBezTo>
                <a:lnTo>
                  <a:pt x="2985507" y="1074142"/>
                </a:lnTo>
                <a:cubicBezTo>
                  <a:pt x="2995898" y="1065483"/>
                  <a:pt x="2976848" y="1061153"/>
                  <a:pt x="2970786" y="1061153"/>
                </a:cubicBezTo>
                <a:cubicBezTo>
                  <a:pt x="2947406" y="1059421"/>
                  <a:pt x="2924027" y="1061153"/>
                  <a:pt x="2900648" y="1060287"/>
                </a:cubicBezTo>
                <a:cubicBezTo>
                  <a:pt x="2878134" y="1060287"/>
                  <a:pt x="2856486" y="1055958"/>
                  <a:pt x="2833973" y="1055092"/>
                </a:cubicBezTo>
                <a:cubicBezTo>
                  <a:pt x="2824448" y="1055092"/>
                  <a:pt x="2801934" y="1049031"/>
                  <a:pt x="2792409" y="1051628"/>
                </a:cubicBezTo>
                <a:cubicBezTo>
                  <a:pt x="2824448" y="1042969"/>
                  <a:pt x="2863414" y="1050762"/>
                  <a:pt x="2896318" y="1051628"/>
                </a:cubicBezTo>
                <a:cubicBezTo>
                  <a:pt x="2916234" y="1051628"/>
                  <a:pt x="2935284" y="1052494"/>
                  <a:pt x="2955200" y="1051628"/>
                </a:cubicBezTo>
                <a:cubicBezTo>
                  <a:pt x="2964725" y="1051628"/>
                  <a:pt x="2977713" y="1053360"/>
                  <a:pt x="2989836" y="1053360"/>
                </a:cubicBezTo>
                <a:lnTo>
                  <a:pt x="2989836" y="1036908"/>
                </a:lnTo>
                <a:cubicBezTo>
                  <a:pt x="2974250" y="1036908"/>
                  <a:pt x="2957797" y="1036908"/>
                  <a:pt x="2942211" y="1036908"/>
                </a:cubicBezTo>
                <a:cubicBezTo>
                  <a:pt x="2898916" y="1035176"/>
                  <a:pt x="2855620" y="1031712"/>
                  <a:pt x="2812325" y="1033444"/>
                </a:cubicBezTo>
                <a:close/>
                <a:moveTo>
                  <a:pt x="1106484" y="315606"/>
                </a:moveTo>
                <a:lnTo>
                  <a:pt x="1106484" y="315606"/>
                </a:lnTo>
                <a:cubicBezTo>
                  <a:pt x="1098691" y="318203"/>
                  <a:pt x="1103020" y="316471"/>
                  <a:pt x="1106484" y="315606"/>
                </a:cubicBezTo>
                <a:close/>
                <a:moveTo>
                  <a:pt x="1067518" y="210830"/>
                </a:moveTo>
                <a:cubicBezTo>
                  <a:pt x="1111679" y="202171"/>
                  <a:pt x="1160170" y="203903"/>
                  <a:pt x="1205197" y="204769"/>
                </a:cubicBezTo>
                <a:cubicBezTo>
                  <a:pt x="1216454" y="204769"/>
                  <a:pt x="1244163" y="213428"/>
                  <a:pt x="1244163" y="194378"/>
                </a:cubicBezTo>
                <a:cubicBezTo>
                  <a:pt x="1244163" y="183121"/>
                  <a:pt x="1212990" y="190049"/>
                  <a:pt x="1206929" y="190915"/>
                </a:cubicBezTo>
                <a:cubicBezTo>
                  <a:pt x="1187013" y="194378"/>
                  <a:pt x="1166231" y="194378"/>
                  <a:pt x="1146316" y="196110"/>
                </a:cubicBezTo>
                <a:cubicBezTo>
                  <a:pt x="1126400" y="196976"/>
                  <a:pt x="1103886" y="202171"/>
                  <a:pt x="1083970" y="199574"/>
                </a:cubicBezTo>
                <a:cubicBezTo>
                  <a:pt x="1071847" y="197842"/>
                  <a:pt x="1056261" y="190049"/>
                  <a:pt x="1046736" y="202171"/>
                </a:cubicBezTo>
                <a:cubicBezTo>
                  <a:pt x="1034613" y="214294"/>
                  <a:pt x="1060591" y="212562"/>
                  <a:pt x="1067518" y="210830"/>
                </a:cubicBezTo>
                <a:cubicBezTo>
                  <a:pt x="1095227" y="205635"/>
                  <a:pt x="1070981" y="209965"/>
                  <a:pt x="1067518" y="210830"/>
                </a:cubicBezTo>
                <a:close/>
                <a:moveTo>
                  <a:pt x="1067518" y="210830"/>
                </a:moveTo>
                <a:lnTo>
                  <a:pt x="1067518" y="210830"/>
                </a:lnTo>
                <a:cubicBezTo>
                  <a:pt x="1066652" y="210830"/>
                  <a:pt x="1066652" y="210830"/>
                  <a:pt x="1067518" y="210830"/>
                </a:cubicBezTo>
                <a:close/>
                <a:moveTo>
                  <a:pt x="2863414" y="1120035"/>
                </a:moveTo>
                <a:cubicBezTo>
                  <a:pt x="2846095" y="1114840"/>
                  <a:pt x="2805398" y="1107046"/>
                  <a:pt x="2788079" y="1116571"/>
                </a:cubicBezTo>
                <a:cubicBezTo>
                  <a:pt x="2762102" y="1132158"/>
                  <a:pt x="2796739" y="1133024"/>
                  <a:pt x="2808861" y="1133024"/>
                </a:cubicBezTo>
                <a:cubicBezTo>
                  <a:pt x="2834838" y="1133890"/>
                  <a:pt x="2860816" y="1136487"/>
                  <a:pt x="2886793" y="1139951"/>
                </a:cubicBezTo>
                <a:cubicBezTo>
                  <a:pt x="2897184" y="1140817"/>
                  <a:pt x="2953468" y="1151208"/>
                  <a:pt x="2989836" y="1151208"/>
                </a:cubicBezTo>
                <a:lnTo>
                  <a:pt x="2989836" y="1129560"/>
                </a:lnTo>
                <a:cubicBezTo>
                  <a:pt x="2969054" y="1127828"/>
                  <a:pt x="2945675" y="1127828"/>
                  <a:pt x="2942211" y="1127828"/>
                </a:cubicBezTo>
                <a:cubicBezTo>
                  <a:pt x="2917966" y="1126962"/>
                  <a:pt x="2885927" y="1126962"/>
                  <a:pt x="2863414" y="1120035"/>
                </a:cubicBezTo>
                <a:close/>
                <a:moveTo>
                  <a:pt x="1238102" y="259321"/>
                </a:moveTo>
                <a:cubicBezTo>
                  <a:pt x="1187013" y="267981"/>
                  <a:pt x="1135925" y="269712"/>
                  <a:pt x="1083970" y="269712"/>
                </a:cubicBezTo>
                <a:cubicBezTo>
                  <a:pt x="1071847" y="269712"/>
                  <a:pt x="1053663" y="261919"/>
                  <a:pt x="1041541" y="268846"/>
                </a:cubicBezTo>
                <a:cubicBezTo>
                  <a:pt x="1029418" y="276640"/>
                  <a:pt x="1055395" y="286165"/>
                  <a:pt x="1062322" y="280103"/>
                </a:cubicBezTo>
                <a:cubicBezTo>
                  <a:pt x="1063188" y="279237"/>
                  <a:pt x="1063188" y="279237"/>
                  <a:pt x="1062322" y="280103"/>
                </a:cubicBezTo>
                <a:cubicBezTo>
                  <a:pt x="1069250" y="274042"/>
                  <a:pt x="1103020" y="279237"/>
                  <a:pt x="1111679" y="279237"/>
                </a:cubicBezTo>
                <a:cubicBezTo>
                  <a:pt x="1140254" y="278371"/>
                  <a:pt x="1168829" y="278371"/>
                  <a:pt x="1197404" y="277505"/>
                </a:cubicBezTo>
                <a:cubicBezTo>
                  <a:pt x="1213856" y="276640"/>
                  <a:pt x="1232041" y="278371"/>
                  <a:pt x="1249359" y="275774"/>
                </a:cubicBezTo>
                <a:cubicBezTo>
                  <a:pt x="1276202" y="270578"/>
                  <a:pt x="1257152" y="256724"/>
                  <a:pt x="1238102" y="259321"/>
                </a:cubicBezTo>
                <a:close/>
                <a:moveTo>
                  <a:pt x="1083104" y="242003"/>
                </a:moveTo>
                <a:cubicBezTo>
                  <a:pt x="1116009" y="239405"/>
                  <a:pt x="1148913" y="239405"/>
                  <a:pt x="1181818" y="238540"/>
                </a:cubicBezTo>
                <a:cubicBezTo>
                  <a:pt x="1184416" y="238540"/>
                  <a:pt x="1257152" y="237674"/>
                  <a:pt x="1241566" y="224685"/>
                </a:cubicBezTo>
                <a:cubicBezTo>
                  <a:pt x="1233772" y="218624"/>
                  <a:pt x="1212125" y="224685"/>
                  <a:pt x="1203466" y="225551"/>
                </a:cubicBezTo>
                <a:cubicBezTo>
                  <a:pt x="1185282" y="227283"/>
                  <a:pt x="1166231" y="228149"/>
                  <a:pt x="1148047" y="229015"/>
                </a:cubicBezTo>
                <a:cubicBezTo>
                  <a:pt x="1111679" y="231612"/>
                  <a:pt x="1046736" y="220356"/>
                  <a:pt x="1039809" y="231612"/>
                </a:cubicBezTo>
                <a:cubicBezTo>
                  <a:pt x="1039809" y="248930"/>
                  <a:pt x="1073579" y="242003"/>
                  <a:pt x="1083104" y="242003"/>
                </a:cubicBezTo>
                <a:close/>
                <a:moveTo>
                  <a:pt x="1229443" y="120776"/>
                </a:moveTo>
                <a:cubicBezTo>
                  <a:pt x="1207795" y="126837"/>
                  <a:pt x="1185282" y="126837"/>
                  <a:pt x="1162768" y="126837"/>
                </a:cubicBezTo>
                <a:cubicBezTo>
                  <a:pt x="1139388" y="126837"/>
                  <a:pt x="1116875" y="125971"/>
                  <a:pt x="1093495" y="125106"/>
                </a:cubicBezTo>
                <a:cubicBezTo>
                  <a:pt x="1074445" y="124240"/>
                  <a:pt x="1049334" y="115580"/>
                  <a:pt x="1031150" y="119044"/>
                </a:cubicBezTo>
                <a:cubicBezTo>
                  <a:pt x="1007770" y="123374"/>
                  <a:pt x="1025954" y="136362"/>
                  <a:pt x="1040675" y="135496"/>
                </a:cubicBezTo>
                <a:cubicBezTo>
                  <a:pt x="1062322" y="134630"/>
                  <a:pt x="1083970" y="134630"/>
                  <a:pt x="1105618" y="135496"/>
                </a:cubicBezTo>
                <a:cubicBezTo>
                  <a:pt x="1129863" y="136362"/>
                  <a:pt x="1154109" y="137228"/>
                  <a:pt x="1179220" y="138094"/>
                </a:cubicBezTo>
                <a:cubicBezTo>
                  <a:pt x="1193941" y="138960"/>
                  <a:pt x="1234638" y="146753"/>
                  <a:pt x="1246761" y="136362"/>
                </a:cubicBezTo>
                <a:cubicBezTo>
                  <a:pt x="1245029" y="138094"/>
                  <a:pt x="1244163" y="138960"/>
                  <a:pt x="1246761" y="136362"/>
                </a:cubicBezTo>
                <a:cubicBezTo>
                  <a:pt x="1250225" y="132899"/>
                  <a:pt x="1248493" y="134630"/>
                  <a:pt x="1246761" y="136362"/>
                </a:cubicBezTo>
                <a:cubicBezTo>
                  <a:pt x="1264079" y="120776"/>
                  <a:pt x="1239834" y="118178"/>
                  <a:pt x="1229443" y="120776"/>
                </a:cubicBezTo>
                <a:close/>
                <a:moveTo>
                  <a:pt x="2941346" y="1239531"/>
                </a:moveTo>
                <a:cubicBezTo>
                  <a:pt x="2913636" y="1239531"/>
                  <a:pt x="2885927" y="1239531"/>
                  <a:pt x="2857352" y="1238665"/>
                </a:cubicBezTo>
                <a:cubicBezTo>
                  <a:pt x="2839168" y="1238665"/>
                  <a:pt x="2818386" y="1228274"/>
                  <a:pt x="2801068" y="1231737"/>
                </a:cubicBezTo>
                <a:cubicBezTo>
                  <a:pt x="2786348" y="1235201"/>
                  <a:pt x="2781152" y="1245592"/>
                  <a:pt x="2798470" y="1249921"/>
                </a:cubicBezTo>
                <a:cubicBezTo>
                  <a:pt x="2821850" y="1255983"/>
                  <a:pt x="2849559" y="1253385"/>
                  <a:pt x="2872938" y="1253385"/>
                </a:cubicBezTo>
                <a:cubicBezTo>
                  <a:pt x="2902380" y="1254251"/>
                  <a:pt x="2931820" y="1253385"/>
                  <a:pt x="2961261" y="1254251"/>
                </a:cubicBezTo>
                <a:cubicBezTo>
                  <a:pt x="2966457" y="1254251"/>
                  <a:pt x="2977713" y="1256849"/>
                  <a:pt x="2988971" y="1259446"/>
                </a:cubicBezTo>
                <a:lnTo>
                  <a:pt x="2988971" y="1240396"/>
                </a:lnTo>
                <a:cubicBezTo>
                  <a:pt x="2969054" y="1238665"/>
                  <a:pt x="2944809" y="1239531"/>
                  <a:pt x="2941346" y="1239531"/>
                </a:cubicBezTo>
                <a:close/>
                <a:moveTo>
                  <a:pt x="93370" y="1395394"/>
                </a:moveTo>
                <a:cubicBezTo>
                  <a:pt x="140129" y="1391931"/>
                  <a:pt x="186888" y="1393662"/>
                  <a:pt x="233647" y="1392796"/>
                </a:cubicBezTo>
                <a:cubicBezTo>
                  <a:pt x="250966" y="1391931"/>
                  <a:pt x="250100" y="1381540"/>
                  <a:pt x="234513" y="1377210"/>
                </a:cubicBezTo>
                <a:cubicBezTo>
                  <a:pt x="218061" y="1372881"/>
                  <a:pt x="199877" y="1373747"/>
                  <a:pt x="183424" y="1375478"/>
                </a:cubicBezTo>
                <a:cubicBezTo>
                  <a:pt x="179095" y="1375478"/>
                  <a:pt x="144459" y="1378076"/>
                  <a:pt x="181693" y="1375478"/>
                </a:cubicBezTo>
                <a:cubicBezTo>
                  <a:pt x="131470" y="1378942"/>
                  <a:pt x="81247" y="1382406"/>
                  <a:pt x="31024" y="1386735"/>
                </a:cubicBezTo>
                <a:cubicBezTo>
                  <a:pt x="19768" y="1387601"/>
                  <a:pt x="4181" y="1391065"/>
                  <a:pt x="18902" y="1402321"/>
                </a:cubicBezTo>
                <a:cubicBezTo>
                  <a:pt x="30159" y="1410115"/>
                  <a:pt x="78649" y="1396260"/>
                  <a:pt x="93370" y="1395394"/>
                </a:cubicBezTo>
                <a:close/>
                <a:moveTo>
                  <a:pt x="206804" y="1258581"/>
                </a:moveTo>
                <a:lnTo>
                  <a:pt x="206804" y="1258581"/>
                </a:lnTo>
                <a:cubicBezTo>
                  <a:pt x="201609" y="1258581"/>
                  <a:pt x="164375" y="1259446"/>
                  <a:pt x="206804" y="1258581"/>
                </a:cubicBezTo>
                <a:close/>
                <a:moveTo>
                  <a:pt x="558363" y="73151"/>
                </a:moveTo>
                <a:cubicBezTo>
                  <a:pt x="607720" y="71419"/>
                  <a:pt x="654479" y="68821"/>
                  <a:pt x="703836" y="71419"/>
                </a:cubicBezTo>
                <a:cubicBezTo>
                  <a:pt x="722886" y="72285"/>
                  <a:pt x="741070" y="76615"/>
                  <a:pt x="759254" y="77480"/>
                </a:cubicBezTo>
                <a:cubicBezTo>
                  <a:pt x="780036" y="78346"/>
                  <a:pt x="774841" y="57565"/>
                  <a:pt x="754925" y="61894"/>
                </a:cubicBezTo>
                <a:cubicBezTo>
                  <a:pt x="732411" y="67090"/>
                  <a:pt x="708166" y="61894"/>
                  <a:pt x="684786" y="61028"/>
                </a:cubicBezTo>
                <a:cubicBezTo>
                  <a:pt x="653613" y="59296"/>
                  <a:pt x="624172" y="56699"/>
                  <a:pt x="593000" y="57565"/>
                </a:cubicBezTo>
                <a:cubicBezTo>
                  <a:pt x="593865" y="57565"/>
                  <a:pt x="595597" y="57565"/>
                  <a:pt x="597329" y="57565"/>
                </a:cubicBezTo>
                <a:cubicBezTo>
                  <a:pt x="596463" y="57565"/>
                  <a:pt x="594731" y="57565"/>
                  <a:pt x="593000" y="57565"/>
                </a:cubicBezTo>
                <a:cubicBezTo>
                  <a:pt x="580011" y="57565"/>
                  <a:pt x="567888" y="55833"/>
                  <a:pt x="554899" y="57565"/>
                </a:cubicBezTo>
                <a:cubicBezTo>
                  <a:pt x="538447" y="60162"/>
                  <a:pt x="541911" y="73151"/>
                  <a:pt x="558363" y="73151"/>
                </a:cubicBezTo>
                <a:close/>
                <a:moveTo>
                  <a:pt x="2807995" y="1194503"/>
                </a:moveTo>
                <a:cubicBezTo>
                  <a:pt x="2798470" y="1196235"/>
                  <a:pt x="2774225" y="1212687"/>
                  <a:pt x="2794141" y="1218749"/>
                </a:cubicBezTo>
                <a:cubicBezTo>
                  <a:pt x="2801934" y="1221346"/>
                  <a:pt x="2811459" y="1215285"/>
                  <a:pt x="2819252" y="1214419"/>
                </a:cubicBezTo>
                <a:cubicBezTo>
                  <a:pt x="2834838" y="1212687"/>
                  <a:pt x="2851291" y="1212687"/>
                  <a:pt x="2867743" y="1213553"/>
                </a:cubicBezTo>
                <a:cubicBezTo>
                  <a:pt x="2894586" y="1214419"/>
                  <a:pt x="2920563" y="1216151"/>
                  <a:pt x="2946541" y="1218749"/>
                </a:cubicBezTo>
                <a:cubicBezTo>
                  <a:pt x="2959529" y="1219615"/>
                  <a:pt x="2975116" y="1223078"/>
                  <a:pt x="2988971" y="1223944"/>
                </a:cubicBezTo>
                <a:lnTo>
                  <a:pt x="2988971" y="1204894"/>
                </a:lnTo>
                <a:cubicBezTo>
                  <a:pt x="2969054" y="1204894"/>
                  <a:pt x="2950870" y="1202296"/>
                  <a:pt x="2930088" y="1200565"/>
                </a:cubicBezTo>
                <a:cubicBezTo>
                  <a:pt x="2892854" y="1197967"/>
                  <a:pt x="2846961" y="1189308"/>
                  <a:pt x="2807995" y="1194503"/>
                </a:cubicBezTo>
                <a:close/>
                <a:moveTo>
                  <a:pt x="78649" y="1358160"/>
                </a:moveTo>
                <a:cubicBezTo>
                  <a:pt x="124543" y="1354696"/>
                  <a:pt x="169570" y="1348635"/>
                  <a:pt x="216329" y="1351233"/>
                </a:cubicBezTo>
                <a:cubicBezTo>
                  <a:pt x="221524" y="1351233"/>
                  <a:pt x="261356" y="1354696"/>
                  <a:pt x="244038" y="1339110"/>
                </a:cubicBezTo>
                <a:cubicBezTo>
                  <a:pt x="228452" y="1326122"/>
                  <a:pt x="195547" y="1333049"/>
                  <a:pt x="177363" y="1333915"/>
                </a:cubicBezTo>
                <a:cubicBezTo>
                  <a:pt x="180827" y="1333915"/>
                  <a:pt x="181693" y="1333915"/>
                  <a:pt x="177363" y="1333915"/>
                </a:cubicBezTo>
                <a:lnTo>
                  <a:pt x="177363" y="1333915"/>
                </a:lnTo>
                <a:cubicBezTo>
                  <a:pt x="166972" y="1333915"/>
                  <a:pt x="136665" y="1335646"/>
                  <a:pt x="177363" y="1333915"/>
                </a:cubicBezTo>
                <a:cubicBezTo>
                  <a:pt x="127140" y="1335646"/>
                  <a:pt x="78649" y="1346903"/>
                  <a:pt x="28427" y="1348635"/>
                </a:cubicBezTo>
                <a:cubicBezTo>
                  <a:pt x="21500" y="1348635"/>
                  <a:pt x="7645" y="1346903"/>
                  <a:pt x="1584" y="1352965"/>
                </a:cubicBezTo>
                <a:cubicBezTo>
                  <a:pt x="-4478" y="1359026"/>
                  <a:pt x="8511" y="1365953"/>
                  <a:pt x="12841" y="1365953"/>
                </a:cubicBezTo>
                <a:cubicBezTo>
                  <a:pt x="32756" y="1369417"/>
                  <a:pt x="58734" y="1359026"/>
                  <a:pt x="78649" y="1358160"/>
                </a:cubicBezTo>
                <a:close/>
                <a:moveTo>
                  <a:pt x="199877" y="1454276"/>
                </a:moveTo>
                <a:cubicBezTo>
                  <a:pt x="201609" y="1452544"/>
                  <a:pt x="202475" y="1451678"/>
                  <a:pt x="199877" y="1454276"/>
                </a:cubicBezTo>
                <a:lnTo>
                  <a:pt x="199877" y="1454276"/>
                </a:lnTo>
                <a:close/>
                <a:moveTo>
                  <a:pt x="2818386" y="1268971"/>
                </a:moveTo>
                <a:cubicBezTo>
                  <a:pt x="2813191" y="1268971"/>
                  <a:pt x="2771627" y="1282826"/>
                  <a:pt x="2794141" y="1288887"/>
                </a:cubicBezTo>
                <a:cubicBezTo>
                  <a:pt x="2814057" y="1294083"/>
                  <a:pt x="2841766" y="1288887"/>
                  <a:pt x="2862547" y="1288887"/>
                </a:cubicBezTo>
                <a:cubicBezTo>
                  <a:pt x="2891122" y="1289753"/>
                  <a:pt x="2919698" y="1289753"/>
                  <a:pt x="2948273" y="1293217"/>
                </a:cubicBezTo>
                <a:cubicBezTo>
                  <a:pt x="2955200" y="1294083"/>
                  <a:pt x="2973384" y="1299278"/>
                  <a:pt x="2989836" y="1301010"/>
                </a:cubicBezTo>
                <a:lnTo>
                  <a:pt x="2989836" y="1280228"/>
                </a:lnTo>
                <a:cubicBezTo>
                  <a:pt x="2979445" y="1278497"/>
                  <a:pt x="2969920" y="1278497"/>
                  <a:pt x="2966457" y="1277631"/>
                </a:cubicBezTo>
                <a:cubicBezTo>
                  <a:pt x="2917100" y="1273301"/>
                  <a:pt x="2868609" y="1266374"/>
                  <a:pt x="2818386" y="1268971"/>
                </a:cubicBezTo>
                <a:close/>
                <a:moveTo>
                  <a:pt x="56136" y="1475924"/>
                </a:moveTo>
                <a:cubicBezTo>
                  <a:pt x="109822" y="1471594"/>
                  <a:pt x="162643" y="1466399"/>
                  <a:pt x="216329" y="1468131"/>
                </a:cubicBezTo>
                <a:cubicBezTo>
                  <a:pt x="224988" y="1468131"/>
                  <a:pt x="233647" y="1469862"/>
                  <a:pt x="242306" y="1469862"/>
                </a:cubicBezTo>
                <a:cubicBezTo>
                  <a:pt x="251831" y="1468997"/>
                  <a:pt x="255295" y="1458605"/>
                  <a:pt x="244904" y="1456008"/>
                </a:cubicBezTo>
                <a:cubicBezTo>
                  <a:pt x="235379" y="1452544"/>
                  <a:pt x="207670" y="1447349"/>
                  <a:pt x="199011" y="1455142"/>
                </a:cubicBezTo>
                <a:cubicBezTo>
                  <a:pt x="197279" y="1456874"/>
                  <a:pt x="198145" y="1456008"/>
                  <a:pt x="199011" y="1455142"/>
                </a:cubicBezTo>
                <a:cubicBezTo>
                  <a:pt x="191218" y="1462069"/>
                  <a:pt x="163509" y="1456874"/>
                  <a:pt x="153118" y="1456874"/>
                </a:cubicBezTo>
                <a:cubicBezTo>
                  <a:pt x="124543" y="1457740"/>
                  <a:pt x="96834" y="1460337"/>
                  <a:pt x="68259" y="1462935"/>
                </a:cubicBezTo>
                <a:cubicBezTo>
                  <a:pt x="64795" y="1462935"/>
                  <a:pt x="14572" y="1462069"/>
                  <a:pt x="16304" y="1470728"/>
                </a:cubicBezTo>
                <a:cubicBezTo>
                  <a:pt x="21500" y="1488046"/>
                  <a:pt x="44013" y="1476790"/>
                  <a:pt x="56136" y="1475924"/>
                </a:cubicBezTo>
                <a:close/>
                <a:moveTo>
                  <a:pt x="199877" y="1454276"/>
                </a:moveTo>
                <a:cubicBezTo>
                  <a:pt x="199877" y="1454276"/>
                  <a:pt x="199877" y="1454276"/>
                  <a:pt x="199877" y="1454276"/>
                </a:cubicBezTo>
                <a:lnTo>
                  <a:pt x="199877" y="1454276"/>
                </a:lnTo>
                <a:cubicBezTo>
                  <a:pt x="199877" y="1454276"/>
                  <a:pt x="199877" y="1454276"/>
                  <a:pt x="199877" y="1454276"/>
                </a:cubicBezTo>
                <a:close/>
                <a:moveTo>
                  <a:pt x="14572" y="1285424"/>
                </a:moveTo>
                <a:cubicBezTo>
                  <a:pt x="25829" y="1288021"/>
                  <a:pt x="38818" y="1288887"/>
                  <a:pt x="50075" y="1288021"/>
                </a:cubicBezTo>
                <a:cubicBezTo>
                  <a:pt x="105493" y="1282826"/>
                  <a:pt x="162643" y="1272435"/>
                  <a:pt x="218061" y="1274167"/>
                </a:cubicBezTo>
                <a:cubicBezTo>
                  <a:pt x="221524" y="1274167"/>
                  <a:pt x="262222" y="1268971"/>
                  <a:pt x="243172" y="1260312"/>
                </a:cubicBezTo>
                <a:cubicBezTo>
                  <a:pt x="232781" y="1255117"/>
                  <a:pt x="218061" y="1258581"/>
                  <a:pt x="206804" y="1258581"/>
                </a:cubicBezTo>
                <a:cubicBezTo>
                  <a:pt x="207670" y="1258581"/>
                  <a:pt x="207670" y="1258581"/>
                  <a:pt x="206804" y="1258581"/>
                </a:cubicBezTo>
                <a:cubicBezTo>
                  <a:pt x="150520" y="1260312"/>
                  <a:pt x="95968" y="1271569"/>
                  <a:pt x="39684" y="1273301"/>
                </a:cubicBezTo>
                <a:cubicBezTo>
                  <a:pt x="35354" y="1272435"/>
                  <a:pt x="-5344" y="1280228"/>
                  <a:pt x="14572" y="1285424"/>
                </a:cubicBezTo>
                <a:close/>
                <a:moveTo>
                  <a:pt x="262222" y="89603"/>
                </a:moveTo>
                <a:lnTo>
                  <a:pt x="262222" y="89603"/>
                </a:lnTo>
                <a:lnTo>
                  <a:pt x="262222" y="89603"/>
                </a:lnTo>
                <a:lnTo>
                  <a:pt x="262222" y="89603"/>
                </a:lnTo>
                <a:close/>
                <a:moveTo>
                  <a:pt x="262222" y="89603"/>
                </a:moveTo>
                <a:lnTo>
                  <a:pt x="262222" y="89603"/>
                </a:lnTo>
                <a:cubicBezTo>
                  <a:pt x="262222" y="89603"/>
                  <a:pt x="262222" y="89603"/>
                  <a:pt x="262222" y="89603"/>
                </a:cubicBezTo>
                <a:cubicBezTo>
                  <a:pt x="262222" y="89603"/>
                  <a:pt x="262222" y="89603"/>
                  <a:pt x="262222" y="89603"/>
                </a:cubicBezTo>
                <a:close/>
                <a:moveTo>
                  <a:pt x="298591" y="34185"/>
                </a:moveTo>
                <a:cubicBezTo>
                  <a:pt x="325434" y="33319"/>
                  <a:pt x="352277" y="34185"/>
                  <a:pt x="379120" y="35917"/>
                </a:cubicBezTo>
                <a:cubicBezTo>
                  <a:pt x="402500" y="37649"/>
                  <a:pt x="425879" y="39380"/>
                  <a:pt x="450125" y="41978"/>
                </a:cubicBezTo>
                <a:cubicBezTo>
                  <a:pt x="468309" y="44576"/>
                  <a:pt x="503811" y="55833"/>
                  <a:pt x="520263" y="43710"/>
                </a:cubicBezTo>
                <a:cubicBezTo>
                  <a:pt x="534984" y="31587"/>
                  <a:pt x="501213" y="32453"/>
                  <a:pt x="496884" y="32453"/>
                </a:cubicBezTo>
                <a:cubicBezTo>
                  <a:pt x="470906" y="31587"/>
                  <a:pt x="444063" y="29855"/>
                  <a:pt x="418086" y="27258"/>
                </a:cubicBezTo>
                <a:cubicBezTo>
                  <a:pt x="392975" y="25526"/>
                  <a:pt x="368729" y="22928"/>
                  <a:pt x="343618" y="21196"/>
                </a:cubicBezTo>
                <a:cubicBezTo>
                  <a:pt x="325434" y="20330"/>
                  <a:pt x="294261" y="11671"/>
                  <a:pt x="276943" y="17733"/>
                </a:cubicBezTo>
                <a:lnTo>
                  <a:pt x="276943" y="17733"/>
                </a:lnTo>
                <a:cubicBezTo>
                  <a:pt x="274345" y="18599"/>
                  <a:pt x="275211" y="18599"/>
                  <a:pt x="276943" y="17733"/>
                </a:cubicBezTo>
                <a:cubicBezTo>
                  <a:pt x="250100" y="27258"/>
                  <a:pt x="289931" y="35051"/>
                  <a:pt x="298591" y="34185"/>
                </a:cubicBezTo>
                <a:close/>
                <a:moveTo>
                  <a:pt x="19768" y="510435"/>
                </a:moveTo>
                <a:cubicBezTo>
                  <a:pt x="36220" y="519094"/>
                  <a:pt x="69125" y="506106"/>
                  <a:pt x="87309" y="506106"/>
                </a:cubicBezTo>
                <a:cubicBezTo>
                  <a:pt x="130604" y="505240"/>
                  <a:pt x="174765" y="512167"/>
                  <a:pt x="217195" y="509569"/>
                </a:cubicBezTo>
                <a:cubicBezTo>
                  <a:pt x="224988" y="509569"/>
                  <a:pt x="249234" y="494849"/>
                  <a:pt x="233647" y="487921"/>
                </a:cubicBezTo>
                <a:cubicBezTo>
                  <a:pt x="221524" y="482726"/>
                  <a:pt x="192950" y="480128"/>
                  <a:pt x="180827" y="483592"/>
                </a:cubicBezTo>
                <a:cubicBezTo>
                  <a:pt x="180827" y="483592"/>
                  <a:pt x="180827" y="483592"/>
                  <a:pt x="179961" y="483592"/>
                </a:cubicBezTo>
                <a:cubicBezTo>
                  <a:pt x="160045" y="488787"/>
                  <a:pt x="138397" y="485324"/>
                  <a:pt x="117615" y="485324"/>
                </a:cubicBezTo>
                <a:cubicBezTo>
                  <a:pt x="94236" y="485324"/>
                  <a:pt x="71722" y="488787"/>
                  <a:pt x="48343" y="491385"/>
                </a:cubicBezTo>
                <a:cubicBezTo>
                  <a:pt x="44879" y="492251"/>
                  <a:pt x="-1880" y="498312"/>
                  <a:pt x="19768" y="510435"/>
                </a:cubicBezTo>
                <a:close/>
                <a:moveTo>
                  <a:pt x="318506" y="104324"/>
                </a:moveTo>
                <a:cubicBezTo>
                  <a:pt x="349679" y="105190"/>
                  <a:pt x="379986" y="106055"/>
                  <a:pt x="410293" y="108653"/>
                </a:cubicBezTo>
                <a:cubicBezTo>
                  <a:pt x="441466" y="110385"/>
                  <a:pt x="472638" y="112117"/>
                  <a:pt x="502945" y="118178"/>
                </a:cubicBezTo>
                <a:cubicBezTo>
                  <a:pt x="513336" y="119910"/>
                  <a:pt x="550570" y="132033"/>
                  <a:pt x="557497" y="117312"/>
                </a:cubicBezTo>
                <a:cubicBezTo>
                  <a:pt x="562693" y="105190"/>
                  <a:pt x="514202" y="107787"/>
                  <a:pt x="509006" y="106921"/>
                </a:cubicBezTo>
                <a:cubicBezTo>
                  <a:pt x="477834" y="104324"/>
                  <a:pt x="446661" y="99994"/>
                  <a:pt x="415488" y="97396"/>
                </a:cubicBezTo>
                <a:cubicBezTo>
                  <a:pt x="386047" y="93933"/>
                  <a:pt x="356606" y="93933"/>
                  <a:pt x="327165" y="91335"/>
                </a:cubicBezTo>
                <a:cubicBezTo>
                  <a:pt x="311579" y="90469"/>
                  <a:pt x="275211" y="79212"/>
                  <a:pt x="262222" y="89603"/>
                </a:cubicBezTo>
                <a:cubicBezTo>
                  <a:pt x="262222" y="89603"/>
                  <a:pt x="262222" y="89603"/>
                  <a:pt x="262222" y="89603"/>
                </a:cubicBezTo>
                <a:cubicBezTo>
                  <a:pt x="241440" y="106055"/>
                  <a:pt x="311579" y="104324"/>
                  <a:pt x="318506" y="104324"/>
                </a:cubicBezTo>
                <a:close/>
                <a:moveTo>
                  <a:pt x="37086" y="35917"/>
                </a:moveTo>
                <a:cubicBezTo>
                  <a:pt x="58734" y="35051"/>
                  <a:pt x="79515" y="35051"/>
                  <a:pt x="101163" y="37649"/>
                </a:cubicBezTo>
                <a:cubicBezTo>
                  <a:pt x="125409" y="40246"/>
                  <a:pt x="149654" y="42844"/>
                  <a:pt x="174765" y="44576"/>
                </a:cubicBezTo>
                <a:cubicBezTo>
                  <a:pt x="186888" y="45442"/>
                  <a:pt x="230184" y="54967"/>
                  <a:pt x="239709" y="46308"/>
                </a:cubicBezTo>
                <a:cubicBezTo>
                  <a:pt x="254429" y="31587"/>
                  <a:pt x="231915" y="30721"/>
                  <a:pt x="221524" y="30721"/>
                </a:cubicBezTo>
                <a:cubicBezTo>
                  <a:pt x="201609" y="31587"/>
                  <a:pt x="181693" y="28124"/>
                  <a:pt x="161777" y="25526"/>
                </a:cubicBezTo>
                <a:cubicBezTo>
                  <a:pt x="122811" y="20330"/>
                  <a:pt x="66527" y="6476"/>
                  <a:pt x="28427" y="19465"/>
                </a:cubicBezTo>
                <a:cubicBezTo>
                  <a:pt x="11109" y="25526"/>
                  <a:pt x="27561" y="35917"/>
                  <a:pt x="37086" y="35917"/>
                </a:cubicBezTo>
                <a:close/>
                <a:moveTo>
                  <a:pt x="93370" y="117312"/>
                </a:moveTo>
                <a:cubicBezTo>
                  <a:pt x="121079" y="117312"/>
                  <a:pt x="148788" y="117312"/>
                  <a:pt x="177363" y="118178"/>
                </a:cubicBezTo>
                <a:cubicBezTo>
                  <a:pt x="195547" y="118178"/>
                  <a:pt x="216329" y="128569"/>
                  <a:pt x="233647" y="125106"/>
                </a:cubicBezTo>
                <a:cubicBezTo>
                  <a:pt x="248368" y="121642"/>
                  <a:pt x="253563" y="111251"/>
                  <a:pt x="236245" y="106921"/>
                </a:cubicBezTo>
                <a:cubicBezTo>
                  <a:pt x="212865" y="100860"/>
                  <a:pt x="185156" y="103458"/>
                  <a:pt x="161777" y="103458"/>
                </a:cubicBezTo>
                <a:cubicBezTo>
                  <a:pt x="132336" y="102592"/>
                  <a:pt x="102895" y="103458"/>
                  <a:pt x="73454" y="102592"/>
                </a:cubicBezTo>
                <a:cubicBezTo>
                  <a:pt x="63063" y="102592"/>
                  <a:pt x="20634" y="94799"/>
                  <a:pt x="16304" y="99994"/>
                </a:cubicBezTo>
                <a:lnTo>
                  <a:pt x="16304" y="99994"/>
                </a:lnTo>
                <a:cubicBezTo>
                  <a:pt x="-2746" y="119910"/>
                  <a:pt x="88174" y="117312"/>
                  <a:pt x="93370" y="117312"/>
                </a:cubicBezTo>
                <a:close/>
                <a:moveTo>
                  <a:pt x="68259" y="78346"/>
                </a:moveTo>
                <a:cubicBezTo>
                  <a:pt x="118481" y="82676"/>
                  <a:pt x="166106" y="90469"/>
                  <a:pt x="217195" y="87871"/>
                </a:cubicBezTo>
                <a:cubicBezTo>
                  <a:pt x="222390" y="87871"/>
                  <a:pt x="263954" y="74017"/>
                  <a:pt x="241440" y="67955"/>
                </a:cubicBezTo>
                <a:cubicBezTo>
                  <a:pt x="221524" y="62760"/>
                  <a:pt x="193815" y="67955"/>
                  <a:pt x="173034" y="67955"/>
                </a:cubicBezTo>
                <a:cubicBezTo>
                  <a:pt x="144459" y="67090"/>
                  <a:pt x="115884" y="67090"/>
                  <a:pt x="87309" y="63626"/>
                </a:cubicBezTo>
                <a:cubicBezTo>
                  <a:pt x="74320" y="61894"/>
                  <a:pt x="25829" y="47174"/>
                  <a:pt x="15438" y="59296"/>
                </a:cubicBezTo>
                <a:cubicBezTo>
                  <a:pt x="3315" y="74017"/>
                  <a:pt x="61331" y="77480"/>
                  <a:pt x="68259" y="78346"/>
                </a:cubicBezTo>
                <a:close/>
                <a:moveTo>
                  <a:pt x="38818" y="152815"/>
                </a:moveTo>
                <a:cubicBezTo>
                  <a:pt x="61331" y="154546"/>
                  <a:pt x="81247" y="155412"/>
                  <a:pt x="103761" y="157144"/>
                </a:cubicBezTo>
                <a:cubicBezTo>
                  <a:pt x="142727" y="158876"/>
                  <a:pt x="188620" y="168401"/>
                  <a:pt x="226720" y="163205"/>
                </a:cubicBezTo>
                <a:cubicBezTo>
                  <a:pt x="236245" y="161474"/>
                  <a:pt x="260490" y="145021"/>
                  <a:pt x="240575" y="138960"/>
                </a:cubicBezTo>
                <a:cubicBezTo>
                  <a:pt x="232781" y="136362"/>
                  <a:pt x="223256" y="142424"/>
                  <a:pt x="215463" y="143290"/>
                </a:cubicBezTo>
                <a:cubicBezTo>
                  <a:pt x="199877" y="145021"/>
                  <a:pt x="183424" y="145021"/>
                  <a:pt x="166972" y="144155"/>
                </a:cubicBezTo>
                <a:cubicBezTo>
                  <a:pt x="140129" y="143290"/>
                  <a:pt x="114152" y="143290"/>
                  <a:pt x="88174" y="138960"/>
                </a:cubicBezTo>
                <a:cubicBezTo>
                  <a:pt x="-5344" y="122508"/>
                  <a:pt x="-7076" y="148485"/>
                  <a:pt x="38818" y="152815"/>
                </a:cubicBezTo>
                <a:close/>
                <a:moveTo>
                  <a:pt x="176497" y="183987"/>
                </a:moveTo>
                <a:cubicBezTo>
                  <a:pt x="149654" y="183121"/>
                  <a:pt x="122811" y="180524"/>
                  <a:pt x="96834" y="179658"/>
                </a:cubicBezTo>
                <a:cubicBezTo>
                  <a:pt x="74320" y="178792"/>
                  <a:pt x="40549" y="165803"/>
                  <a:pt x="19768" y="172731"/>
                </a:cubicBezTo>
                <a:lnTo>
                  <a:pt x="20634" y="172731"/>
                </a:lnTo>
                <a:lnTo>
                  <a:pt x="19768" y="172731"/>
                </a:lnTo>
                <a:cubicBezTo>
                  <a:pt x="11975" y="175328"/>
                  <a:pt x="8511" y="184853"/>
                  <a:pt x="16304" y="189183"/>
                </a:cubicBezTo>
                <a:cubicBezTo>
                  <a:pt x="25829" y="195244"/>
                  <a:pt x="40549" y="191780"/>
                  <a:pt x="50940" y="192646"/>
                </a:cubicBezTo>
                <a:cubicBezTo>
                  <a:pt x="74320" y="195244"/>
                  <a:pt x="92504" y="196110"/>
                  <a:pt x="115884" y="193512"/>
                </a:cubicBezTo>
                <a:cubicBezTo>
                  <a:pt x="140129" y="190915"/>
                  <a:pt x="164375" y="201305"/>
                  <a:pt x="189486" y="202171"/>
                </a:cubicBezTo>
                <a:cubicBezTo>
                  <a:pt x="204206" y="203037"/>
                  <a:pt x="250100" y="212562"/>
                  <a:pt x="257893" y="193512"/>
                </a:cubicBezTo>
                <a:cubicBezTo>
                  <a:pt x="261356" y="183121"/>
                  <a:pt x="179095" y="183987"/>
                  <a:pt x="176497" y="183987"/>
                </a:cubicBezTo>
                <a:close/>
                <a:moveTo>
                  <a:pt x="484761" y="893167"/>
                </a:moveTo>
                <a:cubicBezTo>
                  <a:pt x="463979" y="890569"/>
                  <a:pt x="440600" y="893167"/>
                  <a:pt x="419818" y="893167"/>
                </a:cubicBezTo>
                <a:cubicBezTo>
                  <a:pt x="391243" y="893167"/>
                  <a:pt x="363534" y="893167"/>
                  <a:pt x="334959" y="892301"/>
                </a:cubicBezTo>
                <a:cubicBezTo>
                  <a:pt x="315909" y="892301"/>
                  <a:pt x="291663" y="887106"/>
                  <a:pt x="273479" y="892301"/>
                </a:cubicBezTo>
                <a:cubicBezTo>
                  <a:pt x="251831" y="897496"/>
                  <a:pt x="276077" y="908753"/>
                  <a:pt x="287334" y="907021"/>
                </a:cubicBezTo>
                <a:cubicBezTo>
                  <a:pt x="313311" y="902692"/>
                  <a:pt x="341020" y="904424"/>
                  <a:pt x="366997" y="903558"/>
                </a:cubicBezTo>
                <a:cubicBezTo>
                  <a:pt x="390377" y="903558"/>
                  <a:pt x="413756" y="903558"/>
                  <a:pt x="438002" y="905290"/>
                </a:cubicBezTo>
                <a:cubicBezTo>
                  <a:pt x="455320" y="906156"/>
                  <a:pt x="473504" y="910485"/>
                  <a:pt x="490822" y="906156"/>
                </a:cubicBezTo>
                <a:cubicBezTo>
                  <a:pt x="506409" y="902692"/>
                  <a:pt x="495152" y="894033"/>
                  <a:pt x="484761" y="893167"/>
                </a:cubicBezTo>
                <a:close/>
                <a:moveTo>
                  <a:pt x="400768" y="923474"/>
                </a:moveTo>
                <a:cubicBezTo>
                  <a:pt x="422415" y="920876"/>
                  <a:pt x="379986" y="925206"/>
                  <a:pt x="400768" y="923474"/>
                </a:cubicBezTo>
                <a:lnTo>
                  <a:pt x="400768" y="923474"/>
                </a:lnTo>
                <a:close/>
                <a:moveTo>
                  <a:pt x="473504" y="926071"/>
                </a:moveTo>
                <a:cubicBezTo>
                  <a:pt x="449259" y="922608"/>
                  <a:pt x="425013" y="921742"/>
                  <a:pt x="400768" y="923474"/>
                </a:cubicBezTo>
                <a:cubicBezTo>
                  <a:pt x="376522" y="925206"/>
                  <a:pt x="351411" y="927803"/>
                  <a:pt x="327165" y="927803"/>
                </a:cubicBezTo>
                <a:cubicBezTo>
                  <a:pt x="314177" y="927803"/>
                  <a:pt x="273479" y="921742"/>
                  <a:pt x="264820" y="931267"/>
                </a:cubicBezTo>
                <a:cubicBezTo>
                  <a:pt x="255295" y="941658"/>
                  <a:pt x="273479" y="950317"/>
                  <a:pt x="282138" y="947719"/>
                </a:cubicBezTo>
                <a:cubicBezTo>
                  <a:pt x="305518" y="941658"/>
                  <a:pt x="330629" y="942524"/>
                  <a:pt x="354875" y="939060"/>
                </a:cubicBezTo>
                <a:cubicBezTo>
                  <a:pt x="379120" y="935596"/>
                  <a:pt x="402500" y="933865"/>
                  <a:pt x="427611" y="933865"/>
                </a:cubicBezTo>
                <a:cubicBezTo>
                  <a:pt x="444063" y="933865"/>
                  <a:pt x="459649" y="941658"/>
                  <a:pt x="475236" y="939926"/>
                </a:cubicBezTo>
                <a:cubicBezTo>
                  <a:pt x="489956" y="939060"/>
                  <a:pt x="489091" y="927803"/>
                  <a:pt x="473504" y="926071"/>
                </a:cubicBezTo>
                <a:close/>
                <a:moveTo>
                  <a:pt x="454454" y="960708"/>
                </a:moveTo>
                <a:cubicBezTo>
                  <a:pt x="448393" y="965903"/>
                  <a:pt x="431075" y="962440"/>
                  <a:pt x="423281" y="962440"/>
                </a:cubicBezTo>
                <a:cubicBezTo>
                  <a:pt x="405097" y="961574"/>
                  <a:pt x="386913" y="961574"/>
                  <a:pt x="368729" y="962440"/>
                </a:cubicBezTo>
                <a:cubicBezTo>
                  <a:pt x="351411" y="963305"/>
                  <a:pt x="274345" y="958110"/>
                  <a:pt x="275211" y="984087"/>
                </a:cubicBezTo>
                <a:cubicBezTo>
                  <a:pt x="322836" y="984087"/>
                  <a:pt x="372193" y="973696"/>
                  <a:pt x="419818" y="971099"/>
                </a:cubicBezTo>
                <a:cubicBezTo>
                  <a:pt x="437136" y="970233"/>
                  <a:pt x="451856" y="984953"/>
                  <a:pt x="469175" y="976294"/>
                </a:cubicBezTo>
                <a:cubicBezTo>
                  <a:pt x="489091" y="965037"/>
                  <a:pt x="463113" y="953781"/>
                  <a:pt x="454454" y="960708"/>
                </a:cubicBezTo>
                <a:cubicBezTo>
                  <a:pt x="451856" y="963305"/>
                  <a:pt x="453588" y="961574"/>
                  <a:pt x="454454" y="960708"/>
                </a:cubicBezTo>
                <a:close/>
                <a:moveTo>
                  <a:pt x="273479" y="892301"/>
                </a:moveTo>
                <a:cubicBezTo>
                  <a:pt x="285602" y="888837"/>
                  <a:pt x="259625" y="895765"/>
                  <a:pt x="273479" y="892301"/>
                </a:cubicBezTo>
                <a:lnTo>
                  <a:pt x="273479" y="892301"/>
                </a:lnTo>
                <a:close/>
                <a:moveTo>
                  <a:pt x="2836570" y="1010065"/>
                </a:moveTo>
                <a:cubicBezTo>
                  <a:pt x="2819252" y="1010065"/>
                  <a:pt x="2789811" y="1005735"/>
                  <a:pt x="2773359" y="1012662"/>
                </a:cubicBezTo>
                <a:cubicBezTo>
                  <a:pt x="2756906" y="1019590"/>
                  <a:pt x="2782884" y="1036908"/>
                  <a:pt x="2793275" y="1027383"/>
                </a:cubicBezTo>
                <a:cubicBezTo>
                  <a:pt x="2794141" y="1026517"/>
                  <a:pt x="2794141" y="1026517"/>
                  <a:pt x="2793275" y="1027383"/>
                </a:cubicBezTo>
                <a:cubicBezTo>
                  <a:pt x="2800202" y="1021321"/>
                  <a:pt x="2833107" y="1026517"/>
                  <a:pt x="2840900" y="1025651"/>
                </a:cubicBezTo>
                <a:cubicBezTo>
                  <a:pt x="2870341" y="1025651"/>
                  <a:pt x="2899781" y="1024785"/>
                  <a:pt x="2930088" y="1023919"/>
                </a:cubicBezTo>
                <a:cubicBezTo>
                  <a:pt x="2949138" y="1023053"/>
                  <a:pt x="2971652" y="1025651"/>
                  <a:pt x="2990702" y="1022187"/>
                </a:cubicBezTo>
                <a:lnTo>
                  <a:pt x="2990702" y="1004003"/>
                </a:lnTo>
                <a:cubicBezTo>
                  <a:pt x="2989836" y="1004003"/>
                  <a:pt x="2988971" y="1004003"/>
                  <a:pt x="2988104" y="1004003"/>
                </a:cubicBezTo>
                <a:cubicBezTo>
                  <a:pt x="2937016" y="1013528"/>
                  <a:pt x="2887659" y="1010930"/>
                  <a:pt x="2836570" y="1010065"/>
                </a:cubicBezTo>
                <a:close/>
                <a:moveTo>
                  <a:pt x="454454" y="960708"/>
                </a:moveTo>
                <a:cubicBezTo>
                  <a:pt x="454454" y="960708"/>
                  <a:pt x="455320" y="960708"/>
                  <a:pt x="454454" y="960708"/>
                </a:cubicBezTo>
                <a:cubicBezTo>
                  <a:pt x="456186" y="958976"/>
                  <a:pt x="456186" y="959842"/>
                  <a:pt x="454454" y="960708"/>
                </a:cubicBezTo>
                <a:close/>
                <a:moveTo>
                  <a:pt x="676993" y="1139085"/>
                </a:moveTo>
                <a:cubicBezTo>
                  <a:pt x="676993" y="1139085"/>
                  <a:pt x="676993" y="1139085"/>
                  <a:pt x="676993" y="1139085"/>
                </a:cubicBezTo>
                <a:cubicBezTo>
                  <a:pt x="678725" y="1139085"/>
                  <a:pt x="678725" y="1139085"/>
                  <a:pt x="676993" y="1139085"/>
                </a:cubicBezTo>
                <a:close/>
                <a:moveTo>
                  <a:pt x="501213" y="1116571"/>
                </a:moveTo>
                <a:cubicBezTo>
                  <a:pt x="509872" y="1126962"/>
                  <a:pt x="536716" y="1120035"/>
                  <a:pt x="547106" y="1118303"/>
                </a:cubicBezTo>
                <a:cubicBezTo>
                  <a:pt x="586072" y="1113974"/>
                  <a:pt x="629368" y="1114840"/>
                  <a:pt x="667468" y="1120901"/>
                </a:cubicBezTo>
                <a:cubicBezTo>
                  <a:pt x="671797" y="1121767"/>
                  <a:pt x="706434" y="1129560"/>
                  <a:pt x="695177" y="1116571"/>
                </a:cubicBezTo>
                <a:cubicBezTo>
                  <a:pt x="688250" y="1107912"/>
                  <a:pt x="668334" y="1110510"/>
                  <a:pt x="658809" y="1110510"/>
                </a:cubicBezTo>
                <a:cubicBezTo>
                  <a:pt x="612915" y="1107912"/>
                  <a:pt x="567022" y="1102717"/>
                  <a:pt x="521129" y="1105315"/>
                </a:cubicBezTo>
                <a:cubicBezTo>
                  <a:pt x="520263" y="1105315"/>
                  <a:pt x="520263" y="1105315"/>
                  <a:pt x="521129" y="1105315"/>
                </a:cubicBezTo>
                <a:cubicBezTo>
                  <a:pt x="516800" y="1104449"/>
                  <a:pt x="492554" y="1105315"/>
                  <a:pt x="501213" y="1116571"/>
                </a:cubicBezTo>
                <a:close/>
                <a:moveTo>
                  <a:pt x="121945" y="1495840"/>
                </a:moveTo>
                <a:cubicBezTo>
                  <a:pt x="131470" y="1494974"/>
                  <a:pt x="147056" y="1494108"/>
                  <a:pt x="121945" y="1495840"/>
                </a:cubicBezTo>
                <a:cubicBezTo>
                  <a:pt x="99431" y="1497571"/>
                  <a:pt x="76918" y="1497571"/>
                  <a:pt x="54404" y="1500169"/>
                </a:cubicBezTo>
                <a:cubicBezTo>
                  <a:pt x="50940" y="1500169"/>
                  <a:pt x="6779" y="1507962"/>
                  <a:pt x="27561" y="1514890"/>
                </a:cubicBezTo>
                <a:cubicBezTo>
                  <a:pt x="42281" y="1520085"/>
                  <a:pt x="61331" y="1511426"/>
                  <a:pt x="76918" y="1510560"/>
                </a:cubicBezTo>
                <a:cubicBezTo>
                  <a:pt x="103761" y="1510560"/>
                  <a:pt x="130604" y="1508828"/>
                  <a:pt x="157447" y="1509694"/>
                </a:cubicBezTo>
                <a:cubicBezTo>
                  <a:pt x="174765" y="1510560"/>
                  <a:pt x="252697" y="1529610"/>
                  <a:pt x="257027" y="1502767"/>
                </a:cubicBezTo>
                <a:cubicBezTo>
                  <a:pt x="259625" y="1488912"/>
                  <a:pt x="137531" y="1494974"/>
                  <a:pt x="121945" y="1495840"/>
                </a:cubicBezTo>
                <a:close/>
                <a:moveTo>
                  <a:pt x="492554" y="1081069"/>
                </a:moveTo>
                <a:cubicBezTo>
                  <a:pt x="514202" y="1083667"/>
                  <a:pt x="538447" y="1079337"/>
                  <a:pt x="560095" y="1079337"/>
                </a:cubicBezTo>
                <a:cubicBezTo>
                  <a:pt x="582609" y="1079337"/>
                  <a:pt x="605988" y="1081069"/>
                  <a:pt x="628502" y="1083667"/>
                </a:cubicBezTo>
                <a:cubicBezTo>
                  <a:pt x="650149" y="1085399"/>
                  <a:pt x="672663" y="1095790"/>
                  <a:pt x="693445" y="1095790"/>
                </a:cubicBezTo>
                <a:cubicBezTo>
                  <a:pt x="696043" y="1095790"/>
                  <a:pt x="723752" y="1085399"/>
                  <a:pt x="712495" y="1081935"/>
                </a:cubicBezTo>
                <a:cubicBezTo>
                  <a:pt x="695177" y="1076740"/>
                  <a:pt x="673529" y="1077605"/>
                  <a:pt x="656211" y="1075874"/>
                </a:cubicBezTo>
                <a:cubicBezTo>
                  <a:pt x="606854" y="1071544"/>
                  <a:pt x="556631" y="1062019"/>
                  <a:pt x="507274" y="1065483"/>
                </a:cubicBezTo>
                <a:cubicBezTo>
                  <a:pt x="500347" y="1065483"/>
                  <a:pt x="472638" y="1078471"/>
                  <a:pt x="492554" y="1081069"/>
                </a:cubicBezTo>
                <a:close/>
                <a:moveTo>
                  <a:pt x="14572" y="545071"/>
                </a:moveTo>
                <a:cubicBezTo>
                  <a:pt x="28427" y="559792"/>
                  <a:pt x="76052" y="545937"/>
                  <a:pt x="94236" y="545071"/>
                </a:cubicBezTo>
                <a:cubicBezTo>
                  <a:pt x="123677" y="542474"/>
                  <a:pt x="152252" y="542474"/>
                  <a:pt x="181693" y="542474"/>
                </a:cubicBezTo>
                <a:cubicBezTo>
                  <a:pt x="194681" y="542474"/>
                  <a:pt x="231049" y="550267"/>
                  <a:pt x="242306" y="540742"/>
                </a:cubicBezTo>
                <a:cubicBezTo>
                  <a:pt x="269149" y="518228"/>
                  <a:pt x="192084" y="523424"/>
                  <a:pt x="185156" y="524290"/>
                </a:cubicBezTo>
                <a:cubicBezTo>
                  <a:pt x="134934" y="526021"/>
                  <a:pt x="84711" y="528619"/>
                  <a:pt x="35354" y="533815"/>
                </a:cubicBezTo>
                <a:cubicBezTo>
                  <a:pt x="30159" y="533815"/>
                  <a:pt x="5913" y="535546"/>
                  <a:pt x="14572" y="545071"/>
                </a:cubicBezTo>
                <a:close/>
                <a:moveTo>
                  <a:pt x="184290" y="1182381"/>
                </a:moveTo>
                <a:cubicBezTo>
                  <a:pt x="185156" y="1182381"/>
                  <a:pt x="188620" y="1182381"/>
                  <a:pt x="195547" y="1181515"/>
                </a:cubicBezTo>
                <a:lnTo>
                  <a:pt x="197279" y="1181515"/>
                </a:lnTo>
                <a:cubicBezTo>
                  <a:pt x="195547" y="1181515"/>
                  <a:pt x="186022" y="1182381"/>
                  <a:pt x="184290" y="1182381"/>
                </a:cubicBezTo>
                <a:close/>
                <a:moveTo>
                  <a:pt x="61331" y="623869"/>
                </a:moveTo>
                <a:lnTo>
                  <a:pt x="61331" y="623869"/>
                </a:lnTo>
                <a:cubicBezTo>
                  <a:pt x="112420" y="612612"/>
                  <a:pt x="166972" y="616076"/>
                  <a:pt x="218061" y="622137"/>
                </a:cubicBezTo>
                <a:cubicBezTo>
                  <a:pt x="226720" y="623003"/>
                  <a:pt x="246636" y="628199"/>
                  <a:pt x="246636" y="613478"/>
                </a:cubicBezTo>
                <a:cubicBezTo>
                  <a:pt x="246636" y="607417"/>
                  <a:pt x="239709" y="603087"/>
                  <a:pt x="234513" y="602221"/>
                </a:cubicBezTo>
                <a:cubicBezTo>
                  <a:pt x="205938" y="596160"/>
                  <a:pt x="89040" y="603953"/>
                  <a:pt x="39684" y="609149"/>
                </a:cubicBezTo>
                <a:cubicBezTo>
                  <a:pt x="34488" y="610015"/>
                  <a:pt x="4181" y="614344"/>
                  <a:pt x="16304" y="625601"/>
                </a:cubicBezTo>
                <a:cubicBezTo>
                  <a:pt x="24963" y="635126"/>
                  <a:pt x="50940" y="626467"/>
                  <a:pt x="61331" y="623869"/>
                </a:cubicBezTo>
                <a:close/>
                <a:moveTo>
                  <a:pt x="532386" y="1154671"/>
                </a:moveTo>
                <a:cubicBezTo>
                  <a:pt x="589536" y="1151208"/>
                  <a:pt x="645820" y="1147744"/>
                  <a:pt x="702104" y="1153806"/>
                </a:cubicBezTo>
                <a:cubicBezTo>
                  <a:pt x="712495" y="1154671"/>
                  <a:pt x="737606" y="1144281"/>
                  <a:pt x="715959" y="1139951"/>
                </a:cubicBezTo>
                <a:cubicBezTo>
                  <a:pt x="703836" y="1137353"/>
                  <a:pt x="689115" y="1137353"/>
                  <a:pt x="676993" y="1139085"/>
                </a:cubicBezTo>
                <a:cubicBezTo>
                  <a:pt x="676993" y="1139085"/>
                  <a:pt x="676993" y="1139085"/>
                  <a:pt x="676993" y="1139085"/>
                </a:cubicBezTo>
                <a:cubicBezTo>
                  <a:pt x="629368" y="1146012"/>
                  <a:pt x="577413" y="1142549"/>
                  <a:pt x="529788" y="1139951"/>
                </a:cubicBezTo>
                <a:cubicBezTo>
                  <a:pt x="527191" y="1139951"/>
                  <a:pt x="482163" y="1143415"/>
                  <a:pt x="495152" y="1153806"/>
                </a:cubicBezTo>
                <a:cubicBezTo>
                  <a:pt x="503811" y="1161599"/>
                  <a:pt x="522861" y="1155537"/>
                  <a:pt x="532386" y="1154671"/>
                </a:cubicBezTo>
                <a:close/>
                <a:moveTo>
                  <a:pt x="154850" y="560658"/>
                </a:moveTo>
                <a:cubicBezTo>
                  <a:pt x="141861" y="562390"/>
                  <a:pt x="63929" y="559792"/>
                  <a:pt x="24097" y="573646"/>
                </a:cubicBezTo>
                <a:cubicBezTo>
                  <a:pt x="18036" y="575378"/>
                  <a:pt x="15438" y="583171"/>
                  <a:pt x="19768" y="588367"/>
                </a:cubicBezTo>
                <a:cubicBezTo>
                  <a:pt x="24963" y="593562"/>
                  <a:pt x="37086" y="590099"/>
                  <a:pt x="43147" y="589233"/>
                </a:cubicBezTo>
                <a:cubicBezTo>
                  <a:pt x="68259" y="584037"/>
                  <a:pt x="95102" y="582305"/>
                  <a:pt x="121079" y="580574"/>
                </a:cubicBezTo>
                <a:cubicBezTo>
                  <a:pt x="144459" y="578842"/>
                  <a:pt x="166972" y="579708"/>
                  <a:pt x="190352" y="579708"/>
                </a:cubicBezTo>
                <a:cubicBezTo>
                  <a:pt x="208536" y="580574"/>
                  <a:pt x="222390" y="584903"/>
                  <a:pt x="238843" y="575378"/>
                </a:cubicBezTo>
                <a:cubicBezTo>
                  <a:pt x="256161" y="564987"/>
                  <a:pt x="238843" y="562390"/>
                  <a:pt x="228452" y="562390"/>
                </a:cubicBezTo>
                <a:cubicBezTo>
                  <a:pt x="205072" y="561524"/>
                  <a:pt x="179961" y="558060"/>
                  <a:pt x="154850" y="560658"/>
                </a:cubicBezTo>
                <a:close/>
                <a:moveTo>
                  <a:pt x="2813191" y="990149"/>
                </a:moveTo>
                <a:cubicBezTo>
                  <a:pt x="2813191" y="990149"/>
                  <a:pt x="2813191" y="990149"/>
                  <a:pt x="2813191" y="990149"/>
                </a:cubicBezTo>
                <a:cubicBezTo>
                  <a:pt x="2810593" y="991881"/>
                  <a:pt x="2812325" y="991015"/>
                  <a:pt x="2813191" y="990149"/>
                </a:cubicBezTo>
                <a:close/>
                <a:moveTo>
                  <a:pt x="472638" y="1046433"/>
                </a:moveTo>
                <a:cubicBezTo>
                  <a:pt x="478700" y="1033444"/>
                  <a:pt x="419818" y="1035176"/>
                  <a:pt x="413756" y="1035176"/>
                </a:cubicBezTo>
                <a:cubicBezTo>
                  <a:pt x="363534" y="1036042"/>
                  <a:pt x="307250" y="1023919"/>
                  <a:pt x="257893" y="1036042"/>
                </a:cubicBezTo>
                <a:cubicBezTo>
                  <a:pt x="250966" y="1037774"/>
                  <a:pt x="229318" y="1043835"/>
                  <a:pt x="242306" y="1054226"/>
                </a:cubicBezTo>
                <a:cubicBezTo>
                  <a:pt x="250100" y="1060287"/>
                  <a:pt x="283004" y="1046433"/>
                  <a:pt x="292529" y="1046433"/>
                </a:cubicBezTo>
                <a:cubicBezTo>
                  <a:pt x="334093" y="1044701"/>
                  <a:pt x="379986" y="1044701"/>
                  <a:pt x="421550" y="1048165"/>
                </a:cubicBezTo>
                <a:cubicBezTo>
                  <a:pt x="432806" y="1048165"/>
                  <a:pt x="464845" y="1062885"/>
                  <a:pt x="472638" y="1046433"/>
                </a:cubicBezTo>
                <a:close/>
                <a:moveTo>
                  <a:pt x="2793275" y="1027383"/>
                </a:moveTo>
                <a:lnTo>
                  <a:pt x="2793275" y="1027383"/>
                </a:lnTo>
                <a:cubicBezTo>
                  <a:pt x="2789811" y="1030846"/>
                  <a:pt x="2792409" y="1028249"/>
                  <a:pt x="2793275" y="1027383"/>
                </a:cubicBezTo>
                <a:close/>
                <a:moveTo>
                  <a:pt x="245770" y="1184978"/>
                </a:moveTo>
                <a:cubicBezTo>
                  <a:pt x="230184" y="1178917"/>
                  <a:pt x="213731" y="1180649"/>
                  <a:pt x="197279" y="1181515"/>
                </a:cubicBezTo>
                <a:cubicBezTo>
                  <a:pt x="198145" y="1181515"/>
                  <a:pt x="198145" y="1181515"/>
                  <a:pt x="195547" y="1181515"/>
                </a:cubicBezTo>
                <a:cubicBezTo>
                  <a:pt x="147922" y="1184978"/>
                  <a:pt x="97700" y="1191040"/>
                  <a:pt x="50075" y="1190174"/>
                </a:cubicBezTo>
                <a:cubicBezTo>
                  <a:pt x="44013" y="1190174"/>
                  <a:pt x="5047" y="1190174"/>
                  <a:pt x="22365" y="1205760"/>
                </a:cubicBezTo>
                <a:cubicBezTo>
                  <a:pt x="31024" y="1213553"/>
                  <a:pt x="53538" y="1202296"/>
                  <a:pt x="63929" y="1201431"/>
                </a:cubicBezTo>
                <a:cubicBezTo>
                  <a:pt x="115884" y="1198833"/>
                  <a:pt x="167838" y="1196235"/>
                  <a:pt x="219793" y="1194503"/>
                </a:cubicBezTo>
                <a:cubicBezTo>
                  <a:pt x="224988" y="1194503"/>
                  <a:pt x="269149" y="1193637"/>
                  <a:pt x="245770" y="1184978"/>
                </a:cubicBezTo>
                <a:close/>
                <a:moveTo>
                  <a:pt x="257893" y="1036042"/>
                </a:moveTo>
                <a:cubicBezTo>
                  <a:pt x="275211" y="1031712"/>
                  <a:pt x="253563" y="1036908"/>
                  <a:pt x="257893" y="1036042"/>
                </a:cubicBezTo>
                <a:lnTo>
                  <a:pt x="257893" y="1036042"/>
                </a:lnTo>
                <a:close/>
                <a:moveTo>
                  <a:pt x="389511" y="1082801"/>
                </a:moveTo>
                <a:cubicBezTo>
                  <a:pt x="409427" y="1081935"/>
                  <a:pt x="427611" y="1082801"/>
                  <a:pt x="446661" y="1085399"/>
                </a:cubicBezTo>
                <a:cubicBezTo>
                  <a:pt x="466577" y="1088862"/>
                  <a:pt x="471772" y="1065483"/>
                  <a:pt x="447527" y="1067215"/>
                </a:cubicBezTo>
                <a:cubicBezTo>
                  <a:pt x="447527" y="1067215"/>
                  <a:pt x="447527" y="1067215"/>
                  <a:pt x="447527" y="1067215"/>
                </a:cubicBezTo>
                <a:cubicBezTo>
                  <a:pt x="401634" y="1070678"/>
                  <a:pt x="355740" y="1070678"/>
                  <a:pt x="309847" y="1074142"/>
                </a:cubicBezTo>
                <a:cubicBezTo>
                  <a:pt x="294261" y="1075008"/>
                  <a:pt x="270881" y="1072410"/>
                  <a:pt x="257027" y="1078471"/>
                </a:cubicBezTo>
                <a:cubicBezTo>
                  <a:pt x="242306" y="1084533"/>
                  <a:pt x="257893" y="1092326"/>
                  <a:pt x="265686" y="1092326"/>
                </a:cubicBezTo>
                <a:cubicBezTo>
                  <a:pt x="305518" y="1095790"/>
                  <a:pt x="348813" y="1084533"/>
                  <a:pt x="389511" y="1082801"/>
                </a:cubicBezTo>
                <a:close/>
                <a:moveTo>
                  <a:pt x="484761" y="999674"/>
                </a:moveTo>
                <a:cubicBezTo>
                  <a:pt x="443197" y="999674"/>
                  <a:pt x="400768" y="998808"/>
                  <a:pt x="359204" y="1000540"/>
                </a:cubicBezTo>
                <a:cubicBezTo>
                  <a:pt x="367863" y="1000540"/>
                  <a:pt x="388645" y="998808"/>
                  <a:pt x="359204" y="1000540"/>
                </a:cubicBezTo>
                <a:cubicBezTo>
                  <a:pt x="334959" y="1001406"/>
                  <a:pt x="295127" y="995344"/>
                  <a:pt x="273479" y="1005735"/>
                </a:cubicBezTo>
                <a:cubicBezTo>
                  <a:pt x="257027" y="1013528"/>
                  <a:pt x="292529" y="1016126"/>
                  <a:pt x="292529" y="1016126"/>
                </a:cubicBezTo>
                <a:cubicBezTo>
                  <a:pt x="311579" y="1016126"/>
                  <a:pt x="330629" y="1013528"/>
                  <a:pt x="349679" y="1011796"/>
                </a:cubicBezTo>
                <a:cubicBezTo>
                  <a:pt x="380852" y="1008333"/>
                  <a:pt x="410293" y="1012662"/>
                  <a:pt x="441466" y="1014394"/>
                </a:cubicBezTo>
                <a:cubicBezTo>
                  <a:pt x="450990" y="1015260"/>
                  <a:pt x="487359" y="1017858"/>
                  <a:pt x="484761" y="999674"/>
                </a:cubicBezTo>
                <a:close/>
                <a:moveTo>
                  <a:pt x="1277934" y="1096656"/>
                </a:moveTo>
                <a:cubicBezTo>
                  <a:pt x="1296984" y="1098387"/>
                  <a:pt x="1316034" y="1095790"/>
                  <a:pt x="1334218" y="1097521"/>
                </a:cubicBezTo>
                <a:cubicBezTo>
                  <a:pt x="1366256" y="1100119"/>
                  <a:pt x="1397429" y="1102717"/>
                  <a:pt x="1429468" y="1103583"/>
                </a:cubicBezTo>
                <a:cubicBezTo>
                  <a:pt x="1444188" y="1103583"/>
                  <a:pt x="1484020" y="1111376"/>
                  <a:pt x="1496143" y="1100985"/>
                </a:cubicBezTo>
                <a:cubicBezTo>
                  <a:pt x="1496143" y="1100985"/>
                  <a:pt x="1496143" y="1100985"/>
                  <a:pt x="1496143" y="1100985"/>
                </a:cubicBezTo>
                <a:lnTo>
                  <a:pt x="1496143" y="1100985"/>
                </a:lnTo>
                <a:cubicBezTo>
                  <a:pt x="1509997" y="1089728"/>
                  <a:pt x="1448518" y="1087997"/>
                  <a:pt x="1441591" y="1087997"/>
                </a:cubicBezTo>
                <a:cubicBezTo>
                  <a:pt x="1387904" y="1085399"/>
                  <a:pt x="1328157" y="1070678"/>
                  <a:pt x="1274470" y="1077605"/>
                </a:cubicBezTo>
                <a:cubicBezTo>
                  <a:pt x="1255420" y="1079337"/>
                  <a:pt x="1261481" y="1095790"/>
                  <a:pt x="1277934" y="1096656"/>
                </a:cubicBezTo>
                <a:close/>
                <a:moveTo>
                  <a:pt x="1497875" y="1100985"/>
                </a:moveTo>
                <a:cubicBezTo>
                  <a:pt x="1497875" y="1100985"/>
                  <a:pt x="1497875" y="1100985"/>
                  <a:pt x="1497875" y="1100985"/>
                </a:cubicBezTo>
                <a:cubicBezTo>
                  <a:pt x="1495277" y="1102717"/>
                  <a:pt x="1496143" y="1101851"/>
                  <a:pt x="1497875" y="1100985"/>
                </a:cubicBezTo>
                <a:close/>
                <a:moveTo>
                  <a:pt x="1294386" y="1131292"/>
                </a:moveTo>
                <a:cubicBezTo>
                  <a:pt x="1320363" y="1132158"/>
                  <a:pt x="1346341" y="1134756"/>
                  <a:pt x="1372318" y="1138219"/>
                </a:cubicBezTo>
                <a:cubicBezTo>
                  <a:pt x="1387038" y="1139951"/>
                  <a:pt x="1500472" y="1159867"/>
                  <a:pt x="1504802" y="1141683"/>
                </a:cubicBezTo>
                <a:cubicBezTo>
                  <a:pt x="1515193" y="1124365"/>
                  <a:pt x="1433797" y="1126096"/>
                  <a:pt x="1426870" y="1126096"/>
                </a:cubicBezTo>
                <a:cubicBezTo>
                  <a:pt x="1402625" y="1125230"/>
                  <a:pt x="1370586" y="1125230"/>
                  <a:pt x="1347206" y="1118303"/>
                </a:cubicBezTo>
                <a:cubicBezTo>
                  <a:pt x="1329888" y="1113108"/>
                  <a:pt x="1289191" y="1105315"/>
                  <a:pt x="1271872" y="1114840"/>
                </a:cubicBezTo>
                <a:cubicBezTo>
                  <a:pt x="1247627" y="1129560"/>
                  <a:pt x="1282263" y="1130426"/>
                  <a:pt x="1294386" y="1131292"/>
                </a:cubicBezTo>
                <a:close/>
                <a:moveTo>
                  <a:pt x="1202600" y="1301876"/>
                </a:moveTo>
                <a:cubicBezTo>
                  <a:pt x="1171427" y="1301010"/>
                  <a:pt x="1141120" y="1300144"/>
                  <a:pt x="1110813" y="1297546"/>
                </a:cubicBezTo>
                <a:cubicBezTo>
                  <a:pt x="1079641" y="1295815"/>
                  <a:pt x="1048468" y="1294083"/>
                  <a:pt x="1018161" y="1288021"/>
                </a:cubicBezTo>
                <a:cubicBezTo>
                  <a:pt x="1007770" y="1286290"/>
                  <a:pt x="970536" y="1274167"/>
                  <a:pt x="963609" y="1288887"/>
                </a:cubicBezTo>
                <a:cubicBezTo>
                  <a:pt x="958413" y="1301010"/>
                  <a:pt x="1006904" y="1298412"/>
                  <a:pt x="1012100" y="1299278"/>
                </a:cubicBezTo>
                <a:cubicBezTo>
                  <a:pt x="1043272" y="1301876"/>
                  <a:pt x="1074445" y="1306206"/>
                  <a:pt x="1105618" y="1308803"/>
                </a:cubicBezTo>
                <a:cubicBezTo>
                  <a:pt x="1135059" y="1312267"/>
                  <a:pt x="1164500" y="1312267"/>
                  <a:pt x="1193941" y="1314865"/>
                </a:cubicBezTo>
                <a:cubicBezTo>
                  <a:pt x="1209527" y="1315730"/>
                  <a:pt x="1245895" y="1326987"/>
                  <a:pt x="1258884" y="1316596"/>
                </a:cubicBezTo>
                <a:cubicBezTo>
                  <a:pt x="1279666" y="1301010"/>
                  <a:pt x="1209527" y="1301876"/>
                  <a:pt x="1202600" y="1301876"/>
                </a:cubicBezTo>
                <a:close/>
                <a:moveTo>
                  <a:pt x="1207795" y="1334781"/>
                </a:moveTo>
                <a:cubicBezTo>
                  <a:pt x="1178354" y="1334781"/>
                  <a:pt x="1148913" y="1330451"/>
                  <a:pt x="1119472" y="1328719"/>
                </a:cubicBezTo>
                <a:cubicBezTo>
                  <a:pt x="1090032" y="1326987"/>
                  <a:pt x="1058859" y="1329585"/>
                  <a:pt x="1030284" y="1320926"/>
                </a:cubicBezTo>
                <a:cubicBezTo>
                  <a:pt x="1012100" y="1315730"/>
                  <a:pt x="995647" y="1330451"/>
                  <a:pt x="1019027" y="1334781"/>
                </a:cubicBezTo>
                <a:cubicBezTo>
                  <a:pt x="1046736" y="1339976"/>
                  <a:pt x="1077043" y="1338244"/>
                  <a:pt x="1105618" y="1339976"/>
                </a:cubicBezTo>
                <a:cubicBezTo>
                  <a:pt x="1136791" y="1341708"/>
                  <a:pt x="1167097" y="1344306"/>
                  <a:pt x="1198270" y="1346903"/>
                </a:cubicBezTo>
                <a:cubicBezTo>
                  <a:pt x="1212990" y="1348635"/>
                  <a:pt x="1245895" y="1359892"/>
                  <a:pt x="1258018" y="1349501"/>
                </a:cubicBezTo>
                <a:cubicBezTo>
                  <a:pt x="1276202" y="1333915"/>
                  <a:pt x="1215588" y="1334781"/>
                  <a:pt x="1207795" y="1334781"/>
                </a:cubicBezTo>
                <a:close/>
                <a:moveTo>
                  <a:pt x="1332486" y="759817"/>
                </a:moveTo>
                <a:cubicBezTo>
                  <a:pt x="1331620" y="759817"/>
                  <a:pt x="1331620" y="759817"/>
                  <a:pt x="1330754" y="759817"/>
                </a:cubicBezTo>
                <a:cubicBezTo>
                  <a:pt x="1328157" y="760683"/>
                  <a:pt x="1329022" y="759817"/>
                  <a:pt x="1332486" y="759817"/>
                </a:cubicBezTo>
                <a:close/>
                <a:moveTo>
                  <a:pt x="1341145" y="874117"/>
                </a:moveTo>
                <a:cubicBezTo>
                  <a:pt x="1340279" y="874117"/>
                  <a:pt x="1340279" y="874983"/>
                  <a:pt x="1341145" y="874117"/>
                </a:cubicBezTo>
                <a:cubicBezTo>
                  <a:pt x="1335950" y="875849"/>
                  <a:pt x="1337682" y="874983"/>
                  <a:pt x="1341145" y="874117"/>
                </a:cubicBezTo>
                <a:close/>
                <a:moveTo>
                  <a:pt x="1506534" y="812637"/>
                </a:moveTo>
                <a:cubicBezTo>
                  <a:pt x="1492679" y="797917"/>
                  <a:pt x="1445054" y="811771"/>
                  <a:pt x="1426870" y="812637"/>
                </a:cubicBezTo>
                <a:cubicBezTo>
                  <a:pt x="1397429" y="815235"/>
                  <a:pt x="1368854" y="815235"/>
                  <a:pt x="1339413" y="815235"/>
                </a:cubicBezTo>
                <a:cubicBezTo>
                  <a:pt x="1326425" y="815235"/>
                  <a:pt x="1290057" y="807442"/>
                  <a:pt x="1278800" y="816967"/>
                </a:cubicBezTo>
                <a:cubicBezTo>
                  <a:pt x="1251956" y="839481"/>
                  <a:pt x="1329022" y="834285"/>
                  <a:pt x="1335950" y="833419"/>
                </a:cubicBezTo>
                <a:cubicBezTo>
                  <a:pt x="1386172" y="831687"/>
                  <a:pt x="1436395" y="829090"/>
                  <a:pt x="1485752" y="823894"/>
                </a:cubicBezTo>
                <a:cubicBezTo>
                  <a:pt x="1490947" y="824760"/>
                  <a:pt x="1515193" y="822162"/>
                  <a:pt x="1506534" y="812637"/>
                </a:cubicBezTo>
                <a:close/>
                <a:moveTo>
                  <a:pt x="1223381" y="1368551"/>
                </a:moveTo>
                <a:cubicBezTo>
                  <a:pt x="1196538" y="1369417"/>
                  <a:pt x="1169695" y="1368551"/>
                  <a:pt x="1142852" y="1366819"/>
                </a:cubicBezTo>
                <a:cubicBezTo>
                  <a:pt x="1119472" y="1365087"/>
                  <a:pt x="1096093" y="1363355"/>
                  <a:pt x="1071847" y="1360758"/>
                </a:cubicBezTo>
                <a:cubicBezTo>
                  <a:pt x="1053663" y="1358160"/>
                  <a:pt x="1018161" y="1346903"/>
                  <a:pt x="1001709" y="1359026"/>
                </a:cubicBezTo>
                <a:cubicBezTo>
                  <a:pt x="986988" y="1371149"/>
                  <a:pt x="1020759" y="1370283"/>
                  <a:pt x="1025088" y="1370283"/>
                </a:cubicBezTo>
                <a:cubicBezTo>
                  <a:pt x="1051066" y="1371149"/>
                  <a:pt x="1077909" y="1372881"/>
                  <a:pt x="1103886" y="1375478"/>
                </a:cubicBezTo>
                <a:cubicBezTo>
                  <a:pt x="1128997" y="1377210"/>
                  <a:pt x="1153243" y="1379808"/>
                  <a:pt x="1178354" y="1381540"/>
                </a:cubicBezTo>
                <a:cubicBezTo>
                  <a:pt x="1196538" y="1382406"/>
                  <a:pt x="1227711" y="1391065"/>
                  <a:pt x="1245029" y="1385003"/>
                </a:cubicBezTo>
                <a:lnTo>
                  <a:pt x="1245029" y="1385003"/>
                </a:lnTo>
                <a:cubicBezTo>
                  <a:pt x="1247627" y="1384137"/>
                  <a:pt x="1246761" y="1384137"/>
                  <a:pt x="1245029" y="1385003"/>
                </a:cubicBezTo>
                <a:cubicBezTo>
                  <a:pt x="1271872" y="1375478"/>
                  <a:pt x="1231175" y="1367685"/>
                  <a:pt x="1223381" y="1368551"/>
                </a:cubicBezTo>
                <a:close/>
                <a:moveTo>
                  <a:pt x="1501338" y="847274"/>
                </a:moveTo>
                <a:cubicBezTo>
                  <a:pt x="1484886" y="838615"/>
                  <a:pt x="1451981" y="851603"/>
                  <a:pt x="1433797" y="851603"/>
                </a:cubicBezTo>
                <a:cubicBezTo>
                  <a:pt x="1390502" y="852469"/>
                  <a:pt x="1346341" y="845542"/>
                  <a:pt x="1303911" y="848140"/>
                </a:cubicBezTo>
                <a:cubicBezTo>
                  <a:pt x="1296118" y="848140"/>
                  <a:pt x="1271872" y="862860"/>
                  <a:pt x="1287459" y="869787"/>
                </a:cubicBezTo>
                <a:cubicBezTo>
                  <a:pt x="1299581" y="874983"/>
                  <a:pt x="1328157" y="877581"/>
                  <a:pt x="1340279" y="874117"/>
                </a:cubicBezTo>
                <a:cubicBezTo>
                  <a:pt x="1354134" y="869787"/>
                  <a:pt x="1345475" y="872385"/>
                  <a:pt x="1341145" y="874117"/>
                </a:cubicBezTo>
                <a:cubicBezTo>
                  <a:pt x="1361061" y="868921"/>
                  <a:pt x="1382709" y="872385"/>
                  <a:pt x="1403490" y="872385"/>
                </a:cubicBezTo>
                <a:cubicBezTo>
                  <a:pt x="1426870" y="872385"/>
                  <a:pt x="1449384" y="868921"/>
                  <a:pt x="1472763" y="866324"/>
                </a:cubicBezTo>
                <a:cubicBezTo>
                  <a:pt x="1476227" y="866324"/>
                  <a:pt x="1523852" y="860262"/>
                  <a:pt x="1501338" y="847274"/>
                </a:cubicBezTo>
                <a:close/>
                <a:moveTo>
                  <a:pt x="537581" y="1223944"/>
                </a:moveTo>
                <a:cubicBezTo>
                  <a:pt x="551436" y="1228274"/>
                  <a:pt x="571352" y="1221346"/>
                  <a:pt x="586072" y="1220480"/>
                </a:cubicBezTo>
                <a:cubicBezTo>
                  <a:pt x="621575" y="1217017"/>
                  <a:pt x="653613" y="1221346"/>
                  <a:pt x="688250" y="1223944"/>
                </a:cubicBezTo>
                <a:cubicBezTo>
                  <a:pt x="692579" y="1223944"/>
                  <a:pt x="717691" y="1218749"/>
                  <a:pt x="702970" y="1210956"/>
                </a:cubicBezTo>
                <a:cubicBezTo>
                  <a:pt x="689981" y="1204894"/>
                  <a:pt x="667468" y="1209224"/>
                  <a:pt x="653613" y="1209224"/>
                </a:cubicBezTo>
                <a:cubicBezTo>
                  <a:pt x="614647" y="1207492"/>
                  <a:pt x="568754" y="1199699"/>
                  <a:pt x="530654" y="1206626"/>
                </a:cubicBezTo>
                <a:cubicBezTo>
                  <a:pt x="530654" y="1206626"/>
                  <a:pt x="530654" y="1206626"/>
                  <a:pt x="530654" y="1206626"/>
                </a:cubicBezTo>
                <a:lnTo>
                  <a:pt x="530654" y="1206626"/>
                </a:lnTo>
                <a:cubicBezTo>
                  <a:pt x="515068" y="1209224"/>
                  <a:pt x="530654" y="1221346"/>
                  <a:pt x="537581" y="1223944"/>
                </a:cubicBezTo>
                <a:close/>
                <a:moveTo>
                  <a:pt x="561827" y="1257715"/>
                </a:moveTo>
                <a:cubicBezTo>
                  <a:pt x="600793" y="1255117"/>
                  <a:pt x="637161" y="1249921"/>
                  <a:pt x="676993" y="1252519"/>
                </a:cubicBezTo>
                <a:cubicBezTo>
                  <a:pt x="683920" y="1252519"/>
                  <a:pt x="719422" y="1260312"/>
                  <a:pt x="722886" y="1251653"/>
                </a:cubicBezTo>
                <a:cubicBezTo>
                  <a:pt x="728081" y="1239531"/>
                  <a:pt x="692579" y="1241262"/>
                  <a:pt x="688250" y="1241262"/>
                </a:cubicBezTo>
                <a:cubicBezTo>
                  <a:pt x="644954" y="1242128"/>
                  <a:pt x="600793" y="1236067"/>
                  <a:pt x="557497" y="1242128"/>
                </a:cubicBezTo>
                <a:cubicBezTo>
                  <a:pt x="562693" y="1241262"/>
                  <a:pt x="587804" y="1237799"/>
                  <a:pt x="557497" y="1242128"/>
                </a:cubicBezTo>
                <a:cubicBezTo>
                  <a:pt x="557497" y="1242128"/>
                  <a:pt x="557497" y="1242128"/>
                  <a:pt x="557497" y="1242128"/>
                </a:cubicBezTo>
                <a:cubicBezTo>
                  <a:pt x="556631" y="1242128"/>
                  <a:pt x="556631" y="1242128"/>
                  <a:pt x="557497" y="1242128"/>
                </a:cubicBezTo>
                <a:cubicBezTo>
                  <a:pt x="528922" y="1246458"/>
                  <a:pt x="532386" y="1260312"/>
                  <a:pt x="561827" y="1257715"/>
                </a:cubicBezTo>
                <a:close/>
                <a:moveTo>
                  <a:pt x="1026820" y="1408383"/>
                </a:moveTo>
                <a:cubicBezTo>
                  <a:pt x="1053663" y="1410115"/>
                  <a:pt x="1079641" y="1408383"/>
                  <a:pt x="1106484" y="1408383"/>
                </a:cubicBezTo>
                <a:cubicBezTo>
                  <a:pt x="1134193" y="1408383"/>
                  <a:pt x="1161036" y="1410115"/>
                  <a:pt x="1188745" y="1410980"/>
                </a:cubicBezTo>
                <a:cubicBezTo>
                  <a:pt x="1200868" y="1410980"/>
                  <a:pt x="1238102" y="1421372"/>
                  <a:pt x="1247627" y="1412712"/>
                </a:cubicBezTo>
                <a:cubicBezTo>
                  <a:pt x="1270141" y="1393662"/>
                  <a:pt x="1208661" y="1394528"/>
                  <a:pt x="1202600" y="1395394"/>
                </a:cubicBezTo>
                <a:cubicBezTo>
                  <a:pt x="1174891" y="1398858"/>
                  <a:pt x="1146316" y="1396260"/>
                  <a:pt x="1117740" y="1397126"/>
                </a:cubicBezTo>
                <a:cubicBezTo>
                  <a:pt x="1090897" y="1397126"/>
                  <a:pt x="1063188" y="1397992"/>
                  <a:pt x="1036345" y="1394528"/>
                </a:cubicBezTo>
                <a:cubicBezTo>
                  <a:pt x="1031150" y="1393662"/>
                  <a:pt x="963609" y="1380674"/>
                  <a:pt x="972268" y="1399724"/>
                </a:cubicBezTo>
                <a:cubicBezTo>
                  <a:pt x="978329" y="1410115"/>
                  <a:pt x="1018161" y="1407517"/>
                  <a:pt x="1026820" y="1408383"/>
                </a:cubicBezTo>
                <a:close/>
                <a:moveTo>
                  <a:pt x="524593" y="1191040"/>
                </a:moveTo>
                <a:cubicBezTo>
                  <a:pt x="569620" y="1189308"/>
                  <a:pt x="615513" y="1188442"/>
                  <a:pt x="660540" y="1188442"/>
                </a:cubicBezTo>
                <a:cubicBezTo>
                  <a:pt x="668334" y="1188442"/>
                  <a:pt x="689981" y="1196235"/>
                  <a:pt x="694311" y="1184978"/>
                </a:cubicBezTo>
                <a:cubicBezTo>
                  <a:pt x="697774" y="1175453"/>
                  <a:pt x="687384" y="1166794"/>
                  <a:pt x="678725" y="1172855"/>
                </a:cubicBezTo>
                <a:cubicBezTo>
                  <a:pt x="670066" y="1178051"/>
                  <a:pt x="674395" y="1175453"/>
                  <a:pt x="678725" y="1172855"/>
                </a:cubicBezTo>
                <a:cubicBezTo>
                  <a:pt x="653613" y="1189308"/>
                  <a:pt x="600793" y="1177185"/>
                  <a:pt x="572218" y="1176319"/>
                </a:cubicBezTo>
                <a:cubicBezTo>
                  <a:pt x="549704" y="1175453"/>
                  <a:pt x="527191" y="1173721"/>
                  <a:pt x="504677" y="1176319"/>
                </a:cubicBezTo>
                <a:cubicBezTo>
                  <a:pt x="500347" y="1177185"/>
                  <a:pt x="492554" y="1180649"/>
                  <a:pt x="493420" y="1186710"/>
                </a:cubicBezTo>
                <a:cubicBezTo>
                  <a:pt x="494286" y="1195369"/>
                  <a:pt x="519397" y="1191906"/>
                  <a:pt x="524593" y="1191040"/>
                </a:cubicBezTo>
                <a:close/>
                <a:moveTo>
                  <a:pt x="531520" y="1206626"/>
                </a:moveTo>
                <a:cubicBezTo>
                  <a:pt x="531520" y="1206626"/>
                  <a:pt x="531520" y="1206626"/>
                  <a:pt x="531520" y="1206626"/>
                </a:cubicBezTo>
                <a:cubicBezTo>
                  <a:pt x="534984" y="1205760"/>
                  <a:pt x="533252" y="1205760"/>
                  <a:pt x="531520" y="1206626"/>
                </a:cubicBezTo>
                <a:close/>
                <a:moveTo>
                  <a:pt x="567022" y="1287156"/>
                </a:moveTo>
                <a:lnTo>
                  <a:pt x="567022" y="1287156"/>
                </a:lnTo>
                <a:cubicBezTo>
                  <a:pt x="604256" y="1283692"/>
                  <a:pt x="642356" y="1280228"/>
                  <a:pt x="679591" y="1283692"/>
                </a:cubicBezTo>
                <a:cubicBezTo>
                  <a:pt x="690847" y="1284558"/>
                  <a:pt x="704702" y="1299278"/>
                  <a:pt x="714227" y="1289753"/>
                </a:cubicBezTo>
                <a:cubicBezTo>
                  <a:pt x="725484" y="1278497"/>
                  <a:pt x="702970" y="1275033"/>
                  <a:pt x="696909" y="1275033"/>
                </a:cubicBezTo>
                <a:cubicBezTo>
                  <a:pt x="653613" y="1272435"/>
                  <a:pt x="611184" y="1272435"/>
                  <a:pt x="567888" y="1273301"/>
                </a:cubicBezTo>
                <a:cubicBezTo>
                  <a:pt x="544509" y="1274167"/>
                  <a:pt x="539313" y="1289753"/>
                  <a:pt x="567022" y="1287156"/>
                </a:cubicBezTo>
                <a:close/>
                <a:moveTo>
                  <a:pt x="568754" y="1273301"/>
                </a:moveTo>
                <a:cubicBezTo>
                  <a:pt x="609452" y="1271569"/>
                  <a:pt x="563559" y="1273301"/>
                  <a:pt x="568754" y="1273301"/>
                </a:cubicBezTo>
                <a:lnTo>
                  <a:pt x="568754" y="1273301"/>
                </a:lnTo>
                <a:close/>
                <a:moveTo>
                  <a:pt x="797354" y="1387601"/>
                </a:moveTo>
                <a:cubicBezTo>
                  <a:pt x="814672" y="1387601"/>
                  <a:pt x="831125" y="1389333"/>
                  <a:pt x="848443" y="1391931"/>
                </a:cubicBezTo>
                <a:cubicBezTo>
                  <a:pt x="867493" y="1394528"/>
                  <a:pt x="887409" y="1396260"/>
                  <a:pt x="907325" y="1397992"/>
                </a:cubicBezTo>
                <a:cubicBezTo>
                  <a:pt x="917716" y="1398858"/>
                  <a:pt x="949754" y="1406651"/>
                  <a:pt x="958413" y="1398858"/>
                </a:cubicBezTo>
                <a:cubicBezTo>
                  <a:pt x="976597" y="1385003"/>
                  <a:pt x="902129" y="1383271"/>
                  <a:pt x="898666" y="1383271"/>
                </a:cubicBezTo>
                <a:cubicBezTo>
                  <a:pt x="879615" y="1383271"/>
                  <a:pt x="859700" y="1382406"/>
                  <a:pt x="840649" y="1381540"/>
                </a:cubicBezTo>
                <a:cubicBezTo>
                  <a:pt x="828527" y="1380674"/>
                  <a:pt x="793024" y="1365087"/>
                  <a:pt x="783500" y="1370283"/>
                </a:cubicBezTo>
                <a:cubicBezTo>
                  <a:pt x="768779" y="1378076"/>
                  <a:pt x="789561" y="1387601"/>
                  <a:pt x="797354" y="1387601"/>
                </a:cubicBezTo>
                <a:close/>
                <a:moveTo>
                  <a:pt x="765316" y="1356428"/>
                </a:moveTo>
                <a:cubicBezTo>
                  <a:pt x="787829" y="1351233"/>
                  <a:pt x="812075" y="1356428"/>
                  <a:pt x="835454" y="1357294"/>
                </a:cubicBezTo>
                <a:cubicBezTo>
                  <a:pt x="866627" y="1359026"/>
                  <a:pt x="896068" y="1361624"/>
                  <a:pt x="927240" y="1360758"/>
                </a:cubicBezTo>
                <a:cubicBezTo>
                  <a:pt x="922911" y="1360758"/>
                  <a:pt x="914252" y="1360758"/>
                  <a:pt x="927240" y="1360758"/>
                </a:cubicBezTo>
                <a:cubicBezTo>
                  <a:pt x="940229" y="1360758"/>
                  <a:pt x="952352" y="1362490"/>
                  <a:pt x="965341" y="1360758"/>
                </a:cubicBezTo>
                <a:cubicBezTo>
                  <a:pt x="982659" y="1358160"/>
                  <a:pt x="979195" y="1345171"/>
                  <a:pt x="962743" y="1346037"/>
                </a:cubicBezTo>
                <a:cubicBezTo>
                  <a:pt x="913386" y="1347769"/>
                  <a:pt x="866627" y="1350367"/>
                  <a:pt x="817270" y="1347769"/>
                </a:cubicBezTo>
                <a:cubicBezTo>
                  <a:pt x="798220" y="1346903"/>
                  <a:pt x="780036" y="1342574"/>
                  <a:pt x="761852" y="1341708"/>
                </a:cubicBezTo>
                <a:cubicBezTo>
                  <a:pt x="741070" y="1339110"/>
                  <a:pt x="746265" y="1360758"/>
                  <a:pt x="765316" y="1356428"/>
                </a:cubicBezTo>
                <a:close/>
                <a:moveTo>
                  <a:pt x="541911" y="1353831"/>
                </a:moveTo>
                <a:cubicBezTo>
                  <a:pt x="566156" y="1357294"/>
                  <a:pt x="591268" y="1356428"/>
                  <a:pt x="616379" y="1356428"/>
                </a:cubicBezTo>
                <a:cubicBezTo>
                  <a:pt x="641490" y="1356428"/>
                  <a:pt x="666602" y="1357294"/>
                  <a:pt x="691713" y="1357294"/>
                </a:cubicBezTo>
                <a:cubicBezTo>
                  <a:pt x="699506" y="1357294"/>
                  <a:pt x="743668" y="1368551"/>
                  <a:pt x="742802" y="1355562"/>
                </a:cubicBezTo>
                <a:cubicBezTo>
                  <a:pt x="741936" y="1342574"/>
                  <a:pt x="673529" y="1347769"/>
                  <a:pt x="660540" y="1346903"/>
                </a:cubicBezTo>
                <a:cubicBezTo>
                  <a:pt x="637161" y="1345171"/>
                  <a:pt x="612915" y="1344306"/>
                  <a:pt x="589536" y="1342574"/>
                </a:cubicBezTo>
                <a:cubicBezTo>
                  <a:pt x="575682" y="1341708"/>
                  <a:pt x="551436" y="1333049"/>
                  <a:pt x="537581" y="1337378"/>
                </a:cubicBezTo>
                <a:cubicBezTo>
                  <a:pt x="523727" y="1343440"/>
                  <a:pt x="531520" y="1352099"/>
                  <a:pt x="541911" y="1353831"/>
                </a:cubicBezTo>
                <a:close/>
                <a:moveTo>
                  <a:pt x="942827" y="1328719"/>
                </a:moveTo>
                <a:cubicBezTo>
                  <a:pt x="958413" y="1313133"/>
                  <a:pt x="861432" y="1313133"/>
                  <a:pt x="856236" y="1313133"/>
                </a:cubicBezTo>
                <a:cubicBezTo>
                  <a:pt x="848443" y="1312267"/>
                  <a:pt x="722886" y="1296681"/>
                  <a:pt x="729813" y="1313999"/>
                </a:cubicBezTo>
                <a:cubicBezTo>
                  <a:pt x="732411" y="1320926"/>
                  <a:pt x="832856" y="1325256"/>
                  <a:pt x="844113" y="1325256"/>
                </a:cubicBezTo>
                <a:cubicBezTo>
                  <a:pt x="862297" y="1326122"/>
                  <a:pt x="928972" y="1342574"/>
                  <a:pt x="942827" y="1328719"/>
                </a:cubicBezTo>
                <a:close/>
                <a:moveTo>
                  <a:pt x="415488" y="64492"/>
                </a:moveTo>
                <a:cubicBezTo>
                  <a:pt x="384316" y="62760"/>
                  <a:pt x="354009" y="60162"/>
                  <a:pt x="322836" y="57565"/>
                </a:cubicBezTo>
                <a:cubicBezTo>
                  <a:pt x="315909" y="56699"/>
                  <a:pt x="273479" y="48040"/>
                  <a:pt x="270881" y="59296"/>
                </a:cubicBezTo>
                <a:cubicBezTo>
                  <a:pt x="268284" y="71419"/>
                  <a:pt x="309847" y="70553"/>
                  <a:pt x="313311" y="70553"/>
                </a:cubicBezTo>
                <a:cubicBezTo>
                  <a:pt x="342752" y="70553"/>
                  <a:pt x="372193" y="74883"/>
                  <a:pt x="401634" y="76615"/>
                </a:cubicBezTo>
                <a:cubicBezTo>
                  <a:pt x="431075" y="78346"/>
                  <a:pt x="462247" y="75749"/>
                  <a:pt x="490822" y="84408"/>
                </a:cubicBezTo>
                <a:cubicBezTo>
                  <a:pt x="509006" y="89603"/>
                  <a:pt x="525459" y="74883"/>
                  <a:pt x="502079" y="70553"/>
                </a:cubicBezTo>
                <a:cubicBezTo>
                  <a:pt x="473504" y="64492"/>
                  <a:pt x="443197" y="66224"/>
                  <a:pt x="415488" y="64492"/>
                </a:cubicBezTo>
                <a:close/>
                <a:moveTo>
                  <a:pt x="1569745" y="1478521"/>
                </a:moveTo>
                <a:cubicBezTo>
                  <a:pt x="1623432" y="1474192"/>
                  <a:pt x="1676252" y="1468997"/>
                  <a:pt x="1729938" y="1470728"/>
                </a:cubicBezTo>
                <a:cubicBezTo>
                  <a:pt x="1738597" y="1470728"/>
                  <a:pt x="1747257" y="1472460"/>
                  <a:pt x="1755916" y="1472460"/>
                </a:cubicBezTo>
                <a:cubicBezTo>
                  <a:pt x="1765441" y="1471594"/>
                  <a:pt x="1768904" y="1461203"/>
                  <a:pt x="1758513" y="1458605"/>
                </a:cubicBezTo>
                <a:cubicBezTo>
                  <a:pt x="1748988" y="1455142"/>
                  <a:pt x="1721279" y="1449946"/>
                  <a:pt x="1712620" y="1457740"/>
                </a:cubicBezTo>
                <a:cubicBezTo>
                  <a:pt x="1710888" y="1459471"/>
                  <a:pt x="1711754" y="1458605"/>
                  <a:pt x="1712620" y="1457740"/>
                </a:cubicBezTo>
                <a:cubicBezTo>
                  <a:pt x="1704827" y="1464667"/>
                  <a:pt x="1677118" y="1459471"/>
                  <a:pt x="1666727" y="1459471"/>
                </a:cubicBezTo>
                <a:cubicBezTo>
                  <a:pt x="1638152" y="1460337"/>
                  <a:pt x="1610443" y="1462935"/>
                  <a:pt x="1581868" y="1465533"/>
                </a:cubicBezTo>
                <a:cubicBezTo>
                  <a:pt x="1578404" y="1465533"/>
                  <a:pt x="1528182" y="1464667"/>
                  <a:pt x="1529913" y="1473326"/>
                </a:cubicBezTo>
                <a:cubicBezTo>
                  <a:pt x="1535109" y="1490644"/>
                  <a:pt x="1558488" y="1479387"/>
                  <a:pt x="1569745" y="1478521"/>
                </a:cubicBezTo>
                <a:close/>
                <a:moveTo>
                  <a:pt x="1635554" y="1498437"/>
                </a:moveTo>
                <a:cubicBezTo>
                  <a:pt x="1645945" y="1497571"/>
                  <a:pt x="1661532" y="1496706"/>
                  <a:pt x="1635554" y="1498437"/>
                </a:cubicBezTo>
                <a:cubicBezTo>
                  <a:pt x="1613041" y="1500169"/>
                  <a:pt x="1590527" y="1500169"/>
                  <a:pt x="1568013" y="1502767"/>
                </a:cubicBezTo>
                <a:cubicBezTo>
                  <a:pt x="1564550" y="1502767"/>
                  <a:pt x="1520388" y="1510560"/>
                  <a:pt x="1541170" y="1517487"/>
                </a:cubicBezTo>
                <a:cubicBezTo>
                  <a:pt x="1555891" y="1522683"/>
                  <a:pt x="1574941" y="1514024"/>
                  <a:pt x="1590527" y="1513158"/>
                </a:cubicBezTo>
                <a:cubicBezTo>
                  <a:pt x="1617370" y="1513158"/>
                  <a:pt x="1644213" y="1511426"/>
                  <a:pt x="1671057" y="1512292"/>
                </a:cubicBezTo>
                <a:cubicBezTo>
                  <a:pt x="1688375" y="1513158"/>
                  <a:pt x="1766307" y="1532208"/>
                  <a:pt x="1770636" y="1505365"/>
                </a:cubicBezTo>
                <a:cubicBezTo>
                  <a:pt x="1773234" y="1491510"/>
                  <a:pt x="1652007" y="1497571"/>
                  <a:pt x="1635554" y="1498437"/>
                </a:cubicBezTo>
                <a:close/>
                <a:moveTo>
                  <a:pt x="2765566" y="1498437"/>
                </a:moveTo>
                <a:cubicBezTo>
                  <a:pt x="2749979" y="1492376"/>
                  <a:pt x="2724002" y="1501901"/>
                  <a:pt x="2707550" y="1503633"/>
                </a:cubicBezTo>
                <a:cubicBezTo>
                  <a:pt x="2678975" y="1506230"/>
                  <a:pt x="2650400" y="1506230"/>
                  <a:pt x="2621825" y="1507096"/>
                </a:cubicBezTo>
                <a:cubicBezTo>
                  <a:pt x="2601043" y="1507962"/>
                  <a:pt x="2585457" y="1507096"/>
                  <a:pt x="2565541" y="1503633"/>
                </a:cubicBezTo>
                <a:cubicBezTo>
                  <a:pt x="2557747" y="1501901"/>
                  <a:pt x="2517916" y="1514890"/>
                  <a:pt x="2535234" y="1520085"/>
                </a:cubicBezTo>
                <a:cubicBezTo>
                  <a:pt x="2553418" y="1525281"/>
                  <a:pt x="2578529" y="1521817"/>
                  <a:pt x="2597579" y="1521817"/>
                </a:cubicBezTo>
                <a:cubicBezTo>
                  <a:pt x="2626154" y="1521817"/>
                  <a:pt x="2654729" y="1520951"/>
                  <a:pt x="2683304" y="1520085"/>
                </a:cubicBezTo>
                <a:cubicBezTo>
                  <a:pt x="2677243" y="1520085"/>
                  <a:pt x="2669450" y="1520085"/>
                  <a:pt x="2668584" y="1520951"/>
                </a:cubicBezTo>
                <a:cubicBezTo>
                  <a:pt x="2669450" y="1520951"/>
                  <a:pt x="2673779" y="1520951"/>
                  <a:pt x="2685036" y="1520085"/>
                </a:cubicBezTo>
                <a:cubicBezTo>
                  <a:pt x="2704086" y="1519219"/>
                  <a:pt x="2723136" y="1520951"/>
                  <a:pt x="2741320" y="1517487"/>
                </a:cubicBezTo>
                <a:cubicBezTo>
                  <a:pt x="2743918" y="1518353"/>
                  <a:pt x="2781152" y="1504499"/>
                  <a:pt x="2765566" y="1498437"/>
                </a:cubicBezTo>
                <a:close/>
                <a:moveTo>
                  <a:pt x="1714352" y="1456874"/>
                </a:moveTo>
                <a:cubicBezTo>
                  <a:pt x="1713486" y="1456874"/>
                  <a:pt x="1713486" y="1456874"/>
                  <a:pt x="1714352" y="1456874"/>
                </a:cubicBezTo>
                <a:lnTo>
                  <a:pt x="1714352" y="1456874"/>
                </a:lnTo>
                <a:cubicBezTo>
                  <a:pt x="1713486" y="1456874"/>
                  <a:pt x="1713486" y="1456874"/>
                  <a:pt x="1714352" y="1456874"/>
                </a:cubicBezTo>
                <a:close/>
                <a:moveTo>
                  <a:pt x="1714352" y="1456874"/>
                </a:moveTo>
                <a:cubicBezTo>
                  <a:pt x="1715218" y="1455142"/>
                  <a:pt x="1716084" y="1454276"/>
                  <a:pt x="1714352" y="1456874"/>
                </a:cubicBezTo>
                <a:lnTo>
                  <a:pt x="1714352" y="1456874"/>
                </a:lnTo>
                <a:close/>
                <a:moveTo>
                  <a:pt x="1607845" y="1397992"/>
                </a:moveTo>
                <a:cubicBezTo>
                  <a:pt x="1654604" y="1394528"/>
                  <a:pt x="1701363" y="1396260"/>
                  <a:pt x="1748122" y="1395394"/>
                </a:cubicBezTo>
                <a:cubicBezTo>
                  <a:pt x="1765441" y="1394528"/>
                  <a:pt x="1764575" y="1384137"/>
                  <a:pt x="1748988" y="1379808"/>
                </a:cubicBezTo>
                <a:cubicBezTo>
                  <a:pt x="1732536" y="1375478"/>
                  <a:pt x="1714352" y="1376344"/>
                  <a:pt x="1697900" y="1378076"/>
                </a:cubicBezTo>
                <a:cubicBezTo>
                  <a:pt x="1693570" y="1378076"/>
                  <a:pt x="1658934" y="1380674"/>
                  <a:pt x="1696168" y="1378076"/>
                </a:cubicBezTo>
                <a:cubicBezTo>
                  <a:pt x="1645945" y="1381540"/>
                  <a:pt x="1595722" y="1385003"/>
                  <a:pt x="1545500" y="1389333"/>
                </a:cubicBezTo>
                <a:cubicBezTo>
                  <a:pt x="1534243" y="1390199"/>
                  <a:pt x="1518657" y="1393662"/>
                  <a:pt x="1533377" y="1404919"/>
                </a:cubicBezTo>
                <a:cubicBezTo>
                  <a:pt x="1544634" y="1412712"/>
                  <a:pt x="1593125" y="1398858"/>
                  <a:pt x="1607845" y="1397992"/>
                </a:cubicBezTo>
                <a:close/>
                <a:moveTo>
                  <a:pt x="1797479" y="1165928"/>
                </a:moveTo>
                <a:cubicBezTo>
                  <a:pt x="1848568" y="1157269"/>
                  <a:pt x="1899657" y="1155537"/>
                  <a:pt x="1951611" y="1155537"/>
                </a:cubicBezTo>
                <a:cubicBezTo>
                  <a:pt x="1963734" y="1155537"/>
                  <a:pt x="1981918" y="1163331"/>
                  <a:pt x="1994041" y="1156403"/>
                </a:cubicBezTo>
                <a:cubicBezTo>
                  <a:pt x="2006163" y="1148610"/>
                  <a:pt x="1980186" y="1139085"/>
                  <a:pt x="1973259" y="1145146"/>
                </a:cubicBezTo>
                <a:cubicBezTo>
                  <a:pt x="1972393" y="1146012"/>
                  <a:pt x="1972393" y="1146012"/>
                  <a:pt x="1973259" y="1145146"/>
                </a:cubicBezTo>
                <a:cubicBezTo>
                  <a:pt x="1966331" y="1151208"/>
                  <a:pt x="1932561" y="1146012"/>
                  <a:pt x="1923902" y="1146012"/>
                </a:cubicBezTo>
                <a:cubicBezTo>
                  <a:pt x="1895327" y="1146878"/>
                  <a:pt x="1866752" y="1146878"/>
                  <a:pt x="1838177" y="1147744"/>
                </a:cubicBezTo>
                <a:cubicBezTo>
                  <a:pt x="1821725" y="1148610"/>
                  <a:pt x="1803541" y="1146878"/>
                  <a:pt x="1786222" y="1149476"/>
                </a:cubicBezTo>
                <a:cubicBezTo>
                  <a:pt x="1759379" y="1154671"/>
                  <a:pt x="1778429" y="1169392"/>
                  <a:pt x="1797479" y="1165928"/>
                </a:cubicBezTo>
                <a:close/>
                <a:moveTo>
                  <a:pt x="1968063" y="1216151"/>
                </a:moveTo>
                <a:cubicBezTo>
                  <a:pt x="1968063" y="1216151"/>
                  <a:pt x="1968063" y="1216151"/>
                  <a:pt x="1968063" y="1216151"/>
                </a:cubicBezTo>
                <a:cubicBezTo>
                  <a:pt x="1923902" y="1224810"/>
                  <a:pt x="1875411" y="1223078"/>
                  <a:pt x="1830384" y="1222212"/>
                </a:cubicBezTo>
                <a:cubicBezTo>
                  <a:pt x="1819127" y="1222212"/>
                  <a:pt x="1791418" y="1213553"/>
                  <a:pt x="1791418" y="1232603"/>
                </a:cubicBezTo>
                <a:cubicBezTo>
                  <a:pt x="1791418" y="1243860"/>
                  <a:pt x="1822591" y="1236933"/>
                  <a:pt x="1828652" y="1236067"/>
                </a:cubicBezTo>
                <a:cubicBezTo>
                  <a:pt x="1848568" y="1232603"/>
                  <a:pt x="1869350" y="1232603"/>
                  <a:pt x="1889266" y="1230872"/>
                </a:cubicBezTo>
                <a:cubicBezTo>
                  <a:pt x="1909182" y="1230006"/>
                  <a:pt x="1931695" y="1224810"/>
                  <a:pt x="1951611" y="1227408"/>
                </a:cubicBezTo>
                <a:cubicBezTo>
                  <a:pt x="1963734" y="1229140"/>
                  <a:pt x="1979320" y="1236933"/>
                  <a:pt x="1988845" y="1224810"/>
                </a:cubicBezTo>
                <a:cubicBezTo>
                  <a:pt x="2000968" y="1212687"/>
                  <a:pt x="1974991" y="1215285"/>
                  <a:pt x="1968063" y="1216151"/>
                </a:cubicBezTo>
                <a:cubicBezTo>
                  <a:pt x="1968929" y="1216151"/>
                  <a:pt x="1968929" y="1216151"/>
                  <a:pt x="1968063" y="1216151"/>
                </a:cubicBezTo>
                <a:close/>
                <a:moveTo>
                  <a:pt x="1955941" y="1218749"/>
                </a:moveTo>
                <a:cubicBezTo>
                  <a:pt x="1958538" y="1217883"/>
                  <a:pt x="1965466" y="1217017"/>
                  <a:pt x="1968063" y="1216151"/>
                </a:cubicBezTo>
                <a:cubicBezTo>
                  <a:pt x="1961136" y="1217883"/>
                  <a:pt x="1957672" y="1218749"/>
                  <a:pt x="1955941" y="1218749"/>
                </a:cubicBezTo>
                <a:close/>
                <a:moveTo>
                  <a:pt x="2678109" y="1485449"/>
                </a:moveTo>
                <a:cubicBezTo>
                  <a:pt x="2690232" y="1483717"/>
                  <a:pt x="2684170" y="1484583"/>
                  <a:pt x="2678109" y="1485449"/>
                </a:cubicBezTo>
                <a:cubicBezTo>
                  <a:pt x="2698891" y="1481985"/>
                  <a:pt x="2719672" y="1484583"/>
                  <a:pt x="2739588" y="1481119"/>
                </a:cubicBezTo>
                <a:cubicBezTo>
                  <a:pt x="2754309" y="1478521"/>
                  <a:pt x="2775957" y="1460337"/>
                  <a:pt x="2749979" y="1462069"/>
                </a:cubicBezTo>
                <a:cubicBezTo>
                  <a:pt x="2702354" y="1465533"/>
                  <a:pt x="2656461" y="1474192"/>
                  <a:pt x="2608836" y="1470728"/>
                </a:cubicBezTo>
                <a:cubicBezTo>
                  <a:pt x="2588054" y="1468997"/>
                  <a:pt x="2567273" y="1468131"/>
                  <a:pt x="2546491" y="1468131"/>
                </a:cubicBezTo>
                <a:cubicBezTo>
                  <a:pt x="2525709" y="1468131"/>
                  <a:pt x="2507525" y="1482851"/>
                  <a:pt x="2537832" y="1484583"/>
                </a:cubicBezTo>
                <a:cubicBezTo>
                  <a:pt x="2581993" y="1489778"/>
                  <a:pt x="2633948" y="1492376"/>
                  <a:pt x="2678109" y="1485449"/>
                </a:cubicBezTo>
                <a:close/>
                <a:moveTo>
                  <a:pt x="1823456" y="1128694"/>
                </a:moveTo>
                <a:cubicBezTo>
                  <a:pt x="1861557" y="1120901"/>
                  <a:pt x="1903986" y="1115706"/>
                  <a:pt x="1943818" y="1117437"/>
                </a:cubicBezTo>
                <a:cubicBezTo>
                  <a:pt x="1954209" y="1118303"/>
                  <a:pt x="1976722" y="1131292"/>
                  <a:pt x="1981918" y="1116571"/>
                </a:cubicBezTo>
                <a:cubicBezTo>
                  <a:pt x="1986247" y="1104449"/>
                  <a:pt x="1936025" y="1107046"/>
                  <a:pt x="1929097" y="1108778"/>
                </a:cubicBezTo>
                <a:cubicBezTo>
                  <a:pt x="1924768" y="1109644"/>
                  <a:pt x="1926500" y="1109644"/>
                  <a:pt x="1929097" y="1108778"/>
                </a:cubicBezTo>
                <a:cubicBezTo>
                  <a:pt x="1911779" y="1113108"/>
                  <a:pt x="1890997" y="1108778"/>
                  <a:pt x="1872813" y="1109644"/>
                </a:cubicBezTo>
                <a:cubicBezTo>
                  <a:pt x="1850300" y="1111376"/>
                  <a:pt x="1827786" y="1111376"/>
                  <a:pt x="1804407" y="1112242"/>
                </a:cubicBezTo>
                <a:cubicBezTo>
                  <a:pt x="1802675" y="1112242"/>
                  <a:pt x="1759379" y="1114840"/>
                  <a:pt x="1771502" y="1126096"/>
                </a:cubicBezTo>
                <a:cubicBezTo>
                  <a:pt x="1781893" y="1135622"/>
                  <a:pt x="1811334" y="1131292"/>
                  <a:pt x="1823456" y="1128694"/>
                </a:cubicBezTo>
                <a:close/>
                <a:moveTo>
                  <a:pt x="1952477" y="1182381"/>
                </a:moveTo>
                <a:cubicBezTo>
                  <a:pt x="1919572" y="1184978"/>
                  <a:pt x="1886668" y="1184978"/>
                  <a:pt x="1853763" y="1185844"/>
                </a:cubicBezTo>
                <a:cubicBezTo>
                  <a:pt x="1851166" y="1185844"/>
                  <a:pt x="1778429" y="1186710"/>
                  <a:pt x="1794016" y="1199699"/>
                </a:cubicBezTo>
                <a:cubicBezTo>
                  <a:pt x="1801809" y="1205760"/>
                  <a:pt x="1823456" y="1199699"/>
                  <a:pt x="1832116" y="1198833"/>
                </a:cubicBezTo>
                <a:cubicBezTo>
                  <a:pt x="1850300" y="1197101"/>
                  <a:pt x="1869350" y="1196235"/>
                  <a:pt x="1887534" y="1195369"/>
                </a:cubicBezTo>
                <a:cubicBezTo>
                  <a:pt x="1923902" y="1192771"/>
                  <a:pt x="1960270" y="1192771"/>
                  <a:pt x="1995773" y="1192771"/>
                </a:cubicBezTo>
                <a:cubicBezTo>
                  <a:pt x="1995773" y="1175453"/>
                  <a:pt x="1962002" y="1182381"/>
                  <a:pt x="1952477" y="1182381"/>
                </a:cubicBezTo>
                <a:close/>
                <a:moveTo>
                  <a:pt x="1929097" y="1108778"/>
                </a:moveTo>
                <a:lnTo>
                  <a:pt x="1929097" y="1108778"/>
                </a:lnTo>
                <a:cubicBezTo>
                  <a:pt x="1936891" y="1107046"/>
                  <a:pt x="1932561" y="1107912"/>
                  <a:pt x="1929097" y="1108778"/>
                </a:cubicBezTo>
                <a:close/>
                <a:moveTo>
                  <a:pt x="1482288" y="1202296"/>
                </a:moveTo>
                <a:cubicBezTo>
                  <a:pt x="1459775" y="1203162"/>
                  <a:pt x="1439859" y="1199699"/>
                  <a:pt x="1417345" y="1197967"/>
                </a:cubicBezTo>
                <a:cubicBezTo>
                  <a:pt x="1378379" y="1196235"/>
                  <a:pt x="1332486" y="1186710"/>
                  <a:pt x="1294386" y="1191906"/>
                </a:cubicBezTo>
                <a:cubicBezTo>
                  <a:pt x="1284861" y="1193637"/>
                  <a:pt x="1260615" y="1210090"/>
                  <a:pt x="1280532" y="1216151"/>
                </a:cubicBezTo>
                <a:cubicBezTo>
                  <a:pt x="1288325" y="1218749"/>
                  <a:pt x="1297850" y="1212687"/>
                  <a:pt x="1305643" y="1211821"/>
                </a:cubicBezTo>
                <a:cubicBezTo>
                  <a:pt x="1321229" y="1210090"/>
                  <a:pt x="1337682" y="1210090"/>
                  <a:pt x="1354134" y="1210956"/>
                </a:cubicBezTo>
                <a:cubicBezTo>
                  <a:pt x="1380977" y="1211821"/>
                  <a:pt x="1406954" y="1213553"/>
                  <a:pt x="1432932" y="1216151"/>
                </a:cubicBezTo>
                <a:cubicBezTo>
                  <a:pt x="1454579" y="1217883"/>
                  <a:pt x="1482288" y="1225676"/>
                  <a:pt x="1503070" y="1218749"/>
                </a:cubicBezTo>
                <a:lnTo>
                  <a:pt x="1503070" y="1218749"/>
                </a:lnTo>
                <a:cubicBezTo>
                  <a:pt x="1506534" y="1217883"/>
                  <a:pt x="1505668" y="1217883"/>
                  <a:pt x="1503070" y="1218749"/>
                </a:cubicBezTo>
                <a:cubicBezTo>
                  <a:pt x="1523852" y="1210956"/>
                  <a:pt x="1488350" y="1201431"/>
                  <a:pt x="1482288" y="1202296"/>
                </a:cubicBezTo>
                <a:close/>
                <a:moveTo>
                  <a:pt x="1393966" y="1482851"/>
                </a:moveTo>
                <a:cubicBezTo>
                  <a:pt x="1392234" y="1482851"/>
                  <a:pt x="1391368" y="1482851"/>
                  <a:pt x="1393966" y="1482851"/>
                </a:cubicBezTo>
                <a:cubicBezTo>
                  <a:pt x="1407820" y="1480253"/>
                  <a:pt x="1490081" y="1491510"/>
                  <a:pt x="1496143" y="1480253"/>
                </a:cubicBezTo>
                <a:cubicBezTo>
                  <a:pt x="1505668" y="1461203"/>
                  <a:pt x="1396563" y="1465533"/>
                  <a:pt x="1386172" y="1466399"/>
                </a:cubicBezTo>
                <a:cubicBezTo>
                  <a:pt x="1372318" y="1467265"/>
                  <a:pt x="1265811" y="1462935"/>
                  <a:pt x="1267543" y="1475924"/>
                </a:cubicBezTo>
                <a:cubicBezTo>
                  <a:pt x="1269275" y="1488912"/>
                  <a:pt x="1380977" y="1485449"/>
                  <a:pt x="1393966" y="1482851"/>
                </a:cubicBezTo>
                <a:close/>
                <a:moveTo>
                  <a:pt x="1593125" y="1360758"/>
                </a:moveTo>
                <a:cubicBezTo>
                  <a:pt x="1639018" y="1357294"/>
                  <a:pt x="1684045" y="1351233"/>
                  <a:pt x="1730804" y="1353831"/>
                </a:cubicBezTo>
                <a:cubicBezTo>
                  <a:pt x="1736000" y="1353831"/>
                  <a:pt x="1775831" y="1357294"/>
                  <a:pt x="1758513" y="1341708"/>
                </a:cubicBezTo>
                <a:cubicBezTo>
                  <a:pt x="1742927" y="1328719"/>
                  <a:pt x="1710023" y="1335646"/>
                  <a:pt x="1691838" y="1336512"/>
                </a:cubicBezTo>
                <a:cubicBezTo>
                  <a:pt x="1695302" y="1336512"/>
                  <a:pt x="1696168" y="1336512"/>
                  <a:pt x="1691838" y="1336512"/>
                </a:cubicBezTo>
                <a:lnTo>
                  <a:pt x="1691838" y="1336512"/>
                </a:lnTo>
                <a:cubicBezTo>
                  <a:pt x="1681447" y="1336512"/>
                  <a:pt x="1651141" y="1338244"/>
                  <a:pt x="1691838" y="1336512"/>
                </a:cubicBezTo>
                <a:cubicBezTo>
                  <a:pt x="1641615" y="1338244"/>
                  <a:pt x="1593125" y="1349501"/>
                  <a:pt x="1542902" y="1351233"/>
                </a:cubicBezTo>
                <a:cubicBezTo>
                  <a:pt x="1535975" y="1351233"/>
                  <a:pt x="1522120" y="1349501"/>
                  <a:pt x="1516059" y="1355562"/>
                </a:cubicBezTo>
                <a:cubicBezTo>
                  <a:pt x="1509997" y="1361624"/>
                  <a:pt x="1522986" y="1368551"/>
                  <a:pt x="1527316" y="1368551"/>
                </a:cubicBezTo>
                <a:cubicBezTo>
                  <a:pt x="1547231" y="1372015"/>
                  <a:pt x="1572343" y="1361624"/>
                  <a:pt x="1593125" y="1360758"/>
                </a:cubicBezTo>
                <a:close/>
                <a:moveTo>
                  <a:pt x="1452847" y="1275899"/>
                </a:moveTo>
                <a:cubicBezTo>
                  <a:pt x="1402625" y="1271569"/>
                  <a:pt x="1355000" y="1263776"/>
                  <a:pt x="1303911" y="1266374"/>
                </a:cubicBezTo>
                <a:cubicBezTo>
                  <a:pt x="1298716" y="1266374"/>
                  <a:pt x="1257152" y="1280228"/>
                  <a:pt x="1279666" y="1286290"/>
                </a:cubicBezTo>
                <a:cubicBezTo>
                  <a:pt x="1299581" y="1291485"/>
                  <a:pt x="1327291" y="1286290"/>
                  <a:pt x="1348072" y="1286290"/>
                </a:cubicBezTo>
                <a:cubicBezTo>
                  <a:pt x="1376648" y="1287156"/>
                  <a:pt x="1405222" y="1287156"/>
                  <a:pt x="1433797" y="1290619"/>
                </a:cubicBezTo>
                <a:cubicBezTo>
                  <a:pt x="1446786" y="1292351"/>
                  <a:pt x="1495277" y="1307071"/>
                  <a:pt x="1505668" y="1294949"/>
                </a:cubicBezTo>
                <a:cubicBezTo>
                  <a:pt x="1517791" y="1279362"/>
                  <a:pt x="1459775" y="1276765"/>
                  <a:pt x="1452847" y="1275899"/>
                </a:cubicBezTo>
                <a:close/>
                <a:moveTo>
                  <a:pt x="1490081" y="1509694"/>
                </a:moveTo>
                <a:cubicBezTo>
                  <a:pt x="1463238" y="1510560"/>
                  <a:pt x="1436395" y="1508828"/>
                  <a:pt x="1410418" y="1507962"/>
                </a:cubicBezTo>
                <a:cubicBezTo>
                  <a:pt x="1396563" y="1507962"/>
                  <a:pt x="1286593" y="1494974"/>
                  <a:pt x="1285727" y="1510560"/>
                </a:cubicBezTo>
                <a:cubicBezTo>
                  <a:pt x="1284861" y="1520951"/>
                  <a:pt x="1358463" y="1518353"/>
                  <a:pt x="1361927" y="1518353"/>
                </a:cubicBezTo>
                <a:cubicBezTo>
                  <a:pt x="1389636" y="1518353"/>
                  <a:pt x="1418211" y="1519219"/>
                  <a:pt x="1445920" y="1520085"/>
                </a:cubicBezTo>
                <a:cubicBezTo>
                  <a:pt x="1458043" y="1520085"/>
                  <a:pt x="1497009" y="1527878"/>
                  <a:pt x="1507400" y="1519219"/>
                </a:cubicBezTo>
                <a:cubicBezTo>
                  <a:pt x="1506534" y="1520085"/>
                  <a:pt x="1505668" y="1520951"/>
                  <a:pt x="1507400" y="1519219"/>
                </a:cubicBezTo>
                <a:lnTo>
                  <a:pt x="1507400" y="1519219"/>
                </a:lnTo>
                <a:cubicBezTo>
                  <a:pt x="1519523" y="1509694"/>
                  <a:pt x="1496143" y="1509694"/>
                  <a:pt x="1490081" y="1509694"/>
                </a:cubicBezTo>
                <a:close/>
                <a:moveTo>
                  <a:pt x="1427736" y="1236933"/>
                </a:moveTo>
                <a:cubicBezTo>
                  <a:pt x="1400027" y="1236933"/>
                  <a:pt x="1372318" y="1236933"/>
                  <a:pt x="1343743" y="1236067"/>
                </a:cubicBezTo>
                <a:cubicBezTo>
                  <a:pt x="1325559" y="1236067"/>
                  <a:pt x="1304777" y="1225676"/>
                  <a:pt x="1287459" y="1229140"/>
                </a:cubicBezTo>
                <a:cubicBezTo>
                  <a:pt x="1272738" y="1232603"/>
                  <a:pt x="1267543" y="1242994"/>
                  <a:pt x="1284861" y="1247324"/>
                </a:cubicBezTo>
                <a:cubicBezTo>
                  <a:pt x="1308240" y="1253385"/>
                  <a:pt x="1335950" y="1250787"/>
                  <a:pt x="1359329" y="1250787"/>
                </a:cubicBezTo>
                <a:cubicBezTo>
                  <a:pt x="1388770" y="1251653"/>
                  <a:pt x="1418211" y="1250787"/>
                  <a:pt x="1447652" y="1251653"/>
                </a:cubicBezTo>
                <a:cubicBezTo>
                  <a:pt x="1458043" y="1251653"/>
                  <a:pt x="1496143" y="1264642"/>
                  <a:pt x="1504802" y="1254251"/>
                </a:cubicBezTo>
                <a:cubicBezTo>
                  <a:pt x="1523852" y="1234335"/>
                  <a:pt x="1432932" y="1236933"/>
                  <a:pt x="1427736" y="1236933"/>
                </a:cubicBezTo>
                <a:close/>
                <a:moveTo>
                  <a:pt x="1507400" y="80078"/>
                </a:moveTo>
                <a:cubicBezTo>
                  <a:pt x="1496143" y="77480"/>
                  <a:pt x="1483154" y="76615"/>
                  <a:pt x="1471898" y="77480"/>
                </a:cubicBezTo>
                <a:cubicBezTo>
                  <a:pt x="1416479" y="82676"/>
                  <a:pt x="1359329" y="93067"/>
                  <a:pt x="1303911" y="91335"/>
                </a:cubicBezTo>
                <a:cubicBezTo>
                  <a:pt x="1300447" y="91335"/>
                  <a:pt x="1259750" y="96530"/>
                  <a:pt x="1278800" y="105190"/>
                </a:cubicBezTo>
                <a:cubicBezTo>
                  <a:pt x="1289191" y="110385"/>
                  <a:pt x="1303911" y="106921"/>
                  <a:pt x="1315168" y="106921"/>
                </a:cubicBezTo>
                <a:cubicBezTo>
                  <a:pt x="1314302" y="106921"/>
                  <a:pt x="1314302" y="106921"/>
                  <a:pt x="1315168" y="106921"/>
                </a:cubicBezTo>
                <a:cubicBezTo>
                  <a:pt x="1371452" y="105190"/>
                  <a:pt x="1426004" y="93933"/>
                  <a:pt x="1482288" y="92201"/>
                </a:cubicBezTo>
                <a:cubicBezTo>
                  <a:pt x="1486618" y="93067"/>
                  <a:pt x="1527316" y="85274"/>
                  <a:pt x="1507400" y="80078"/>
                </a:cubicBezTo>
                <a:close/>
                <a:moveTo>
                  <a:pt x="2594982" y="1449946"/>
                </a:moveTo>
                <a:cubicBezTo>
                  <a:pt x="2593250" y="1449946"/>
                  <a:pt x="2588920" y="1449946"/>
                  <a:pt x="2581127" y="1450812"/>
                </a:cubicBezTo>
                <a:cubicBezTo>
                  <a:pt x="2581127" y="1450812"/>
                  <a:pt x="2581127" y="1450812"/>
                  <a:pt x="2580261" y="1450812"/>
                </a:cubicBezTo>
                <a:cubicBezTo>
                  <a:pt x="2585457" y="1450812"/>
                  <a:pt x="2593250" y="1449946"/>
                  <a:pt x="2594982" y="1449946"/>
                </a:cubicBezTo>
                <a:close/>
                <a:moveTo>
                  <a:pt x="2757773" y="1427433"/>
                </a:moveTo>
                <a:cubicBezTo>
                  <a:pt x="2725734" y="1430031"/>
                  <a:pt x="2693695" y="1430896"/>
                  <a:pt x="2662523" y="1433494"/>
                </a:cubicBezTo>
                <a:cubicBezTo>
                  <a:pt x="2616630" y="1436092"/>
                  <a:pt x="2572468" y="1437824"/>
                  <a:pt x="2526575" y="1435226"/>
                </a:cubicBezTo>
                <a:cubicBezTo>
                  <a:pt x="2522245" y="1435226"/>
                  <a:pt x="2495402" y="1432628"/>
                  <a:pt x="2502329" y="1443885"/>
                </a:cubicBezTo>
                <a:cubicBezTo>
                  <a:pt x="2511854" y="1460337"/>
                  <a:pt x="2564675" y="1452544"/>
                  <a:pt x="2579395" y="1451678"/>
                </a:cubicBezTo>
                <a:cubicBezTo>
                  <a:pt x="2580261" y="1451678"/>
                  <a:pt x="2580261" y="1451678"/>
                  <a:pt x="2581127" y="1451678"/>
                </a:cubicBezTo>
                <a:cubicBezTo>
                  <a:pt x="2642607" y="1448215"/>
                  <a:pt x="2704952" y="1443885"/>
                  <a:pt x="2767297" y="1444751"/>
                </a:cubicBezTo>
                <a:cubicBezTo>
                  <a:pt x="2788945" y="1443885"/>
                  <a:pt x="2775091" y="1425701"/>
                  <a:pt x="2757773" y="1427433"/>
                </a:cubicBezTo>
                <a:close/>
                <a:moveTo>
                  <a:pt x="1314302" y="107787"/>
                </a:moveTo>
                <a:lnTo>
                  <a:pt x="1314302" y="107787"/>
                </a:lnTo>
                <a:cubicBezTo>
                  <a:pt x="1320363" y="106921"/>
                  <a:pt x="1356731" y="106055"/>
                  <a:pt x="1314302" y="107787"/>
                </a:cubicBezTo>
                <a:close/>
                <a:moveTo>
                  <a:pt x="1484020" y="1317462"/>
                </a:moveTo>
                <a:cubicBezTo>
                  <a:pt x="1462372" y="1318328"/>
                  <a:pt x="1441591" y="1318328"/>
                  <a:pt x="1419943" y="1315730"/>
                </a:cubicBezTo>
                <a:cubicBezTo>
                  <a:pt x="1395697" y="1313133"/>
                  <a:pt x="1371452" y="1310535"/>
                  <a:pt x="1346341" y="1308803"/>
                </a:cubicBezTo>
                <a:cubicBezTo>
                  <a:pt x="1334218" y="1307937"/>
                  <a:pt x="1290922" y="1298412"/>
                  <a:pt x="1281397" y="1307071"/>
                </a:cubicBezTo>
                <a:cubicBezTo>
                  <a:pt x="1266677" y="1321792"/>
                  <a:pt x="1289191" y="1322658"/>
                  <a:pt x="1299581" y="1322658"/>
                </a:cubicBezTo>
                <a:cubicBezTo>
                  <a:pt x="1319497" y="1321792"/>
                  <a:pt x="1339413" y="1325256"/>
                  <a:pt x="1359329" y="1327853"/>
                </a:cubicBezTo>
                <a:cubicBezTo>
                  <a:pt x="1398295" y="1333049"/>
                  <a:pt x="1454579" y="1346903"/>
                  <a:pt x="1492679" y="1333915"/>
                </a:cubicBezTo>
                <a:cubicBezTo>
                  <a:pt x="1509997" y="1327853"/>
                  <a:pt x="1494411" y="1317462"/>
                  <a:pt x="1484020" y="1317462"/>
                </a:cubicBezTo>
                <a:close/>
                <a:moveTo>
                  <a:pt x="2072838" y="1410115"/>
                </a:moveTo>
                <a:cubicBezTo>
                  <a:pt x="2065911" y="1410115"/>
                  <a:pt x="2045995" y="1408383"/>
                  <a:pt x="2052057" y="1421372"/>
                </a:cubicBezTo>
                <a:cubicBezTo>
                  <a:pt x="2058118" y="1435226"/>
                  <a:pt x="2097084" y="1424835"/>
                  <a:pt x="2107475" y="1423969"/>
                </a:cubicBezTo>
                <a:cubicBezTo>
                  <a:pt x="2143843" y="1421372"/>
                  <a:pt x="2185406" y="1418774"/>
                  <a:pt x="2220909" y="1428299"/>
                </a:cubicBezTo>
                <a:cubicBezTo>
                  <a:pt x="2226104" y="1430031"/>
                  <a:pt x="2250350" y="1436092"/>
                  <a:pt x="2250350" y="1423969"/>
                </a:cubicBezTo>
                <a:cubicBezTo>
                  <a:pt x="2250350" y="1412712"/>
                  <a:pt x="2211384" y="1414444"/>
                  <a:pt x="2204457" y="1414444"/>
                </a:cubicBezTo>
                <a:cubicBezTo>
                  <a:pt x="2160295" y="1414444"/>
                  <a:pt x="2117000" y="1407517"/>
                  <a:pt x="2072838" y="1410115"/>
                </a:cubicBezTo>
                <a:cubicBezTo>
                  <a:pt x="2076302" y="1409249"/>
                  <a:pt x="2107475" y="1407517"/>
                  <a:pt x="2072838" y="1410115"/>
                </a:cubicBezTo>
                <a:close/>
                <a:moveTo>
                  <a:pt x="2678109" y="1485449"/>
                </a:moveTo>
                <a:cubicBezTo>
                  <a:pt x="2678109" y="1485449"/>
                  <a:pt x="2678109" y="1485449"/>
                  <a:pt x="2678109" y="1485449"/>
                </a:cubicBezTo>
                <a:cubicBezTo>
                  <a:pt x="2663388" y="1488046"/>
                  <a:pt x="2671182" y="1487181"/>
                  <a:pt x="2678109" y="1485449"/>
                </a:cubicBezTo>
                <a:close/>
                <a:moveTo>
                  <a:pt x="2266802" y="1384137"/>
                </a:moveTo>
                <a:cubicBezTo>
                  <a:pt x="2246020" y="1383271"/>
                  <a:pt x="2224372" y="1383271"/>
                  <a:pt x="2203591" y="1383271"/>
                </a:cubicBezTo>
                <a:cubicBezTo>
                  <a:pt x="2158563" y="1382406"/>
                  <a:pt x="2110072" y="1372015"/>
                  <a:pt x="2065045" y="1378076"/>
                </a:cubicBezTo>
                <a:cubicBezTo>
                  <a:pt x="2069375" y="1377210"/>
                  <a:pt x="2084961" y="1375478"/>
                  <a:pt x="2065045" y="1378076"/>
                </a:cubicBezTo>
                <a:cubicBezTo>
                  <a:pt x="2064179" y="1378076"/>
                  <a:pt x="2064179" y="1378076"/>
                  <a:pt x="2065045" y="1378076"/>
                </a:cubicBezTo>
                <a:cubicBezTo>
                  <a:pt x="2051191" y="1379808"/>
                  <a:pt x="2040800" y="1395394"/>
                  <a:pt x="2061581" y="1396260"/>
                </a:cubicBezTo>
                <a:cubicBezTo>
                  <a:pt x="2084095" y="1397126"/>
                  <a:pt x="2107475" y="1394528"/>
                  <a:pt x="2129989" y="1393662"/>
                </a:cubicBezTo>
                <a:cubicBezTo>
                  <a:pt x="2154234" y="1393662"/>
                  <a:pt x="2179345" y="1394528"/>
                  <a:pt x="2203591" y="1393662"/>
                </a:cubicBezTo>
                <a:cubicBezTo>
                  <a:pt x="2226104" y="1392796"/>
                  <a:pt x="2247752" y="1398858"/>
                  <a:pt x="2270266" y="1397126"/>
                </a:cubicBezTo>
                <a:cubicBezTo>
                  <a:pt x="2294511" y="1395394"/>
                  <a:pt x="2283255" y="1385003"/>
                  <a:pt x="2266802" y="1384137"/>
                </a:cubicBezTo>
                <a:close/>
                <a:moveTo>
                  <a:pt x="2245154" y="1455142"/>
                </a:moveTo>
                <a:cubicBezTo>
                  <a:pt x="2220909" y="1456008"/>
                  <a:pt x="2196664" y="1450812"/>
                  <a:pt x="2172418" y="1449081"/>
                </a:cubicBezTo>
                <a:cubicBezTo>
                  <a:pt x="2149904" y="1447349"/>
                  <a:pt x="2128257" y="1443019"/>
                  <a:pt x="2105743" y="1440421"/>
                </a:cubicBezTo>
                <a:cubicBezTo>
                  <a:pt x="2092754" y="1439556"/>
                  <a:pt x="2060716" y="1428299"/>
                  <a:pt x="2047727" y="1434360"/>
                </a:cubicBezTo>
                <a:cubicBezTo>
                  <a:pt x="2027811" y="1444751"/>
                  <a:pt x="2067643" y="1453410"/>
                  <a:pt x="2072838" y="1453410"/>
                </a:cubicBezTo>
                <a:cubicBezTo>
                  <a:pt x="2097950" y="1454276"/>
                  <a:pt x="2123061" y="1456008"/>
                  <a:pt x="2148172" y="1457740"/>
                </a:cubicBezTo>
                <a:cubicBezTo>
                  <a:pt x="2171552" y="1459471"/>
                  <a:pt x="2195797" y="1462935"/>
                  <a:pt x="2219177" y="1463801"/>
                </a:cubicBezTo>
                <a:cubicBezTo>
                  <a:pt x="2229568" y="1464667"/>
                  <a:pt x="2259875" y="1480253"/>
                  <a:pt x="2265936" y="1471594"/>
                </a:cubicBezTo>
                <a:cubicBezTo>
                  <a:pt x="2275461" y="1456008"/>
                  <a:pt x="2255545" y="1454276"/>
                  <a:pt x="2245154" y="1455142"/>
                </a:cubicBezTo>
                <a:close/>
                <a:moveTo>
                  <a:pt x="2243422" y="1511426"/>
                </a:moveTo>
                <a:cubicBezTo>
                  <a:pt x="2242557" y="1511426"/>
                  <a:pt x="2242557" y="1511426"/>
                  <a:pt x="2243422" y="1511426"/>
                </a:cubicBezTo>
                <a:cubicBezTo>
                  <a:pt x="2227836" y="1519219"/>
                  <a:pt x="2194065" y="1513158"/>
                  <a:pt x="2177614" y="1514024"/>
                </a:cubicBezTo>
                <a:cubicBezTo>
                  <a:pt x="2154234" y="1514024"/>
                  <a:pt x="2130854" y="1514890"/>
                  <a:pt x="2107475" y="1515756"/>
                </a:cubicBezTo>
                <a:cubicBezTo>
                  <a:pt x="2095352" y="1516622"/>
                  <a:pt x="2064179" y="1512292"/>
                  <a:pt x="2058118" y="1526146"/>
                </a:cubicBezTo>
                <a:cubicBezTo>
                  <a:pt x="2051191" y="1541733"/>
                  <a:pt x="2092754" y="1531342"/>
                  <a:pt x="2097084" y="1530476"/>
                </a:cubicBezTo>
                <a:cubicBezTo>
                  <a:pt x="2122195" y="1526146"/>
                  <a:pt x="2147307" y="1526146"/>
                  <a:pt x="2173284" y="1526146"/>
                </a:cubicBezTo>
                <a:cubicBezTo>
                  <a:pt x="2191468" y="1526146"/>
                  <a:pt x="2217445" y="1521817"/>
                  <a:pt x="2234763" y="1529610"/>
                </a:cubicBezTo>
                <a:cubicBezTo>
                  <a:pt x="2265936" y="1541733"/>
                  <a:pt x="2252948" y="1506230"/>
                  <a:pt x="2243422" y="1511426"/>
                </a:cubicBezTo>
                <a:close/>
                <a:moveTo>
                  <a:pt x="2450375" y="1483717"/>
                </a:moveTo>
                <a:cubicBezTo>
                  <a:pt x="2402750" y="1487181"/>
                  <a:pt x="2350795" y="1490644"/>
                  <a:pt x="2304036" y="1481119"/>
                </a:cubicBezTo>
                <a:cubicBezTo>
                  <a:pt x="2296243" y="1479387"/>
                  <a:pt x="2263338" y="1476790"/>
                  <a:pt x="2275461" y="1494974"/>
                </a:cubicBezTo>
                <a:cubicBezTo>
                  <a:pt x="2281523" y="1503633"/>
                  <a:pt x="2317025" y="1494108"/>
                  <a:pt x="2327416" y="1494974"/>
                </a:cubicBezTo>
                <a:cubicBezTo>
                  <a:pt x="2380236" y="1497571"/>
                  <a:pt x="2432191" y="1504499"/>
                  <a:pt x="2485011" y="1498437"/>
                </a:cubicBezTo>
                <a:lnTo>
                  <a:pt x="2485011" y="1498437"/>
                </a:lnTo>
                <a:lnTo>
                  <a:pt x="2485011" y="1498437"/>
                </a:lnTo>
                <a:lnTo>
                  <a:pt x="2485011" y="1498437"/>
                </a:lnTo>
                <a:cubicBezTo>
                  <a:pt x="2489341" y="1497571"/>
                  <a:pt x="2513586" y="1497571"/>
                  <a:pt x="2504927" y="1488046"/>
                </a:cubicBezTo>
                <a:cubicBezTo>
                  <a:pt x="2496268" y="1476790"/>
                  <a:pt x="2462497" y="1482851"/>
                  <a:pt x="2450375" y="1483717"/>
                </a:cubicBezTo>
                <a:close/>
                <a:moveTo>
                  <a:pt x="2362052" y="1532208"/>
                </a:moveTo>
                <a:lnTo>
                  <a:pt x="2362052" y="1532208"/>
                </a:lnTo>
                <a:lnTo>
                  <a:pt x="2362052" y="1532208"/>
                </a:lnTo>
                <a:lnTo>
                  <a:pt x="2362052" y="1532208"/>
                </a:lnTo>
                <a:close/>
                <a:moveTo>
                  <a:pt x="2485011" y="1498437"/>
                </a:moveTo>
                <a:cubicBezTo>
                  <a:pt x="2484145" y="1498437"/>
                  <a:pt x="2479816" y="1499303"/>
                  <a:pt x="2476352" y="1499303"/>
                </a:cubicBezTo>
                <a:cubicBezTo>
                  <a:pt x="2478950" y="1499303"/>
                  <a:pt x="2481547" y="1498437"/>
                  <a:pt x="2485011" y="1498437"/>
                </a:cubicBezTo>
                <a:close/>
                <a:moveTo>
                  <a:pt x="2489341" y="1513158"/>
                </a:moveTo>
                <a:cubicBezTo>
                  <a:pt x="2470291" y="1514890"/>
                  <a:pt x="2451241" y="1515756"/>
                  <a:pt x="2432191" y="1516622"/>
                </a:cubicBezTo>
                <a:cubicBezTo>
                  <a:pt x="2389761" y="1517487"/>
                  <a:pt x="2349929" y="1518353"/>
                  <a:pt x="2307500" y="1513158"/>
                </a:cubicBezTo>
                <a:cubicBezTo>
                  <a:pt x="2297109" y="1512292"/>
                  <a:pt x="2282388" y="1522683"/>
                  <a:pt x="2294511" y="1532208"/>
                </a:cubicBezTo>
                <a:cubicBezTo>
                  <a:pt x="2305768" y="1540867"/>
                  <a:pt x="2348198" y="1533074"/>
                  <a:pt x="2362052" y="1533074"/>
                </a:cubicBezTo>
                <a:cubicBezTo>
                  <a:pt x="2357723" y="1533074"/>
                  <a:pt x="2355125" y="1533074"/>
                  <a:pt x="2362052" y="1533074"/>
                </a:cubicBezTo>
                <a:cubicBezTo>
                  <a:pt x="2372443" y="1533074"/>
                  <a:pt x="2375906" y="1533074"/>
                  <a:pt x="2376773" y="1533074"/>
                </a:cubicBezTo>
                <a:cubicBezTo>
                  <a:pt x="2375906" y="1533074"/>
                  <a:pt x="2368114" y="1533074"/>
                  <a:pt x="2362052" y="1533074"/>
                </a:cubicBezTo>
                <a:cubicBezTo>
                  <a:pt x="2403616" y="1532208"/>
                  <a:pt x="2452107" y="1534806"/>
                  <a:pt x="2491938" y="1523549"/>
                </a:cubicBezTo>
                <a:cubicBezTo>
                  <a:pt x="2504927" y="1518353"/>
                  <a:pt x="2501463" y="1511426"/>
                  <a:pt x="2489341" y="1513158"/>
                </a:cubicBezTo>
                <a:close/>
                <a:moveTo>
                  <a:pt x="2114402" y="1492376"/>
                </a:moveTo>
                <a:cubicBezTo>
                  <a:pt x="2129122" y="1493242"/>
                  <a:pt x="2143843" y="1494108"/>
                  <a:pt x="2158563" y="1494108"/>
                </a:cubicBezTo>
                <a:cubicBezTo>
                  <a:pt x="2169820" y="1494108"/>
                  <a:pt x="2195797" y="1505365"/>
                  <a:pt x="2204457" y="1498437"/>
                </a:cubicBezTo>
                <a:cubicBezTo>
                  <a:pt x="2233898" y="1476790"/>
                  <a:pt x="2161161" y="1479387"/>
                  <a:pt x="2152502" y="1479387"/>
                </a:cubicBezTo>
                <a:cubicBezTo>
                  <a:pt x="2131720" y="1478521"/>
                  <a:pt x="2079766" y="1465533"/>
                  <a:pt x="2060716" y="1477656"/>
                </a:cubicBezTo>
                <a:cubicBezTo>
                  <a:pt x="2033872" y="1495840"/>
                  <a:pt x="2108341" y="1492376"/>
                  <a:pt x="2114402" y="1492376"/>
                </a:cubicBezTo>
                <a:close/>
                <a:moveTo>
                  <a:pt x="1813932" y="1375478"/>
                </a:moveTo>
                <a:cubicBezTo>
                  <a:pt x="1832116" y="1372881"/>
                  <a:pt x="1852032" y="1373747"/>
                  <a:pt x="1871081" y="1372881"/>
                </a:cubicBezTo>
                <a:cubicBezTo>
                  <a:pt x="1892729" y="1371149"/>
                  <a:pt x="1914377" y="1370283"/>
                  <a:pt x="1936025" y="1370283"/>
                </a:cubicBezTo>
                <a:cubicBezTo>
                  <a:pt x="1944684" y="1370283"/>
                  <a:pt x="1956807" y="1369417"/>
                  <a:pt x="1964600" y="1374612"/>
                </a:cubicBezTo>
                <a:cubicBezTo>
                  <a:pt x="1970661" y="1378076"/>
                  <a:pt x="1975856" y="1384137"/>
                  <a:pt x="1983650" y="1382406"/>
                </a:cubicBezTo>
                <a:cubicBezTo>
                  <a:pt x="1999236" y="1379808"/>
                  <a:pt x="2009627" y="1362490"/>
                  <a:pt x="1987979" y="1360758"/>
                </a:cubicBezTo>
                <a:cubicBezTo>
                  <a:pt x="1965466" y="1359892"/>
                  <a:pt x="1943818" y="1360758"/>
                  <a:pt x="1921304" y="1360758"/>
                </a:cubicBezTo>
                <a:cubicBezTo>
                  <a:pt x="1897925" y="1360758"/>
                  <a:pt x="1873679" y="1360758"/>
                  <a:pt x="1850300" y="1360758"/>
                </a:cubicBezTo>
                <a:cubicBezTo>
                  <a:pt x="1838177" y="1360758"/>
                  <a:pt x="1801809" y="1354696"/>
                  <a:pt x="1792284" y="1363355"/>
                </a:cubicBezTo>
                <a:cubicBezTo>
                  <a:pt x="1772368" y="1379808"/>
                  <a:pt x="1807870" y="1376344"/>
                  <a:pt x="1813932" y="1375478"/>
                </a:cubicBezTo>
                <a:close/>
                <a:moveTo>
                  <a:pt x="2061581" y="1477656"/>
                </a:moveTo>
                <a:cubicBezTo>
                  <a:pt x="2066777" y="1473326"/>
                  <a:pt x="2058118" y="1479387"/>
                  <a:pt x="2061581" y="1477656"/>
                </a:cubicBezTo>
                <a:lnTo>
                  <a:pt x="2061581" y="1477656"/>
                </a:lnTo>
                <a:close/>
                <a:moveTo>
                  <a:pt x="1790552" y="1363355"/>
                </a:moveTo>
                <a:cubicBezTo>
                  <a:pt x="1793150" y="1360758"/>
                  <a:pt x="1779295" y="1373747"/>
                  <a:pt x="1790552" y="1363355"/>
                </a:cubicBezTo>
                <a:lnTo>
                  <a:pt x="1790552" y="1363355"/>
                </a:lnTo>
                <a:close/>
                <a:moveTo>
                  <a:pt x="1797479" y="1275033"/>
                </a:moveTo>
                <a:cubicBezTo>
                  <a:pt x="1821725" y="1272435"/>
                  <a:pt x="1845970" y="1266374"/>
                  <a:pt x="1870216" y="1264642"/>
                </a:cubicBezTo>
                <a:cubicBezTo>
                  <a:pt x="1892729" y="1262910"/>
                  <a:pt x="1915243" y="1261178"/>
                  <a:pt x="1936891" y="1262910"/>
                </a:cubicBezTo>
                <a:cubicBezTo>
                  <a:pt x="1955941" y="1264642"/>
                  <a:pt x="1981052" y="1277631"/>
                  <a:pt x="2000102" y="1269837"/>
                </a:cubicBezTo>
                <a:cubicBezTo>
                  <a:pt x="2031275" y="1256849"/>
                  <a:pt x="1981052" y="1253385"/>
                  <a:pt x="1973259" y="1253385"/>
                </a:cubicBezTo>
                <a:cubicBezTo>
                  <a:pt x="1965466" y="1253385"/>
                  <a:pt x="1938622" y="1248190"/>
                  <a:pt x="1932561" y="1253385"/>
                </a:cubicBezTo>
                <a:cubicBezTo>
                  <a:pt x="1931695" y="1254251"/>
                  <a:pt x="1931695" y="1254251"/>
                  <a:pt x="1932561" y="1253385"/>
                </a:cubicBezTo>
                <a:cubicBezTo>
                  <a:pt x="1926500" y="1258581"/>
                  <a:pt x="1896193" y="1254251"/>
                  <a:pt x="1889266" y="1254251"/>
                </a:cubicBezTo>
                <a:cubicBezTo>
                  <a:pt x="1861557" y="1255117"/>
                  <a:pt x="1832981" y="1256849"/>
                  <a:pt x="1805273" y="1258581"/>
                </a:cubicBezTo>
                <a:cubicBezTo>
                  <a:pt x="1800077" y="1258581"/>
                  <a:pt x="1785356" y="1256849"/>
                  <a:pt x="1781893" y="1262910"/>
                </a:cubicBezTo>
                <a:cubicBezTo>
                  <a:pt x="1774966" y="1272435"/>
                  <a:pt x="1791418" y="1275033"/>
                  <a:pt x="1797479" y="1275033"/>
                </a:cubicBezTo>
                <a:close/>
                <a:moveTo>
                  <a:pt x="1806138" y="1307071"/>
                </a:moveTo>
                <a:cubicBezTo>
                  <a:pt x="1827786" y="1301010"/>
                  <a:pt x="1850300" y="1301010"/>
                  <a:pt x="1872813" y="1301010"/>
                </a:cubicBezTo>
                <a:cubicBezTo>
                  <a:pt x="1896193" y="1301010"/>
                  <a:pt x="1918706" y="1301876"/>
                  <a:pt x="1942086" y="1302742"/>
                </a:cubicBezTo>
                <a:cubicBezTo>
                  <a:pt x="1961136" y="1303608"/>
                  <a:pt x="1986247" y="1312267"/>
                  <a:pt x="2004432" y="1308803"/>
                </a:cubicBezTo>
                <a:cubicBezTo>
                  <a:pt x="2027811" y="1304474"/>
                  <a:pt x="2009627" y="1291485"/>
                  <a:pt x="1994907" y="1292351"/>
                </a:cubicBezTo>
                <a:cubicBezTo>
                  <a:pt x="1973259" y="1293217"/>
                  <a:pt x="1951611" y="1293217"/>
                  <a:pt x="1929963" y="1292351"/>
                </a:cubicBezTo>
                <a:cubicBezTo>
                  <a:pt x="1905718" y="1291485"/>
                  <a:pt x="1881472" y="1290619"/>
                  <a:pt x="1856361" y="1289753"/>
                </a:cubicBezTo>
                <a:cubicBezTo>
                  <a:pt x="1841641" y="1288887"/>
                  <a:pt x="1800943" y="1281094"/>
                  <a:pt x="1788820" y="1291485"/>
                </a:cubicBezTo>
                <a:cubicBezTo>
                  <a:pt x="1790552" y="1289753"/>
                  <a:pt x="1791418" y="1288887"/>
                  <a:pt x="1788820" y="1291485"/>
                </a:cubicBezTo>
                <a:cubicBezTo>
                  <a:pt x="1785356" y="1294949"/>
                  <a:pt x="1787088" y="1293217"/>
                  <a:pt x="1788820" y="1291485"/>
                </a:cubicBezTo>
                <a:cubicBezTo>
                  <a:pt x="1771502" y="1307937"/>
                  <a:pt x="1795747" y="1310535"/>
                  <a:pt x="1806138" y="1307071"/>
                </a:cubicBezTo>
                <a:close/>
                <a:moveTo>
                  <a:pt x="1884936" y="1410115"/>
                </a:moveTo>
                <a:cubicBezTo>
                  <a:pt x="1914377" y="1410115"/>
                  <a:pt x="1943818" y="1410980"/>
                  <a:pt x="1974125" y="1412712"/>
                </a:cubicBezTo>
                <a:cubicBezTo>
                  <a:pt x="1976722" y="1412712"/>
                  <a:pt x="2033872" y="1426567"/>
                  <a:pt x="2023481" y="1407517"/>
                </a:cubicBezTo>
                <a:cubicBezTo>
                  <a:pt x="2016554" y="1395394"/>
                  <a:pt x="1938622" y="1401456"/>
                  <a:pt x="1929963" y="1401456"/>
                </a:cubicBezTo>
                <a:cubicBezTo>
                  <a:pt x="1899657" y="1399724"/>
                  <a:pt x="1868484" y="1397992"/>
                  <a:pt x="1838177" y="1397126"/>
                </a:cubicBezTo>
                <a:cubicBezTo>
                  <a:pt x="1828652" y="1397126"/>
                  <a:pt x="1794016" y="1390199"/>
                  <a:pt x="1788820" y="1398858"/>
                </a:cubicBezTo>
                <a:cubicBezTo>
                  <a:pt x="1789686" y="1397992"/>
                  <a:pt x="1789686" y="1397126"/>
                  <a:pt x="1788820" y="1398858"/>
                </a:cubicBezTo>
                <a:lnTo>
                  <a:pt x="1788820" y="1398858"/>
                </a:lnTo>
                <a:cubicBezTo>
                  <a:pt x="1776697" y="1418774"/>
                  <a:pt x="1877143" y="1410115"/>
                  <a:pt x="1884936" y="1410115"/>
                </a:cubicBezTo>
                <a:close/>
                <a:moveTo>
                  <a:pt x="1932561" y="1253385"/>
                </a:moveTo>
                <a:cubicBezTo>
                  <a:pt x="1932561" y="1253385"/>
                  <a:pt x="1932561" y="1253385"/>
                  <a:pt x="1932561" y="1253385"/>
                </a:cubicBezTo>
                <a:cubicBezTo>
                  <a:pt x="1935159" y="1251653"/>
                  <a:pt x="1933427" y="1252519"/>
                  <a:pt x="1932561" y="1253385"/>
                </a:cubicBezTo>
                <a:close/>
                <a:moveTo>
                  <a:pt x="2046861" y="1329585"/>
                </a:moveTo>
                <a:cubicBezTo>
                  <a:pt x="2022616" y="1326987"/>
                  <a:pt x="1995773" y="1333049"/>
                  <a:pt x="1971527" y="1332183"/>
                </a:cubicBezTo>
                <a:cubicBezTo>
                  <a:pt x="1917841" y="1330451"/>
                  <a:pt x="1856361" y="1316596"/>
                  <a:pt x="1803541" y="1326122"/>
                </a:cubicBezTo>
                <a:cubicBezTo>
                  <a:pt x="1785356" y="1329585"/>
                  <a:pt x="1780161" y="1346903"/>
                  <a:pt x="1802675" y="1343440"/>
                </a:cubicBezTo>
                <a:cubicBezTo>
                  <a:pt x="1827786" y="1339976"/>
                  <a:pt x="1853763" y="1338244"/>
                  <a:pt x="1879741" y="1338244"/>
                </a:cubicBezTo>
                <a:cubicBezTo>
                  <a:pt x="1908316" y="1338244"/>
                  <a:pt x="1936891" y="1339110"/>
                  <a:pt x="1964600" y="1339976"/>
                </a:cubicBezTo>
                <a:cubicBezTo>
                  <a:pt x="1987113" y="1340842"/>
                  <a:pt x="2007895" y="1346037"/>
                  <a:pt x="2030409" y="1344306"/>
                </a:cubicBezTo>
                <a:cubicBezTo>
                  <a:pt x="2041666" y="1344306"/>
                  <a:pt x="2074570" y="1332183"/>
                  <a:pt x="2046861" y="1329585"/>
                </a:cubicBezTo>
                <a:close/>
                <a:moveTo>
                  <a:pt x="1983650" y="1506230"/>
                </a:moveTo>
                <a:cubicBezTo>
                  <a:pt x="1932561" y="1507096"/>
                  <a:pt x="1882338" y="1504499"/>
                  <a:pt x="1831250" y="1507096"/>
                </a:cubicBezTo>
                <a:cubicBezTo>
                  <a:pt x="1834713" y="1507096"/>
                  <a:pt x="1875411" y="1504499"/>
                  <a:pt x="1831250" y="1507096"/>
                </a:cubicBezTo>
                <a:cubicBezTo>
                  <a:pt x="1831250" y="1507096"/>
                  <a:pt x="1831250" y="1507096"/>
                  <a:pt x="1831250" y="1507096"/>
                </a:cubicBezTo>
                <a:cubicBezTo>
                  <a:pt x="1820859" y="1507962"/>
                  <a:pt x="1781893" y="1526146"/>
                  <a:pt x="1808736" y="1526146"/>
                </a:cubicBezTo>
                <a:cubicBezTo>
                  <a:pt x="1850300" y="1526146"/>
                  <a:pt x="1890997" y="1515756"/>
                  <a:pt x="1933427" y="1517487"/>
                </a:cubicBezTo>
                <a:cubicBezTo>
                  <a:pt x="1951611" y="1518353"/>
                  <a:pt x="1977588" y="1527012"/>
                  <a:pt x="1995773" y="1522683"/>
                </a:cubicBezTo>
                <a:cubicBezTo>
                  <a:pt x="2019152" y="1517487"/>
                  <a:pt x="1994041" y="1506230"/>
                  <a:pt x="1983650" y="1506230"/>
                </a:cubicBezTo>
                <a:close/>
                <a:moveTo>
                  <a:pt x="1908316" y="1436092"/>
                </a:moveTo>
                <a:lnTo>
                  <a:pt x="1908316" y="1436092"/>
                </a:lnTo>
                <a:cubicBezTo>
                  <a:pt x="1885802" y="1434360"/>
                  <a:pt x="1863288" y="1434360"/>
                  <a:pt x="1840775" y="1432628"/>
                </a:cubicBezTo>
                <a:cubicBezTo>
                  <a:pt x="1829518" y="1431762"/>
                  <a:pt x="1808736" y="1426567"/>
                  <a:pt x="1799211" y="1434360"/>
                </a:cubicBezTo>
                <a:cubicBezTo>
                  <a:pt x="1780161" y="1451678"/>
                  <a:pt x="1835579" y="1449946"/>
                  <a:pt x="1839909" y="1449946"/>
                </a:cubicBezTo>
                <a:cubicBezTo>
                  <a:pt x="1862422" y="1446483"/>
                  <a:pt x="1884070" y="1446483"/>
                  <a:pt x="1907450" y="1448215"/>
                </a:cubicBezTo>
                <a:cubicBezTo>
                  <a:pt x="1920438" y="1449081"/>
                  <a:pt x="2030409" y="1464667"/>
                  <a:pt x="2028677" y="1449081"/>
                </a:cubicBezTo>
                <a:cubicBezTo>
                  <a:pt x="2027811" y="1436092"/>
                  <a:pt x="1923036" y="1437824"/>
                  <a:pt x="1908316" y="1436092"/>
                </a:cubicBezTo>
                <a:close/>
                <a:moveTo>
                  <a:pt x="1991443" y="1470728"/>
                </a:moveTo>
                <a:cubicBezTo>
                  <a:pt x="1969795" y="1472460"/>
                  <a:pt x="1949013" y="1476790"/>
                  <a:pt x="1927366" y="1477656"/>
                </a:cubicBezTo>
                <a:cubicBezTo>
                  <a:pt x="1903120" y="1477656"/>
                  <a:pt x="1878875" y="1476790"/>
                  <a:pt x="1855495" y="1473326"/>
                </a:cubicBezTo>
                <a:cubicBezTo>
                  <a:pt x="1846836" y="1472460"/>
                  <a:pt x="1821725" y="1460337"/>
                  <a:pt x="1815663" y="1470728"/>
                </a:cubicBezTo>
                <a:lnTo>
                  <a:pt x="1815663" y="1470728"/>
                </a:lnTo>
                <a:cubicBezTo>
                  <a:pt x="1804407" y="1489778"/>
                  <a:pt x="1879741" y="1491510"/>
                  <a:pt x="1886668" y="1491510"/>
                </a:cubicBezTo>
                <a:cubicBezTo>
                  <a:pt x="1910047" y="1493242"/>
                  <a:pt x="1932561" y="1495840"/>
                  <a:pt x="1955941" y="1490644"/>
                </a:cubicBezTo>
                <a:cubicBezTo>
                  <a:pt x="1969795" y="1487181"/>
                  <a:pt x="2003566" y="1496706"/>
                  <a:pt x="2013091" y="1485449"/>
                </a:cubicBezTo>
                <a:cubicBezTo>
                  <a:pt x="2026079" y="1468997"/>
                  <a:pt x="2000102" y="1469862"/>
                  <a:pt x="1991443" y="1470728"/>
                </a:cubicBezTo>
                <a:close/>
                <a:moveTo>
                  <a:pt x="2933552" y="1318328"/>
                </a:moveTo>
                <a:cubicBezTo>
                  <a:pt x="2909307" y="1315730"/>
                  <a:pt x="2885061" y="1313133"/>
                  <a:pt x="2859950" y="1311401"/>
                </a:cubicBezTo>
                <a:cubicBezTo>
                  <a:pt x="2847827" y="1310535"/>
                  <a:pt x="2804531" y="1301010"/>
                  <a:pt x="2795007" y="1309669"/>
                </a:cubicBezTo>
                <a:cubicBezTo>
                  <a:pt x="2780286" y="1324390"/>
                  <a:pt x="2802800" y="1325256"/>
                  <a:pt x="2813191" y="1325256"/>
                </a:cubicBezTo>
                <a:cubicBezTo>
                  <a:pt x="2833107" y="1324390"/>
                  <a:pt x="2853023" y="1327853"/>
                  <a:pt x="2872938" y="1330451"/>
                </a:cubicBezTo>
                <a:cubicBezTo>
                  <a:pt x="2905843" y="1334781"/>
                  <a:pt x="2952602" y="1345171"/>
                  <a:pt x="2988971" y="1340842"/>
                </a:cubicBezTo>
                <a:lnTo>
                  <a:pt x="2988971" y="1320926"/>
                </a:lnTo>
                <a:cubicBezTo>
                  <a:pt x="2970786" y="1320926"/>
                  <a:pt x="2952602" y="1320926"/>
                  <a:pt x="2933552" y="1318328"/>
                </a:cubicBezTo>
                <a:close/>
                <a:moveTo>
                  <a:pt x="476968" y="1468131"/>
                </a:moveTo>
                <a:cubicBezTo>
                  <a:pt x="455320" y="1469862"/>
                  <a:pt x="434538" y="1474192"/>
                  <a:pt x="412890" y="1475058"/>
                </a:cubicBezTo>
                <a:cubicBezTo>
                  <a:pt x="388645" y="1475058"/>
                  <a:pt x="364399" y="1474192"/>
                  <a:pt x="341020" y="1470728"/>
                </a:cubicBezTo>
                <a:cubicBezTo>
                  <a:pt x="332361" y="1469862"/>
                  <a:pt x="307250" y="1457740"/>
                  <a:pt x="301188" y="1468131"/>
                </a:cubicBezTo>
                <a:lnTo>
                  <a:pt x="301188" y="1468131"/>
                </a:lnTo>
                <a:cubicBezTo>
                  <a:pt x="289931" y="1487181"/>
                  <a:pt x="365265" y="1488912"/>
                  <a:pt x="372193" y="1488912"/>
                </a:cubicBezTo>
                <a:cubicBezTo>
                  <a:pt x="395572" y="1490644"/>
                  <a:pt x="418086" y="1493242"/>
                  <a:pt x="441466" y="1488046"/>
                </a:cubicBezTo>
                <a:cubicBezTo>
                  <a:pt x="455320" y="1484583"/>
                  <a:pt x="489091" y="1494108"/>
                  <a:pt x="498615" y="1482851"/>
                </a:cubicBezTo>
                <a:cubicBezTo>
                  <a:pt x="511604" y="1466399"/>
                  <a:pt x="486493" y="1467265"/>
                  <a:pt x="476968" y="1468131"/>
                </a:cubicBezTo>
                <a:close/>
                <a:moveTo>
                  <a:pt x="533252" y="1326987"/>
                </a:moveTo>
                <a:cubicBezTo>
                  <a:pt x="509006" y="1324390"/>
                  <a:pt x="482163" y="1330451"/>
                  <a:pt x="457918" y="1329585"/>
                </a:cubicBezTo>
                <a:cubicBezTo>
                  <a:pt x="404231" y="1327853"/>
                  <a:pt x="342752" y="1313999"/>
                  <a:pt x="289931" y="1323524"/>
                </a:cubicBezTo>
                <a:cubicBezTo>
                  <a:pt x="271747" y="1326987"/>
                  <a:pt x="266552" y="1344306"/>
                  <a:pt x="289066" y="1340842"/>
                </a:cubicBezTo>
                <a:cubicBezTo>
                  <a:pt x="314177" y="1337378"/>
                  <a:pt x="340154" y="1335646"/>
                  <a:pt x="366131" y="1335646"/>
                </a:cubicBezTo>
                <a:cubicBezTo>
                  <a:pt x="394706" y="1335646"/>
                  <a:pt x="423281" y="1336512"/>
                  <a:pt x="450990" y="1337378"/>
                </a:cubicBezTo>
                <a:cubicBezTo>
                  <a:pt x="473504" y="1338244"/>
                  <a:pt x="494286" y="1343440"/>
                  <a:pt x="516800" y="1341708"/>
                </a:cubicBezTo>
                <a:cubicBezTo>
                  <a:pt x="527191" y="1341708"/>
                  <a:pt x="560961" y="1329585"/>
                  <a:pt x="533252" y="1326987"/>
                </a:cubicBezTo>
                <a:close/>
                <a:moveTo>
                  <a:pt x="393841" y="1433494"/>
                </a:moveTo>
                <a:cubicBezTo>
                  <a:pt x="371327" y="1431762"/>
                  <a:pt x="348813" y="1431762"/>
                  <a:pt x="326299" y="1430031"/>
                </a:cubicBezTo>
                <a:cubicBezTo>
                  <a:pt x="315043" y="1429165"/>
                  <a:pt x="294261" y="1423969"/>
                  <a:pt x="284736" y="1431762"/>
                </a:cubicBezTo>
                <a:cubicBezTo>
                  <a:pt x="265686" y="1449081"/>
                  <a:pt x="321104" y="1447349"/>
                  <a:pt x="325434" y="1447349"/>
                </a:cubicBezTo>
                <a:cubicBezTo>
                  <a:pt x="347947" y="1443885"/>
                  <a:pt x="369595" y="1443885"/>
                  <a:pt x="392975" y="1445617"/>
                </a:cubicBezTo>
                <a:cubicBezTo>
                  <a:pt x="405963" y="1446483"/>
                  <a:pt x="515934" y="1462069"/>
                  <a:pt x="514202" y="1446483"/>
                </a:cubicBezTo>
                <a:cubicBezTo>
                  <a:pt x="513336" y="1433494"/>
                  <a:pt x="409427" y="1435226"/>
                  <a:pt x="393841" y="1433494"/>
                </a:cubicBezTo>
                <a:close/>
                <a:moveTo>
                  <a:pt x="370461" y="1407517"/>
                </a:moveTo>
                <a:cubicBezTo>
                  <a:pt x="399902" y="1407517"/>
                  <a:pt x="429343" y="1408383"/>
                  <a:pt x="459649" y="1410115"/>
                </a:cubicBezTo>
                <a:cubicBezTo>
                  <a:pt x="462247" y="1410115"/>
                  <a:pt x="519397" y="1423969"/>
                  <a:pt x="509006" y="1404919"/>
                </a:cubicBezTo>
                <a:cubicBezTo>
                  <a:pt x="502079" y="1392796"/>
                  <a:pt x="424147" y="1398858"/>
                  <a:pt x="415488" y="1398858"/>
                </a:cubicBezTo>
                <a:cubicBezTo>
                  <a:pt x="385181" y="1397126"/>
                  <a:pt x="354009" y="1395394"/>
                  <a:pt x="323702" y="1394528"/>
                </a:cubicBezTo>
                <a:cubicBezTo>
                  <a:pt x="314177" y="1394528"/>
                  <a:pt x="279540" y="1387601"/>
                  <a:pt x="274345" y="1396260"/>
                </a:cubicBezTo>
                <a:cubicBezTo>
                  <a:pt x="275211" y="1395394"/>
                  <a:pt x="275211" y="1394528"/>
                  <a:pt x="274345" y="1396260"/>
                </a:cubicBezTo>
                <a:lnTo>
                  <a:pt x="274345" y="1396260"/>
                </a:lnTo>
                <a:cubicBezTo>
                  <a:pt x="262222" y="1416176"/>
                  <a:pt x="363534" y="1407517"/>
                  <a:pt x="370461" y="1407517"/>
                </a:cubicBezTo>
                <a:close/>
                <a:moveTo>
                  <a:pt x="469175" y="1503633"/>
                </a:moveTo>
                <a:cubicBezTo>
                  <a:pt x="418086" y="1504499"/>
                  <a:pt x="367863" y="1501901"/>
                  <a:pt x="316774" y="1504499"/>
                </a:cubicBezTo>
                <a:cubicBezTo>
                  <a:pt x="320238" y="1504499"/>
                  <a:pt x="360936" y="1501901"/>
                  <a:pt x="316774" y="1504499"/>
                </a:cubicBezTo>
                <a:cubicBezTo>
                  <a:pt x="316774" y="1504499"/>
                  <a:pt x="316774" y="1504499"/>
                  <a:pt x="316774" y="1504499"/>
                </a:cubicBezTo>
                <a:cubicBezTo>
                  <a:pt x="306384" y="1505365"/>
                  <a:pt x="267418" y="1523549"/>
                  <a:pt x="294261" y="1523549"/>
                </a:cubicBezTo>
                <a:cubicBezTo>
                  <a:pt x="335825" y="1523549"/>
                  <a:pt x="376522" y="1513158"/>
                  <a:pt x="418952" y="1514890"/>
                </a:cubicBezTo>
                <a:cubicBezTo>
                  <a:pt x="437136" y="1515756"/>
                  <a:pt x="463113" y="1524415"/>
                  <a:pt x="481297" y="1520085"/>
                </a:cubicBezTo>
                <a:cubicBezTo>
                  <a:pt x="505543" y="1514890"/>
                  <a:pt x="480431" y="1503633"/>
                  <a:pt x="469175" y="1503633"/>
                </a:cubicBezTo>
                <a:close/>
                <a:moveTo>
                  <a:pt x="730679" y="1452544"/>
                </a:moveTo>
                <a:cubicBezTo>
                  <a:pt x="706434" y="1453410"/>
                  <a:pt x="682188" y="1448215"/>
                  <a:pt x="657943" y="1446483"/>
                </a:cubicBezTo>
                <a:cubicBezTo>
                  <a:pt x="635429" y="1444751"/>
                  <a:pt x="613781" y="1440421"/>
                  <a:pt x="591268" y="1437824"/>
                </a:cubicBezTo>
                <a:cubicBezTo>
                  <a:pt x="578279" y="1436958"/>
                  <a:pt x="546240" y="1425701"/>
                  <a:pt x="533252" y="1431762"/>
                </a:cubicBezTo>
                <a:cubicBezTo>
                  <a:pt x="513336" y="1442153"/>
                  <a:pt x="553168" y="1450812"/>
                  <a:pt x="558363" y="1450812"/>
                </a:cubicBezTo>
                <a:cubicBezTo>
                  <a:pt x="583475" y="1451678"/>
                  <a:pt x="608586" y="1453410"/>
                  <a:pt x="633697" y="1455142"/>
                </a:cubicBezTo>
                <a:cubicBezTo>
                  <a:pt x="657077" y="1456874"/>
                  <a:pt x="681322" y="1460337"/>
                  <a:pt x="704702" y="1461203"/>
                </a:cubicBezTo>
                <a:cubicBezTo>
                  <a:pt x="715093" y="1462069"/>
                  <a:pt x="745399" y="1477656"/>
                  <a:pt x="751461" y="1468997"/>
                </a:cubicBezTo>
                <a:cubicBezTo>
                  <a:pt x="760986" y="1453410"/>
                  <a:pt x="741936" y="1451678"/>
                  <a:pt x="730679" y="1452544"/>
                </a:cubicBezTo>
                <a:close/>
                <a:moveTo>
                  <a:pt x="299456" y="1372881"/>
                </a:moveTo>
                <a:cubicBezTo>
                  <a:pt x="317640" y="1370283"/>
                  <a:pt x="337556" y="1371149"/>
                  <a:pt x="356606" y="1370283"/>
                </a:cubicBezTo>
                <a:cubicBezTo>
                  <a:pt x="378254" y="1368551"/>
                  <a:pt x="399902" y="1367685"/>
                  <a:pt x="421550" y="1367685"/>
                </a:cubicBezTo>
                <a:cubicBezTo>
                  <a:pt x="430209" y="1367685"/>
                  <a:pt x="442331" y="1366819"/>
                  <a:pt x="450125" y="1372015"/>
                </a:cubicBezTo>
                <a:cubicBezTo>
                  <a:pt x="456186" y="1375478"/>
                  <a:pt x="461381" y="1381540"/>
                  <a:pt x="469175" y="1379808"/>
                </a:cubicBezTo>
                <a:cubicBezTo>
                  <a:pt x="484761" y="1377210"/>
                  <a:pt x="495152" y="1359892"/>
                  <a:pt x="473504" y="1358160"/>
                </a:cubicBezTo>
                <a:cubicBezTo>
                  <a:pt x="450990" y="1357294"/>
                  <a:pt x="429343" y="1358160"/>
                  <a:pt x="406829" y="1358160"/>
                </a:cubicBezTo>
                <a:cubicBezTo>
                  <a:pt x="383450" y="1358160"/>
                  <a:pt x="359204" y="1358160"/>
                  <a:pt x="335825" y="1358160"/>
                </a:cubicBezTo>
                <a:cubicBezTo>
                  <a:pt x="323702" y="1358160"/>
                  <a:pt x="287334" y="1352099"/>
                  <a:pt x="277809" y="1360758"/>
                </a:cubicBezTo>
                <a:cubicBezTo>
                  <a:pt x="258759" y="1377210"/>
                  <a:pt x="294261" y="1373747"/>
                  <a:pt x="299456" y="1372881"/>
                </a:cubicBezTo>
                <a:close/>
                <a:moveTo>
                  <a:pt x="728947" y="1508828"/>
                </a:moveTo>
                <a:cubicBezTo>
                  <a:pt x="728081" y="1508828"/>
                  <a:pt x="728081" y="1508828"/>
                  <a:pt x="728947" y="1508828"/>
                </a:cubicBezTo>
                <a:cubicBezTo>
                  <a:pt x="713361" y="1516622"/>
                  <a:pt x="679591" y="1510560"/>
                  <a:pt x="663138" y="1511426"/>
                </a:cubicBezTo>
                <a:cubicBezTo>
                  <a:pt x="639759" y="1511426"/>
                  <a:pt x="616379" y="1512292"/>
                  <a:pt x="593000" y="1513158"/>
                </a:cubicBezTo>
                <a:cubicBezTo>
                  <a:pt x="580877" y="1514024"/>
                  <a:pt x="549704" y="1509694"/>
                  <a:pt x="543643" y="1523549"/>
                </a:cubicBezTo>
                <a:cubicBezTo>
                  <a:pt x="536716" y="1539135"/>
                  <a:pt x="578279" y="1528744"/>
                  <a:pt x="582609" y="1527878"/>
                </a:cubicBezTo>
                <a:cubicBezTo>
                  <a:pt x="607720" y="1523549"/>
                  <a:pt x="632831" y="1523549"/>
                  <a:pt x="658809" y="1523549"/>
                </a:cubicBezTo>
                <a:cubicBezTo>
                  <a:pt x="676993" y="1523549"/>
                  <a:pt x="702970" y="1519219"/>
                  <a:pt x="720288" y="1527012"/>
                </a:cubicBezTo>
                <a:cubicBezTo>
                  <a:pt x="751461" y="1539135"/>
                  <a:pt x="739338" y="1503633"/>
                  <a:pt x="728947" y="1508828"/>
                </a:cubicBezTo>
                <a:close/>
                <a:moveTo>
                  <a:pt x="599927" y="1489778"/>
                </a:moveTo>
                <a:cubicBezTo>
                  <a:pt x="614647" y="1490644"/>
                  <a:pt x="629368" y="1491510"/>
                  <a:pt x="644088" y="1491510"/>
                </a:cubicBezTo>
                <a:cubicBezTo>
                  <a:pt x="655345" y="1491510"/>
                  <a:pt x="681322" y="1502767"/>
                  <a:pt x="689981" y="1495840"/>
                </a:cubicBezTo>
                <a:cubicBezTo>
                  <a:pt x="719422" y="1474192"/>
                  <a:pt x="646686" y="1476790"/>
                  <a:pt x="638027" y="1476790"/>
                </a:cubicBezTo>
                <a:cubicBezTo>
                  <a:pt x="617245" y="1475924"/>
                  <a:pt x="565290" y="1462935"/>
                  <a:pt x="546240" y="1475058"/>
                </a:cubicBezTo>
                <a:cubicBezTo>
                  <a:pt x="520263" y="1493242"/>
                  <a:pt x="594731" y="1489778"/>
                  <a:pt x="599927" y="1489778"/>
                </a:cubicBezTo>
                <a:close/>
                <a:moveTo>
                  <a:pt x="547106" y="1475058"/>
                </a:moveTo>
                <a:cubicBezTo>
                  <a:pt x="553168" y="1470728"/>
                  <a:pt x="544509" y="1476790"/>
                  <a:pt x="547106" y="1475058"/>
                </a:cubicBezTo>
                <a:lnTo>
                  <a:pt x="547106" y="1475058"/>
                </a:lnTo>
                <a:close/>
                <a:moveTo>
                  <a:pt x="276943" y="1360758"/>
                </a:moveTo>
                <a:cubicBezTo>
                  <a:pt x="279540" y="1358160"/>
                  <a:pt x="265686" y="1371149"/>
                  <a:pt x="276943" y="1360758"/>
                </a:cubicBezTo>
                <a:lnTo>
                  <a:pt x="276943" y="1360758"/>
                </a:lnTo>
                <a:close/>
                <a:moveTo>
                  <a:pt x="454454" y="1213553"/>
                </a:moveTo>
                <a:cubicBezTo>
                  <a:pt x="454454" y="1213553"/>
                  <a:pt x="454454" y="1213553"/>
                  <a:pt x="454454" y="1213553"/>
                </a:cubicBezTo>
                <a:cubicBezTo>
                  <a:pt x="410293" y="1222212"/>
                  <a:pt x="361802" y="1220480"/>
                  <a:pt x="316774" y="1219615"/>
                </a:cubicBezTo>
                <a:cubicBezTo>
                  <a:pt x="305518" y="1219615"/>
                  <a:pt x="277809" y="1210956"/>
                  <a:pt x="277809" y="1230006"/>
                </a:cubicBezTo>
                <a:cubicBezTo>
                  <a:pt x="277809" y="1241262"/>
                  <a:pt x="308981" y="1234335"/>
                  <a:pt x="315043" y="1233469"/>
                </a:cubicBezTo>
                <a:cubicBezTo>
                  <a:pt x="334959" y="1230006"/>
                  <a:pt x="355740" y="1230006"/>
                  <a:pt x="375656" y="1228274"/>
                </a:cubicBezTo>
                <a:cubicBezTo>
                  <a:pt x="395572" y="1227408"/>
                  <a:pt x="418086" y="1222212"/>
                  <a:pt x="438002" y="1224810"/>
                </a:cubicBezTo>
                <a:cubicBezTo>
                  <a:pt x="450125" y="1226542"/>
                  <a:pt x="465711" y="1234335"/>
                  <a:pt x="475236" y="1222212"/>
                </a:cubicBezTo>
                <a:cubicBezTo>
                  <a:pt x="486493" y="1210956"/>
                  <a:pt x="460515" y="1212687"/>
                  <a:pt x="454454" y="1213553"/>
                </a:cubicBezTo>
                <a:cubicBezTo>
                  <a:pt x="454454" y="1213553"/>
                  <a:pt x="455320" y="1213553"/>
                  <a:pt x="454454" y="1213553"/>
                </a:cubicBezTo>
                <a:close/>
                <a:moveTo>
                  <a:pt x="450990" y="1214419"/>
                </a:moveTo>
                <a:cubicBezTo>
                  <a:pt x="431941" y="1217883"/>
                  <a:pt x="444063" y="1216151"/>
                  <a:pt x="450990" y="1214419"/>
                </a:cubicBezTo>
                <a:lnTo>
                  <a:pt x="450990" y="1214419"/>
                </a:lnTo>
                <a:close/>
                <a:moveTo>
                  <a:pt x="283004" y="1163331"/>
                </a:moveTo>
                <a:cubicBezTo>
                  <a:pt x="334093" y="1154671"/>
                  <a:pt x="385181" y="1152940"/>
                  <a:pt x="437136" y="1152940"/>
                </a:cubicBezTo>
                <a:cubicBezTo>
                  <a:pt x="449259" y="1152940"/>
                  <a:pt x="467443" y="1160733"/>
                  <a:pt x="479566" y="1153806"/>
                </a:cubicBezTo>
                <a:cubicBezTo>
                  <a:pt x="491688" y="1146012"/>
                  <a:pt x="465711" y="1136487"/>
                  <a:pt x="458784" y="1142549"/>
                </a:cubicBezTo>
                <a:cubicBezTo>
                  <a:pt x="457918" y="1143415"/>
                  <a:pt x="457918" y="1143415"/>
                  <a:pt x="458784" y="1142549"/>
                </a:cubicBezTo>
                <a:cubicBezTo>
                  <a:pt x="451856" y="1148610"/>
                  <a:pt x="418086" y="1143415"/>
                  <a:pt x="409427" y="1143415"/>
                </a:cubicBezTo>
                <a:cubicBezTo>
                  <a:pt x="380852" y="1144281"/>
                  <a:pt x="352277" y="1144281"/>
                  <a:pt x="323702" y="1145146"/>
                </a:cubicBezTo>
                <a:cubicBezTo>
                  <a:pt x="307250" y="1146012"/>
                  <a:pt x="289066" y="1144281"/>
                  <a:pt x="271747" y="1146878"/>
                </a:cubicBezTo>
                <a:cubicBezTo>
                  <a:pt x="244904" y="1152074"/>
                  <a:pt x="264820" y="1166794"/>
                  <a:pt x="283004" y="1163331"/>
                </a:cubicBezTo>
                <a:close/>
                <a:moveTo>
                  <a:pt x="2977713" y="1359026"/>
                </a:moveTo>
                <a:cubicBezTo>
                  <a:pt x="2953468" y="1359026"/>
                  <a:pt x="2930088" y="1359892"/>
                  <a:pt x="2905843" y="1358160"/>
                </a:cubicBezTo>
                <a:cubicBezTo>
                  <a:pt x="2883329" y="1357294"/>
                  <a:pt x="2859950" y="1352965"/>
                  <a:pt x="2837436" y="1353831"/>
                </a:cubicBezTo>
                <a:cubicBezTo>
                  <a:pt x="2825313" y="1354696"/>
                  <a:pt x="2801934" y="1345171"/>
                  <a:pt x="2792409" y="1353831"/>
                </a:cubicBezTo>
                <a:cubicBezTo>
                  <a:pt x="2777688" y="1368551"/>
                  <a:pt x="2819252" y="1369417"/>
                  <a:pt x="2825313" y="1369417"/>
                </a:cubicBezTo>
                <a:cubicBezTo>
                  <a:pt x="2848693" y="1371149"/>
                  <a:pt x="2871207" y="1371149"/>
                  <a:pt x="2894586" y="1371149"/>
                </a:cubicBezTo>
                <a:cubicBezTo>
                  <a:pt x="2917966" y="1371149"/>
                  <a:pt x="2940479" y="1371149"/>
                  <a:pt x="2963859" y="1371149"/>
                </a:cubicBezTo>
                <a:cubicBezTo>
                  <a:pt x="2969054" y="1371149"/>
                  <a:pt x="2979445" y="1372881"/>
                  <a:pt x="2990702" y="1373747"/>
                </a:cubicBezTo>
                <a:lnTo>
                  <a:pt x="2990702" y="1358160"/>
                </a:lnTo>
                <a:cubicBezTo>
                  <a:pt x="2983775" y="1359026"/>
                  <a:pt x="2978579" y="1359026"/>
                  <a:pt x="2977713" y="1359026"/>
                </a:cubicBezTo>
                <a:close/>
                <a:moveTo>
                  <a:pt x="308981" y="1126096"/>
                </a:moveTo>
                <a:cubicBezTo>
                  <a:pt x="347081" y="1118303"/>
                  <a:pt x="389511" y="1113108"/>
                  <a:pt x="429343" y="1114840"/>
                </a:cubicBezTo>
                <a:cubicBezTo>
                  <a:pt x="439734" y="1115706"/>
                  <a:pt x="462247" y="1128694"/>
                  <a:pt x="467443" y="1113974"/>
                </a:cubicBezTo>
                <a:cubicBezTo>
                  <a:pt x="471772" y="1101851"/>
                  <a:pt x="421550" y="1104449"/>
                  <a:pt x="414622" y="1106181"/>
                </a:cubicBezTo>
                <a:cubicBezTo>
                  <a:pt x="410293" y="1107046"/>
                  <a:pt x="412024" y="1107046"/>
                  <a:pt x="414622" y="1106181"/>
                </a:cubicBezTo>
                <a:cubicBezTo>
                  <a:pt x="397304" y="1110510"/>
                  <a:pt x="376522" y="1106181"/>
                  <a:pt x="358338" y="1107046"/>
                </a:cubicBezTo>
                <a:cubicBezTo>
                  <a:pt x="335825" y="1108778"/>
                  <a:pt x="313311" y="1108778"/>
                  <a:pt x="289931" y="1109644"/>
                </a:cubicBezTo>
                <a:cubicBezTo>
                  <a:pt x="288200" y="1109644"/>
                  <a:pt x="244904" y="1112242"/>
                  <a:pt x="257027" y="1123499"/>
                </a:cubicBezTo>
                <a:cubicBezTo>
                  <a:pt x="267418" y="1133024"/>
                  <a:pt x="296859" y="1128694"/>
                  <a:pt x="308981" y="1126096"/>
                </a:cubicBezTo>
                <a:close/>
                <a:moveTo>
                  <a:pt x="414622" y="1106181"/>
                </a:moveTo>
                <a:lnTo>
                  <a:pt x="414622" y="1106181"/>
                </a:lnTo>
                <a:cubicBezTo>
                  <a:pt x="423281" y="1104449"/>
                  <a:pt x="418086" y="1105315"/>
                  <a:pt x="414622" y="1106181"/>
                </a:cubicBezTo>
                <a:close/>
                <a:moveTo>
                  <a:pt x="418086" y="1250787"/>
                </a:moveTo>
                <a:cubicBezTo>
                  <a:pt x="418952" y="1250787"/>
                  <a:pt x="418952" y="1250787"/>
                  <a:pt x="418086" y="1250787"/>
                </a:cubicBezTo>
                <a:cubicBezTo>
                  <a:pt x="420684" y="1249056"/>
                  <a:pt x="418952" y="1249921"/>
                  <a:pt x="418086" y="1250787"/>
                </a:cubicBezTo>
                <a:close/>
                <a:moveTo>
                  <a:pt x="291663" y="1304474"/>
                </a:moveTo>
                <a:cubicBezTo>
                  <a:pt x="313311" y="1298412"/>
                  <a:pt x="335825" y="1298412"/>
                  <a:pt x="358338" y="1298412"/>
                </a:cubicBezTo>
                <a:cubicBezTo>
                  <a:pt x="381718" y="1298412"/>
                  <a:pt x="404231" y="1299278"/>
                  <a:pt x="427611" y="1300144"/>
                </a:cubicBezTo>
                <a:cubicBezTo>
                  <a:pt x="446661" y="1301010"/>
                  <a:pt x="471772" y="1309669"/>
                  <a:pt x="489956" y="1306206"/>
                </a:cubicBezTo>
                <a:cubicBezTo>
                  <a:pt x="513336" y="1301876"/>
                  <a:pt x="495152" y="1288887"/>
                  <a:pt x="480431" y="1289753"/>
                </a:cubicBezTo>
                <a:cubicBezTo>
                  <a:pt x="458784" y="1290619"/>
                  <a:pt x="437136" y="1290619"/>
                  <a:pt x="415488" y="1289753"/>
                </a:cubicBezTo>
                <a:cubicBezTo>
                  <a:pt x="391243" y="1288887"/>
                  <a:pt x="366997" y="1288021"/>
                  <a:pt x="341886" y="1287156"/>
                </a:cubicBezTo>
                <a:cubicBezTo>
                  <a:pt x="327165" y="1286290"/>
                  <a:pt x="286468" y="1278497"/>
                  <a:pt x="274345" y="1288887"/>
                </a:cubicBezTo>
                <a:cubicBezTo>
                  <a:pt x="276077" y="1287156"/>
                  <a:pt x="276943" y="1286290"/>
                  <a:pt x="274345" y="1288887"/>
                </a:cubicBezTo>
                <a:cubicBezTo>
                  <a:pt x="270881" y="1292351"/>
                  <a:pt x="272613" y="1290619"/>
                  <a:pt x="274345" y="1288887"/>
                </a:cubicBezTo>
                <a:cubicBezTo>
                  <a:pt x="257027" y="1305340"/>
                  <a:pt x="281272" y="1307937"/>
                  <a:pt x="291663" y="1304474"/>
                </a:cubicBezTo>
                <a:close/>
                <a:moveTo>
                  <a:pt x="283004" y="1272435"/>
                </a:moveTo>
                <a:cubicBezTo>
                  <a:pt x="307250" y="1269837"/>
                  <a:pt x="331495" y="1263776"/>
                  <a:pt x="355740" y="1262044"/>
                </a:cubicBezTo>
                <a:cubicBezTo>
                  <a:pt x="378254" y="1260312"/>
                  <a:pt x="400768" y="1258581"/>
                  <a:pt x="422415" y="1260312"/>
                </a:cubicBezTo>
                <a:cubicBezTo>
                  <a:pt x="441466" y="1262044"/>
                  <a:pt x="466577" y="1275033"/>
                  <a:pt x="485627" y="1267240"/>
                </a:cubicBezTo>
                <a:cubicBezTo>
                  <a:pt x="516800" y="1254251"/>
                  <a:pt x="466577" y="1250787"/>
                  <a:pt x="458784" y="1250787"/>
                </a:cubicBezTo>
                <a:cubicBezTo>
                  <a:pt x="450990" y="1250787"/>
                  <a:pt x="424147" y="1245592"/>
                  <a:pt x="418086" y="1250787"/>
                </a:cubicBezTo>
                <a:cubicBezTo>
                  <a:pt x="417220" y="1251653"/>
                  <a:pt x="417220" y="1251653"/>
                  <a:pt x="418086" y="1250787"/>
                </a:cubicBezTo>
                <a:cubicBezTo>
                  <a:pt x="412024" y="1255983"/>
                  <a:pt x="381718" y="1251653"/>
                  <a:pt x="374790" y="1251653"/>
                </a:cubicBezTo>
                <a:cubicBezTo>
                  <a:pt x="347081" y="1252519"/>
                  <a:pt x="318506" y="1254251"/>
                  <a:pt x="290797" y="1255983"/>
                </a:cubicBezTo>
                <a:cubicBezTo>
                  <a:pt x="285602" y="1255983"/>
                  <a:pt x="270881" y="1254251"/>
                  <a:pt x="267418" y="1260312"/>
                </a:cubicBezTo>
                <a:cubicBezTo>
                  <a:pt x="260490" y="1269837"/>
                  <a:pt x="276943" y="1272435"/>
                  <a:pt x="283004" y="1272435"/>
                </a:cubicBezTo>
                <a:close/>
                <a:moveTo>
                  <a:pt x="438002" y="1179783"/>
                </a:moveTo>
                <a:cubicBezTo>
                  <a:pt x="405097" y="1182381"/>
                  <a:pt x="372193" y="1182381"/>
                  <a:pt x="339288" y="1183247"/>
                </a:cubicBezTo>
                <a:cubicBezTo>
                  <a:pt x="336691" y="1183247"/>
                  <a:pt x="263954" y="1184112"/>
                  <a:pt x="279540" y="1197101"/>
                </a:cubicBezTo>
                <a:cubicBezTo>
                  <a:pt x="287334" y="1203162"/>
                  <a:pt x="308981" y="1197101"/>
                  <a:pt x="317640" y="1196235"/>
                </a:cubicBezTo>
                <a:cubicBezTo>
                  <a:pt x="335825" y="1194503"/>
                  <a:pt x="354875" y="1193637"/>
                  <a:pt x="373059" y="1192771"/>
                </a:cubicBezTo>
                <a:cubicBezTo>
                  <a:pt x="409427" y="1190174"/>
                  <a:pt x="445795" y="1190174"/>
                  <a:pt x="481297" y="1190174"/>
                </a:cubicBezTo>
                <a:cubicBezTo>
                  <a:pt x="481297" y="1172855"/>
                  <a:pt x="448393" y="1179783"/>
                  <a:pt x="438002" y="1179783"/>
                </a:cubicBezTo>
                <a:close/>
                <a:moveTo>
                  <a:pt x="559229" y="1407517"/>
                </a:moveTo>
                <a:cubicBezTo>
                  <a:pt x="552302" y="1407517"/>
                  <a:pt x="532386" y="1405785"/>
                  <a:pt x="538447" y="1418774"/>
                </a:cubicBezTo>
                <a:cubicBezTo>
                  <a:pt x="544509" y="1432628"/>
                  <a:pt x="583475" y="1422237"/>
                  <a:pt x="593865" y="1421372"/>
                </a:cubicBezTo>
                <a:cubicBezTo>
                  <a:pt x="630234" y="1418774"/>
                  <a:pt x="671797" y="1416176"/>
                  <a:pt x="707300" y="1425701"/>
                </a:cubicBezTo>
                <a:cubicBezTo>
                  <a:pt x="712495" y="1427433"/>
                  <a:pt x="736740" y="1433494"/>
                  <a:pt x="736740" y="1421372"/>
                </a:cubicBezTo>
                <a:cubicBezTo>
                  <a:pt x="736740" y="1410115"/>
                  <a:pt x="697774" y="1411846"/>
                  <a:pt x="690847" y="1411846"/>
                </a:cubicBezTo>
                <a:cubicBezTo>
                  <a:pt x="646686" y="1411846"/>
                  <a:pt x="603390" y="1404919"/>
                  <a:pt x="559229" y="1407517"/>
                </a:cubicBezTo>
                <a:cubicBezTo>
                  <a:pt x="561827" y="1406651"/>
                  <a:pt x="593865" y="1404919"/>
                  <a:pt x="559229" y="1407517"/>
                </a:cubicBezTo>
                <a:close/>
                <a:moveTo>
                  <a:pt x="1345475" y="1442153"/>
                </a:moveTo>
                <a:cubicBezTo>
                  <a:pt x="1377513" y="1442153"/>
                  <a:pt x="1409552" y="1442153"/>
                  <a:pt x="1440725" y="1442153"/>
                </a:cubicBezTo>
                <a:cubicBezTo>
                  <a:pt x="1448518" y="1442153"/>
                  <a:pt x="1496143" y="1452544"/>
                  <a:pt x="1500472" y="1443019"/>
                </a:cubicBezTo>
                <a:lnTo>
                  <a:pt x="1500472" y="1443019"/>
                </a:lnTo>
                <a:cubicBezTo>
                  <a:pt x="1510863" y="1421372"/>
                  <a:pt x="1451115" y="1428299"/>
                  <a:pt x="1440725" y="1427433"/>
                </a:cubicBezTo>
                <a:cubicBezTo>
                  <a:pt x="1409552" y="1426567"/>
                  <a:pt x="1378379" y="1423969"/>
                  <a:pt x="1347206" y="1423969"/>
                </a:cubicBezTo>
                <a:cubicBezTo>
                  <a:pt x="1328157" y="1423969"/>
                  <a:pt x="1292654" y="1417908"/>
                  <a:pt x="1275336" y="1430031"/>
                </a:cubicBezTo>
                <a:cubicBezTo>
                  <a:pt x="1256286" y="1444751"/>
                  <a:pt x="1342877" y="1442153"/>
                  <a:pt x="1345475" y="1442153"/>
                </a:cubicBezTo>
                <a:close/>
                <a:moveTo>
                  <a:pt x="1066652" y="1448215"/>
                </a:moveTo>
                <a:cubicBezTo>
                  <a:pt x="1066652" y="1448215"/>
                  <a:pt x="1066652" y="1448215"/>
                  <a:pt x="1066652" y="1448215"/>
                </a:cubicBezTo>
                <a:cubicBezTo>
                  <a:pt x="1066652" y="1448215"/>
                  <a:pt x="1066652" y="1448215"/>
                  <a:pt x="1066652" y="1448215"/>
                </a:cubicBezTo>
                <a:cubicBezTo>
                  <a:pt x="1066652" y="1448215"/>
                  <a:pt x="1066652" y="1448215"/>
                  <a:pt x="1066652" y="1448215"/>
                </a:cubicBezTo>
                <a:close/>
                <a:moveTo>
                  <a:pt x="2800202" y="1514024"/>
                </a:moveTo>
                <a:cubicBezTo>
                  <a:pt x="2799336" y="1524415"/>
                  <a:pt x="2872938" y="1521817"/>
                  <a:pt x="2876402" y="1521817"/>
                </a:cubicBezTo>
                <a:cubicBezTo>
                  <a:pt x="2904111" y="1521817"/>
                  <a:pt x="2931820" y="1522683"/>
                  <a:pt x="2960395" y="1523549"/>
                </a:cubicBezTo>
                <a:cubicBezTo>
                  <a:pt x="2966457" y="1523549"/>
                  <a:pt x="2977713" y="1525281"/>
                  <a:pt x="2989836" y="1526146"/>
                </a:cubicBezTo>
                <a:lnTo>
                  <a:pt x="2989836" y="1512292"/>
                </a:lnTo>
                <a:cubicBezTo>
                  <a:pt x="2968188" y="1512292"/>
                  <a:pt x="2946541" y="1511426"/>
                  <a:pt x="2924027" y="1510560"/>
                </a:cubicBezTo>
                <a:cubicBezTo>
                  <a:pt x="2911039" y="1510560"/>
                  <a:pt x="2801068" y="1498437"/>
                  <a:pt x="2800202" y="1514024"/>
                </a:cubicBezTo>
                <a:close/>
                <a:moveTo>
                  <a:pt x="1244163" y="1424835"/>
                </a:moveTo>
                <a:cubicBezTo>
                  <a:pt x="1212125" y="1427433"/>
                  <a:pt x="1180086" y="1428299"/>
                  <a:pt x="1148913" y="1430896"/>
                </a:cubicBezTo>
                <a:cubicBezTo>
                  <a:pt x="1103020" y="1433494"/>
                  <a:pt x="1058859" y="1435226"/>
                  <a:pt x="1012966" y="1432628"/>
                </a:cubicBezTo>
                <a:cubicBezTo>
                  <a:pt x="1008636" y="1432628"/>
                  <a:pt x="981793" y="1430031"/>
                  <a:pt x="988720" y="1441287"/>
                </a:cubicBezTo>
                <a:cubicBezTo>
                  <a:pt x="998245" y="1457740"/>
                  <a:pt x="1051066" y="1449946"/>
                  <a:pt x="1065786" y="1449081"/>
                </a:cubicBezTo>
                <a:cubicBezTo>
                  <a:pt x="1065786" y="1449081"/>
                  <a:pt x="1066652" y="1449081"/>
                  <a:pt x="1066652" y="1449081"/>
                </a:cubicBezTo>
                <a:cubicBezTo>
                  <a:pt x="1066652" y="1449081"/>
                  <a:pt x="1066652" y="1449081"/>
                  <a:pt x="1066652" y="1449081"/>
                </a:cubicBezTo>
                <a:cubicBezTo>
                  <a:pt x="1066652" y="1449081"/>
                  <a:pt x="1066652" y="1449081"/>
                  <a:pt x="1066652" y="1449081"/>
                </a:cubicBezTo>
                <a:cubicBezTo>
                  <a:pt x="1128997" y="1445617"/>
                  <a:pt x="1190477" y="1441287"/>
                  <a:pt x="1252822" y="1442153"/>
                </a:cubicBezTo>
                <a:cubicBezTo>
                  <a:pt x="1274470" y="1441287"/>
                  <a:pt x="1261481" y="1423103"/>
                  <a:pt x="1244163" y="1424835"/>
                </a:cubicBezTo>
                <a:close/>
                <a:moveTo>
                  <a:pt x="1066652" y="1448215"/>
                </a:moveTo>
                <a:cubicBezTo>
                  <a:pt x="1070115" y="1448215"/>
                  <a:pt x="1073579" y="1448215"/>
                  <a:pt x="1075311" y="1447349"/>
                </a:cubicBezTo>
                <a:cubicBezTo>
                  <a:pt x="1073579" y="1448215"/>
                  <a:pt x="1070115" y="1448215"/>
                  <a:pt x="1066652" y="1448215"/>
                </a:cubicBezTo>
                <a:close/>
                <a:moveTo>
                  <a:pt x="1251956" y="1495840"/>
                </a:moveTo>
                <a:cubicBezTo>
                  <a:pt x="1236370" y="1489778"/>
                  <a:pt x="1210393" y="1499303"/>
                  <a:pt x="1193941" y="1501035"/>
                </a:cubicBezTo>
                <a:cubicBezTo>
                  <a:pt x="1165365" y="1503633"/>
                  <a:pt x="1136791" y="1503633"/>
                  <a:pt x="1108216" y="1504499"/>
                </a:cubicBezTo>
                <a:cubicBezTo>
                  <a:pt x="1087434" y="1505365"/>
                  <a:pt x="1071847" y="1504499"/>
                  <a:pt x="1051932" y="1501035"/>
                </a:cubicBezTo>
                <a:cubicBezTo>
                  <a:pt x="1044138" y="1499303"/>
                  <a:pt x="1004307" y="1512292"/>
                  <a:pt x="1021625" y="1517487"/>
                </a:cubicBezTo>
                <a:cubicBezTo>
                  <a:pt x="1039809" y="1522683"/>
                  <a:pt x="1064920" y="1519219"/>
                  <a:pt x="1083970" y="1519219"/>
                </a:cubicBezTo>
                <a:cubicBezTo>
                  <a:pt x="1112545" y="1519219"/>
                  <a:pt x="1141120" y="1518353"/>
                  <a:pt x="1169695" y="1517487"/>
                </a:cubicBezTo>
                <a:cubicBezTo>
                  <a:pt x="1159304" y="1517487"/>
                  <a:pt x="1141120" y="1518353"/>
                  <a:pt x="1170561" y="1517487"/>
                </a:cubicBezTo>
                <a:cubicBezTo>
                  <a:pt x="1189611" y="1516622"/>
                  <a:pt x="1208661" y="1518353"/>
                  <a:pt x="1226845" y="1514890"/>
                </a:cubicBezTo>
                <a:cubicBezTo>
                  <a:pt x="1229443" y="1515756"/>
                  <a:pt x="1267543" y="1501901"/>
                  <a:pt x="1251956" y="1495840"/>
                </a:cubicBezTo>
                <a:close/>
                <a:moveTo>
                  <a:pt x="1463238" y="1356428"/>
                </a:moveTo>
                <a:cubicBezTo>
                  <a:pt x="1438993" y="1356428"/>
                  <a:pt x="1415613" y="1357294"/>
                  <a:pt x="1391368" y="1355562"/>
                </a:cubicBezTo>
                <a:cubicBezTo>
                  <a:pt x="1368854" y="1354696"/>
                  <a:pt x="1345475" y="1350367"/>
                  <a:pt x="1322961" y="1351233"/>
                </a:cubicBezTo>
                <a:cubicBezTo>
                  <a:pt x="1310838" y="1352099"/>
                  <a:pt x="1287459" y="1342574"/>
                  <a:pt x="1277934" y="1351233"/>
                </a:cubicBezTo>
                <a:cubicBezTo>
                  <a:pt x="1263213" y="1365953"/>
                  <a:pt x="1304777" y="1366819"/>
                  <a:pt x="1310838" y="1366819"/>
                </a:cubicBezTo>
                <a:cubicBezTo>
                  <a:pt x="1334218" y="1368551"/>
                  <a:pt x="1356731" y="1368551"/>
                  <a:pt x="1380111" y="1368551"/>
                </a:cubicBezTo>
                <a:cubicBezTo>
                  <a:pt x="1403490" y="1368551"/>
                  <a:pt x="1426004" y="1368551"/>
                  <a:pt x="1449384" y="1368551"/>
                </a:cubicBezTo>
                <a:cubicBezTo>
                  <a:pt x="1459775" y="1368551"/>
                  <a:pt x="1493545" y="1375478"/>
                  <a:pt x="1501338" y="1368551"/>
                </a:cubicBezTo>
                <a:cubicBezTo>
                  <a:pt x="1500472" y="1369417"/>
                  <a:pt x="1499606" y="1370283"/>
                  <a:pt x="1501338" y="1368551"/>
                </a:cubicBezTo>
                <a:cubicBezTo>
                  <a:pt x="1503070" y="1366819"/>
                  <a:pt x="1502204" y="1367685"/>
                  <a:pt x="1501338" y="1368551"/>
                </a:cubicBezTo>
                <a:cubicBezTo>
                  <a:pt x="1519523" y="1355562"/>
                  <a:pt x="1466702" y="1356428"/>
                  <a:pt x="1463238" y="1356428"/>
                </a:cubicBezTo>
                <a:close/>
                <a:moveTo>
                  <a:pt x="1493545" y="1333049"/>
                </a:moveTo>
                <a:cubicBezTo>
                  <a:pt x="1490081" y="1333915"/>
                  <a:pt x="1488350" y="1334781"/>
                  <a:pt x="1488350" y="1334781"/>
                </a:cubicBezTo>
                <a:cubicBezTo>
                  <a:pt x="1489216" y="1334781"/>
                  <a:pt x="1497009" y="1332183"/>
                  <a:pt x="1493545" y="1333049"/>
                </a:cubicBezTo>
                <a:close/>
                <a:moveTo>
                  <a:pt x="1345475" y="1171124"/>
                </a:moveTo>
                <a:cubicBezTo>
                  <a:pt x="1372318" y="1171990"/>
                  <a:pt x="1399161" y="1174587"/>
                  <a:pt x="1425138" y="1175453"/>
                </a:cubicBezTo>
                <a:cubicBezTo>
                  <a:pt x="1447652" y="1176319"/>
                  <a:pt x="1480557" y="1189308"/>
                  <a:pt x="1502204" y="1182381"/>
                </a:cubicBezTo>
                <a:cubicBezTo>
                  <a:pt x="1499606" y="1183247"/>
                  <a:pt x="1496143" y="1184112"/>
                  <a:pt x="1502204" y="1182381"/>
                </a:cubicBezTo>
                <a:cubicBezTo>
                  <a:pt x="1505668" y="1181515"/>
                  <a:pt x="1503936" y="1181515"/>
                  <a:pt x="1502204" y="1182381"/>
                </a:cubicBezTo>
                <a:cubicBezTo>
                  <a:pt x="1509997" y="1179783"/>
                  <a:pt x="1512595" y="1170258"/>
                  <a:pt x="1505668" y="1165928"/>
                </a:cubicBezTo>
                <a:cubicBezTo>
                  <a:pt x="1496143" y="1159867"/>
                  <a:pt x="1481422" y="1163331"/>
                  <a:pt x="1471032" y="1162465"/>
                </a:cubicBezTo>
                <a:cubicBezTo>
                  <a:pt x="1447652" y="1159867"/>
                  <a:pt x="1429468" y="1159001"/>
                  <a:pt x="1406088" y="1161599"/>
                </a:cubicBezTo>
                <a:cubicBezTo>
                  <a:pt x="1380977" y="1164196"/>
                  <a:pt x="1357597" y="1153806"/>
                  <a:pt x="1332486" y="1152940"/>
                </a:cubicBezTo>
                <a:cubicBezTo>
                  <a:pt x="1317766" y="1152074"/>
                  <a:pt x="1271872" y="1142549"/>
                  <a:pt x="1264079" y="1161599"/>
                </a:cubicBezTo>
                <a:cubicBezTo>
                  <a:pt x="1259750" y="1171990"/>
                  <a:pt x="1342011" y="1171124"/>
                  <a:pt x="1345475" y="1171124"/>
                </a:cubicBezTo>
                <a:close/>
                <a:moveTo>
                  <a:pt x="1451981" y="1405785"/>
                </a:moveTo>
                <a:cubicBezTo>
                  <a:pt x="1465836" y="1405785"/>
                  <a:pt x="1485752" y="1412712"/>
                  <a:pt x="1498740" y="1404053"/>
                </a:cubicBezTo>
                <a:cubicBezTo>
                  <a:pt x="1509131" y="1397126"/>
                  <a:pt x="1486618" y="1391065"/>
                  <a:pt x="1482288" y="1390199"/>
                </a:cubicBezTo>
                <a:cubicBezTo>
                  <a:pt x="1458909" y="1388467"/>
                  <a:pt x="1434663" y="1389333"/>
                  <a:pt x="1411284" y="1389333"/>
                </a:cubicBezTo>
                <a:cubicBezTo>
                  <a:pt x="1396563" y="1389333"/>
                  <a:pt x="1278800" y="1379808"/>
                  <a:pt x="1277068" y="1391065"/>
                </a:cubicBezTo>
                <a:cubicBezTo>
                  <a:pt x="1274470" y="1404919"/>
                  <a:pt x="1368854" y="1403187"/>
                  <a:pt x="1380977" y="1403187"/>
                </a:cubicBezTo>
                <a:cubicBezTo>
                  <a:pt x="1404356" y="1404919"/>
                  <a:pt x="1428602" y="1404919"/>
                  <a:pt x="1451981" y="1405785"/>
                </a:cubicBezTo>
                <a:close/>
                <a:moveTo>
                  <a:pt x="1081372" y="1447349"/>
                </a:moveTo>
                <a:cubicBezTo>
                  <a:pt x="1082238" y="1447349"/>
                  <a:pt x="1082238" y="1447349"/>
                  <a:pt x="1081372" y="1447349"/>
                </a:cubicBezTo>
                <a:lnTo>
                  <a:pt x="1081372" y="1447349"/>
                </a:lnTo>
                <a:close/>
                <a:moveTo>
                  <a:pt x="959279" y="1496706"/>
                </a:moveTo>
                <a:cubicBezTo>
                  <a:pt x="956682" y="1496706"/>
                  <a:pt x="954950" y="1497571"/>
                  <a:pt x="954084" y="1497571"/>
                </a:cubicBezTo>
                <a:cubicBezTo>
                  <a:pt x="954950" y="1497571"/>
                  <a:pt x="956682" y="1497571"/>
                  <a:pt x="959279" y="1496706"/>
                </a:cubicBezTo>
                <a:close/>
                <a:moveTo>
                  <a:pt x="974865" y="1510560"/>
                </a:moveTo>
                <a:cubicBezTo>
                  <a:pt x="955816" y="1512292"/>
                  <a:pt x="936765" y="1513158"/>
                  <a:pt x="917716" y="1514024"/>
                </a:cubicBezTo>
                <a:cubicBezTo>
                  <a:pt x="875286" y="1514890"/>
                  <a:pt x="835454" y="1515756"/>
                  <a:pt x="793024" y="1510560"/>
                </a:cubicBezTo>
                <a:cubicBezTo>
                  <a:pt x="782634" y="1509694"/>
                  <a:pt x="767913" y="1520085"/>
                  <a:pt x="780036" y="1529610"/>
                </a:cubicBezTo>
                <a:cubicBezTo>
                  <a:pt x="791293" y="1538269"/>
                  <a:pt x="833722" y="1530476"/>
                  <a:pt x="847577" y="1530476"/>
                </a:cubicBezTo>
                <a:cubicBezTo>
                  <a:pt x="843247" y="1530476"/>
                  <a:pt x="840649" y="1530476"/>
                  <a:pt x="847577" y="1530476"/>
                </a:cubicBezTo>
                <a:cubicBezTo>
                  <a:pt x="856236" y="1530476"/>
                  <a:pt x="860566" y="1530476"/>
                  <a:pt x="862297" y="1530476"/>
                </a:cubicBezTo>
                <a:cubicBezTo>
                  <a:pt x="859700" y="1530476"/>
                  <a:pt x="853638" y="1530476"/>
                  <a:pt x="848443" y="1530476"/>
                </a:cubicBezTo>
                <a:cubicBezTo>
                  <a:pt x="890006" y="1529610"/>
                  <a:pt x="938497" y="1532208"/>
                  <a:pt x="978329" y="1520951"/>
                </a:cubicBezTo>
                <a:cubicBezTo>
                  <a:pt x="991318" y="1515756"/>
                  <a:pt x="987854" y="1508828"/>
                  <a:pt x="974865" y="1510560"/>
                </a:cubicBezTo>
                <a:close/>
                <a:moveTo>
                  <a:pt x="2955200" y="1430896"/>
                </a:moveTo>
                <a:cubicBezTo>
                  <a:pt x="2924027" y="1430031"/>
                  <a:pt x="2892854" y="1427433"/>
                  <a:pt x="2861682" y="1427433"/>
                </a:cubicBezTo>
                <a:cubicBezTo>
                  <a:pt x="2842632" y="1427433"/>
                  <a:pt x="2807130" y="1421372"/>
                  <a:pt x="2789811" y="1433494"/>
                </a:cubicBezTo>
                <a:cubicBezTo>
                  <a:pt x="2769895" y="1447349"/>
                  <a:pt x="2856486" y="1445617"/>
                  <a:pt x="2859084" y="1444751"/>
                </a:cubicBezTo>
                <a:cubicBezTo>
                  <a:pt x="2891122" y="1444751"/>
                  <a:pt x="2923161" y="1444751"/>
                  <a:pt x="2954334" y="1444751"/>
                </a:cubicBezTo>
                <a:cubicBezTo>
                  <a:pt x="2958664" y="1444751"/>
                  <a:pt x="2975116" y="1448215"/>
                  <a:pt x="2988971" y="1449081"/>
                </a:cubicBezTo>
                <a:lnTo>
                  <a:pt x="2988971" y="1430031"/>
                </a:lnTo>
                <a:cubicBezTo>
                  <a:pt x="2975982" y="1429165"/>
                  <a:pt x="2959529" y="1430896"/>
                  <a:pt x="2955200" y="1430896"/>
                </a:cubicBezTo>
                <a:close/>
                <a:moveTo>
                  <a:pt x="971402" y="1495840"/>
                </a:moveTo>
                <a:cubicBezTo>
                  <a:pt x="969670" y="1495840"/>
                  <a:pt x="963609" y="1496706"/>
                  <a:pt x="959279" y="1497571"/>
                </a:cubicBezTo>
                <a:cubicBezTo>
                  <a:pt x="961877" y="1496706"/>
                  <a:pt x="965341" y="1495840"/>
                  <a:pt x="971402" y="1495840"/>
                </a:cubicBezTo>
                <a:close/>
                <a:moveTo>
                  <a:pt x="2925759" y="1392796"/>
                </a:moveTo>
                <a:cubicBezTo>
                  <a:pt x="2911039" y="1392796"/>
                  <a:pt x="2793275" y="1383271"/>
                  <a:pt x="2791543" y="1394528"/>
                </a:cubicBezTo>
                <a:cubicBezTo>
                  <a:pt x="2788945" y="1408383"/>
                  <a:pt x="2883329" y="1406651"/>
                  <a:pt x="2895452" y="1406651"/>
                </a:cubicBezTo>
                <a:cubicBezTo>
                  <a:pt x="2919698" y="1407517"/>
                  <a:pt x="2943077" y="1407517"/>
                  <a:pt x="2967323" y="1408383"/>
                </a:cubicBezTo>
                <a:cubicBezTo>
                  <a:pt x="2974250" y="1408383"/>
                  <a:pt x="2982909" y="1410115"/>
                  <a:pt x="2990702" y="1410980"/>
                </a:cubicBezTo>
                <a:lnTo>
                  <a:pt x="2990702" y="1392796"/>
                </a:lnTo>
                <a:cubicBezTo>
                  <a:pt x="2968188" y="1391931"/>
                  <a:pt x="2946541" y="1392796"/>
                  <a:pt x="2925759" y="1392796"/>
                </a:cubicBezTo>
                <a:close/>
                <a:moveTo>
                  <a:pt x="1163634" y="1482851"/>
                </a:moveTo>
                <a:cubicBezTo>
                  <a:pt x="1175756" y="1481119"/>
                  <a:pt x="1170561" y="1481985"/>
                  <a:pt x="1163634" y="1482851"/>
                </a:cubicBezTo>
                <a:cubicBezTo>
                  <a:pt x="1184416" y="1479387"/>
                  <a:pt x="1205197" y="1481985"/>
                  <a:pt x="1225113" y="1478521"/>
                </a:cubicBezTo>
                <a:cubicBezTo>
                  <a:pt x="1239834" y="1475924"/>
                  <a:pt x="1261481" y="1457740"/>
                  <a:pt x="1235504" y="1459471"/>
                </a:cubicBezTo>
                <a:cubicBezTo>
                  <a:pt x="1187879" y="1462935"/>
                  <a:pt x="1141986" y="1471594"/>
                  <a:pt x="1094361" y="1468131"/>
                </a:cubicBezTo>
                <a:cubicBezTo>
                  <a:pt x="1073579" y="1466399"/>
                  <a:pt x="1052797" y="1465533"/>
                  <a:pt x="1032015" y="1465533"/>
                </a:cubicBezTo>
                <a:cubicBezTo>
                  <a:pt x="1011234" y="1465533"/>
                  <a:pt x="993050" y="1480253"/>
                  <a:pt x="1023356" y="1481985"/>
                </a:cubicBezTo>
                <a:cubicBezTo>
                  <a:pt x="1067518" y="1487181"/>
                  <a:pt x="1120338" y="1489778"/>
                  <a:pt x="1163634" y="1482851"/>
                </a:cubicBezTo>
                <a:close/>
                <a:moveTo>
                  <a:pt x="847577" y="1529610"/>
                </a:moveTo>
                <a:lnTo>
                  <a:pt x="847577" y="1529610"/>
                </a:lnTo>
                <a:lnTo>
                  <a:pt x="847577" y="1529610"/>
                </a:lnTo>
                <a:lnTo>
                  <a:pt x="847577" y="1529610"/>
                </a:lnTo>
                <a:close/>
                <a:moveTo>
                  <a:pt x="1164500" y="1482851"/>
                </a:moveTo>
                <a:cubicBezTo>
                  <a:pt x="1163634" y="1482851"/>
                  <a:pt x="1163634" y="1482851"/>
                  <a:pt x="1164500" y="1482851"/>
                </a:cubicBezTo>
                <a:cubicBezTo>
                  <a:pt x="1148913" y="1485449"/>
                  <a:pt x="1157572" y="1484583"/>
                  <a:pt x="1164500" y="1482851"/>
                </a:cubicBezTo>
                <a:close/>
                <a:moveTo>
                  <a:pt x="2900648" y="1468997"/>
                </a:moveTo>
                <a:cubicBezTo>
                  <a:pt x="2886793" y="1469862"/>
                  <a:pt x="2780286" y="1465533"/>
                  <a:pt x="2782018" y="1478521"/>
                </a:cubicBezTo>
                <a:cubicBezTo>
                  <a:pt x="2783750" y="1491510"/>
                  <a:pt x="2895452" y="1488046"/>
                  <a:pt x="2908441" y="1485449"/>
                </a:cubicBezTo>
                <a:cubicBezTo>
                  <a:pt x="2906709" y="1485449"/>
                  <a:pt x="2905843" y="1486315"/>
                  <a:pt x="2908441" y="1485449"/>
                </a:cubicBezTo>
                <a:cubicBezTo>
                  <a:pt x="2917966" y="1483717"/>
                  <a:pt x="2962993" y="1488912"/>
                  <a:pt x="2989836" y="1488046"/>
                </a:cubicBezTo>
                <a:lnTo>
                  <a:pt x="2989836" y="1471594"/>
                </a:lnTo>
                <a:cubicBezTo>
                  <a:pt x="2959529" y="1466399"/>
                  <a:pt x="2907575" y="1468997"/>
                  <a:pt x="2900648" y="1468997"/>
                </a:cubicBezTo>
                <a:close/>
                <a:moveTo>
                  <a:pt x="935900" y="1481119"/>
                </a:moveTo>
                <a:cubicBezTo>
                  <a:pt x="888274" y="1484583"/>
                  <a:pt x="836320" y="1488046"/>
                  <a:pt x="789561" y="1478521"/>
                </a:cubicBezTo>
                <a:cubicBezTo>
                  <a:pt x="781768" y="1476790"/>
                  <a:pt x="748863" y="1474192"/>
                  <a:pt x="760986" y="1492376"/>
                </a:cubicBezTo>
                <a:cubicBezTo>
                  <a:pt x="767047" y="1501035"/>
                  <a:pt x="802550" y="1491510"/>
                  <a:pt x="812941" y="1492376"/>
                </a:cubicBezTo>
                <a:cubicBezTo>
                  <a:pt x="865761" y="1494974"/>
                  <a:pt x="917716" y="1501901"/>
                  <a:pt x="970536" y="1495840"/>
                </a:cubicBezTo>
                <a:lnTo>
                  <a:pt x="970536" y="1495840"/>
                </a:lnTo>
                <a:lnTo>
                  <a:pt x="970536" y="1495840"/>
                </a:lnTo>
                <a:lnTo>
                  <a:pt x="970536" y="1495840"/>
                </a:lnTo>
                <a:cubicBezTo>
                  <a:pt x="974865" y="1494974"/>
                  <a:pt x="999111" y="1494974"/>
                  <a:pt x="990452" y="1485449"/>
                </a:cubicBezTo>
                <a:cubicBezTo>
                  <a:pt x="981793" y="1474192"/>
                  <a:pt x="948888" y="1480253"/>
                  <a:pt x="935900" y="1481119"/>
                </a:cubicBezTo>
                <a:close/>
                <a:moveTo>
                  <a:pt x="753193" y="1381540"/>
                </a:moveTo>
                <a:cubicBezTo>
                  <a:pt x="732411" y="1380674"/>
                  <a:pt x="710763" y="1380674"/>
                  <a:pt x="689981" y="1380674"/>
                </a:cubicBezTo>
                <a:cubicBezTo>
                  <a:pt x="644954" y="1379808"/>
                  <a:pt x="596463" y="1369417"/>
                  <a:pt x="551436" y="1375478"/>
                </a:cubicBezTo>
                <a:cubicBezTo>
                  <a:pt x="555765" y="1374612"/>
                  <a:pt x="571352" y="1372881"/>
                  <a:pt x="551436" y="1375478"/>
                </a:cubicBezTo>
                <a:cubicBezTo>
                  <a:pt x="550570" y="1375478"/>
                  <a:pt x="550570" y="1375478"/>
                  <a:pt x="551436" y="1375478"/>
                </a:cubicBezTo>
                <a:cubicBezTo>
                  <a:pt x="537581" y="1377210"/>
                  <a:pt x="527191" y="1392796"/>
                  <a:pt x="547972" y="1393662"/>
                </a:cubicBezTo>
                <a:cubicBezTo>
                  <a:pt x="570486" y="1394528"/>
                  <a:pt x="593865" y="1391931"/>
                  <a:pt x="616379" y="1391065"/>
                </a:cubicBezTo>
                <a:cubicBezTo>
                  <a:pt x="640625" y="1391065"/>
                  <a:pt x="665736" y="1391931"/>
                  <a:pt x="689981" y="1391065"/>
                </a:cubicBezTo>
                <a:cubicBezTo>
                  <a:pt x="712495" y="1390199"/>
                  <a:pt x="734143" y="1396260"/>
                  <a:pt x="756656" y="1394528"/>
                </a:cubicBezTo>
                <a:cubicBezTo>
                  <a:pt x="780902" y="1392796"/>
                  <a:pt x="769645" y="1382406"/>
                  <a:pt x="753193" y="1381540"/>
                </a:cubicBezTo>
                <a:close/>
                <a:moveTo>
                  <a:pt x="242306" y="331192"/>
                </a:moveTo>
                <a:lnTo>
                  <a:pt x="242306" y="331192"/>
                </a:lnTo>
                <a:cubicBezTo>
                  <a:pt x="245770" y="328594"/>
                  <a:pt x="243172" y="330326"/>
                  <a:pt x="242306" y="331192"/>
                </a:cubicBezTo>
                <a:close/>
                <a:moveTo>
                  <a:pt x="553168" y="650712"/>
                </a:moveTo>
                <a:cubicBezTo>
                  <a:pt x="572218" y="651578"/>
                  <a:pt x="591268" y="644651"/>
                  <a:pt x="611184" y="643785"/>
                </a:cubicBezTo>
                <a:cubicBezTo>
                  <a:pt x="639759" y="642919"/>
                  <a:pt x="667468" y="643785"/>
                  <a:pt x="696043" y="643785"/>
                </a:cubicBezTo>
                <a:cubicBezTo>
                  <a:pt x="715959" y="643785"/>
                  <a:pt x="736740" y="650712"/>
                  <a:pt x="755791" y="650712"/>
                </a:cubicBezTo>
                <a:cubicBezTo>
                  <a:pt x="760986" y="650712"/>
                  <a:pt x="768779" y="646383"/>
                  <a:pt x="766182" y="639456"/>
                </a:cubicBezTo>
                <a:cubicBezTo>
                  <a:pt x="761852" y="628199"/>
                  <a:pt x="745399" y="629930"/>
                  <a:pt x="735875" y="630796"/>
                </a:cubicBezTo>
                <a:cubicBezTo>
                  <a:pt x="682188" y="639456"/>
                  <a:pt x="625904" y="627333"/>
                  <a:pt x="571352" y="629930"/>
                </a:cubicBezTo>
                <a:cubicBezTo>
                  <a:pt x="558363" y="632528"/>
                  <a:pt x="518531" y="649846"/>
                  <a:pt x="553168" y="650712"/>
                </a:cubicBezTo>
                <a:close/>
                <a:moveTo>
                  <a:pt x="760120" y="604819"/>
                </a:moveTo>
                <a:cubicBezTo>
                  <a:pt x="737606" y="600490"/>
                  <a:pt x="715093" y="603087"/>
                  <a:pt x="692579" y="602221"/>
                </a:cubicBezTo>
                <a:cubicBezTo>
                  <a:pt x="645820" y="600490"/>
                  <a:pt x="598195" y="592696"/>
                  <a:pt x="551436" y="597026"/>
                </a:cubicBezTo>
                <a:lnTo>
                  <a:pt x="551436" y="597026"/>
                </a:lnTo>
                <a:cubicBezTo>
                  <a:pt x="547106" y="597892"/>
                  <a:pt x="547972" y="597026"/>
                  <a:pt x="551436" y="597026"/>
                </a:cubicBezTo>
                <a:cubicBezTo>
                  <a:pt x="541045" y="597892"/>
                  <a:pt x="537581" y="609149"/>
                  <a:pt x="547972" y="613478"/>
                </a:cubicBezTo>
                <a:cubicBezTo>
                  <a:pt x="563559" y="621271"/>
                  <a:pt x="593865" y="613478"/>
                  <a:pt x="611184" y="612612"/>
                </a:cubicBezTo>
                <a:cubicBezTo>
                  <a:pt x="654479" y="609149"/>
                  <a:pt x="696909" y="617808"/>
                  <a:pt x="740204" y="618674"/>
                </a:cubicBezTo>
                <a:cubicBezTo>
                  <a:pt x="747131" y="618674"/>
                  <a:pt x="761852" y="621271"/>
                  <a:pt x="767047" y="616076"/>
                </a:cubicBezTo>
                <a:cubicBezTo>
                  <a:pt x="772243" y="610881"/>
                  <a:pt x="764450" y="605685"/>
                  <a:pt x="760120" y="604819"/>
                </a:cubicBezTo>
                <a:close/>
                <a:moveTo>
                  <a:pt x="572218" y="631662"/>
                </a:moveTo>
                <a:cubicBezTo>
                  <a:pt x="621575" y="629065"/>
                  <a:pt x="569620" y="631662"/>
                  <a:pt x="572218" y="631662"/>
                </a:cubicBezTo>
                <a:lnTo>
                  <a:pt x="572218" y="631662"/>
                </a:lnTo>
                <a:close/>
                <a:moveTo>
                  <a:pt x="779170" y="749426"/>
                </a:moveTo>
                <a:cubicBezTo>
                  <a:pt x="813807" y="761549"/>
                  <a:pt x="865761" y="753756"/>
                  <a:pt x="902129" y="752890"/>
                </a:cubicBezTo>
                <a:cubicBezTo>
                  <a:pt x="893470" y="752890"/>
                  <a:pt x="877018" y="753756"/>
                  <a:pt x="902129" y="752890"/>
                </a:cubicBezTo>
                <a:cubicBezTo>
                  <a:pt x="908191" y="752890"/>
                  <a:pt x="906459" y="752890"/>
                  <a:pt x="902129" y="752890"/>
                </a:cubicBezTo>
                <a:cubicBezTo>
                  <a:pt x="919447" y="752024"/>
                  <a:pt x="936765" y="752890"/>
                  <a:pt x="953218" y="750292"/>
                </a:cubicBezTo>
                <a:cubicBezTo>
                  <a:pt x="976597" y="745962"/>
                  <a:pt x="965341" y="730376"/>
                  <a:pt x="947156" y="732974"/>
                </a:cubicBezTo>
                <a:cubicBezTo>
                  <a:pt x="905593" y="739035"/>
                  <a:pt x="867493" y="742499"/>
                  <a:pt x="825929" y="741633"/>
                </a:cubicBezTo>
                <a:cubicBezTo>
                  <a:pt x="809477" y="740767"/>
                  <a:pt x="793890" y="735571"/>
                  <a:pt x="778304" y="735571"/>
                </a:cubicBezTo>
                <a:cubicBezTo>
                  <a:pt x="764450" y="734706"/>
                  <a:pt x="769645" y="746828"/>
                  <a:pt x="779170" y="749426"/>
                </a:cubicBezTo>
                <a:close/>
                <a:moveTo>
                  <a:pt x="870091" y="718253"/>
                </a:moveTo>
                <a:cubicBezTo>
                  <a:pt x="882213" y="719119"/>
                  <a:pt x="954084" y="731242"/>
                  <a:pt x="964475" y="719119"/>
                </a:cubicBezTo>
                <a:lnTo>
                  <a:pt x="964475" y="719119"/>
                </a:lnTo>
                <a:cubicBezTo>
                  <a:pt x="983525" y="697471"/>
                  <a:pt x="909922" y="706131"/>
                  <a:pt x="903861" y="706131"/>
                </a:cubicBezTo>
                <a:cubicBezTo>
                  <a:pt x="881347" y="706131"/>
                  <a:pt x="859700" y="707862"/>
                  <a:pt x="837186" y="707862"/>
                </a:cubicBezTo>
                <a:cubicBezTo>
                  <a:pt x="825929" y="707862"/>
                  <a:pt x="799952" y="693142"/>
                  <a:pt x="790427" y="695740"/>
                </a:cubicBezTo>
                <a:cubicBezTo>
                  <a:pt x="769645" y="702667"/>
                  <a:pt x="800818" y="716521"/>
                  <a:pt x="807745" y="717387"/>
                </a:cubicBezTo>
                <a:cubicBezTo>
                  <a:pt x="828527" y="719119"/>
                  <a:pt x="850175" y="717387"/>
                  <a:pt x="870091" y="718253"/>
                </a:cubicBezTo>
                <a:close/>
                <a:moveTo>
                  <a:pt x="2844364" y="782331"/>
                </a:moveTo>
                <a:cubicBezTo>
                  <a:pt x="2826179" y="781465"/>
                  <a:pt x="2812325" y="777135"/>
                  <a:pt x="2795872" y="786660"/>
                </a:cubicBezTo>
                <a:cubicBezTo>
                  <a:pt x="2778554" y="797051"/>
                  <a:pt x="2795872" y="799649"/>
                  <a:pt x="2806263" y="799649"/>
                </a:cubicBezTo>
                <a:cubicBezTo>
                  <a:pt x="2831375" y="800515"/>
                  <a:pt x="2855620" y="803112"/>
                  <a:pt x="2880732" y="800515"/>
                </a:cubicBezTo>
                <a:cubicBezTo>
                  <a:pt x="2893721" y="798783"/>
                  <a:pt x="2887659" y="799649"/>
                  <a:pt x="2880732" y="800515"/>
                </a:cubicBezTo>
                <a:cubicBezTo>
                  <a:pt x="2915368" y="797051"/>
                  <a:pt x="2954334" y="799649"/>
                  <a:pt x="2989836" y="793587"/>
                </a:cubicBezTo>
                <a:lnTo>
                  <a:pt x="2989836" y="773671"/>
                </a:lnTo>
                <a:cubicBezTo>
                  <a:pt x="2964725" y="778867"/>
                  <a:pt x="2938747" y="780599"/>
                  <a:pt x="2913636" y="782331"/>
                </a:cubicBezTo>
                <a:cubicBezTo>
                  <a:pt x="2890257" y="784062"/>
                  <a:pt x="2867743" y="783196"/>
                  <a:pt x="2844364" y="782331"/>
                </a:cubicBezTo>
                <a:close/>
                <a:moveTo>
                  <a:pt x="618977" y="664567"/>
                </a:moveTo>
                <a:lnTo>
                  <a:pt x="618977" y="664567"/>
                </a:lnTo>
                <a:lnTo>
                  <a:pt x="618977" y="664567"/>
                </a:lnTo>
                <a:lnTo>
                  <a:pt x="618977" y="664567"/>
                </a:lnTo>
                <a:close/>
                <a:moveTo>
                  <a:pt x="556631" y="698337"/>
                </a:moveTo>
                <a:cubicBezTo>
                  <a:pt x="556631" y="698337"/>
                  <a:pt x="556631" y="698337"/>
                  <a:pt x="556631" y="698337"/>
                </a:cubicBezTo>
                <a:cubicBezTo>
                  <a:pt x="556631" y="697471"/>
                  <a:pt x="557497" y="697471"/>
                  <a:pt x="556631" y="698337"/>
                </a:cubicBezTo>
                <a:cubicBezTo>
                  <a:pt x="557497" y="697471"/>
                  <a:pt x="556631" y="697471"/>
                  <a:pt x="556631" y="698337"/>
                </a:cubicBezTo>
                <a:close/>
                <a:moveTo>
                  <a:pt x="902129" y="752890"/>
                </a:moveTo>
                <a:lnTo>
                  <a:pt x="902129" y="752890"/>
                </a:lnTo>
                <a:lnTo>
                  <a:pt x="902129" y="752890"/>
                </a:lnTo>
                <a:lnTo>
                  <a:pt x="902129" y="752890"/>
                </a:lnTo>
                <a:close/>
                <a:moveTo>
                  <a:pt x="2846095" y="762415"/>
                </a:moveTo>
                <a:cubicBezTo>
                  <a:pt x="2845229" y="762415"/>
                  <a:pt x="2845229" y="762415"/>
                  <a:pt x="2844364" y="762415"/>
                </a:cubicBezTo>
                <a:cubicBezTo>
                  <a:pt x="2841766" y="763281"/>
                  <a:pt x="2843497" y="762415"/>
                  <a:pt x="2846095" y="762415"/>
                </a:cubicBezTo>
                <a:close/>
                <a:moveTo>
                  <a:pt x="556631" y="698337"/>
                </a:moveTo>
                <a:cubicBezTo>
                  <a:pt x="537581" y="719985"/>
                  <a:pt x="612050" y="711326"/>
                  <a:pt x="617245" y="711326"/>
                </a:cubicBezTo>
                <a:cubicBezTo>
                  <a:pt x="639759" y="711326"/>
                  <a:pt x="661406" y="709594"/>
                  <a:pt x="683920" y="709594"/>
                </a:cubicBezTo>
                <a:cubicBezTo>
                  <a:pt x="695177" y="709594"/>
                  <a:pt x="721154" y="725180"/>
                  <a:pt x="730679" y="721717"/>
                </a:cubicBezTo>
                <a:cubicBezTo>
                  <a:pt x="751461" y="714790"/>
                  <a:pt x="720288" y="700935"/>
                  <a:pt x="713361" y="700069"/>
                </a:cubicBezTo>
                <a:cubicBezTo>
                  <a:pt x="693445" y="698337"/>
                  <a:pt x="671797" y="700069"/>
                  <a:pt x="651881" y="699203"/>
                </a:cubicBezTo>
                <a:cubicBezTo>
                  <a:pt x="638893" y="698337"/>
                  <a:pt x="567022" y="686215"/>
                  <a:pt x="556631" y="698337"/>
                </a:cubicBezTo>
                <a:cubicBezTo>
                  <a:pt x="556631" y="698337"/>
                  <a:pt x="556631" y="698337"/>
                  <a:pt x="556631" y="698337"/>
                </a:cubicBezTo>
                <a:lnTo>
                  <a:pt x="556631" y="698337"/>
                </a:lnTo>
                <a:close/>
                <a:moveTo>
                  <a:pt x="961011" y="874983"/>
                </a:moveTo>
                <a:cubicBezTo>
                  <a:pt x="951486" y="863726"/>
                  <a:pt x="922045" y="870653"/>
                  <a:pt x="909922" y="872385"/>
                </a:cubicBezTo>
                <a:cubicBezTo>
                  <a:pt x="893470" y="874983"/>
                  <a:pt x="877884" y="876715"/>
                  <a:pt x="861432" y="875849"/>
                </a:cubicBezTo>
                <a:cubicBezTo>
                  <a:pt x="841515" y="875849"/>
                  <a:pt x="823331" y="868055"/>
                  <a:pt x="803416" y="867190"/>
                </a:cubicBezTo>
                <a:cubicBezTo>
                  <a:pt x="793890" y="867190"/>
                  <a:pt x="767913" y="864592"/>
                  <a:pt x="761852" y="873251"/>
                </a:cubicBezTo>
                <a:cubicBezTo>
                  <a:pt x="755791" y="881910"/>
                  <a:pt x="803416" y="882776"/>
                  <a:pt x="807745" y="883642"/>
                </a:cubicBezTo>
                <a:cubicBezTo>
                  <a:pt x="853638" y="887106"/>
                  <a:pt x="899531" y="888837"/>
                  <a:pt x="945425" y="886240"/>
                </a:cubicBezTo>
                <a:cubicBezTo>
                  <a:pt x="949754" y="886240"/>
                  <a:pt x="969670" y="885374"/>
                  <a:pt x="961011" y="874983"/>
                </a:cubicBezTo>
                <a:close/>
                <a:moveTo>
                  <a:pt x="2817520" y="739035"/>
                </a:moveTo>
                <a:cubicBezTo>
                  <a:pt x="2808861" y="738169"/>
                  <a:pt x="2788945" y="732974"/>
                  <a:pt x="2788945" y="747694"/>
                </a:cubicBezTo>
                <a:cubicBezTo>
                  <a:pt x="2788945" y="753756"/>
                  <a:pt x="2795872" y="757219"/>
                  <a:pt x="2801068" y="758951"/>
                </a:cubicBezTo>
                <a:cubicBezTo>
                  <a:pt x="2814057" y="763281"/>
                  <a:pt x="2830509" y="764146"/>
                  <a:pt x="2844364" y="761549"/>
                </a:cubicBezTo>
                <a:cubicBezTo>
                  <a:pt x="2875536" y="756353"/>
                  <a:pt x="2854755" y="759817"/>
                  <a:pt x="2846095" y="761549"/>
                </a:cubicBezTo>
                <a:cubicBezTo>
                  <a:pt x="2892854" y="754621"/>
                  <a:pt x="2942211" y="754621"/>
                  <a:pt x="2989836" y="752024"/>
                </a:cubicBezTo>
                <a:lnTo>
                  <a:pt x="2989836" y="732974"/>
                </a:lnTo>
                <a:cubicBezTo>
                  <a:pt x="2983775" y="734706"/>
                  <a:pt x="2977713" y="735571"/>
                  <a:pt x="2974250" y="736437"/>
                </a:cubicBezTo>
                <a:cubicBezTo>
                  <a:pt x="2923161" y="748560"/>
                  <a:pt x="2868609" y="745096"/>
                  <a:pt x="2817520" y="739035"/>
                </a:cubicBezTo>
                <a:close/>
                <a:moveTo>
                  <a:pt x="944559" y="887106"/>
                </a:moveTo>
                <a:cubicBezTo>
                  <a:pt x="906459" y="888837"/>
                  <a:pt x="949754" y="886240"/>
                  <a:pt x="944559" y="887106"/>
                </a:cubicBezTo>
                <a:lnTo>
                  <a:pt x="944559" y="887106"/>
                </a:lnTo>
                <a:close/>
                <a:moveTo>
                  <a:pt x="967072" y="835151"/>
                </a:moveTo>
                <a:cubicBezTo>
                  <a:pt x="948888" y="834285"/>
                  <a:pt x="929838" y="838615"/>
                  <a:pt x="910788" y="838615"/>
                </a:cubicBezTo>
                <a:cubicBezTo>
                  <a:pt x="866627" y="839481"/>
                  <a:pt x="824197" y="836017"/>
                  <a:pt x="780902" y="834285"/>
                </a:cubicBezTo>
                <a:cubicBezTo>
                  <a:pt x="767047" y="833419"/>
                  <a:pt x="766182" y="848140"/>
                  <a:pt x="780902" y="849871"/>
                </a:cubicBezTo>
                <a:cubicBezTo>
                  <a:pt x="800818" y="852469"/>
                  <a:pt x="822466" y="851603"/>
                  <a:pt x="842381" y="851603"/>
                </a:cubicBezTo>
                <a:cubicBezTo>
                  <a:pt x="882213" y="852469"/>
                  <a:pt x="931570" y="861128"/>
                  <a:pt x="971402" y="854201"/>
                </a:cubicBezTo>
                <a:cubicBezTo>
                  <a:pt x="968804" y="855067"/>
                  <a:pt x="966206" y="855067"/>
                  <a:pt x="971402" y="854201"/>
                </a:cubicBezTo>
                <a:cubicBezTo>
                  <a:pt x="975731" y="853335"/>
                  <a:pt x="974000" y="854201"/>
                  <a:pt x="971402" y="854201"/>
                </a:cubicBezTo>
                <a:cubicBezTo>
                  <a:pt x="987854" y="850737"/>
                  <a:pt x="980927" y="835151"/>
                  <a:pt x="967072" y="835151"/>
                </a:cubicBezTo>
                <a:close/>
                <a:moveTo>
                  <a:pt x="1226845" y="769342"/>
                </a:moveTo>
                <a:cubicBezTo>
                  <a:pt x="1225979" y="769342"/>
                  <a:pt x="1225979" y="769342"/>
                  <a:pt x="1226845" y="769342"/>
                </a:cubicBezTo>
                <a:lnTo>
                  <a:pt x="1226845" y="769342"/>
                </a:lnTo>
                <a:close/>
                <a:moveTo>
                  <a:pt x="782634" y="798783"/>
                </a:moveTo>
                <a:cubicBezTo>
                  <a:pt x="775706" y="798783"/>
                  <a:pt x="760986" y="796185"/>
                  <a:pt x="755791" y="801381"/>
                </a:cubicBezTo>
                <a:cubicBezTo>
                  <a:pt x="749729" y="806576"/>
                  <a:pt x="758388" y="811771"/>
                  <a:pt x="762718" y="812637"/>
                </a:cubicBezTo>
                <a:cubicBezTo>
                  <a:pt x="785231" y="816967"/>
                  <a:pt x="807745" y="814369"/>
                  <a:pt x="830259" y="815235"/>
                </a:cubicBezTo>
                <a:cubicBezTo>
                  <a:pt x="877018" y="816967"/>
                  <a:pt x="924643" y="824760"/>
                  <a:pt x="971402" y="820430"/>
                </a:cubicBezTo>
                <a:cubicBezTo>
                  <a:pt x="961877" y="821296"/>
                  <a:pt x="937631" y="823894"/>
                  <a:pt x="971402" y="820430"/>
                </a:cubicBezTo>
                <a:cubicBezTo>
                  <a:pt x="975731" y="819565"/>
                  <a:pt x="974865" y="820430"/>
                  <a:pt x="971402" y="820430"/>
                </a:cubicBezTo>
                <a:cubicBezTo>
                  <a:pt x="981793" y="819565"/>
                  <a:pt x="985256" y="808308"/>
                  <a:pt x="974865" y="803978"/>
                </a:cubicBezTo>
                <a:cubicBezTo>
                  <a:pt x="959279" y="796185"/>
                  <a:pt x="928972" y="803978"/>
                  <a:pt x="911654" y="804844"/>
                </a:cubicBezTo>
                <a:cubicBezTo>
                  <a:pt x="868359" y="808308"/>
                  <a:pt x="825063" y="800515"/>
                  <a:pt x="782634" y="798783"/>
                </a:cubicBezTo>
                <a:close/>
                <a:moveTo>
                  <a:pt x="741936" y="668031"/>
                </a:moveTo>
                <a:cubicBezTo>
                  <a:pt x="707300" y="655908"/>
                  <a:pt x="655345" y="663701"/>
                  <a:pt x="618977" y="664567"/>
                </a:cubicBezTo>
                <a:cubicBezTo>
                  <a:pt x="627636" y="664567"/>
                  <a:pt x="644088" y="663701"/>
                  <a:pt x="618977" y="664567"/>
                </a:cubicBezTo>
                <a:cubicBezTo>
                  <a:pt x="618111" y="664567"/>
                  <a:pt x="617245" y="664567"/>
                  <a:pt x="617245" y="664567"/>
                </a:cubicBezTo>
                <a:cubicBezTo>
                  <a:pt x="618111" y="664567"/>
                  <a:pt x="618111" y="664567"/>
                  <a:pt x="618977" y="664567"/>
                </a:cubicBezTo>
                <a:cubicBezTo>
                  <a:pt x="601659" y="665433"/>
                  <a:pt x="584341" y="664567"/>
                  <a:pt x="567022" y="667165"/>
                </a:cubicBezTo>
                <a:cubicBezTo>
                  <a:pt x="543643" y="671494"/>
                  <a:pt x="554899" y="687081"/>
                  <a:pt x="573084" y="684483"/>
                </a:cubicBezTo>
                <a:cubicBezTo>
                  <a:pt x="614647" y="678421"/>
                  <a:pt x="652747" y="674958"/>
                  <a:pt x="694311" y="675824"/>
                </a:cubicBezTo>
                <a:cubicBezTo>
                  <a:pt x="710763" y="676690"/>
                  <a:pt x="726350" y="681885"/>
                  <a:pt x="741936" y="681885"/>
                </a:cubicBezTo>
                <a:cubicBezTo>
                  <a:pt x="756656" y="682751"/>
                  <a:pt x="751461" y="670628"/>
                  <a:pt x="741936" y="668031"/>
                </a:cubicBezTo>
                <a:close/>
                <a:moveTo>
                  <a:pt x="936765" y="786660"/>
                </a:moveTo>
                <a:cubicBezTo>
                  <a:pt x="934168" y="786660"/>
                  <a:pt x="931570" y="786660"/>
                  <a:pt x="929838" y="786660"/>
                </a:cubicBezTo>
                <a:cubicBezTo>
                  <a:pt x="931570" y="787526"/>
                  <a:pt x="933302" y="786660"/>
                  <a:pt x="936765" y="786660"/>
                </a:cubicBezTo>
                <a:close/>
                <a:moveTo>
                  <a:pt x="948022" y="785794"/>
                </a:moveTo>
                <a:cubicBezTo>
                  <a:pt x="946291" y="785794"/>
                  <a:pt x="945425" y="785794"/>
                  <a:pt x="944559" y="785794"/>
                </a:cubicBezTo>
                <a:cubicBezTo>
                  <a:pt x="946291" y="786660"/>
                  <a:pt x="947156" y="786660"/>
                  <a:pt x="948022" y="785794"/>
                </a:cubicBezTo>
                <a:close/>
                <a:moveTo>
                  <a:pt x="2476352" y="1499303"/>
                </a:moveTo>
                <a:cubicBezTo>
                  <a:pt x="2471156" y="1500169"/>
                  <a:pt x="2469425" y="1500169"/>
                  <a:pt x="2468559" y="1500169"/>
                </a:cubicBezTo>
                <a:cubicBezTo>
                  <a:pt x="2469425" y="1500169"/>
                  <a:pt x="2472888" y="1499303"/>
                  <a:pt x="2476352" y="1499303"/>
                </a:cubicBezTo>
                <a:close/>
                <a:moveTo>
                  <a:pt x="948888" y="785794"/>
                </a:moveTo>
                <a:lnTo>
                  <a:pt x="948888" y="785794"/>
                </a:lnTo>
                <a:cubicBezTo>
                  <a:pt x="948888" y="785794"/>
                  <a:pt x="948888" y="785794"/>
                  <a:pt x="948888" y="785794"/>
                </a:cubicBezTo>
                <a:close/>
                <a:moveTo>
                  <a:pt x="1229443" y="629065"/>
                </a:moveTo>
                <a:cubicBezTo>
                  <a:pt x="1178354" y="633394"/>
                  <a:pt x="1236370" y="629065"/>
                  <a:pt x="1229443" y="629065"/>
                </a:cubicBezTo>
                <a:lnTo>
                  <a:pt x="1229443" y="629065"/>
                </a:lnTo>
                <a:close/>
                <a:moveTo>
                  <a:pt x="1257152" y="823894"/>
                </a:moveTo>
                <a:cubicBezTo>
                  <a:pt x="1232907" y="820430"/>
                  <a:pt x="1202600" y="829956"/>
                  <a:pt x="1178354" y="829956"/>
                </a:cubicBezTo>
                <a:cubicBezTo>
                  <a:pt x="1126400" y="829956"/>
                  <a:pt x="1070981" y="819565"/>
                  <a:pt x="1019027" y="824760"/>
                </a:cubicBezTo>
                <a:cubicBezTo>
                  <a:pt x="1015563" y="824760"/>
                  <a:pt x="981793" y="833419"/>
                  <a:pt x="999111" y="838615"/>
                </a:cubicBezTo>
                <a:cubicBezTo>
                  <a:pt x="1012966" y="842944"/>
                  <a:pt x="1030284" y="839481"/>
                  <a:pt x="1045004" y="838615"/>
                </a:cubicBezTo>
                <a:cubicBezTo>
                  <a:pt x="1109081" y="832553"/>
                  <a:pt x="1174891" y="846408"/>
                  <a:pt x="1238968" y="843810"/>
                </a:cubicBezTo>
                <a:cubicBezTo>
                  <a:pt x="1248493" y="842944"/>
                  <a:pt x="1258018" y="845542"/>
                  <a:pt x="1264079" y="840346"/>
                </a:cubicBezTo>
                <a:cubicBezTo>
                  <a:pt x="1272738" y="831687"/>
                  <a:pt x="1266677" y="825626"/>
                  <a:pt x="1257152" y="823894"/>
                </a:cubicBezTo>
                <a:close/>
                <a:moveTo>
                  <a:pt x="1259750" y="859396"/>
                </a:moveTo>
                <a:cubicBezTo>
                  <a:pt x="1251091" y="858531"/>
                  <a:pt x="1240700" y="862860"/>
                  <a:pt x="1232907" y="863726"/>
                </a:cubicBezTo>
                <a:cubicBezTo>
                  <a:pt x="1218186" y="864592"/>
                  <a:pt x="1203466" y="864592"/>
                  <a:pt x="1189611" y="864592"/>
                </a:cubicBezTo>
                <a:cubicBezTo>
                  <a:pt x="1140254" y="864592"/>
                  <a:pt x="1091763" y="865458"/>
                  <a:pt x="1043272" y="861994"/>
                </a:cubicBezTo>
                <a:cubicBezTo>
                  <a:pt x="1038077" y="861994"/>
                  <a:pt x="1016429" y="861128"/>
                  <a:pt x="1023356" y="871519"/>
                </a:cubicBezTo>
                <a:cubicBezTo>
                  <a:pt x="1031150" y="884508"/>
                  <a:pt x="1070115" y="874117"/>
                  <a:pt x="1081372" y="874117"/>
                </a:cubicBezTo>
                <a:cubicBezTo>
                  <a:pt x="1139388" y="873251"/>
                  <a:pt x="1196538" y="880178"/>
                  <a:pt x="1254554" y="876715"/>
                </a:cubicBezTo>
                <a:cubicBezTo>
                  <a:pt x="1263213" y="874983"/>
                  <a:pt x="1276202" y="861128"/>
                  <a:pt x="1259750" y="859396"/>
                </a:cubicBezTo>
                <a:close/>
                <a:moveTo>
                  <a:pt x="1205197" y="935596"/>
                </a:moveTo>
                <a:lnTo>
                  <a:pt x="1205197" y="935596"/>
                </a:lnTo>
                <a:cubicBezTo>
                  <a:pt x="1184416" y="939060"/>
                  <a:pt x="1162768" y="939060"/>
                  <a:pt x="1141120" y="938194"/>
                </a:cubicBezTo>
                <a:cubicBezTo>
                  <a:pt x="1116009" y="937328"/>
                  <a:pt x="1090897" y="936462"/>
                  <a:pt x="1065786" y="934730"/>
                </a:cubicBezTo>
                <a:cubicBezTo>
                  <a:pt x="1047602" y="932999"/>
                  <a:pt x="1021625" y="924340"/>
                  <a:pt x="1004307" y="930401"/>
                </a:cubicBezTo>
                <a:cubicBezTo>
                  <a:pt x="987854" y="935596"/>
                  <a:pt x="1015563" y="941658"/>
                  <a:pt x="1019027" y="941658"/>
                </a:cubicBezTo>
                <a:cubicBezTo>
                  <a:pt x="1040675" y="942524"/>
                  <a:pt x="1062322" y="944256"/>
                  <a:pt x="1083970" y="945121"/>
                </a:cubicBezTo>
                <a:cubicBezTo>
                  <a:pt x="1109081" y="946853"/>
                  <a:pt x="1134193" y="947719"/>
                  <a:pt x="1159304" y="947719"/>
                </a:cubicBezTo>
                <a:cubicBezTo>
                  <a:pt x="1174891" y="948585"/>
                  <a:pt x="1220784" y="958110"/>
                  <a:pt x="1233772" y="947719"/>
                </a:cubicBezTo>
                <a:cubicBezTo>
                  <a:pt x="1233772" y="947719"/>
                  <a:pt x="1232907" y="948585"/>
                  <a:pt x="1232907" y="948585"/>
                </a:cubicBezTo>
                <a:cubicBezTo>
                  <a:pt x="1232907" y="948585"/>
                  <a:pt x="1232907" y="948585"/>
                  <a:pt x="1233772" y="947719"/>
                </a:cubicBezTo>
                <a:cubicBezTo>
                  <a:pt x="1238968" y="943390"/>
                  <a:pt x="1235504" y="945987"/>
                  <a:pt x="1233772" y="947719"/>
                </a:cubicBezTo>
                <a:cubicBezTo>
                  <a:pt x="1252822" y="932999"/>
                  <a:pt x="1210393" y="934730"/>
                  <a:pt x="1205197" y="935596"/>
                </a:cubicBezTo>
                <a:close/>
                <a:moveTo>
                  <a:pt x="1243297" y="970233"/>
                </a:moveTo>
                <a:cubicBezTo>
                  <a:pt x="1239834" y="960708"/>
                  <a:pt x="1222516" y="966769"/>
                  <a:pt x="1216454" y="968501"/>
                </a:cubicBezTo>
                <a:cubicBezTo>
                  <a:pt x="1183550" y="973696"/>
                  <a:pt x="1150645" y="972831"/>
                  <a:pt x="1117740" y="971965"/>
                </a:cubicBezTo>
                <a:cubicBezTo>
                  <a:pt x="1084836" y="971099"/>
                  <a:pt x="1052797" y="971965"/>
                  <a:pt x="1019893" y="969367"/>
                </a:cubicBezTo>
                <a:cubicBezTo>
                  <a:pt x="1011234" y="968501"/>
                  <a:pt x="974865" y="961574"/>
                  <a:pt x="980061" y="979758"/>
                </a:cubicBezTo>
                <a:cubicBezTo>
                  <a:pt x="980927" y="989283"/>
                  <a:pt x="1147182" y="991015"/>
                  <a:pt x="1228577" y="982355"/>
                </a:cubicBezTo>
                <a:cubicBezTo>
                  <a:pt x="1232907" y="981490"/>
                  <a:pt x="1245895" y="976294"/>
                  <a:pt x="1243297" y="970233"/>
                </a:cubicBezTo>
                <a:close/>
                <a:moveTo>
                  <a:pt x="1055395" y="673226"/>
                </a:moveTo>
                <a:lnTo>
                  <a:pt x="1055395" y="673226"/>
                </a:lnTo>
                <a:cubicBezTo>
                  <a:pt x="1051066" y="674958"/>
                  <a:pt x="1053663" y="674092"/>
                  <a:pt x="1055395" y="673226"/>
                </a:cubicBezTo>
                <a:close/>
                <a:moveTo>
                  <a:pt x="1253688" y="875849"/>
                </a:moveTo>
                <a:cubicBezTo>
                  <a:pt x="1208661" y="878446"/>
                  <a:pt x="1264079" y="874983"/>
                  <a:pt x="1253688" y="875849"/>
                </a:cubicBezTo>
                <a:lnTo>
                  <a:pt x="1253688" y="875849"/>
                </a:lnTo>
                <a:close/>
                <a:moveTo>
                  <a:pt x="1264945" y="588367"/>
                </a:moveTo>
                <a:cubicBezTo>
                  <a:pt x="1241566" y="581440"/>
                  <a:pt x="1209527" y="588367"/>
                  <a:pt x="1186147" y="589233"/>
                </a:cubicBezTo>
                <a:cubicBezTo>
                  <a:pt x="1140254" y="590965"/>
                  <a:pt x="1083970" y="597892"/>
                  <a:pt x="1039809" y="584037"/>
                </a:cubicBezTo>
                <a:cubicBezTo>
                  <a:pt x="1032881" y="582305"/>
                  <a:pt x="1026820" y="577110"/>
                  <a:pt x="1019893" y="576244"/>
                </a:cubicBezTo>
                <a:cubicBezTo>
                  <a:pt x="1013831" y="575378"/>
                  <a:pt x="999111" y="586635"/>
                  <a:pt x="1009502" y="590965"/>
                </a:cubicBezTo>
                <a:cubicBezTo>
                  <a:pt x="1030284" y="599624"/>
                  <a:pt x="1054529" y="597892"/>
                  <a:pt x="1076177" y="598758"/>
                </a:cubicBezTo>
                <a:cubicBezTo>
                  <a:pt x="1131595" y="601356"/>
                  <a:pt x="1187013" y="606551"/>
                  <a:pt x="1243297" y="601356"/>
                </a:cubicBezTo>
                <a:cubicBezTo>
                  <a:pt x="1238102" y="602221"/>
                  <a:pt x="1193941" y="605685"/>
                  <a:pt x="1243297" y="601356"/>
                </a:cubicBezTo>
                <a:cubicBezTo>
                  <a:pt x="1244163" y="601356"/>
                  <a:pt x="1244163" y="601356"/>
                  <a:pt x="1243297" y="601356"/>
                </a:cubicBezTo>
                <a:cubicBezTo>
                  <a:pt x="1247627" y="601356"/>
                  <a:pt x="1284861" y="594428"/>
                  <a:pt x="1264945" y="588367"/>
                </a:cubicBezTo>
                <a:close/>
                <a:moveTo>
                  <a:pt x="1250225" y="614344"/>
                </a:moveTo>
                <a:cubicBezTo>
                  <a:pt x="1233772" y="607417"/>
                  <a:pt x="1206929" y="614344"/>
                  <a:pt x="1189611" y="615210"/>
                </a:cubicBezTo>
                <a:cubicBezTo>
                  <a:pt x="1151511" y="616942"/>
                  <a:pt x="1094361" y="628199"/>
                  <a:pt x="1058859" y="613478"/>
                </a:cubicBezTo>
                <a:cubicBezTo>
                  <a:pt x="1054529" y="611746"/>
                  <a:pt x="1028552" y="613478"/>
                  <a:pt x="1032881" y="623003"/>
                </a:cubicBezTo>
                <a:cubicBezTo>
                  <a:pt x="1038077" y="634260"/>
                  <a:pt x="1075311" y="628199"/>
                  <a:pt x="1084836" y="629065"/>
                </a:cubicBezTo>
                <a:cubicBezTo>
                  <a:pt x="1133327" y="629930"/>
                  <a:pt x="1180952" y="632528"/>
                  <a:pt x="1229443" y="629065"/>
                </a:cubicBezTo>
                <a:cubicBezTo>
                  <a:pt x="1232907" y="629065"/>
                  <a:pt x="1267543" y="621271"/>
                  <a:pt x="1250225" y="614344"/>
                </a:cubicBezTo>
                <a:close/>
                <a:moveTo>
                  <a:pt x="1218186" y="653310"/>
                </a:moveTo>
                <a:cubicBezTo>
                  <a:pt x="1158438" y="659371"/>
                  <a:pt x="1096959" y="663701"/>
                  <a:pt x="1037211" y="657640"/>
                </a:cubicBezTo>
                <a:cubicBezTo>
                  <a:pt x="1032015" y="656774"/>
                  <a:pt x="988720" y="659371"/>
                  <a:pt x="1009502" y="669762"/>
                </a:cubicBezTo>
                <a:cubicBezTo>
                  <a:pt x="1020759" y="675824"/>
                  <a:pt x="1043272" y="677555"/>
                  <a:pt x="1055395" y="673226"/>
                </a:cubicBezTo>
                <a:cubicBezTo>
                  <a:pt x="1058859" y="672360"/>
                  <a:pt x="1057127" y="672360"/>
                  <a:pt x="1055395" y="673226"/>
                </a:cubicBezTo>
                <a:cubicBezTo>
                  <a:pt x="1077043" y="665433"/>
                  <a:pt x="1113411" y="671494"/>
                  <a:pt x="1135925" y="671494"/>
                </a:cubicBezTo>
                <a:cubicBezTo>
                  <a:pt x="1165365" y="671494"/>
                  <a:pt x="1193941" y="668031"/>
                  <a:pt x="1223381" y="667165"/>
                </a:cubicBezTo>
                <a:cubicBezTo>
                  <a:pt x="1234638" y="666299"/>
                  <a:pt x="1260615" y="668031"/>
                  <a:pt x="1267543" y="656774"/>
                </a:cubicBezTo>
                <a:cubicBezTo>
                  <a:pt x="1277068" y="640321"/>
                  <a:pt x="1222516" y="652444"/>
                  <a:pt x="1218186" y="653310"/>
                </a:cubicBezTo>
                <a:close/>
                <a:moveTo>
                  <a:pt x="1245895" y="767610"/>
                </a:moveTo>
                <a:cubicBezTo>
                  <a:pt x="1245895" y="767610"/>
                  <a:pt x="1245895" y="767610"/>
                  <a:pt x="1245895" y="767610"/>
                </a:cubicBezTo>
                <a:cubicBezTo>
                  <a:pt x="1251091" y="767610"/>
                  <a:pt x="1262347" y="764146"/>
                  <a:pt x="1264945" y="759817"/>
                </a:cubicBezTo>
                <a:cubicBezTo>
                  <a:pt x="1269275" y="752890"/>
                  <a:pt x="1230309" y="756353"/>
                  <a:pt x="1226845" y="757219"/>
                </a:cubicBezTo>
                <a:cubicBezTo>
                  <a:pt x="1182684" y="765012"/>
                  <a:pt x="1130729" y="759817"/>
                  <a:pt x="1086568" y="757219"/>
                </a:cubicBezTo>
                <a:cubicBezTo>
                  <a:pt x="1082238" y="757219"/>
                  <a:pt x="1034613" y="748560"/>
                  <a:pt x="1038077" y="760683"/>
                </a:cubicBezTo>
                <a:cubicBezTo>
                  <a:pt x="1040675" y="771940"/>
                  <a:pt x="1088300" y="768476"/>
                  <a:pt x="1096959" y="768476"/>
                </a:cubicBezTo>
                <a:cubicBezTo>
                  <a:pt x="1146316" y="767610"/>
                  <a:pt x="1195672" y="771074"/>
                  <a:pt x="1245895" y="767610"/>
                </a:cubicBezTo>
                <a:cubicBezTo>
                  <a:pt x="1244163" y="767610"/>
                  <a:pt x="1231175" y="768476"/>
                  <a:pt x="1227711" y="769342"/>
                </a:cubicBezTo>
                <a:cubicBezTo>
                  <a:pt x="1229443" y="768476"/>
                  <a:pt x="1234638" y="768476"/>
                  <a:pt x="1245895" y="767610"/>
                </a:cubicBezTo>
                <a:close/>
                <a:moveTo>
                  <a:pt x="1188745" y="1081069"/>
                </a:moveTo>
                <a:cubicBezTo>
                  <a:pt x="1163634" y="1081069"/>
                  <a:pt x="1138522" y="1083667"/>
                  <a:pt x="1113411" y="1082801"/>
                </a:cubicBezTo>
                <a:cubicBezTo>
                  <a:pt x="1090897" y="1081935"/>
                  <a:pt x="1068384" y="1081935"/>
                  <a:pt x="1045870" y="1079337"/>
                </a:cubicBezTo>
                <a:cubicBezTo>
                  <a:pt x="1041541" y="1078471"/>
                  <a:pt x="988720" y="1063751"/>
                  <a:pt x="993050" y="1080203"/>
                </a:cubicBezTo>
                <a:cubicBezTo>
                  <a:pt x="996513" y="1093192"/>
                  <a:pt x="1068384" y="1090594"/>
                  <a:pt x="1076177" y="1091460"/>
                </a:cubicBezTo>
                <a:cubicBezTo>
                  <a:pt x="1101288" y="1092326"/>
                  <a:pt x="1125534" y="1093192"/>
                  <a:pt x="1150645" y="1094058"/>
                </a:cubicBezTo>
                <a:cubicBezTo>
                  <a:pt x="1166231" y="1094058"/>
                  <a:pt x="1210393" y="1101851"/>
                  <a:pt x="1223381" y="1090594"/>
                </a:cubicBezTo>
                <a:cubicBezTo>
                  <a:pt x="1239834" y="1075874"/>
                  <a:pt x="1193075" y="1081069"/>
                  <a:pt x="1188745" y="1081069"/>
                </a:cubicBezTo>
                <a:close/>
                <a:moveTo>
                  <a:pt x="743668" y="833419"/>
                </a:moveTo>
                <a:cubicBezTo>
                  <a:pt x="748863" y="819565"/>
                  <a:pt x="687384" y="823894"/>
                  <a:pt x="680456" y="823894"/>
                </a:cubicBezTo>
                <a:cubicBezTo>
                  <a:pt x="659675" y="823028"/>
                  <a:pt x="638027" y="823028"/>
                  <a:pt x="617245" y="822162"/>
                </a:cubicBezTo>
                <a:cubicBezTo>
                  <a:pt x="602524" y="822162"/>
                  <a:pt x="567888" y="815235"/>
                  <a:pt x="555765" y="823894"/>
                </a:cubicBezTo>
                <a:lnTo>
                  <a:pt x="555765" y="823894"/>
                </a:lnTo>
                <a:lnTo>
                  <a:pt x="555765" y="823894"/>
                </a:lnTo>
                <a:cubicBezTo>
                  <a:pt x="553168" y="825626"/>
                  <a:pt x="547106" y="849871"/>
                  <a:pt x="546240" y="854201"/>
                </a:cubicBezTo>
                <a:cubicBezTo>
                  <a:pt x="544509" y="865458"/>
                  <a:pt x="570486" y="862860"/>
                  <a:pt x="575682" y="861994"/>
                </a:cubicBezTo>
                <a:cubicBezTo>
                  <a:pt x="610318" y="858531"/>
                  <a:pt x="646686" y="853335"/>
                  <a:pt x="681322" y="859396"/>
                </a:cubicBezTo>
                <a:cubicBezTo>
                  <a:pt x="690847" y="861128"/>
                  <a:pt x="716825" y="873251"/>
                  <a:pt x="721154" y="857665"/>
                </a:cubicBezTo>
                <a:cubicBezTo>
                  <a:pt x="722886" y="849871"/>
                  <a:pt x="689981" y="850737"/>
                  <a:pt x="685652" y="849871"/>
                </a:cubicBezTo>
                <a:cubicBezTo>
                  <a:pt x="676993" y="849006"/>
                  <a:pt x="572218" y="844676"/>
                  <a:pt x="572218" y="841212"/>
                </a:cubicBezTo>
                <a:cubicBezTo>
                  <a:pt x="572218" y="829956"/>
                  <a:pt x="654479" y="833419"/>
                  <a:pt x="663138" y="833419"/>
                </a:cubicBezTo>
                <a:cubicBezTo>
                  <a:pt x="676993" y="833419"/>
                  <a:pt x="736740" y="851603"/>
                  <a:pt x="743668" y="833419"/>
                </a:cubicBezTo>
                <a:close/>
                <a:moveTo>
                  <a:pt x="1221650" y="1052494"/>
                </a:moveTo>
                <a:cubicBezTo>
                  <a:pt x="1211259" y="1059421"/>
                  <a:pt x="1227711" y="1049031"/>
                  <a:pt x="1221650" y="1052494"/>
                </a:cubicBezTo>
                <a:lnTo>
                  <a:pt x="1221650" y="1052494"/>
                </a:lnTo>
                <a:close/>
                <a:moveTo>
                  <a:pt x="987854" y="1021321"/>
                </a:moveTo>
                <a:cubicBezTo>
                  <a:pt x="1049334" y="1023053"/>
                  <a:pt x="1112545" y="1025651"/>
                  <a:pt x="1174891" y="1021321"/>
                </a:cubicBezTo>
                <a:cubicBezTo>
                  <a:pt x="1167963" y="1022187"/>
                  <a:pt x="1154109" y="1023053"/>
                  <a:pt x="1174891" y="1021321"/>
                </a:cubicBezTo>
                <a:cubicBezTo>
                  <a:pt x="1186147" y="1020456"/>
                  <a:pt x="1235504" y="1023053"/>
                  <a:pt x="1238968" y="1009199"/>
                </a:cubicBezTo>
                <a:cubicBezTo>
                  <a:pt x="1243297" y="992746"/>
                  <a:pt x="1200868" y="1006601"/>
                  <a:pt x="1193075" y="1007467"/>
                </a:cubicBezTo>
                <a:cubicBezTo>
                  <a:pt x="1165365" y="1010930"/>
                  <a:pt x="1138522" y="1011796"/>
                  <a:pt x="1110813" y="1011796"/>
                </a:cubicBezTo>
                <a:cubicBezTo>
                  <a:pt x="1082238" y="1012662"/>
                  <a:pt x="1051932" y="1016992"/>
                  <a:pt x="1024222" y="1010065"/>
                </a:cubicBezTo>
                <a:cubicBezTo>
                  <a:pt x="1012966" y="1007467"/>
                  <a:pt x="1000843" y="1005735"/>
                  <a:pt x="988720" y="1006601"/>
                </a:cubicBezTo>
                <a:cubicBezTo>
                  <a:pt x="971402" y="1008333"/>
                  <a:pt x="969670" y="1020456"/>
                  <a:pt x="987854" y="1021321"/>
                </a:cubicBezTo>
                <a:close/>
                <a:moveTo>
                  <a:pt x="555765" y="823894"/>
                </a:moveTo>
                <a:cubicBezTo>
                  <a:pt x="555765" y="823894"/>
                  <a:pt x="555765" y="823894"/>
                  <a:pt x="555765" y="823894"/>
                </a:cubicBezTo>
                <a:lnTo>
                  <a:pt x="555765" y="823894"/>
                </a:lnTo>
                <a:lnTo>
                  <a:pt x="555765" y="823894"/>
                </a:lnTo>
                <a:close/>
                <a:moveTo>
                  <a:pt x="700372" y="767610"/>
                </a:moveTo>
                <a:cubicBezTo>
                  <a:pt x="672663" y="766744"/>
                  <a:pt x="644954" y="766744"/>
                  <a:pt x="617245" y="766744"/>
                </a:cubicBezTo>
                <a:cubicBezTo>
                  <a:pt x="605122" y="766744"/>
                  <a:pt x="563559" y="758951"/>
                  <a:pt x="554034" y="766744"/>
                </a:cubicBezTo>
                <a:cubicBezTo>
                  <a:pt x="554899" y="765878"/>
                  <a:pt x="554899" y="765878"/>
                  <a:pt x="554034" y="766744"/>
                </a:cubicBezTo>
                <a:lnTo>
                  <a:pt x="554034" y="766744"/>
                </a:lnTo>
                <a:cubicBezTo>
                  <a:pt x="534118" y="784928"/>
                  <a:pt x="593865" y="779733"/>
                  <a:pt x="601659" y="778867"/>
                </a:cubicBezTo>
                <a:cubicBezTo>
                  <a:pt x="629368" y="777135"/>
                  <a:pt x="657943" y="778001"/>
                  <a:pt x="685652" y="778867"/>
                </a:cubicBezTo>
                <a:cubicBezTo>
                  <a:pt x="696909" y="779733"/>
                  <a:pt x="733277" y="792721"/>
                  <a:pt x="742802" y="784062"/>
                </a:cubicBezTo>
                <a:cubicBezTo>
                  <a:pt x="758388" y="771074"/>
                  <a:pt x="708166" y="767610"/>
                  <a:pt x="700372" y="767610"/>
                </a:cubicBezTo>
                <a:close/>
                <a:moveTo>
                  <a:pt x="1200002" y="1037774"/>
                </a:moveTo>
                <a:cubicBezTo>
                  <a:pt x="1176622" y="1040371"/>
                  <a:pt x="1154109" y="1042103"/>
                  <a:pt x="1130729" y="1042969"/>
                </a:cubicBezTo>
                <a:cubicBezTo>
                  <a:pt x="1105618" y="1043835"/>
                  <a:pt x="1080506" y="1042969"/>
                  <a:pt x="1055395" y="1040371"/>
                </a:cubicBezTo>
                <a:cubicBezTo>
                  <a:pt x="1039809" y="1038640"/>
                  <a:pt x="1006038" y="1028249"/>
                  <a:pt x="994781" y="1042969"/>
                </a:cubicBezTo>
                <a:cubicBezTo>
                  <a:pt x="986988" y="1053360"/>
                  <a:pt x="1020759" y="1051628"/>
                  <a:pt x="1024222" y="1051628"/>
                </a:cubicBezTo>
                <a:cubicBezTo>
                  <a:pt x="1051932" y="1052494"/>
                  <a:pt x="1080506" y="1052494"/>
                  <a:pt x="1108216" y="1052494"/>
                </a:cubicBezTo>
                <a:cubicBezTo>
                  <a:pt x="1129863" y="1052494"/>
                  <a:pt x="1152377" y="1051628"/>
                  <a:pt x="1174025" y="1053360"/>
                </a:cubicBezTo>
                <a:cubicBezTo>
                  <a:pt x="1187013" y="1054226"/>
                  <a:pt x="1208661" y="1060287"/>
                  <a:pt x="1220784" y="1052494"/>
                </a:cubicBezTo>
                <a:cubicBezTo>
                  <a:pt x="1239834" y="1041237"/>
                  <a:pt x="1206063" y="1036908"/>
                  <a:pt x="1200002" y="1037774"/>
                </a:cubicBezTo>
                <a:close/>
                <a:moveTo>
                  <a:pt x="1010368" y="1122633"/>
                </a:moveTo>
                <a:cubicBezTo>
                  <a:pt x="1033747" y="1124365"/>
                  <a:pt x="1057127" y="1127828"/>
                  <a:pt x="1080506" y="1129560"/>
                </a:cubicBezTo>
                <a:cubicBezTo>
                  <a:pt x="1123802" y="1133024"/>
                  <a:pt x="1176622" y="1140817"/>
                  <a:pt x="1219052" y="1133024"/>
                </a:cubicBezTo>
                <a:cubicBezTo>
                  <a:pt x="1224247" y="1132158"/>
                  <a:pt x="1229443" y="1123499"/>
                  <a:pt x="1222516" y="1120035"/>
                </a:cubicBezTo>
                <a:cubicBezTo>
                  <a:pt x="1214722" y="1116571"/>
                  <a:pt x="1206063" y="1118303"/>
                  <a:pt x="1197404" y="1118303"/>
                </a:cubicBezTo>
                <a:cubicBezTo>
                  <a:pt x="1174891" y="1119169"/>
                  <a:pt x="1151511" y="1120035"/>
                  <a:pt x="1128997" y="1119169"/>
                </a:cubicBezTo>
                <a:cubicBezTo>
                  <a:pt x="1104752" y="1119169"/>
                  <a:pt x="1079641" y="1118303"/>
                  <a:pt x="1055395" y="1116571"/>
                </a:cubicBezTo>
                <a:cubicBezTo>
                  <a:pt x="1033747" y="1114840"/>
                  <a:pt x="1014697" y="1107912"/>
                  <a:pt x="993050" y="1105315"/>
                </a:cubicBezTo>
                <a:cubicBezTo>
                  <a:pt x="987854" y="1104449"/>
                  <a:pt x="980927" y="1110510"/>
                  <a:pt x="984390" y="1115706"/>
                </a:cubicBezTo>
                <a:cubicBezTo>
                  <a:pt x="988720" y="1123499"/>
                  <a:pt x="1005172" y="1121767"/>
                  <a:pt x="1010368" y="1122633"/>
                </a:cubicBezTo>
                <a:close/>
                <a:moveTo>
                  <a:pt x="1242432" y="1174587"/>
                </a:moveTo>
                <a:lnTo>
                  <a:pt x="1242432" y="1174587"/>
                </a:lnTo>
                <a:cubicBezTo>
                  <a:pt x="1253688" y="1155537"/>
                  <a:pt x="1143718" y="1153806"/>
                  <a:pt x="1132461" y="1152940"/>
                </a:cubicBezTo>
                <a:cubicBezTo>
                  <a:pt x="1106484" y="1150342"/>
                  <a:pt x="1079641" y="1148610"/>
                  <a:pt x="1052797" y="1146012"/>
                </a:cubicBezTo>
                <a:cubicBezTo>
                  <a:pt x="1042406" y="1145146"/>
                  <a:pt x="1025954" y="1137353"/>
                  <a:pt x="1016429" y="1146012"/>
                </a:cubicBezTo>
                <a:cubicBezTo>
                  <a:pt x="1012100" y="1150342"/>
                  <a:pt x="1017295" y="1152940"/>
                  <a:pt x="1020759" y="1153806"/>
                </a:cubicBezTo>
                <a:cubicBezTo>
                  <a:pt x="1054529" y="1164196"/>
                  <a:pt x="1096093" y="1159867"/>
                  <a:pt x="1131595" y="1164196"/>
                </a:cubicBezTo>
                <a:cubicBezTo>
                  <a:pt x="1142852" y="1165928"/>
                  <a:pt x="1234638" y="1186710"/>
                  <a:pt x="1242432" y="1174587"/>
                </a:cubicBezTo>
                <a:close/>
                <a:moveTo>
                  <a:pt x="1228577" y="982355"/>
                </a:moveTo>
                <a:cubicBezTo>
                  <a:pt x="1186147" y="986685"/>
                  <a:pt x="1234638" y="981490"/>
                  <a:pt x="1228577" y="982355"/>
                </a:cubicBezTo>
                <a:lnTo>
                  <a:pt x="1228577" y="982355"/>
                </a:lnTo>
                <a:close/>
                <a:moveTo>
                  <a:pt x="554899" y="816967"/>
                </a:moveTo>
                <a:cubicBezTo>
                  <a:pt x="570486" y="817833"/>
                  <a:pt x="586072" y="812637"/>
                  <a:pt x="601659" y="813503"/>
                </a:cubicBezTo>
                <a:cubicBezTo>
                  <a:pt x="639759" y="814369"/>
                  <a:pt x="676127" y="813503"/>
                  <a:pt x="714227" y="819565"/>
                </a:cubicBezTo>
                <a:cubicBezTo>
                  <a:pt x="721154" y="820430"/>
                  <a:pt x="747131" y="815235"/>
                  <a:pt x="729813" y="808308"/>
                </a:cubicBezTo>
                <a:cubicBezTo>
                  <a:pt x="715093" y="802246"/>
                  <a:pt x="688250" y="803978"/>
                  <a:pt x="671797" y="803112"/>
                </a:cubicBezTo>
                <a:cubicBezTo>
                  <a:pt x="635429" y="801381"/>
                  <a:pt x="586938" y="792721"/>
                  <a:pt x="550570" y="801381"/>
                </a:cubicBezTo>
                <a:cubicBezTo>
                  <a:pt x="553168" y="800515"/>
                  <a:pt x="557497" y="799649"/>
                  <a:pt x="550570" y="801381"/>
                </a:cubicBezTo>
                <a:cubicBezTo>
                  <a:pt x="547106" y="802246"/>
                  <a:pt x="548838" y="802246"/>
                  <a:pt x="550570" y="801381"/>
                </a:cubicBezTo>
                <a:cubicBezTo>
                  <a:pt x="533252" y="804844"/>
                  <a:pt x="541045" y="816101"/>
                  <a:pt x="554899" y="816967"/>
                </a:cubicBezTo>
                <a:close/>
                <a:moveTo>
                  <a:pt x="301188" y="564121"/>
                </a:moveTo>
                <a:lnTo>
                  <a:pt x="305518" y="564121"/>
                </a:lnTo>
                <a:cubicBezTo>
                  <a:pt x="304652" y="564121"/>
                  <a:pt x="302920" y="564121"/>
                  <a:pt x="301188" y="564121"/>
                </a:cubicBezTo>
                <a:close/>
                <a:moveTo>
                  <a:pt x="332361" y="542474"/>
                </a:moveTo>
                <a:cubicBezTo>
                  <a:pt x="381718" y="542474"/>
                  <a:pt x="430209" y="541608"/>
                  <a:pt x="478700" y="545071"/>
                </a:cubicBezTo>
                <a:cubicBezTo>
                  <a:pt x="483895" y="545071"/>
                  <a:pt x="505543" y="545937"/>
                  <a:pt x="498615" y="535546"/>
                </a:cubicBezTo>
                <a:cubicBezTo>
                  <a:pt x="490822" y="522558"/>
                  <a:pt x="451856" y="532949"/>
                  <a:pt x="440600" y="532949"/>
                </a:cubicBezTo>
                <a:cubicBezTo>
                  <a:pt x="382584" y="533815"/>
                  <a:pt x="325434" y="526887"/>
                  <a:pt x="267418" y="530351"/>
                </a:cubicBezTo>
                <a:cubicBezTo>
                  <a:pt x="257893" y="531217"/>
                  <a:pt x="244904" y="545071"/>
                  <a:pt x="261356" y="546803"/>
                </a:cubicBezTo>
                <a:cubicBezTo>
                  <a:pt x="270015" y="547669"/>
                  <a:pt x="280406" y="543340"/>
                  <a:pt x="288200" y="542474"/>
                </a:cubicBezTo>
                <a:cubicBezTo>
                  <a:pt x="302920" y="541608"/>
                  <a:pt x="317640" y="542474"/>
                  <a:pt x="332361" y="542474"/>
                </a:cubicBezTo>
                <a:close/>
                <a:moveTo>
                  <a:pt x="498615" y="603953"/>
                </a:moveTo>
                <a:cubicBezTo>
                  <a:pt x="432806" y="603087"/>
                  <a:pt x="366131" y="601356"/>
                  <a:pt x="300322" y="602221"/>
                </a:cubicBezTo>
                <a:cubicBezTo>
                  <a:pt x="302920" y="602221"/>
                  <a:pt x="314177" y="602221"/>
                  <a:pt x="321104" y="602221"/>
                </a:cubicBezTo>
                <a:cubicBezTo>
                  <a:pt x="316774" y="602221"/>
                  <a:pt x="310713" y="602221"/>
                  <a:pt x="300322" y="602221"/>
                </a:cubicBezTo>
                <a:cubicBezTo>
                  <a:pt x="287334" y="602221"/>
                  <a:pt x="273479" y="598758"/>
                  <a:pt x="261356" y="603953"/>
                </a:cubicBezTo>
                <a:cubicBezTo>
                  <a:pt x="243172" y="611746"/>
                  <a:pt x="266552" y="619540"/>
                  <a:pt x="274345" y="619540"/>
                </a:cubicBezTo>
                <a:cubicBezTo>
                  <a:pt x="320238" y="618674"/>
                  <a:pt x="365265" y="610015"/>
                  <a:pt x="411159" y="610881"/>
                </a:cubicBezTo>
                <a:cubicBezTo>
                  <a:pt x="439734" y="611746"/>
                  <a:pt x="467443" y="611746"/>
                  <a:pt x="495152" y="615210"/>
                </a:cubicBezTo>
                <a:cubicBezTo>
                  <a:pt x="529788" y="618674"/>
                  <a:pt x="535850" y="603953"/>
                  <a:pt x="498615" y="603953"/>
                </a:cubicBezTo>
                <a:close/>
                <a:moveTo>
                  <a:pt x="465711" y="742499"/>
                </a:moveTo>
                <a:lnTo>
                  <a:pt x="465711" y="742499"/>
                </a:lnTo>
                <a:cubicBezTo>
                  <a:pt x="470906" y="740767"/>
                  <a:pt x="468309" y="742499"/>
                  <a:pt x="465711" y="742499"/>
                </a:cubicBezTo>
                <a:close/>
                <a:moveTo>
                  <a:pt x="1230309" y="545937"/>
                </a:moveTo>
                <a:cubicBezTo>
                  <a:pt x="1177488" y="553731"/>
                  <a:pt x="1113411" y="553731"/>
                  <a:pt x="1060591" y="545071"/>
                </a:cubicBezTo>
                <a:cubicBezTo>
                  <a:pt x="1053663" y="544206"/>
                  <a:pt x="1012966" y="536412"/>
                  <a:pt x="1012966" y="549401"/>
                </a:cubicBezTo>
                <a:cubicBezTo>
                  <a:pt x="1012966" y="563256"/>
                  <a:pt x="1064920" y="557194"/>
                  <a:pt x="1073579" y="557194"/>
                </a:cubicBezTo>
                <a:cubicBezTo>
                  <a:pt x="1130729" y="557194"/>
                  <a:pt x="1187879" y="563256"/>
                  <a:pt x="1245029" y="558060"/>
                </a:cubicBezTo>
                <a:cubicBezTo>
                  <a:pt x="1238968" y="558926"/>
                  <a:pt x="1206929" y="561524"/>
                  <a:pt x="1245029" y="558060"/>
                </a:cubicBezTo>
                <a:cubicBezTo>
                  <a:pt x="1251091" y="557194"/>
                  <a:pt x="1266677" y="558060"/>
                  <a:pt x="1270141" y="551133"/>
                </a:cubicBezTo>
                <a:cubicBezTo>
                  <a:pt x="1277068" y="533815"/>
                  <a:pt x="1234638" y="545071"/>
                  <a:pt x="1230309" y="545937"/>
                </a:cubicBezTo>
                <a:close/>
                <a:moveTo>
                  <a:pt x="2848693" y="661103"/>
                </a:moveTo>
                <a:cubicBezTo>
                  <a:pt x="2832241" y="661103"/>
                  <a:pt x="2804531" y="657640"/>
                  <a:pt x="2790677" y="668031"/>
                </a:cubicBezTo>
                <a:cubicBezTo>
                  <a:pt x="2771627" y="682751"/>
                  <a:pt x="2814057" y="684483"/>
                  <a:pt x="2820984" y="683617"/>
                </a:cubicBezTo>
                <a:cubicBezTo>
                  <a:pt x="2859950" y="680153"/>
                  <a:pt x="2896318" y="675824"/>
                  <a:pt x="2935284" y="675824"/>
                </a:cubicBezTo>
                <a:cubicBezTo>
                  <a:pt x="2952602" y="675824"/>
                  <a:pt x="2972518" y="678421"/>
                  <a:pt x="2989836" y="676690"/>
                </a:cubicBezTo>
                <a:lnTo>
                  <a:pt x="2989836" y="657640"/>
                </a:lnTo>
                <a:cubicBezTo>
                  <a:pt x="2985507" y="657640"/>
                  <a:pt x="2981177" y="657640"/>
                  <a:pt x="2977713" y="657640"/>
                </a:cubicBezTo>
                <a:cubicBezTo>
                  <a:pt x="2934418" y="658506"/>
                  <a:pt x="2891989" y="659371"/>
                  <a:pt x="2848693" y="661103"/>
                </a:cubicBezTo>
                <a:close/>
                <a:moveTo>
                  <a:pt x="331495" y="797051"/>
                </a:moveTo>
                <a:cubicBezTo>
                  <a:pt x="369595" y="795319"/>
                  <a:pt x="426745" y="784062"/>
                  <a:pt x="462247" y="798783"/>
                </a:cubicBezTo>
                <a:cubicBezTo>
                  <a:pt x="466577" y="800515"/>
                  <a:pt x="492554" y="798783"/>
                  <a:pt x="488225" y="789258"/>
                </a:cubicBezTo>
                <a:cubicBezTo>
                  <a:pt x="483029" y="778001"/>
                  <a:pt x="445795" y="784062"/>
                  <a:pt x="436270" y="783196"/>
                </a:cubicBezTo>
                <a:cubicBezTo>
                  <a:pt x="387779" y="782331"/>
                  <a:pt x="340154" y="779733"/>
                  <a:pt x="291663" y="783196"/>
                </a:cubicBezTo>
                <a:cubicBezTo>
                  <a:pt x="288200" y="783196"/>
                  <a:pt x="253563" y="790990"/>
                  <a:pt x="270881" y="797917"/>
                </a:cubicBezTo>
                <a:cubicBezTo>
                  <a:pt x="287334" y="804844"/>
                  <a:pt x="314177" y="797917"/>
                  <a:pt x="331495" y="797051"/>
                </a:cubicBezTo>
                <a:close/>
                <a:moveTo>
                  <a:pt x="264820" y="584037"/>
                </a:moveTo>
                <a:cubicBezTo>
                  <a:pt x="289066" y="587501"/>
                  <a:pt x="319372" y="577976"/>
                  <a:pt x="343618" y="577976"/>
                </a:cubicBezTo>
                <a:cubicBezTo>
                  <a:pt x="395572" y="577976"/>
                  <a:pt x="450990" y="588367"/>
                  <a:pt x="502945" y="583171"/>
                </a:cubicBezTo>
                <a:cubicBezTo>
                  <a:pt x="506409" y="583171"/>
                  <a:pt x="540179" y="574512"/>
                  <a:pt x="522861" y="569317"/>
                </a:cubicBezTo>
                <a:cubicBezTo>
                  <a:pt x="509006" y="564987"/>
                  <a:pt x="491688" y="568451"/>
                  <a:pt x="476968" y="569317"/>
                </a:cubicBezTo>
                <a:cubicBezTo>
                  <a:pt x="412890" y="575378"/>
                  <a:pt x="347081" y="561524"/>
                  <a:pt x="283004" y="564121"/>
                </a:cubicBezTo>
                <a:cubicBezTo>
                  <a:pt x="283870" y="564121"/>
                  <a:pt x="287334" y="564121"/>
                  <a:pt x="291663" y="564121"/>
                </a:cubicBezTo>
                <a:cubicBezTo>
                  <a:pt x="289066" y="564121"/>
                  <a:pt x="286468" y="564121"/>
                  <a:pt x="283004" y="564121"/>
                </a:cubicBezTo>
                <a:cubicBezTo>
                  <a:pt x="275211" y="564121"/>
                  <a:pt x="263954" y="562390"/>
                  <a:pt x="257893" y="567585"/>
                </a:cubicBezTo>
                <a:cubicBezTo>
                  <a:pt x="248368" y="577110"/>
                  <a:pt x="254429" y="583171"/>
                  <a:pt x="264820" y="584037"/>
                </a:cubicBezTo>
                <a:close/>
                <a:moveTo>
                  <a:pt x="320238" y="602221"/>
                </a:moveTo>
                <a:cubicBezTo>
                  <a:pt x="323702" y="602221"/>
                  <a:pt x="325434" y="602221"/>
                  <a:pt x="325434" y="602221"/>
                </a:cubicBezTo>
                <a:cubicBezTo>
                  <a:pt x="324568" y="602221"/>
                  <a:pt x="322836" y="602221"/>
                  <a:pt x="320238" y="602221"/>
                </a:cubicBezTo>
                <a:close/>
                <a:moveTo>
                  <a:pt x="276077" y="640321"/>
                </a:moveTo>
                <a:cubicBezTo>
                  <a:pt x="275211" y="640321"/>
                  <a:pt x="275211" y="640321"/>
                  <a:pt x="276077" y="640321"/>
                </a:cubicBezTo>
                <a:cubicBezTo>
                  <a:pt x="270881" y="640321"/>
                  <a:pt x="259625" y="643785"/>
                  <a:pt x="257027" y="648115"/>
                </a:cubicBezTo>
                <a:cubicBezTo>
                  <a:pt x="252697" y="655042"/>
                  <a:pt x="291663" y="651578"/>
                  <a:pt x="295127" y="650712"/>
                </a:cubicBezTo>
                <a:cubicBezTo>
                  <a:pt x="339288" y="642919"/>
                  <a:pt x="391243" y="648115"/>
                  <a:pt x="435404" y="650712"/>
                </a:cubicBezTo>
                <a:cubicBezTo>
                  <a:pt x="439734" y="650712"/>
                  <a:pt x="487359" y="659371"/>
                  <a:pt x="483895" y="647249"/>
                </a:cubicBezTo>
                <a:cubicBezTo>
                  <a:pt x="481297" y="635992"/>
                  <a:pt x="433672" y="639456"/>
                  <a:pt x="425013" y="639456"/>
                </a:cubicBezTo>
                <a:cubicBezTo>
                  <a:pt x="374790" y="640321"/>
                  <a:pt x="325434" y="636858"/>
                  <a:pt x="276077" y="640321"/>
                </a:cubicBezTo>
                <a:cubicBezTo>
                  <a:pt x="278674" y="640321"/>
                  <a:pt x="318506" y="637724"/>
                  <a:pt x="276077" y="640321"/>
                </a:cubicBezTo>
                <a:close/>
                <a:moveTo>
                  <a:pt x="502079" y="464542"/>
                </a:moveTo>
                <a:cubicBezTo>
                  <a:pt x="480431" y="463676"/>
                  <a:pt x="458784" y="461944"/>
                  <a:pt x="437136" y="461078"/>
                </a:cubicBezTo>
                <a:cubicBezTo>
                  <a:pt x="412024" y="459346"/>
                  <a:pt x="386913" y="458481"/>
                  <a:pt x="361802" y="458481"/>
                </a:cubicBezTo>
                <a:cubicBezTo>
                  <a:pt x="346216" y="458481"/>
                  <a:pt x="300322" y="448090"/>
                  <a:pt x="287334" y="458481"/>
                </a:cubicBezTo>
                <a:lnTo>
                  <a:pt x="287334" y="458481"/>
                </a:lnTo>
                <a:cubicBezTo>
                  <a:pt x="268284" y="474933"/>
                  <a:pt x="309847" y="473201"/>
                  <a:pt x="315909" y="472335"/>
                </a:cubicBezTo>
                <a:cubicBezTo>
                  <a:pt x="336691" y="468871"/>
                  <a:pt x="358338" y="468871"/>
                  <a:pt x="379986" y="469737"/>
                </a:cubicBezTo>
                <a:cubicBezTo>
                  <a:pt x="405097" y="470603"/>
                  <a:pt x="430209" y="471469"/>
                  <a:pt x="455320" y="473201"/>
                </a:cubicBezTo>
                <a:cubicBezTo>
                  <a:pt x="473504" y="474933"/>
                  <a:pt x="499481" y="483592"/>
                  <a:pt x="516800" y="477530"/>
                </a:cubicBezTo>
                <a:cubicBezTo>
                  <a:pt x="534118" y="470603"/>
                  <a:pt x="505543" y="464542"/>
                  <a:pt x="502079" y="464542"/>
                </a:cubicBezTo>
                <a:close/>
                <a:moveTo>
                  <a:pt x="511604" y="745962"/>
                </a:moveTo>
                <a:cubicBezTo>
                  <a:pt x="500347" y="739901"/>
                  <a:pt x="477834" y="738169"/>
                  <a:pt x="465711" y="742499"/>
                </a:cubicBezTo>
                <a:cubicBezTo>
                  <a:pt x="462247" y="743365"/>
                  <a:pt x="463979" y="743365"/>
                  <a:pt x="465711" y="742499"/>
                </a:cubicBezTo>
                <a:cubicBezTo>
                  <a:pt x="444063" y="750292"/>
                  <a:pt x="407695" y="744231"/>
                  <a:pt x="385181" y="744231"/>
                </a:cubicBezTo>
                <a:cubicBezTo>
                  <a:pt x="355740" y="744231"/>
                  <a:pt x="327165" y="747694"/>
                  <a:pt x="297725" y="748560"/>
                </a:cubicBezTo>
                <a:cubicBezTo>
                  <a:pt x="286468" y="749426"/>
                  <a:pt x="260490" y="747694"/>
                  <a:pt x="253563" y="758951"/>
                </a:cubicBezTo>
                <a:cubicBezTo>
                  <a:pt x="244038" y="774537"/>
                  <a:pt x="298591" y="762415"/>
                  <a:pt x="302920" y="762415"/>
                </a:cubicBezTo>
                <a:cubicBezTo>
                  <a:pt x="362668" y="756353"/>
                  <a:pt x="424147" y="752024"/>
                  <a:pt x="483895" y="758085"/>
                </a:cubicBezTo>
                <a:cubicBezTo>
                  <a:pt x="489091" y="758951"/>
                  <a:pt x="532386" y="756353"/>
                  <a:pt x="511604" y="745962"/>
                </a:cubicBezTo>
                <a:close/>
                <a:moveTo>
                  <a:pt x="1221650" y="805710"/>
                </a:moveTo>
                <a:cubicBezTo>
                  <a:pt x="1234638" y="805710"/>
                  <a:pt x="1248493" y="809174"/>
                  <a:pt x="1260615" y="803978"/>
                </a:cubicBezTo>
                <a:cubicBezTo>
                  <a:pt x="1278800" y="796185"/>
                  <a:pt x="1255420" y="788392"/>
                  <a:pt x="1247627" y="788392"/>
                </a:cubicBezTo>
                <a:cubicBezTo>
                  <a:pt x="1201734" y="789258"/>
                  <a:pt x="1156706" y="797917"/>
                  <a:pt x="1110813" y="797051"/>
                </a:cubicBezTo>
                <a:cubicBezTo>
                  <a:pt x="1082238" y="796185"/>
                  <a:pt x="1054529" y="796185"/>
                  <a:pt x="1026820" y="792721"/>
                </a:cubicBezTo>
                <a:cubicBezTo>
                  <a:pt x="992184" y="789258"/>
                  <a:pt x="986122" y="803978"/>
                  <a:pt x="1024222" y="803978"/>
                </a:cubicBezTo>
                <a:cubicBezTo>
                  <a:pt x="1089166" y="804844"/>
                  <a:pt x="1155841" y="807442"/>
                  <a:pt x="1221650" y="805710"/>
                </a:cubicBezTo>
                <a:cubicBezTo>
                  <a:pt x="1218186" y="805710"/>
                  <a:pt x="1201734" y="805710"/>
                  <a:pt x="1197404" y="806576"/>
                </a:cubicBezTo>
                <a:cubicBezTo>
                  <a:pt x="1200002" y="806576"/>
                  <a:pt x="1206929" y="806576"/>
                  <a:pt x="1221650" y="805710"/>
                </a:cubicBezTo>
                <a:close/>
                <a:moveTo>
                  <a:pt x="755791" y="972831"/>
                </a:moveTo>
                <a:cubicBezTo>
                  <a:pt x="756656" y="995344"/>
                  <a:pt x="936765" y="994478"/>
                  <a:pt x="948888" y="990149"/>
                </a:cubicBezTo>
                <a:cubicBezTo>
                  <a:pt x="947156" y="991015"/>
                  <a:pt x="946291" y="991015"/>
                  <a:pt x="948888" y="990149"/>
                </a:cubicBezTo>
                <a:cubicBezTo>
                  <a:pt x="948888" y="990149"/>
                  <a:pt x="948888" y="990149"/>
                  <a:pt x="948888" y="990149"/>
                </a:cubicBezTo>
                <a:cubicBezTo>
                  <a:pt x="973134" y="980624"/>
                  <a:pt x="930704" y="972831"/>
                  <a:pt x="923777" y="972831"/>
                </a:cubicBezTo>
                <a:cubicBezTo>
                  <a:pt x="896068" y="973696"/>
                  <a:pt x="868359" y="977160"/>
                  <a:pt x="841515" y="978892"/>
                </a:cubicBezTo>
                <a:cubicBezTo>
                  <a:pt x="832856" y="978892"/>
                  <a:pt x="755791" y="968501"/>
                  <a:pt x="755791" y="972831"/>
                </a:cubicBezTo>
                <a:close/>
                <a:moveTo>
                  <a:pt x="769645" y="1056824"/>
                </a:moveTo>
                <a:cubicBezTo>
                  <a:pt x="804281" y="1045567"/>
                  <a:pt x="854504" y="1055092"/>
                  <a:pt x="890872" y="1054226"/>
                </a:cubicBezTo>
                <a:cubicBezTo>
                  <a:pt x="904727" y="1054226"/>
                  <a:pt x="948022" y="1059421"/>
                  <a:pt x="956682" y="1046433"/>
                </a:cubicBezTo>
                <a:cubicBezTo>
                  <a:pt x="964475" y="1034310"/>
                  <a:pt x="917716" y="1038640"/>
                  <a:pt x="913386" y="1038640"/>
                </a:cubicBezTo>
                <a:cubicBezTo>
                  <a:pt x="866627" y="1037774"/>
                  <a:pt x="823331" y="1047299"/>
                  <a:pt x="775706" y="1039506"/>
                </a:cubicBezTo>
                <a:cubicBezTo>
                  <a:pt x="769645" y="1038640"/>
                  <a:pt x="737606" y="1032578"/>
                  <a:pt x="741936" y="1049031"/>
                </a:cubicBezTo>
                <a:cubicBezTo>
                  <a:pt x="743668" y="1056824"/>
                  <a:pt x="763584" y="1058556"/>
                  <a:pt x="769645" y="1056824"/>
                </a:cubicBezTo>
                <a:cubicBezTo>
                  <a:pt x="768779" y="1056824"/>
                  <a:pt x="767913" y="1057690"/>
                  <a:pt x="769645" y="1056824"/>
                </a:cubicBezTo>
                <a:close/>
                <a:moveTo>
                  <a:pt x="1204331" y="1183247"/>
                </a:moveTo>
                <a:cubicBezTo>
                  <a:pt x="1182684" y="1184978"/>
                  <a:pt x="1161036" y="1184112"/>
                  <a:pt x="1139388" y="1183247"/>
                </a:cubicBezTo>
                <a:cubicBezTo>
                  <a:pt x="1096093" y="1182381"/>
                  <a:pt x="1049334" y="1172855"/>
                  <a:pt x="1006038" y="1177185"/>
                </a:cubicBezTo>
                <a:cubicBezTo>
                  <a:pt x="1003441" y="1177185"/>
                  <a:pt x="993050" y="1181515"/>
                  <a:pt x="997379" y="1185844"/>
                </a:cubicBezTo>
                <a:cubicBezTo>
                  <a:pt x="1001709" y="1191040"/>
                  <a:pt x="1020759" y="1188442"/>
                  <a:pt x="1026820" y="1189308"/>
                </a:cubicBezTo>
                <a:cubicBezTo>
                  <a:pt x="1051066" y="1190174"/>
                  <a:pt x="1074445" y="1191906"/>
                  <a:pt x="1097825" y="1193637"/>
                </a:cubicBezTo>
                <a:cubicBezTo>
                  <a:pt x="1121204" y="1195369"/>
                  <a:pt x="1144584" y="1197967"/>
                  <a:pt x="1167963" y="1197101"/>
                </a:cubicBezTo>
                <a:cubicBezTo>
                  <a:pt x="1181818" y="1197101"/>
                  <a:pt x="1216454" y="1205760"/>
                  <a:pt x="1227711" y="1195369"/>
                </a:cubicBezTo>
                <a:cubicBezTo>
                  <a:pt x="1247627" y="1178917"/>
                  <a:pt x="1212125" y="1182381"/>
                  <a:pt x="1204331" y="1183247"/>
                </a:cubicBezTo>
                <a:close/>
                <a:moveTo>
                  <a:pt x="1228577" y="1196235"/>
                </a:moveTo>
                <a:cubicBezTo>
                  <a:pt x="1218186" y="1204894"/>
                  <a:pt x="1235504" y="1190174"/>
                  <a:pt x="1228577" y="1196235"/>
                </a:cubicBezTo>
                <a:lnTo>
                  <a:pt x="1228577" y="1196235"/>
                </a:lnTo>
                <a:close/>
                <a:moveTo>
                  <a:pt x="681322" y="878446"/>
                </a:moveTo>
                <a:cubicBezTo>
                  <a:pt x="695177" y="879312"/>
                  <a:pt x="708166" y="893167"/>
                  <a:pt x="722020" y="884508"/>
                </a:cubicBezTo>
                <a:cubicBezTo>
                  <a:pt x="736740" y="875849"/>
                  <a:pt x="715959" y="864592"/>
                  <a:pt x="705568" y="867190"/>
                </a:cubicBezTo>
                <a:cubicBezTo>
                  <a:pt x="702104" y="868055"/>
                  <a:pt x="702970" y="868055"/>
                  <a:pt x="705568" y="867190"/>
                </a:cubicBezTo>
                <a:cubicBezTo>
                  <a:pt x="674395" y="875849"/>
                  <a:pt x="632831" y="868055"/>
                  <a:pt x="600793" y="868055"/>
                </a:cubicBezTo>
                <a:cubicBezTo>
                  <a:pt x="580877" y="868055"/>
                  <a:pt x="560095" y="867190"/>
                  <a:pt x="540179" y="871519"/>
                </a:cubicBezTo>
                <a:cubicBezTo>
                  <a:pt x="517665" y="875849"/>
                  <a:pt x="549704" y="885374"/>
                  <a:pt x="560095" y="883642"/>
                </a:cubicBezTo>
                <a:lnTo>
                  <a:pt x="560095" y="883642"/>
                </a:lnTo>
                <a:cubicBezTo>
                  <a:pt x="598195" y="878446"/>
                  <a:pt x="643222" y="875849"/>
                  <a:pt x="681322" y="878446"/>
                </a:cubicBezTo>
                <a:close/>
                <a:moveTo>
                  <a:pt x="978329" y="920010"/>
                </a:moveTo>
                <a:cubicBezTo>
                  <a:pt x="977463" y="920876"/>
                  <a:pt x="976597" y="921742"/>
                  <a:pt x="978329" y="920010"/>
                </a:cubicBezTo>
                <a:lnTo>
                  <a:pt x="978329" y="920010"/>
                </a:lnTo>
                <a:cubicBezTo>
                  <a:pt x="999111" y="900960"/>
                  <a:pt x="896068" y="903558"/>
                  <a:pt x="886543" y="903558"/>
                </a:cubicBezTo>
                <a:cubicBezTo>
                  <a:pt x="872688" y="903558"/>
                  <a:pt x="740204" y="895765"/>
                  <a:pt x="740204" y="905290"/>
                </a:cubicBezTo>
                <a:cubicBezTo>
                  <a:pt x="741070" y="915680"/>
                  <a:pt x="846711" y="913083"/>
                  <a:pt x="857102" y="913949"/>
                </a:cubicBezTo>
                <a:cubicBezTo>
                  <a:pt x="880481" y="914815"/>
                  <a:pt x="904727" y="916546"/>
                  <a:pt x="928106" y="918278"/>
                </a:cubicBezTo>
                <a:cubicBezTo>
                  <a:pt x="937631" y="920010"/>
                  <a:pt x="969670" y="927803"/>
                  <a:pt x="978329" y="920010"/>
                </a:cubicBezTo>
                <a:close/>
                <a:moveTo>
                  <a:pt x="256161" y="829090"/>
                </a:moveTo>
                <a:cubicBezTo>
                  <a:pt x="279540" y="836017"/>
                  <a:pt x="311579" y="829090"/>
                  <a:pt x="334959" y="828224"/>
                </a:cubicBezTo>
                <a:cubicBezTo>
                  <a:pt x="379986" y="826492"/>
                  <a:pt x="437136" y="819565"/>
                  <a:pt x="481297" y="833419"/>
                </a:cubicBezTo>
                <a:cubicBezTo>
                  <a:pt x="488225" y="835151"/>
                  <a:pt x="494286" y="840346"/>
                  <a:pt x="501213" y="841212"/>
                </a:cubicBezTo>
                <a:cubicBezTo>
                  <a:pt x="507274" y="842078"/>
                  <a:pt x="521995" y="830821"/>
                  <a:pt x="511604" y="826492"/>
                </a:cubicBezTo>
                <a:cubicBezTo>
                  <a:pt x="490822" y="817833"/>
                  <a:pt x="466577" y="819565"/>
                  <a:pt x="444929" y="818699"/>
                </a:cubicBezTo>
                <a:cubicBezTo>
                  <a:pt x="389511" y="816101"/>
                  <a:pt x="333227" y="810906"/>
                  <a:pt x="277809" y="816101"/>
                </a:cubicBezTo>
                <a:cubicBezTo>
                  <a:pt x="274345" y="816101"/>
                  <a:pt x="236245" y="823028"/>
                  <a:pt x="256161" y="829090"/>
                </a:cubicBezTo>
                <a:close/>
                <a:moveTo>
                  <a:pt x="941961" y="1006601"/>
                </a:moveTo>
                <a:cubicBezTo>
                  <a:pt x="922911" y="1004869"/>
                  <a:pt x="902129" y="1008333"/>
                  <a:pt x="882213" y="1008333"/>
                </a:cubicBezTo>
                <a:cubicBezTo>
                  <a:pt x="863163" y="1008333"/>
                  <a:pt x="844113" y="1010065"/>
                  <a:pt x="825063" y="1008333"/>
                </a:cubicBezTo>
                <a:cubicBezTo>
                  <a:pt x="809477" y="1007467"/>
                  <a:pt x="793024" y="997942"/>
                  <a:pt x="778304" y="998808"/>
                </a:cubicBezTo>
                <a:cubicBezTo>
                  <a:pt x="768779" y="999674"/>
                  <a:pt x="751461" y="1008333"/>
                  <a:pt x="769645" y="1014394"/>
                </a:cubicBezTo>
                <a:cubicBezTo>
                  <a:pt x="787829" y="1019590"/>
                  <a:pt x="809477" y="1013528"/>
                  <a:pt x="828527" y="1017858"/>
                </a:cubicBezTo>
                <a:cubicBezTo>
                  <a:pt x="850175" y="1022187"/>
                  <a:pt x="871822" y="1020456"/>
                  <a:pt x="892604" y="1023919"/>
                </a:cubicBezTo>
                <a:cubicBezTo>
                  <a:pt x="909057" y="1026517"/>
                  <a:pt x="930704" y="1032578"/>
                  <a:pt x="947156" y="1025651"/>
                </a:cubicBezTo>
                <a:lnTo>
                  <a:pt x="947156" y="1025651"/>
                </a:lnTo>
                <a:cubicBezTo>
                  <a:pt x="948888" y="1024785"/>
                  <a:pt x="948022" y="1024785"/>
                  <a:pt x="947156" y="1025651"/>
                </a:cubicBezTo>
                <a:cubicBezTo>
                  <a:pt x="960145" y="1019590"/>
                  <a:pt x="954084" y="1007467"/>
                  <a:pt x="941961" y="1006601"/>
                </a:cubicBezTo>
                <a:close/>
                <a:moveTo>
                  <a:pt x="954084" y="953781"/>
                </a:moveTo>
                <a:cubicBezTo>
                  <a:pt x="962743" y="949451"/>
                  <a:pt x="952352" y="940792"/>
                  <a:pt x="948022" y="939926"/>
                </a:cubicBezTo>
                <a:cubicBezTo>
                  <a:pt x="939363" y="938194"/>
                  <a:pt x="930704" y="940792"/>
                  <a:pt x="922045" y="942524"/>
                </a:cubicBezTo>
                <a:cubicBezTo>
                  <a:pt x="899531" y="945987"/>
                  <a:pt x="877018" y="942524"/>
                  <a:pt x="854504" y="944256"/>
                </a:cubicBezTo>
                <a:cubicBezTo>
                  <a:pt x="846711" y="945121"/>
                  <a:pt x="777438" y="933865"/>
                  <a:pt x="775706" y="940792"/>
                </a:cubicBezTo>
                <a:cubicBezTo>
                  <a:pt x="769645" y="958976"/>
                  <a:pt x="940229" y="960708"/>
                  <a:pt x="954084" y="953781"/>
                </a:cubicBezTo>
                <a:close/>
                <a:moveTo>
                  <a:pt x="950620" y="989283"/>
                </a:moveTo>
                <a:cubicBezTo>
                  <a:pt x="950620" y="989283"/>
                  <a:pt x="949754" y="989283"/>
                  <a:pt x="948888" y="990149"/>
                </a:cubicBezTo>
                <a:cubicBezTo>
                  <a:pt x="948888" y="990149"/>
                  <a:pt x="948888" y="990149"/>
                  <a:pt x="948888" y="990149"/>
                </a:cubicBezTo>
                <a:cubicBezTo>
                  <a:pt x="949754" y="989283"/>
                  <a:pt x="949754" y="989283"/>
                  <a:pt x="950620" y="989283"/>
                </a:cubicBezTo>
                <a:close/>
                <a:moveTo>
                  <a:pt x="2820984" y="683617"/>
                </a:moveTo>
                <a:cubicBezTo>
                  <a:pt x="2809727" y="684483"/>
                  <a:pt x="2833107" y="682751"/>
                  <a:pt x="2820984" y="683617"/>
                </a:cubicBezTo>
                <a:lnTo>
                  <a:pt x="2820984" y="683617"/>
                </a:lnTo>
                <a:close/>
                <a:moveTo>
                  <a:pt x="1251091" y="734706"/>
                </a:moveTo>
                <a:cubicBezTo>
                  <a:pt x="1250225" y="734706"/>
                  <a:pt x="1249359" y="735571"/>
                  <a:pt x="1248493" y="735571"/>
                </a:cubicBezTo>
                <a:cubicBezTo>
                  <a:pt x="1249359" y="735571"/>
                  <a:pt x="1250225" y="735571"/>
                  <a:pt x="1251091" y="734706"/>
                </a:cubicBezTo>
                <a:close/>
                <a:moveTo>
                  <a:pt x="1254554" y="733840"/>
                </a:moveTo>
                <a:cubicBezTo>
                  <a:pt x="1254554" y="733840"/>
                  <a:pt x="1254554" y="733840"/>
                  <a:pt x="1254554" y="733840"/>
                </a:cubicBezTo>
                <a:cubicBezTo>
                  <a:pt x="1255420" y="733840"/>
                  <a:pt x="1255420" y="733840"/>
                  <a:pt x="1254554" y="733840"/>
                </a:cubicBezTo>
                <a:close/>
                <a:moveTo>
                  <a:pt x="820734" y="649846"/>
                </a:moveTo>
                <a:cubicBezTo>
                  <a:pt x="848443" y="650712"/>
                  <a:pt x="876152" y="650712"/>
                  <a:pt x="903861" y="650712"/>
                </a:cubicBezTo>
                <a:cubicBezTo>
                  <a:pt x="915984" y="650712"/>
                  <a:pt x="957547" y="658506"/>
                  <a:pt x="967072" y="650712"/>
                </a:cubicBezTo>
                <a:cubicBezTo>
                  <a:pt x="966206" y="651578"/>
                  <a:pt x="966206" y="651578"/>
                  <a:pt x="967072" y="650712"/>
                </a:cubicBezTo>
                <a:lnTo>
                  <a:pt x="967072" y="650712"/>
                </a:lnTo>
                <a:cubicBezTo>
                  <a:pt x="986988" y="632528"/>
                  <a:pt x="927240" y="637724"/>
                  <a:pt x="919447" y="638590"/>
                </a:cubicBezTo>
                <a:cubicBezTo>
                  <a:pt x="891738" y="640321"/>
                  <a:pt x="863163" y="639456"/>
                  <a:pt x="835454" y="638590"/>
                </a:cubicBezTo>
                <a:cubicBezTo>
                  <a:pt x="824197" y="637724"/>
                  <a:pt x="787829" y="624735"/>
                  <a:pt x="778304" y="633394"/>
                </a:cubicBezTo>
                <a:cubicBezTo>
                  <a:pt x="762718" y="646383"/>
                  <a:pt x="813807" y="649846"/>
                  <a:pt x="820734" y="649846"/>
                </a:cubicBezTo>
                <a:close/>
                <a:moveTo>
                  <a:pt x="767047" y="669762"/>
                </a:moveTo>
                <a:cubicBezTo>
                  <a:pt x="767913" y="682751"/>
                  <a:pt x="830259" y="675824"/>
                  <a:pt x="838918" y="676690"/>
                </a:cubicBezTo>
                <a:cubicBezTo>
                  <a:pt x="887409" y="679287"/>
                  <a:pt x="942827" y="696606"/>
                  <a:pt x="991318" y="685349"/>
                </a:cubicBezTo>
                <a:lnTo>
                  <a:pt x="991318" y="685349"/>
                </a:lnTo>
                <a:cubicBezTo>
                  <a:pt x="993050" y="684483"/>
                  <a:pt x="993050" y="685349"/>
                  <a:pt x="991318" y="685349"/>
                </a:cubicBezTo>
                <a:cubicBezTo>
                  <a:pt x="999111" y="683617"/>
                  <a:pt x="1001709" y="677555"/>
                  <a:pt x="992184" y="674092"/>
                </a:cubicBezTo>
                <a:cubicBezTo>
                  <a:pt x="978329" y="669762"/>
                  <a:pt x="961877" y="672360"/>
                  <a:pt x="948022" y="672360"/>
                </a:cubicBezTo>
                <a:cubicBezTo>
                  <a:pt x="918581" y="671494"/>
                  <a:pt x="888274" y="669762"/>
                  <a:pt x="858834" y="668031"/>
                </a:cubicBezTo>
                <a:cubicBezTo>
                  <a:pt x="851906" y="668031"/>
                  <a:pt x="767047" y="655042"/>
                  <a:pt x="767047" y="669762"/>
                </a:cubicBezTo>
                <a:close/>
                <a:moveTo>
                  <a:pt x="1254554" y="733840"/>
                </a:moveTo>
                <a:cubicBezTo>
                  <a:pt x="1254554" y="733840"/>
                  <a:pt x="1254554" y="733840"/>
                  <a:pt x="1254554" y="733840"/>
                </a:cubicBezTo>
                <a:cubicBezTo>
                  <a:pt x="1252822" y="733840"/>
                  <a:pt x="1251956" y="734706"/>
                  <a:pt x="1251091" y="734706"/>
                </a:cubicBezTo>
                <a:cubicBezTo>
                  <a:pt x="1251956" y="734706"/>
                  <a:pt x="1253688" y="734706"/>
                  <a:pt x="1254554" y="733840"/>
                </a:cubicBezTo>
                <a:close/>
                <a:moveTo>
                  <a:pt x="1096093" y="732108"/>
                </a:moveTo>
                <a:cubicBezTo>
                  <a:pt x="1124668" y="733840"/>
                  <a:pt x="1152377" y="735571"/>
                  <a:pt x="1180952" y="736437"/>
                </a:cubicBezTo>
                <a:cubicBezTo>
                  <a:pt x="1203466" y="737303"/>
                  <a:pt x="1232041" y="741633"/>
                  <a:pt x="1253688" y="734706"/>
                </a:cubicBezTo>
                <a:cubicBezTo>
                  <a:pt x="1253688" y="734706"/>
                  <a:pt x="1253688" y="734706"/>
                  <a:pt x="1253688" y="734706"/>
                </a:cubicBezTo>
                <a:cubicBezTo>
                  <a:pt x="1253688" y="734706"/>
                  <a:pt x="1253688" y="734706"/>
                  <a:pt x="1253688" y="734706"/>
                </a:cubicBezTo>
                <a:cubicBezTo>
                  <a:pt x="1258018" y="732974"/>
                  <a:pt x="1264079" y="729510"/>
                  <a:pt x="1266677" y="726046"/>
                </a:cubicBezTo>
                <a:cubicBezTo>
                  <a:pt x="1271006" y="717387"/>
                  <a:pt x="1238968" y="724315"/>
                  <a:pt x="1237236" y="724315"/>
                </a:cubicBezTo>
                <a:cubicBezTo>
                  <a:pt x="1208661" y="726912"/>
                  <a:pt x="1179220" y="726046"/>
                  <a:pt x="1149779" y="724315"/>
                </a:cubicBezTo>
                <a:cubicBezTo>
                  <a:pt x="1120338" y="723449"/>
                  <a:pt x="1090897" y="720851"/>
                  <a:pt x="1061456" y="719119"/>
                </a:cubicBezTo>
                <a:cubicBezTo>
                  <a:pt x="1055395" y="719119"/>
                  <a:pt x="990452" y="719119"/>
                  <a:pt x="992184" y="721717"/>
                </a:cubicBezTo>
                <a:cubicBezTo>
                  <a:pt x="999977" y="736437"/>
                  <a:pt x="1083970" y="731242"/>
                  <a:pt x="1096093" y="732108"/>
                </a:cubicBezTo>
                <a:close/>
                <a:moveTo>
                  <a:pt x="2833107" y="723449"/>
                </a:moveTo>
                <a:lnTo>
                  <a:pt x="2833107" y="723449"/>
                </a:lnTo>
                <a:cubicBezTo>
                  <a:pt x="2830509" y="724315"/>
                  <a:pt x="2831375" y="723449"/>
                  <a:pt x="2833107" y="723449"/>
                </a:cubicBezTo>
                <a:close/>
                <a:moveTo>
                  <a:pt x="1102154" y="701801"/>
                </a:moveTo>
                <a:cubicBezTo>
                  <a:pt x="1100422" y="701801"/>
                  <a:pt x="1099557" y="701801"/>
                  <a:pt x="1102154" y="701801"/>
                </a:cubicBezTo>
                <a:cubicBezTo>
                  <a:pt x="1114277" y="700935"/>
                  <a:pt x="1117740" y="700935"/>
                  <a:pt x="1117740" y="700935"/>
                </a:cubicBezTo>
                <a:cubicBezTo>
                  <a:pt x="1159304" y="698337"/>
                  <a:pt x="1200868" y="695740"/>
                  <a:pt x="1242432" y="696606"/>
                </a:cubicBezTo>
                <a:cubicBezTo>
                  <a:pt x="1249359" y="696606"/>
                  <a:pt x="1278800" y="683617"/>
                  <a:pt x="1261481" y="682751"/>
                </a:cubicBezTo>
                <a:cubicBezTo>
                  <a:pt x="1238102" y="681885"/>
                  <a:pt x="1214722" y="684483"/>
                  <a:pt x="1192209" y="686215"/>
                </a:cubicBezTo>
                <a:cubicBezTo>
                  <a:pt x="1147182" y="690544"/>
                  <a:pt x="1103886" y="692276"/>
                  <a:pt x="1058859" y="687946"/>
                </a:cubicBezTo>
                <a:cubicBezTo>
                  <a:pt x="1044138" y="686215"/>
                  <a:pt x="1045870" y="703533"/>
                  <a:pt x="1060591" y="705265"/>
                </a:cubicBezTo>
                <a:cubicBezTo>
                  <a:pt x="1073579" y="706996"/>
                  <a:pt x="1087434" y="702667"/>
                  <a:pt x="1102154" y="701801"/>
                </a:cubicBezTo>
                <a:close/>
                <a:moveTo>
                  <a:pt x="1102154" y="701801"/>
                </a:moveTo>
                <a:cubicBezTo>
                  <a:pt x="1105618" y="701801"/>
                  <a:pt x="1116875" y="700935"/>
                  <a:pt x="1117740" y="700935"/>
                </a:cubicBezTo>
                <a:cubicBezTo>
                  <a:pt x="1112545" y="701801"/>
                  <a:pt x="1107350" y="701801"/>
                  <a:pt x="1102154" y="701801"/>
                </a:cubicBezTo>
                <a:lnTo>
                  <a:pt x="1102154" y="701801"/>
                </a:lnTo>
                <a:close/>
                <a:moveTo>
                  <a:pt x="961011" y="532949"/>
                </a:moveTo>
                <a:cubicBezTo>
                  <a:pt x="922911" y="539010"/>
                  <a:pt x="877884" y="541608"/>
                  <a:pt x="839784" y="538144"/>
                </a:cubicBezTo>
                <a:cubicBezTo>
                  <a:pt x="825929" y="537278"/>
                  <a:pt x="812941" y="523424"/>
                  <a:pt x="799086" y="532083"/>
                </a:cubicBezTo>
                <a:cubicBezTo>
                  <a:pt x="784365" y="540742"/>
                  <a:pt x="805147" y="551999"/>
                  <a:pt x="815538" y="549401"/>
                </a:cubicBezTo>
                <a:lnTo>
                  <a:pt x="815538" y="549401"/>
                </a:lnTo>
                <a:cubicBezTo>
                  <a:pt x="846711" y="540742"/>
                  <a:pt x="888274" y="548535"/>
                  <a:pt x="920313" y="548535"/>
                </a:cubicBezTo>
                <a:cubicBezTo>
                  <a:pt x="940229" y="548535"/>
                  <a:pt x="961011" y="549401"/>
                  <a:pt x="980927" y="545071"/>
                </a:cubicBezTo>
                <a:cubicBezTo>
                  <a:pt x="1003441" y="540742"/>
                  <a:pt x="971402" y="531217"/>
                  <a:pt x="961011" y="532949"/>
                </a:cubicBezTo>
                <a:close/>
                <a:moveTo>
                  <a:pt x="920313" y="603953"/>
                </a:moveTo>
                <a:cubicBezTo>
                  <a:pt x="882213" y="603087"/>
                  <a:pt x="845845" y="603953"/>
                  <a:pt x="807745" y="597892"/>
                </a:cubicBezTo>
                <a:cubicBezTo>
                  <a:pt x="800818" y="597026"/>
                  <a:pt x="774841" y="602221"/>
                  <a:pt x="792159" y="609149"/>
                </a:cubicBezTo>
                <a:cubicBezTo>
                  <a:pt x="806879" y="615210"/>
                  <a:pt x="833722" y="613478"/>
                  <a:pt x="850175" y="614344"/>
                </a:cubicBezTo>
                <a:cubicBezTo>
                  <a:pt x="886543" y="616076"/>
                  <a:pt x="935034" y="624735"/>
                  <a:pt x="971402" y="616076"/>
                </a:cubicBezTo>
                <a:cubicBezTo>
                  <a:pt x="968804" y="616942"/>
                  <a:pt x="964475" y="617808"/>
                  <a:pt x="971402" y="616076"/>
                </a:cubicBezTo>
                <a:cubicBezTo>
                  <a:pt x="974865" y="615210"/>
                  <a:pt x="973134" y="615210"/>
                  <a:pt x="971402" y="616076"/>
                </a:cubicBezTo>
                <a:cubicBezTo>
                  <a:pt x="988720" y="611746"/>
                  <a:pt x="980927" y="601356"/>
                  <a:pt x="967072" y="599624"/>
                </a:cubicBezTo>
                <a:cubicBezTo>
                  <a:pt x="951486" y="599624"/>
                  <a:pt x="935900" y="604819"/>
                  <a:pt x="920313" y="603953"/>
                </a:cubicBezTo>
                <a:close/>
                <a:moveTo>
                  <a:pt x="528057" y="742499"/>
                </a:moveTo>
                <a:cubicBezTo>
                  <a:pt x="541911" y="746828"/>
                  <a:pt x="558363" y="744231"/>
                  <a:pt x="572218" y="744231"/>
                </a:cubicBezTo>
                <a:cubicBezTo>
                  <a:pt x="601659" y="745096"/>
                  <a:pt x="631966" y="746828"/>
                  <a:pt x="661406" y="748560"/>
                </a:cubicBezTo>
                <a:cubicBezTo>
                  <a:pt x="670932" y="748560"/>
                  <a:pt x="755791" y="762415"/>
                  <a:pt x="754925" y="747694"/>
                </a:cubicBezTo>
                <a:cubicBezTo>
                  <a:pt x="754059" y="734706"/>
                  <a:pt x="691713" y="741633"/>
                  <a:pt x="683054" y="740767"/>
                </a:cubicBezTo>
                <a:cubicBezTo>
                  <a:pt x="634563" y="738169"/>
                  <a:pt x="579145" y="720851"/>
                  <a:pt x="530654" y="732108"/>
                </a:cubicBezTo>
                <a:lnTo>
                  <a:pt x="530654" y="732108"/>
                </a:lnTo>
                <a:cubicBezTo>
                  <a:pt x="528922" y="732974"/>
                  <a:pt x="528922" y="732108"/>
                  <a:pt x="530654" y="732108"/>
                </a:cubicBezTo>
                <a:cubicBezTo>
                  <a:pt x="521129" y="733840"/>
                  <a:pt x="518531" y="739901"/>
                  <a:pt x="528057" y="742499"/>
                </a:cubicBezTo>
                <a:close/>
                <a:moveTo>
                  <a:pt x="425013" y="678421"/>
                </a:moveTo>
                <a:cubicBezTo>
                  <a:pt x="396438" y="676690"/>
                  <a:pt x="368729" y="674958"/>
                  <a:pt x="340154" y="674092"/>
                </a:cubicBezTo>
                <a:cubicBezTo>
                  <a:pt x="317640" y="673226"/>
                  <a:pt x="289066" y="668896"/>
                  <a:pt x="267418" y="675824"/>
                </a:cubicBezTo>
                <a:cubicBezTo>
                  <a:pt x="263088" y="677555"/>
                  <a:pt x="257027" y="681019"/>
                  <a:pt x="254429" y="684483"/>
                </a:cubicBezTo>
                <a:cubicBezTo>
                  <a:pt x="250100" y="693142"/>
                  <a:pt x="282138" y="686215"/>
                  <a:pt x="283870" y="686215"/>
                </a:cubicBezTo>
                <a:cubicBezTo>
                  <a:pt x="312445" y="683617"/>
                  <a:pt x="341886" y="684483"/>
                  <a:pt x="371327" y="686215"/>
                </a:cubicBezTo>
                <a:cubicBezTo>
                  <a:pt x="400768" y="687081"/>
                  <a:pt x="430209" y="689678"/>
                  <a:pt x="459649" y="691410"/>
                </a:cubicBezTo>
                <a:cubicBezTo>
                  <a:pt x="465711" y="691410"/>
                  <a:pt x="530654" y="691410"/>
                  <a:pt x="528922" y="688812"/>
                </a:cubicBezTo>
                <a:cubicBezTo>
                  <a:pt x="521129" y="674092"/>
                  <a:pt x="437136" y="679287"/>
                  <a:pt x="425013" y="678421"/>
                </a:cubicBezTo>
                <a:close/>
                <a:moveTo>
                  <a:pt x="419818" y="711326"/>
                </a:moveTo>
                <a:cubicBezTo>
                  <a:pt x="415488" y="711326"/>
                  <a:pt x="402500" y="712192"/>
                  <a:pt x="405097" y="712192"/>
                </a:cubicBezTo>
                <a:cubicBezTo>
                  <a:pt x="409427" y="711326"/>
                  <a:pt x="414622" y="711326"/>
                  <a:pt x="419818" y="711326"/>
                </a:cubicBezTo>
                <a:lnTo>
                  <a:pt x="419818" y="711326"/>
                </a:lnTo>
                <a:close/>
                <a:moveTo>
                  <a:pt x="2857352" y="701801"/>
                </a:moveTo>
                <a:cubicBezTo>
                  <a:pt x="2847827" y="702667"/>
                  <a:pt x="2819252" y="701801"/>
                  <a:pt x="2813191" y="712192"/>
                </a:cubicBezTo>
                <a:cubicBezTo>
                  <a:pt x="2806263" y="725180"/>
                  <a:pt x="2825313" y="725180"/>
                  <a:pt x="2833107" y="723449"/>
                </a:cubicBezTo>
                <a:cubicBezTo>
                  <a:pt x="2847827" y="719119"/>
                  <a:pt x="2837436" y="722583"/>
                  <a:pt x="2833107" y="723449"/>
                </a:cubicBezTo>
                <a:cubicBezTo>
                  <a:pt x="2868609" y="713924"/>
                  <a:pt x="2913636" y="716521"/>
                  <a:pt x="2950005" y="715656"/>
                </a:cubicBezTo>
                <a:cubicBezTo>
                  <a:pt x="2956932" y="715656"/>
                  <a:pt x="2975116" y="718253"/>
                  <a:pt x="2988971" y="718253"/>
                </a:cubicBezTo>
                <a:lnTo>
                  <a:pt x="2988971" y="694874"/>
                </a:lnTo>
                <a:cubicBezTo>
                  <a:pt x="2988104" y="694874"/>
                  <a:pt x="2986372" y="694874"/>
                  <a:pt x="2985507" y="694874"/>
                </a:cubicBezTo>
                <a:cubicBezTo>
                  <a:pt x="2943077" y="698337"/>
                  <a:pt x="2899781" y="696606"/>
                  <a:pt x="2857352" y="701801"/>
                </a:cubicBezTo>
                <a:close/>
                <a:moveTo>
                  <a:pt x="260490" y="730376"/>
                </a:moveTo>
                <a:cubicBezTo>
                  <a:pt x="283870" y="731242"/>
                  <a:pt x="307250" y="728644"/>
                  <a:pt x="329763" y="726912"/>
                </a:cubicBezTo>
                <a:cubicBezTo>
                  <a:pt x="374790" y="722583"/>
                  <a:pt x="418086" y="720851"/>
                  <a:pt x="463113" y="725180"/>
                </a:cubicBezTo>
                <a:cubicBezTo>
                  <a:pt x="477834" y="726912"/>
                  <a:pt x="476102" y="709594"/>
                  <a:pt x="461381" y="707862"/>
                </a:cubicBezTo>
                <a:cubicBezTo>
                  <a:pt x="446661" y="706996"/>
                  <a:pt x="432806" y="710460"/>
                  <a:pt x="418952" y="711326"/>
                </a:cubicBezTo>
                <a:cubicBezTo>
                  <a:pt x="420684" y="711326"/>
                  <a:pt x="420684" y="711326"/>
                  <a:pt x="418952" y="711326"/>
                </a:cubicBezTo>
                <a:cubicBezTo>
                  <a:pt x="409427" y="712192"/>
                  <a:pt x="405097" y="712192"/>
                  <a:pt x="404231" y="712192"/>
                </a:cubicBezTo>
                <a:cubicBezTo>
                  <a:pt x="362668" y="714790"/>
                  <a:pt x="321104" y="717387"/>
                  <a:pt x="279540" y="716521"/>
                </a:cubicBezTo>
                <a:cubicBezTo>
                  <a:pt x="272613" y="716521"/>
                  <a:pt x="243172" y="729510"/>
                  <a:pt x="260490" y="730376"/>
                </a:cubicBezTo>
                <a:close/>
                <a:moveTo>
                  <a:pt x="560095" y="542474"/>
                </a:moveTo>
                <a:lnTo>
                  <a:pt x="560095" y="542474"/>
                </a:lnTo>
                <a:cubicBezTo>
                  <a:pt x="569620" y="553731"/>
                  <a:pt x="599061" y="546803"/>
                  <a:pt x="611184" y="545071"/>
                </a:cubicBezTo>
                <a:cubicBezTo>
                  <a:pt x="627636" y="542474"/>
                  <a:pt x="644088" y="540742"/>
                  <a:pt x="659675" y="541608"/>
                </a:cubicBezTo>
                <a:cubicBezTo>
                  <a:pt x="679591" y="541608"/>
                  <a:pt x="697774" y="549401"/>
                  <a:pt x="717691" y="550267"/>
                </a:cubicBezTo>
                <a:cubicBezTo>
                  <a:pt x="727216" y="550267"/>
                  <a:pt x="753193" y="552865"/>
                  <a:pt x="759254" y="544206"/>
                </a:cubicBezTo>
                <a:cubicBezTo>
                  <a:pt x="765316" y="535546"/>
                  <a:pt x="717691" y="534680"/>
                  <a:pt x="713361" y="533815"/>
                </a:cubicBezTo>
                <a:cubicBezTo>
                  <a:pt x="667468" y="530351"/>
                  <a:pt x="621575" y="528619"/>
                  <a:pt x="575682" y="531217"/>
                </a:cubicBezTo>
                <a:cubicBezTo>
                  <a:pt x="575682" y="531217"/>
                  <a:pt x="575682" y="531217"/>
                  <a:pt x="576547" y="531217"/>
                </a:cubicBezTo>
                <a:cubicBezTo>
                  <a:pt x="576547" y="531217"/>
                  <a:pt x="576547" y="531217"/>
                  <a:pt x="575682" y="531217"/>
                </a:cubicBezTo>
                <a:cubicBezTo>
                  <a:pt x="575682" y="531217"/>
                  <a:pt x="575682" y="531217"/>
                  <a:pt x="575682" y="531217"/>
                </a:cubicBezTo>
                <a:cubicBezTo>
                  <a:pt x="571352" y="531217"/>
                  <a:pt x="551436" y="532949"/>
                  <a:pt x="560095" y="542474"/>
                </a:cubicBezTo>
                <a:close/>
                <a:moveTo>
                  <a:pt x="577413" y="530351"/>
                </a:moveTo>
                <a:cubicBezTo>
                  <a:pt x="586072" y="529485"/>
                  <a:pt x="590402" y="529485"/>
                  <a:pt x="592134" y="529485"/>
                </a:cubicBezTo>
                <a:cubicBezTo>
                  <a:pt x="588670" y="530351"/>
                  <a:pt x="580011" y="530351"/>
                  <a:pt x="577413" y="530351"/>
                </a:cubicBezTo>
                <a:close/>
                <a:moveTo>
                  <a:pt x="576547" y="531217"/>
                </a:moveTo>
                <a:cubicBezTo>
                  <a:pt x="576547" y="531217"/>
                  <a:pt x="576547" y="531217"/>
                  <a:pt x="576547" y="531217"/>
                </a:cubicBezTo>
                <a:cubicBezTo>
                  <a:pt x="576547" y="531217"/>
                  <a:pt x="575682" y="531217"/>
                  <a:pt x="576547" y="531217"/>
                </a:cubicBezTo>
                <a:close/>
                <a:moveTo>
                  <a:pt x="554899" y="582305"/>
                </a:moveTo>
                <a:cubicBezTo>
                  <a:pt x="573084" y="583171"/>
                  <a:pt x="592134" y="579708"/>
                  <a:pt x="611184" y="578842"/>
                </a:cubicBezTo>
                <a:cubicBezTo>
                  <a:pt x="655345" y="577976"/>
                  <a:pt x="697774" y="581440"/>
                  <a:pt x="741070" y="583171"/>
                </a:cubicBezTo>
                <a:cubicBezTo>
                  <a:pt x="754925" y="584037"/>
                  <a:pt x="755791" y="569317"/>
                  <a:pt x="741070" y="567585"/>
                </a:cubicBezTo>
                <a:cubicBezTo>
                  <a:pt x="721154" y="564987"/>
                  <a:pt x="699506" y="565853"/>
                  <a:pt x="679591" y="565853"/>
                </a:cubicBezTo>
                <a:cubicBezTo>
                  <a:pt x="639759" y="564987"/>
                  <a:pt x="590402" y="556328"/>
                  <a:pt x="550570" y="563256"/>
                </a:cubicBezTo>
                <a:cubicBezTo>
                  <a:pt x="553168" y="562390"/>
                  <a:pt x="555765" y="562390"/>
                  <a:pt x="550570" y="563256"/>
                </a:cubicBezTo>
                <a:cubicBezTo>
                  <a:pt x="546240" y="564121"/>
                  <a:pt x="547972" y="563256"/>
                  <a:pt x="550570" y="563256"/>
                </a:cubicBezTo>
                <a:cubicBezTo>
                  <a:pt x="533252" y="566719"/>
                  <a:pt x="541045" y="582305"/>
                  <a:pt x="554899" y="582305"/>
                </a:cubicBezTo>
                <a:close/>
                <a:moveTo>
                  <a:pt x="932436" y="502642"/>
                </a:moveTo>
                <a:cubicBezTo>
                  <a:pt x="912520" y="502642"/>
                  <a:pt x="890872" y="503508"/>
                  <a:pt x="870956" y="500044"/>
                </a:cubicBezTo>
                <a:cubicBezTo>
                  <a:pt x="857102" y="497446"/>
                  <a:pt x="836320" y="486190"/>
                  <a:pt x="825063" y="499178"/>
                </a:cubicBezTo>
                <a:cubicBezTo>
                  <a:pt x="815538" y="509569"/>
                  <a:pt x="896934" y="512167"/>
                  <a:pt x="907325" y="513033"/>
                </a:cubicBezTo>
                <a:cubicBezTo>
                  <a:pt x="927240" y="514765"/>
                  <a:pt x="947156" y="515630"/>
                  <a:pt x="967938" y="516496"/>
                </a:cubicBezTo>
                <a:cubicBezTo>
                  <a:pt x="975731" y="516496"/>
                  <a:pt x="1007770" y="524290"/>
                  <a:pt x="1015563" y="517362"/>
                </a:cubicBezTo>
                <a:cubicBezTo>
                  <a:pt x="1034613" y="499178"/>
                  <a:pt x="939363" y="502642"/>
                  <a:pt x="932436" y="502642"/>
                </a:cubicBezTo>
                <a:close/>
                <a:moveTo>
                  <a:pt x="1013831" y="351974"/>
                </a:moveTo>
                <a:lnTo>
                  <a:pt x="1013831" y="351974"/>
                </a:lnTo>
                <a:lnTo>
                  <a:pt x="1013831" y="351974"/>
                </a:lnTo>
                <a:lnTo>
                  <a:pt x="1013831" y="351974"/>
                </a:lnTo>
                <a:close/>
                <a:moveTo>
                  <a:pt x="1066652" y="458481"/>
                </a:moveTo>
                <a:cubicBezTo>
                  <a:pt x="1073579" y="453285"/>
                  <a:pt x="1090032" y="456749"/>
                  <a:pt x="1097825" y="456749"/>
                </a:cubicBezTo>
                <a:cubicBezTo>
                  <a:pt x="1116009" y="457615"/>
                  <a:pt x="1134193" y="457615"/>
                  <a:pt x="1152377" y="456749"/>
                </a:cubicBezTo>
                <a:cubicBezTo>
                  <a:pt x="1169695" y="455883"/>
                  <a:pt x="1246761" y="461078"/>
                  <a:pt x="1245895" y="435101"/>
                </a:cubicBezTo>
                <a:cubicBezTo>
                  <a:pt x="1198270" y="435101"/>
                  <a:pt x="1148913" y="445492"/>
                  <a:pt x="1101288" y="448090"/>
                </a:cubicBezTo>
                <a:cubicBezTo>
                  <a:pt x="1083970" y="448956"/>
                  <a:pt x="1069250" y="434235"/>
                  <a:pt x="1051932" y="442894"/>
                </a:cubicBezTo>
                <a:cubicBezTo>
                  <a:pt x="1032881" y="454151"/>
                  <a:pt x="1057993" y="466274"/>
                  <a:pt x="1066652" y="458481"/>
                </a:cubicBezTo>
                <a:cubicBezTo>
                  <a:pt x="1069250" y="455883"/>
                  <a:pt x="1067518" y="457615"/>
                  <a:pt x="1066652" y="458481"/>
                </a:cubicBezTo>
                <a:close/>
                <a:moveTo>
                  <a:pt x="1066652" y="458481"/>
                </a:moveTo>
                <a:cubicBezTo>
                  <a:pt x="1066652" y="458481"/>
                  <a:pt x="1066652" y="458481"/>
                  <a:pt x="1066652" y="458481"/>
                </a:cubicBezTo>
                <a:cubicBezTo>
                  <a:pt x="1064920" y="460212"/>
                  <a:pt x="1065786" y="459346"/>
                  <a:pt x="1066652" y="458481"/>
                </a:cubicBezTo>
                <a:close/>
                <a:moveTo>
                  <a:pt x="1048468" y="373621"/>
                </a:moveTo>
                <a:cubicBezTo>
                  <a:pt x="1042406" y="386610"/>
                  <a:pt x="1101288" y="384878"/>
                  <a:pt x="1107350" y="384878"/>
                </a:cubicBezTo>
                <a:cubicBezTo>
                  <a:pt x="1157572" y="384012"/>
                  <a:pt x="1213856" y="396135"/>
                  <a:pt x="1263213" y="384012"/>
                </a:cubicBezTo>
                <a:cubicBezTo>
                  <a:pt x="1270141" y="382280"/>
                  <a:pt x="1290057" y="376219"/>
                  <a:pt x="1280532" y="367560"/>
                </a:cubicBezTo>
                <a:cubicBezTo>
                  <a:pt x="1294386" y="370158"/>
                  <a:pt x="1325559" y="366694"/>
                  <a:pt x="1331620" y="367560"/>
                </a:cubicBezTo>
                <a:cubicBezTo>
                  <a:pt x="1358463" y="371024"/>
                  <a:pt x="1385307" y="371024"/>
                  <a:pt x="1412150" y="371890"/>
                </a:cubicBezTo>
                <a:cubicBezTo>
                  <a:pt x="1434663" y="372755"/>
                  <a:pt x="1458909" y="377085"/>
                  <a:pt x="1480557" y="371024"/>
                </a:cubicBezTo>
                <a:cubicBezTo>
                  <a:pt x="1488350" y="369292"/>
                  <a:pt x="1508266" y="358035"/>
                  <a:pt x="1488350" y="355437"/>
                </a:cubicBezTo>
                <a:cubicBezTo>
                  <a:pt x="1468434" y="352840"/>
                  <a:pt x="1445054" y="360633"/>
                  <a:pt x="1424273" y="360633"/>
                </a:cubicBezTo>
                <a:cubicBezTo>
                  <a:pt x="1380977" y="359767"/>
                  <a:pt x="1338547" y="355437"/>
                  <a:pt x="1296118" y="350242"/>
                </a:cubicBezTo>
                <a:cubicBezTo>
                  <a:pt x="1286593" y="349376"/>
                  <a:pt x="1272738" y="349376"/>
                  <a:pt x="1273604" y="362365"/>
                </a:cubicBezTo>
                <a:cubicBezTo>
                  <a:pt x="1273604" y="363231"/>
                  <a:pt x="1274470" y="364096"/>
                  <a:pt x="1275336" y="364962"/>
                </a:cubicBezTo>
                <a:cubicBezTo>
                  <a:pt x="1263213" y="364096"/>
                  <a:pt x="1238102" y="374487"/>
                  <a:pt x="1229443" y="374487"/>
                </a:cubicBezTo>
                <a:cubicBezTo>
                  <a:pt x="1187879" y="376219"/>
                  <a:pt x="1141986" y="376219"/>
                  <a:pt x="1100422" y="372755"/>
                </a:cubicBezTo>
                <a:cubicBezTo>
                  <a:pt x="1088300" y="371890"/>
                  <a:pt x="1056261" y="357169"/>
                  <a:pt x="1048468" y="373621"/>
                </a:cubicBezTo>
                <a:close/>
                <a:moveTo>
                  <a:pt x="1264079" y="384012"/>
                </a:moveTo>
                <a:cubicBezTo>
                  <a:pt x="1246761" y="388342"/>
                  <a:pt x="1268409" y="383146"/>
                  <a:pt x="1264079" y="384012"/>
                </a:cubicBezTo>
                <a:lnTo>
                  <a:pt x="1264079" y="384012"/>
                </a:lnTo>
                <a:close/>
                <a:moveTo>
                  <a:pt x="1121204" y="496581"/>
                </a:moveTo>
                <a:cubicBezTo>
                  <a:pt x="1098691" y="498312"/>
                  <a:pt x="1141986" y="494849"/>
                  <a:pt x="1121204" y="496581"/>
                </a:cubicBezTo>
                <a:lnTo>
                  <a:pt x="1121204" y="496581"/>
                </a:lnTo>
                <a:close/>
                <a:moveTo>
                  <a:pt x="1036345" y="520826"/>
                </a:moveTo>
                <a:cubicBezTo>
                  <a:pt x="1057993" y="523424"/>
                  <a:pt x="1080506" y="520826"/>
                  <a:pt x="1101288" y="520826"/>
                </a:cubicBezTo>
                <a:cubicBezTo>
                  <a:pt x="1129863" y="520826"/>
                  <a:pt x="1157572" y="520826"/>
                  <a:pt x="1186147" y="521692"/>
                </a:cubicBezTo>
                <a:cubicBezTo>
                  <a:pt x="1205197" y="521692"/>
                  <a:pt x="1229443" y="526887"/>
                  <a:pt x="1247627" y="521692"/>
                </a:cubicBezTo>
                <a:cubicBezTo>
                  <a:pt x="1269275" y="516496"/>
                  <a:pt x="1245029" y="505240"/>
                  <a:pt x="1233772" y="506971"/>
                </a:cubicBezTo>
                <a:cubicBezTo>
                  <a:pt x="1207795" y="511301"/>
                  <a:pt x="1180086" y="509569"/>
                  <a:pt x="1154109" y="510435"/>
                </a:cubicBezTo>
                <a:cubicBezTo>
                  <a:pt x="1130729" y="510435"/>
                  <a:pt x="1107350" y="510435"/>
                  <a:pt x="1083104" y="508703"/>
                </a:cubicBezTo>
                <a:cubicBezTo>
                  <a:pt x="1065786" y="507837"/>
                  <a:pt x="1047602" y="503508"/>
                  <a:pt x="1030284" y="507837"/>
                </a:cubicBezTo>
                <a:cubicBezTo>
                  <a:pt x="1014697" y="511301"/>
                  <a:pt x="1025954" y="519960"/>
                  <a:pt x="1036345" y="520826"/>
                </a:cubicBezTo>
                <a:close/>
                <a:moveTo>
                  <a:pt x="1247627" y="521692"/>
                </a:moveTo>
                <a:cubicBezTo>
                  <a:pt x="1236370" y="525156"/>
                  <a:pt x="1261481" y="518228"/>
                  <a:pt x="1247627" y="521692"/>
                </a:cubicBezTo>
                <a:lnTo>
                  <a:pt x="1247627" y="521692"/>
                </a:lnTo>
                <a:close/>
                <a:moveTo>
                  <a:pt x="1047602" y="493983"/>
                </a:moveTo>
                <a:cubicBezTo>
                  <a:pt x="1071847" y="497446"/>
                  <a:pt x="1096093" y="498312"/>
                  <a:pt x="1120338" y="496581"/>
                </a:cubicBezTo>
                <a:cubicBezTo>
                  <a:pt x="1144584" y="494849"/>
                  <a:pt x="1169695" y="492251"/>
                  <a:pt x="1193941" y="492251"/>
                </a:cubicBezTo>
                <a:cubicBezTo>
                  <a:pt x="1206929" y="492251"/>
                  <a:pt x="1247627" y="498312"/>
                  <a:pt x="1256286" y="488787"/>
                </a:cubicBezTo>
                <a:cubicBezTo>
                  <a:pt x="1265811" y="478396"/>
                  <a:pt x="1247627" y="469737"/>
                  <a:pt x="1238968" y="472335"/>
                </a:cubicBezTo>
                <a:cubicBezTo>
                  <a:pt x="1215588" y="478396"/>
                  <a:pt x="1190477" y="477530"/>
                  <a:pt x="1166231" y="480994"/>
                </a:cubicBezTo>
                <a:cubicBezTo>
                  <a:pt x="1141986" y="484458"/>
                  <a:pt x="1118606" y="486190"/>
                  <a:pt x="1093495" y="486190"/>
                </a:cubicBezTo>
                <a:cubicBezTo>
                  <a:pt x="1077043" y="486190"/>
                  <a:pt x="1061456" y="478396"/>
                  <a:pt x="1045870" y="480128"/>
                </a:cubicBezTo>
                <a:cubicBezTo>
                  <a:pt x="1032015" y="480994"/>
                  <a:pt x="1032881" y="492251"/>
                  <a:pt x="1047602" y="493983"/>
                </a:cubicBezTo>
                <a:close/>
                <a:moveTo>
                  <a:pt x="1131595" y="339851"/>
                </a:moveTo>
                <a:cubicBezTo>
                  <a:pt x="1111679" y="340717"/>
                  <a:pt x="1093495" y="339851"/>
                  <a:pt x="1074445" y="337253"/>
                </a:cubicBezTo>
                <a:cubicBezTo>
                  <a:pt x="1054529" y="333790"/>
                  <a:pt x="1049334" y="357169"/>
                  <a:pt x="1073579" y="355437"/>
                </a:cubicBezTo>
                <a:cubicBezTo>
                  <a:pt x="1073579" y="355437"/>
                  <a:pt x="1073579" y="355437"/>
                  <a:pt x="1073579" y="355437"/>
                </a:cubicBezTo>
                <a:cubicBezTo>
                  <a:pt x="1119472" y="351974"/>
                  <a:pt x="1165365" y="351974"/>
                  <a:pt x="1211259" y="348510"/>
                </a:cubicBezTo>
                <a:cubicBezTo>
                  <a:pt x="1226845" y="347644"/>
                  <a:pt x="1250225" y="350242"/>
                  <a:pt x="1264079" y="344181"/>
                </a:cubicBezTo>
                <a:cubicBezTo>
                  <a:pt x="1278800" y="338119"/>
                  <a:pt x="1263213" y="330326"/>
                  <a:pt x="1255420" y="330326"/>
                </a:cubicBezTo>
                <a:cubicBezTo>
                  <a:pt x="1215588" y="326862"/>
                  <a:pt x="1173159" y="338119"/>
                  <a:pt x="1131595" y="339851"/>
                </a:cubicBezTo>
                <a:close/>
                <a:moveTo>
                  <a:pt x="1037211" y="416917"/>
                </a:moveTo>
                <a:cubicBezTo>
                  <a:pt x="1078775" y="416917"/>
                  <a:pt x="1121204" y="417783"/>
                  <a:pt x="1162768" y="416051"/>
                </a:cubicBezTo>
                <a:cubicBezTo>
                  <a:pt x="1154109" y="416051"/>
                  <a:pt x="1133327" y="417783"/>
                  <a:pt x="1163634" y="416051"/>
                </a:cubicBezTo>
                <a:cubicBezTo>
                  <a:pt x="1187879" y="415185"/>
                  <a:pt x="1227711" y="421246"/>
                  <a:pt x="1249359" y="410856"/>
                </a:cubicBezTo>
                <a:cubicBezTo>
                  <a:pt x="1265811" y="403062"/>
                  <a:pt x="1230309" y="400465"/>
                  <a:pt x="1230309" y="400465"/>
                </a:cubicBezTo>
                <a:cubicBezTo>
                  <a:pt x="1211259" y="400465"/>
                  <a:pt x="1192209" y="403062"/>
                  <a:pt x="1173159" y="404794"/>
                </a:cubicBezTo>
                <a:cubicBezTo>
                  <a:pt x="1141986" y="408258"/>
                  <a:pt x="1112545" y="403928"/>
                  <a:pt x="1081372" y="402196"/>
                </a:cubicBezTo>
                <a:cubicBezTo>
                  <a:pt x="1070115" y="401331"/>
                  <a:pt x="1033747" y="398733"/>
                  <a:pt x="1037211" y="416917"/>
                </a:cubicBezTo>
                <a:close/>
                <a:moveTo>
                  <a:pt x="1319497" y="299153"/>
                </a:moveTo>
                <a:lnTo>
                  <a:pt x="1319497" y="299153"/>
                </a:lnTo>
                <a:cubicBezTo>
                  <a:pt x="1319497" y="299153"/>
                  <a:pt x="1319497" y="299153"/>
                  <a:pt x="1319497" y="299153"/>
                </a:cubicBezTo>
                <a:cubicBezTo>
                  <a:pt x="1319497" y="299153"/>
                  <a:pt x="1319497" y="299153"/>
                  <a:pt x="1319497" y="299153"/>
                </a:cubicBezTo>
                <a:close/>
                <a:moveTo>
                  <a:pt x="2854755" y="876715"/>
                </a:moveTo>
                <a:cubicBezTo>
                  <a:pt x="2854755" y="876715"/>
                  <a:pt x="2854755" y="877581"/>
                  <a:pt x="2854755" y="876715"/>
                </a:cubicBezTo>
                <a:cubicBezTo>
                  <a:pt x="2850425" y="878446"/>
                  <a:pt x="2852156" y="877581"/>
                  <a:pt x="2854755" y="876715"/>
                </a:cubicBezTo>
                <a:close/>
                <a:moveTo>
                  <a:pt x="1498740" y="158876"/>
                </a:moveTo>
                <a:cubicBezTo>
                  <a:pt x="1490081" y="151083"/>
                  <a:pt x="1467568" y="162340"/>
                  <a:pt x="1457177" y="163205"/>
                </a:cubicBezTo>
                <a:cubicBezTo>
                  <a:pt x="1405222" y="165803"/>
                  <a:pt x="1353268" y="168401"/>
                  <a:pt x="1301313" y="170133"/>
                </a:cubicBezTo>
                <a:cubicBezTo>
                  <a:pt x="1296118" y="170133"/>
                  <a:pt x="1251956" y="170999"/>
                  <a:pt x="1276202" y="180524"/>
                </a:cubicBezTo>
                <a:cubicBezTo>
                  <a:pt x="1291788" y="186585"/>
                  <a:pt x="1308240" y="184853"/>
                  <a:pt x="1324693" y="183987"/>
                </a:cubicBezTo>
                <a:cubicBezTo>
                  <a:pt x="1323827" y="183987"/>
                  <a:pt x="1323827" y="183987"/>
                  <a:pt x="1326425" y="183987"/>
                </a:cubicBezTo>
                <a:cubicBezTo>
                  <a:pt x="1374050" y="180524"/>
                  <a:pt x="1424273" y="174462"/>
                  <a:pt x="1471898" y="175328"/>
                </a:cubicBezTo>
                <a:cubicBezTo>
                  <a:pt x="1477093" y="174462"/>
                  <a:pt x="1516059" y="173596"/>
                  <a:pt x="1498740" y="158876"/>
                </a:cubicBezTo>
                <a:close/>
                <a:moveTo>
                  <a:pt x="1329022" y="335521"/>
                </a:moveTo>
                <a:cubicBezTo>
                  <a:pt x="1366256" y="326862"/>
                  <a:pt x="1406954" y="325996"/>
                  <a:pt x="1445054" y="327728"/>
                </a:cubicBezTo>
                <a:cubicBezTo>
                  <a:pt x="1454579" y="328594"/>
                  <a:pt x="1481422" y="332924"/>
                  <a:pt x="1486618" y="322533"/>
                </a:cubicBezTo>
                <a:cubicBezTo>
                  <a:pt x="1497875" y="301751"/>
                  <a:pt x="1461506" y="313008"/>
                  <a:pt x="1453713" y="313874"/>
                </a:cubicBezTo>
                <a:cubicBezTo>
                  <a:pt x="1414747" y="319069"/>
                  <a:pt x="1368854" y="324265"/>
                  <a:pt x="1329022" y="319069"/>
                </a:cubicBezTo>
                <a:cubicBezTo>
                  <a:pt x="1296118" y="313874"/>
                  <a:pt x="1294386" y="343315"/>
                  <a:pt x="1329022" y="335521"/>
                </a:cubicBezTo>
                <a:cubicBezTo>
                  <a:pt x="1326425" y="336387"/>
                  <a:pt x="1325559" y="336387"/>
                  <a:pt x="1329022" y="335521"/>
                </a:cubicBezTo>
                <a:close/>
                <a:moveTo>
                  <a:pt x="2938747" y="894899"/>
                </a:moveTo>
                <a:cubicBezTo>
                  <a:pt x="2887659" y="892301"/>
                  <a:pt x="2837436" y="889703"/>
                  <a:pt x="2786348" y="898362"/>
                </a:cubicBezTo>
                <a:cubicBezTo>
                  <a:pt x="2769029" y="900960"/>
                  <a:pt x="2779420" y="914815"/>
                  <a:pt x="2793275" y="913949"/>
                </a:cubicBezTo>
                <a:cubicBezTo>
                  <a:pt x="2820118" y="913083"/>
                  <a:pt x="2846961" y="912217"/>
                  <a:pt x="2873804" y="912217"/>
                </a:cubicBezTo>
                <a:cubicBezTo>
                  <a:pt x="2896318" y="912217"/>
                  <a:pt x="2918832" y="913949"/>
                  <a:pt x="2941346" y="913949"/>
                </a:cubicBezTo>
                <a:cubicBezTo>
                  <a:pt x="2950870" y="913949"/>
                  <a:pt x="2971652" y="916546"/>
                  <a:pt x="2988971" y="915680"/>
                </a:cubicBezTo>
                <a:lnTo>
                  <a:pt x="2988971" y="890569"/>
                </a:lnTo>
                <a:cubicBezTo>
                  <a:pt x="2972518" y="892301"/>
                  <a:pt x="2956932" y="895765"/>
                  <a:pt x="2938747" y="894899"/>
                </a:cubicBezTo>
                <a:close/>
                <a:moveTo>
                  <a:pt x="1342877" y="220356"/>
                </a:moveTo>
                <a:cubicBezTo>
                  <a:pt x="1351536" y="215160"/>
                  <a:pt x="1377513" y="218624"/>
                  <a:pt x="1387038" y="217758"/>
                </a:cubicBezTo>
                <a:cubicBezTo>
                  <a:pt x="1408686" y="216892"/>
                  <a:pt x="1431200" y="216026"/>
                  <a:pt x="1452847" y="213428"/>
                </a:cubicBezTo>
                <a:cubicBezTo>
                  <a:pt x="1462372" y="212562"/>
                  <a:pt x="1496143" y="196110"/>
                  <a:pt x="1468434" y="194378"/>
                </a:cubicBezTo>
                <a:cubicBezTo>
                  <a:pt x="1446786" y="192646"/>
                  <a:pt x="1421675" y="202171"/>
                  <a:pt x="1399161" y="203903"/>
                </a:cubicBezTo>
                <a:cubicBezTo>
                  <a:pt x="1378379" y="205635"/>
                  <a:pt x="1356731" y="208233"/>
                  <a:pt x="1335950" y="207367"/>
                </a:cubicBezTo>
                <a:cubicBezTo>
                  <a:pt x="1322961" y="206501"/>
                  <a:pt x="1292654" y="198708"/>
                  <a:pt x="1280532" y="205635"/>
                </a:cubicBezTo>
                <a:cubicBezTo>
                  <a:pt x="1264945" y="216026"/>
                  <a:pt x="1332486" y="228149"/>
                  <a:pt x="1342877" y="220356"/>
                </a:cubicBezTo>
                <a:cubicBezTo>
                  <a:pt x="1344609" y="219490"/>
                  <a:pt x="1343743" y="220356"/>
                  <a:pt x="1342877" y="220356"/>
                </a:cubicBezTo>
                <a:close/>
                <a:moveTo>
                  <a:pt x="1342877" y="220356"/>
                </a:moveTo>
                <a:cubicBezTo>
                  <a:pt x="1342877" y="221221"/>
                  <a:pt x="1342877" y="221221"/>
                  <a:pt x="1342877" y="220356"/>
                </a:cubicBezTo>
                <a:cubicBezTo>
                  <a:pt x="1341145" y="222087"/>
                  <a:pt x="1342011" y="221221"/>
                  <a:pt x="1342877" y="220356"/>
                </a:cubicBezTo>
                <a:close/>
                <a:moveTo>
                  <a:pt x="2833107" y="934730"/>
                </a:moveTo>
                <a:cubicBezTo>
                  <a:pt x="2816654" y="935596"/>
                  <a:pt x="2791543" y="932999"/>
                  <a:pt x="2775957" y="940792"/>
                </a:cubicBezTo>
                <a:cubicBezTo>
                  <a:pt x="2755175" y="952049"/>
                  <a:pt x="2785482" y="955512"/>
                  <a:pt x="2794141" y="953781"/>
                </a:cubicBezTo>
                <a:cubicBezTo>
                  <a:pt x="2793275" y="953781"/>
                  <a:pt x="2793275" y="953781"/>
                  <a:pt x="2794141" y="953781"/>
                </a:cubicBezTo>
                <a:cubicBezTo>
                  <a:pt x="2794141" y="953781"/>
                  <a:pt x="2794141" y="953781"/>
                  <a:pt x="2794141" y="953781"/>
                </a:cubicBezTo>
                <a:cubicBezTo>
                  <a:pt x="2839168" y="945121"/>
                  <a:pt x="2885927" y="944256"/>
                  <a:pt x="2931820" y="944256"/>
                </a:cubicBezTo>
                <a:cubicBezTo>
                  <a:pt x="2950870" y="944256"/>
                  <a:pt x="2969920" y="944256"/>
                  <a:pt x="2989836" y="943390"/>
                </a:cubicBezTo>
                <a:lnTo>
                  <a:pt x="2989836" y="924340"/>
                </a:lnTo>
                <a:cubicBezTo>
                  <a:pt x="2985507" y="924340"/>
                  <a:pt x="2982043" y="924340"/>
                  <a:pt x="2979445" y="924340"/>
                </a:cubicBezTo>
                <a:cubicBezTo>
                  <a:pt x="2930954" y="925206"/>
                  <a:pt x="2881598" y="932133"/>
                  <a:pt x="2833107" y="934730"/>
                </a:cubicBezTo>
                <a:close/>
                <a:moveTo>
                  <a:pt x="2797604" y="952915"/>
                </a:moveTo>
                <a:cubicBezTo>
                  <a:pt x="2825313" y="947719"/>
                  <a:pt x="2807130" y="951183"/>
                  <a:pt x="2797604" y="952915"/>
                </a:cubicBezTo>
                <a:lnTo>
                  <a:pt x="2797604" y="952915"/>
                </a:lnTo>
                <a:close/>
                <a:moveTo>
                  <a:pt x="1319497" y="299153"/>
                </a:moveTo>
                <a:cubicBezTo>
                  <a:pt x="1329022" y="297421"/>
                  <a:pt x="1322961" y="298287"/>
                  <a:pt x="1319497" y="299153"/>
                </a:cubicBezTo>
                <a:cubicBezTo>
                  <a:pt x="1361927" y="289628"/>
                  <a:pt x="1408686" y="288762"/>
                  <a:pt x="1451115" y="287896"/>
                </a:cubicBezTo>
                <a:cubicBezTo>
                  <a:pt x="1455445" y="287896"/>
                  <a:pt x="1481422" y="291360"/>
                  <a:pt x="1480557" y="281835"/>
                </a:cubicBezTo>
                <a:cubicBezTo>
                  <a:pt x="1478825" y="264517"/>
                  <a:pt x="1460641" y="267981"/>
                  <a:pt x="1449384" y="271444"/>
                </a:cubicBezTo>
                <a:cubicBezTo>
                  <a:pt x="1413016" y="283567"/>
                  <a:pt x="1370586" y="280103"/>
                  <a:pt x="1332486" y="282701"/>
                </a:cubicBezTo>
                <a:cubicBezTo>
                  <a:pt x="1322095" y="283567"/>
                  <a:pt x="1298716" y="279237"/>
                  <a:pt x="1289191" y="284433"/>
                </a:cubicBezTo>
                <a:cubicBezTo>
                  <a:pt x="1280532" y="289628"/>
                  <a:pt x="1288325" y="297421"/>
                  <a:pt x="1293520" y="300019"/>
                </a:cubicBezTo>
                <a:cubicBezTo>
                  <a:pt x="1302179" y="304349"/>
                  <a:pt x="1311704" y="300885"/>
                  <a:pt x="1319497" y="299153"/>
                </a:cubicBezTo>
                <a:cubicBezTo>
                  <a:pt x="1317766" y="299153"/>
                  <a:pt x="1317766" y="300019"/>
                  <a:pt x="1319497" y="299153"/>
                </a:cubicBezTo>
                <a:close/>
                <a:moveTo>
                  <a:pt x="1480557" y="231612"/>
                </a:moveTo>
                <a:cubicBezTo>
                  <a:pt x="1465836" y="234210"/>
                  <a:pt x="1449384" y="242003"/>
                  <a:pt x="1434663" y="242003"/>
                </a:cubicBezTo>
                <a:cubicBezTo>
                  <a:pt x="1395697" y="243735"/>
                  <a:pt x="1353268" y="247199"/>
                  <a:pt x="1313436" y="244601"/>
                </a:cubicBezTo>
                <a:cubicBezTo>
                  <a:pt x="1306509" y="243735"/>
                  <a:pt x="1296984" y="240271"/>
                  <a:pt x="1290057" y="243735"/>
                </a:cubicBezTo>
                <a:cubicBezTo>
                  <a:pt x="1281397" y="248065"/>
                  <a:pt x="1288325" y="255858"/>
                  <a:pt x="1294386" y="257590"/>
                </a:cubicBezTo>
                <a:cubicBezTo>
                  <a:pt x="1313436" y="263651"/>
                  <a:pt x="1335084" y="261919"/>
                  <a:pt x="1354134" y="258455"/>
                </a:cubicBezTo>
                <a:cubicBezTo>
                  <a:pt x="1350670" y="259321"/>
                  <a:pt x="1348938" y="259321"/>
                  <a:pt x="1354134" y="258455"/>
                </a:cubicBezTo>
                <a:cubicBezTo>
                  <a:pt x="1398295" y="250662"/>
                  <a:pt x="1443322" y="257590"/>
                  <a:pt x="1487484" y="247199"/>
                </a:cubicBezTo>
                <a:cubicBezTo>
                  <a:pt x="1505668" y="243735"/>
                  <a:pt x="1494411" y="229015"/>
                  <a:pt x="1480557" y="231612"/>
                </a:cubicBezTo>
                <a:close/>
                <a:moveTo>
                  <a:pt x="999977" y="313008"/>
                </a:moveTo>
                <a:lnTo>
                  <a:pt x="999977" y="313008"/>
                </a:lnTo>
                <a:cubicBezTo>
                  <a:pt x="970536" y="314740"/>
                  <a:pt x="996513" y="313008"/>
                  <a:pt x="999977" y="313008"/>
                </a:cubicBezTo>
                <a:close/>
                <a:moveTo>
                  <a:pt x="761852" y="191780"/>
                </a:moveTo>
                <a:cubicBezTo>
                  <a:pt x="710763" y="186585"/>
                  <a:pt x="653613" y="190049"/>
                  <a:pt x="601659" y="192646"/>
                </a:cubicBezTo>
                <a:cubicBezTo>
                  <a:pt x="592134" y="193512"/>
                  <a:pt x="579145" y="191780"/>
                  <a:pt x="570486" y="196976"/>
                </a:cubicBezTo>
                <a:cubicBezTo>
                  <a:pt x="554899" y="207367"/>
                  <a:pt x="583475" y="208233"/>
                  <a:pt x="588670" y="207367"/>
                </a:cubicBezTo>
                <a:cubicBezTo>
                  <a:pt x="629368" y="203903"/>
                  <a:pt x="668334" y="200440"/>
                  <a:pt x="709031" y="200440"/>
                </a:cubicBezTo>
                <a:cubicBezTo>
                  <a:pt x="729813" y="200440"/>
                  <a:pt x="750595" y="201305"/>
                  <a:pt x="769645" y="209099"/>
                </a:cubicBezTo>
                <a:cubicBezTo>
                  <a:pt x="775706" y="211696"/>
                  <a:pt x="786963" y="210830"/>
                  <a:pt x="787829" y="202171"/>
                </a:cubicBezTo>
                <a:cubicBezTo>
                  <a:pt x="789561" y="193512"/>
                  <a:pt x="767047" y="192646"/>
                  <a:pt x="761852" y="191780"/>
                </a:cubicBezTo>
                <a:close/>
                <a:moveTo>
                  <a:pt x="560961" y="241137"/>
                </a:moveTo>
                <a:cubicBezTo>
                  <a:pt x="571352" y="243735"/>
                  <a:pt x="585206" y="240271"/>
                  <a:pt x="595597" y="239405"/>
                </a:cubicBezTo>
                <a:cubicBezTo>
                  <a:pt x="618977" y="237674"/>
                  <a:pt x="643222" y="238540"/>
                  <a:pt x="667468" y="238540"/>
                </a:cubicBezTo>
                <a:cubicBezTo>
                  <a:pt x="679591" y="238540"/>
                  <a:pt x="788695" y="254992"/>
                  <a:pt x="790427" y="242869"/>
                </a:cubicBezTo>
                <a:cubicBezTo>
                  <a:pt x="791293" y="239405"/>
                  <a:pt x="578279" y="213428"/>
                  <a:pt x="555765" y="225551"/>
                </a:cubicBezTo>
                <a:cubicBezTo>
                  <a:pt x="547106" y="230746"/>
                  <a:pt x="555765" y="239405"/>
                  <a:pt x="560961" y="241137"/>
                </a:cubicBezTo>
                <a:close/>
                <a:moveTo>
                  <a:pt x="1028552" y="335521"/>
                </a:moveTo>
                <a:cubicBezTo>
                  <a:pt x="1006904" y="332924"/>
                  <a:pt x="982659" y="337253"/>
                  <a:pt x="961011" y="337253"/>
                </a:cubicBezTo>
                <a:cubicBezTo>
                  <a:pt x="938497" y="337253"/>
                  <a:pt x="915118" y="335521"/>
                  <a:pt x="892604" y="332924"/>
                </a:cubicBezTo>
                <a:cubicBezTo>
                  <a:pt x="870956" y="331192"/>
                  <a:pt x="848443" y="320801"/>
                  <a:pt x="827661" y="320801"/>
                </a:cubicBezTo>
                <a:cubicBezTo>
                  <a:pt x="825063" y="320801"/>
                  <a:pt x="797354" y="331192"/>
                  <a:pt x="808611" y="334655"/>
                </a:cubicBezTo>
                <a:cubicBezTo>
                  <a:pt x="825929" y="339851"/>
                  <a:pt x="847577" y="338985"/>
                  <a:pt x="864895" y="340717"/>
                </a:cubicBezTo>
                <a:cubicBezTo>
                  <a:pt x="914252" y="345046"/>
                  <a:pt x="964475" y="354571"/>
                  <a:pt x="1013831" y="351108"/>
                </a:cubicBezTo>
                <a:cubicBezTo>
                  <a:pt x="1021625" y="351974"/>
                  <a:pt x="1048468" y="338985"/>
                  <a:pt x="1028552" y="335521"/>
                </a:cubicBezTo>
                <a:close/>
                <a:moveTo>
                  <a:pt x="572218" y="304349"/>
                </a:moveTo>
                <a:cubicBezTo>
                  <a:pt x="590402" y="306946"/>
                  <a:pt x="609452" y="304349"/>
                  <a:pt x="627636" y="303483"/>
                </a:cubicBezTo>
                <a:cubicBezTo>
                  <a:pt x="666602" y="301751"/>
                  <a:pt x="709897" y="300019"/>
                  <a:pt x="746265" y="313874"/>
                </a:cubicBezTo>
                <a:cubicBezTo>
                  <a:pt x="754059" y="317337"/>
                  <a:pt x="785231" y="313008"/>
                  <a:pt x="767047" y="303483"/>
                </a:cubicBezTo>
                <a:cubicBezTo>
                  <a:pt x="749729" y="293958"/>
                  <a:pt x="722886" y="296556"/>
                  <a:pt x="703836" y="294824"/>
                </a:cubicBezTo>
                <a:cubicBezTo>
                  <a:pt x="662272" y="292226"/>
                  <a:pt x="619843" y="284433"/>
                  <a:pt x="578279" y="289628"/>
                </a:cubicBezTo>
                <a:lnTo>
                  <a:pt x="578279" y="289628"/>
                </a:lnTo>
                <a:cubicBezTo>
                  <a:pt x="576547" y="289628"/>
                  <a:pt x="576547" y="289628"/>
                  <a:pt x="578279" y="289628"/>
                </a:cubicBezTo>
                <a:cubicBezTo>
                  <a:pt x="570486" y="291360"/>
                  <a:pt x="557497" y="302617"/>
                  <a:pt x="572218" y="304349"/>
                </a:cubicBezTo>
                <a:close/>
                <a:moveTo>
                  <a:pt x="676993" y="93067"/>
                </a:moveTo>
                <a:cubicBezTo>
                  <a:pt x="658809" y="92201"/>
                  <a:pt x="593000" y="75749"/>
                  <a:pt x="578279" y="89603"/>
                </a:cubicBezTo>
                <a:cubicBezTo>
                  <a:pt x="562693" y="105190"/>
                  <a:pt x="659675" y="105190"/>
                  <a:pt x="664870" y="105190"/>
                </a:cubicBezTo>
                <a:cubicBezTo>
                  <a:pt x="672663" y="106055"/>
                  <a:pt x="798220" y="121642"/>
                  <a:pt x="791293" y="104324"/>
                </a:cubicBezTo>
                <a:cubicBezTo>
                  <a:pt x="788695" y="97396"/>
                  <a:pt x="688250" y="93067"/>
                  <a:pt x="676993" y="93067"/>
                </a:cubicBezTo>
                <a:close/>
                <a:moveTo>
                  <a:pt x="501213" y="139826"/>
                </a:moveTo>
                <a:cubicBezTo>
                  <a:pt x="470040" y="141558"/>
                  <a:pt x="438002" y="137228"/>
                  <a:pt x="406829" y="135496"/>
                </a:cubicBezTo>
                <a:cubicBezTo>
                  <a:pt x="377388" y="133765"/>
                  <a:pt x="348813" y="132899"/>
                  <a:pt x="319372" y="131167"/>
                </a:cubicBezTo>
                <a:cubicBezTo>
                  <a:pt x="312445" y="131167"/>
                  <a:pt x="269149" y="125971"/>
                  <a:pt x="268284" y="137228"/>
                </a:cubicBezTo>
                <a:cubicBezTo>
                  <a:pt x="267418" y="149351"/>
                  <a:pt x="321104" y="145887"/>
                  <a:pt x="325434" y="145887"/>
                </a:cubicBezTo>
                <a:cubicBezTo>
                  <a:pt x="382584" y="144155"/>
                  <a:pt x="445795" y="144155"/>
                  <a:pt x="502079" y="154546"/>
                </a:cubicBezTo>
                <a:cubicBezTo>
                  <a:pt x="508140" y="155412"/>
                  <a:pt x="520263" y="157144"/>
                  <a:pt x="522861" y="149351"/>
                </a:cubicBezTo>
                <a:cubicBezTo>
                  <a:pt x="526325" y="134630"/>
                  <a:pt x="507274" y="139826"/>
                  <a:pt x="501213" y="139826"/>
                </a:cubicBezTo>
                <a:close/>
                <a:moveTo>
                  <a:pt x="223256" y="367560"/>
                </a:moveTo>
                <a:lnTo>
                  <a:pt x="218927" y="368426"/>
                </a:lnTo>
                <a:cubicBezTo>
                  <a:pt x="208536" y="370158"/>
                  <a:pt x="180827" y="365828"/>
                  <a:pt x="171302" y="365828"/>
                </a:cubicBezTo>
                <a:cubicBezTo>
                  <a:pt x="140129" y="366694"/>
                  <a:pt x="109822" y="368426"/>
                  <a:pt x="78649" y="369292"/>
                </a:cubicBezTo>
                <a:cubicBezTo>
                  <a:pt x="69125" y="369292"/>
                  <a:pt x="35354" y="366694"/>
                  <a:pt x="33622" y="380549"/>
                </a:cubicBezTo>
                <a:cubicBezTo>
                  <a:pt x="30159" y="403928"/>
                  <a:pt x="63929" y="392671"/>
                  <a:pt x="75186" y="389208"/>
                </a:cubicBezTo>
                <a:cubicBezTo>
                  <a:pt x="121945" y="376219"/>
                  <a:pt x="183424" y="382280"/>
                  <a:pt x="231049" y="387476"/>
                </a:cubicBezTo>
                <a:cubicBezTo>
                  <a:pt x="238843" y="388342"/>
                  <a:pt x="270015" y="393537"/>
                  <a:pt x="271747" y="381415"/>
                </a:cubicBezTo>
                <a:cubicBezTo>
                  <a:pt x="272613" y="367560"/>
                  <a:pt x="231049" y="360633"/>
                  <a:pt x="223256" y="367560"/>
                </a:cubicBezTo>
                <a:close/>
                <a:moveTo>
                  <a:pt x="505543" y="174462"/>
                </a:moveTo>
                <a:cubicBezTo>
                  <a:pt x="480431" y="177926"/>
                  <a:pt x="455320" y="177926"/>
                  <a:pt x="430209" y="176194"/>
                </a:cubicBezTo>
                <a:cubicBezTo>
                  <a:pt x="417220" y="175328"/>
                  <a:pt x="270881" y="157144"/>
                  <a:pt x="269149" y="170133"/>
                </a:cubicBezTo>
                <a:cubicBezTo>
                  <a:pt x="261356" y="187451"/>
                  <a:pt x="297725" y="181390"/>
                  <a:pt x="305518" y="180524"/>
                </a:cubicBezTo>
                <a:cubicBezTo>
                  <a:pt x="336691" y="178792"/>
                  <a:pt x="368729" y="183121"/>
                  <a:pt x="399902" y="184853"/>
                </a:cubicBezTo>
                <a:cubicBezTo>
                  <a:pt x="429343" y="186585"/>
                  <a:pt x="459649" y="184853"/>
                  <a:pt x="489956" y="187451"/>
                </a:cubicBezTo>
                <a:cubicBezTo>
                  <a:pt x="501213" y="188317"/>
                  <a:pt x="534984" y="195244"/>
                  <a:pt x="542777" y="183121"/>
                </a:cubicBezTo>
                <a:cubicBezTo>
                  <a:pt x="550570" y="168401"/>
                  <a:pt x="509872" y="173596"/>
                  <a:pt x="505543" y="174462"/>
                </a:cubicBezTo>
                <a:close/>
                <a:moveTo>
                  <a:pt x="1210393" y="897496"/>
                </a:moveTo>
                <a:cubicBezTo>
                  <a:pt x="1179220" y="898362"/>
                  <a:pt x="1147182" y="896631"/>
                  <a:pt x="1116009" y="896631"/>
                </a:cubicBezTo>
                <a:cubicBezTo>
                  <a:pt x="1106484" y="896631"/>
                  <a:pt x="1007770" y="886240"/>
                  <a:pt x="1003441" y="900960"/>
                </a:cubicBezTo>
                <a:cubicBezTo>
                  <a:pt x="999111" y="914815"/>
                  <a:pt x="1031150" y="908753"/>
                  <a:pt x="1037211" y="907887"/>
                </a:cubicBezTo>
                <a:cubicBezTo>
                  <a:pt x="1062322" y="904424"/>
                  <a:pt x="1087434" y="905290"/>
                  <a:pt x="1112545" y="906156"/>
                </a:cubicBezTo>
                <a:cubicBezTo>
                  <a:pt x="1142852" y="907887"/>
                  <a:pt x="1173159" y="910485"/>
                  <a:pt x="1204331" y="911351"/>
                </a:cubicBezTo>
                <a:cubicBezTo>
                  <a:pt x="1217320" y="912217"/>
                  <a:pt x="1250225" y="922608"/>
                  <a:pt x="1260615" y="913083"/>
                </a:cubicBezTo>
                <a:cubicBezTo>
                  <a:pt x="1281397" y="894033"/>
                  <a:pt x="1216454" y="897496"/>
                  <a:pt x="1210393" y="897496"/>
                </a:cubicBezTo>
                <a:close/>
                <a:moveTo>
                  <a:pt x="562693" y="326862"/>
                </a:moveTo>
                <a:lnTo>
                  <a:pt x="562693" y="326862"/>
                </a:lnTo>
                <a:cubicBezTo>
                  <a:pt x="553168" y="332058"/>
                  <a:pt x="561827" y="340717"/>
                  <a:pt x="567888" y="342449"/>
                </a:cubicBezTo>
                <a:cubicBezTo>
                  <a:pt x="578279" y="345046"/>
                  <a:pt x="592134" y="341583"/>
                  <a:pt x="602524" y="340717"/>
                </a:cubicBezTo>
                <a:cubicBezTo>
                  <a:pt x="625904" y="338985"/>
                  <a:pt x="650149" y="339851"/>
                  <a:pt x="674395" y="339851"/>
                </a:cubicBezTo>
                <a:cubicBezTo>
                  <a:pt x="686518" y="339851"/>
                  <a:pt x="795622" y="356303"/>
                  <a:pt x="798220" y="344181"/>
                </a:cubicBezTo>
                <a:cubicBezTo>
                  <a:pt x="798220" y="341583"/>
                  <a:pt x="585206" y="315606"/>
                  <a:pt x="562693" y="326862"/>
                </a:cubicBezTo>
                <a:close/>
                <a:moveTo>
                  <a:pt x="625038" y="138094"/>
                </a:moveTo>
                <a:cubicBezTo>
                  <a:pt x="670932" y="137228"/>
                  <a:pt x="716825" y="143290"/>
                  <a:pt x="762718" y="147619"/>
                </a:cubicBezTo>
                <a:cubicBezTo>
                  <a:pt x="773975" y="148485"/>
                  <a:pt x="804281" y="136362"/>
                  <a:pt x="780036" y="132033"/>
                </a:cubicBezTo>
                <a:cubicBezTo>
                  <a:pt x="758388" y="128569"/>
                  <a:pt x="734143" y="131167"/>
                  <a:pt x="712495" y="130301"/>
                </a:cubicBezTo>
                <a:cubicBezTo>
                  <a:pt x="685652" y="129435"/>
                  <a:pt x="659675" y="125971"/>
                  <a:pt x="632831" y="123374"/>
                </a:cubicBezTo>
                <a:cubicBezTo>
                  <a:pt x="618111" y="122508"/>
                  <a:pt x="592134" y="113849"/>
                  <a:pt x="580011" y="124240"/>
                </a:cubicBezTo>
                <a:cubicBezTo>
                  <a:pt x="582609" y="122508"/>
                  <a:pt x="583475" y="120776"/>
                  <a:pt x="580011" y="124240"/>
                </a:cubicBezTo>
                <a:lnTo>
                  <a:pt x="580011" y="124240"/>
                </a:lnTo>
                <a:cubicBezTo>
                  <a:pt x="562693" y="139826"/>
                  <a:pt x="618111" y="138094"/>
                  <a:pt x="625038" y="138094"/>
                </a:cubicBezTo>
                <a:close/>
                <a:moveTo>
                  <a:pt x="1325559" y="183121"/>
                </a:moveTo>
                <a:cubicBezTo>
                  <a:pt x="1324693" y="183121"/>
                  <a:pt x="1324693" y="183121"/>
                  <a:pt x="1323827" y="183121"/>
                </a:cubicBezTo>
                <a:cubicBezTo>
                  <a:pt x="1327291" y="183121"/>
                  <a:pt x="1351536" y="181390"/>
                  <a:pt x="1325559" y="183121"/>
                </a:cubicBezTo>
                <a:close/>
                <a:moveTo>
                  <a:pt x="996513" y="225551"/>
                </a:moveTo>
                <a:cubicBezTo>
                  <a:pt x="951486" y="227283"/>
                  <a:pt x="905593" y="228149"/>
                  <a:pt x="860566" y="228149"/>
                </a:cubicBezTo>
                <a:cubicBezTo>
                  <a:pt x="852772" y="228149"/>
                  <a:pt x="831125" y="220356"/>
                  <a:pt x="826795" y="231612"/>
                </a:cubicBezTo>
                <a:cubicBezTo>
                  <a:pt x="823331" y="241137"/>
                  <a:pt x="833722" y="249796"/>
                  <a:pt x="842381" y="243735"/>
                </a:cubicBezTo>
                <a:cubicBezTo>
                  <a:pt x="851041" y="238540"/>
                  <a:pt x="846711" y="241137"/>
                  <a:pt x="842381" y="243735"/>
                </a:cubicBezTo>
                <a:cubicBezTo>
                  <a:pt x="867493" y="227283"/>
                  <a:pt x="920313" y="239405"/>
                  <a:pt x="948888" y="240271"/>
                </a:cubicBezTo>
                <a:cubicBezTo>
                  <a:pt x="971402" y="241137"/>
                  <a:pt x="993916" y="242869"/>
                  <a:pt x="1016429" y="240271"/>
                </a:cubicBezTo>
                <a:cubicBezTo>
                  <a:pt x="1020759" y="239405"/>
                  <a:pt x="1028552" y="235942"/>
                  <a:pt x="1027686" y="229880"/>
                </a:cubicBezTo>
                <a:cubicBezTo>
                  <a:pt x="1026820" y="221221"/>
                  <a:pt x="1001709" y="225551"/>
                  <a:pt x="996513" y="225551"/>
                </a:cubicBezTo>
                <a:close/>
                <a:moveTo>
                  <a:pt x="988720" y="261919"/>
                </a:moveTo>
                <a:cubicBezTo>
                  <a:pt x="931570" y="265383"/>
                  <a:pt x="875286" y="268846"/>
                  <a:pt x="819002" y="262785"/>
                </a:cubicBezTo>
                <a:cubicBezTo>
                  <a:pt x="808611" y="261919"/>
                  <a:pt x="783500" y="272310"/>
                  <a:pt x="805147" y="276640"/>
                </a:cubicBezTo>
                <a:cubicBezTo>
                  <a:pt x="817270" y="279237"/>
                  <a:pt x="831990" y="279237"/>
                  <a:pt x="844113" y="277505"/>
                </a:cubicBezTo>
                <a:cubicBezTo>
                  <a:pt x="844113" y="277505"/>
                  <a:pt x="844113" y="277505"/>
                  <a:pt x="843247" y="277505"/>
                </a:cubicBezTo>
                <a:cubicBezTo>
                  <a:pt x="843247" y="277505"/>
                  <a:pt x="843247" y="277505"/>
                  <a:pt x="844113" y="277505"/>
                </a:cubicBezTo>
                <a:cubicBezTo>
                  <a:pt x="891738" y="270578"/>
                  <a:pt x="943693" y="274042"/>
                  <a:pt x="991318" y="276640"/>
                </a:cubicBezTo>
                <a:cubicBezTo>
                  <a:pt x="993916" y="276640"/>
                  <a:pt x="1038943" y="273176"/>
                  <a:pt x="1025954" y="262785"/>
                </a:cubicBezTo>
                <a:cubicBezTo>
                  <a:pt x="1017295" y="255858"/>
                  <a:pt x="999111" y="261919"/>
                  <a:pt x="988720" y="261919"/>
                </a:cubicBezTo>
                <a:close/>
                <a:moveTo>
                  <a:pt x="2806263" y="971965"/>
                </a:moveTo>
                <a:cubicBezTo>
                  <a:pt x="2798470" y="971099"/>
                  <a:pt x="2767297" y="965903"/>
                  <a:pt x="2765566" y="978026"/>
                </a:cubicBezTo>
                <a:cubicBezTo>
                  <a:pt x="2762968" y="992746"/>
                  <a:pt x="2805398" y="997942"/>
                  <a:pt x="2813191" y="991015"/>
                </a:cubicBezTo>
                <a:cubicBezTo>
                  <a:pt x="2814922" y="989283"/>
                  <a:pt x="2814057" y="990149"/>
                  <a:pt x="2813191" y="991015"/>
                </a:cubicBezTo>
                <a:cubicBezTo>
                  <a:pt x="2820984" y="984087"/>
                  <a:pt x="2854755" y="989283"/>
                  <a:pt x="2864279" y="989283"/>
                </a:cubicBezTo>
                <a:cubicBezTo>
                  <a:pt x="2895452" y="988417"/>
                  <a:pt x="2925759" y="986685"/>
                  <a:pt x="2956932" y="985819"/>
                </a:cubicBezTo>
                <a:cubicBezTo>
                  <a:pt x="2962993" y="985819"/>
                  <a:pt x="2978579" y="988417"/>
                  <a:pt x="2989836" y="987551"/>
                </a:cubicBezTo>
                <a:lnTo>
                  <a:pt x="2989836" y="965037"/>
                </a:lnTo>
                <a:cubicBezTo>
                  <a:pt x="2980311" y="965037"/>
                  <a:pt x="2967323" y="968501"/>
                  <a:pt x="2961261" y="970233"/>
                </a:cubicBezTo>
                <a:cubicBezTo>
                  <a:pt x="2915368" y="983221"/>
                  <a:pt x="2853888" y="976294"/>
                  <a:pt x="2806263" y="971965"/>
                </a:cubicBezTo>
                <a:close/>
                <a:moveTo>
                  <a:pt x="999977" y="313008"/>
                </a:moveTo>
                <a:cubicBezTo>
                  <a:pt x="1005172" y="313008"/>
                  <a:pt x="1029418" y="312142"/>
                  <a:pt x="1020759" y="300885"/>
                </a:cubicBezTo>
                <a:cubicBezTo>
                  <a:pt x="1012100" y="290494"/>
                  <a:pt x="985256" y="297421"/>
                  <a:pt x="974865" y="299153"/>
                </a:cubicBezTo>
                <a:cubicBezTo>
                  <a:pt x="935900" y="303483"/>
                  <a:pt x="892604" y="302617"/>
                  <a:pt x="854504" y="296556"/>
                </a:cubicBezTo>
                <a:cubicBezTo>
                  <a:pt x="850175" y="295690"/>
                  <a:pt x="815538" y="287896"/>
                  <a:pt x="826795" y="300885"/>
                </a:cubicBezTo>
                <a:cubicBezTo>
                  <a:pt x="833722" y="309544"/>
                  <a:pt x="853638" y="306946"/>
                  <a:pt x="863163" y="306946"/>
                </a:cubicBezTo>
                <a:cubicBezTo>
                  <a:pt x="907325" y="309544"/>
                  <a:pt x="954084" y="315606"/>
                  <a:pt x="999977" y="313008"/>
                </a:cubicBezTo>
                <a:cubicBezTo>
                  <a:pt x="999977" y="313008"/>
                  <a:pt x="999977" y="313008"/>
                  <a:pt x="999977" y="313008"/>
                </a:cubicBezTo>
                <a:close/>
                <a:moveTo>
                  <a:pt x="953218" y="144155"/>
                </a:moveTo>
                <a:cubicBezTo>
                  <a:pt x="911654" y="145021"/>
                  <a:pt x="957547" y="143290"/>
                  <a:pt x="953218" y="144155"/>
                </a:cubicBezTo>
                <a:lnTo>
                  <a:pt x="953218" y="144155"/>
                </a:lnTo>
                <a:close/>
                <a:moveTo>
                  <a:pt x="930704" y="91335"/>
                </a:moveTo>
                <a:cubicBezTo>
                  <a:pt x="917716" y="91335"/>
                  <a:pt x="905593" y="94799"/>
                  <a:pt x="892604" y="94799"/>
                </a:cubicBezTo>
                <a:cubicBezTo>
                  <a:pt x="863163" y="95665"/>
                  <a:pt x="835454" y="92201"/>
                  <a:pt x="806013" y="90469"/>
                </a:cubicBezTo>
                <a:cubicBezTo>
                  <a:pt x="797354" y="89603"/>
                  <a:pt x="786963" y="101726"/>
                  <a:pt x="799952" y="105190"/>
                </a:cubicBezTo>
                <a:cubicBezTo>
                  <a:pt x="816404" y="109519"/>
                  <a:pt x="833722" y="106921"/>
                  <a:pt x="850175" y="107787"/>
                </a:cubicBezTo>
                <a:cubicBezTo>
                  <a:pt x="873554" y="108653"/>
                  <a:pt x="917716" y="118178"/>
                  <a:pt x="939363" y="107787"/>
                </a:cubicBezTo>
                <a:cubicBezTo>
                  <a:pt x="937631" y="108653"/>
                  <a:pt x="934168" y="110385"/>
                  <a:pt x="939363" y="107787"/>
                </a:cubicBezTo>
                <a:cubicBezTo>
                  <a:pt x="941961" y="106055"/>
                  <a:pt x="941095" y="106921"/>
                  <a:pt x="939363" y="107787"/>
                </a:cubicBezTo>
                <a:cubicBezTo>
                  <a:pt x="953218" y="100860"/>
                  <a:pt x="939363" y="91335"/>
                  <a:pt x="930704" y="91335"/>
                </a:cubicBezTo>
                <a:close/>
                <a:moveTo>
                  <a:pt x="954084" y="129435"/>
                </a:moveTo>
                <a:cubicBezTo>
                  <a:pt x="916850" y="132899"/>
                  <a:pt x="878750" y="136362"/>
                  <a:pt x="841515" y="132899"/>
                </a:cubicBezTo>
                <a:cubicBezTo>
                  <a:pt x="830259" y="132033"/>
                  <a:pt x="816404" y="117312"/>
                  <a:pt x="806879" y="126837"/>
                </a:cubicBezTo>
                <a:cubicBezTo>
                  <a:pt x="795622" y="138094"/>
                  <a:pt x="818136" y="141558"/>
                  <a:pt x="824197" y="141558"/>
                </a:cubicBezTo>
                <a:cubicBezTo>
                  <a:pt x="867493" y="144155"/>
                  <a:pt x="909922" y="144155"/>
                  <a:pt x="953218" y="143290"/>
                </a:cubicBezTo>
                <a:cubicBezTo>
                  <a:pt x="977463" y="143290"/>
                  <a:pt x="981793" y="127703"/>
                  <a:pt x="954084" y="129435"/>
                </a:cubicBezTo>
                <a:close/>
                <a:moveTo>
                  <a:pt x="983525" y="193512"/>
                </a:moveTo>
                <a:cubicBezTo>
                  <a:pt x="969670" y="189183"/>
                  <a:pt x="949754" y="196110"/>
                  <a:pt x="935034" y="196976"/>
                </a:cubicBezTo>
                <a:cubicBezTo>
                  <a:pt x="899531" y="200440"/>
                  <a:pt x="867493" y="196110"/>
                  <a:pt x="832856" y="193512"/>
                </a:cubicBezTo>
                <a:cubicBezTo>
                  <a:pt x="828527" y="193512"/>
                  <a:pt x="803416" y="198708"/>
                  <a:pt x="818136" y="206501"/>
                </a:cubicBezTo>
                <a:cubicBezTo>
                  <a:pt x="831125" y="212562"/>
                  <a:pt x="853638" y="208233"/>
                  <a:pt x="867493" y="208233"/>
                </a:cubicBezTo>
                <a:cubicBezTo>
                  <a:pt x="906459" y="209965"/>
                  <a:pt x="952352" y="217758"/>
                  <a:pt x="990452" y="210830"/>
                </a:cubicBezTo>
                <a:cubicBezTo>
                  <a:pt x="1006038" y="207367"/>
                  <a:pt x="990452" y="195244"/>
                  <a:pt x="983525" y="193512"/>
                </a:cubicBezTo>
                <a:close/>
                <a:moveTo>
                  <a:pt x="959279" y="158876"/>
                </a:moveTo>
                <a:cubicBezTo>
                  <a:pt x="920313" y="161474"/>
                  <a:pt x="883945" y="166669"/>
                  <a:pt x="844113" y="164071"/>
                </a:cubicBezTo>
                <a:cubicBezTo>
                  <a:pt x="837186" y="164071"/>
                  <a:pt x="801684" y="156278"/>
                  <a:pt x="798220" y="164937"/>
                </a:cubicBezTo>
                <a:cubicBezTo>
                  <a:pt x="793024" y="177060"/>
                  <a:pt x="828527" y="175328"/>
                  <a:pt x="832856" y="175328"/>
                </a:cubicBezTo>
                <a:cubicBezTo>
                  <a:pt x="876152" y="174462"/>
                  <a:pt x="920313" y="180524"/>
                  <a:pt x="963609" y="174462"/>
                </a:cubicBezTo>
                <a:cubicBezTo>
                  <a:pt x="958413" y="175328"/>
                  <a:pt x="933302" y="178792"/>
                  <a:pt x="963609" y="174462"/>
                </a:cubicBezTo>
                <a:cubicBezTo>
                  <a:pt x="964475" y="174462"/>
                  <a:pt x="964475" y="174462"/>
                  <a:pt x="963609" y="174462"/>
                </a:cubicBezTo>
                <a:cubicBezTo>
                  <a:pt x="992184" y="170999"/>
                  <a:pt x="988720" y="157144"/>
                  <a:pt x="959279" y="158876"/>
                </a:cubicBezTo>
                <a:close/>
                <a:moveTo>
                  <a:pt x="1028552" y="436833"/>
                </a:moveTo>
                <a:cubicBezTo>
                  <a:pt x="1017295" y="431637"/>
                  <a:pt x="999111" y="435101"/>
                  <a:pt x="986988" y="435967"/>
                </a:cubicBezTo>
                <a:cubicBezTo>
                  <a:pt x="958413" y="438565"/>
                  <a:pt x="930704" y="436833"/>
                  <a:pt x="901263" y="435101"/>
                </a:cubicBezTo>
                <a:cubicBezTo>
                  <a:pt x="878750" y="433369"/>
                  <a:pt x="857102" y="429040"/>
                  <a:pt x="834588" y="426442"/>
                </a:cubicBezTo>
                <a:cubicBezTo>
                  <a:pt x="825929" y="425576"/>
                  <a:pt x="813807" y="431637"/>
                  <a:pt x="825929" y="435967"/>
                </a:cubicBezTo>
                <a:cubicBezTo>
                  <a:pt x="850175" y="444626"/>
                  <a:pt x="879615" y="445492"/>
                  <a:pt x="905593" y="447224"/>
                </a:cubicBezTo>
                <a:cubicBezTo>
                  <a:pt x="919447" y="448090"/>
                  <a:pt x="932436" y="448956"/>
                  <a:pt x="946291" y="449821"/>
                </a:cubicBezTo>
                <a:cubicBezTo>
                  <a:pt x="967938" y="450687"/>
                  <a:pt x="1006904" y="458481"/>
                  <a:pt x="1027686" y="449821"/>
                </a:cubicBezTo>
                <a:cubicBezTo>
                  <a:pt x="1035479" y="446358"/>
                  <a:pt x="1035479" y="440296"/>
                  <a:pt x="1028552" y="436833"/>
                </a:cubicBezTo>
                <a:close/>
                <a:moveTo>
                  <a:pt x="214597" y="678421"/>
                </a:moveTo>
                <a:cubicBezTo>
                  <a:pt x="225854" y="677555"/>
                  <a:pt x="201609" y="680153"/>
                  <a:pt x="214597" y="678421"/>
                </a:cubicBezTo>
                <a:lnTo>
                  <a:pt x="214597" y="678421"/>
                </a:lnTo>
                <a:close/>
                <a:moveTo>
                  <a:pt x="241440" y="405660"/>
                </a:moveTo>
                <a:lnTo>
                  <a:pt x="241440" y="405660"/>
                </a:lnTo>
                <a:cubicBezTo>
                  <a:pt x="196413" y="414319"/>
                  <a:pt x="149654" y="415185"/>
                  <a:pt x="103761" y="415185"/>
                </a:cubicBezTo>
                <a:cubicBezTo>
                  <a:pt x="82113" y="415185"/>
                  <a:pt x="60466" y="415185"/>
                  <a:pt x="38818" y="416917"/>
                </a:cubicBezTo>
                <a:cubicBezTo>
                  <a:pt x="32756" y="417783"/>
                  <a:pt x="19768" y="419515"/>
                  <a:pt x="25829" y="429040"/>
                </a:cubicBezTo>
                <a:cubicBezTo>
                  <a:pt x="31024" y="436833"/>
                  <a:pt x="48343" y="435101"/>
                  <a:pt x="57002" y="435101"/>
                </a:cubicBezTo>
                <a:cubicBezTo>
                  <a:pt x="105493" y="434235"/>
                  <a:pt x="154850" y="427308"/>
                  <a:pt x="203341" y="424710"/>
                </a:cubicBezTo>
                <a:cubicBezTo>
                  <a:pt x="219793" y="423844"/>
                  <a:pt x="244904" y="426442"/>
                  <a:pt x="260490" y="418649"/>
                </a:cubicBezTo>
                <a:cubicBezTo>
                  <a:pt x="279540" y="408258"/>
                  <a:pt x="249234" y="403928"/>
                  <a:pt x="241440" y="405660"/>
                </a:cubicBezTo>
                <a:close/>
                <a:moveTo>
                  <a:pt x="261356" y="494849"/>
                </a:moveTo>
                <a:lnTo>
                  <a:pt x="261356" y="494849"/>
                </a:lnTo>
                <a:cubicBezTo>
                  <a:pt x="239709" y="513899"/>
                  <a:pt x="304652" y="510435"/>
                  <a:pt x="310713" y="510435"/>
                </a:cubicBezTo>
                <a:cubicBezTo>
                  <a:pt x="341886" y="509569"/>
                  <a:pt x="373925" y="510435"/>
                  <a:pt x="405097" y="511301"/>
                </a:cubicBezTo>
                <a:cubicBezTo>
                  <a:pt x="414622" y="511301"/>
                  <a:pt x="513336" y="521692"/>
                  <a:pt x="517665" y="506971"/>
                </a:cubicBezTo>
                <a:cubicBezTo>
                  <a:pt x="521995" y="493117"/>
                  <a:pt x="489956" y="499178"/>
                  <a:pt x="483895" y="500044"/>
                </a:cubicBezTo>
                <a:cubicBezTo>
                  <a:pt x="458784" y="503508"/>
                  <a:pt x="433672" y="502642"/>
                  <a:pt x="408561" y="501776"/>
                </a:cubicBezTo>
                <a:cubicBezTo>
                  <a:pt x="378254" y="500044"/>
                  <a:pt x="347947" y="497446"/>
                  <a:pt x="316774" y="496581"/>
                </a:cubicBezTo>
                <a:cubicBezTo>
                  <a:pt x="304652" y="495715"/>
                  <a:pt x="272613" y="485324"/>
                  <a:pt x="261356" y="494849"/>
                </a:cubicBezTo>
                <a:close/>
                <a:moveTo>
                  <a:pt x="277809" y="434235"/>
                </a:moveTo>
                <a:lnTo>
                  <a:pt x="277809" y="434235"/>
                </a:lnTo>
                <a:cubicBezTo>
                  <a:pt x="281272" y="443760"/>
                  <a:pt x="298591" y="437699"/>
                  <a:pt x="304652" y="435967"/>
                </a:cubicBezTo>
                <a:cubicBezTo>
                  <a:pt x="337556" y="430771"/>
                  <a:pt x="370461" y="431637"/>
                  <a:pt x="403365" y="432503"/>
                </a:cubicBezTo>
                <a:cubicBezTo>
                  <a:pt x="436270" y="433369"/>
                  <a:pt x="468309" y="432503"/>
                  <a:pt x="501213" y="435101"/>
                </a:cubicBezTo>
                <a:cubicBezTo>
                  <a:pt x="509872" y="435967"/>
                  <a:pt x="546240" y="442894"/>
                  <a:pt x="541045" y="424710"/>
                </a:cubicBezTo>
                <a:cubicBezTo>
                  <a:pt x="458784" y="427308"/>
                  <a:pt x="373925" y="413453"/>
                  <a:pt x="292529" y="422112"/>
                </a:cubicBezTo>
                <a:cubicBezTo>
                  <a:pt x="289066" y="422978"/>
                  <a:pt x="275211" y="428174"/>
                  <a:pt x="277809" y="434235"/>
                </a:cubicBezTo>
                <a:close/>
                <a:moveTo>
                  <a:pt x="293395" y="422112"/>
                </a:moveTo>
                <a:cubicBezTo>
                  <a:pt x="334959" y="417783"/>
                  <a:pt x="286468" y="422978"/>
                  <a:pt x="293395" y="422112"/>
                </a:cubicBezTo>
                <a:lnTo>
                  <a:pt x="293395" y="422112"/>
                </a:lnTo>
                <a:close/>
                <a:moveTo>
                  <a:pt x="214597" y="678421"/>
                </a:moveTo>
                <a:cubicBezTo>
                  <a:pt x="175631" y="681885"/>
                  <a:pt x="139263" y="686215"/>
                  <a:pt x="100297" y="686215"/>
                </a:cubicBezTo>
                <a:cubicBezTo>
                  <a:pt x="81247" y="686215"/>
                  <a:pt x="59600" y="682751"/>
                  <a:pt x="41415" y="686215"/>
                </a:cubicBezTo>
                <a:cubicBezTo>
                  <a:pt x="35354" y="687081"/>
                  <a:pt x="26695" y="694874"/>
                  <a:pt x="33622" y="700069"/>
                </a:cubicBezTo>
                <a:cubicBezTo>
                  <a:pt x="39684" y="706131"/>
                  <a:pt x="50940" y="704399"/>
                  <a:pt x="58734" y="704399"/>
                </a:cubicBezTo>
                <a:cubicBezTo>
                  <a:pt x="102029" y="704399"/>
                  <a:pt x="144459" y="702667"/>
                  <a:pt x="187754" y="701801"/>
                </a:cubicBezTo>
                <a:cubicBezTo>
                  <a:pt x="204206" y="701801"/>
                  <a:pt x="231915" y="705265"/>
                  <a:pt x="245770" y="694874"/>
                </a:cubicBezTo>
                <a:cubicBezTo>
                  <a:pt x="263088" y="679287"/>
                  <a:pt x="221524" y="678421"/>
                  <a:pt x="214597" y="678421"/>
                </a:cubicBezTo>
                <a:close/>
                <a:moveTo>
                  <a:pt x="106359" y="774537"/>
                </a:moveTo>
                <a:cubicBezTo>
                  <a:pt x="128872" y="775403"/>
                  <a:pt x="152252" y="775403"/>
                  <a:pt x="174765" y="777135"/>
                </a:cubicBezTo>
                <a:cubicBezTo>
                  <a:pt x="192084" y="778867"/>
                  <a:pt x="213731" y="788392"/>
                  <a:pt x="231049" y="783196"/>
                </a:cubicBezTo>
                <a:cubicBezTo>
                  <a:pt x="240575" y="780599"/>
                  <a:pt x="245770" y="766744"/>
                  <a:pt x="232781" y="765012"/>
                </a:cubicBezTo>
                <a:cubicBezTo>
                  <a:pt x="211134" y="762415"/>
                  <a:pt x="188620" y="765878"/>
                  <a:pt x="166106" y="763281"/>
                </a:cubicBezTo>
                <a:cubicBezTo>
                  <a:pt x="140995" y="760683"/>
                  <a:pt x="115018" y="761549"/>
                  <a:pt x="89906" y="760683"/>
                </a:cubicBezTo>
                <a:cubicBezTo>
                  <a:pt x="76052" y="759817"/>
                  <a:pt x="36220" y="746828"/>
                  <a:pt x="24963" y="755487"/>
                </a:cubicBezTo>
                <a:lnTo>
                  <a:pt x="24963" y="755487"/>
                </a:lnTo>
                <a:cubicBezTo>
                  <a:pt x="718" y="776269"/>
                  <a:pt x="95968" y="774537"/>
                  <a:pt x="106359" y="774537"/>
                </a:cubicBezTo>
                <a:close/>
                <a:moveTo>
                  <a:pt x="20634" y="736437"/>
                </a:moveTo>
                <a:lnTo>
                  <a:pt x="20634" y="736437"/>
                </a:lnTo>
                <a:cubicBezTo>
                  <a:pt x="27561" y="747694"/>
                  <a:pt x="49209" y="740767"/>
                  <a:pt x="60466" y="739901"/>
                </a:cubicBezTo>
                <a:cubicBezTo>
                  <a:pt x="87309" y="739035"/>
                  <a:pt x="114152" y="737303"/>
                  <a:pt x="140995" y="737303"/>
                </a:cubicBezTo>
                <a:cubicBezTo>
                  <a:pt x="166972" y="737303"/>
                  <a:pt x="192950" y="738169"/>
                  <a:pt x="218927" y="737303"/>
                </a:cubicBezTo>
                <a:cubicBezTo>
                  <a:pt x="242306" y="736437"/>
                  <a:pt x="242306" y="709594"/>
                  <a:pt x="223256" y="718253"/>
                </a:cubicBezTo>
                <a:cubicBezTo>
                  <a:pt x="216329" y="721717"/>
                  <a:pt x="219793" y="719985"/>
                  <a:pt x="223256" y="718253"/>
                </a:cubicBezTo>
                <a:cubicBezTo>
                  <a:pt x="208536" y="725180"/>
                  <a:pt x="189486" y="721717"/>
                  <a:pt x="173899" y="722583"/>
                </a:cubicBezTo>
                <a:cubicBezTo>
                  <a:pt x="146190" y="723449"/>
                  <a:pt x="119347" y="723449"/>
                  <a:pt x="91638" y="723449"/>
                </a:cubicBezTo>
                <a:cubicBezTo>
                  <a:pt x="89040" y="724315"/>
                  <a:pt x="8511" y="718253"/>
                  <a:pt x="20634" y="736437"/>
                </a:cubicBezTo>
                <a:close/>
                <a:moveTo>
                  <a:pt x="54404" y="805710"/>
                </a:moveTo>
                <a:cubicBezTo>
                  <a:pt x="78649" y="805710"/>
                  <a:pt x="102895" y="808308"/>
                  <a:pt x="127140" y="811771"/>
                </a:cubicBezTo>
                <a:cubicBezTo>
                  <a:pt x="151386" y="815235"/>
                  <a:pt x="174765" y="816967"/>
                  <a:pt x="199011" y="820430"/>
                </a:cubicBezTo>
                <a:cubicBezTo>
                  <a:pt x="215463" y="822162"/>
                  <a:pt x="232781" y="834285"/>
                  <a:pt x="246636" y="820430"/>
                </a:cubicBezTo>
                <a:cubicBezTo>
                  <a:pt x="259625" y="807442"/>
                  <a:pt x="223256" y="809174"/>
                  <a:pt x="218061" y="809174"/>
                </a:cubicBezTo>
                <a:cubicBezTo>
                  <a:pt x="198145" y="810040"/>
                  <a:pt x="177363" y="806576"/>
                  <a:pt x="157447" y="803978"/>
                </a:cubicBezTo>
                <a:cubicBezTo>
                  <a:pt x="135799" y="801381"/>
                  <a:pt x="115018" y="797051"/>
                  <a:pt x="93370" y="794453"/>
                </a:cubicBezTo>
                <a:cubicBezTo>
                  <a:pt x="76918" y="791856"/>
                  <a:pt x="51806" y="782331"/>
                  <a:pt x="35354" y="790124"/>
                </a:cubicBezTo>
                <a:lnTo>
                  <a:pt x="35354" y="790124"/>
                </a:lnTo>
                <a:cubicBezTo>
                  <a:pt x="33622" y="790990"/>
                  <a:pt x="33622" y="790990"/>
                  <a:pt x="35354" y="790124"/>
                </a:cubicBezTo>
                <a:cubicBezTo>
                  <a:pt x="11109" y="801381"/>
                  <a:pt x="46611" y="805710"/>
                  <a:pt x="54404" y="805710"/>
                </a:cubicBezTo>
                <a:close/>
                <a:moveTo>
                  <a:pt x="179961" y="639456"/>
                </a:moveTo>
                <a:cubicBezTo>
                  <a:pt x="147922" y="640321"/>
                  <a:pt x="105493" y="646383"/>
                  <a:pt x="84711" y="646383"/>
                </a:cubicBezTo>
                <a:cubicBezTo>
                  <a:pt x="73454" y="646383"/>
                  <a:pt x="35354" y="639456"/>
                  <a:pt x="28427" y="648115"/>
                </a:cubicBezTo>
                <a:cubicBezTo>
                  <a:pt x="17170" y="661969"/>
                  <a:pt x="39684" y="668031"/>
                  <a:pt x="48343" y="667165"/>
                </a:cubicBezTo>
                <a:cubicBezTo>
                  <a:pt x="91638" y="663701"/>
                  <a:pt x="134934" y="665433"/>
                  <a:pt x="178229" y="660237"/>
                </a:cubicBezTo>
                <a:cubicBezTo>
                  <a:pt x="187754" y="659371"/>
                  <a:pt x="221524" y="661969"/>
                  <a:pt x="222390" y="649846"/>
                </a:cubicBezTo>
                <a:cubicBezTo>
                  <a:pt x="223256" y="642919"/>
                  <a:pt x="203341" y="638590"/>
                  <a:pt x="179961" y="639456"/>
                </a:cubicBezTo>
                <a:close/>
                <a:moveTo>
                  <a:pt x="1500472" y="623869"/>
                </a:moveTo>
                <a:cubicBezTo>
                  <a:pt x="1493545" y="612612"/>
                  <a:pt x="1471898" y="619540"/>
                  <a:pt x="1460641" y="620406"/>
                </a:cubicBezTo>
                <a:cubicBezTo>
                  <a:pt x="1433797" y="621271"/>
                  <a:pt x="1406954" y="623003"/>
                  <a:pt x="1380111" y="623003"/>
                </a:cubicBezTo>
                <a:cubicBezTo>
                  <a:pt x="1354134" y="623003"/>
                  <a:pt x="1328157" y="622137"/>
                  <a:pt x="1302179" y="623003"/>
                </a:cubicBezTo>
                <a:cubicBezTo>
                  <a:pt x="1278800" y="623003"/>
                  <a:pt x="1278800" y="650712"/>
                  <a:pt x="1297850" y="642053"/>
                </a:cubicBezTo>
                <a:cubicBezTo>
                  <a:pt x="1304777" y="638590"/>
                  <a:pt x="1301313" y="640321"/>
                  <a:pt x="1297850" y="642053"/>
                </a:cubicBezTo>
                <a:cubicBezTo>
                  <a:pt x="1312570" y="635126"/>
                  <a:pt x="1331620" y="638590"/>
                  <a:pt x="1347206" y="637724"/>
                </a:cubicBezTo>
                <a:cubicBezTo>
                  <a:pt x="1374916" y="636858"/>
                  <a:pt x="1401759" y="636858"/>
                  <a:pt x="1429468" y="636858"/>
                </a:cubicBezTo>
                <a:cubicBezTo>
                  <a:pt x="1432932" y="635992"/>
                  <a:pt x="1512595" y="642053"/>
                  <a:pt x="1500472" y="623869"/>
                </a:cubicBezTo>
                <a:close/>
                <a:moveTo>
                  <a:pt x="242306" y="331192"/>
                </a:moveTo>
                <a:cubicBezTo>
                  <a:pt x="241440" y="332058"/>
                  <a:pt x="241440" y="332058"/>
                  <a:pt x="242306" y="331192"/>
                </a:cubicBezTo>
                <a:cubicBezTo>
                  <a:pt x="235379" y="337253"/>
                  <a:pt x="202475" y="332058"/>
                  <a:pt x="194681" y="332924"/>
                </a:cubicBezTo>
                <a:cubicBezTo>
                  <a:pt x="165240" y="332924"/>
                  <a:pt x="135799" y="333790"/>
                  <a:pt x="105493" y="334655"/>
                </a:cubicBezTo>
                <a:cubicBezTo>
                  <a:pt x="84711" y="335521"/>
                  <a:pt x="57868" y="332058"/>
                  <a:pt x="37952" y="338985"/>
                </a:cubicBezTo>
                <a:cubicBezTo>
                  <a:pt x="14572" y="345912"/>
                  <a:pt x="33622" y="358035"/>
                  <a:pt x="48343" y="355437"/>
                </a:cubicBezTo>
                <a:cubicBezTo>
                  <a:pt x="98565" y="345912"/>
                  <a:pt x="147922" y="348510"/>
                  <a:pt x="198145" y="350242"/>
                </a:cubicBezTo>
                <a:cubicBezTo>
                  <a:pt x="215463" y="350242"/>
                  <a:pt x="244904" y="354571"/>
                  <a:pt x="261356" y="347644"/>
                </a:cubicBezTo>
                <a:cubicBezTo>
                  <a:pt x="277809" y="339851"/>
                  <a:pt x="252697" y="322533"/>
                  <a:pt x="242306" y="331192"/>
                </a:cubicBezTo>
                <a:close/>
                <a:moveTo>
                  <a:pt x="533252" y="384012"/>
                </a:moveTo>
                <a:cubicBezTo>
                  <a:pt x="471772" y="382280"/>
                  <a:pt x="408561" y="379683"/>
                  <a:pt x="346216" y="384012"/>
                </a:cubicBezTo>
                <a:cubicBezTo>
                  <a:pt x="353143" y="383146"/>
                  <a:pt x="366997" y="382280"/>
                  <a:pt x="346216" y="384012"/>
                </a:cubicBezTo>
                <a:cubicBezTo>
                  <a:pt x="334959" y="384878"/>
                  <a:pt x="285602" y="382280"/>
                  <a:pt x="282138" y="396135"/>
                </a:cubicBezTo>
                <a:cubicBezTo>
                  <a:pt x="277809" y="412587"/>
                  <a:pt x="320238" y="398733"/>
                  <a:pt x="328031" y="397867"/>
                </a:cubicBezTo>
                <a:cubicBezTo>
                  <a:pt x="355740" y="394403"/>
                  <a:pt x="383450" y="393537"/>
                  <a:pt x="410293" y="393537"/>
                </a:cubicBezTo>
                <a:cubicBezTo>
                  <a:pt x="438868" y="392671"/>
                  <a:pt x="469175" y="388342"/>
                  <a:pt x="496884" y="395269"/>
                </a:cubicBezTo>
                <a:cubicBezTo>
                  <a:pt x="508140" y="397867"/>
                  <a:pt x="520263" y="399599"/>
                  <a:pt x="532386" y="398733"/>
                </a:cubicBezTo>
                <a:cubicBezTo>
                  <a:pt x="549704" y="397001"/>
                  <a:pt x="551436" y="384878"/>
                  <a:pt x="533252" y="384012"/>
                </a:cubicBezTo>
                <a:close/>
                <a:moveTo>
                  <a:pt x="778304" y="584037"/>
                </a:moveTo>
                <a:cubicBezTo>
                  <a:pt x="773109" y="597892"/>
                  <a:pt x="834588" y="593562"/>
                  <a:pt x="841515" y="593562"/>
                </a:cubicBezTo>
                <a:cubicBezTo>
                  <a:pt x="862297" y="594428"/>
                  <a:pt x="883945" y="594428"/>
                  <a:pt x="904727" y="595294"/>
                </a:cubicBezTo>
                <a:cubicBezTo>
                  <a:pt x="919447" y="595294"/>
                  <a:pt x="954084" y="602221"/>
                  <a:pt x="966206" y="593562"/>
                </a:cubicBezTo>
                <a:cubicBezTo>
                  <a:pt x="969670" y="590965"/>
                  <a:pt x="967938" y="592696"/>
                  <a:pt x="966206" y="593562"/>
                </a:cubicBezTo>
                <a:cubicBezTo>
                  <a:pt x="968804" y="591831"/>
                  <a:pt x="974865" y="567585"/>
                  <a:pt x="975731" y="563256"/>
                </a:cubicBezTo>
                <a:cubicBezTo>
                  <a:pt x="977463" y="551999"/>
                  <a:pt x="951486" y="554596"/>
                  <a:pt x="946291" y="555462"/>
                </a:cubicBezTo>
                <a:cubicBezTo>
                  <a:pt x="911654" y="558926"/>
                  <a:pt x="875286" y="564121"/>
                  <a:pt x="840649" y="558060"/>
                </a:cubicBezTo>
                <a:cubicBezTo>
                  <a:pt x="831125" y="556328"/>
                  <a:pt x="805147" y="543340"/>
                  <a:pt x="800818" y="559792"/>
                </a:cubicBezTo>
                <a:cubicBezTo>
                  <a:pt x="799086" y="567585"/>
                  <a:pt x="831990" y="566719"/>
                  <a:pt x="836320" y="567585"/>
                </a:cubicBezTo>
                <a:cubicBezTo>
                  <a:pt x="844979" y="568451"/>
                  <a:pt x="949754" y="572781"/>
                  <a:pt x="949754" y="576244"/>
                </a:cubicBezTo>
                <a:cubicBezTo>
                  <a:pt x="949754" y="587501"/>
                  <a:pt x="867493" y="584037"/>
                  <a:pt x="858834" y="584037"/>
                </a:cubicBezTo>
                <a:cubicBezTo>
                  <a:pt x="844979" y="584037"/>
                  <a:pt x="784365" y="565853"/>
                  <a:pt x="778304" y="584037"/>
                </a:cubicBezTo>
                <a:close/>
                <a:moveTo>
                  <a:pt x="1029418" y="469737"/>
                </a:moveTo>
                <a:cubicBezTo>
                  <a:pt x="1021625" y="460212"/>
                  <a:pt x="981793" y="469737"/>
                  <a:pt x="971402" y="470603"/>
                </a:cubicBezTo>
                <a:cubicBezTo>
                  <a:pt x="929838" y="474933"/>
                  <a:pt x="883079" y="470603"/>
                  <a:pt x="841515" y="462810"/>
                </a:cubicBezTo>
                <a:cubicBezTo>
                  <a:pt x="837186" y="461944"/>
                  <a:pt x="807745" y="448956"/>
                  <a:pt x="810343" y="466274"/>
                </a:cubicBezTo>
                <a:cubicBezTo>
                  <a:pt x="812075" y="479262"/>
                  <a:pt x="857968" y="477530"/>
                  <a:pt x="867493" y="478396"/>
                </a:cubicBezTo>
                <a:cubicBezTo>
                  <a:pt x="915984" y="481860"/>
                  <a:pt x="962743" y="490519"/>
                  <a:pt x="1012100" y="485324"/>
                </a:cubicBezTo>
                <a:cubicBezTo>
                  <a:pt x="1019893" y="485324"/>
                  <a:pt x="1037211" y="479262"/>
                  <a:pt x="1029418" y="469737"/>
                </a:cubicBezTo>
                <a:close/>
                <a:moveTo>
                  <a:pt x="1012966" y="486190"/>
                </a:moveTo>
                <a:cubicBezTo>
                  <a:pt x="974000" y="489653"/>
                  <a:pt x="1020759" y="485324"/>
                  <a:pt x="1012966" y="486190"/>
                </a:cubicBezTo>
                <a:lnTo>
                  <a:pt x="1012966" y="486190"/>
                </a:lnTo>
                <a:close/>
                <a:moveTo>
                  <a:pt x="321104" y="365828"/>
                </a:moveTo>
                <a:cubicBezTo>
                  <a:pt x="344484" y="363231"/>
                  <a:pt x="366997" y="361499"/>
                  <a:pt x="390377" y="360633"/>
                </a:cubicBezTo>
                <a:cubicBezTo>
                  <a:pt x="415488" y="359767"/>
                  <a:pt x="440600" y="360633"/>
                  <a:pt x="465711" y="363231"/>
                </a:cubicBezTo>
                <a:cubicBezTo>
                  <a:pt x="481297" y="364962"/>
                  <a:pt x="515068" y="375353"/>
                  <a:pt x="526325" y="360633"/>
                </a:cubicBezTo>
                <a:cubicBezTo>
                  <a:pt x="534118" y="350242"/>
                  <a:pt x="500347" y="351974"/>
                  <a:pt x="496884" y="351974"/>
                </a:cubicBezTo>
                <a:cubicBezTo>
                  <a:pt x="469175" y="351108"/>
                  <a:pt x="440600" y="351108"/>
                  <a:pt x="412890" y="351108"/>
                </a:cubicBezTo>
                <a:cubicBezTo>
                  <a:pt x="391243" y="351108"/>
                  <a:pt x="368729" y="351974"/>
                  <a:pt x="347081" y="350242"/>
                </a:cubicBezTo>
                <a:cubicBezTo>
                  <a:pt x="334093" y="349376"/>
                  <a:pt x="312445" y="343315"/>
                  <a:pt x="300322" y="351108"/>
                </a:cubicBezTo>
                <a:cubicBezTo>
                  <a:pt x="281272" y="362365"/>
                  <a:pt x="315043" y="366694"/>
                  <a:pt x="321104" y="365828"/>
                </a:cubicBezTo>
                <a:close/>
                <a:moveTo>
                  <a:pt x="494286" y="212562"/>
                </a:moveTo>
                <a:cubicBezTo>
                  <a:pt x="470906" y="211696"/>
                  <a:pt x="446661" y="209965"/>
                  <a:pt x="423281" y="208233"/>
                </a:cubicBezTo>
                <a:cubicBezTo>
                  <a:pt x="399902" y="206501"/>
                  <a:pt x="376522" y="203903"/>
                  <a:pt x="353143" y="204769"/>
                </a:cubicBezTo>
                <a:cubicBezTo>
                  <a:pt x="339288" y="204769"/>
                  <a:pt x="304652" y="196110"/>
                  <a:pt x="293395" y="206501"/>
                </a:cubicBezTo>
                <a:cubicBezTo>
                  <a:pt x="274345" y="223819"/>
                  <a:pt x="309847" y="219490"/>
                  <a:pt x="316774" y="219490"/>
                </a:cubicBezTo>
                <a:cubicBezTo>
                  <a:pt x="338422" y="217758"/>
                  <a:pt x="360070" y="218624"/>
                  <a:pt x="381718" y="219490"/>
                </a:cubicBezTo>
                <a:cubicBezTo>
                  <a:pt x="425013" y="220356"/>
                  <a:pt x="472638" y="229880"/>
                  <a:pt x="515068" y="225551"/>
                </a:cubicBezTo>
                <a:cubicBezTo>
                  <a:pt x="517665" y="225551"/>
                  <a:pt x="528057" y="221221"/>
                  <a:pt x="523727" y="216892"/>
                </a:cubicBezTo>
                <a:cubicBezTo>
                  <a:pt x="519397" y="210830"/>
                  <a:pt x="500347" y="212562"/>
                  <a:pt x="494286" y="212562"/>
                </a:cubicBezTo>
                <a:close/>
                <a:moveTo>
                  <a:pt x="510738" y="283567"/>
                </a:moveTo>
                <a:cubicBezTo>
                  <a:pt x="487359" y="281835"/>
                  <a:pt x="463979" y="278371"/>
                  <a:pt x="440600" y="276640"/>
                </a:cubicBezTo>
                <a:cubicBezTo>
                  <a:pt x="397304" y="273176"/>
                  <a:pt x="344484" y="265383"/>
                  <a:pt x="302054" y="273176"/>
                </a:cubicBezTo>
                <a:cubicBezTo>
                  <a:pt x="296859" y="274042"/>
                  <a:pt x="291663" y="282701"/>
                  <a:pt x="298591" y="286165"/>
                </a:cubicBezTo>
                <a:cubicBezTo>
                  <a:pt x="306384" y="289628"/>
                  <a:pt x="315043" y="287896"/>
                  <a:pt x="323702" y="287896"/>
                </a:cubicBezTo>
                <a:cubicBezTo>
                  <a:pt x="346216" y="287030"/>
                  <a:pt x="369595" y="286165"/>
                  <a:pt x="392109" y="287030"/>
                </a:cubicBezTo>
                <a:cubicBezTo>
                  <a:pt x="416354" y="287030"/>
                  <a:pt x="441466" y="287896"/>
                  <a:pt x="465711" y="289628"/>
                </a:cubicBezTo>
                <a:cubicBezTo>
                  <a:pt x="487359" y="291360"/>
                  <a:pt x="506409" y="298287"/>
                  <a:pt x="528057" y="300885"/>
                </a:cubicBezTo>
                <a:cubicBezTo>
                  <a:pt x="533252" y="301751"/>
                  <a:pt x="540179" y="295690"/>
                  <a:pt x="536716" y="290494"/>
                </a:cubicBezTo>
                <a:cubicBezTo>
                  <a:pt x="532386" y="282701"/>
                  <a:pt x="516800" y="284433"/>
                  <a:pt x="510738" y="283567"/>
                </a:cubicBezTo>
                <a:close/>
                <a:moveTo>
                  <a:pt x="332361" y="323399"/>
                </a:moveTo>
                <a:cubicBezTo>
                  <a:pt x="357472" y="323399"/>
                  <a:pt x="382584" y="320801"/>
                  <a:pt x="407695" y="321667"/>
                </a:cubicBezTo>
                <a:cubicBezTo>
                  <a:pt x="430209" y="322533"/>
                  <a:pt x="452722" y="322533"/>
                  <a:pt x="475236" y="325130"/>
                </a:cubicBezTo>
                <a:cubicBezTo>
                  <a:pt x="479566" y="325996"/>
                  <a:pt x="532386" y="340717"/>
                  <a:pt x="528057" y="324265"/>
                </a:cubicBezTo>
                <a:cubicBezTo>
                  <a:pt x="524593" y="311276"/>
                  <a:pt x="452722" y="313874"/>
                  <a:pt x="444929" y="313008"/>
                </a:cubicBezTo>
                <a:cubicBezTo>
                  <a:pt x="419818" y="312142"/>
                  <a:pt x="394706" y="311276"/>
                  <a:pt x="370461" y="310410"/>
                </a:cubicBezTo>
                <a:cubicBezTo>
                  <a:pt x="354875" y="310410"/>
                  <a:pt x="310713" y="302617"/>
                  <a:pt x="297725" y="313874"/>
                </a:cubicBezTo>
                <a:cubicBezTo>
                  <a:pt x="282138" y="327728"/>
                  <a:pt x="328897" y="323399"/>
                  <a:pt x="332361" y="323399"/>
                </a:cubicBezTo>
                <a:close/>
                <a:moveTo>
                  <a:pt x="278674" y="235076"/>
                </a:moveTo>
                <a:cubicBezTo>
                  <a:pt x="267418" y="254126"/>
                  <a:pt x="377388" y="255858"/>
                  <a:pt x="388645" y="256724"/>
                </a:cubicBezTo>
                <a:cubicBezTo>
                  <a:pt x="414622" y="259321"/>
                  <a:pt x="441466" y="261053"/>
                  <a:pt x="468309" y="263651"/>
                </a:cubicBezTo>
                <a:cubicBezTo>
                  <a:pt x="478700" y="264517"/>
                  <a:pt x="495152" y="272310"/>
                  <a:pt x="504677" y="263651"/>
                </a:cubicBezTo>
                <a:cubicBezTo>
                  <a:pt x="509006" y="259321"/>
                  <a:pt x="503811" y="256724"/>
                  <a:pt x="500347" y="255858"/>
                </a:cubicBezTo>
                <a:cubicBezTo>
                  <a:pt x="466577" y="245467"/>
                  <a:pt x="425013" y="249796"/>
                  <a:pt x="389511" y="245467"/>
                </a:cubicBezTo>
                <a:cubicBezTo>
                  <a:pt x="378254" y="243735"/>
                  <a:pt x="286468" y="222087"/>
                  <a:pt x="278674" y="235076"/>
                </a:cubicBezTo>
                <a:close/>
                <a:moveTo>
                  <a:pt x="61331" y="845542"/>
                </a:moveTo>
                <a:cubicBezTo>
                  <a:pt x="84711" y="847274"/>
                  <a:pt x="108091" y="849006"/>
                  <a:pt x="130604" y="851603"/>
                </a:cubicBezTo>
                <a:cubicBezTo>
                  <a:pt x="150520" y="853335"/>
                  <a:pt x="171302" y="855933"/>
                  <a:pt x="191218" y="857665"/>
                </a:cubicBezTo>
                <a:cubicBezTo>
                  <a:pt x="201609" y="858531"/>
                  <a:pt x="233647" y="871519"/>
                  <a:pt x="240575" y="862860"/>
                </a:cubicBezTo>
                <a:cubicBezTo>
                  <a:pt x="255295" y="845542"/>
                  <a:pt x="230184" y="844676"/>
                  <a:pt x="218061" y="847274"/>
                </a:cubicBezTo>
                <a:cubicBezTo>
                  <a:pt x="198145" y="851603"/>
                  <a:pt x="177363" y="846408"/>
                  <a:pt x="157447" y="843810"/>
                </a:cubicBezTo>
                <a:cubicBezTo>
                  <a:pt x="133202" y="840346"/>
                  <a:pt x="108956" y="839481"/>
                  <a:pt x="84711" y="836017"/>
                </a:cubicBezTo>
                <a:cubicBezTo>
                  <a:pt x="70856" y="834285"/>
                  <a:pt x="38818" y="821296"/>
                  <a:pt x="25829" y="829090"/>
                </a:cubicBezTo>
                <a:lnTo>
                  <a:pt x="25829" y="829090"/>
                </a:lnTo>
                <a:cubicBezTo>
                  <a:pt x="24097" y="829956"/>
                  <a:pt x="24097" y="829956"/>
                  <a:pt x="25829" y="829090"/>
                </a:cubicBezTo>
                <a:cubicBezTo>
                  <a:pt x="4181" y="842944"/>
                  <a:pt x="57868" y="845542"/>
                  <a:pt x="61331" y="845542"/>
                </a:cubicBezTo>
                <a:close/>
                <a:moveTo>
                  <a:pt x="1299581" y="987551"/>
                </a:moveTo>
                <a:cubicBezTo>
                  <a:pt x="1301313" y="985819"/>
                  <a:pt x="1300447" y="986685"/>
                  <a:pt x="1299581" y="987551"/>
                </a:cubicBezTo>
                <a:cubicBezTo>
                  <a:pt x="1307375" y="980624"/>
                  <a:pt x="1341145" y="985819"/>
                  <a:pt x="1350670" y="985819"/>
                </a:cubicBezTo>
                <a:cubicBezTo>
                  <a:pt x="1381843" y="984953"/>
                  <a:pt x="1412150" y="983221"/>
                  <a:pt x="1443322" y="982355"/>
                </a:cubicBezTo>
                <a:cubicBezTo>
                  <a:pt x="1452847" y="982355"/>
                  <a:pt x="1486618" y="989283"/>
                  <a:pt x="1489216" y="976294"/>
                </a:cubicBezTo>
                <a:cubicBezTo>
                  <a:pt x="1492679" y="952915"/>
                  <a:pt x="1458909" y="964171"/>
                  <a:pt x="1447652" y="967635"/>
                </a:cubicBezTo>
                <a:cubicBezTo>
                  <a:pt x="1400893" y="980624"/>
                  <a:pt x="1339413" y="974562"/>
                  <a:pt x="1291788" y="969367"/>
                </a:cubicBezTo>
                <a:cubicBezTo>
                  <a:pt x="1283995" y="968501"/>
                  <a:pt x="1252822" y="963305"/>
                  <a:pt x="1251091" y="975428"/>
                </a:cubicBezTo>
                <a:cubicBezTo>
                  <a:pt x="1248493" y="989283"/>
                  <a:pt x="1291788" y="994478"/>
                  <a:pt x="1299581" y="987551"/>
                </a:cubicBezTo>
                <a:close/>
                <a:moveTo>
                  <a:pt x="1499606" y="906156"/>
                </a:moveTo>
                <a:cubicBezTo>
                  <a:pt x="1499606" y="906156"/>
                  <a:pt x="1498740" y="907021"/>
                  <a:pt x="1498740" y="907021"/>
                </a:cubicBezTo>
                <a:cubicBezTo>
                  <a:pt x="1498740" y="907021"/>
                  <a:pt x="1498740" y="907021"/>
                  <a:pt x="1498740" y="907021"/>
                </a:cubicBezTo>
                <a:cubicBezTo>
                  <a:pt x="1499606" y="907021"/>
                  <a:pt x="1499606" y="906156"/>
                  <a:pt x="1499606" y="906156"/>
                </a:cubicBezTo>
                <a:close/>
                <a:moveTo>
                  <a:pt x="1278800" y="1024785"/>
                </a:moveTo>
                <a:lnTo>
                  <a:pt x="1278800" y="1024785"/>
                </a:lnTo>
                <a:cubicBezTo>
                  <a:pt x="1276202" y="1028249"/>
                  <a:pt x="1277934" y="1025651"/>
                  <a:pt x="1278800" y="1024785"/>
                </a:cubicBezTo>
                <a:close/>
                <a:moveTo>
                  <a:pt x="1481422" y="887106"/>
                </a:moveTo>
                <a:cubicBezTo>
                  <a:pt x="1462372" y="889703"/>
                  <a:pt x="1445054" y="893167"/>
                  <a:pt x="1425138" y="892301"/>
                </a:cubicBezTo>
                <a:cubicBezTo>
                  <a:pt x="1374050" y="889703"/>
                  <a:pt x="1323827" y="887106"/>
                  <a:pt x="1272738" y="895765"/>
                </a:cubicBezTo>
                <a:cubicBezTo>
                  <a:pt x="1255420" y="898362"/>
                  <a:pt x="1265811" y="912217"/>
                  <a:pt x="1279666" y="911351"/>
                </a:cubicBezTo>
                <a:cubicBezTo>
                  <a:pt x="1306509" y="910485"/>
                  <a:pt x="1333352" y="909619"/>
                  <a:pt x="1360195" y="909619"/>
                </a:cubicBezTo>
                <a:cubicBezTo>
                  <a:pt x="1382709" y="909619"/>
                  <a:pt x="1405222" y="911351"/>
                  <a:pt x="1427736" y="911351"/>
                </a:cubicBezTo>
                <a:cubicBezTo>
                  <a:pt x="1442456" y="911351"/>
                  <a:pt x="1486618" y="917412"/>
                  <a:pt x="1497875" y="907021"/>
                </a:cubicBezTo>
                <a:lnTo>
                  <a:pt x="1497875" y="907021"/>
                </a:lnTo>
                <a:cubicBezTo>
                  <a:pt x="1497875" y="907021"/>
                  <a:pt x="1497875" y="907021"/>
                  <a:pt x="1497875" y="907021"/>
                </a:cubicBezTo>
                <a:cubicBezTo>
                  <a:pt x="1514327" y="893167"/>
                  <a:pt x="1493545" y="885374"/>
                  <a:pt x="1481422" y="887106"/>
                </a:cubicBezTo>
                <a:close/>
                <a:moveTo>
                  <a:pt x="2853888" y="818699"/>
                </a:moveTo>
                <a:cubicBezTo>
                  <a:pt x="2840900" y="818699"/>
                  <a:pt x="2804531" y="810906"/>
                  <a:pt x="2793275" y="820430"/>
                </a:cubicBezTo>
                <a:cubicBezTo>
                  <a:pt x="2766432" y="842944"/>
                  <a:pt x="2843497" y="837749"/>
                  <a:pt x="2850425" y="836883"/>
                </a:cubicBezTo>
                <a:cubicBezTo>
                  <a:pt x="2897184" y="835151"/>
                  <a:pt x="2943943" y="832553"/>
                  <a:pt x="2989836" y="828224"/>
                </a:cubicBezTo>
                <a:lnTo>
                  <a:pt x="2989836" y="808308"/>
                </a:lnTo>
                <a:cubicBezTo>
                  <a:pt x="2971652" y="809174"/>
                  <a:pt x="2951736" y="814369"/>
                  <a:pt x="2941346" y="815235"/>
                </a:cubicBezTo>
                <a:cubicBezTo>
                  <a:pt x="2912770" y="818699"/>
                  <a:pt x="2883329" y="818699"/>
                  <a:pt x="2853888" y="818699"/>
                </a:cubicBezTo>
                <a:close/>
                <a:moveTo>
                  <a:pt x="1278800" y="1024785"/>
                </a:moveTo>
                <a:cubicBezTo>
                  <a:pt x="1280532" y="1023919"/>
                  <a:pt x="1279666" y="1024785"/>
                  <a:pt x="1278800" y="1024785"/>
                </a:cubicBezTo>
                <a:cubicBezTo>
                  <a:pt x="1285727" y="1018724"/>
                  <a:pt x="1318631" y="1023919"/>
                  <a:pt x="1326425" y="1023053"/>
                </a:cubicBezTo>
                <a:cubicBezTo>
                  <a:pt x="1355865" y="1023053"/>
                  <a:pt x="1385307" y="1022187"/>
                  <a:pt x="1415613" y="1021321"/>
                </a:cubicBezTo>
                <a:cubicBezTo>
                  <a:pt x="1436395" y="1020456"/>
                  <a:pt x="1463238" y="1023919"/>
                  <a:pt x="1483154" y="1016992"/>
                </a:cubicBezTo>
                <a:cubicBezTo>
                  <a:pt x="1506534" y="1010065"/>
                  <a:pt x="1487484" y="997942"/>
                  <a:pt x="1472763" y="1000540"/>
                </a:cubicBezTo>
                <a:cubicBezTo>
                  <a:pt x="1422541" y="1010065"/>
                  <a:pt x="1373184" y="1007467"/>
                  <a:pt x="1322961" y="1005735"/>
                </a:cubicBezTo>
                <a:cubicBezTo>
                  <a:pt x="1305643" y="1005735"/>
                  <a:pt x="1276202" y="1001406"/>
                  <a:pt x="1259750" y="1008333"/>
                </a:cubicBezTo>
                <a:cubicBezTo>
                  <a:pt x="1243297" y="1016992"/>
                  <a:pt x="1268409" y="1034310"/>
                  <a:pt x="1278800" y="1024785"/>
                </a:cubicBezTo>
                <a:close/>
                <a:moveTo>
                  <a:pt x="1298716" y="641187"/>
                </a:moveTo>
                <a:lnTo>
                  <a:pt x="1298716" y="641187"/>
                </a:lnTo>
                <a:cubicBezTo>
                  <a:pt x="1293520" y="643785"/>
                  <a:pt x="1296118" y="642053"/>
                  <a:pt x="1298716" y="641187"/>
                </a:cubicBezTo>
                <a:close/>
                <a:moveTo>
                  <a:pt x="1306509" y="681019"/>
                </a:moveTo>
                <a:cubicBezTo>
                  <a:pt x="1295252" y="681885"/>
                  <a:pt x="1319497" y="680153"/>
                  <a:pt x="1306509" y="681019"/>
                </a:cubicBezTo>
                <a:lnTo>
                  <a:pt x="1306509" y="681019"/>
                </a:lnTo>
                <a:close/>
                <a:moveTo>
                  <a:pt x="2817520" y="851603"/>
                </a:moveTo>
                <a:cubicBezTo>
                  <a:pt x="2809727" y="851603"/>
                  <a:pt x="2785482" y="866324"/>
                  <a:pt x="2801068" y="873251"/>
                </a:cubicBezTo>
                <a:cubicBezTo>
                  <a:pt x="2813191" y="878446"/>
                  <a:pt x="2841766" y="881044"/>
                  <a:pt x="2853888" y="877581"/>
                </a:cubicBezTo>
                <a:cubicBezTo>
                  <a:pt x="2867743" y="873251"/>
                  <a:pt x="2859084" y="875849"/>
                  <a:pt x="2854755" y="877581"/>
                </a:cubicBezTo>
                <a:cubicBezTo>
                  <a:pt x="2874670" y="872385"/>
                  <a:pt x="2896318" y="875849"/>
                  <a:pt x="2917100" y="875849"/>
                </a:cubicBezTo>
                <a:cubicBezTo>
                  <a:pt x="2940479" y="875849"/>
                  <a:pt x="2962993" y="872385"/>
                  <a:pt x="2986372" y="869787"/>
                </a:cubicBezTo>
                <a:cubicBezTo>
                  <a:pt x="2987239" y="869787"/>
                  <a:pt x="2988104" y="869787"/>
                  <a:pt x="2990702" y="868921"/>
                </a:cubicBezTo>
                <a:lnTo>
                  <a:pt x="2990702" y="848140"/>
                </a:lnTo>
                <a:cubicBezTo>
                  <a:pt x="2975982" y="849871"/>
                  <a:pt x="2959529" y="855067"/>
                  <a:pt x="2949138" y="855067"/>
                </a:cubicBezTo>
                <a:cubicBezTo>
                  <a:pt x="2904977" y="855933"/>
                  <a:pt x="2860816" y="849006"/>
                  <a:pt x="2817520" y="851603"/>
                </a:cubicBezTo>
                <a:close/>
                <a:moveTo>
                  <a:pt x="1306509" y="681019"/>
                </a:moveTo>
                <a:cubicBezTo>
                  <a:pt x="1345475" y="677555"/>
                  <a:pt x="1381843" y="673226"/>
                  <a:pt x="1420809" y="673226"/>
                </a:cubicBezTo>
                <a:cubicBezTo>
                  <a:pt x="1439859" y="673226"/>
                  <a:pt x="1461506" y="676690"/>
                  <a:pt x="1479691" y="673226"/>
                </a:cubicBezTo>
                <a:cubicBezTo>
                  <a:pt x="1485752" y="672360"/>
                  <a:pt x="1494411" y="664567"/>
                  <a:pt x="1487484" y="659371"/>
                </a:cubicBezTo>
                <a:cubicBezTo>
                  <a:pt x="1481422" y="653310"/>
                  <a:pt x="1470166" y="655042"/>
                  <a:pt x="1462372" y="655042"/>
                </a:cubicBezTo>
                <a:cubicBezTo>
                  <a:pt x="1419077" y="655042"/>
                  <a:pt x="1376648" y="656774"/>
                  <a:pt x="1333352" y="657640"/>
                </a:cubicBezTo>
                <a:cubicBezTo>
                  <a:pt x="1316900" y="657640"/>
                  <a:pt x="1289191" y="654176"/>
                  <a:pt x="1275336" y="664567"/>
                </a:cubicBezTo>
                <a:cubicBezTo>
                  <a:pt x="1258018" y="680153"/>
                  <a:pt x="1300447" y="681885"/>
                  <a:pt x="1306509" y="681019"/>
                </a:cubicBezTo>
                <a:close/>
                <a:moveTo>
                  <a:pt x="588670" y="914815"/>
                </a:moveTo>
                <a:cubicBezTo>
                  <a:pt x="608586" y="914815"/>
                  <a:pt x="630234" y="913949"/>
                  <a:pt x="650149" y="917412"/>
                </a:cubicBezTo>
                <a:cubicBezTo>
                  <a:pt x="664004" y="920010"/>
                  <a:pt x="684786" y="931267"/>
                  <a:pt x="696043" y="918278"/>
                </a:cubicBezTo>
                <a:cubicBezTo>
                  <a:pt x="705568" y="907887"/>
                  <a:pt x="624172" y="905290"/>
                  <a:pt x="613781" y="904424"/>
                </a:cubicBezTo>
                <a:cubicBezTo>
                  <a:pt x="593865" y="902692"/>
                  <a:pt x="573950" y="901826"/>
                  <a:pt x="553168" y="900960"/>
                </a:cubicBezTo>
                <a:cubicBezTo>
                  <a:pt x="545375" y="900960"/>
                  <a:pt x="513336" y="893167"/>
                  <a:pt x="505543" y="900094"/>
                </a:cubicBezTo>
                <a:cubicBezTo>
                  <a:pt x="506409" y="899228"/>
                  <a:pt x="507274" y="899228"/>
                  <a:pt x="505543" y="900094"/>
                </a:cubicBezTo>
                <a:lnTo>
                  <a:pt x="505543" y="900094"/>
                </a:lnTo>
                <a:cubicBezTo>
                  <a:pt x="487359" y="918278"/>
                  <a:pt x="581743" y="914815"/>
                  <a:pt x="588670" y="914815"/>
                </a:cubicBezTo>
                <a:close/>
                <a:moveTo>
                  <a:pt x="290797" y="868921"/>
                </a:moveTo>
                <a:cubicBezTo>
                  <a:pt x="343618" y="861128"/>
                  <a:pt x="407695" y="861128"/>
                  <a:pt x="460515" y="869787"/>
                </a:cubicBezTo>
                <a:cubicBezTo>
                  <a:pt x="467443" y="870653"/>
                  <a:pt x="508140" y="878446"/>
                  <a:pt x="508140" y="865458"/>
                </a:cubicBezTo>
                <a:cubicBezTo>
                  <a:pt x="508140" y="851603"/>
                  <a:pt x="456186" y="857665"/>
                  <a:pt x="447527" y="857665"/>
                </a:cubicBezTo>
                <a:cubicBezTo>
                  <a:pt x="390377" y="857665"/>
                  <a:pt x="333227" y="851603"/>
                  <a:pt x="276077" y="856799"/>
                </a:cubicBezTo>
                <a:lnTo>
                  <a:pt x="276077" y="856799"/>
                </a:lnTo>
                <a:cubicBezTo>
                  <a:pt x="270015" y="857665"/>
                  <a:pt x="254429" y="856799"/>
                  <a:pt x="250966" y="863726"/>
                </a:cubicBezTo>
                <a:cubicBezTo>
                  <a:pt x="244038" y="881044"/>
                  <a:pt x="286468" y="868921"/>
                  <a:pt x="290797" y="868921"/>
                </a:cubicBezTo>
                <a:close/>
                <a:moveTo>
                  <a:pt x="145325" y="897496"/>
                </a:moveTo>
                <a:cubicBezTo>
                  <a:pt x="172168" y="897496"/>
                  <a:pt x="202475" y="893167"/>
                  <a:pt x="228452" y="897496"/>
                </a:cubicBezTo>
                <a:cubicBezTo>
                  <a:pt x="246636" y="900960"/>
                  <a:pt x="253563" y="879312"/>
                  <a:pt x="233647" y="878446"/>
                </a:cubicBezTo>
                <a:cubicBezTo>
                  <a:pt x="215463" y="877581"/>
                  <a:pt x="198145" y="884508"/>
                  <a:pt x="179961" y="884508"/>
                </a:cubicBezTo>
                <a:cubicBezTo>
                  <a:pt x="152252" y="885374"/>
                  <a:pt x="122811" y="885374"/>
                  <a:pt x="95102" y="881910"/>
                </a:cubicBezTo>
                <a:cubicBezTo>
                  <a:pt x="82979" y="880178"/>
                  <a:pt x="39684" y="863726"/>
                  <a:pt x="29293" y="873251"/>
                </a:cubicBezTo>
                <a:lnTo>
                  <a:pt x="29293" y="873251"/>
                </a:lnTo>
                <a:cubicBezTo>
                  <a:pt x="16304" y="885374"/>
                  <a:pt x="68259" y="889703"/>
                  <a:pt x="74320" y="889703"/>
                </a:cubicBezTo>
                <a:cubicBezTo>
                  <a:pt x="97700" y="893167"/>
                  <a:pt x="121079" y="897496"/>
                  <a:pt x="145325" y="897496"/>
                </a:cubicBezTo>
                <a:close/>
                <a:moveTo>
                  <a:pt x="40549" y="965037"/>
                </a:moveTo>
                <a:cubicBezTo>
                  <a:pt x="60466" y="966769"/>
                  <a:pt x="79515" y="968501"/>
                  <a:pt x="99431" y="970233"/>
                </a:cubicBezTo>
                <a:cubicBezTo>
                  <a:pt x="142727" y="974562"/>
                  <a:pt x="186022" y="977160"/>
                  <a:pt x="229318" y="977160"/>
                </a:cubicBezTo>
                <a:cubicBezTo>
                  <a:pt x="240575" y="977160"/>
                  <a:pt x="247502" y="958976"/>
                  <a:pt x="231915" y="958110"/>
                </a:cubicBezTo>
                <a:cubicBezTo>
                  <a:pt x="211134" y="958110"/>
                  <a:pt x="191218" y="964171"/>
                  <a:pt x="169570" y="963305"/>
                </a:cubicBezTo>
                <a:cubicBezTo>
                  <a:pt x="145325" y="962440"/>
                  <a:pt x="120213" y="959842"/>
                  <a:pt x="95968" y="956378"/>
                </a:cubicBezTo>
                <a:cubicBezTo>
                  <a:pt x="76052" y="953781"/>
                  <a:pt x="53538" y="943390"/>
                  <a:pt x="34488" y="946853"/>
                </a:cubicBezTo>
                <a:cubicBezTo>
                  <a:pt x="14572" y="950317"/>
                  <a:pt x="29293" y="964171"/>
                  <a:pt x="40549" y="965037"/>
                </a:cubicBezTo>
                <a:close/>
                <a:moveTo>
                  <a:pt x="2880732" y="800515"/>
                </a:moveTo>
                <a:cubicBezTo>
                  <a:pt x="2880732" y="800515"/>
                  <a:pt x="2880732" y="800515"/>
                  <a:pt x="2880732" y="800515"/>
                </a:cubicBezTo>
                <a:cubicBezTo>
                  <a:pt x="2868609" y="802246"/>
                  <a:pt x="2874670" y="801381"/>
                  <a:pt x="2880732" y="800515"/>
                </a:cubicBezTo>
                <a:close/>
                <a:moveTo>
                  <a:pt x="491688" y="946853"/>
                </a:moveTo>
                <a:cubicBezTo>
                  <a:pt x="499481" y="956378"/>
                  <a:pt x="539313" y="946853"/>
                  <a:pt x="549704" y="945987"/>
                </a:cubicBezTo>
                <a:cubicBezTo>
                  <a:pt x="591268" y="941658"/>
                  <a:pt x="638027" y="945987"/>
                  <a:pt x="679591" y="953781"/>
                </a:cubicBezTo>
                <a:cubicBezTo>
                  <a:pt x="683920" y="954646"/>
                  <a:pt x="713361" y="967635"/>
                  <a:pt x="710763" y="950317"/>
                </a:cubicBezTo>
                <a:cubicBezTo>
                  <a:pt x="709031" y="937328"/>
                  <a:pt x="663138" y="939060"/>
                  <a:pt x="653613" y="938194"/>
                </a:cubicBezTo>
                <a:cubicBezTo>
                  <a:pt x="605122" y="934730"/>
                  <a:pt x="558363" y="926071"/>
                  <a:pt x="509006" y="931267"/>
                </a:cubicBezTo>
                <a:cubicBezTo>
                  <a:pt x="501213" y="932133"/>
                  <a:pt x="483895" y="938194"/>
                  <a:pt x="491688" y="946853"/>
                </a:cubicBezTo>
                <a:close/>
                <a:moveTo>
                  <a:pt x="219793" y="921742"/>
                </a:moveTo>
                <a:cubicBezTo>
                  <a:pt x="195547" y="924340"/>
                  <a:pt x="170436" y="926071"/>
                  <a:pt x="146190" y="926071"/>
                </a:cubicBezTo>
                <a:cubicBezTo>
                  <a:pt x="123677" y="926071"/>
                  <a:pt x="102029" y="922608"/>
                  <a:pt x="79515" y="920876"/>
                </a:cubicBezTo>
                <a:cubicBezTo>
                  <a:pt x="71722" y="920010"/>
                  <a:pt x="38818" y="908753"/>
                  <a:pt x="33622" y="916546"/>
                </a:cubicBezTo>
                <a:cubicBezTo>
                  <a:pt x="18902" y="940792"/>
                  <a:pt x="126274" y="935596"/>
                  <a:pt x="140129" y="935596"/>
                </a:cubicBezTo>
                <a:cubicBezTo>
                  <a:pt x="162643" y="935596"/>
                  <a:pt x="186022" y="932999"/>
                  <a:pt x="209402" y="933865"/>
                </a:cubicBezTo>
                <a:cubicBezTo>
                  <a:pt x="223256" y="934730"/>
                  <a:pt x="244038" y="939926"/>
                  <a:pt x="255295" y="929535"/>
                </a:cubicBezTo>
                <a:cubicBezTo>
                  <a:pt x="274345" y="912217"/>
                  <a:pt x="224122" y="920876"/>
                  <a:pt x="219793" y="921742"/>
                </a:cubicBezTo>
                <a:close/>
                <a:moveTo>
                  <a:pt x="1299581" y="987551"/>
                </a:moveTo>
                <a:cubicBezTo>
                  <a:pt x="1299581" y="987551"/>
                  <a:pt x="1299581" y="987551"/>
                  <a:pt x="1299581" y="987551"/>
                </a:cubicBezTo>
                <a:cubicBezTo>
                  <a:pt x="1296984" y="989283"/>
                  <a:pt x="1297850" y="988417"/>
                  <a:pt x="1299581" y="987551"/>
                </a:cubicBezTo>
                <a:close/>
                <a:moveTo>
                  <a:pt x="493420" y="980624"/>
                </a:moveTo>
                <a:cubicBezTo>
                  <a:pt x="504677" y="985819"/>
                  <a:pt x="522861" y="982355"/>
                  <a:pt x="534984" y="981490"/>
                </a:cubicBezTo>
                <a:cubicBezTo>
                  <a:pt x="563559" y="978892"/>
                  <a:pt x="591268" y="980624"/>
                  <a:pt x="620709" y="982355"/>
                </a:cubicBezTo>
                <a:cubicBezTo>
                  <a:pt x="643222" y="984087"/>
                  <a:pt x="664870" y="988417"/>
                  <a:pt x="687384" y="991015"/>
                </a:cubicBezTo>
                <a:cubicBezTo>
                  <a:pt x="696043" y="991881"/>
                  <a:pt x="708166" y="985819"/>
                  <a:pt x="696043" y="981490"/>
                </a:cubicBezTo>
                <a:cubicBezTo>
                  <a:pt x="671797" y="972831"/>
                  <a:pt x="642356" y="971965"/>
                  <a:pt x="616379" y="970233"/>
                </a:cubicBezTo>
                <a:cubicBezTo>
                  <a:pt x="602524" y="969367"/>
                  <a:pt x="589536" y="968501"/>
                  <a:pt x="575682" y="967635"/>
                </a:cubicBezTo>
                <a:cubicBezTo>
                  <a:pt x="554034" y="966769"/>
                  <a:pt x="515068" y="958976"/>
                  <a:pt x="494286" y="967635"/>
                </a:cubicBezTo>
                <a:cubicBezTo>
                  <a:pt x="486493" y="971099"/>
                  <a:pt x="485627" y="977160"/>
                  <a:pt x="493420" y="980624"/>
                </a:cubicBezTo>
                <a:close/>
                <a:moveTo>
                  <a:pt x="1015563" y="1227408"/>
                </a:moveTo>
                <a:cubicBezTo>
                  <a:pt x="1040675" y="1223944"/>
                  <a:pt x="1065786" y="1223944"/>
                  <a:pt x="1090897" y="1225676"/>
                </a:cubicBezTo>
                <a:cubicBezTo>
                  <a:pt x="1103886" y="1226542"/>
                  <a:pt x="1249359" y="1244726"/>
                  <a:pt x="1251956" y="1231737"/>
                </a:cubicBezTo>
                <a:cubicBezTo>
                  <a:pt x="1259750" y="1214419"/>
                  <a:pt x="1223381" y="1220480"/>
                  <a:pt x="1215588" y="1221346"/>
                </a:cubicBezTo>
                <a:cubicBezTo>
                  <a:pt x="1184416" y="1223078"/>
                  <a:pt x="1152377" y="1218749"/>
                  <a:pt x="1121204" y="1217017"/>
                </a:cubicBezTo>
                <a:cubicBezTo>
                  <a:pt x="1091763" y="1215285"/>
                  <a:pt x="1061456" y="1217017"/>
                  <a:pt x="1031150" y="1214419"/>
                </a:cubicBezTo>
                <a:cubicBezTo>
                  <a:pt x="1019893" y="1213553"/>
                  <a:pt x="986122" y="1206626"/>
                  <a:pt x="978329" y="1218749"/>
                </a:cubicBezTo>
                <a:cubicBezTo>
                  <a:pt x="970536" y="1232603"/>
                  <a:pt x="1011234" y="1227408"/>
                  <a:pt x="1015563" y="1227408"/>
                </a:cubicBezTo>
                <a:close/>
                <a:moveTo>
                  <a:pt x="948888" y="1113108"/>
                </a:moveTo>
                <a:cubicBezTo>
                  <a:pt x="930704" y="1110510"/>
                  <a:pt x="911654" y="1113108"/>
                  <a:pt x="893470" y="1113974"/>
                </a:cubicBezTo>
                <a:cubicBezTo>
                  <a:pt x="854504" y="1115706"/>
                  <a:pt x="811209" y="1117437"/>
                  <a:pt x="774841" y="1103583"/>
                </a:cubicBezTo>
                <a:cubicBezTo>
                  <a:pt x="767047" y="1100119"/>
                  <a:pt x="735875" y="1104449"/>
                  <a:pt x="754059" y="1113974"/>
                </a:cubicBezTo>
                <a:cubicBezTo>
                  <a:pt x="771377" y="1123499"/>
                  <a:pt x="798220" y="1120901"/>
                  <a:pt x="817270" y="1122633"/>
                </a:cubicBezTo>
                <a:cubicBezTo>
                  <a:pt x="858834" y="1125230"/>
                  <a:pt x="901263" y="1133024"/>
                  <a:pt x="942827" y="1127828"/>
                </a:cubicBezTo>
                <a:lnTo>
                  <a:pt x="942827" y="1127828"/>
                </a:lnTo>
                <a:cubicBezTo>
                  <a:pt x="944559" y="1127828"/>
                  <a:pt x="944559" y="1127828"/>
                  <a:pt x="942827" y="1127828"/>
                </a:cubicBezTo>
                <a:cubicBezTo>
                  <a:pt x="950620" y="1126096"/>
                  <a:pt x="964475" y="1115706"/>
                  <a:pt x="948888" y="1113108"/>
                </a:cubicBezTo>
                <a:close/>
              </a:path>
            </a:pathLst>
          </a:custGeom>
          <a:solidFill>
            <a:srgbClr val="482400">
              <a:alpha val="100000"/>
            </a:srgbClr>
          </a:solidFill>
          <a:ln w="8653">
            <a:noFill/>
          </a:ln>
        </p:spPr>
        <p:txBody>
          <a:bodyPr/>
          <a:p>
            <a:endParaRPr lang="en-GB" altLang="en-US"/>
          </a:p>
        </p:txBody>
      </p:sp>
      <p:pic>
        <p:nvPicPr>
          <p:cNvPr id="5" name="drawing"/>
          <p:cNvPicPr>
            <a:picLocks noChangeAspect="1"/>
          </p:cNvPicPr>
          <p:nvPr/>
        </p:nvPicPr>
        <p:blipFill>
          <a:blip r:embed="rId3"/>
          <a:srcRect/>
          <a:stretch>
            <a:fillRect/>
          </a:stretch>
        </p:blipFill>
        <p:spPr>
          <a:xfrm>
            <a:off x="9063037" y="94297"/>
            <a:ext cx="2524125" cy="16852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p:cNvSpPr txBox="1"/>
          <p:nvPr/>
        </p:nvSpPr>
        <p:spPr>
          <a:xfrm>
            <a:off x="2863850" y="-123825"/>
            <a:ext cx="6096000" cy="1304925"/>
          </a:xfrm>
          <a:prstGeom prst="rect">
            <a:avLst/>
          </a:prstGeom>
          <a:noFill/>
        </p:spPr>
        <p:txBody>
          <a:bodyPr wrap="square">
            <a:spAutoFit/>
          </a:bodyPr>
          <a:lstStyle/>
          <a:p>
            <a:pPr marR="0" defTabSz="914400" eaLnBrk="1" fontAlgn="auto" hangingPunct="1">
              <a:lnSpc>
                <a:spcPct val="150000"/>
              </a:lnSpc>
              <a:spcBef>
                <a:spcPts val="0"/>
              </a:spcBef>
              <a:spcAft>
                <a:spcPts val="0"/>
              </a:spcAft>
              <a:buClrTx/>
              <a:buSzTx/>
              <a:buFontTx/>
              <a:buNone/>
              <a:defRPr/>
            </a:pPr>
            <a:r>
              <a:rPr kumimoji="0" lang="en-US" b="1" kern="1200" cap="none" spc="500" normalizeH="0" baseline="0" noProof="0" dirty="0">
                <a:solidFill>
                  <a:srgbClr val="E6DFD2"/>
                </a:solidFill>
                <a:latin typeface="Rod" pitchFamily="49" charset="-79"/>
                <a:ea typeface="SimHei" pitchFamily="49" charset="-122"/>
                <a:cs typeface="Rod" pitchFamily="49" charset="-79"/>
              </a:rPr>
              <a:t>INTERGRATING EMOTIONAL INTELLIGENCE &amp; MINDFULNESS FOR STUDENT SUSCCESS</a:t>
            </a:r>
            <a:endParaRPr kumimoji="0" lang="en-GB" sz="1600" kern="1200" cap="none" spc="500" normalizeH="0" baseline="0" noProof="0" dirty="0">
              <a:solidFill>
                <a:srgbClr val="E6DFD2"/>
              </a:solidFill>
              <a:latin typeface="Rod" pitchFamily="49" charset="-79"/>
              <a:ea typeface="SimHei" pitchFamily="49" charset="-122"/>
              <a:cs typeface="Rod" pitchFamily="49" charset="-79"/>
            </a:endParaRPr>
          </a:p>
        </p:txBody>
      </p:sp>
      <p:sp>
        <p:nvSpPr>
          <p:cNvPr id="9" name="TextBox 8"/>
          <p:cNvSpPr txBox="1"/>
          <p:nvPr/>
        </p:nvSpPr>
        <p:spPr>
          <a:xfrm>
            <a:off x="265126" y="1407912"/>
            <a:ext cx="7639050" cy="646331"/>
          </a:xfrm>
          <a:prstGeom prst="rect">
            <a:avLst/>
          </a:prstGeom>
          <a:noFill/>
        </p:spPr>
        <p:txBody>
          <a:bodyPr wrap="square">
            <a:spAutoFit/>
          </a:bodyPr>
          <a:lstStyle/>
          <a:p>
            <a:pPr marR="0" defTabSz="914400" eaLnBrk="1" fontAlgn="auto" hangingPunct="1">
              <a:spcBef>
                <a:spcPts val="0"/>
              </a:spcBef>
              <a:spcAft>
                <a:spcPts val="0"/>
              </a:spcAft>
              <a:buClrTx/>
              <a:buSzTx/>
              <a:buFontTx/>
              <a:buNone/>
              <a:defRPr/>
            </a:pPr>
            <a:r>
              <a:rPr kumimoji="0" lang="en-US" b="1" kern="0" cap="none" spc="0" normalizeH="0" baseline="0" noProof="0" dirty="0">
                <a:solidFill>
                  <a:srgbClr val="156082"/>
                </a:solidFill>
                <a:highlight>
                  <a:srgbClr val="D3D3D3"/>
                </a:highlight>
                <a:latin typeface="Arial" panose="020B0604020202020204" pitchFamily="34" charset="0"/>
                <a:ea typeface="Arial" panose="020B0604020202020204" pitchFamily="34" charset="0"/>
                <a:cs typeface="+mn-cs"/>
              </a:rPr>
              <a:t>"If you are tuned out of your own emotions, you will be poor at reading them in other people."</a:t>
            </a:r>
            <a:endParaRPr kumimoji="0" lang="en-GB" kern="1200" cap="none" spc="0" normalizeH="0" baseline="0" noProof="0" dirty="0">
              <a:latin typeface="+mn-lt"/>
              <a:ea typeface="+mn-ea"/>
              <a:cs typeface="+mn-cs"/>
            </a:endParaRPr>
          </a:p>
        </p:txBody>
      </p:sp>
      <p:sp>
        <p:nvSpPr>
          <p:cNvPr id="11" name="TextBox 10"/>
          <p:cNvSpPr txBox="1"/>
          <p:nvPr/>
        </p:nvSpPr>
        <p:spPr>
          <a:xfrm>
            <a:off x="32385" y="2179540"/>
            <a:ext cx="11873202" cy="954107"/>
          </a:xfrm>
          <a:prstGeom prst="rect">
            <a:avLst/>
          </a:prstGeom>
          <a:noFill/>
        </p:spPr>
        <p:txBody>
          <a:bodyPr wrap="square">
            <a:spAutoFit/>
          </a:bodyPr>
          <a:lstStyle/>
          <a:p>
            <a:pPr marR="0" defTabSz="914400" eaLnBrk="1" fontAlgn="auto" hangingPunct="1">
              <a:spcBef>
                <a:spcPts val="0"/>
              </a:spcBef>
              <a:spcAft>
                <a:spcPts val="0"/>
              </a:spcAft>
              <a:buClrTx/>
              <a:buSzTx/>
              <a:buFontTx/>
              <a:buNone/>
              <a:defRPr/>
            </a:pPr>
            <a:r>
              <a:rPr kumimoji="0" lang="en-US" sz="1400" b="1" kern="1200" cap="none" spc="0" normalizeH="0" baseline="0" noProof="0" dirty="0">
                <a:solidFill>
                  <a:srgbClr val="0070C0"/>
                </a:solidFill>
                <a:highlight>
                  <a:srgbClr val="D3D3D3"/>
                </a:highlight>
                <a:latin typeface="Arial" panose="020B0604020202020204" pitchFamily="34" charset="0"/>
                <a:ea typeface="SimHei" pitchFamily="49" charset="-122"/>
                <a:cs typeface="Times New Roman" panose="02020603050405020304" pitchFamily="18" charset="0"/>
              </a:rPr>
              <a:t>INTRODUCTION</a:t>
            </a:r>
            <a:r>
              <a:rPr kumimoji="0" lang="en-US" sz="1400" b="1" kern="1200" cap="none" spc="0" normalizeH="0" baseline="0" noProof="0" dirty="0">
                <a:solidFill>
                  <a:srgbClr val="0070C0"/>
                </a:solidFill>
                <a:latin typeface="Arial" panose="020B0604020202020204" pitchFamily="34" charset="0"/>
                <a:ea typeface="SimHei" pitchFamily="49" charset="-122"/>
                <a:cs typeface="Times New Roman" panose="02020603050405020304" pitchFamily="18" charset="0"/>
              </a:rPr>
              <a:t> </a:t>
            </a:r>
            <a:endParaRPr kumimoji="0" lang="en-GB" sz="1400" b="1" kern="1200" cap="none" spc="0" normalizeH="0" baseline="0" noProof="0" dirty="0">
              <a:solidFill>
                <a:srgbClr val="E6DFD2"/>
              </a:solidFill>
              <a:latin typeface="Arial" panose="020B0604020202020204" pitchFamily="34" charset="0"/>
              <a:ea typeface="SimHei" pitchFamily="49" charset="-122"/>
              <a:cs typeface="Times New Roman" panose="02020603050405020304" pitchFamily="18" charset="0"/>
            </a:endParaRPr>
          </a:p>
          <a:p>
            <a:pPr marR="0" defTabSz="914400" eaLnBrk="1" fontAlgn="auto" hangingPunct="1">
              <a:spcBef>
                <a:spcPts val="0"/>
              </a:spcBef>
              <a:spcAft>
                <a:spcPts val="0"/>
              </a:spcAft>
              <a:buClrTx/>
              <a:buSzTx/>
              <a:buFontTx/>
              <a:buNone/>
              <a:defRPr/>
            </a:pPr>
            <a:r>
              <a:rPr kumimoji="0" lang="en-US" sz="1400" kern="0" cap="none" spc="0" normalizeH="0" baseline="0" noProof="0" dirty="0">
                <a:solidFill>
                  <a:srgbClr val="FFFFFF"/>
                </a:solidFill>
                <a:latin typeface="Arial" panose="020B0604020202020204" pitchFamily="34" charset="0"/>
                <a:ea typeface="Arial" panose="020B0604020202020204" pitchFamily="34" charset="0"/>
                <a:cs typeface="+mn-cs"/>
              </a:rPr>
              <a:t>Emotional well-being plays a vital role in education, especially when it comes to keeping students engaged and helping them succeed academically. This study investigates how mindfulness and emotional intelligence influence a student's awareness of their own feelings. Being in tune with their emotions is essential for understanding others and reaching their academic goals.</a:t>
            </a:r>
            <a:endParaRPr kumimoji="0" lang="en-GB" sz="1400" kern="1200" cap="none" spc="0" normalizeH="0" baseline="0" noProof="0" dirty="0">
              <a:latin typeface="+mn-lt"/>
              <a:ea typeface="+mn-ea"/>
              <a:cs typeface="+mn-cs"/>
            </a:endParaRPr>
          </a:p>
        </p:txBody>
      </p:sp>
      <p:graphicFrame>
        <p:nvGraphicFramePr>
          <p:cNvPr id="12" name="Table 11"/>
          <p:cNvGraphicFramePr>
            <a:graphicFrameLocks noGrp="1"/>
          </p:cNvGraphicFramePr>
          <p:nvPr/>
        </p:nvGraphicFramePr>
        <p:xfrm>
          <a:off x="2670164" y="3587503"/>
          <a:ext cx="5629010" cy="3190983"/>
        </p:xfrm>
        <a:graphic>
          <a:graphicData uri="http://schemas.openxmlformats.org/drawingml/2006/table">
            <a:tbl>
              <a:tblPr firstRow="1" firstCol="1">
                <a:tableStyleId>{5C22544A-7EE6-4342-B048-85BDC9FD1C3A}</a:tableStyleId>
              </a:tblPr>
              <a:tblGrid>
                <a:gridCol w="2814505"/>
                <a:gridCol w="2814505"/>
              </a:tblGrid>
              <a:tr h="1447761">
                <a:tc>
                  <a:txBody>
                    <a:bodyPr/>
                    <a:lstStyle/>
                    <a:p>
                      <a:pPr marL="0" algn="ctr" defTabSz="914400" rtl="0" eaLnBrk="1" latinLnBrk="0" hangingPunct="1">
                        <a:spcAft>
                          <a:spcPts val="0"/>
                        </a:spcAft>
                        <a:buNone/>
                      </a:pPr>
                      <a:endParaRPr lang="en-US" sz="900" kern="1200" dirty="0">
                        <a:solidFill>
                          <a:srgbClr val="0070C0"/>
                        </a:solidFill>
                        <a:effectLst/>
                        <a:highlight>
                          <a:srgbClr val="D3D3D3"/>
                        </a:highlight>
                        <a:latin typeface="Arial" panose="020B0604020202020204" pitchFamily="34" charset="0"/>
                        <a:cs typeface="Arial" panose="020B0604020202020204" pitchFamily="34" charset="0"/>
                      </a:endParaRPr>
                    </a:p>
                    <a:p>
                      <a:pPr marL="0" algn="ctr" defTabSz="914400" rtl="0" eaLnBrk="1" latinLnBrk="0" hangingPunct="1">
                        <a:spcAft>
                          <a:spcPts val="0"/>
                        </a:spcAft>
                        <a:buNone/>
                      </a:pPr>
                      <a:r>
                        <a:rPr lang="en-US" sz="900" kern="1200" dirty="0">
                          <a:solidFill>
                            <a:srgbClr val="0070C0"/>
                          </a:solidFill>
                          <a:effectLst/>
                          <a:highlight>
                            <a:srgbClr val="D3D3D3"/>
                          </a:highlight>
                          <a:latin typeface="Arial" panose="020B0604020202020204" pitchFamily="34" charset="0"/>
                          <a:cs typeface="Arial" panose="020B0604020202020204" pitchFamily="34" charset="0"/>
                        </a:rPr>
                        <a:t>METHOD</a:t>
                      </a:r>
                      <a:endParaRPr lang="en-GB" sz="1200" kern="1200" dirty="0">
                        <a:solidFill>
                          <a:srgbClr val="0070C0"/>
                        </a:solidFill>
                        <a:effectLst/>
                        <a:highlight>
                          <a:srgbClr val="D3D3D3"/>
                        </a:highlight>
                        <a:latin typeface="Arial" panose="020B0604020202020204" pitchFamily="34" charset="0"/>
                        <a:cs typeface="Arial" panose="020B0604020202020204" pitchFamily="34" charset="0"/>
                      </a:endParaRPr>
                    </a:p>
                    <a:p>
                      <a:pPr algn="ctr">
                        <a:spcAft>
                          <a:spcPts val="1200"/>
                        </a:spcAft>
                        <a:buNone/>
                      </a:pPr>
                      <a:r>
                        <a:rPr lang="en-US" sz="800" kern="100" dirty="0">
                          <a:effectLst/>
                        </a:rPr>
                        <a:t>The study conducted a thorough examination of existing psychological theories, gathering information from reliable sources like APA SpyNet and PubMed. It aimed to explore the relationship between emotional self-regulation and mindfulness practices, assessing how these factors together influence students' academic performance and emotional health.</a:t>
                      </a:r>
                      <a:endParaRPr lang="en-GB" sz="1000" kern="100" dirty="0">
                        <a:effectLst/>
                      </a:endParaRPr>
                    </a:p>
                    <a:p>
                      <a:pPr>
                        <a:spcAft>
                          <a:spcPts val="1200"/>
                        </a:spcAft>
                        <a:buNone/>
                      </a:pPr>
                      <a:r>
                        <a:rPr lang="en-US" sz="600" kern="100" dirty="0">
                          <a:effectLst/>
                        </a:rPr>
                        <a:t> </a:t>
                      </a:r>
                      <a:endParaRPr lang="en-GB" sz="1000" kern="100" dirty="0">
                        <a:solidFill>
                          <a:srgbClr val="E6DFD2"/>
                        </a:solidFill>
                        <a:effectLst/>
                        <a:latin typeface="Arial" panose="020B0604020202020204" pitchFamily="34" charset="0"/>
                        <a:ea typeface="Candara" panose="020E0502030303020204" pitchFamily="34" charset="0"/>
                        <a:cs typeface="Times New Roman" panose="02020603050405020304" pitchFamily="18" charset="0"/>
                      </a:endParaRPr>
                    </a:p>
                  </a:txBody>
                  <a:tcPr marL="68580" marR="68580" marT="0" marB="0">
                    <a:solidFill>
                      <a:srgbClr val="482400"/>
                    </a:solidFill>
                  </a:tcPr>
                </a:tc>
                <a:tc>
                  <a:txBody>
                    <a:bodyPr/>
                    <a:lstStyle/>
                    <a:p>
                      <a:pPr marL="0" algn="ctr" defTabSz="914400" rtl="0" eaLnBrk="1" latinLnBrk="0" hangingPunct="1">
                        <a:spcAft>
                          <a:spcPts val="0"/>
                        </a:spcAft>
                        <a:buNone/>
                      </a:pPr>
                      <a:endParaRPr lang="en-US" sz="800" b="1" kern="1200" dirty="0">
                        <a:solidFill>
                          <a:srgbClr val="0070C0"/>
                        </a:solidFill>
                        <a:effectLst/>
                        <a:highlight>
                          <a:srgbClr val="D3D3D3"/>
                        </a:highlight>
                        <a:latin typeface="Arial" panose="020B0604020202020204" pitchFamily="34" charset="0"/>
                        <a:ea typeface="+mn-ea"/>
                        <a:cs typeface="Arial" panose="020B0604020202020204" pitchFamily="34" charset="0"/>
                      </a:endParaRPr>
                    </a:p>
                    <a:p>
                      <a:pPr marL="0" algn="ctr" defTabSz="914400" rtl="0" eaLnBrk="1" latinLnBrk="0" hangingPunct="1">
                        <a:spcAft>
                          <a:spcPts val="0"/>
                        </a:spcAft>
                        <a:buNone/>
                      </a:pPr>
                      <a:r>
                        <a:rPr lang="en-US" sz="900" b="1" kern="1200" dirty="0">
                          <a:solidFill>
                            <a:srgbClr val="0070C0"/>
                          </a:solidFill>
                          <a:effectLst/>
                          <a:highlight>
                            <a:srgbClr val="D3D3D3"/>
                          </a:highlight>
                          <a:latin typeface="Arial" panose="020B0604020202020204" pitchFamily="34" charset="0"/>
                          <a:ea typeface="+mn-ea"/>
                          <a:cs typeface="Arial" panose="020B0604020202020204" pitchFamily="34" charset="0"/>
                        </a:rPr>
                        <a:t>DEVELOPING EMOTIONAL INTELLIGENCE </a:t>
                      </a:r>
                      <a:endParaRPr lang="en-GB" sz="900" b="1" kern="1200" dirty="0">
                        <a:solidFill>
                          <a:srgbClr val="0070C0"/>
                        </a:solidFill>
                        <a:effectLst/>
                        <a:highlight>
                          <a:srgbClr val="D3D3D3"/>
                        </a:highlight>
                        <a:latin typeface="Arial" panose="020B0604020202020204" pitchFamily="34" charset="0"/>
                        <a:ea typeface="+mn-ea"/>
                        <a:cs typeface="Arial" panose="020B0604020202020204" pitchFamily="34" charset="0"/>
                      </a:endParaRPr>
                    </a:p>
                    <a:p>
                      <a:pPr algn="ctr">
                        <a:spcAft>
                          <a:spcPts val="1200"/>
                        </a:spcAft>
                        <a:buNone/>
                      </a:pPr>
                      <a:r>
                        <a:rPr lang="en-US" sz="800" kern="100" dirty="0">
                          <a:effectLst/>
                        </a:rPr>
                        <a:t>Emotional intelligence plays a crucial role in understanding our own feelings and those of others. It starts with being aware of our emotions, which helps us develop empathy towards others. Research shows that students who struggle with self-regulation are 30% less likely to accurately interpret feedback from their peers or pick up on social signals.</a:t>
                      </a:r>
                      <a:endParaRPr lang="en-GB" sz="1000" kern="100" dirty="0">
                        <a:effectLst/>
                      </a:endParaRPr>
                    </a:p>
                    <a:p>
                      <a:pPr>
                        <a:spcAft>
                          <a:spcPts val="1200"/>
                        </a:spcAft>
                        <a:buNone/>
                      </a:pPr>
                      <a:r>
                        <a:rPr lang="en-US" sz="600" kern="100" dirty="0">
                          <a:effectLst/>
                        </a:rPr>
                        <a:t> </a:t>
                      </a:r>
                      <a:endParaRPr lang="en-GB" sz="1000" kern="100" dirty="0">
                        <a:solidFill>
                          <a:srgbClr val="E6DFD2"/>
                        </a:solidFill>
                        <a:effectLst/>
                        <a:latin typeface="Arial" panose="020B0604020202020204" pitchFamily="34" charset="0"/>
                        <a:ea typeface="Candara" panose="020E0502030303020204" pitchFamily="34" charset="0"/>
                        <a:cs typeface="Times New Roman" panose="02020603050405020304" pitchFamily="18" charset="0"/>
                      </a:endParaRPr>
                    </a:p>
                  </a:txBody>
                  <a:tcPr marL="68580" marR="68580" marT="0" marB="0">
                    <a:solidFill>
                      <a:srgbClr val="482400"/>
                    </a:solidFill>
                  </a:tcPr>
                </a:tc>
              </a:tr>
              <a:tr h="1743222">
                <a:tc>
                  <a:txBody>
                    <a:bodyPr/>
                    <a:lstStyle/>
                    <a:p>
                      <a:pPr algn="ctr">
                        <a:spcAft>
                          <a:spcPts val="0"/>
                        </a:spcAft>
                        <a:buNone/>
                      </a:pPr>
                      <a:endParaRPr lang="en-US" sz="900" b="1" kern="1200" dirty="0">
                        <a:solidFill>
                          <a:srgbClr val="0070C0"/>
                        </a:solidFill>
                        <a:effectLst/>
                        <a:highlight>
                          <a:srgbClr val="D3D3D3"/>
                        </a:highlight>
                        <a:latin typeface="Arial" panose="020B0604020202020204" pitchFamily="34" charset="0"/>
                        <a:ea typeface="+mn-ea"/>
                        <a:cs typeface="Arial" panose="020B0604020202020204" pitchFamily="34" charset="0"/>
                      </a:endParaRPr>
                    </a:p>
                    <a:p>
                      <a:pPr algn="ctr">
                        <a:spcAft>
                          <a:spcPts val="0"/>
                        </a:spcAft>
                        <a:buNone/>
                      </a:pPr>
                      <a:r>
                        <a:rPr lang="en-US" sz="900" b="1" kern="1200" dirty="0">
                          <a:solidFill>
                            <a:srgbClr val="0070C0"/>
                          </a:solidFill>
                          <a:effectLst/>
                          <a:highlight>
                            <a:srgbClr val="D3D3D3"/>
                          </a:highlight>
                          <a:latin typeface="Arial" panose="020B0604020202020204" pitchFamily="34" charset="0"/>
                          <a:ea typeface="+mn-ea"/>
                          <a:cs typeface="Arial" panose="020B0604020202020204" pitchFamily="34" charset="0"/>
                        </a:rPr>
                        <a:t>MINDFULNESS FOR STUDENTS</a:t>
                      </a:r>
                      <a:endParaRPr lang="en-GB" sz="900" b="1" kern="1200" dirty="0">
                        <a:solidFill>
                          <a:srgbClr val="0070C0"/>
                        </a:solidFill>
                        <a:effectLst/>
                        <a:highlight>
                          <a:srgbClr val="D3D3D3"/>
                        </a:highlight>
                        <a:latin typeface="Arial" panose="020B0604020202020204" pitchFamily="34" charset="0"/>
                        <a:ea typeface="+mn-ea"/>
                        <a:cs typeface="Arial" panose="020B0604020202020204" pitchFamily="34" charset="0"/>
                      </a:endParaRPr>
                    </a:p>
                    <a:p>
                      <a:pPr algn="ctr">
                        <a:spcAft>
                          <a:spcPts val="1200"/>
                        </a:spcAft>
                        <a:buNone/>
                      </a:pPr>
                      <a:r>
                        <a:rPr lang="en-US" sz="800" kern="100" dirty="0">
                          <a:effectLst/>
                        </a:rPr>
                        <a:t> Mindfulness practices, like Mindfulness-Based Stress Reduction (MBSR), are being used in schools to help students improve their concentration. These techniques often include meditation sessions on campus, which aim to lessen the emotional distractions that can make it hard to focus on challenging subjects. By practicing mindfulness, students can learn to manage their thoughts and feelings better, leading to a more productive learning environment.</a:t>
                      </a:r>
                      <a:endParaRPr lang="en-GB" sz="1000" kern="100" dirty="0">
                        <a:effectLst/>
                      </a:endParaRPr>
                    </a:p>
                    <a:p>
                      <a:pPr algn="ctr">
                        <a:spcAft>
                          <a:spcPts val="1200"/>
                        </a:spcAft>
                        <a:buNone/>
                      </a:pPr>
                      <a:r>
                        <a:rPr lang="en-US" sz="600" kern="100" dirty="0">
                          <a:effectLst/>
                        </a:rPr>
                        <a:t> </a:t>
                      </a:r>
                      <a:endParaRPr lang="en-GB" sz="1000" kern="100" dirty="0">
                        <a:solidFill>
                          <a:srgbClr val="E6DFD2"/>
                        </a:solidFill>
                        <a:effectLst/>
                        <a:latin typeface="Arial" panose="020B0604020202020204" pitchFamily="34" charset="0"/>
                        <a:ea typeface="Candara" panose="020E0502030303020204" pitchFamily="34" charset="0"/>
                        <a:cs typeface="Times New Roman" panose="02020603050405020304" pitchFamily="18" charset="0"/>
                      </a:endParaRPr>
                    </a:p>
                  </a:txBody>
                  <a:tcPr marL="68580" marR="68580" marT="0" marB="0">
                    <a:solidFill>
                      <a:srgbClr val="482400"/>
                    </a:solidFill>
                  </a:tcPr>
                </a:tc>
                <a:tc>
                  <a:txBody>
                    <a:bodyPr/>
                    <a:lstStyle/>
                    <a:p>
                      <a:pPr algn="ctr">
                        <a:spcAft>
                          <a:spcPts val="0"/>
                        </a:spcAft>
                        <a:buNone/>
                      </a:pPr>
                      <a:endParaRPr lang="en-US" sz="900" b="1" kern="1200" dirty="0">
                        <a:solidFill>
                          <a:srgbClr val="0070C0"/>
                        </a:solidFill>
                        <a:effectLst/>
                        <a:highlight>
                          <a:srgbClr val="D3D3D3"/>
                        </a:highlight>
                        <a:latin typeface="Arial" panose="020B0604020202020204" pitchFamily="34" charset="0"/>
                        <a:ea typeface="+mn-ea"/>
                        <a:cs typeface="Arial" panose="020B0604020202020204" pitchFamily="34" charset="0"/>
                      </a:endParaRPr>
                    </a:p>
                    <a:p>
                      <a:pPr algn="ctr">
                        <a:spcAft>
                          <a:spcPts val="0"/>
                        </a:spcAft>
                        <a:buNone/>
                      </a:pPr>
                      <a:r>
                        <a:rPr lang="en-US" sz="900" b="1" kern="1200" dirty="0">
                          <a:solidFill>
                            <a:srgbClr val="0070C0"/>
                          </a:solidFill>
                          <a:effectLst/>
                          <a:highlight>
                            <a:srgbClr val="D3D3D3"/>
                          </a:highlight>
                          <a:latin typeface="Arial" panose="020B0604020202020204" pitchFamily="34" charset="0"/>
                          <a:ea typeface="+mn-ea"/>
                          <a:cs typeface="Arial" panose="020B0604020202020204" pitchFamily="34" charset="0"/>
                        </a:rPr>
                        <a:t>SUCCESS FACTORS </a:t>
                      </a:r>
                      <a:endParaRPr lang="en-GB" sz="900" b="1" kern="1200" dirty="0">
                        <a:solidFill>
                          <a:srgbClr val="0070C0"/>
                        </a:solidFill>
                        <a:effectLst/>
                        <a:highlight>
                          <a:srgbClr val="D3D3D3"/>
                        </a:highlight>
                        <a:latin typeface="Arial" panose="020B0604020202020204" pitchFamily="34" charset="0"/>
                        <a:ea typeface="+mn-ea"/>
                        <a:cs typeface="Arial" panose="020B0604020202020204" pitchFamily="34" charset="0"/>
                      </a:endParaRPr>
                    </a:p>
                    <a:p>
                      <a:pPr algn="ctr">
                        <a:spcAft>
                          <a:spcPts val="1200"/>
                        </a:spcAft>
                        <a:buNone/>
                      </a:pPr>
                      <a:r>
                        <a:rPr lang="en-US" sz="800" kern="100" dirty="0">
                          <a:solidFill>
                            <a:schemeClr val="bg1"/>
                          </a:solidFill>
                          <a:effectLst/>
                        </a:rPr>
                        <a:t>Emotional Intelligence (EI) is a crucial factor in predicting academic success. Research shows that students with higher EI scores tend to experience an increase in their GPA by 0.5 to 0.7 points. Key elements of EI include </a:t>
                      </a:r>
                      <a:endParaRPr lang="en-GB" sz="1000" kern="100" dirty="0">
                        <a:solidFill>
                          <a:schemeClr val="bg1"/>
                        </a:solidFill>
                        <a:effectLst/>
                      </a:endParaRPr>
                    </a:p>
                    <a:p>
                      <a:pPr marL="342900" lvl="0" indent="-342900" algn="ctr">
                        <a:buFont typeface="Symbol" panose="05050102010706020507" pitchFamily="18" charset="2"/>
                        <a:buChar char=""/>
                      </a:pPr>
                      <a:r>
                        <a:rPr lang="en-US" sz="800" kern="100" dirty="0">
                          <a:solidFill>
                            <a:schemeClr val="bg1"/>
                          </a:solidFill>
                          <a:effectLst/>
                        </a:rPr>
                        <a:t>Resilience</a:t>
                      </a:r>
                      <a:endParaRPr lang="en-GB" sz="1000" kern="100" dirty="0">
                        <a:solidFill>
                          <a:schemeClr val="bg1"/>
                        </a:solidFill>
                        <a:effectLst/>
                      </a:endParaRPr>
                    </a:p>
                    <a:p>
                      <a:pPr marL="342900" lvl="0" indent="-342900" algn="ctr">
                        <a:buFont typeface="Symbol" panose="05050102010706020507" pitchFamily="18" charset="2"/>
                        <a:buChar char=""/>
                      </a:pPr>
                      <a:r>
                        <a:rPr lang="en-US" sz="800" kern="100" dirty="0">
                          <a:solidFill>
                            <a:schemeClr val="bg1"/>
                          </a:solidFill>
                          <a:effectLst/>
                        </a:rPr>
                        <a:t>Self-awareness</a:t>
                      </a:r>
                      <a:endParaRPr lang="en-GB" sz="1000" kern="100" dirty="0">
                        <a:solidFill>
                          <a:schemeClr val="bg1"/>
                        </a:solidFill>
                        <a:effectLst/>
                      </a:endParaRPr>
                    </a:p>
                    <a:p>
                      <a:pPr marL="342900" lvl="0" indent="-342900" algn="ctr">
                        <a:buFont typeface="Symbol" panose="05050102010706020507" pitchFamily="18" charset="2"/>
                        <a:buChar char=""/>
                      </a:pPr>
                      <a:r>
                        <a:rPr lang="en-US" sz="800" kern="100" dirty="0">
                          <a:solidFill>
                            <a:schemeClr val="bg1"/>
                          </a:solidFill>
                          <a:effectLst/>
                        </a:rPr>
                        <a:t>Balanced decision-making</a:t>
                      </a:r>
                      <a:endParaRPr lang="en-GB" sz="1000" kern="100" dirty="0">
                        <a:solidFill>
                          <a:schemeClr val="bg1"/>
                        </a:solidFill>
                        <a:effectLst/>
                      </a:endParaRPr>
                    </a:p>
                    <a:p>
                      <a:pPr marL="457200" algn="ctr">
                        <a:spcAft>
                          <a:spcPts val="1200"/>
                        </a:spcAft>
                        <a:buNone/>
                      </a:pPr>
                      <a:r>
                        <a:rPr lang="en-US" sz="600" kern="100" dirty="0">
                          <a:effectLst/>
                        </a:rPr>
                        <a:t> </a:t>
                      </a:r>
                      <a:endParaRPr lang="en-GB" sz="1000" kern="100" dirty="0">
                        <a:effectLst/>
                      </a:endParaRPr>
                    </a:p>
                    <a:p>
                      <a:pPr algn="ctr">
                        <a:spcAft>
                          <a:spcPts val="1200"/>
                        </a:spcAft>
                        <a:buNone/>
                      </a:pPr>
                      <a:r>
                        <a:rPr lang="en-US" sz="1000" kern="100" dirty="0">
                          <a:effectLst/>
                        </a:rPr>
                        <a:t> </a:t>
                      </a:r>
                      <a:endParaRPr lang="en-GB" sz="1000" kern="100" dirty="0">
                        <a:solidFill>
                          <a:srgbClr val="E6DFD2"/>
                        </a:solidFill>
                        <a:effectLst/>
                        <a:latin typeface="Arial" panose="020B0604020202020204" pitchFamily="34" charset="0"/>
                        <a:ea typeface="Candara" panose="020E0502030303020204" pitchFamily="34" charset="0"/>
                        <a:cs typeface="Times New Roman" panose="02020603050405020304" pitchFamily="18" charset="0"/>
                      </a:endParaRPr>
                    </a:p>
                  </a:txBody>
                  <a:tcPr marL="68580" marR="68580" marT="0" marB="0">
                    <a:solidFill>
                      <a:srgbClr val="482400"/>
                    </a:solidFill>
                  </a:tcPr>
                </a:tc>
              </a:tr>
            </a:tbl>
          </a:graphicData>
        </a:graphic>
      </p:graphicFrame>
      <p:pic>
        <p:nvPicPr>
          <p:cNvPr id="13" name="drawing" descr="Free Images : healthy lifestyle, eating healthy, fruits and vegetables ..."/>
          <p:cNvPicPr>
            <a:picLocks noChangeAspect="1"/>
          </p:cNvPicPr>
          <p:nvPr/>
        </p:nvPicPr>
        <p:blipFill>
          <a:blip r:embed="rId4"/>
          <a:srcRect/>
          <a:stretch>
            <a:fillRect/>
          </a:stretch>
        </p:blipFill>
        <p:spPr>
          <a:xfrm>
            <a:off x="6325535" y="6238733"/>
            <a:ext cx="1479249" cy="619267"/>
          </a:xfrm>
          <a:prstGeom prst="rect">
            <a:avLst/>
          </a:prstGeom>
          <a:ln>
            <a:noFill/>
          </a:ln>
          <a:effectLst>
            <a:softEdge rad="112500"/>
          </a:effectLst>
        </p:spPr>
      </p:pic>
      <p:graphicFrame>
        <p:nvGraphicFramePr>
          <p:cNvPr id="13323" name="Table 13322"/>
          <p:cNvGraphicFramePr/>
          <p:nvPr/>
        </p:nvGraphicFramePr>
        <p:xfrm>
          <a:off x="8528050" y="5000625"/>
          <a:ext cx="3059113" cy="1581150"/>
        </p:xfrm>
        <a:graphic>
          <a:graphicData uri="http://schemas.openxmlformats.org/drawingml/2006/table">
            <a:tbl>
              <a:tblPr/>
              <a:tblGrid>
                <a:gridCol w="3059113"/>
              </a:tblGrid>
              <a:tr h="1581150">
                <a:tc>
                  <a:txBody>
                    <a:bodyPr/>
                    <a:lst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Aptos" pitchFamily="34" charset="0"/>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ptos" pitchFamily="34" charset="0"/>
                          <a:ea typeface="+mn-ea"/>
                          <a:cs typeface="+mn-cs"/>
                        </a:defRPr>
                      </a:lvl5pPr>
                    </a:lstStyle>
                    <a:p>
                      <a:pPr lvl="0" eaLnBrk="1" hangingPunct="1">
                        <a:lnSpc>
                          <a:spcPct val="107000"/>
                        </a:lnSpc>
                        <a:spcAft>
                          <a:spcPts val="1200"/>
                        </a:spcAft>
                        <a:buNone/>
                      </a:pPr>
                      <a:r>
                        <a:rPr sz="1000" dirty="0">
                          <a:solidFill>
                            <a:schemeClr val="bg1"/>
                          </a:solidFill>
                          <a:latin typeface="Aptos" pitchFamily="34" charset="0"/>
                        </a:rPr>
                        <a:t>Student Name: Lucie Balazova </a:t>
                      </a:r>
                      <a:endParaRPr lang="en-GB" altLang="x-none" sz="1400" dirty="0">
                        <a:solidFill>
                          <a:schemeClr val="bg1"/>
                        </a:solidFill>
                        <a:latin typeface="Aptos" pitchFamily="34" charset="0"/>
                      </a:endParaRPr>
                    </a:p>
                    <a:p>
                      <a:pPr lvl="0" eaLnBrk="1" hangingPunct="1">
                        <a:lnSpc>
                          <a:spcPct val="107000"/>
                        </a:lnSpc>
                        <a:spcAft>
                          <a:spcPts val="1200"/>
                        </a:spcAft>
                        <a:buNone/>
                      </a:pPr>
                      <a:r>
                        <a:rPr sz="1000" dirty="0">
                          <a:solidFill>
                            <a:schemeClr val="bg1"/>
                          </a:solidFill>
                          <a:latin typeface="Aptos" pitchFamily="34" charset="0"/>
                        </a:rPr>
                        <a:t>Student ID:2315845</a:t>
                      </a:r>
                      <a:endParaRPr lang="en-GB" altLang="x-none" sz="1400" dirty="0">
                        <a:solidFill>
                          <a:schemeClr val="bg1"/>
                        </a:solidFill>
                        <a:latin typeface="Aptos" pitchFamily="34" charset="0"/>
                      </a:endParaRPr>
                    </a:p>
                    <a:p>
                      <a:pPr lvl="0" eaLnBrk="1" hangingPunct="1">
                        <a:lnSpc>
                          <a:spcPct val="107000"/>
                        </a:lnSpc>
                        <a:spcAft>
                          <a:spcPts val="1200"/>
                        </a:spcAft>
                        <a:buNone/>
                      </a:pPr>
                      <a:r>
                        <a:rPr sz="1000" dirty="0">
                          <a:solidFill>
                            <a:schemeClr val="bg1"/>
                          </a:solidFill>
                          <a:latin typeface="Aptos" pitchFamily="34" charset="0"/>
                        </a:rPr>
                        <a:t>Module Title: Developing Emotional Intelligence Skills </a:t>
                      </a:r>
                      <a:endParaRPr lang="en-GB" altLang="x-none" sz="1400" dirty="0">
                        <a:solidFill>
                          <a:schemeClr val="bg1"/>
                        </a:solidFill>
                        <a:latin typeface="Aptos" pitchFamily="34" charset="0"/>
                      </a:endParaRPr>
                    </a:p>
                    <a:p>
                      <a:pPr lvl="0" eaLnBrk="1" hangingPunct="1">
                        <a:lnSpc>
                          <a:spcPct val="107000"/>
                        </a:lnSpc>
                        <a:spcAft>
                          <a:spcPts val="1200"/>
                        </a:spcAft>
                        <a:buNone/>
                      </a:pPr>
                      <a:r>
                        <a:rPr sz="1000" dirty="0">
                          <a:solidFill>
                            <a:schemeClr val="bg1"/>
                          </a:solidFill>
                          <a:latin typeface="Aptos" pitchFamily="34" charset="0"/>
                        </a:rPr>
                        <a:t>Module Code: LCLM 5006.       </a:t>
                      </a:r>
                      <a:endParaRPr lang="en-GB" altLang="x-none" sz="1400" dirty="0">
                        <a:solidFill>
                          <a:schemeClr val="bg1"/>
                        </a:solidFill>
                        <a:latin typeface="Aptos" pitchFamily="34" charset="0"/>
                      </a:endParaRPr>
                    </a:p>
                    <a:p>
                      <a:pPr lvl="0" eaLnBrk="1" hangingPunct="1">
                        <a:lnSpc>
                          <a:spcPct val="107000"/>
                        </a:lnSpc>
                        <a:spcAft>
                          <a:spcPts val="1200"/>
                        </a:spcAft>
                        <a:buNone/>
                      </a:pPr>
                      <a:r>
                        <a:rPr sz="1000" dirty="0">
                          <a:solidFill>
                            <a:schemeClr val="bg1"/>
                          </a:solidFill>
                          <a:latin typeface="Aptos" pitchFamily="34" charset="0"/>
                        </a:rPr>
                        <a:t>Lecture Name: Aso Abdullah</a:t>
                      </a:r>
                      <a:endParaRPr lang="en-GB" altLang="x-none" sz="1400" dirty="0">
                        <a:solidFill>
                          <a:schemeClr val="bg1"/>
                        </a:solidFill>
                        <a:latin typeface="Arial" panose="020B0604020202020204" pitchFamily="34" charset="0"/>
                        <a:ea typeface="Candara" panose="020E0502030303020204" pitchFamily="34" charset="0"/>
                      </a:endParaRPr>
                    </a:p>
                  </a:txBody>
                  <a:tcPr marL="73025" marR="73025" marT="0" marB="0" anchor="ctr" anchorCtr="0">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482400"/>
                    </a:solidFill>
                  </a:tcPr>
                </a:tc>
              </a:tr>
            </a:tbl>
          </a:graphicData>
        </a:graphic>
      </p:graphicFrame>
      <p:cxnSp>
        <p:nvCxnSpPr>
          <p:cNvPr id="20" name="Straight Connector 19"/>
          <p:cNvCxnSpPr/>
          <p:nvPr/>
        </p:nvCxnSpPr>
        <p:spPr>
          <a:xfrm flipV="1">
            <a:off x="2778125" y="3359150"/>
            <a:ext cx="8880475" cy="33338"/>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165100" y="2146300"/>
            <a:ext cx="11493500" cy="6985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graphicFrame>
        <p:nvGraphicFramePr>
          <p:cNvPr id="23" name="Table 22"/>
          <p:cNvGraphicFramePr>
            <a:graphicFrameLocks noGrp="1"/>
          </p:cNvGraphicFramePr>
          <p:nvPr/>
        </p:nvGraphicFramePr>
        <p:xfrm>
          <a:off x="8527128" y="3548856"/>
          <a:ext cx="3059386" cy="1379538"/>
        </p:xfrm>
        <a:graphic>
          <a:graphicData uri="http://schemas.openxmlformats.org/drawingml/2006/table">
            <a:tbl>
              <a:tblPr>
                <a:tableStyleId>{5C22544A-7EE6-4342-B048-85BDC9FD1C3A}</a:tableStyleId>
              </a:tblPr>
              <a:tblGrid>
                <a:gridCol w="3059386"/>
              </a:tblGrid>
              <a:tr h="1379538">
                <a:tc>
                  <a:txBody>
                    <a:bodyPr/>
                    <a:lstStyle/>
                    <a:p>
                      <a:pPr algn="ctr">
                        <a:buNone/>
                      </a:pPr>
                      <a:r>
                        <a:rPr lang="en-US" sz="1200" dirty="0">
                          <a:solidFill>
                            <a:srgbClr val="0070C0"/>
                          </a:solidFill>
                          <a:effectLst/>
                          <a:highlight>
                            <a:srgbClr val="D3D3D3"/>
                          </a:highlight>
                          <a:latin typeface="Arial" panose="020B0604020202020204" pitchFamily="34" charset="0"/>
                          <a:ea typeface="Arial" panose="020B0604020202020204" pitchFamily="34" charset="0"/>
                          <a:cs typeface="Arial" panose="020B0604020202020204" pitchFamily="34" charset="0"/>
                        </a:rPr>
                        <a:t>Reference List</a:t>
                      </a:r>
                      <a:endParaRPr lang="en-GB" sz="1600" dirty="0">
                        <a:solidFill>
                          <a:srgbClr val="E6DFD2"/>
                        </a:solidFill>
                        <a:effectLst/>
                        <a:latin typeface="Arial" panose="020B0604020202020204" pitchFamily="34" charset="0"/>
                        <a:ea typeface="Candara" panose="020E0502030303020204" pitchFamily="34" charset="0"/>
                        <a:cs typeface="Times New Roman" panose="02020603050405020304" pitchFamily="18" charset="0"/>
                      </a:endParaRPr>
                    </a:p>
                    <a:p>
                      <a:pPr>
                        <a:spcAft>
                          <a:spcPts val="1200"/>
                        </a:spcAft>
                        <a:buNone/>
                      </a:pPr>
                      <a:r>
                        <a:rPr lang="en-US" sz="1000" dirty="0">
                          <a:solidFill>
                            <a:schemeClr val="bg1"/>
                          </a:solidFill>
                          <a:effectLst/>
                          <a:latin typeface="Arial" panose="020B0604020202020204" pitchFamily="34" charset="0"/>
                          <a:ea typeface="SimSun" panose="02010600030101010101" pitchFamily="2" charset="-122"/>
                          <a:cs typeface="Times New Roman" panose="02020603050405020304" pitchFamily="18" charset="0"/>
                        </a:rPr>
                        <a:t>Goleman, D. (1995). Emotional intelligence: Why it can matter more than IQ. Bantam Books.</a:t>
                      </a:r>
                      <a:endParaRPr lang="en-GB" sz="3200" dirty="0">
                        <a:solidFill>
                          <a:schemeClr val="bg1"/>
                        </a:solidFill>
                        <a:effectLst/>
                        <a:latin typeface="Arial" panose="020B0604020202020204" pitchFamily="34" charset="0"/>
                        <a:ea typeface="Candara" panose="020E0502030303020204" pitchFamily="34" charset="0"/>
                        <a:cs typeface="Times New Roman" panose="02020603050405020304" pitchFamily="18" charset="0"/>
                      </a:endParaRPr>
                    </a:p>
                    <a:p>
                      <a:pPr>
                        <a:spcAft>
                          <a:spcPts val="1200"/>
                        </a:spcAft>
                        <a:buNone/>
                      </a:pPr>
                      <a:r>
                        <a:rPr lang="en-US" sz="1000" dirty="0">
                          <a:solidFill>
                            <a:schemeClr val="bg1"/>
                          </a:solidFill>
                          <a:effectLst/>
                          <a:latin typeface="Arial" panose="020B0604020202020204" pitchFamily="34" charset="0"/>
                          <a:ea typeface="SimSun" panose="02010600030101010101" pitchFamily="2" charset="-122"/>
                          <a:cs typeface="Times New Roman" panose="02020603050405020304" pitchFamily="18" charset="0"/>
                        </a:rPr>
                        <a:t>Kabat-Zinn, J. (2003). Mindfulness-based interventions in context. Clinical Psychology: Science and Practice. MacCann, C., et al. (2020). Emotional int</a:t>
                      </a:r>
                      <a:endParaRPr lang="en-GB" sz="3200" dirty="0">
                        <a:solidFill>
                          <a:schemeClr val="bg1"/>
                        </a:solidFill>
                        <a:effectLst/>
                        <a:latin typeface="Arial" panose="020B0604020202020204" pitchFamily="34" charset="0"/>
                        <a:ea typeface="Candara" panose="020E0502030303020204" pitchFamily="34" charset="0"/>
                        <a:cs typeface="Times New Roman" panose="02020603050405020304" pitchFamily="18" charset="0"/>
                      </a:endParaRPr>
                    </a:p>
                  </a:txBody>
                  <a:tcPr marL="73025" marR="73025" marT="0" marB="0" anchor="ctr">
                    <a:solidFill>
                      <a:srgbClr val="482400"/>
                    </a:solidFill>
                  </a:tcPr>
                </a:tc>
              </a:tr>
            </a:tbl>
          </a:graphicData>
        </a:graphic>
      </p:graphicFrame>
      <p:pic>
        <p:nvPicPr>
          <p:cNvPr id="13332" name="Picture 3" descr="University Of Wales Trinity Saint David"/>
          <p:cNvPicPr>
            <a:picLocks noChangeAspect="1"/>
          </p:cNvPicPr>
          <p:nvPr/>
        </p:nvPicPr>
        <p:blipFill>
          <a:blip r:embed="rId5"/>
          <a:stretch>
            <a:fillRect/>
          </a:stretch>
        </p:blipFill>
        <p:spPr>
          <a:xfrm>
            <a:off x="26988" y="46038"/>
            <a:ext cx="2746375" cy="908050"/>
          </a:xfrm>
          <a:prstGeom prst="rect">
            <a:avLst/>
          </a:prstGeom>
          <a:noFill/>
          <a:ln w="9525">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2475</Words>
  <Application>WPS Presentation</Application>
  <PresentationFormat>Widescreen</PresentationFormat>
  <Paragraphs>37</Paragraphs>
  <Slides>1</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vt:i4>
      </vt:variant>
    </vt:vector>
  </HeadingPairs>
  <TitlesOfParts>
    <vt:vector size="17" baseType="lpstr">
      <vt:lpstr>Arial</vt:lpstr>
      <vt:lpstr>SimSun</vt:lpstr>
      <vt:lpstr>Wingdings</vt:lpstr>
      <vt:lpstr>Aptos</vt:lpstr>
      <vt:lpstr>Segoe UI</vt:lpstr>
      <vt:lpstr>Aptos Display</vt:lpstr>
      <vt:lpstr>Rod</vt:lpstr>
      <vt:lpstr>Segoe Print</vt:lpstr>
      <vt:lpstr>SimHei</vt:lpstr>
      <vt:lpstr>Candara</vt:lpstr>
      <vt:lpstr>Times New Roman</vt:lpstr>
      <vt:lpstr>Symbol</vt:lpstr>
      <vt:lpstr>Microsoft YaHei</vt:lpstr>
      <vt:lpstr>Arial Unicode MS</vt:lpstr>
      <vt:lpstr>Calibri</vt:lpstr>
      <vt:lpstr>Office Theme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Aso Abdullah</dc:creator>
  <cp:lastModifiedBy>User</cp:lastModifiedBy>
  <cp:revision>2</cp:revision>
  <dcterms:created xsi:type="dcterms:W3CDTF">2026-02-12T12:25:51Z</dcterms:created>
  <dcterms:modified xsi:type="dcterms:W3CDTF">2026-02-12T14:45:24Z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20D1EC61480F465B9839BD9A685D07FB_13</vt:lpwstr>
  </property>
  <property fmtid="{D5CDD505-2E9C-101B-9397-08002B2CF9AE}" pid="3" name="KSOProductBuildVer">
    <vt:lpwstr>2057-12.2.0.23196</vt:lpwstr>
  </property>
</Properties>
</file>