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72" r:id="rId4"/>
    <p:sldId id="259" r:id="rId5"/>
    <p:sldId id="273" r:id="rId6"/>
    <p:sldId id="274" r:id="rId7"/>
    <p:sldId id="275" r:id="rId8"/>
    <p:sldId id="276" r:id="rId9"/>
    <p:sldId id="279" r:id="rId10"/>
    <p:sldId id="277" r:id="rId11"/>
    <p:sldId id="278" r:id="rId12"/>
    <p:sldId id="283" r:id="rId13"/>
    <p:sldId id="286" r:id="rId14"/>
    <p:sldId id="284" r:id="rId15"/>
    <p:sldId id="285" r:id="rId16"/>
    <p:sldId id="287" r:id="rId17"/>
    <p:sldId id="288" r:id="rId18"/>
    <p:sldId id="289" r:id="rId19"/>
    <p:sldId id="290" r:id="rId20"/>
    <p:sldId id="291" r:id="rId21"/>
    <p:sldId id="293" r:id="rId22"/>
    <p:sldId id="292" r:id="rId23"/>
    <p:sldId id="294" r:id="rId24"/>
    <p:sldId id="295" r:id="rId25"/>
    <p:sldId id="296" r:id="rId26"/>
    <p:sldId id="280" r:id="rId27"/>
    <p:sldId id="297" r:id="rId28"/>
    <p:sldId id="298" r:id="rId29"/>
    <p:sldId id="299" r:id="rId30"/>
    <p:sldId id="300" r:id="rId31"/>
    <p:sldId id="281"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9E2049-8BEA-4C62-BBC4-6B3226114A1B}" v="64" dt="2025-10-07T21:00:26.0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94660"/>
  </p:normalViewPr>
  <p:slideViewPr>
    <p:cSldViewPr snapToGrid="0">
      <p:cViewPr varScale="1">
        <p:scale>
          <a:sx n="64" d="100"/>
          <a:sy n="64" d="100"/>
        </p:scale>
        <p:origin x="60"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 Keyse" userId="e640c12b-a8e6-4355-9f2c-a517ac7d1786" providerId="ADAL" clId="{939E2049-8BEA-4C62-BBC4-6B3226114A1B}"/>
    <pc:docChg chg="undo custSel addSld delSld modSld sldOrd">
      <pc:chgData name="Rhian Keyse" userId="e640c12b-a8e6-4355-9f2c-a517ac7d1786" providerId="ADAL" clId="{939E2049-8BEA-4C62-BBC4-6B3226114A1B}" dt="2025-10-08T10:00:37.966" v="4354" actId="26606"/>
      <pc:docMkLst>
        <pc:docMk/>
      </pc:docMkLst>
      <pc:sldChg chg="addSp delSp modSp mod ord setBg delDesignElem">
        <pc:chgData name="Rhian Keyse" userId="e640c12b-a8e6-4355-9f2c-a517ac7d1786" providerId="ADAL" clId="{939E2049-8BEA-4C62-BBC4-6B3226114A1B}" dt="2025-10-08T09:58:52.438" v="4329" actId="26606"/>
        <pc:sldMkLst>
          <pc:docMk/>
          <pc:sldMk cId="3021929484" sldId="256"/>
        </pc:sldMkLst>
        <pc:spChg chg="mod">
          <ac:chgData name="Rhian Keyse" userId="e640c12b-a8e6-4355-9f2c-a517ac7d1786" providerId="ADAL" clId="{939E2049-8BEA-4C62-BBC4-6B3226114A1B}" dt="2025-10-08T09:58:52.438" v="4329" actId="26606"/>
          <ac:spMkLst>
            <pc:docMk/>
            <pc:sldMk cId="3021929484" sldId="256"/>
            <ac:spMk id="2" creationId="{CBF3EF2E-0AEF-E19D-73AD-72B181BBB467}"/>
          </ac:spMkLst>
        </pc:spChg>
        <pc:spChg chg="mod">
          <ac:chgData name="Rhian Keyse" userId="e640c12b-a8e6-4355-9f2c-a517ac7d1786" providerId="ADAL" clId="{939E2049-8BEA-4C62-BBC4-6B3226114A1B}" dt="2025-10-08T09:58:52.438" v="4329" actId="26606"/>
          <ac:spMkLst>
            <pc:docMk/>
            <pc:sldMk cId="3021929484" sldId="256"/>
            <ac:spMk id="3" creationId="{B1965F9B-FCC3-CC4D-164B-3906C12146A5}"/>
          </ac:spMkLst>
        </pc:spChg>
        <pc:spChg chg="add">
          <ac:chgData name="Rhian Keyse" userId="e640c12b-a8e6-4355-9f2c-a517ac7d1786" providerId="ADAL" clId="{939E2049-8BEA-4C62-BBC4-6B3226114A1B}" dt="2025-10-08T09:58:52.438" v="4329" actId="26606"/>
          <ac:spMkLst>
            <pc:docMk/>
            <pc:sldMk cId="3021929484" sldId="256"/>
            <ac:spMk id="6" creationId="{8A94871E-96FC-4ADE-815B-41A636E34F1A}"/>
          </ac:spMkLst>
        </pc:spChg>
        <pc:spChg chg="add">
          <ac:chgData name="Rhian Keyse" userId="e640c12b-a8e6-4355-9f2c-a517ac7d1786" providerId="ADAL" clId="{939E2049-8BEA-4C62-BBC4-6B3226114A1B}" dt="2025-10-08T09:58:52.438" v="4329" actId="26606"/>
          <ac:spMkLst>
            <pc:docMk/>
            <pc:sldMk cId="3021929484" sldId="256"/>
            <ac:spMk id="7" creationId="{3FCFB1DE-0B7E-48CC-BA90-B2AB0889F9D6}"/>
          </ac:spMkLst>
        </pc:spChg>
        <pc:spChg chg="add del">
          <ac:chgData name="Rhian Keyse" userId="e640c12b-a8e6-4355-9f2c-a517ac7d1786" providerId="ADAL" clId="{939E2049-8BEA-4C62-BBC4-6B3226114A1B}" dt="2025-10-07T20:11:03.231" v="706" actId="26606"/>
          <ac:spMkLst>
            <pc:docMk/>
            <pc:sldMk cId="3021929484" sldId="256"/>
            <ac:spMk id="9" creationId="{2CAD20A5-B9BF-4C29-B1C0-882CF36B433A}"/>
          </ac:spMkLst>
        </pc:spChg>
        <pc:spChg chg="add del">
          <ac:chgData name="Rhian Keyse" userId="e640c12b-a8e6-4355-9f2c-a517ac7d1786" providerId="ADAL" clId="{939E2049-8BEA-4C62-BBC4-6B3226114A1B}" dt="2025-10-07T20:11:03.231" v="706" actId="26606"/>
          <ac:spMkLst>
            <pc:docMk/>
            <pc:sldMk cId="3021929484" sldId="256"/>
            <ac:spMk id="11" creationId="{7283847B-B7B4-4D47-875A-C45ADEF4C2C9}"/>
          </ac:spMkLst>
        </pc:spChg>
        <pc:spChg chg="add del">
          <ac:chgData name="Rhian Keyse" userId="e640c12b-a8e6-4355-9f2c-a517ac7d1786" providerId="ADAL" clId="{939E2049-8BEA-4C62-BBC4-6B3226114A1B}" dt="2025-10-07T20:11:06.282" v="708" actId="26606"/>
          <ac:spMkLst>
            <pc:docMk/>
            <pc:sldMk cId="3021929484" sldId="256"/>
            <ac:spMk id="13" creationId="{9E4574B5-C90E-412D-BAB0-B9F483290C67}"/>
          </ac:spMkLst>
        </pc:spChg>
        <pc:spChg chg="add del">
          <ac:chgData name="Rhian Keyse" userId="e640c12b-a8e6-4355-9f2c-a517ac7d1786" providerId="ADAL" clId="{939E2049-8BEA-4C62-BBC4-6B3226114A1B}" dt="2025-10-07T20:11:06.282" v="708" actId="26606"/>
          <ac:spMkLst>
            <pc:docMk/>
            <pc:sldMk cId="3021929484" sldId="256"/>
            <ac:spMk id="14" creationId="{D776D29F-0A2C-4F75-8582-7C7DFCBD11D5}"/>
          </ac:spMkLst>
        </pc:spChg>
        <pc:spChg chg="add del">
          <ac:chgData name="Rhian Keyse" userId="e640c12b-a8e6-4355-9f2c-a517ac7d1786" providerId="ADAL" clId="{939E2049-8BEA-4C62-BBC4-6B3226114A1B}" dt="2025-10-07T20:11:06.282" v="708" actId="26606"/>
          <ac:spMkLst>
            <pc:docMk/>
            <pc:sldMk cId="3021929484" sldId="256"/>
            <ac:spMk id="15" creationId="{C4D41903-2C9D-4F9E-AA1F-6161F8A6FC01}"/>
          </ac:spMkLst>
        </pc:spChg>
        <pc:spChg chg="add del">
          <ac:chgData name="Rhian Keyse" userId="e640c12b-a8e6-4355-9f2c-a517ac7d1786" providerId="ADAL" clId="{939E2049-8BEA-4C62-BBC4-6B3226114A1B}" dt="2025-10-07T20:11:13.177" v="710" actId="26606"/>
          <ac:spMkLst>
            <pc:docMk/>
            <pc:sldMk cId="3021929484" sldId="256"/>
            <ac:spMk id="17" creationId="{55550980-2AB6-4DE5-86DD-064ADF160E40}"/>
          </ac:spMkLst>
        </pc:spChg>
        <pc:spChg chg="add del">
          <ac:chgData name="Rhian Keyse" userId="e640c12b-a8e6-4355-9f2c-a517ac7d1786" providerId="ADAL" clId="{939E2049-8BEA-4C62-BBC4-6B3226114A1B}" dt="2025-10-07T20:11:13.177" v="710" actId="26606"/>
          <ac:spMkLst>
            <pc:docMk/>
            <pc:sldMk cId="3021929484" sldId="256"/>
            <ac:spMk id="18" creationId="{736CAB1F-557E-4FA4-81CC-DC491EF83443}"/>
          </ac:spMkLst>
        </pc:spChg>
        <pc:spChg chg="add del">
          <ac:chgData name="Rhian Keyse" userId="e640c12b-a8e6-4355-9f2c-a517ac7d1786" providerId="ADAL" clId="{939E2049-8BEA-4C62-BBC4-6B3226114A1B}" dt="2025-10-07T20:11:13.177" v="710" actId="26606"/>
          <ac:spMkLst>
            <pc:docMk/>
            <pc:sldMk cId="3021929484" sldId="256"/>
            <ac:spMk id="19" creationId="{EDF4B167-8E82-4458-AE55-88B683EBF69B}"/>
          </ac:spMkLst>
        </pc:spChg>
        <pc:spChg chg="add del">
          <ac:chgData name="Rhian Keyse" userId="e640c12b-a8e6-4355-9f2c-a517ac7d1786" providerId="ADAL" clId="{939E2049-8BEA-4C62-BBC4-6B3226114A1B}" dt="2025-10-07T20:11:13.177" v="710" actId="26606"/>
          <ac:spMkLst>
            <pc:docMk/>
            <pc:sldMk cId="3021929484" sldId="256"/>
            <ac:spMk id="20" creationId="{AA065953-3D69-4CD4-80C3-DF10DEB4C761}"/>
          </ac:spMkLst>
        </pc:spChg>
        <pc:spChg chg="add del">
          <ac:chgData name="Rhian Keyse" userId="e640c12b-a8e6-4355-9f2c-a517ac7d1786" providerId="ADAL" clId="{939E2049-8BEA-4C62-BBC4-6B3226114A1B}" dt="2025-10-07T20:11:13.177" v="710" actId="26606"/>
          <ac:spMkLst>
            <pc:docMk/>
            <pc:sldMk cId="3021929484" sldId="256"/>
            <ac:spMk id="21" creationId="{55993D72-5628-4E5E-BB9F-96066414EEFD}"/>
          </ac:spMkLst>
        </pc:spChg>
        <pc:spChg chg="add del">
          <ac:chgData name="Rhian Keyse" userId="e640c12b-a8e6-4355-9f2c-a517ac7d1786" providerId="ADAL" clId="{939E2049-8BEA-4C62-BBC4-6B3226114A1B}" dt="2025-10-07T20:11:13.177" v="710" actId="26606"/>
          <ac:spMkLst>
            <pc:docMk/>
            <pc:sldMk cId="3021929484" sldId="256"/>
            <ac:spMk id="22" creationId="{2AB36DB5-F10D-4EDB-87E2-ECB9301FFC62}"/>
          </ac:spMkLst>
        </pc:spChg>
        <pc:spChg chg="add del">
          <ac:chgData name="Rhian Keyse" userId="e640c12b-a8e6-4355-9f2c-a517ac7d1786" providerId="ADAL" clId="{939E2049-8BEA-4C62-BBC4-6B3226114A1B}" dt="2025-10-07T20:11:13.177" v="710" actId="26606"/>
          <ac:spMkLst>
            <pc:docMk/>
            <pc:sldMk cId="3021929484" sldId="256"/>
            <ac:spMk id="23" creationId="{446F195D-95DC-419E-BBC1-E2B601A6067B}"/>
          </ac:spMkLst>
        </pc:spChg>
        <pc:spChg chg="add del">
          <ac:chgData name="Rhian Keyse" userId="e640c12b-a8e6-4355-9f2c-a517ac7d1786" providerId="ADAL" clId="{939E2049-8BEA-4C62-BBC4-6B3226114A1B}" dt="2025-10-07T20:11:25.953" v="712" actId="26606"/>
          <ac:spMkLst>
            <pc:docMk/>
            <pc:sldMk cId="3021929484" sldId="256"/>
            <ac:spMk id="25" creationId="{1DF91F20-B96F-4F77-AC3E-2CDD3BAA10C2}"/>
          </ac:spMkLst>
        </pc:spChg>
        <pc:spChg chg="add del">
          <ac:chgData name="Rhian Keyse" userId="e640c12b-a8e6-4355-9f2c-a517ac7d1786" providerId="ADAL" clId="{939E2049-8BEA-4C62-BBC4-6B3226114A1B}" dt="2025-10-07T20:11:25.953" v="712" actId="26606"/>
          <ac:spMkLst>
            <pc:docMk/>
            <pc:sldMk cId="3021929484" sldId="256"/>
            <ac:spMk id="26" creationId="{C3D487F7-9050-4871-B351-34A72ADB296C}"/>
          </ac:spMkLst>
        </pc:spChg>
        <pc:spChg chg="add del">
          <ac:chgData name="Rhian Keyse" userId="e640c12b-a8e6-4355-9f2c-a517ac7d1786" providerId="ADAL" clId="{939E2049-8BEA-4C62-BBC4-6B3226114A1B}" dt="2025-10-07T20:11:25.953" v="712" actId="26606"/>
          <ac:spMkLst>
            <pc:docMk/>
            <pc:sldMk cId="3021929484" sldId="256"/>
            <ac:spMk id="27" creationId="{F43C27DD-EF6A-4C48-9669-C2970E71A814}"/>
          </ac:spMkLst>
        </pc:spChg>
        <pc:spChg chg="add del">
          <ac:chgData name="Rhian Keyse" userId="e640c12b-a8e6-4355-9f2c-a517ac7d1786" providerId="ADAL" clId="{939E2049-8BEA-4C62-BBC4-6B3226114A1B}" dt="2025-10-07T20:11:25.953" v="712" actId="26606"/>
          <ac:spMkLst>
            <pc:docMk/>
            <pc:sldMk cId="3021929484" sldId="256"/>
            <ac:spMk id="28" creationId="{C84384FE-1C88-4CAA-8FB8-2313A3AE734D}"/>
          </ac:spMkLst>
        </pc:spChg>
        <pc:spChg chg="add del">
          <ac:chgData name="Rhian Keyse" userId="e640c12b-a8e6-4355-9f2c-a517ac7d1786" providerId="ADAL" clId="{939E2049-8BEA-4C62-BBC4-6B3226114A1B}" dt="2025-10-07T20:11:25.953" v="712" actId="26606"/>
          <ac:spMkLst>
            <pc:docMk/>
            <pc:sldMk cId="3021929484" sldId="256"/>
            <ac:spMk id="29" creationId="{87B6A113-58CD-406C-BCE4-6E1F1F2BE696}"/>
          </ac:spMkLst>
        </pc:spChg>
        <pc:spChg chg="add del">
          <ac:chgData name="Rhian Keyse" userId="e640c12b-a8e6-4355-9f2c-a517ac7d1786" providerId="ADAL" clId="{939E2049-8BEA-4C62-BBC4-6B3226114A1B}" dt="2025-10-07T20:11:25.953" v="712" actId="26606"/>
          <ac:spMkLst>
            <pc:docMk/>
            <pc:sldMk cId="3021929484" sldId="256"/>
            <ac:spMk id="30" creationId="{05A1AA86-B7E6-4C02-AA34-F1A25CD4CCBD}"/>
          </ac:spMkLst>
        </pc:spChg>
        <pc:spChg chg="add del">
          <ac:chgData name="Rhian Keyse" userId="e640c12b-a8e6-4355-9f2c-a517ac7d1786" providerId="ADAL" clId="{939E2049-8BEA-4C62-BBC4-6B3226114A1B}" dt="2025-10-07T20:11:28.355" v="714" actId="26606"/>
          <ac:spMkLst>
            <pc:docMk/>
            <pc:sldMk cId="3021929484" sldId="256"/>
            <ac:spMk id="32" creationId="{9B7AD9F6-8CE7-4299-8FC6-328F4DCD3FF9}"/>
          </ac:spMkLst>
        </pc:spChg>
        <pc:spChg chg="add del">
          <ac:chgData name="Rhian Keyse" userId="e640c12b-a8e6-4355-9f2c-a517ac7d1786" providerId="ADAL" clId="{939E2049-8BEA-4C62-BBC4-6B3226114A1B}" dt="2025-10-07T20:11:28.355" v="714" actId="26606"/>
          <ac:spMkLst>
            <pc:docMk/>
            <pc:sldMk cId="3021929484" sldId="256"/>
            <ac:spMk id="33" creationId="{F49775AF-8896-43EE-92C6-83497D6DC56F}"/>
          </ac:spMkLst>
        </pc:spChg>
        <pc:spChg chg="add del">
          <ac:chgData name="Rhian Keyse" userId="e640c12b-a8e6-4355-9f2c-a517ac7d1786" providerId="ADAL" clId="{939E2049-8BEA-4C62-BBC4-6B3226114A1B}" dt="2025-10-07T20:47:39.221" v="2514"/>
          <ac:spMkLst>
            <pc:docMk/>
            <pc:sldMk cId="3021929484" sldId="256"/>
            <ac:spMk id="35" creationId="{FB5B0058-AF13-4859-B429-4EDDE2A26F7F}"/>
          </ac:spMkLst>
        </pc:spChg>
        <pc:spChg chg="add del">
          <ac:chgData name="Rhian Keyse" userId="e640c12b-a8e6-4355-9f2c-a517ac7d1786" providerId="ADAL" clId="{939E2049-8BEA-4C62-BBC4-6B3226114A1B}" dt="2025-10-07T20:47:39.221" v="2514"/>
          <ac:spMkLst>
            <pc:docMk/>
            <pc:sldMk cId="3021929484" sldId="256"/>
            <ac:spMk id="36" creationId="{D84C2E9E-0B5D-4B5F-9A1F-70EBDCE39034}"/>
          </ac:spMkLst>
        </pc:spChg>
        <pc:picChg chg="add mod ord">
          <ac:chgData name="Rhian Keyse" userId="e640c12b-a8e6-4355-9f2c-a517ac7d1786" providerId="ADAL" clId="{939E2049-8BEA-4C62-BBC4-6B3226114A1B}" dt="2025-10-08T09:58:52.438" v="4329" actId="26606"/>
          <ac:picMkLst>
            <pc:docMk/>
            <pc:sldMk cId="3021929484" sldId="256"/>
            <ac:picMk id="4" creationId="{7D92237C-D1E9-D65C-4835-967AF3D50E50}"/>
          </ac:picMkLst>
        </pc:picChg>
      </pc:sldChg>
      <pc:sldChg chg="addSp delSp modSp mod setBg delDesignElem">
        <pc:chgData name="Rhian Keyse" userId="e640c12b-a8e6-4355-9f2c-a517ac7d1786" providerId="ADAL" clId="{939E2049-8BEA-4C62-BBC4-6B3226114A1B}" dt="2025-10-08T09:58:57.398" v="4330" actId="26606"/>
        <pc:sldMkLst>
          <pc:docMk/>
          <pc:sldMk cId="1286525759" sldId="257"/>
        </pc:sldMkLst>
        <pc:spChg chg="mod">
          <ac:chgData name="Rhian Keyse" userId="e640c12b-a8e6-4355-9f2c-a517ac7d1786" providerId="ADAL" clId="{939E2049-8BEA-4C62-BBC4-6B3226114A1B}" dt="2025-10-08T09:58:57.398" v="4330" actId="26606"/>
          <ac:spMkLst>
            <pc:docMk/>
            <pc:sldMk cId="1286525759" sldId="257"/>
            <ac:spMk id="2" creationId="{CB6BA2E5-9A68-C360-9DC3-F780A95007E0}"/>
          </ac:spMkLst>
        </pc:spChg>
        <pc:spChg chg="mod">
          <ac:chgData name="Rhian Keyse" userId="e640c12b-a8e6-4355-9f2c-a517ac7d1786" providerId="ADAL" clId="{939E2049-8BEA-4C62-BBC4-6B3226114A1B}" dt="2025-10-08T09:58:57.398" v="4330" actId="26606"/>
          <ac:spMkLst>
            <pc:docMk/>
            <pc:sldMk cId="1286525759" sldId="257"/>
            <ac:spMk id="3" creationId="{2B8EF0DC-BB07-D659-6450-4256F4A389EE}"/>
          </ac:spMkLst>
        </pc:spChg>
        <pc:spChg chg="add">
          <ac:chgData name="Rhian Keyse" userId="e640c12b-a8e6-4355-9f2c-a517ac7d1786" providerId="ADAL" clId="{939E2049-8BEA-4C62-BBC4-6B3226114A1B}" dt="2025-10-08T09:58:57.398" v="4330" actId="26606"/>
          <ac:spMkLst>
            <pc:docMk/>
            <pc:sldMk cId="1286525759" sldId="257"/>
            <ac:spMk id="5" creationId="{777A147A-9ED8-46B4-8660-1B3C2AA880B5}"/>
          </ac:spMkLst>
        </pc:spChg>
        <pc:spChg chg="add">
          <ac:chgData name="Rhian Keyse" userId="e640c12b-a8e6-4355-9f2c-a517ac7d1786" providerId="ADAL" clId="{939E2049-8BEA-4C62-BBC4-6B3226114A1B}" dt="2025-10-08T09:58:57.398" v="4330" actId="26606"/>
          <ac:spMkLst>
            <pc:docMk/>
            <pc:sldMk cId="1286525759" sldId="257"/>
            <ac:spMk id="6" creationId="{5D6C15A0-C087-4593-8414-2B4EC1CDC3DE}"/>
          </ac:spMkLst>
        </pc:spChg>
        <pc:spChg chg="add del">
          <ac:chgData name="Rhian Keyse" userId="e640c12b-a8e6-4355-9f2c-a517ac7d1786" providerId="ADAL" clId="{939E2049-8BEA-4C62-BBC4-6B3226114A1B}" dt="2025-10-07T20:47:39.221" v="2514"/>
          <ac:spMkLst>
            <pc:docMk/>
            <pc:sldMk cId="1286525759" sldId="257"/>
            <ac:spMk id="8" creationId="{E8A8EAB8-D2FF-444D-B34B-7D32F106AD0E}"/>
          </ac:spMkLst>
        </pc:spChg>
        <pc:cxnChg chg="add del">
          <ac:chgData name="Rhian Keyse" userId="e640c12b-a8e6-4355-9f2c-a517ac7d1786" providerId="ADAL" clId="{939E2049-8BEA-4C62-BBC4-6B3226114A1B}" dt="2025-10-07T20:47:39.221" v="2514"/>
          <ac:cxnSpMkLst>
            <pc:docMk/>
            <pc:sldMk cId="1286525759" sldId="257"/>
            <ac:cxnSpMk id="10" creationId="{067633D1-6EE6-4118-B9F0-B363477BEE7A}"/>
          </ac:cxnSpMkLst>
        </pc:cxnChg>
        <pc:cxnChg chg="add del">
          <ac:chgData name="Rhian Keyse" userId="e640c12b-a8e6-4355-9f2c-a517ac7d1786" providerId="ADAL" clId="{939E2049-8BEA-4C62-BBC4-6B3226114A1B}" dt="2025-10-07T20:47:39.221" v="2514"/>
          <ac:cxnSpMkLst>
            <pc:docMk/>
            <pc:sldMk cId="1286525759" sldId="257"/>
            <ac:cxnSpMk id="12" creationId="{4AD7FFC6-42A9-49CB-B5E9-B3F6B038331B}"/>
          </ac:cxnSpMkLst>
        </pc:cxnChg>
      </pc:sldChg>
      <pc:sldChg chg="addSp delSp modSp mod setBg delDesignElem">
        <pc:chgData name="Rhian Keyse" userId="e640c12b-a8e6-4355-9f2c-a517ac7d1786" providerId="ADAL" clId="{939E2049-8BEA-4C62-BBC4-6B3226114A1B}" dt="2025-10-08T09:59:03.657" v="4331" actId="26606"/>
        <pc:sldMkLst>
          <pc:docMk/>
          <pc:sldMk cId="552956087" sldId="259"/>
        </pc:sldMkLst>
        <pc:spChg chg="mod">
          <ac:chgData name="Rhian Keyse" userId="e640c12b-a8e6-4355-9f2c-a517ac7d1786" providerId="ADAL" clId="{939E2049-8BEA-4C62-BBC4-6B3226114A1B}" dt="2025-10-08T09:59:03.657" v="4331" actId="26606"/>
          <ac:spMkLst>
            <pc:docMk/>
            <pc:sldMk cId="552956087" sldId="259"/>
            <ac:spMk id="2" creationId="{00000000-0000-0000-0000-000000000000}"/>
          </ac:spMkLst>
        </pc:spChg>
        <pc:spChg chg="mod">
          <ac:chgData name="Rhian Keyse" userId="e640c12b-a8e6-4355-9f2c-a517ac7d1786" providerId="ADAL" clId="{939E2049-8BEA-4C62-BBC4-6B3226114A1B}" dt="2025-10-08T09:59:03.657" v="4331" actId="26606"/>
          <ac:spMkLst>
            <pc:docMk/>
            <pc:sldMk cId="552956087" sldId="259"/>
            <ac:spMk id="3" creationId="{00000000-0000-0000-0000-000000000000}"/>
          </ac:spMkLst>
        </pc:spChg>
        <pc:spChg chg="add">
          <ac:chgData name="Rhian Keyse" userId="e640c12b-a8e6-4355-9f2c-a517ac7d1786" providerId="ADAL" clId="{939E2049-8BEA-4C62-BBC4-6B3226114A1B}" dt="2025-10-08T09:59:03.657" v="4331" actId="26606"/>
          <ac:spMkLst>
            <pc:docMk/>
            <pc:sldMk cId="552956087" sldId="259"/>
            <ac:spMk id="6" creationId="{45D37F4E-DDB4-456B-97E0-9937730A039F}"/>
          </ac:spMkLst>
        </pc:spChg>
        <pc:spChg chg="add">
          <ac:chgData name="Rhian Keyse" userId="e640c12b-a8e6-4355-9f2c-a517ac7d1786" providerId="ADAL" clId="{939E2049-8BEA-4C62-BBC4-6B3226114A1B}" dt="2025-10-08T09:59:03.657" v="4331" actId="26606"/>
          <ac:spMkLst>
            <pc:docMk/>
            <pc:sldMk cId="552956087" sldId="259"/>
            <ac:spMk id="7" creationId="{B2DD41CD-8F47-4F56-AD12-4E2FF7696987}"/>
          </ac:spMkLst>
        </pc:spChg>
        <pc:spChg chg="add del">
          <ac:chgData name="Rhian Keyse" userId="e640c12b-a8e6-4355-9f2c-a517ac7d1786" providerId="ADAL" clId="{939E2049-8BEA-4C62-BBC4-6B3226114A1B}" dt="2025-10-07T20:47:39.221" v="2514"/>
          <ac:spMkLst>
            <pc:docMk/>
            <pc:sldMk cId="552956087" sldId="259"/>
            <ac:spMk id="9" creationId="{E8A8EAB8-D2FF-444D-B34B-7D32F106AD0E}"/>
          </ac:spMkLst>
        </pc:spChg>
        <pc:picChg chg="add mod">
          <ac:chgData name="Rhian Keyse" userId="e640c12b-a8e6-4355-9f2c-a517ac7d1786" providerId="ADAL" clId="{939E2049-8BEA-4C62-BBC4-6B3226114A1B}" dt="2025-10-08T09:59:03.657" v="4331" actId="26606"/>
          <ac:picMkLst>
            <pc:docMk/>
            <pc:sldMk cId="552956087" sldId="259"/>
            <ac:picMk id="4" creationId="{E3234B0D-F2D9-370F-2CD8-B3BF902AF9B5}"/>
          </ac:picMkLst>
        </pc:picChg>
        <pc:cxnChg chg="add del">
          <ac:chgData name="Rhian Keyse" userId="e640c12b-a8e6-4355-9f2c-a517ac7d1786" providerId="ADAL" clId="{939E2049-8BEA-4C62-BBC4-6B3226114A1B}" dt="2025-10-07T20:47:39.221" v="2514"/>
          <ac:cxnSpMkLst>
            <pc:docMk/>
            <pc:sldMk cId="552956087" sldId="259"/>
            <ac:cxnSpMk id="11" creationId="{EEA38897-7BA3-4408-8083-3235339C4A60}"/>
          </ac:cxnSpMkLst>
        </pc:cxnChg>
        <pc:cxnChg chg="add del">
          <ac:chgData name="Rhian Keyse" userId="e640c12b-a8e6-4355-9f2c-a517ac7d1786" providerId="ADAL" clId="{939E2049-8BEA-4C62-BBC4-6B3226114A1B}" dt="2025-10-07T20:47:39.221" v="2514"/>
          <ac:cxnSpMkLst>
            <pc:docMk/>
            <pc:sldMk cId="552956087" sldId="259"/>
            <ac:cxnSpMk id="13" creationId="{F11AD06B-AB20-4097-8606-5DA00DBACE88}"/>
          </ac:cxnSpMkLst>
        </pc:cxnChg>
      </pc:sldChg>
      <pc:sldChg chg="modSp setBg">
        <pc:chgData name="Rhian Keyse" userId="e640c12b-a8e6-4355-9f2c-a517ac7d1786" providerId="ADAL" clId="{939E2049-8BEA-4C62-BBC4-6B3226114A1B}" dt="2025-10-07T20:47:39.221" v="2514"/>
        <pc:sldMkLst>
          <pc:docMk/>
          <pc:sldMk cId="1355644121" sldId="272"/>
        </pc:sldMkLst>
        <pc:spChg chg="mod">
          <ac:chgData name="Rhian Keyse" userId="e640c12b-a8e6-4355-9f2c-a517ac7d1786" providerId="ADAL" clId="{939E2049-8BEA-4C62-BBC4-6B3226114A1B}" dt="2025-10-07T20:47:39.221" v="2514"/>
          <ac:spMkLst>
            <pc:docMk/>
            <pc:sldMk cId="1355644121" sldId="272"/>
            <ac:spMk id="2" creationId="{00000000-0000-0000-0000-000000000000}"/>
          </ac:spMkLst>
        </pc:spChg>
        <pc:spChg chg="mod">
          <ac:chgData name="Rhian Keyse" userId="e640c12b-a8e6-4355-9f2c-a517ac7d1786" providerId="ADAL" clId="{939E2049-8BEA-4C62-BBC4-6B3226114A1B}" dt="2025-10-07T20:47:39.221" v="2514"/>
          <ac:spMkLst>
            <pc:docMk/>
            <pc:sldMk cId="1355644121" sldId="272"/>
            <ac:spMk id="3" creationId="{00000000-0000-0000-0000-000000000000}"/>
          </ac:spMkLst>
        </pc:spChg>
      </pc:sldChg>
      <pc:sldChg chg="addSp delSp modSp mod setBg delDesignElem">
        <pc:chgData name="Rhian Keyse" userId="e640c12b-a8e6-4355-9f2c-a517ac7d1786" providerId="ADAL" clId="{939E2049-8BEA-4C62-BBC4-6B3226114A1B}" dt="2025-10-08T09:59:08.672" v="4332" actId="26606"/>
        <pc:sldMkLst>
          <pc:docMk/>
          <pc:sldMk cId="2801416496" sldId="273"/>
        </pc:sldMkLst>
        <pc:spChg chg="mod ord">
          <ac:chgData name="Rhian Keyse" userId="e640c12b-a8e6-4355-9f2c-a517ac7d1786" providerId="ADAL" clId="{939E2049-8BEA-4C62-BBC4-6B3226114A1B}" dt="2025-10-08T09:59:08.672" v="4332" actId="26606"/>
          <ac:spMkLst>
            <pc:docMk/>
            <pc:sldMk cId="2801416496" sldId="273"/>
            <ac:spMk id="2" creationId="{1B69F764-117D-B3E6-B921-C11ECE4040EC}"/>
          </ac:spMkLst>
        </pc:spChg>
        <pc:spChg chg="add del">
          <ac:chgData name="Rhian Keyse" userId="e640c12b-a8e6-4355-9f2c-a517ac7d1786" providerId="ADAL" clId="{939E2049-8BEA-4C62-BBC4-6B3226114A1B}" dt="2025-10-07T20:13:42.432" v="729" actId="26606"/>
          <ac:spMkLst>
            <pc:docMk/>
            <pc:sldMk cId="2801416496" sldId="273"/>
            <ac:spMk id="3" creationId="{65930A55-7196-6CAD-4038-91F9E99803BD}"/>
          </ac:spMkLst>
        </pc:spChg>
        <pc:spChg chg="add">
          <ac:chgData name="Rhian Keyse" userId="e640c12b-a8e6-4355-9f2c-a517ac7d1786" providerId="ADAL" clId="{939E2049-8BEA-4C62-BBC4-6B3226114A1B}" dt="2025-10-08T09:59:08.672" v="4332" actId="26606"/>
          <ac:spMkLst>
            <pc:docMk/>
            <pc:sldMk cId="2801416496" sldId="273"/>
            <ac:spMk id="6" creationId="{665DBBEF-238B-476B-96AB-8AAC3224ECEA}"/>
          </ac:spMkLst>
        </pc:spChg>
        <pc:spChg chg="add">
          <ac:chgData name="Rhian Keyse" userId="e640c12b-a8e6-4355-9f2c-a517ac7d1786" providerId="ADAL" clId="{939E2049-8BEA-4C62-BBC4-6B3226114A1B}" dt="2025-10-08T09:59:08.672" v="4332" actId="26606"/>
          <ac:spMkLst>
            <pc:docMk/>
            <pc:sldMk cId="2801416496" sldId="273"/>
            <ac:spMk id="7" creationId="{3FCFB1DE-0B7E-48CC-BA90-B2AB0889F9D6}"/>
          </ac:spMkLst>
        </pc:spChg>
        <pc:spChg chg="add del">
          <ac:chgData name="Rhian Keyse" userId="e640c12b-a8e6-4355-9f2c-a517ac7d1786" providerId="ADAL" clId="{939E2049-8BEA-4C62-BBC4-6B3226114A1B}" dt="2025-10-07T20:13:42.414" v="728" actId="26606"/>
          <ac:spMkLst>
            <pc:docMk/>
            <pc:sldMk cId="2801416496" sldId="273"/>
            <ac:spMk id="9" creationId="{FB5B0058-AF13-4859-B429-4EDDE2A26F7F}"/>
          </ac:spMkLst>
        </pc:spChg>
        <pc:spChg chg="add del">
          <ac:chgData name="Rhian Keyse" userId="e640c12b-a8e6-4355-9f2c-a517ac7d1786" providerId="ADAL" clId="{939E2049-8BEA-4C62-BBC4-6B3226114A1B}" dt="2025-10-07T20:13:42.414" v="728" actId="26606"/>
          <ac:spMkLst>
            <pc:docMk/>
            <pc:sldMk cId="2801416496" sldId="273"/>
            <ac:spMk id="13" creationId="{A4A161CC-6DC5-4863-B213-94529D6E06D7}"/>
          </ac:spMkLst>
        </pc:spChg>
        <pc:spChg chg="add del">
          <ac:chgData name="Rhian Keyse" userId="e640c12b-a8e6-4355-9f2c-a517ac7d1786" providerId="ADAL" clId="{939E2049-8BEA-4C62-BBC4-6B3226114A1B}" dt="2025-10-07T20:13:55.023" v="733" actId="26606"/>
          <ac:spMkLst>
            <pc:docMk/>
            <pc:sldMk cId="2801416496" sldId="273"/>
            <ac:spMk id="15" creationId="{E8A8EAB8-D2FF-444D-B34B-7D32F106AD0E}"/>
          </ac:spMkLst>
        </pc:spChg>
        <pc:spChg chg="add del">
          <ac:chgData name="Rhian Keyse" userId="e640c12b-a8e6-4355-9f2c-a517ac7d1786" providerId="ADAL" clId="{939E2049-8BEA-4C62-BBC4-6B3226114A1B}" dt="2025-10-07T20:13:45.199" v="730" actId="478"/>
          <ac:spMkLst>
            <pc:docMk/>
            <pc:sldMk cId="2801416496" sldId="273"/>
            <ac:spMk id="17" creationId="{65930A55-7196-6CAD-4038-91F9E99803BD}"/>
          </ac:spMkLst>
        </pc:spChg>
        <pc:spChg chg="add del">
          <ac:chgData name="Rhian Keyse" userId="e640c12b-a8e6-4355-9f2c-a517ac7d1786" providerId="ADAL" clId="{939E2049-8BEA-4C62-BBC4-6B3226114A1B}" dt="2025-10-07T20:13:55.006" v="732" actId="26606"/>
          <ac:spMkLst>
            <pc:docMk/>
            <pc:sldMk cId="2801416496" sldId="273"/>
            <ac:spMk id="23" creationId="{22A397E7-BF60-45B2-84C7-B074B76C37A7}"/>
          </ac:spMkLst>
        </pc:spChg>
        <pc:spChg chg="add del">
          <ac:chgData name="Rhian Keyse" userId="e640c12b-a8e6-4355-9f2c-a517ac7d1786" providerId="ADAL" clId="{939E2049-8BEA-4C62-BBC4-6B3226114A1B}" dt="2025-10-07T20:13:55.006" v="732" actId="26606"/>
          <ac:spMkLst>
            <pc:docMk/>
            <pc:sldMk cId="2801416496" sldId="273"/>
            <ac:spMk id="25" creationId="{890DEF05-784E-4B61-89E4-04C4ECF4E5A0}"/>
          </ac:spMkLst>
        </pc:spChg>
        <pc:spChg chg="add del">
          <ac:chgData name="Rhian Keyse" userId="e640c12b-a8e6-4355-9f2c-a517ac7d1786" providerId="ADAL" clId="{939E2049-8BEA-4C62-BBC4-6B3226114A1B}" dt="2025-10-07T20:47:39.221" v="2514"/>
          <ac:spMkLst>
            <pc:docMk/>
            <pc:sldMk cId="2801416496" sldId="273"/>
            <ac:spMk id="29" creationId="{FB5B0058-AF13-4859-B429-4EDDE2A26F7F}"/>
          </ac:spMkLst>
        </pc:spChg>
        <pc:spChg chg="add del">
          <ac:chgData name="Rhian Keyse" userId="e640c12b-a8e6-4355-9f2c-a517ac7d1786" providerId="ADAL" clId="{939E2049-8BEA-4C62-BBC4-6B3226114A1B}" dt="2025-10-07T20:47:39.221" v="2514"/>
          <ac:spMkLst>
            <pc:docMk/>
            <pc:sldMk cId="2801416496" sldId="273"/>
            <ac:spMk id="30" creationId="{1A89CBBC-7743-43D9-A324-25CB472E9B2E}"/>
          </ac:spMkLst>
        </pc:spChg>
        <pc:picChg chg="add mod">
          <ac:chgData name="Rhian Keyse" userId="e640c12b-a8e6-4355-9f2c-a517ac7d1786" providerId="ADAL" clId="{939E2049-8BEA-4C62-BBC4-6B3226114A1B}" dt="2025-10-08T09:59:08.672" v="4332" actId="26606"/>
          <ac:picMkLst>
            <pc:docMk/>
            <pc:sldMk cId="2801416496" sldId="273"/>
            <ac:picMk id="4" creationId="{A548ED4A-D004-7AFD-8365-BB8F6935B0B1}"/>
          </ac:picMkLst>
        </pc:picChg>
        <pc:cxnChg chg="add del">
          <ac:chgData name="Rhian Keyse" userId="e640c12b-a8e6-4355-9f2c-a517ac7d1786" providerId="ADAL" clId="{939E2049-8BEA-4C62-BBC4-6B3226114A1B}" dt="2025-10-07T20:13:42.414" v="728" actId="26606"/>
          <ac:cxnSpMkLst>
            <pc:docMk/>
            <pc:sldMk cId="2801416496" sldId="273"/>
            <ac:cxnSpMk id="11" creationId="{AC65C03C-3F17-45DC-A1B9-35ACA43397D4}"/>
          </ac:cxnSpMkLst>
        </pc:cxnChg>
        <pc:cxnChg chg="add del">
          <ac:chgData name="Rhian Keyse" userId="e640c12b-a8e6-4355-9f2c-a517ac7d1786" providerId="ADAL" clId="{939E2049-8BEA-4C62-BBC4-6B3226114A1B}" dt="2025-10-07T20:13:55.023" v="733" actId="26606"/>
          <ac:cxnSpMkLst>
            <pc:docMk/>
            <pc:sldMk cId="2801416496" sldId="273"/>
            <ac:cxnSpMk id="16" creationId="{EEA38897-7BA3-4408-8083-3235339C4A60}"/>
          </ac:cxnSpMkLst>
        </pc:cxnChg>
        <pc:cxnChg chg="add del">
          <ac:chgData name="Rhian Keyse" userId="e640c12b-a8e6-4355-9f2c-a517ac7d1786" providerId="ADAL" clId="{939E2049-8BEA-4C62-BBC4-6B3226114A1B}" dt="2025-10-07T20:13:55.023" v="733" actId="26606"/>
          <ac:cxnSpMkLst>
            <pc:docMk/>
            <pc:sldMk cId="2801416496" sldId="273"/>
            <ac:cxnSpMk id="18" creationId="{F11AD06B-AB20-4097-8606-5DA00DBACE88}"/>
          </ac:cxnSpMkLst>
        </pc:cxnChg>
        <pc:cxnChg chg="add del">
          <ac:chgData name="Rhian Keyse" userId="e640c12b-a8e6-4355-9f2c-a517ac7d1786" providerId="ADAL" clId="{939E2049-8BEA-4C62-BBC4-6B3226114A1B}" dt="2025-10-07T20:13:55.006" v="732" actId="26606"/>
          <ac:cxnSpMkLst>
            <pc:docMk/>
            <pc:sldMk cId="2801416496" sldId="273"/>
            <ac:cxnSpMk id="27" creationId="{C41BAEC7-F7B0-4224-8B18-8F74B7D87F0B}"/>
          </ac:cxnSpMkLst>
        </pc:cxnChg>
      </pc:sldChg>
      <pc:sldChg chg="addSp delSp modSp mod setBg delDesignElem">
        <pc:chgData name="Rhian Keyse" userId="e640c12b-a8e6-4355-9f2c-a517ac7d1786" providerId="ADAL" clId="{939E2049-8BEA-4C62-BBC4-6B3226114A1B}" dt="2025-10-08T09:59:12.791" v="4333" actId="26606"/>
        <pc:sldMkLst>
          <pc:docMk/>
          <pc:sldMk cId="2213341553" sldId="274"/>
        </pc:sldMkLst>
        <pc:spChg chg="mod">
          <ac:chgData name="Rhian Keyse" userId="e640c12b-a8e6-4355-9f2c-a517ac7d1786" providerId="ADAL" clId="{939E2049-8BEA-4C62-BBC4-6B3226114A1B}" dt="2025-10-08T09:59:12.791" v="4333" actId="26606"/>
          <ac:spMkLst>
            <pc:docMk/>
            <pc:sldMk cId="2213341553" sldId="274"/>
            <ac:spMk id="2" creationId="{06643313-F231-BE75-88C9-94B1B94CDCEF}"/>
          </ac:spMkLst>
        </pc:spChg>
        <pc:spChg chg="mod">
          <ac:chgData name="Rhian Keyse" userId="e640c12b-a8e6-4355-9f2c-a517ac7d1786" providerId="ADAL" clId="{939E2049-8BEA-4C62-BBC4-6B3226114A1B}" dt="2025-10-08T09:59:12.791" v="4333" actId="26606"/>
          <ac:spMkLst>
            <pc:docMk/>
            <pc:sldMk cId="2213341553" sldId="274"/>
            <ac:spMk id="3" creationId="{948A0DB0-51D5-5237-3013-D9CC3C141E5D}"/>
          </ac:spMkLst>
        </pc:spChg>
        <pc:spChg chg="add">
          <ac:chgData name="Rhian Keyse" userId="e640c12b-a8e6-4355-9f2c-a517ac7d1786" providerId="ADAL" clId="{939E2049-8BEA-4C62-BBC4-6B3226114A1B}" dt="2025-10-08T09:59:12.791" v="4333" actId="26606"/>
          <ac:spMkLst>
            <pc:docMk/>
            <pc:sldMk cId="2213341553" sldId="274"/>
            <ac:spMk id="5" creationId="{100EDD19-6802-4EC3-95CE-CFFAB042CFD6}"/>
          </ac:spMkLst>
        </pc:spChg>
        <pc:spChg chg="add">
          <ac:chgData name="Rhian Keyse" userId="e640c12b-a8e6-4355-9f2c-a517ac7d1786" providerId="ADAL" clId="{939E2049-8BEA-4C62-BBC4-6B3226114A1B}" dt="2025-10-08T09:59:12.791" v="4333" actId="26606"/>
          <ac:spMkLst>
            <pc:docMk/>
            <pc:sldMk cId="2213341553" sldId="274"/>
            <ac:spMk id="6" creationId="{DB17E863-922E-4C26-BD64-E8FD41D28661}"/>
          </ac:spMkLst>
        </pc:spChg>
        <pc:spChg chg="add del">
          <ac:chgData name="Rhian Keyse" userId="e640c12b-a8e6-4355-9f2c-a517ac7d1786" providerId="ADAL" clId="{939E2049-8BEA-4C62-BBC4-6B3226114A1B}" dt="2025-10-07T20:47:39.221" v="2514"/>
          <ac:spMkLst>
            <pc:docMk/>
            <pc:sldMk cId="2213341553" sldId="274"/>
            <ac:spMk id="8" creationId="{E8A8EAB8-D2FF-444D-B34B-7D32F106AD0E}"/>
          </ac:spMkLst>
        </pc:spChg>
        <pc:cxnChg chg="add del">
          <ac:chgData name="Rhian Keyse" userId="e640c12b-a8e6-4355-9f2c-a517ac7d1786" providerId="ADAL" clId="{939E2049-8BEA-4C62-BBC4-6B3226114A1B}" dt="2025-10-07T20:47:39.221" v="2514"/>
          <ac:cxnSpMkLst>
            <pc:docMk/>
            <pc:sldMk cId="2213341553" sldId="274"/>
            <ac:cxnSpMk id="10" creationId="{067633D1-6EE6-4118-B9F0-B363477BEE7A}"/>
          </ac:cxnSpMkLst>
        </pc:cxnChg>
        <pc:cxnChg chg="add del">
          <ac:chgData name="Rhian Keyse" userId="e640c12b-a8e6-4355-9f2c-a517ac7d1786" providerId="ADAL" clId="{939E2049-8BEA-4C62-BBC4-6B3226114A1B}" dt="2025-10-07T20:47:39.221" v="2514"/>
          <ac:cxnSpMkLst>
            <pc:docMk/>
            <pc:sldMk cId="2213341553" sldId="274"/>
            <ac:cxnSpMk id="12" creationId="{4AD7FFC6-42A9-49CB-B5E9-B3F6B038331B}"/>
          </ac:cxnSpMkLst>
        </pc:cxnChg>
      </pc:sldChg>
      <pc:sldChg chg="addSp delSp modSp mod setBg delDesignElem">
        <pc:chgData name="Rhian Keyse" userId="e640c12b-a8e6-4355-9f2c-a517ac7d1786" providerId="ADAL" clId="{939E2049-8BEA-4C62-BBC4-6B3226114A1B}" dt="2025-10-08T09:59:19.106" v="4334" actId="26606"/>
        <pc:sldMkLst>
          <pc:docMk/>
          <pc:sldMk cId="3254618444" sldId="275"/>
        </pc:sldMkLst>
        <pc:spChg chg="mod">
          <ac:chgData name="Rhian Keyse" userId="e640c12b-a8e6-4355-9f2c-a517ac7d1786" providerId="ADAL" clId="{939E2049-8BEA-4C62-BBC4-6B3226114A1B}" dt="2025-10-08T09:59:19.106" v="4334" actId="26606"/>
          <ac:spMkLst>
            <pc:docMk/>
            <pc:sldMk cId="3254618444" sldId="275"/>
            <ac:spMk id="2" creationId="{EADD77E5-CE5A-C4FB-EB74-83C0AA7E7DB3}"/>
          </ac:spMkLst>
        </pc:spChg>
        <pc:spChg chg="mod">
          <ac:chgData name="Rhian Keyse" userId="e640c12b-a8e6-4355-9f2c-a517ac7d1786" providerId="ADAL" clId="{939E2049-8BEA-4C62-BBC4-6B3226114A1B}" dt="2025-10-08T09:59:19.106" v="4334" actId="26606"/>
          <ac:spMkLst>
            <pc:docMk/>
            <pc:sldMk cId="3254618444" sldId="275"/>
            <ac:spMk id="3" creationId="{43C92FCA-3B01-F931-77F3-E160E6C4E7FB}"/>
          </ac:spMkLst>
        </pc:spChg>
        <pc:spChg chg="add">
          <ac:chgData name="Rhian Keyse" userId="e640c12b-a8e6-4355-9f2c-a517ac7d1786" providerId="ADAL" clId="{939E2049-8BEA-4C62-BBC4-6B3226114A1B}" dt="2025-10-08T09:59:19.106" v="4334" actId="26606"/>
          <ac:spMkLst>
            <pc:docMk/>
            <pc:sldMk cId="3254618444" sldId="275"/>
            <ac:spMk id="5" creationId="{100EDD19-6802-4EC3-95CE-CFFAB042CFD6}"/>
          </ac:spMkLst>
        </pc:spChg>
        <pc:spChg chg="add">
          <ac:chgData name="Rhian Keyse" userId="e640c12b-a8e6-4355-9f2c-a517ac7d1786" providerId="ADAL" clId="{939E2049-8BEA-4C62-BBC4-6B3226114A1B}" dt="2025-10-08T09:59:19.106" v="4334" actId="26606"/>
          <ac:spMkLst>
            <pc:docMk/>
            <pc:sldMk cId="3254618444" sldId="275"/>
            <ac:spMk id="6" creationId="{DB17E863-922E-4C26-BD64-E8FD41D28661}"/>
          </ac:spMkLst>
        </pc:spChg>
        <pc:spChg chg="add del">
          <ac:chgData name="Rhian Keyse" userId="e640c12b-a8e6-4355-9f2c-a517ac7d1786" providerId="ADAL" clId="{939E2049-8BEA-4C62-BBC4-6B3226114A1B}" dt="2025-10-07T20:47:39.221" v="2514"/>
          <ac:spMkLst>
            <pc:docMk/>
            <pc:sldMk cId="3254618444" sldId="275"/>
            <ac:spMk id="8" creationId="{A7AE9375-4664-4DB2-922D-2782A6E439AC}"/>
          </ac:spMkLst>
        </pc:spChg>
        <pc:spChg chg="add del">
          <ac:chgData name="Rhian Keyse" userId="e640c12b-a8e6-4355-9f2c-a517ac7d1786" providerId="ADAL" clId="{939E2049-8BEA-4C62-BBC4-6B3226114A1B}" dt="2025-10-07T20:47:39.221" v="2514"/>
          <ac:spMkLst>
            <pc:docMk/>
            <pc:sldMk cId="3254618444" sldId="275"/>
            <ac:spMk id="12" creationId="{9DD005C1-8C51-42D6-9BEE-B9B83849743D}"/>
          </ac:spMkLst>
        </pc:spChg>
        <pc:cxnChg chg="add del">
          <ac:chgData name="Rhian Keyse" userId="e640c12b-a8e6-4355-9f2c-a517ac7d1786" providerId="ADAL" clId="{939E2049-8BEA-4C62-BBC4-6B3226114A1B}" dt="2025-10-07T20:47:39.221" v="2514"/>
          <ac:cxnSpMkLst>
            <pc:docMk/>
            <pc:sldMk cId="3254618444" sldId="275"/>
            <ac:cxnSpMk id="10" creationId="{EE504C98-6397-41C1-A8D8-2D9C4ED307E0}"/>
          </ac:cxnSpMkLst>
        </pc:cxnChg>
      </pc:sldChg>
      <pc:sldChg chg="addSp delSp modSp mod setBg delDesignElem">
        <pc:chgData name="Rhian Keyse" userId="e640c12b-a8e6-4355-9f2c-a517ac7d1786" providerId="ADAL" clId="{939E2049-8BEA-4C62-BBC4-6B3226114A1B}" dt="2025-10-08T09:59:22.684" v="4335" actId="26606"/>
        <pc:sldMkLst>
          <pc:docMk/>
          <pc:sldMk cId="270596994" sldId="276"/>
        </pc:sldMkLst>
        <pc:spChg chg="mod">
          <ac:chgData name="Rhian Keyse" userId="e640c12b-a8e6-4355-9f2c-a517ac7d1786" providerId="ADAL" clId="{939E2049-8BEA-4C62-BBC4-6B3226114A1B}" dt="2025-10-08T09:59:22.684" v="4335" actId="26606"/>
          <ac:spMkLst>
            <pc:docMk/>
            <pc:sldMk cId="270596994" sldId="276"/>
            <ac:spMk id="2" creationId="{05B8853A-96D9-6650-A739-C25EFB7CEC9A}"/>
          </ac:spMkLst>
        </pc:spChg>
        <pc:spChg chg="mod">
          <ac:chgData name="Rhian Keyse" userId="e640c12b-a8e6-4355-9f2c-a517ac7d1786" providerId="ADAL" clId="{939E2049-8BEA-4C62-BBC4-6B3226114A1B}" dt="2025-10-08T09:59:22.684" v="4335" actId="26606"/>
          <ac:spMkLst>
            <pc:docMk/>
            <pc:sldMk cId="270596994" sldId="276"/>
            <ac:spMk id="3" creationId="{5414E652-1DF8-3F32-23B5-AB7A78A85AAB}"/>
          </ac:spMkLst>
        </pc:spChg>
        <pc:spChg chg="add">
          <ac:chgData name="Rhian Keyse" userId="e640c12b-a8e6-4355-9f2c-a517ac7d1786" providerId="ADAL" clId="{939E2049-8BEA-4C62-BBC4-6B3226114A1B}" dt="2025-10-08T09:59:22.684" v="4335" actId="26606"/>
          <ac:spMkLst>
            <pc:docMk/>
            <pc:sldMk cId="270596994" sldId="276"/>
            <ac:spMk id="5" creationId="{100EDD19-6802-4EC3-95CE-CFFAB042CFD6}"/>
          </ac:spMkLst>
        </pc:spChg>
        <pc:spChg chg="add">
          <ac:chgData name="Rhian Keyse" userId="e640c12b-a8e6-4355-9f2c-a517ac7d1786" providerId="ADAL" clId="{939E2049-8BEA-4C62-BBC4-6B3226114A1B}" dt="2025-10-08T09:59:22.684" v="4335" actId="26606"/>
          <ac:spMkLst>
            <pc:docMk/>
            <pc:sldMk cId="270596994" sldId="276"/>
            <ac:spMk id="6" creationId="{DB17E863-922E-4C26-BD64-E8FD41D28661}"/>
          </ac:spMkLst>
        </pc:spChg>
        <pc:spChg chg="add del">
          <ac:chgData name="Rhian Keyse" userId="e640c12b-a8e6-4355-9f2c-a517ac7d1786" providerId="ADAL" clId="{939E2049-8BEA-4C62-BBC4-6B3226114A1B}" dt="2025-10-07T20:47:39.221" v="2514"/>
          <ac:spMkLst>
            <pc:docMk/>
            <pc:sldMk cId="270596994" sldId="276"/>
            <ac:spMk id="8" creationId="{A7AE9375-4664-4DB2-922D-2782A6E439AC}"/>
          </ac:spMkLst>
        </pc:spChg>
        <pc:spChg chg="add del">
          <ac:chgData name="Rhian Keyse" userId="e640c12b-a8e6-4355-9f2c-a517ac7d1786" providerId="ADAL" clId="{939E2049-8BEA-4C62-BBC4-6B3226114A1B}" dt="2025-10-07T20:47:39.221" v="2514"/>
          <ac:spMkLst>
            <pc:docMk/>
            <pc:sldMk cId="270596994" sldId="276"/>
            <ac:spMk id="12" creationId="{9DD005C1-8C51-42D6-9BEE-B9B83849743D}"/>
          </ac:spMkLst>
        </pc:spChg>
        <pc:cxnChg chg="add del">
          <ac:chgData name="Rhian Keyse" userId="e640c12b-a8e6-4355-9f2c-a517ac7d1786" providerId="ADAL" clId="{939E2049-8BEA-4C62-BBC4-6B3226114A1B}" dt="2025-10-07T20:47:39.221" v="2514"/>
          <ac:cxnSpMkLst>
            <pc:docMk/>
            <pc:sldMk cId="270596994" sldId="276"/>
            <ac:cxnSpMk id="10" creationId="{EE504C98-6397-41C1-A8D8-2D9C4ED307E0}"/>
          </ac:cxnSpMkLst>
        </pc:cxnChg>
      </pc:sldChg>
      <pc:sldChg chg="addSp delSp modSp mod setBg delDesignElem">
        <pc:chgData name="Rhian Keyse" userId="e640c12b-a8e6-4355-9f2c-a517ac7d1786" providerId="ADAL" clId="{939E2049-8BEA-4C62-BBC4-6B3226114A1B}" dt="2025-10-08T09:59:32.272" v="4337" actId="26606"/>
        <pc:sldMkLst>
          <pc:docMk/>
          <pc:sldMk cId="2948997881" sldId="277"/>
        </pc:sldMkLst>
        <pc:spChg chg="mod">
          <ac:chgData name="Rhian Keyse" userId="e640c12b-a8e6-4355-9f2c-a517ac7d1786" providerId="ADAL" clId="{939E2049-8BEA-4C62-BBC4-6B3226114A1B}" dt="2025-10-08T09:59:32.272" v="4337" actId="26606"/>
          <ac:spMkLst>
            <pc:docMk/>
            <pc:sldMk cId="2948997881" sldId="277"/>
            <ac:spMk id="2" creationId="{2CAC37B9-76F9-48D3-AA73-672122F8CAF4}"/>
          </ac:spMkLst>
        </pc:spChg>
        <pc:spChg chg="add del">
          <ac:chgData name="Rhian Keyse" userId="e640c12b-a8e6-4355-9f2c-a517ac7d1786" providerId="ADAL" clId="{939E2049-8BEA-4C62-BBC4-6B3226114A1B}" dt="2025-10-07T20:04:45.092" v="37" actId="3680"/>
          <ac:spMkLst>
            <pc:docMk/>
            <pc:sldMk cId="2948997881" sldId="277"/>
            <ac:spMk id="3" creationId="{3ADC8963-026F-AE9A-56A3-D31323EEC27A}"/>
          </ac:spMkLst>
        </pc:spChg>
        <pc:spChg chg="add del">
          <ac:chgData name="Rhian Keyse" userId="e640c12b-a8e6-4355-9f2c-a517ac7d1786" providerId="ADAL" clId="{939E2049-8BEA-4C62-BBC4-6B3226114A1B}" dt="2025-10-07T20:47:39.221" v="2514"/>
          <ac:spMkLst>
            <pc:docMk/>
            <pc:sldMk cId="2948997881" sldId="277"/>
            <ac:spMk id="7" creationId="{A7AE9375-4664-4DB2-922D-2782A6E439AC}"/>
          </ac:spMkLst>
        </pc:spChg>
        <pc:spChg chg="add del">
          <ac:chgData name="Rhian Keyse" userId="e640c12b-a8e6-4355-9f2c-a517ac7d1786" providerId="ADAL" clId="{939E2049-8BEA-4C62-BBC4-6B3226114A1B}" dt="2025-10-07T20:16:57.431" v="776" actId="26606"/>
          <ac:spMkLst>
            <pc:docMk/>
            <pc:sldMk cId="2948997881" sldId="277"/>
            <ac:spMk id="10" creationId="{FB5B0058-AF13-4859-B429-4EDDE2A26F7F}"/>
          </ac:spMkLst>
        </pc:spChg>
        <pc:spChg chg="add">
          <ac:chgData name="Rhian Keyse" userId="e640c12b-a8e6-4355-9f2c-a517ac7d1786" providerId="ADAL" clId="{939E2049-8BEA-4C62-BBC4-6B3226114A1B}" dt="2025-10-08T09:59:32.272" v="4337" actId="26606"/>
          <ac:spMkLst>
            <pc:docMk/>
            <pc:sldMk cId="2948997881" sldId="277"/>
            <ac:spMk id="11" creationId="{35DB3719-6FDC-4E5D-891D-FF40B7300F64}"/>
          </ac:spMkLst>
        </pc:spChg>
        <pc:spChg chg="add del">
          <ac:chgData name="Rhian Keyse" userId="e640c12b-a8e6-4355-9f2c-a517ac7d1786" providerId="ADAL" clId="{939E2049-8BEA-4C62-BBC4-6B3226114A1B}" dt="2025-10-07T20:16:57.431" v="776" actId="26606"/>
          <ac:spMkLst>
            <pc:docMk/>
            <pc:sldMk cId="2948997881" sldId="277"/>
            <ac:spMk id="12" creationId="{1A89CBBC-7743-43D9-A324-25CB472E9B2E}"/>
          </ac:spMkLst>
        </pc:spChg>
        <pc:spChg chg="add">
          <ac:chgData name="Rhian Keyse" userId="e640c12b-a8e6-4355-9f2c-a517ac7d1786" providerId="ADAL" clId="{939E2049-8BEA-4C62-BBC4-6B3226114A1B}" dt="2025-10-08T09:59:32.272" v="4337" actId="26606"/>
          <ac:spMkLst>
            <pc:docMk/>
            <pc:sldMk cId="2948997881" sldId="277"/>
            <ac:spMk id="13" creationId="{E0CBAC23-2E3F-4A90-BA59-F8299F6A5439}"/>
          </ac:spMkLst>
        </pc:spChg>
        <pc:spChg chg="add del">
          <ac:chgData name="Rhian Keyse" userId="e640c12b-a8e6-4355-9f2c-a517ac7d1786" providerId="ADAL" clId="{939E2049-8BEA-4C62-BBC4-6B3226114A1B}" dt="2025-10-07T20:17:00.652" v="778" actId="26606"/>
          <ac:spMkLst>
            <pc:docMk/>
            <pc:sldMk cId="2948997881" sldId="277"/>
            <ac:spMk id="14" creationId="{9DD005C1-8C51-42D6-9BEE-B9B83849743D}"/>
          </ac:spMkLst>
        </pc:spChg>
        <pc:spChg chg="add del">
          <ac:chgData name="Rhian Keyse" userId="e640c12b-a8e6-4355-9f2c-a517ac7d1786" providerId="ADAL" clId="{939E2049-8BEA-4C62-BBC4-6B3226114A1B}" dt="2025-10-07T20:17:00.652" v="778" actId="26606"/>
          <ac:spMkLst>
            <pc:docMk/>
            <pc:sldMk cId="2948997881" sldId="277"/>
            <ac:spMk id="15" creationId="{A7AE9375-4664-4DB2-922D-2782A6E439AC}"/>
          </ac:spMkLst>
        </pc:spChg>
        <pc:spChg chg="add del">
          <ac:chgData name="Rhian Keyse" userId="e640c12b-a8e6-4355-9f2c-a517ac7d1786" providerId="ADAL" clId="{939E2049-8BEA-4C62-BBC4-6B3226114A1B}" dt="2025-10-07T20:17:05.354" v="780" actId="26606"/>
          <ac:spMkLst>
            <pc:docMk/>
            <pc:sldMk cId="2948997881" sldId="277"/>
            <ac:spMk id="18" creationId="{A7AE9375-4664-4DB2-922D-2782A6E439AC}"/>
          </ac:spMkLst>
        </pc:spChg>
        <pc:spChg chg="add del">
          <ac:chgData name="Rhian Keyse" userId="e640c12b-a8e6-4355-9f2c-a517ac7d1786" providerId="ADAL" clId="{939E2049-8BEA-4C62-BBC4-6B3226114A1B}" dt="2025-10-07T20:17:05.354" v="780" actId="26606"/>
          <ac:spMkLst>
            <pc:docMk/>
            <pc:sldMk cId="2948997881" sldId="277"/>
            <ac:spMk id="20" creationId="{9DD005C1-8C51-42D6-9BEE-B9B83849743D}"/>
          </ac:spMkLst>
        </pc:spChg>
        <pc:graphicFrameChg chg="add del mod ord modGraphic">
          <ac:chgData name="Rhian Keyse" userId="e640c12b-a8e6-4355-9f2c-a517ac7d1786" providerId="ADAL" clId="{939E2049-8BEA-4C62-BBC4-6B3226114A1B}" dt="2025-10-07T20:04:39.089" v="36" actId="3680"/>
          <ac:graphicFrameMkLst>
            <pc:docMk/>
            <pc:sldMk cId="2948997881" sldId="277"/>
            <ac:graphicFrameMk id="4" creationId="{17F381E8-B0DC-2673-6C74-811697D94108}"/>
          </ac:graphicFrameMkLst>
        </pc:graphicFrameChg>
        <pc:graphicFrameChg chg="add mod ord modGraphic">
          <ac:chgData name="Rhian Keyse" userId="e640c12b-a8e6-4355-9f2c-a517ac7d1786" providerId="ADAL" clId="{939E2049-8BEA-4C62-BBC4-6B3226114A1B}" dt="2025-10-08T09:59:32.272" v="4337" actId="26606"/>
          <ac:graphicFrameMkLst>
            <pc:docMk/>
            <pc:sldMk cId="2948997881" sldId="277"/>
            <ac:graphicFrameMk id="5" creationId="{1D4B4448-8C83-A1E0-8F96-116D4488FA99}"/>
          </ac:graphicFrameMkLst>
        </pc:graphicFrameChg>
        <pc:cxnChg chg="add del">
          <ac:chgData name="Rhian Keyse" userId="e640c12b-a8e6-4355-9f2c-a517ac7d1786" providerId="ADAL" clId="{939E2049-8BEA-4C62-BBC4-6B3226114A1B}" dt="2025-10-07T20:47:39.221" v="2514"/>
          <ac:cxnSpMkLst>
            <pc:docMk/>
            <pc:sldMk cId="2948997881" sldId="277"/>
            <ac:cxnSpMk id="8" creationId="{EE504C98-6397-41C1-A8D8-2D9C4ED307E0}"/>
          </ac:cxnSpMkLst>
        </pc:cxnChg>
        <pc:cxnChg chg="add del">
          <ac:chgData name="Rhian Keyse" userId="e640c12b-a8e6-4355-9f2c-a517ac7d1786" providerId="ADAL" clId="{939E2049-8BEA-4C62-BBC4-6B3226114A1B}" dt="2025-10-07T20:47:39.221" v="2514"/>
          <ac:cxnSpMkLst>
            <pc:docMk/>
            <pc:sldMk cId="2948997881" sldId="277"/>
            <ac:cxnSpMk id="9" creationId="{17C2F6CE-0CF2-4DDD-85F5-96799A328F15}"/>
          </ac:cxnSpMkLst>
        </pc:cxnChg>
        <pc:cxnChg chg="add del">
          <ac:chgData name="Rhian Keyse" userId="e640c12b-a8e6-4355-9f2c-a517ac7d1786" providerId="ADAL" clId="{939E2049-8BEA-4C62-BBC4-6B3226114A1B}" dt="2025-10-07T20:17:00.652" v="778" actId="26606"/>
          <ac:cxnSpMkLst>
            <pc:docMk/>
            <pc:sldMk cId="2948997881" sldId="277"/>
            <ac:cxnSpMk id="16" creationId="{EE504C98-6397-41C1-A8D8-2D9C4ED307E0}"/>
          </ac:cxnSpMkLst>
        </pc:cxnChg>
        <pc:cxnChg chg="add del">
          <ac:chgData name="Rhian Keyse" userId="e640c12b-a8e6-4355-9f2c-a517ac7d1786" providerId="ADAL" clId="{939E2049-8BEA-4C62-BBC4-6B3226114A1B}" dt="2025-10-07T20:17:05.354" v="780" actId="26606"/>
          <ac:cxnSpMkLst>
            <pc:docMk/>
            <pc:sldMk cId="2948997881" sldId="277"/>
            <ac:cxnSpMk id="19" creationId="{EE504C98-6397-41C1-A8D8-2D9C4ED307E0}"/>
          </ac:cxnSpMkLst>
        </pc:cxnChg>
      </pc:sldChg>
      <pc:sldChg chg="addSp delSp modSp mod setBg delDesignElem">
        <pc:chgData name="Rhian Keyse" userId="e640c12b-a8e6-4355-9f2c-a517ac7d1786" providerId="ADAL" clId="{939E2049-8BEA-4C62-BBC4-6B3226114A1B}" dt="2025-10-08T09:59:36.514" v="4338" actId="26606"/>
        <pc:sldMkLst>
          <pc:docMk/>
          <pc:sldMk cId="1494693592" sldId="278"/>
        </pc:sldMkLst>
        <pc:spChg chg="mod">
          <ac:chgData name="Rhian Keyse" userId="e640c12b-a8e6-4355-9f2c-a517ac7d1786" providerId="ADAL" clId="{939E2049-8BEA-4C62-BBC4-6B3226114A1B}" dt="2025-10-08T09:59:36.514" v="4338" actId="26606"/>
          <ac:spMkLst>
            <pc:docMk/>
            <pc:sldMk cId="1494693592" sldId="278"/>
            <ac:spMk id="2" creationId="{8F50DAAD-BAA7-53C7-5875-10B1D2E5B19B}"/>
          </ac:spMkLst>
        </pc:spChg>
        <pc:spChg chg="mod">
          <ac:chgData name="Rhian Keyse" userId="e640c12b-a8e6-4355-9f2c-a517ac7d1786" providerId="ADAL" clId="{939E2049-8BEA-4C62-BBC4-6B3226114A1B}" dt="2025-10-08T09:59:36.514" v="4338" actId="26606"/>
          <ac:spMkLst>
            <pc:docMk/>
            <pc:sldMk cId="1494693592" sldId="278"/>
            <ac:spMk id="3" creationId="{C209C781-24B5-D6E8-4156-A2869CA5A018}"/>
          </ac:spMkLst>
        </pc:spChg>
        <pc:spChg chg="add">
          <ac:chgData name="Rhian Keyse" userId="e640c12b-a8e6-4355-9f2c-a517ac7d1786" providerId="ADAL" clId="{939E2049-8BEA-4C62-BBC4-6B3226114A1B}" dt="2025-10-08T09:59:36.514" v="4338" actId="26606"/>
          <ac:spMkLst>
            <pc:docMk/>
            <pc:sldMk cId="1494693592" sldId="278"/>
            <ac:spMk id="6" creationId="{45D37F4E-DDB4-456B-97E0-9937730A039F}"/>
          </ac:spMkLst>
        </pc:spChg>
        <pc:spChg chg="add">
          <ac:chgData name="Rhian Keyse" userId="e640c12b-a8e6-4355-9f2c-a517ac7d1786" providerId="ADAL" clId="{939E2049-8BEA-4C62-BBC4-6B3226114A1B}" dt="2025-10-08T09:59:36.514" v="4338" actId="26606"/>
          <ac:spMkLst>
            <pc:docMk/>
            <pc:sldMk cId="1494693592" sldId="278"/>
            <ac:spMk id="7" creationId="{B2DD41CD-8F47-4F56-AD12-4E2FF7696987}"/>
          </ac:spMkLst>
        </pc:spChg>
        <pc:spChg chg="add del">
          <ac:chgData name="Rhian Keyse" userId="e640c12b-a8e6-4355-9f2c-a517ac7d1786" providerId="ADAL" clId="{939E2049-8BEA-4C62-BBC4-6B3226114A1B}" dt="2025-10-07T20:47:39.221" v="2514"/>
          <ac:spMkLst>
            <pc:docMk/>
            <pc:sldMk cId="1494693592" sldId="278"/>
            <ac:spMk id="9" creationId="{E8A8EAB8-D2FF-444D-B34B-7D32F106AD0E}"/>
          </ac:spMkLst>
        </pc:spChg>
        <pc:picChg chg="add mod">
          <ac:chgData name="Rhian Keyse" userId="e640c12b-a8e6-4355-9f2c-a517ac7d1786" providerId="ADAL" clId="{939E2049-8BEA-4C62-BBC4-6B3226114A1B}" dt="2025-10-08T09:59:36.514" v="4338" actId="26606"/>
          <ac:picMkLst>
            <pc:docMk/>
            <pc:sldMk cId="1494693592" sldId="278"/>
            <ac:picMk id="4" creationId="{3B783361-14EC-E342-8F77-A2AD8270F7B3}"/>
          </ac:picMkLst>
        </pc:picChg>
        <pc:cxnChg chg="add del">
          <ac:chgData name="Rhian Keyse" userId="e640c12b-a8e6-4355-9f2c-a517ac7d1786" providerId="ADAL" clId="{939E2049-8BEA-4C62-BBC4-6B3226114A1B}" dt="2025-10-07T20:47:39.221" v="2514"/>
          <ac:cxnSpMkLst>
            <pc:docMk/>
            <pc:sldMk cId="1494693592" sldId="278"/>
            <ac:cxnSpMk id="11" creationId="{EEA38897-7BA3-4408-8083-3235339C4A60}"/>
          </ac:cxnSpMkLst>
        </pc:cxnChg>
        <pc:cxnChg chg="add del">
          <ac:chgData name="Rhian Keyse" userId="e640c12b-a8e6-4355-9f2c-a517ac7d1786" providerId="ADAL" clId="{939E2049-8BEA-4C62-BBC4-6B3226114A1B}" dt="2025-10-07T20:47:39.221" v="2514"/>
          <ac:cxnSpMkLst>
            <pc:docMk/>
            <pc:sldMk cId="1494693592" sldId="278"/>
            <ac:cxnSpMk id="13" creationId="{F11AD06B-AB20-4097-8606-5DA00DBACE88}"/>
          </ac:cxnSpMkLst>
        </pc:cxnChg>
      </pc:sldChg>
      <pc:sldChg chg="addSp delSp modSp mod setBg delDesignElem">
        <pc:chgData name="Rhian Keyse" userId="e640c12b-a8e6-4355-9f2c-a517ac7d1786" providerId="ADAL" clId="{939E2049-8BEA-4C62-BBC4-6B3226114A1B}" dt="2025-10-08T09:59:26.079" v="4336" actId="26606"/>
        <pc:sldMkLst>
          <pc:docMk/>
          <pc:sldMk cId="3019458995" sldId="279"/>
        </pc:sldMkLst>
        <pc:spChg chg="mod">
          <ac:chgData name="Rhian Keyse" userId="e640c12b-a8e6-4355-9f2c-a517ac7d1786" providerId="ADAL" clId="{939E2049-8BEA-4C62-BBC4-6B3226114A1B}" dt="2025-10-08T09:59:26.079" v="4336" actId="26606"/>
          <ac:spMkLst>
            <pc:docMk/>
            <pc:sldMk cId="3019458995" sldId="279"/>
            <ac:spMk id="2" creationId="{5B077F0B-DE5E-94C4-6ED4-42377FD262C6}"/>
          </ac:spMkLst>
        </pc:spChg>
        <pc:spChg chg="mod">
          <ac:chgData name="Rhian Keyse" userId="e640c12b-a8e6-4355-9f2c-a517ac7d1786" providerId="ADAL" clId="{939E2049-8BEA-4C62-BBC4-6B3226114A1B}" dt="2025-10-08T09:59:26.079" v="4336" actId="26606"/>
          <ac:spMkLst>
            <pc:docMk/>
            <pc:sldMk cId="3019458995" sldId="279"/>
            <ac:spMk id="3" creationId="{43DEA0D2-2DF6-481A-CE47-B4841A671547}"/>
          </ac:spMkLst>
        </pc:spChg>
        <pc:spChg chg="add">
          <ac:chgData name="Rhian Keyse" userId="e640c12b-a8e6-4355-9f2c-a517ac7d1786" providerId="ADAL" clId="{939E2049-8BEA-4C62-BBC4-6B3226114A1B}" dt="2025-10-08T09:59:26.079" v="4336" actId="26606"/>
          <ac:spMkLst>
            <pc:docMk/>
            <pc:sldMk cId="3019458995" sldId="279"/>
            <ac:spMk id="5" creationId="{100EDD19-6802-4EC3-95CE-CFFAB042CFD6}"/>
          </ac:spMkLst>
        </pc:spChg>
        <pc:spChg chg="add">
          <ac:chgData name="Rhian Keyse" userId="e640c12b-a8e6-4355-9f2c-a517ac7d1786" providerId="ADAL" clId="{939E2049-8BEA-4C62-BBC4-6B3226114A1B}" dt="2025-10-08T09:59:26.079" v="4336" actId="26606"/>
          <ac:spMkLst>
            <pc:docMk/>
            <pc:sldMk cId="3019458995" sldId="279"/>
            <ac:spMk id="6" creationId="{DB17E863-922E-4C26-BD64-E8FD41D28661}"/>
          </ac:spMkLst>
        </pc:spChg>
        <pc:spChg chg="add del">
          <ac:chgData name="Rhian Keyse" userId="e640c12b-a8e6-4355-9f2c-a517ac7d1786" providerId="ADAL" clId="{939E2049-8BEA-4C62-BBC4-6B3226114A1B}" dt="2025-10-07T20:47:39.221" v="2514"/>
          <ac:spMkLst>
            <pc:docMk/>
            <pc:sldMk cId="3019458995" sldId="279"/>
            <ac:spMk id="8" creationId="{A7AE9375-4664-4DB2-922D-2782A6E439AC}"/>
          </ac:spMkLst>
        </pc:spChg>
        <pc:spChg chg="add del">
          <ac:chgData name="Rhian Keyse" userId="e640c12b-a8e6-4355-9f2c-a517ac7d1786" providerId="ADAL" clId="{939E2049-8BEA-4C62-BBC4-6B3226114A1B}" dt="2025-10-07T20:47:39.221" v="2514"/>
          <ac:spMkLst>
            <pc:docMk/>
            <pc:sldMk cId="3019458995" sldId="279"/>
            <ac:spMk id="12" creationId="{9DD005C1-8C51-42D6-9BEE-B9B83849743D}"/>
          </ac:spMkLst>
        </pc:spChg>
        <pc:cxnChg chg="add del">
          <ac:chgData name="Rhian Keyse" userId="e640c12b-a8e6-4355-9f2c-a517ac7d1786" providerId="ADAL" clId="{939E2049-8BEA-4C62-BBC4-6B3226114A1B}" dt="2025-10-07T20:47:39.221" v="2514"/>
          <ac:cxnSpMkLst>
            <pc:docMk/>
            <pc:sldMk cId="3019458995" sldId="279"/>
            <ac:cxnSpMk id="10" creationId="{EE504C98-6397-41C1-A8D8-2D9C4ED307E0}"/>
          </ac:cxnSpMkLst>
        </pc:cxnChg>
      </pc:sldChg>
      <pc:sldChg chg="addSp modSp mod setBg">
        <pc:chgData name="Rhian Keyse" userId="e640c12b-a8e6-4355-9f2c-a517ac7d1786" providerId="ADAL" clId="{939E2049-8BEA-4C62-BBC4-6B3226114A1B}" dt="2025-10-08T10:00:22.434" v="4349" actId="26606"/>
        <pc:sldMkLst>
          <pc:docMk/>
          <pc:sldMk cId="2444915932" sldId="280"/>
        </pc:sldMkLst>
        <pc:spChg chg="mod">
          <ac:chgData name="Rhian Keyse" userId="e640c12b-a8e6-4355-9f2c-a517ac7d1786" providerId="ADAL" clId="{939E2049-8BEA-4C62-BBC4-6B3226114A1B}" dt="2025-10-08T10:00:22.434" v="4349" actId="26606"/>
          <ac:spMkLst>
            <pc:docMk/>
            <pc:sldMk cId="2444915932" sldId="280"/>
            <ac:spMk id="2" creationId="{6F193625-9FA1-0622-20C9-4C55ED72A3D4}"/>
          </ac:spMkLst>
        </pc:spChg>
        <pc:spChg chg="mod">
          <ac:chgData name="Rhian Keyse" userId="e640c12b-a8e6-4355-9f2c-a517ac7d1786" providerId="ADAL" clId="{939E2049-8BEA-4C62-BBC4-6B3226114A1B}" dt="2025-10-08T10:00:22.434" v="4349" actId="26606"/>
          <ac:spMkLst>
            <pc:docMk/>
            <pc:sldMk cId="2444915932" sldId="280"/>
            <ac:spMk id="3" creationId="{21FDB8D2-D4AD-317D-C8FD-E603E45FBAB2}"/>
          </ac:spMkLst>
        </pc:spChg>
        <pc:spChg chg="add">
          <ac:chgData name="Rhian Keyse" userId="e640c12b-a8e6-4355-9f2c-a517ac7d1786" providerId="ADAL" clId="{939E2049-8BEA-4C62-BBC4-6B3226114A1B}" dt="2025-10-08T10:00:22.434" v="4349" actId="26606"/>
          <ac:spMkLst>
            <pc:docMk/>
            <pc:sldMk cId="2444915932" sldId="280"/>
            <ac:spMk id="8" creationId="{100EDD19-6802-4EC3-95CE-CFFAB042CFD6}"/>
          </ac:spMkLst>
        </pc:spChg>
        <pc:spChg chg="add">
          <ac:chgData name="Rhian Keyse" userId="e640c12b-a8e6-4355-9f2c-a517ac7d1786" providerId="ADAL" clId="{939E2049-8BEA-4C62-BBC4-6B3226114A1B}" dt="2025-10-08T10:00:22.434" v="4349" actId="26606"/>
          <ac:spMkLst>
            <pc:docMk/>
            <pc:sldMk cId="2444915932" sldId="280"/>
            <ac:spMk id="10" creationId="{DB17E863-922E-4C26-BD64-E8FD41D28661}"/>
          </ac:spMkLst>
        </pc:spChg>
      </pc:sldChg>
      <pc:sldChg chg="addSp modSp mod setBg">
        <pc:chgData name="Rhian Keyse" userId="e640c12b-a8e6-4355-9f2c-a517ac7d1786" providerId="ADAL" clId="{939E2049-8BEA-4C62-BBC4-6B3226114A1B}" dt="2025-10-08T10:00:37.966" v="4354" actId="26606"/>
        <pc:sldMkLst>
          <pc:docMk/>
          <pc:sldMk cId="1307789308" sldId="281"/>
        </pc:sldMkLst>
        <pc:spChg chg="mod">
          <ac:chgData name="Rhian Keyse" userId="e640c12b-a8e6-4355-9f2c-a517ac7d1786" providerId="ADAL" clId="{939E2049-8BEA-4C62-BBC4-6B3226114A1B}" dt="2025-10-08T10:00:37.966" v="4354" actId="26606"/>
          <ac:spMkLst>
            <pc:docMk/>
            <pc:sldMk cId="1307789308" sldId="281"/>
            <ac:spMk id="2" creationId="{AD6E45CC-BDE6-4506-3CCB-A1C755AF7622}"/>
          </ac:spMkLst>
        </pc:spChg>
        <pc:spChg chg="mod">
          <ac:chgData name="Rhian Keyse" userId="e640c12b-a8e6-4355-9f2c-a517ac7d1786" providerId="ADAL" clId="{939E2049-8BEA-4C62-BBC4-6B3226114A1B}" dt="2025-10-08T10:00:37.966" v="4354" actId="26606"/>
          <ac:spMkLst>
            <pc:docMk/>
            <pc:sldMk cId="1307789308" sldId="281"/>
            <ac:spMk id="3" creationId="{C41FC9AA-5AF6-75BD-BBCF-34A54F12B362}"/>
          </ac:spMkLst>
        </pc:spChg>
        <pc:spChg chg="add">
          <ac:chgData name="Rhian Keyse" userId="e640c12b-a8e6-4355-9f2c-a517ac7d1786" providerId="ADAL" clId="{939E2049-8BEA-4C62-BBC4-6B3226114A1B}" dt="2025-10-08T10:00:37.966" v="4354" actId="26606"/>
          <ac:spMkLst>
            <pc:docMk/>
            <pc:sldMk cId="1307789308" sldId="281"/>
            <ac:spMk id="8" creationId="{100EDD19-6802-4EC3-95CE-CFFAB042CFD6}"/>
          </ac:spMkLst>
        </pc:spChg>
        <pc:spChg chg="add">
          <ac:chgData name="Rhian Keyse" userId="e640c12b-a8e6-4355-9f2c-a517ac7d1786" providerId="ADAL" clId="{939E2049-8BEA-4C62-BBC4-6B3226114A1B}" dt="2025-10-08T10:00:37.966" v="4354" actId="26606"/>
          <ac:spMkLst>
            <pc:docMk/>
            <pc:sldMk cId="1307789308" sldId="281"/>
            <ac:spMk id="10" creationId="{DB17E863-922E-4C26-BD64-E8FD41D28661}"/>
          </ac:spMkLst>
        </pc:spChg>
      </pc:sldChg>
      <pc:sldChg chg="modSp del">
        <pc:chgData name="Rhian Keyse" userId="e640c12b-a8e6-4355-9f2c-a517ac7d1786" providerId="ADAL" clId="{939E2049-8BEA-4C62-BBC4-6B3226114A1B}" dt="2025-10-07T20:52:17.314" v="2685" actId="47"/>
        <pc:sldMkLst>
          <pc:docMk/>
          <pc:sldMk cId="2838276583" sldId="282"/>
        </pc:sldMkLst>
        <pc:spChg chg="mod">
          <ac:chgData name="Rhian Keyse" userId="e640c12b-a8e6-4355-9f2c-a517ac7d1786" providerId="ADAL" clId="{939E2049-8BEA-4C62-BBC4-6B3226114A1B}" dt="2025-10-07T20:47:39.221" v="2514"/>
          <ac:spMkLst>
            <pc:docMk/>
            <pc:sldMk cId="2838276583" sldId="282"/>
            <ac:spMk id="2" creationId="{FAEF2815-C739-0611-B800-0C87FE48AFC9}"/>
          </ac:spMkLst>
        </pc:spChg>
        <pc:spChg chg="mod">
          <ac:chgData name="Rhian Keyse" userId="e640c12b-a8e6-4355-9f2c-a517ac7d1786" providerId="ADAL" clId="{939E2049-8BEA-4C62-BBC4-6B3226114A1B}" dt="2025-10-07T20:47:39.221" v="2514"/>
          <ac:spMkLst>
            <pc:docMk/>
            <pc:sldMk cId="2838276583" sldId="282"/>
            <ac:spMk id="3" creationId="{1C28351A-2893-D7F8-0133-41874C3DBAA1}"/>
          </ac:spMkLst>
        </pc:spChg>
      </pc:sldChg>
      <pc:sldChg chg="addSp modSp new mod setBg">
        <pc:chgData name="Rhian Keyse" userId="e640c12b-a8e6-4355-9f2c-a517ac7d1786" providerId="ADAL" clId="{939E2049-8BEA-4C62-BBC4-6B3226114A1B}" dt="2025-10-08T09:59:40.193" v="4339" actId="26606"/>
        <pc:sldMkLst>
          <pc:docMk/>
          <pc:sldMk cId="1719282016" sldId="283"/>
        </pc:sldMkLst>
        <pc:spChg chg="mod">
          <ac:chgData name="Rhian Keyse" userId="e640c12b-a8e6-4355-9f2c-a517ac7d1786" providerId="ADAL" clId="{939E2049-8BEA-4C62-BBC4-6B3226114A1B}" dt="2025-10-08T09:59:40.193" v="4339" actId="26606"/>
          <ac:spMkLst>
            <pc:docMk/>
            <pc:sldMk cId="1719282016" sldId="283"/>
            <ac:spMk id="2" creationId="{299109F6-AB3B-D9D7-D652-22578109F2F3}"/>
          </ac:spMkLst>
        </pc:spChg>
        <pc:spChg chg="mod">
          <ac:chgData name="Rhian Keyse" userId="e640c12b-a8e6-4355-9f2c-a517ac7d1786" providerId="ADAL" clId="{939E2049-8BEA-4C62-BBC4-6B3226114A1B}" dt="2025-10-08T09:59:40.193" v="4339" actId="26606"/>
          <ac:spMkLst>
            <pc:docMk/>
            <pc:sldMk cId="1719282016" sldId="283"/>
            <ac:spMk id="3" creationId="{453885FD-3F4D-D142-102B-040DD6A3AF76}"/>
          </ac:spMkLst>
        </pc:spChg>
        <pc:spChg chg="add">
          <ac:chgData name="Rhian Keyse" userId="e640c12b-a8e6-4355-9f2c-a517ac7d1786" providerId="ADAL" clId="{939E2049-8BEA-4C62-BBC4-6B3226114A1B}" dt="2025-10-08T09:59:40.193" v="4339" actId="26606"/>
          <ac:spMkLst>
            <pc:docMk/>
            <pc:sldMk cId="1719282016" sldId="283"/>
            <ac:spMk id="8" creationId="{100EDD19-6802-4EC3-95CE-CFFAB042CFD6}"/>
          </ac:spMkLst>
        </pc:spChg>
        <pc:spChg chg="add">
          <ac:chgData name="Rhian Keyse" userId="e640c12b-a8e6-4355-9f2c-a517ac7d1786" providerId="ADAL" clId="{939E2049-8BEA-4C62-BBC4-6B3226114A1B}" dt="2025-10-08T09:59:40.193" v="4339" actId="26606"/>
          <ac:spMkLst>
            <pc:docMk/>
            <pc:sldMk cId="1719282016" sldId="283"/>
            <ac:spMk id="10" creationId="{DB17E863-922E-4C26-BD64-E8FD41D28661}"/>
          </ac:spMkLst>
        </pc:spChg>
      </pc:sldChg>
      <pc:sldChg chg="addSp delSp modSp new mod setBg delDesignElem">
        <pc:chgData name="Rhian Keyse" userId="e640c12b-a8e6-4355-9f2c-a517ac7d1786" providerId="ADAL" clId="{939E2049-8BEA-4C62-BBC4-6B3226114A1B}" dt="2025-10-08T09:59:46.995" v="4341" actId="26606"/>
        <pc:sldMkLst>
          <pc:docMk/>
          <pc:sldMk cId="812723239" sldId="284"/>
        </pc:sldMkLst>
        <pc:spChg chg="mod">
          <ac:chgData name="Rhian Keyse" userId="e640c12b-a8e6-4355-9f2c-a517ac7d1786" providerId="ADAL" clId="{939E2049-8BEA-4C62-BBC4-6B3226114A1B}" dt="2025-10-08T09:59:46.995" v="4341" actId="26606"/>
          <ac:spMkLst>
            <pc:docMk/>
            <pc:sldMk cId="812723239" sldId="284"/>
            <ac:spMk id="2" creationId="{700FBB48-C69E-75D6-87DF-BEFBF066EAEA}"/>
          </ac:spMkLst>
        </pc:spChg>
        <pc:spChg chg="mod">
          <ac:chgData name="Rhian Keyse" userId="e640c12b-a8e6-4355-9f2c-a517ac7d1786" providerId="ADAL" clId="{939E2049-8BEA-4C62-BBC4-6B3226114A1B}" dt="2025-10-08T09:59:46.995" v="4341" actId="26606"/>
          <ac:spMkLst>
            <pc:docMk/>
            <pc:sldMk cId="812723239" sldId="284"/>
            <ac:spMk id="3" creationId="{BD95760A-1658-FCD2-A522-10EFF1E448E2}"/>
          </ac:spMkLst>
        </pc:spChg>
        <pc:spChg chg="add">
          <ac:chgData name="Rhian Keyse" userId="e640c12b-a8e6-4355-9f2c-a517ac7d1786" providerId="ADAL" clId="{939E2049-8BEA-4C62-BBC4-6B3226114A1B}" dt="2025-10-08T09:59:46.995" v="4341" actId="26606"/>
          <ac:spMkLst>
            <pc:docMk/>
            <pc:sldMk cId="812723239" sldId="284"/>
            <ac:spMk id="5" creationId="{100EDD19-6802-4EC3-95CE-CFFAB042CFD6}"/>
          </ac:spMkLst>
        </pc:spChg>
        <pc:spChg chg="add">
          <ac:chgData name="Rhian Keyse" userId="e640c12b-a8e6-4355-9f2c-a517ac7d1786" providerId="ADAL" clId="{939E2049-8BEA-4C62-BBC4-6B3226114A1B}" dt="2025-10-08T09:59:46.995" v="4341" actId="26606"/>
          <ac:spMkLst>
            <pc:docMk/>
            <pc:sldMk cId="812723239" sldId="284"/>
            <ac:spMk id="6" creationId="{DB17E863-922E-4C26-BD64-E8FD41D28661}"/>
          </ac:spMkLst>
        </pc:spChg>
        <pc:spChg chg="add del">
          <ac:chgData name="Rhian Keyse" userId="e640c12b-a8e6-4355-9f2c-a517ac7d1786" providerId="ADAL" clId="{939E2049-8BEA-4C62-BBC4-6B3226114A1B}" dt="2025-10-07T20:47:39.221" v="2514"/>
          <ac:spMkLst>
            <pc:docMk/>
            <pc:sldMk cId="812723239" sldId="284"/>
            <ac:spMk id="8" creationId="{E8A8EAB8-D2FF-444D-B34B-7D32F106AD0E}"/>
          </ac:spMkLst>
        </pc:spChg>
        <pc:cxnChg chg="add del">
          <ac:chgData name="Rhian Keyse" userId="e640c12b-a8e6-4355-9f2c-a517ac7d1786" providerId="ADAL" clId="{939E2049-8BEA-4C62-BBC4-6B3226114A1B}" dt="2025-10-07T20:47:39.221" v="2514"/>
          <ac:cxnSpMkLst>
            <pc:docMk/>
            <pc:sldMk cId="812723239" sldId="284"/>
            <ac:cxnSpMk id="10" creationId="{067633D1-6EE6-4118-B9F0-B363477BEE7A}"/>
          </ac:cxnSpMkLst>
        </pc:cxnChg>
        <pc:cxnChg chg="add del">
          <ac:chgData name="Rhian Keyse" userId="e640c12b-a8e6-4355-9f2c-a517ac7d1786" providerId="ADAL" clId="{939E2049-8BEA-4C62-BBC4-6B3226114A1B}" dt="2025-10-07T20:47:39.221" v="2514"/>
          <ac:cxnSpMkLst>
            <pc:docMk/>
            <pc:sldMk cId="812723239" sldId="284"/>
            <ac:cxnSpMk id="12" creationId="{4AD7FFC6-42A9-49CB-B5E9-B3F6B038331B}"/>
          </ac:cxnSpMkLst>
        </pc:cxnChg>
      </pc:sldChg>
      <pc:sldChg chg="addSp delSp modSp new mod setBg delDesignElem">
        <pc:chgData name="Rhian Keyse" userId="e640c12b-a8e6-4355-9f2c-a517ac7d1786" providerId="ADAL" clId="{939E2049-8BEA-4C62-BBC4-6B3226114A1B}" dt="2025-10-08T09:59:56.651" v="4342" actId="26606"/>
        <pc:sldMkLst>
          <pc:docMk/>
          <pc:sldMk cId="478894747" sldId="285"/>
        </pc:sldMkLst>
        <pc:spChg chg="mod">
          <ac:chgData name="Rhian Keyse" userId="e640c12b-a8e6-4355-9f2c-a517ac7d1786" providerId="ADAL" clId="{939E2049-8BEA-4C62-BBC4-6B3226114A1B}" dt="2025-10-08T09:59:56.651" v="4342" actId="26606"/>
          <ac:spMkLst>
            <pc:docMk/>
            <pc:sldMk cId="478894747" sldId="285"/>
            <ac:spMk id="2" creationId="{32DF93FC-CFFA-C6E6-8292-A65FA7F6871C}"/>
          </ac:spMkLst>
        </pc:spChg>
        <pc:spChg chg="mod">
          <ac:chgData name="Rhian Keyse" userId="e640c12b-a8e6-4355-9f2c-a517ac7d1786" providerId="ADAL" clId="{939E2049-8BEA-4C62-BBC4-6B3226114A1B}" dt="2025-10-08T09:59:56.651" v="4342" actId="26606"/>
          <ac:spMkLst>
            <pc:docMk/>
            <pc:sldMk cId="478894747" sldId="285"/>
            <ac:spMk id="3" creationId="{1306604A-2745-7BB4-9A5B-37FAF3D704CB}"/>
          </ac:spMkLst>
        </pc:spChg>
        <pc:spChg chg="add">
          <ac:chgData name="Rhian Keyse" userId="e640c12b-a8e6-4355-9f2c-a517ac7d1786" providerId="ADAL" clId="{939E2049-8BEA-4C62-BBC4-6B3226114A1B}" dt="2025-10-08T09:59:56.651" v="4342" actId="26606"/>
          <ac:spMkLst>
            <pc:docMk/>
            <pc:sldMk cId="478894747" sldId="285"/>
            <ac:spMk id="5" creationId="{100EDD19-6802-4EC3-95CE-CFFAB042CFD6}"/>
          </ac:spMkLst>
        </pc:spChg>
        <pc:spChg chg="add">
          <ac:chgData name="Rhian Keyse" userId="e640c12b-a8e6-4355-9f2c-a517ac7d1786" providerId="ADAL" clId="{939E2049-8BEA-4C62-BBC4-6B3226114A1B}" dt="2025-10-08T09:59:56.651" v="4342" actId="26606"/>
          <ac:spMkLst>
            <pc:docMk/>
            <pc:sldMk cId="478894747" sldId="285"/>
            <ac:spMk id="6" creationId="{DB17E863-922E-4C26-BD64-E8FD41D28661}"/>
          </ac:spMkLst>
        </pc:spChg>
        <pc:spChg chg="add del">
          <ac:chgData name="Rhian Keyse" userId="e640c12b-a8e6-4355-9f2c-a517ac7d1786" providerId="ADAL" clId="{939E2049-8BEA-4C62-BBC4-6B3226114A1B}" dt="2025-10-07T20:47:39.221" v="2514"/>
          <ac:spMkLst>
            <pc:docMk/>
            <pc:sldMk cId="478894747" sldId="285"/>
            <ac:spMk id="8" creationId="{E8A8EAB8-D2FF-444D-B34B-7D32F106AD0E}"/>
          </ac:spMkLst>
        </pc:spChg>
        <pc:cxnChg chg="add del">
          <ac:chgData name="Rhian Keyse" userId="e640c12b-a8e6-4355-9f2c-a517ac7d1786" providerId="ADAL" clId="{939E2049-8BEA-4C62-BBC4-6B3226114A1B}" dt="2025-10-07T20:47:39.221" v="2514"/>
          <ac:cxnSpMkLst>
            <pc:docMk/>
            <pc:sldMk cId="478894747" sldId="285"/>
            <ac:cxnSpMk id="10" creationId="{067633D1-6EE6-4118-B9F0-B363477BEE7A}"/>
          </ac:cxnSpMkLst>
        </pc:cxnChg>
        <pc:cxnChg chg="add del">
          <ac:chgData name="Rhian Keyse" userId="e640c12b-a8e6-4355-9f2c-a517ac7d1786" providerId="ADAL" clId="{939E2049-8BEA-4C62-BBC4-6B3226114A1B}" dt="2025-10-07T20:47:39.221" v="2514"/>
          <ac:cxnSpMkLst>
            <pc:docMk/>
            <pc:sldMk cId="478894747" sldId="285"/>
            <ac:cxnSpMk id="12" creationId="{4AD7FFC6-42A9-49CB-B5E9-B3F6B038331B}"/>
          </ac:cxnSpMkLst>
        </pc:cxnChg>
      </pc:sldChg>
      <pc:sldChg chg="addSp delSp modSp new mod setBg delDesignElem">
        <pc:chgData name="Rhian Keyse" userId="e640c12b-a8e6-4355-9f2c-a517ac7d1786" providerId="ADAL" clId="{939E2049-8BEA-4C62-BBC4-6B3226114A1B}" dt="2025-10-08T09:59:43.309" v="4340" actId="26606"/>
        <pc:sldMkLst>
          <pc:docMk/>
          <pc:sldMk cId="3918657184" sldId="286"/>
        </pc:sldMkLst>
        <pc:spChg chg="mod">
          <ac:chgData name="Rhian Keyse" userId="e640c12b-a8e6-4355-9f2c-a517ac7d1786" providerId="ADAL" clId="{939E2049-8BEA-4C62-BBC4-6B3226114A1B}" dt="2025-10-08T09:59:43.309" v="4340" actId="26606"/>
          <ac:spMkLst>
            <pc:docMk/>
            <pc:sldMk cId="3918657184" sldId="286"/>
            <ac:spMk id="2" creationId="{E2F5C173-6D68-795F-CD6F-991557A187B3}"/>
          </ac:spMkLst>
        </pc:spChg>
        <pc:spChg chg="del">
          <ac:chgData name="Rhian Keyse" userId="e640c12b-a8e6-4355-9f2c-a517ac7d1786" providerId="ADAL" clId="{939E2049-8BEA-4C62-BBC4-6B3226114A1B}" dt="2025-10-07T20:25:23.766" v="1510" actId="3680"/>
          <ac:spMkLst>
            <pc:docMk/>
            <pc:sldMk cId="3918657184" sldId="286"/>
            <ac:spMk id="3" creationId="{33C83D1B-1779-8762-9E47-26290FCD7A4D}"/>
          </ac:spMkLst>
        </pc:spChg>
        <pc:spChg chg="add mod">
          <ac:chgData name="Rhian Keyse" userId="e640c12b-a8e6-4355-9f2c-a517ac7d1786" providerId="ADAL" clId="{939E2049-8BEA-4C62-BBC4-6B3226114A1B}" dt="2025-10-08T09:59:43.309" v="4340" actId="26606"/>
          <ac:spMkLst>
            <pc:docMk/>
            <pc:sldMk cId="3918657184" sldId="286"/>
            <ac:spMk id="5" creationId="{4C6CBED9-B3D6-388B-D0A5-39FE545979D4}"/>
          </ac:spMkLst>
        </pc:spChg>
        <pc:spChg chg="add">
          <ac:chgData name="Rhian Keyse" userId="e640c12b-a8e6-4355-9f2c-a517ac7d1786" providerId="ADAL" clId="{939E2049-8BEA-4C62-BBC4-6B3226114A1B}" dt="2025-10-08T09:59:43.309" v="4340" actId="26606"/>
          <ac:spMkLst>
            <pc:docMk/>
            <pc:sldMk cId="3918657184" sldId="286"/>
            <ac:spMk id="7" creationId="{2B97F24A-32CE-4C1C-A50D-3016B394DCFB}"/>
          </ac:spMkLst>
        </pc:spChg>
        <pc:spChg chg="add">
          <ac:chgData name="Rhian Keyse" userId="e640c12b-a8e6-4355-9f2c-a517ac7d1786" providerId="ADAL" clId="{939E2049-8BEA-4C62-BBC4-6B3226114A1B}" dt="2025-10-08T09:59:43.309" v="4340" actId="26606"/>
          <ac:spMkLst>
            <pc:docMk/>
            <pc:sldMk cId="3918657184" sldId="286"/>
            <ac:spMk id="8" creationId="{CD8B4F24-440B-49E9-B85D-733523DC064B}"/>
          </ac:spMkLst>
        </pc:spChg>
        <pc:spChg chg="add del">
          <ac:chgData name="Rhian Keyse" userId="e640c12b-a8e6-4355-9f2c-a517ac7d1786" providerId="ADAL" clId="{939E2049-8BEA-4C62-BBC4-6B3226114A1B}" dt="2025-10-07T20:47:39.221" v="2514"/>
          <ac:spMkLst>
            <pc:docMk/>
            <pc:sldMk cId="3918657184" sldId="286"/>
            <ac:spMk id="10" creationId="{E8A8EAB8-D2FF-444D-B34B-7D32F106AD0E}"/>
          </ac:spMkLst>
        </pc:spChg>
        <pc:spChg chg="add del">
          <ac:chgData name="Rhian Keyse" userId="e640c12b-a8e6-4355-9f2c-a517ac7d1786" providerId="ADAL" clId="{939E2049-8BEA-4C62-BBC4-6B3226114A1B}" dt="2025-10-07T20:47:39.221" v="2514"/>
          <ac:spMkLst>
            <pc:docMk/>
            <pc:sldMk cId="3918657184" sldId="286"/>
            <ac:spMk id="12" creationId="{C61F2F60-14E3-4196-B7CE-175E46F04481}"/>
          </ac:spMkLst>
        </pc:spChg>
        <pc:graphicFrameChg chg="add mod ord modGraphic">
          <ac:chgData name="Rhian Keyse" userId="e640c12b-a8e6-4355-9f2c-a517ac7d1786" providerId="ADAL" clId="{939E2049-8BEA-4C62-BBC4-6B3226114A1B}" dt="2025-10-08T09:59:43.309" v="4340" actId="26606"/>
          <ac:graphicFrameMkLst>
            <pc:docMk/>
            <pc:sldMk cId="3918657184" sldId="286"/>
            <ac:graphicFrameMk id="4" creationId="{2AD25E98-9A9A-F796-0D5B-805A4F635973}"/>
          </ac:graphicFrameMkLst>
        </pc:graphicFrameChg>
      </pc:sldChg>
      <pc:sldChg chg="addSp delSp modSp new mod setBg delDesignElem">
        <pc:chgData name="Rhian Keyse" userId="e640c12b-a8e6-4355-9f2c-a517ac7d1786" providerId="ADAL" clId="{939E2049-8BEA-4C62-BBC4-6B3226114A1B}" dt="2025-10-08T09:59:59.458" v="4343" actId="26606"/>
        <pc:sldMkLst>
          <pc:docMk/>
          <pc:sldMk cId="831723704" sldId="287"/>
        </pc:sldMkLst>
        <pc:spChg chg="mod">
          <ac:chgData name="Rhian Keyse" userId="e640c12b-a8e6-4355-9f2c-a517ac7d1786" providerId="ADAL" clId="{939E2049-8BEA-4C62-BBC4-6B3226114A1B}" dt="2025-10-08T09:59:59.458" v="4343" actId="26606"/>
          <ac:spMkLst>
            <pc:docMk/>
            <pc:sldMk cId="831723704" sldId="287"/>
            <ac:spMk id="2" creationId="{6513A9DC-15C1-71EA-AD89-5813E990A7AC}"/>
          </ac:spMkLst>
        </pc:spChg>
        <pc:spChg chg="mod">
          <ac:chgData name="Rhian Keyse" userId="e640c12b-a8e6-4355-9f2c-a517ac7d1786" providerId="ADAL" clId="{939E2049-8BEA-4C62-BBC4-6B3226114A1B}" dt="2025-10-08T09:59:59.458" v="4343" actId="26606"/>
          <ac:spMkLst>
            <pc:docMk/>
            <pc:sldMk cId="831723704" sldId="287"/>
            <ac:spMk id="3" creationId="{F28EBB7B-FB98-F52C-6C4A-E7B2278489E4}"/>
          </ac:spMkLst>
        </pc:spChg>
        <pc:spChg chg="add">
          <ac:chgData name="Rhian Keyse" userId="e640c12b-a8e6-4355-9f2c-a517ac7d1786" providerId="ADAL" clId="{939E2049-8BEA-4C62-BBC4-6B3226114A1B}" dt="2025-10-08T09:59:59.458" v="4343" actId="26606"/>
          <ac:spMkLst>
            <pc:docMk/>
            <pc:sldMk cId="831723704" sldId="287"/>
            <ac:spMk id="5" creationId="{100EDD19-6802-4EC3-95CE-CFFAB042CFD6}"/>
          </ac:spMkLst>
        </pc:spChg>
        <pc:spChg chg="add">
          <ac:chgData name="Rhian Keyse" userId="e640c12b-a8e6-4355-9f2c-a517ac7d1786" providerId="ADAL" clId="{939E2049-8BEA-4C62-BBC4-6B3226114A1B}" dt="2025-10-08T09:59:59.458" v="4343" actId="26606"/>
          <ac:spMkLst>
            <pc:docMk/>
            <pc:sldMk cId="831723704" sldId="287"/>
            <ac:spMk id="6" creationId="{DB17E863-922E-4C26-BD64-E8FD41D28661}"/>
          </ac:spMkLst>
        </pc:spChg>
        <pc:spChg chg="add del">
          <ac:chgData name="Rhian Keyse" userId="e640c12b-a8e6-4355-9f2c-a517ac7d1786" providerId="ADAL" clId="{939E2049-8BEA-4C62-BBC4-6B3226114A1B}" dt="2025-10-07T20:47:39.221" v="2514"/>
          <ac:spMkLst>
            <pc:docMk/>
            <pc:sldMk cId="831723704" sldId="287"/>
            <ac:spMk id="8" creationId="{E8A8EAB8-D2FF-444D-B34B-7D32F106AD0E}"/>
          </ac:spMkLst>
        </pc:spChg>
        <pc:cxnChg chg="add del">
          <ac:chgData name="Rhian Keyse" userId="e640c12b-a8e6-4355-9f2c-a517ac7d1786" providerId="ADAL" clId="{939E2049-8BEA-4C62-BBC4-6B3226114A1B}" dt="2025-10-07T20:47:39.221" v="2514"/>
          <ac:cxnSpMkLst>
            <pc:docMk/>
            <pc:sldMk cId="831723704" sldId="287"/>
            <ac:cxnSpMk id="10" creationId="{067633D1-6EE6-4118-B9F0-B363477BEE7A}"/>
          </ac:cxnSpMkLst>
        </pc:cxnChg>
        <pc:cxnChg chg="add del">
          <ac:chgData name="Rhian Keyse" userId="e640c12b-a8e6-4355-9f2c-a517ac7d1786" providerId="ADAL" clId="{939E2049-8BEA-4C62-BBC4-6B3226114A1B}" dt="2025-10-07T20:47:39.221" v="2514"/>
          <ac:cxnSpMkLst>
            <pc:docMk/>
            <pc:sldMk cId="831723704" sldId="287"/>
            <ac:cxnSpMk id="12" creationId="{4AD7FFC6-42A9-49CB-B5E9-B3F6B038331B}"/>
          </ac:cxnSpMkLst>
        </pc:cxnChg>
      </pc:sldChg>
      <pc:sldChg chg="addSp delSp modSp add mod setBg delDesignElem">
        <pc:chgData name="Rhian Keyse" userId="e640c12b-a8e6-4355-9f2c-a517ac7d1786" providerId="ADAL" clId="{939E2049-8BEA-4C62-BBC4-6B3226114A1B}" dt="2025-10-08T10:00:02.897" v="4344" actId="26606"/>
        <pc:sldMkLst>
          <pc:docMk/>
          <pc:sldMk cId="4080041674" sldId="288"/>
        </pc:sldMkLst>
        <pc:spChg chg="mod">
          <ac:chgData name="Rhian Keyse" userId="e640c12b-a8e6-4355-9f2c-a517ac7d1786" providerId="ADAL" clId="{939E2049-8BEA-4C62-BBC4-6B3226114A1B}" dt="2025-10-08T10:00:02.897" v="4344" actId="26606"/>
          <ac:spMkLst>
            <pc:docMk/>
            <pc:sldMk cId="4080041674" sldId="288"/>
            <ac:spMk id="2" creationId="{7E5D64FF-7BD1-61F5-7F42-3F13397CDB0D}"/>
          </ac:spMkLst>
        </pc:spChg>
        <pc:spChg chg="mod">
          <ac:chgData name="Rhian Keyse" userId="e640c12b-a8e6-4355-9f2c-a517ac7d1786" providerId="ADAL" clId="{939E2049-8BEA-4C62-BBC4-6B3226114A1B}" dt="2025-10-08T10:00:02.897" v="4344" actId="26606"/>
          <ac:spMkLst>
            <pc:docMk/>
            <pc:sldMk cId="4080041674" sldId="288"/>
            <ac:spMk id="3" creationId="{B37A879B-ABF4-0974-1447-0782164049FE}"/>
          </ac:spMkLst>
        </pc:spChg>
        <pc:spChg chg="add">
          <ac:chgData name="Rhian Keyse" userId="e640c12b-a8e6-4355-9f2c-a517ac7d1786" providerId="ADAL" clId="{939E2049-8BEA-4C62-BBC4-6B3226114A1B}" dt="2025-10-08T10:00:02.897" v="4344" actId="26606"/>
          <ac:spMkLst>
            <pc:docMk/>
            <pc:sldMk cId="4080041674" sldId="288"/>
            <ac:spMk id="5" creationId="{100EDD19-6802-4EC3-95CE-CFFAB042CFD6}"/>
          </ac:spMkLst>
        </pc:spChg>
        <pc:spChg chg="add">
          <ac:chgData name="Rhian Keyse" userId="e640c12b-a8e6-4355-9f2c-a517ac7d1786" providerId="ADAL" clId="{939E2049-8BEA-4C62-BBC4-6B3226114A1B}" dt="2025-10-08T10:00:02.897" v="4344" actId="26606"/>
          <ac:spMkLst>
            <pc:docMk/>
            <pc:sldMk cId="4080041674" sldId="288"/>
            <ac:spMk id="6" creationId="{DB17E863-922E-4C26-BD64-E8FD41D28661}"/>
          </ac:spMkLst>
        </pc:spChg>
        <pc:spChg chg="add del">
          <ac:chgData name="Rhian Keyse" userId="e640c12b-a8e6-4355-9f2c-a517ac7d1786" providerId="ADAL" clId="{939E2049-8BEA-4C62-BBC4-6B3226114A1B}" dt="2025-10-07T20:47:39.221" v="2514"/>
          <ac:spMkLst>
            <pc:docMk/>
            <pc:sldMk cId="4080041674" sldId="288"/>
            <ac:spMk id="8" creationId="{E8A8EAB8-D2FF-444D-B34B-7D32F106AD0E}"/>
          </ac:spMkLst>
        </pc:spChg>
        <pc:cxnChg chg="add del">
          <ac:chgData name="Rhian Keyse" userId="e640c12b-a8e6-4355-9f2c-a517ac7d1786" providerId="ADAL" clId="{939E2049-8BEA-4C62-BBC4-6B3226114A1B}" dt="2025-10-07T20:47:39.221" v="2514"/>
          <ac:cxnSpMkLst>
            <pc:docMk/>
            <pc:sldMk cId="4080041674" sldId="288"/>
            <ac:cxnSpMk id="10" creationId="{067633D1-6EE6-4118-B9F0-B363477BEE7A}"/>
          </ac:cxnSpMkLst>
        </pc:cxnChg>
        <pc:cxnChg chg="add del">
          <ac:chgData name="Rhian Keyse" userId="e640c12b-a8e6-4355-9f2c-a517ac7d1786" providerId="ADAL" clId="{939E2049-8BEA-4C62-BBC4-6B3226114A1B}" dt="2025-10-07T20:47:39.221" v="2514"/>
          <ac:cxnSpMkLst>
            <pc:docMk/>
            <pc:sldMk cId="4080041674" sldId="288"/>
            <ac:cxnSpMk id="12" creationId="{4AD7FFC6-42A9-49CB-B5E9-B3F6B038331B}"/>
          </ac:cxnSpMkLst>
        </pc:cxnChg>
      </pc:sldChg>
      <pc:sldChg chg="addSp delSp modSp new mod setBg delDesignElem">
        <pc:chgData name="Rhian Keyse" userId="e640c12b-a8e6-4355-9f2c-a517ac7d1786" providerId="ADAL" clId="{939E2049-8BEA-4C62-BBC4-6B3226114A1B}" dt="2025-10-08T10:00:06.161" v="4345" actId="26606"/>
        <pc:sldMkLst>
          <pc:docMk/>
          <pc:sldMk cId="3674750119" sldId="289"/>
        </pc:sldMkLst>
        <pc:spChg chg="mod">
          <ac:chgData name="Rhian Keyse" userId="e640c12b-a8e6-4355-9f2c-a517ac7d1786" providerId="ADAL" clId="{939E2049-8BEA-4C62-BBC4-6B3226114A1B}" dt="2025-10-08T10:00:06.161" v="4345" actId="26606"/>
          <ac:spMkLst>
            <pc:docMk/>
            <pc:sldMk cId="3674750119" sldId="289"/>
            <ac:spMk id="2" creationId="{AA5975AD-123C-50E9-CEE2-C95BEE672C61}"/>
          </ac:spMkLst>
        </pc:spChg>
        <pc:spChg chg="mod">
          <ac:chgData name="Rhian Keyse" userId="e640c12b-a8e6-4355-9f2c-a517ac7d1786" providerId="ADAL" clId="{939E2049-8BEA-4C62-BBC4-6B3226114A1B}" dt="2025-10-08T10:00:06.161" v="4345" actId="26606"/>
          <ac:spMkLst>
            <pc:docMk/>
            <pc:sldMk cId="3674750119" sldId="289"/>
            <ac:spMk id="3" creationId="{6C0AC818-4DC2-6318-80A2-F1FBE644D195}"/>
          </ac:spMkLst>
        </pc:spChg>
        <pc:spChg chg="add">
          <ac:chgData name="Rhian Keyse" userId="e640c12b-a8e6-4355-9f2c-a517ac7d1786" providerId="ADAL" clId="{939E2049-8BEA-4C62-BBC4-6B3226114A1B}" dt="2025-10-08T10:00:06.161" v="4345" actId="26606"/>
          <ac:spMkLst>
            <pc:docMk/>
            <pc:sldMk cId="3674750119" sldId="289"/>
            <ac:spMk id="5" creationId="{100EDD19-6802-4EC3-95CE-CFFAB042CFD6}"/>
          </ac:spMkLst>
        </pc:spChg>
        <pc:spChg chg="add">
          <ac:chgData name="Rhian Keyse" userId="e640c12b-a8e6-4355-9f2c-a517ac7d1786" providerId="ADAL" clId="{939E2049-8BEA-4C62-BBC4-6B3226114A1B}" dt="2025-10-08T10:00:06.161" v="4345" actId="26606"/>
          <ac:spMkLst>
            <pc:docMk/>
            <pc:sldMk cId="3674750119" sldId="289"/>
            <ac:spMk id="6" creationId="{DB17E863-922E-4C26-BD64-E8FD41D28661}"/>
          </ac:spMkLst>
        </pc:spChg>
        <pc:spChg chg="add del">
          <ac:chgData name="Rhian Keyse" userId="e640c12b-a8e6-4355-9f2c-a517ac7d1786" providerId="ADAL" clId="{939E2049-8BEA-4C62-BBC4-6B3226114A1B}" dt="2025-10-07T20:47:39.221" v="2514"/>
          <ac:spMkLst>
            <pc:docMk/>
            <pc:sldMk cId="3674750119" sldId="289"/>
            <ac:spMk id="8" creationId="{E8A8EAB8-D2FF-444D-B34B-7D32F106AD0E}"/>
          </ac:spMkLst>
        </pc:spChg>
        <pc:cxnChg chg="add del">
          <ac:chgData name="Rhian Keyse" userId="e640c12b-a8e6-4355-9f2c-a517ac7d1786" providerId="ADAL" clId="{939E2049-8BEA-4C62-BBC4-6B3226114A1B}" dt="2025-10-07T20:47:39.221" v="2514"/>
          <ac:cxnSpMkLst>
            <pc:docMk/>
            <pc:sldMk cId="3674750119" sldId="289"/>
            <ac:cxnSpMk id="10" creationId="{067633D1-6EE6-4118-B9F0-B363477BEE7A}"/>
          </ac:cxnSpMkLst>
        </pc:cxnChg>
        <pc:cxnChg chg="add del">
          <ac:chgData name="Rhian Keyse" userId="e640c12b-a8e6-4355-9f2c-a517ac7d1786" providerId="ADAL" clId="{939E2049-8BEA-4C62-BBC4-6B3226114A1B}" dt="2025-10-07T20:47:39.221" v="2514"/>
          <ac:cxnSpMkLst>
            <pc:docMk/>
            <pc:sldMk cId="3674750119" sldId="289"/>
            <ac:cxnSpMk id="12" creationId="{4AD7FFC6-42A9-49CB-B5E9-B3F6B038331B}"/>
          </ac:cxnSpMkLst>
        </pc:cxnChg>
      </pc:sldChg>
      <pc:sldChg chg="addSp delSp modSp new mod setBg delDesignElem">
        <pc:chgData name="Rhian Keyse" userId="e640c12b-a8e6-4355-9f2c-a517ac7d1786" providerId="ADAL" clId="{939E2049-8BEA-4C62-BBC4-6B3226114A1B}" dt="2025-10-08T10:00:08.701" v="4346" actId="26606"/>
        <pc:sldMkLst>
          <pc:docMk/>
          <pc:sldMk cId="3843006190" sldId="290"/>
        </pc:sldMkLst>
        <pc:spChg chg="mod">
          <ac:chgData name="Rhian Keyse" userId="e640c12b-a8e6-4355-9f2c-a517ac7d1786" providerId="ADAL" clId="{939E2049-8BEA-4C62-BBC4-6B3226114A1B}" dt="2025-10-08T10:00:08.701" v="4346" actId="26606"/>
          <ac:spMkLst>
            <pc:docMk/>
            <pc:sldMk cId="3843006190" sldId="290"/>
            <ac:spMk id="2" creationId="{EC1CED60-AE72-73B2-171E-0878A7C553C6}"/>
          </ac:spMkLst>
        </pc:spChg>
        <pc:spChg chg="mod">
          <ac:chgData name="Rhian Keyse" userId="e640c12b-a8e6-4355-9f2c-a517ac7d1786" providerId="ADAL" clId="{939E2049-8BEA-4C62-BBC4-6B3226114A1B}" dt="2025-10-08T10:00:08.701" v="4346" actId="26606"/>
          <ac:spMkLst>
            <pc:docMk/>
            <pc:sldMk cId="3843006190" sldId="290"/>
            <ac:spMk id="3" creationId="{FED0880C-BCDF-03CC-5007-BB98C656A225}"/>
          </ac:spMkLst>
        </pc:spChg>
        <pc:spChg chg="add">
          <ac:chgData name="Rhian Keyse" userId="e640c12b-a8e6-4355-9f2c-a517ac7d1786" providerId="ADAL" clId="{939E2049-8BEA-4C62-BBC4-6B3226114A1B}" dt="2025-10-08T10:00:08.701" v="4346" actId="26606"/>
          <ac:spMkLst>
            <pc:docMk/>
            <pc:sldMk cId="3843006190" sldId="290"/>
            <ac:spMk id="5" creationId="{100EDD19-6802-4EC3-95CE-CFFAB042CFD6}"/>
          </ac:spMkLst>
        </pc:spChg>
        <pc:spChg chg="add">
          <ac:chgData name="Rhian Keyse" userId="e640c12b-a8e6-4355-9f2c-a517ac7d1786" providerId="ADAL" clId="{939E2049-8BEA-4C62-BBC4-6B3226114A1B}" dt="2025-10-08T10:00:08.701" v="4346" actId="26606"/>
          <ac:spMkLst>
            <pc:docMk/>
            <pc:sldMk cId="3843006190" sldId="290"/>
            <ac:spMk id="6" creationId="{DB17E863-922E-4C26-BD64-E8FD41D28661}"/>
          </ac:spMkLst>
        </pc:spChg>
        <pc:spChg chg="add del">
          <ac:chgData name="Rhian Keyse" userId="e640c12b-a8e6-4355-9f2c-a517ac7d1786" providerId="ADAL" clId="{939E2049-8BEA-4C62-BBC4-6B3226114A1B}" dt="2025-10-07T20:47:39.221" v="2514"/>
          <ac:spMkLst>
            <pc:docMk/>
            <pc:sldMk cId="3843006190" sldId="290"/>
            <ac:spMk id="8" creationId="{E8A8EAB8-D2FF-444D-B34B-7D32F106AD0E}"/>
          </ac:spMkLst>
        </pc:spChg>
        <pc:cxnChg chg="add del">
          <ac:chgData name="Rhian Keyse" userId="e640c12b-a8e6-4355-9f2c-a517ac7d1786" providerId="ADAL" clId="{939E2049-8BEA-4C62-BBC4-6B3226114A1B}" dt="2025-10-07T20:47:39.221" v="2514"/>
          <ac:cxnSpMkLst>
            <pc:docMk/>
            <pc:sldMk cId="3843006190" sldId="290"/>
            <ac:cxnSpMk id="10" creationId="{067633D1-6EE6-4118-B9F0-B363477BEE7A}"/>
          </ac:cxnSpMkLst>
        </pc:cxnChg>
        <pc:cxnChg chg="add del">
          <ac:chgData name="Rhian Keyse" userId="e640c12b-a8e6-4355-9f2c-a517ac7d1786" providerId="ADAL" clId="{939E2049-8BEA-4C62-BBC4-6B3226114A1B}" dt="2025-10-07T20:47:39.221" v="2514"/>
          <ac:cxnSpMkLst>
            <pc:docMk/>
            <pc:sldMk cId="3843006190" sldId="290"/>
            <ac:cxnSpMk id="12" creationId="{4AD7FFC6-42A9-49CB-B5E9-B3F6B038331B}"/>
          </ac:cxnSpMkLst>
        </pc:cxnChg>
      </pc:sldChg>
      <pc:sldChg chg="addSp delSp modSp new mod setBg delDesignElem">
        <pc:chgData name="Rhian Keyse" userId="e640c12b-a8e6-4355-9f2c-a517ac7d1786" providerId="ADAL" clId="{939E2049-8BEA-4C62-BBC4-6B3226114A1B}" dt="2025-10-08T10:00:11.778" v="4347" actId="26606"/>
        <pc:sldMkLst>
          <pc:docMk/>
          <pc:sldMk cId="3230011841" sldId="291"/>
        </pc:sldMkLst>
        <pc:spChg chg="mod">
          <ac:chgData name="Rhian Keyse" userId="e640c12b-a8e6-4355-9f2c-a517ac7d1786" providerId="ADAL" clId="{939E2049-8BEA-4C62-BBC4-6B3226114A1B}" dt="2025-10-08T10:00:11.778" v="4347" actId="26606"/>
          <ac:spMkLst>
            <pc:docMk/>
            <pc:sldMk cId="3230011841" sldId="291"/>
            <ac:spMk id="2" creationId="{BF01A78B-547F-9B8F-24D1-50C788BFCDFA}"/>
          </ac:spMkLst>
        </pc:spChg>
        <pc:spChg chg="mod">
          <ac:chgData name="Rhian Keyse" userId="e640c12b-a8e6-4355-9f2c-a517ac7d1786" providerId="ADAL" clId="{939E2049-8BEA-4C62-BBC4-6B3226114A1B}" dt="2025-10-08T10:00:11.778" v="4347" actId="26606"/>
          <ac:spMkLst>
            <pc:docMk/>
            <pc:sldMk cId="3230011841" sldId="291"/>
            <ac:spMk id="3" creationId="{E090BBAC-16F0-C6AF-AAB7-3C9AA2ACDD73}"/>
          </ac:spMkLst>
        </pc:spChg>
        <pc:spChg chg="add">
          <ac:chgData name="Rhian Keyse" userId="e640c12b-a8e6-4355-9f2c-a517ac7d1786" providerId="ADAL" clId="{939E2049-8BEA-4C62-BBC4-6B3226114A1B}" dt="2025-10-08T10:00:11.778" v="4347" actId="26606"/>
          <ac:spMkLst>
            <pc:docMk/>
            <pc:sldMk cId="3230011841" sldId="291"/>
            <ac:spMk id="5" creationId="{100EDD19-6802-4EC3-95CE-CFFAB042CFD6}"/>
          </ac:spMkLst>
        </pc:spChg>
        <pc:spChg chg="add">
          <ac:chgData name="Rhian Keyse" userId="e640c12b-a8e6-4355-9f2c-a517ac7d1786" providerId="ADAL" clId="{939E2049-8BEA-4C62-BBC4-6B3226114A1B}" dt="2025-10-08T10:00:11.778" v="4347" actId="26606"/>
          <ac:spMkLst>
            <pc:docMk/>
            <pc:sldMk cId="3230011841" sldId="291"/>
            <ac:spMk id="6" creationId="{DB17E863-922E-4C26-BD64-E8FD41D28661}"/>
          </ac:spMkLst>
        </pc:spChg>
        <pc:spChg chg="add del">
          <ac:chgData name="Rhian Keyse" userId="e640c12b-a8e6-4355-9f2c-a517ac7d1786" providerId="ADAL" clId="{939E2049-8BEA-4C62-BBC4-6B3226114A1B}" dt="2025-10-07T20:47:39.221" v="2514"/>
          <ac:spMkLst>
            <pc:docMk/>
            <pc:sldMk cId="3230011841" sldId="291"/>
            <ac:spMk id="8" creationId="{A7AE9375-4664-4DB2-922D-2782A6E439AC}"/>
          </ac:spMkLst>
        </pc:spChg>
        <pc:spChg chg="add del">
          <ac:chgData name="Rhian Keyse" userId="e640c12b-a8e6-4355-9f2c-a517ac7d1786" providerId="ADAL" clId="{939E2049-8BEA-4C62-BBC4-6B3226114A1B}" dt="2025-10-07T20:47:39.221" v="2514"/>
          <ac:spMkLst>
            <pc:docMk/>
            <pc:sldMk cId="3230011841" sldId="291"/>
            <ac:spMk id="12" creationId="{9DD005C1-8C51-42D6-9BEE-B9B83849743D}"/>
          </ac:spMkLst>
        </pc:spChg>
        <pc:cxnChg chg="add del">
          <ac:chgData name="Rhian Keyse" userId="e640c12b-a8e6-4355-9f2c-a517ac7d1786" providerId="ADAL" clId="{939E2049-8BEA-4C62-BBC4-6B3226114A1B}" dt="2025-10-07T20:47:39.221" v="2514"/>
          <ac:cxnSpMkLst>
            <pc:docMk/>
            <pc:sldMk cId="3230011841" sldId="291"/>
            <ac:cxnSpMk id="10" creationId="{EE504C98-6397-41C1-A8D8-2D9C4ED307E0}"/>
          </ac:cxnSpMkLst>
        </pc:cxnChg>
      </pc:sldChg>
      <pc:sldChg chg="addSp delSp modSp new mod setBg">
        <pc:chgData name="Rhian Keyse" userId="e640c12b-a8e6-4355-9f2c-a517ac7d1786" providerId="ADAL" clId="{939E2049-8BEA-4C62-BBC4-6B3226114A1B}" dt="2025-10-07T20:48:12.095" v="2517" actId="26606"/>
        <pc:sldMkLst>
          <pc:docMk/>
          <pc:sldMk cId="2029424648" sldId="292"/>
        </pc:sldMkLst>
        <pc:spChg chg="mod">
          <ac:chgData name="Rhian Keyse" userId="e640c12b-a8e6-4355-9f2c-a517ac7d1786" providerId="ADAL" clId="{939E2049-8BEA-4C62-BBC4-6B3226114A1B}" dt="2025-10-07T20:48:12.095" v="2517" actId="26606"/>
          <ac:spMkLst>
            <pc:docMk/>
            <pc:sldMk cId="2029424648" sldId="292"/>
            <ac:spMk id="2" creationId="{F6B8717C-6DAE-9953-70BB-F13B2C6115B0}"/>
          </ac:spMkLst>
        </pc:spChg>
        <pc:spChg chg="mod">
          <ac:chgData name="Rhian Keyse" userId="e640c12b-a8e6-4355-9f2c-a517ac7d1786" providerId="ADAL" clId="{939E2049-8BEA-4C62-BBC4-6B3226114A1B}" dt="2025-10-07T20:48:12.095" v="2517" actId="26606"/>
          <ac:spMkLst>
            <pc:docMk/>
            <pc:sldMk cId="2029424648" sldId="292"/>
            <ac:spMk id="3" creationId="{E7D16216-3505-A71A-6437-24A9C546CB7A}"/>
          </ac:spMkLst>
        </pc:spChg>
        <pc:spChg chg="add del">
          <ac:chgData name="Rhian Keyse" userId="e640c12b-a8e6-4355-9f2c-a517ac7d1786" providerId="ADAL" clId="{939E2049-8BEA-4C62-BBC4-6B3226114A1B}" dt="2025-10-07T20:48:12.077" v="2516" actId="26606"/>
          <ac:spMkLst>
            <pc:docMk/>
            <pc:sldMk cId="2029424648" sldId="292"/>
            <ac:spMk id="8" creationId="{CBB2B1F0-0DD6-4744-9A46-7A344FB48E40}"/>
          </ac:spMkLst>
        </pc:spChg>
        <pc:spChg chg="add del">
          <ac:chgData name="Rhian Keyse" userId="e640c12b-a8e6-4355-9f2c-a517ac7d1786" providerId="ADAL" clId="{939E2049-8BEA-4C62-BBC4-6B3226114A1B}" dt="2025-10-07T20:48:12.077" v="2516" actId="26606"/>
          <ac:spMkLst>
            <pc:docMk/>
            <pc:sldMk cId="2029424648" sldId="292"/>
            <ac:spMk id="10" creationId="{52D502E5-F6B4-4D58-B4AE-FC466FF15EE8}"/>
          </ac:spMkLst>
        </pc:spChg>
        <pc:spChg chg="add del">
          <ac:chgData name="Rhian Keyse" userId="e640c12b-a8e6-4355-9f2c-a517ac7d1786" providerId="ADAL" clId="{939E2049-8BEA-4C62-BBC4-6B3226114A1B}" dt="2025-10-07T20:48:12.077" v="2516" actId="26606"/>
          <ac:spMkLst>
            <pc:docMk/>
            <pc:sldMk cId="2029424648" sldId="292"/>
            <ac:spMk id="12" creationId="{9DECDBF4-02B6-4BB4-B65B-B8107AD6A9E8}"/>
          </ac:spMkLst>
        </pc:spChg>
        <pc:spChg chg="add">
          <ac:chgData name="Rhian Keyse" userId="e640c12b-a8e6-4355-9f2c-a517ac7d1786" providerId="ADAL" clId="{939E2049-8BEA-4C62-BBC4-6B3226114A1B}" dt="2025-10-07T20:48:12.095" v="2517" actId="26606"/>
          <ac:spMkLst>
            <pc:docMk/>
            <pc:sldMk cId="2029424648" sldId="292"/>
            <ac:spMk id="14" creationId="{777A147A-9ED8-46B4-8660-1B3C2AA880B5}"/>
          </ac:spMkLst>
        </pc:spChg>
        <pc:spChg chg="add">
          <ac:chgData name="Rhian Keyse" userId="e640c12b-a8e6-4355-9f2c-a517ac7d1786" providerId="ADAL" clId="{939E2049-8BEA-4C62-BBC4-6B3226114A1B}" dt="2025-10-07T20:48:12.095" v="2517" actId="26606"/>
          <ac:spMkLst>
            <pc:docMk/>
            <pc:sldMk cId="2029424648" sldId="292"/>
            <ac:spMk id="15" creationId="{5D6C15A0-C087-4593-8414-2B4EC1CDC3DE}"/>
          </ac:spMkLst>
        </pc:spChg>
      </pc:sldChg>
      <pc:sldChg chg="addSp delSp modSp add mod delDesignElem">
        <pc:chgData name="Rhian Keyse" userId="e640c12b-a8e6-4355-9f2c-a517ac7d1786" providerId="ADAL" clId="{939E2049-8BEA-4C62-BBC4-6B3226114A1B}" dt="2025-10-08T10:00:17.451" v="4348" actId="26606"/>
        <pc:sldMkLst>
          <pc:docMk/>
          <pc:sldMk cId="240966404" sldId="293"/>
        </pc:sldMkLst>
        <pc:spChg chg="mod">
          <ac:chgData name="Rhian Keyse" userId="e640c12b-a8e6-4355-9f2c-a517ac7d1786" providerId="ADAL" clId="{939E2049-8BEA-4C62-BBC4-6B3226114A1B}" dt="2025-10-08T10:00:17.451" v="4348" actId="26606"/>
          <ac:spMkLst>
            <pc:docMk/>
            <pc:sldMk cId="240966404" sldId="293"/>
            <ac:spMk id="2" creationId="{916ED457-0FE9-9C79-F1D2-FC8CCF68C9D0}"/>
          </ac:spMkLst>
        </pc:spChg>
        <pc:spChg chg="mod">
          <ac:chgData name="Rhian Keyse" userId="e640c12b-a8e6-4355-9f2c-a517ac7d1786" providerId="ADAL" clId="{939E2049-8BEA-4C62-BBC4-6B3226114A1B}" dt="2025-10-08T10:00:17.451" v="4348" actId="26606"/>
          <ac:spMkLst>
            <pc:docMk/>
            <pc:sldMk cId="240966404" sldId="293"/>
            <ac:spMk id="3" creationId="{DBD896AA-0079-E0D0-2B5B-788218548E93}"/>
          </ac:spMkLst>
        </pc:spChg>
        <pc:spChg chg="add">
          <ac:chgData name="Rhian Keyse" userId="e640c12b-a8e6-4355-9f2c-a517ac7d1786" providerId="ADAL" clId="{939E2049-8BEA-4C62-BBC4-6B3226114A1B}" dt="2025-10-08T10:00:17.451" v="4348" actId="26606"/>
          <ac:spMkLst>
            <pc:docMk/>
            <pc:sldMk cId="240966404" sldId="293"/>
            <ac:spMk id="5" creationId="{100EDD19-6802-4EC3-95CE-CFFAB042CFD6}"/>
          </ac:spMkLst>
        </pc:spChg>
        <pc:spChg chg="add">
          <ac:chgData name="Rhian Keyse" userId="e640c12b-a8e6-4355-9f2c-a517ac7d1786" providerId="ADAL" clId="{939E2049-8BEA-4C62-BBC4-6B3226114A1B}" dt="2025-10-08T10:00:17.451" v="4348" actId="26606"/>
          <ac:spMkLst>
            <pc:docMk/>
            <pc:sldMk cId="240966404" sldId="293"/>
            <ac:spMk id="6" creationId="{DB17E863-922E-4C26-BD64-E8FD41D28661}"/>
          </ac:spMkLst>
        </pc:spChg>
        <pc:spChg chg="del">
          <ac:chgData name="Rhian Keyse" userId="e640c12b-a8e6-4355-9f2c-a517ac7d1786" providerId="ADAL" clId="{939E2049-8BEA-4C62-BBC4-6B3226114A1B}" dt="2025-10-07T20:47:39.221" v="2514"/>
          <ac:spMkLst>
            <pc:docMk/>
            <pc:sldMk cId="240966404" sldId="293"/>
            <ac:spMk id="8" creationId="{B1D2F507-8168-CD01-1CE9-8DDD947462AB}"/>
          </ac:spMkLst>
        </pc:spChg>
        <pc:spChg chg="del">
          <ac:chgData name="Rhian Keyse" userId="e640c12b-a8e6-4355-9f2c-a517ac7d1786" providerId="ADAL" clId="{939E2049-8BEA-4C62-BBC4-6B3226114A1B}" dt="2025-10-07T20:47:39.221" v="2514"/>
          <ac:spMkLst>
            <pc:docMk/>
            <pc:sldMk cId="240966404" sldId="293"/>
            <ac:spMk id="12" creationId="{032E6BF9-6D02-F0E3-F99F-3D9A6C104B55}"/>
          </ac:spMkLst>
        </pc:spChg>
        <pc:cxnChg chg="del">
          <ac:chgData name="Rhian Keyse" userId="e640c12b-a8e6-4355-9f2c-a517ac7d1786" providerId="ADAL" clId="{939E2049-8BEA-4C62-BBC4-6B3226114A1B}" dt="2025-10-07T20:47:39.221" v="2514"/>
          <ac:cxnSpMkLst>
            <pc:docMk/>
            <pc:sldMk cId="240966404" sldId="293"/>
            <ac:cxnSpMk id="10" creationId="{BDD274B5-E834-69FF-37FD-9C35AEFE6DC2}"/>
          </ac:cxnSpMkLst>
        </pc:cxnChg>
      </pc:sldChg>
      <pc:sldChg chg="addSp delSp modSp add mod setBg">
        <pc:chgData name="Rhian Keyse" userId="e640c12b-a8e6-4355-9f2c-a517ac7d1786" providerId="ADAL" clId="{939E2049-8BEA-4C62-BBC4-6B3226114A1B}" dt="2025-10-07T20:48:30.473" v="2524" actId="26606"/>
        <pc:sldMkLst>
          <pc:docMk/>
          <pc:sldMk cId="3738863291" sldId="294"/>
        </pc:sldMkLst>
        <pc:spChg chg="mod">
          <ac:chgData name="Rhian Keyse" userId="e640c12b-a8e6-4355-9f2c-a517ac7d1786" providerId="ADAL" clId="{939E2049-8BEA-4C62-BBC4-6B3226114A1B}" dt="2025-10-07T20:48:30.467" v="2523" actId="26606"/>
          <ac:spMkLst>
            <pc:docMk/>
            <pc:sldMk cId="3738863291" sldId="294"/>
            <ac:spMk id="2" creationId="{7B32325F-5583-A74C-91C4-2ED5F714EAB1}"/>
          </ac:spMkLst>
        </pc:spChg>
        <pc:spChg chg="mod">
          <ac:chgData name="Rhian Keyse" userId="e640c12b-a8e6-4355-9f2c-a517ac7d1786" providerId="ADAL" clId="{939E2049-8BEA-4C62-BBC4-6B3226114A1B}" dt="2025-10-07T20:48:30.473" v="2524" actId="26606"/>
          <ac:spMkLst>
            <pc:docMk/>
            <pc:sldMk cId="3738863291" sldId="294"/>
            <ac:spMk id="3" creationId="{6FBE050D-2C55-67E1-87A8-0A66A8712901}"/>
          </ac:spMkLst>
        </pc:spChg>
        <pc:spChg chg="add del">
          <ac:chgData name="Rhian Keyse" userId="e640c12b-a8e6-4355-9f2c-a517ac7d1786" providerId="ADAL" clId="{939E2049-8BEA-4C62-BBC4-6B3226114A1B}" dt="2025-10-07T20:48:21.934" v="2519" actId="26606"/>
          <ac:spMkLst>
            <pc:docMk/>
            <pc:sldMk cId="3738863291" sldId="294"/>
            <ac:spMk id="8" creationId="{CBB2B1F0-0DD6-4744-9A46-7A344FB48E40}"/>
          </ac:spMkLst>
        </pc:spChg>
        <pc:spChg chg="add del">
          <ac:chgData name="Rhian Keyse" userId="e640c12b-a8e6-4355-9f2c-a517ac7d1786" providerId="ADAL" clId="{939E2049-8BEA-4C62-BBC4-6B3226114A1B}" dt="2025-10-07T20:48:21.934" v="2519" actId="26606"/>
          <ac:spMkLst>
            <pc:docMk/>
            <pc:sldMk cId="3738863291" sldId="294"/>
            <ac:spMk id="10" creationId="{52D502E5-F6B4-4D58-B4AE-FC466FF15EE8}"/>
          </ac:spMkLst>
        </pc:spChg>
        <pc:spChg chg="add del">
          <ac:chgData name="Rhian Keyse" userId="e640c12b-a8e6-4355-9f2c-a517ac7d1786" providerId="ADAL" clId="{939E2049-8BEA-4C62-BBC4-6B3226114A1B}" dt="2025-10-07T20:48:21.934" v="2519" actId="26606"/>
          <ac:spMkLst>
            <pc:docMk/>
            <pc:sldMk cId="3738863291" sldId="294"/>
            <ac:spMk id="12" creationId="{9DECDBF4-02B6-4BB4-B65B-B8107AD6A9E8}"/>
          </ac:spMkLst>
        </pc:spChg>
        <pc:spChg chg="add del">
          <ac:chgData name="Rhian Keyse" userId="e640c12b-a8e6-4355-9f2c-a517ac7d1786" providerId="ADAL" clId="{939E2049-8BEA-4C62-BBC4-6B3226114A1B}" dt="2025-10-07T20:48:30.473" v="2524" actId="26606"/>
          <ac:spMkLst>
            <pc:docMk/>
            <pc:sldMk cId="3738863291" sldId="294"/>
            <ac:spMk id="14" creationId="{100EDD19-6802-4EC3-95CE-CFFAB042CFD6}"/>
          </ac:spMkLst>
        </pc:spChg>
        <pc:spChg chg="add del">
          <ac:chgData name="Rhian Keyse" userId="e640c12b-a8e6-4355-9f2c-a517ac7d1786" providerId="ADAL" clId="{939E2049-8BEA-4C62-BBC4-6B3226114A1B}" dt="2025-10-07T20:48:30.473" v="2524" actId="26606"/>
          <ac:spMkLst>
            <pc:docMk/>
            <pc:sldMk cId="3738863291" sldId="294"/>
            <ac:spMk id="15" creationId="{DB17E863-922E-4C26-BD64-E8FD41D28661}"/>
          </ac:spMkLst>
        </pc:spChg>
        <pc:spChg chg="add del">
          <ac:chgData name="Rhian Keyse" userId="e640c12b-a8e6-4355-9f2c-a517ac7d1786" providerId="ADAL" clId="{939E2049-8BEA-4C62-BBC4-6B3226114A1B}" dt="2025-10-07T20:48:30.467" v="2523" actId="26606"/>
          <ac:spMkLst>
            <pc:docMk/>
            <pc:sldMk cId="3738863291" sldId="294"/>
            <ac:spMk id="20" creationId="{DAF1966E-FD40-4A4A-B61B-C4DF7FA05F06}"/>
          </ac:spMkLst>
        </pc:spChg>
        <pc:spChg chg="add del">
          <ac:chgData name="Rhian Keyse" userId="e640c12b-a8e6-4355-9f2c-a517ac7d1786" providerId="ADAL" clId="{939E2049-8BEA-4C62-BBC4-6B3226114A1B}" dt="2025-10-07T20:48:30.467" v="2523" actId="26606"/>
          <ac:spMkLst>
            <pc:docMk/>
            <pc:sldMk cId="3738863291" sldId="294"/>
            <ac:spMk id="22" creationId="{047BFA19-D45E-416B-A404-7AF2F3F27017}"/>
          </ac:spMkLst>
        </pc:spChg>
        <pc:spChg chg="add del">
          <ac:chgData name="Rhian Keyse" userId="e640c12b-a8e6-4355-9f2c-a517ac7d1786" providerId="ADAL" clId="{939E2049-8BEA-4C62-BBC4-6B3226114A1B}" dt="2025-10-07T20:48:30.467" v="2523" actId="26606"/>
          <ac:spMkLst>
            <pc:docMk/>
            <pc:sldMk cId="3738863291" sldId="294"/>
            <ac:spMk id="24" creationId="{8E0105E7-23DB-4CF2-8258-FF47C7620F6E}"/>
          </ac:spMkLst>
        </pc:spChg>
        <pc:spChg chg="add del">
          <ac:chgData name="Rhian Keyse" userId="e640c12b-a8e6-4355-9f2c-a517ac7d1786" providerId="ADAL" clId="{939E2049-8BEA-4C62-BBC4-6B3226114A1B}" dt="2025-10-07T20:48:30.467" v="2523" actId="26606"/>
          <ac:spMkLst>
            <pc:docMk/>
            <pc:sldMk cId="3738863291" sldId="294"/>
            <ac:spMk id="26" creationId="{074B4F7D-14B2-478B-8BF5-01E4E0C5D263}"/>
          </ac:spMkLst>
        </pc:spChg>
        <pc:spChg chg="add">
          <ac:chgData name="Rhian Keyse" userId="e640c12b-a8e6-4355-9f2c-a517ac7d1786" providerId="ADAL" clId="{939E2049-8BEA-4C62-BBC4-6B3226114A1B}" dt="2025-10-07T20:48:30.473" v="2524" actId="26606"/>
          <ac:spMkLst>
            <pc:docMk/>
            <pc:sldMk cId="3738863291" sldId="294"/>
            <ac:spMk id="28" creationId="{100EDD19-6802-4EC3-95CE-CFFAB042CFD6}"/>
          </ac:spMkLst>
        </pc:spChg>
        <pc:spChg chg="add">
          <ac:chgData name="Rhian Keyse" userId="e640c12b-a8e6-4355-9f2c-a517ac7d1786" providerId="ADAL" clId="{939E2049-8BEA-4C62-BBC4-6B3226114A1B}" dt="2025-10-07T20:48:30.473" v="2524" actId="26606"/>
          <ac:spMkLst>
            <pc:docMk/>
            <pc:sldMk cId="3738863291" sldId="294"/>
            <ac:spMk id="29" creationId="{DB17E863-922E-4C26-BD64-E8FD41D28661}"/>
          </ac:spMkLst>
        </pc:spChg>
      </pc:sldChg>
      <pc:sldChg chg="addSp modSp new mod setBg">
        <pc:chgData name="Rhian Keyse" userId="e640c12b-a8e6-4355-9f2c-a517ac7d1786" providerId="ADAL" clId="{939E2049-8BEA-4C62-BBC4-6B3226114A1B}" dt="2025-10-07T20:48:38.731" v="2527" actId="403"/>
        <pc:sldMkLst>
          <pc:docMk/>
          <pc:sldMk cId="4081383162" sldId="295"/>
        </pc:sldMkLst>
        <pc:spChg chg="mod">
          <ac:chgData name="Rhian Keyse" userId="e640c12b-a8e6-4355-9f2c-a517ac7d1786" providerId="ADAL" clId="{939E2049-8BEA-4C62-BBC4-6B3226114A1B}" dt="2025-10-07T20:48:35.102" v="2525" actId="26606"/>
          <ac:spMkLst>
            <pc:docMk/>
            <pc:sldMk cId="4081383162" sldId="295"/>
            <ac:spMk id="2" creationId="{2E13B08B-307A-80C9-A3ED-DBFE5C5099C8}"/>
          </ac:spMkLst>
        </pc:spChg>
        <pc:spChg chg="mod">
          <ac:chgData name="Rhian Keyse" userId="e640c12b-a8e6-4355-9f2c-a517ac7d1786" providerId="ADAL" clId="{939E2049-8BEA-4C62-BBC4-6B3226114A1B}" dt="2025-10-07T20:48:38.731" v="2527" actId="403"/>
          <ac:spMkLst>
            <pc:docMk/>
            <pc:sldMk cId="4081383162" sldId="295"/>
            <ac:spMk id="3" creationId="{B05B0246-E631-A994-CA05-2F0E21D4605F}"/>
          </ac:spMkLst>
        </pc:spChg>
        <pc:spChg chg="add">
          <ac:chgData name="Rhian Keyse" userId="e640c12b-a8e6-4355-9f2c-a517ac7d1786" providerId="ADAL" clId="{939E2049-8BEA-4C62-BBC4-6B3226114A1B}" dt="2025-10-07T20:48:35.102" v="2525" actId="26606"/>
          <ac:spMkLst>
            <pc:docMk/>
            <pc:sldMk cId="4081383162" sldId="295"/>
            <ac:spMk id="8" creationId="{100EDD19-6802-4EC3-95CE-CFFAB042CFD6}"/>
          </ac:spMkLst>
        </pc:spChg>
        <pc:spChg chg="add">
          <ac:chgData name="Rhian Keyse" userId="e640c12b-a8e6-4355-9f2c-a517ac7d1786" providerId="ADAL" clId="{939E2049-8BEA-4C62-BBC4-6B3226114A1B}" dt="2025-10-07T20:48:35.102" v="2525" actId="26606"/>
          <ac:spMkLst>
            <pc:docMk/>
            <pc:sldMk cId="4081383162" sldId="295"/>
            <ac:spMk id="10" creationId="{DB17E863-922E-4C26-BD64-E8FD41D28661}"/>
          </ac:spMkLst>
        </pc:spChg>
      </pc:sldChg>
      <pc:sldChg chg="modSp add mod">
        <pc:chgData name="Rhian Keyse" userId="e640c12b-a8e6-4355-9f2c-a517ac7d1786" providerId="ADAL" clId="{939E2049-8BEA-4C62-BBC4-6B3226114A1B}" dt="2025-10-07T20:50:37.495" v="2684" actId="20577"/>
        <pc:sldMkLst>
          <pc:docMk/>
          <pc:sldMk cId="3837397109" sldId="296"/>
        </pc:sldMkLst>
        <pc:spChg chg="mod">
          <ac:chgData name="Rhian Keyse" userId="e640c12b-a8e6-4355-9f2c-a517ac7d1786" providerId="ADAL" clId="{939E2049-8BEA-4C62-BBC4-6B3226114A1B}" dt="2025-10-07T20:49:18.707" v="2568" actId="20577"/>
          <ac:spMkLst>
            <pc:docMk/>
            <pc:sldMk cId="3837397109" sldId="296"/>
            <ac:spMk id="2" creationId="{B36D8240-A6EB-70D2-F32D-71A8596F1107}"/>
          </ac:spMkLst>
        </pc:spChg>
        <pc:spChg chg="mod">
          <ac:chgData name="Rhian Keyse" userId="e640c12b-a8e6-4355-9f2c-a517ac7d1786" providerId="ADAL" clId="{939E2049-8BEA-4C62-BBC4-6B3226114A1B}" dt="2025-10-07T20:50:37.495" v="2684" actId="20577"/>
          <ac:spMkLst>
            <pc:docMk/>
            <pc:sldMk cId="3837397109" sldId="296"/>
            <ac:spMk id="3" creationId="{911F19EA-F643-92DD-BD4A-9B5F95310CFC}"/>
          </ac:spMkLst>
        </pc:spChg>
      </pc:sldChg>
      <pc:sldChg chg="addSp modSp new mod setBg">
        <pc:chgData name="Rhian Keyse" userId="e640c12b-a8e6-4355-9f2c-a517ac7d1786" providerId="ADAL" clId="{939E2049-8BEA-4C62-BBC4-6B3226114A1B}" dt="2025-10-08T10:00:25.488" v="4350" actId="26606"/>
        <pc:sldMkLst>
          <pc:docMk/>
          <pc:sldMk cId="2596145964" sldId="297"/>
        </pc:sldMkLst>
        <pc:spChg chg="mod">
          <ac:chgData name="Rhian Keyse" userId="e640c12b-a8e6-4355-9f2c-a517ac7d1786" providerId="ADAL" clId="{939E2049-8BEA-4C62-BBC4-6B3226114A1B}" dt="2025-10-08T10:00:25.488" v="4350" actId="26606"/>
          <ac:spMkLst>
            <pc:docMk/>
            <pc:sldMk cId="2596145964" sldId="297"/>
            <ac:spMk id="2" creationId="{C7AA7C00-BEE4-298B-1293-C562AEEA246D}"/>
          </ac:spMkLst>
        </pc:spChg>
        <pc:spChg chg="mod">
          <ac:chgData name="Rhian Keyse" userId="e640c12b-a8e6-4355-9f2c-a517ac7d1786" providerId="ADAL" clId="{939E2049-8BEA-4C62-BBC4-6B3226114A1B}" dt="2025-10-08T10:00:25.488" v="4350" actId="26606"/>
          <ac:spMkLst>
            <pc:docMk/>
            <pc:sldMk cId="2596145964" sldId="297"/>
            <ac:spMk id="3" creationId="{32736170-A979-04D9-13D9-E5E7BDBE904B}"/>
          </ac:spMkLst>
        </pc:spChg>
        <pc:spChg chg="add">
          <ac:chgData name="Rhian Keyse" userId="e640c12b-a8e6-4355-9f2c-a517ac7d1786" providerId="ADAL" clId="{939E2049-8BEA-4C62-BBC4-6B3226114A1B}" dt="2025-10-08T10:00:25.488" v="4350" actId="26606"/>
          <ac:spMkLst>
            <pc:docMk/>
            <pc:sldMk cId="2596145964" sldId="297"/>
            <ac:spMk id="8" creationId="{100EDD19-6802-4EC3-95CE-CFFAB042CFD6}"/>
          </ac:spMkLst>
        </pc:spChg>
        <pc:spChg chg="add">
          <ac:chgData name="Rhian Keyse" userId="e640c12b-a8e6-4355-9f2c-a517ac7d1786" providerId="ADAL" clId="{939E2049-8BEA-4C62-BBC4-6B3226114A1B}" dt="2025-10-08T10:00:25.488" v="4350" actId="26606"/>
          <ac:spMkLst>
            <pc:docMk/>
            <pc:sldMk cId="2596145964" sldId="297"/>
            <ac:spMk id="10" creationId="{DB17E863-922E-4C26-BD64-E8FD41D28661}"/>
          </ac:spMkLst>
        </pc:spChg>
      </pc:sldChg>
      <pc:sldChg chg="addSp modSp new mod setBg">
        <pc:chgData name="Rhian Keyse" userId="e640c12b-a8e6-4355-9f2c-a517ac7d1786" providerId="ADAL" clId="{939E2049-8BEA-4C62-BBC4-6B3226114A1B}" dt="2025-10-08T10:00:29.355" v="4351" actId="26606"/>
        <pc:sldMkLst>
          <pc:docMk/>
          <pc:sldMk cId="3588274877" sldId="298"/>
        </pc:sldMkLst>
        <pc:spChg chg="mod">
          <ac:chgData name="Rhian Keyse" userId="e640c12b-a8e6-4355-9f2c-a517ac7d1786" providerId="ADAL" clId="{939E2049-8BEA-4C62-BBC4-6B3226114A1B}" dt="2025-10-08T10:00:29.355" v="4351" actId="26606"/>
          <ac:spMkLst>
            <pc:docMk/>
            <pc:sldMk cId="3588274877" sldId="298"/>
            <ac:spMk id="2" creationId="{53A9C8AA-D5C0-FE8C-0790-A487654B6097}"/>
          </ac:spMkLst>
        </pc:spChg>
        <pc:spChg chg="mod">
          <ac:chgData name="Rhian Keyse" userId="e640c12b-a8e6-4355-9f2c-a517ac7d1786" providerId="ADAL" clId="{939E2049-8BEA-4C62-BBC4-6B3226114A1B}" dt="2025-10-08T10:00:29.355" v="4351" actId="26606"/>
          <ac:spMkLst>
            <pc:docMk/>
            <pc:sldMk cId="3588274877" sldId="298"/>
            <ac:spMk id="3" creationId="{FC87FC5B-08C3-74B6-8C3B-55CA2A066AFC}"/>
          </ac:spMkLst>
        </pc:spChg>
        <pc:spChg chg="add">
          <ac:chgData name="Rhian Keyse" userId="e640c12b-a8e6-4355-9f2c-a517ac7d1786" providerId="ADAL" clId="{939E2049-8BEA-4C62-BBC4-6B3226114A1B}" dt="2025-10-08T10:00:29.355" v="4351" actId="26606"/>
          <ac:spMkLst>
            <pc:docMk/>
            <pc:sldMk cId="3588274877" sldId="298"/>
            <ac:spMk id="8" creationId="{100EDD19-6802-4EC3-95CE-CFFAB042CFD6}"/>
          </ac:spMkLst>
        </pc:spChg>
        <pc:spChg chg="add">
          <ac:chgData name="Rhian Keyse" userId="e640c12b-a8e6-4355-9f2c-a517ac7d1786" providerId="ADAL" clId="{939E2049-8BEA-4C62-BBC4-6B3226114A1B}" dt="2025-10-08T10:00:29.355" v="4351" actId="26606"/>
          <ac:spMkLst>
            <pc:docMk/>
            <pc:sldMk cId="3588274877" sldId="298"/>
            <ac:spMk id="10" creationId="{DB17E863-922E-4C26-BD64-E8FD41D28661}"/>
          </ac:spMkLst>
        </pc:spChg>
      </pc:sldChg>
      <pc:sldChg chg="addSp modSp new mod setBg">
        <pc:chgData name="Rhian Keyse" userId="e640c12b-a8e6-4355-9f2c-a517ac7d1786" providerId="ADAL" clId="{939E2049-8BEA-4C62-BBC4-6B3226114A1B}" dt="2025-10-08T10:00:32.095" v="4352" actId="26606"/>
        <pc:sldMkLst>
          <pc:docMk/>
          <pc:sldMk cId="2237898521" sldId="299"/>
        </pc:sldMkLst>
        <pc:spChg chg="mod">
          <ac:chgData name="Rhian Keyse" userId="e640c12b-a8e6-4355-9f2c-a517ac7d1786" providerId="ADAL" clId="{939E2049-8BEA-4C62-BBC4-6B3226114A1B}" dt="2025-10-08T10:00:32.095" v="4352" actId="26606"/>
          <ac:spMkLst>
            <pc:docMk/>
            <pc:sldMk cId="2237898521" sldId="299"/>
            <ac:spMk id="2" creationId="{84E8F18F-5BAB-F155-19CD-728D037C1ECE}"/>
          </ac:spMkLst>
        </pc:spChg>
        <pc:spChg chg="mod">
          <ac:chgData name="Rhian Keyse" userId="e640c12b-a8e6-4355-9f2c-a517ac7d1786" providerId="ADAL" clId="{939E2049-8BEA-4C62-BBC4-6B3226114A1B}" dt="2025-10-08T10:00:32.095" v="4352" actId="26606"/>
          <ac:spMkLst>
            <pc:docMk/>
            <pc:sldMk cId="2237898521" sldId="299"/>
            <ac:spMk id="3" creationId="{B96A59C3-9766-C3FE-D1FF-8DB0657BB782}"/>
          </ac:spMkLst>
        </pc:spChg>
        <pc:spChg chg="add">
          <ac:chgData name="Rhian Keyse" userId="e640c12b-a8e6-4355-9f2c-a517ac7d1786" providerId="ADAL" clId="{939E2049-8BEA-4C62-BBC4-6B3226114A1B}" dt="2025-10-08T10:00:32.095" v="4352" actId="26606"/>
          <ac:spMkLst>
            <pc:docMk/>
            <pc:sldMk cId="2237898521" sldId="299"/>
            <ac:spMk id="8" creationId="{100EDD19-6802-4EC3-95CE-CFFAB042CFD6}"/>
          </ac:spMkLst>
        </pc:spChg>
        <pc:spChg chg="add">
          <ac:chgData name="Rhian Keyse" userId="e640c12b-a8e6-4355-9f2c-a517ac7d1786" providerId="ADAL" clId="{939E2049-8BEA-4C62-BBC4-6B3226114A1B}" dt="2025-10-08T10:00:32.095" v="4352" actId="26606"/>
          <ac:spMkLst>
            <pc:docMk/>
            <pc:sldMk cId="2237898521" sldId="299"/>
            <ac:spMk id="10" creationId="{DB17E863-922E-4C26-BD64-E8FD41D28661}"/>
          </ac:spMkLst>
        </pc:spChg>
      </pc:sldChg>
      <pc:sldChg chg="addSp modSp new mod setBg">
        <pc:chgData name="Rhian Keyse" userId="e640c12b-a8e6-4355-9f2c-a517ac7d1786" providerId="ADAL" clId="{939E2049-8BEA-4C62-BBC4-6B3226114A1B}" dt="2025-10-08T10:00:34.681" v="4353" actId="26606"/>
        <pc:sldMkLst>
          <pc:docMk/>
          <pc:sldMk cId="2056117899" sldId="300"/>
        </pc:sldMkLst>
        <pc:spChg chg="mod">
          <ac:chgData name="Rhian Keyse" userId="e640c12b-a8e6-4355-9f2c-a517ac7d1786" providerId="ADAL" clId="{939E2049-8BEA-4C62-BBC4-6B3226114A1B}" dt="2025-10-08T10:00:34.681" v="4353" actId="26606"/>
          <ac:spMkLst>
            <pc:docMk/>
            <pc:sldMk cId="2056117899" sldId="300"/>
            <ac:spMk id="2" creationId="{A8238596-DE3B-DE2D-8912-BD7F3F337435}"/>
          </ac:spMkLst>
        </pc:spChg>
        <pc:spChg chg="mod">
          <ac:chgData name="Rhian Keyse" userId="e640c12b-a8e6-4355-9f2c-a517ac7d1786" providerId="ADAL" clId="{939E2049-8BEA-4C62-BBC4-6B3226114A1B}" dt="2025-10-08T10:00:34.681" v="4353" actId="26606"/>
          <ac:spMkLst>
            <pc:docMk/>
            <pc:sldMk cId="2056117899" sldId="300"/>
            <ac:spMk id="3" creationId="{0BC0B5A4-60B6-7CE6-BA45-1312EA19BFC7}"/>
          </ac:spMkLst>
        </pc:spChg>
        <pc:spChg chg="add">
          <ac:chgData name="Rhian Keyse" userId="e640c12b-a8e6-4355-9f2c-a517ac7d1786" providerId="ADAL" clId="{939E2049-8BEA-4C62-BBC4-6B3226114A1B}" dt="2025-10-08T10:00:34.681" v="4353" actId="26606"/>
          <ac:spMkLst>
            <pc:docMk/>
            <pc:sldMk cId="2056117899" sldId="300"/>
            <ac:spMk id="8" creationId="{100EDD19-6802-4EC3-95CE-CFFAB042CFD6}"/>
          </ac:spMkLst>
        </pc:spChg>
        <pc:spChg chg="add">
          <ac:chgData name="Rhian Keyse" userId="e640c12b-a8e6-4355-9f2c-a517ac7d1786" providerId="ADAL" clId="{939E2049-8BEA-4C62-BBC4-6B3226114A1B}" dt="2025-10-08T10:00:34.681" v="4353" actId="26606"/>
          <ac:spMkLst>
            <pc:docMk/>
            <pc:sldMk cId="2056117899" sldId="300"/>
            <ac:spMk id="10" creationId="{DB17E863-922E-4C26-BD64-E8FD41D2866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96990F-3243-45F6-B56C-FCE5F515A860}"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7222684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96990F-3243-45F6-B56C-FCE5F515A860}"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8383280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96990F-3243-45F6-B56C-FCE5F515A860}"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33957130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96990F-3243-45F6-B56C-FCE5F515A860}" type="datetimeFigureOut">
              <a:rPr lang="en-GB" smtClean="0"/>
              <a:t>08/10/2025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31867468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96990F-3243-45F6-B56C-FCE5F515A860}" type="datetimeFigureOut">
              <a:rPr lang="en-GB" smtClean="0"/>
              <a:t>08/10/2025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17729802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96990F-3243-45F6-B56C-FCE5F515A860}" type="datetimeFigureOut">
              <a:rPr lang="en-GB" smtClean="0"/>
              <a:t>08/10/2025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15173765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96990F-3243-45F6-B56C-FCE5F515A860}" type="datetimeFigureOut">
              <a:rPr lang="en-GB" smtClean="0"/>
              <a:t>08/10/2025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3891580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96990F-3243-45F6-B56C-FCE5F515A860}" type="datetimeFigureOut">
              <a:rPr lang="en-GB" smtClean="0"/>
              <a:t>08/10/2025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36501846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96990F-3243-45F6-B56C-FCE5F515A860}" type="datetimeFigureOut">
              <a:rPr lang="en-GB" smtClean="0"/>
              <a:t>08/10/2025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41746368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96990F-3243-45F6-B56C-FCE5F515A860}"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12818016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96990F-3243-45F6-B56C-FCE5F515A860}"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11171196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4896990F-3243-45F6-B56C-FCE5F515A860}" type="datetimeFigureOut">
              <a:rPr lang="en-GB" smtClean="0"/>
              <a:t>08/10/2025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8A40BC93-926F-4DA3-B165-D3F1047B7CE4}" type="slidenum">
              <a:rPr lang="en-GB" smtClean="0"/>
              <a:t>‹#›</a:t>
            </a:fld>
            <a:endParaRPr lang="en-GB"/>
          </a:p>
        </p:txBody>
      </p:sp>
    </p:spTree>
    <p:extLst>
      <p:ext uri="{BB962C8B-B14F-4D97-AF65-F5344CB8AC3E}">
        <p14:creationId xmlns:p14="http://schemas.microsoft.com/office/powerpoint/2010/main" val="305940994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moodle.uwtsd.ac.uk/mod/turnitintooltwo/view.php?id=369768"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8A94871E-96FC-4ADE-815B-41A636E34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F3EF2E-0AEF-E19D-73AD-72B181BBB467}"/>
              </a:ext>
            </a:extLst>
          </p:cNvPr>
          <p:cNvSpPr>
            <a:spLocks noGrp="1"/>
          </p:cNvSpPr>
          <p:nvPr>
            <p:ph type="ctrTitle"/>
          </p:nvPr>
        </p:nvSpPr>
        <p:spPr>
          <a:xfrm>
            <a:off x="640080" y="320040"/>
            <a:ext cx="6692827" cy="3892669"/>
          </a:xfrm>
        </p:spPr>
        <p:txBody>
          <a:bodyPr>
            <a:normAutofit/>
          </a:bodyPr>
          <a:lstStyle/>
          <a:p>
            <a:pPr algn="l"/>
            <a:r>
              <a:rPr lang="en-GB" sz="6100"/>
              <a:t>HPHI7016 Past Peoples, Present Societies: Research Methods and Skills</a:t>
            </a:r>
          </a:p>
        </p:txBody>
      </p:sp>
      <p:sp>
        <p:nvSpPr>
          <p:cNvPr id="3" name="Subtitle 2">
            <a:extLst>
              <a:ext uri="{FF2B5EF4-FFF2-40B4-BE49-F238E27FC236}">
                <a16:creationId xmlns:a16="http://schemas.microsoft.com/office/drawing/2014/main" id="{B1965F9B-FCC3-CC4D-164B-3906C12146A5}"/>
              </a:ext>
            </a:extLst>
          </p:cNvPr>
          <p:cNvSpPr>
            <a:spLocks noGrp="1"/>
          </p:cNvSpPr>
          <p:nvPr>
            <p:ph type="subTitle" idx="1"/>
          </p:nvPr>
        </p:nvSpPr>
        <p:spPr>
          <a:xfrm>
            <a:off x="640080" y="4631161"/>
            <a:ext cx="6692827" cy="1569486"/>
          </a:xfrm>
        </p:spPr>
        <p:txBody>
          <a:bodyPr>
            <a:normAutofit/>
          </a:bodyPr>
          <a:lstStyle/>
          <a:p>
            <a:pPr algn="l"/>
            <a:r>
              <a:rPr lang="en-GB"/>
              <a:t>Session 1: Welcome and Introductions</a:t>
            </a:r>
          </a:p>
          <a:p>
            <a:pPr algn="l"/>
            <a:r>
              <a:rPr lang="en-GB"/>
              <a:t>Dr Rhian Elinor Keyse &amp; Dr Harriett Webster</a:t>
            </a:r>
          </a:p>
        </p:txBody>
      </p:sp>
      <p:sp>
        <p:nvSpPr>
          <p:cNvPr id="7"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5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D92237C-D1E9-D65C-4835-967AF3D50E50}"/>
              </a:ext>
            </a:extLst>
          </p:cNvPr>
          <p:cNvPicPr>
            <a:picLocks noChangeAspect="1"/>
          </p:cNvPicPr>
          <p:nvPr/>
        </p:nvPicPr>
        <p:blipFill>
          <a:blip r:embed="rId2"/>
          <a:srcRect t="12061" b="26616"/>
          <a:stretch>
            <a:fillRect/>
          </a:stretch>
        </p:blipFill>
        <p:spPr>
          <a:xfrm>
            <a:off x="7781544" y="1672530"/>
            <a:ext cx="4087368" cy="3276465"/>
          </a:xfrm>
          <a:prstGeom prst="rect">
            <a:avLst/>
          </a:prstGeom>
        </p:spPr>
      </p:pic>
    </p:spTree>
    <p:extLst>
      <p:ext uri="{BB962C8B-B14F-4D97-AF65-F5344CB8AC3E}">
        <p14:creationId xmlns:p14="http://schemas.microsoft.com/office/powerpoint/2010/main" val="30219294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6BA2E5-9A68-C360-9DC3-F780A95007E0}"/>
              </a:ext>
            </a:extLst>
          </p:cNvPr>
          <p:cNvSpPr>
            <a:spLocks noGrp="1"/>
          </p:cNvSpPr>
          <p:nvPr>
            <p:ph type="title"/>
          </p:nvPr>
        </p:nvSpPr>
        <p:spPr>
          <a:xfrm>
            <a:off x="841248" y="548640"/>
            <a:ext cx="3600860" cy="5431536"/>
          </a:xfrm>
        </p:spPr>
        <p:txBody>
          <a:bodyPr>
            <a:normAutofit/>
          </a:bodyPr>
          <a:lstStyle/>
          <a:p>
            <a:r>
              <a:rPr lang="en-GB" sz="5400"/>
              <a:t>Joining a Teams meeting</a:t>
            </a:r>
          </a:p>
        </p:txBody>
      </p:sp>
      <p:sp>
        <p:nvSpPr>
          <p:cNvPr id="6"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8EF0DC-BB07-D659-6450-4256F4A389EE}"/>
              </a:ext>
            </a:extLst>
          </p:cNvPr>
          <p:cNvSpPr>
            <a:spLocks noGrp="1"/>
          </p:cNvSpPr>
          <p:nvPr>
            <p:ph idx="1"/>
          </p:nvPr>
        </p:nvSpPr>
        <p:spPr>
          <a:xfrm>
            <a:off x="5126418" y="552091"/>
            <a:ext cx="6224335" cy="5431536"/>
          </a:xfrm>
        </p:spPr>
        <p:txBody>
          <a:bodyPr anchor="ctr">
            <a:normAutofit/>
          </a:bodyPr>
          <a:lstStyle/>
          <a:p>
            <a:r>
              <a:rPr lang="en-GB" sz="2200"/>
              <a:t>You should have received invitations to all of our sessions for the rest of term via your University email address.</a:t>
            </a:r>
          </a:p>
          <a:p>
            <a:r>
              <a:rPr lang="en-GB" sz="2200"/>
              <a:t>You can access the meeting by clicking ‘join’ on the Outlook invite or via the events that appear in your Outlook and Teams calendars</a:t>
            </a:r>
          </a:p>
          <a:p>
            <a:endParaRPr lang="en-GB" sz="2200"/>
          </a:p>
        </p:txBody>
      </p:sp>
    </p:spTree>
    <p:extLst>
      <p:ext uri="{BB962C8B-B14F-4D97-AF65-F5344CB8AC3E}">
        <p14:creationId xmlns:p14="http://schemas.microsoft.com/office/powerpoint/2010/main" val="1286525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6477932" y="2147255"/>
            <a:ext cx="5714068" cy="4392690"/>
          </a:xfrm>
          <a:prstGeom prst="rect">
            <a:avLst/>
          </a:prstGeom>
        </p:spPr>
      </p:pic>
      <p:pic>
        <p:nvPicPr>
          <p:cNvPr id="5" name="Picture 4"/>
          <p:cNvPicPr>
            <a:picLocks noChangeAspect="1"/>
          </p:cNvPicPr>
          <p:nvPr/>
        </p:nvPicPr>
        <p:blipFill rotWithShape="1">
          <a:blip r:embed="rId3"/>
          <a:srcRect l="20000" t="11246" b="5691"/>
          <a:stretch/>
        </p:blipFill>
        <p:spPr>
          <a:xfrm>
            <a:off x="342900" y="165100"/>
            <a:ext cx="5982632" cy="4775200"/>
          </a:xfrm>
          <a:prstGeom prst="rect">
            <a:avLst/>
          </a:prstGeom>
        </p:spPr>
      </p:pic>
    </p:spTree>
    <p:extLst>
      <p:ext uri="{BB962C8B-B14F-4D97-AF65-F5344CB8AC3E}">
        <p14:creationId xmlns:p14="http://schemas.microsoft.com/office/powerpoint/2010/main" val="13556441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anchor="b">
            <a:normAutofit/>
          </a:bodyPr>
          <a:lstStyle/>
          <a:p>
            <a:r>
              <a:rPr lang="en-GB" sz="5400"/>
              <a:t>MA/MRes 2025-2026</a:t>
            </a:r>
          </a:p>
        </p:txBody>
      </p:sp>
      <p:sp>
        <p:nvSpPr>
          <p:cNvPr id="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72493" y="2071316"/>
            <a:ext cx="6713552" cy="4119172"/>
          </a:xfrm>
        </p:spPr>
        <p:txBody>
          <a:bodyPr anchor="t">
            <a:normAutofit/>
          </a:bodyPr>
          <a:lstStyle/>
          <a:p>
            <a:pPr marL="0" indent="0">
              <a:buNone/>
            </a:pPr>
            <a:r>
              <a:rPr lang="en-GB" sz="2200"/>
              <a:t>Part 1: Taught components </a:t>
            </a:r>
          </a:p>
          <a:p>
            <a:pPr marL="0" indent="0">
              <a:buNone/>
            </a:pPr>
            <a:r>
              <a:rPr lang="en-GB" sz="2200"/>
              <a:t>Part 2: Dissertation</a:t>
            </a:r>
          </a:p>
          <a:p>
            <a:pPr indent="-342900">
              <a:buFontTx/>
              <a:buChar char="-"/>
            </a:pPr>
            <a:r>
              <a:rPr lang="en-GB" sz="2200"/>
              <a:t>15,000 words MA</a:t>
            </a:r>
          </a:p>
          <a:p>
            <a:pPr indent="-342900">
              <a:buFontTx/>
              <a:buChar char="-"/>
            </a:pPr>
            <a:r>
              <a:rPr lang="en-GB" sz="2200"/>
              <a:t>30,000 words MRes (submission dates vary)</a:t>
            </a:r>
          </a:p>
          <a:p>
            <a:pPr marL="0" indent="0">
              <a:buNone/>
            </a:pPr>
            <a:endParaRPr lang="en-GB" sz="2200"/>
          </a:p>
        </p:txBody>
      </p:sp>
      <p:pic>
        <p:nvPicPr>
          <p:cNvPr id="4" name="Picture 3">
            <a:extLst>
              <a:ext uri="{FF2B5EF4-FFF2-40B4-BE49-F238E27FC236}">
                <a16:creationId xmlns:a16="http://schemas.microsoft.com/office/drawing/2014/main" id="{E3234B0D-F2D9-370F-2CD8-B3BF902AF9B5}"/>
              </a:ext>
            </a:extLst>
          </p:cNvPr>
          <p:cNvPicPr>
            <a:picLocks noChangeAspect="1"/>
          </p:cNvPicPr>
          <p:nvPr/>
        </p:nvPicPr>
        <p:blipFill>
          <a:blip r:embed="rId2"/>
          <a:srcRect t="21262" r="1" b="1"/>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5529560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69F764-117D-B3E6-B921-C11ECE4040EC}"/>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4100" kern="1200">
                <a:solidFill>
                  <a:schemeClr val="tx1"/>
                </a:solidFill>
                <a:latin typeface="+mj-lt"/>
                <a:ea typeface="+mj-ea"/>
                <a:cs typeface="+mj-cs"/>
              </a:rPr>
              <a:t>Any thoughts so far on Dissertations?</a:t>
            </a:r>
          </a:p>
        </p:txBody>
      </p:sp>
      <p:sp>
        <p:nvSpPr>
          <p:cNvPr id="7"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548ED4A-D004-7AFD-8365-BB8F6935B0B1}"/>
              </a:ext>
            </a:extLst>
          </p:cNvPr>
          <p:cNvPicPr>
            <a:picLocks noChangeAspect="1"/>
          </p:cNvPicPr>
          <p:nvPr/>
        </p:nvPicPr>
        <p:blipFill>
          <a:blip r:embed="rId2"/>
          <a:srcRect t="2429" r="1" b="13761"/>
          <a:stretch>
            <a:fillRect/>
          </a:stretch>
        </p:blipFill>
        <p:spPr>
          <a:xfrm>
            <a:off x="5968549" y="640080"/>
            <a:ext cx="4586109" cy="5550408"/>
          </a:xfrm>
          <a:prstGeom prst="rect">
            <a:avLst/>
          </a:prstGeom>
        </p:spPr>
      </p:pic>
    </p:spTree>
    <p:extLst>
      <p:ext uri="{BB962C8B-B14F-4D97-AF65-F5344CB8AC3E}">
        <p14:creationId xmlns:p14="http://schemas.microsoft.com/office/powerpoint/2010/main" val="28014164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643313-F231-BE75-88C9-94B1B94CDCEF}"/>
              </a:ext>
            </a:extLst>
          </p:cNvPr>
          <p:cNvSpPr>
            <a:spLocks noGrp="1"/>
          </p:cNvSpPr>
          <p:nvPr>
            <p:ph type="title"/>
          </p:nvPr>
        </p:nvSpPr>
        <p:spPr>
          <a:xfrm>
            <a:off x="838200" y="365125"/>
            <a:ext cx="10515600" cy="1325563"/>
          </a:xfrm>
        </p:spPr>
        <p:txBody>
          <a:bodyPr>
            <a:normAutofit/>
          </a:bodyPr>
          <a:lstStyle/>
          <a:p>
            <a:r>
              <a:rPr lang="en-GB" sz="5400"/>
              <a:t>Medieval Studies Modules</a:t>
            </a:r>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48A0DB0-51D5-5237-3013-D9CC3C141E5D}"/>
              </a:ext>
            </a:extLst>
          </p:cNvPr>
          <p:cNvSpPr>
            <a:spLocks noGrp="1"/>
          </p:cNvSpPr>
          <p:nvPr>
            <p:ph idx="1"/>
          </p:nvPr>
        </p:nvSpPr>
        <p:spPr>
          <a:xfrm>
            <a:off x="838200" y="1929384"/>
            <a:ext cx="10515600" cy="4251960"/>
          </a:xfrm>
        </p:spPr>
        <p:txBody>
          <a:bodyPr>
            <a:normAutofit/>
          </a:bodyPr>
          <a:lstStyle/>
          <a:p>
            <a:r>
              <a:rPr lang="en-GB" sz="2200"/>
              <a:t>HPHI7016: Past Peoples Present Societies: Research Methods and Skills</a:t>
            </a:r>
          </a:p>
          <a:p>
            <a:r>
              <a:rPr lang="en-GB" sz="2200"/>
              <a:t>HPHI7009: History and Historians</a:t>
            </a:r>
          </a:p>
          <a:p>
            <a:r>
              <a:rPr lang="en-GB" sz="2200"/>
              <a:t>HPCS7002: Celtic Arthur and the Mabinogion Tales</a:t>
            </a:r>
          </a:p>
          <a:p>
            <a:r>
              <a:rPr lang="en-GB" sz="2200"/>
              <a:t>HPLA7013: Intensive Latin I</a:t>
            </a:r>
          </a:p>
          <a:p>
            <a:r>
              <a:rPr lang="en-GB" sz="2200"/>
              <a:t>HPLA7014: Intensive Latin II</a:t>
            </a:r>
          </a:p>
          <a:p>
            <a:r>
              <a:rPr lang="en-GB" sz="2200"/>
              <a:t>HPMS7007: The Cloister and the World: Studies in Medieval Cistercian History</a:t>
            </a:r>
          </a:p>
          <a:p>
            <a:r>
              <a:rPr lang="en-GB" sz="2200"/>
              <a:t>HPCS7004: Women in the Middle Ages: Sources from the Celtic Regions</a:t>
            </a:r>
          </a:p>
          <a:p>
            <a:r>
              <a:rPr lang="en-GB" sz="2200"/>
              <a:t>HPCS7005: Celtic Sanctity, Spirituality and Hagiography</a:t>
            </a:r>
          </a:p>
          <a:p>
            <a:r>
              <a:rPr lang="en-GB" sz="2200"/>
              <a:t>HPHI7008: Fact or Fiction? Literature and History</a:t>
            </a:r>
          </a:p>
        </p:txBody>
      </p:sp>
    </p:spTree>
    <p:extLst>
      <p:ext uri="{BB962C8B-B14F-4D97-AF65-F5344CB8AC3E}">
        <p14:creationId xmlns:p14="http://schemas.microsoft.com/office/powerpoint/2010/main" val="22133415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DD77E5-CE5A-C4FB-EB74-83C0AA7E7DB3}"/>
              </a:ext>
            </a:extLst>
          </p:cNvPr>
          <p:cNvSpPr>
            <a:spLocks noGrp="1"/>
          </p:cNvSpPr>
          <p:nvPr>
            <p:ph type="title"/>
          </p:nvPr>
        </p:nvSpPr>
        <p:spPr>
          <a:xfrm>
            <a:off x="838200" y="365125"/>
            <a:ext cx="10515600" cy="1325563"/>
          </a:xfrm>
        </p:spPr>
        <p:txBody>
          <a:bodyPr>
            <a:normAutofit/>
          </a:bodyPr>
          <a:lstStyle/>
          <a:p>
            <a:r>
              <a:rPr lang="en-GB" sz="5400"/>
              <a:t>Module aims</a:t>
            </a:r>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C92FCA-3B01-F931-77F3-E160E6C4E7FB}"/>
              </a:ext>
            </a:extLst>
          </p:cNvPr>
          <p:cNvSpPr>
            <a:spLocks noGrp="1"/>
          </p:cNvSpPr>
          <p:nvPr>
            <p:ph idx="1"/>
          </p:nvPr>
        </p:nvSpPr>
        <p:spPr>
          <a:xfrm>
            <a:off x="838200" y="1929384"/>
            <a:ext cx="10515600" cy="4251960"/>
          </a:xfrm>
        </p:spPr>
        <p:txBody>
          <a:bodyPr>
            <a:normAutofit/>
          </a:bodyPr>
          <a:lstStyle/>
          <a:p>
            <a:r>
              <a:rPr lang="en-GB" sz="2200"/>
              <a:t>To equip students with suitable research knowledge, skills and competencies required to undertake and present independent historical research at postgraduate level</a:t>
            </a:r>
          </a:p>
          <a:p>
            <a:r>
              <a:rPr lang="en-GB" sz="2200"/>
              <a:t>To provide students with a range of methodological approaches for using the kind of medieval documentary and manuscript sources of relevance to the course, both for essays, commentaries and dissertations.</a:t>
            </a:r>
          </a:p>
          <a:p>
            <a:endParaRPr lang="en-GB" sz="2200"/>
          </a:p>
        </p:txBody>
      </p:sp>
    </p:spTree>
    <p:extLst>
      <p:ext uri="{BB962C8B-B14F-4D97-AF65-F5344CB8AC3E}">
        <p14:creationId xmlns:p14="http://schemas.microsoft.com/office/powerpoint/2010/main" val="32546184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B8853A-96D9-6650-A739-C25EFB7CEC9A}"/>
              </a:ext>
            </a:extLst>
          </p:cNvPr>
          <p:cNvSpPr>
            <a:spLocks noGrp="1"/>
          </p:cNvSpPr>
          <p:nvPr>
            <p:ph type="title"/>
          </p:nvPr>
        </p:nvSpPr>
        <p:spPr>
          <a:xfrm>
            <a:off x="838200" y="365125"/>
            <a:ext cx="10515600" cy="1325563"/>
          </a:xfrm>
        </p:spPr>
        <p:txBody>
          <a:bodyPr>
            <a:normAutofit/>
          </a:bodyPr>
          <a:lstStyle/>
          <a:p>
            <a:r>
              <a:rPr lang="en-GB" sz="5400"/>
              <a:t>Module principles</a:t>
            </a:r>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414E652-1DF8-3F32-23B5-AB7A78A85AAB}"/>
              </a:ext>
            </a:extLst>
          </p:cNvPr>
          <p:cNvSpPr>
            <a:spLocks noGrp="1"/>
          </p:cNvSpPr>
          <p:nvPr>
            <p:ph idx="1"/>
          </p:nvPr>
        </p:nvSpPr>
        <p:spPr>
          <a:xfrm>
            <a:off x="838200" y="1929384"/>
            <a:ext cx="10515600" cy="4251960"/>
          </a:xfrm>
        </p:spPr>
        <p:txBody>
          <a:bodyPr>
            <a:normAutofit/>
          </a:bodyPr>
          <a:lstStyle/>
          <a:p>
            <a:r>
              <a:rPr lang="en-GB" sz="2200"/>
              <a:t>Students are provided with examples of a wide range of research methods and source types applicable to study of different chronological eras</a:t>
            </a:r>
          </a:p>
          <a:p>
            <a:r>
              <a:rPr lang="en-GB" sz="2200"/>
              <a:t>Designed to be challenging for students coming from a BA in History/Medieval Studies, while also providing a ‘primer’ for students who are joining the course from other disciplines or after an absence from Higher Education</a:t>
            </a:r>
          </a:p>
          <a:p>
            <a:endParaRPr lang="en-GB" sz="2200"/>
          </a:p>
        </p:txBody>
      </p:sp>
    </p:spTree>
    <p:extLst>
      <p:ext uri="{BB962C8B-B14F-4D97-AF65-F5344CB8AC3E}">
        <p14:creationId xmlns:p14="http://schemas.microsoft.com/office/powerpoint/2010/main" val="2705969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077F0B-DE5E-94C4-6ED4-42377FD262C6}"/>
              </a:ext>
            </a:extLst>
          </p:cNvPr>
          <p:cNvSpPr>
            <a:spLocks noGrp="1"/>
          </p:cNvSpPr>
          <p:nvPr>
            <p:ph type="title"/>
          </p:nvPr>
        </p:nvSpPr>
        <p:spPr>
          <a:xfrm>
            <a:off x="838200" y="365125"/>
            <a:ext cx="10515600" cy="1325563"/>
          </a:xfrm>
        </p:spPr>
        <p:txBody>
          <a:bodyPr>
            <a:normAutofit/>
          </a:bodyPr>
          <a:lstStyle/>
          <a:p>
            <a:r>
              <a:rPr lang="en-GB" sz="5400"/>
              <a:t>Module principles</a:t>
            </a:r>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DEA0D2-2DF6-481A-CE47-B4841A671547}"/>
              </a:ext>
            </a:extLst>
          </p:cNvPr>
          <p:cNvSpPr>
            <a:spLocks noGrp="1"/>
          </p:cNvSpPr>
          <p:nvPr>
            <p:ph idx="1"/>
          </p:nvPr>
        </p:nvSpPr>
        <p:spPr>
          <a:xfrm>
            <a:off x="838200" y="1929384"/>
            <a:ext cx="10515600" cy="4251960"/>
          </a:xfrm>
        </p:spPr>
        <p:txBody>
          <a:bodyPr>
            <a:normAutofit/>
          </a:bodyPr>
          <a:lstStyle/>
          <a:p>
            <a:r>
              <a:rPr lang="en-GB" sz="2200"/>
              <a:t>The best way to learn about research skills is </a:t>
            </a:r>
            <a:r>
              <a:rPr lang="en-GB" sz="2200" i="1"/>
              <a:t>by doing research </a:t>
            </a:r>
          </a:p>
          <a:p>
            <a:r>
              <a:rPr lang="en-GB" sz="2200"/>
              <a:t>Two-hour sessions designed to </a:t>
            </a:r>
            <a:r>
              <a:rPr lang="en-GB" sz="2200" i="1"/>
              <a:t>supplement </a:t>
            </a:r>
            <a:r>
              <a:rPr lang="en-GB" sz="2200"/>
              <a:t>your research activities</a:t>
            </a:r>
          </a:p>
          <a:p>
            <a:r>
              <a:rPr lang="en-GB" sz="2200"/>
              <a:t>A chance to try out skills and ideas that may be useful in your dissertation and other modules</a:t>
            </a:r>
          </a:p>
        </p:txBody>
      </p:sp>
    </p:spTree>
    <p:extLst>
      <p:ext uri="{BB962C8B-B14F-4D97-AF65-F5344CB8AC3E}">
        <p14:creationId xmlns:p14="http://schemas.microsoft.com/office/powerpoint/2010/main" val="30194589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AC37B9-76F9-48D3-AA73-672122F8CAF4}"/>
              </a:ext>
            </a:extLst>
          </p:cNvPr>
          <p:cNvSpPr>
            <a:spLocks noGrp="1"/>
          </p:cNvSpPr>
          <p:nvPr>
            <p:ph type="title"/>
          </p:nvPr>
        </p:nvSpPr>
        <p:spPr>
          <a:xfrm>
            <a:off x="838200" y="365125"/>
            <a:ext cx="10515600" cy="1325563"/>
          </a:xfrm>
        </p:spPr>
        <p:txBody>
          <a:bodyPr>
            <a:normAutofit/>
          </a:bodyPr>
          <a:lstStyle/>
          <a:p>
            <a:r>
              <a:rPr lang="en-GB" sz="5400"/>
              <a:t>Schedule of Sessions</a:t>
            </a:r>
          </a:p>
        </p:txBody>
      </p:sp>
      <p:sp>
        <p:nvSpPr>
          <p:cNvPr id="13"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1D4B4448-8C83-A1E0-8F96-116D4488FA99}"/>
              </a:ext>
            </a:extLst>
          </p:cNvPr>
          <p:cNvGraphicFramePr>
            <a:graphicFrameLocks noGrp="1"/>
          </p:cNvGraphicFramePr>
          <p:nvPr>
            <p:ph idx="1"/>
            <p:extLst>
              <p:ext uri="{D42A27DB-BD31-4B8C-83A1-F6EECF244321}">
                <p14:modId xmlns:p14="http://schemas.microsoft.com/office/powerpoint/2010/main" val="757206088"/>
              </p:ext>
            </p:extLst>
          </p:nvPr>
        </p:nvGraphicFramePr>
        <p:xfrm>
          <a:off x="1659638" y="2228087"/>
          <a:ext cx="8872724" cy="3948876"/>
        </p:xfrm>
        <a:graphic>
          <a:graphicData uri="http://schemas.openxmlformats.org/drawingml/2006/table">
            <a:tbl>
              <a:tblPr firstRow="1" bandRow="1">
                <a:tableStyleId>{5C22544A-7EE6-4342-B048-85BDC9FD1C3A}</a:tableStyleId>
              </a:tblPr>
              <a:tblGrid>
                <a:gridCol w="2811658">
                  <a:extLst>
                    <a:ext uri="{9D8B030D-6E8A-4147-A177-3AD203B41FA5}">
                      <a16:colId xmlns:a16="http://schemas.microsoft.com/office/drawing/2014/main" val="759972464"/>
                    </a:ext>
                  </a:extLst>
                </a:gridCol>
                <a:gridCol w="6061066">
                  <a:extLst>
                    <a:ext uri="{9D8B030D-6E8A-4147-A177-3AD203B41FA5}">
                      <a16:colId xmlns:a16="http://schemas.microsoft.com/office/drawing/2014/main" val="902229544"/>
                    </a:ext>
                  </a:extLst>
                </a:gridCol>
              </a:tblGrid>
              <a:tr h="329073">
                <a:tc>
                  <a:txBody>
                    <a:bodyPr/>
                    <a:lstStyle/>
                    <a:p>
                      <a:r>
                        <a:rPr lang="en-GB" sz="1400"/>
                        <a:t>Session Date</a:t>
                      </a:r>
                    </a:p>
                  </a:txBody>
                  <a:tcPr marL="74405" marR="74405" marT="37203" marB="37203"/>
                </a:tc>
                <a:tc>
                  <a:txBody>
                    <a:bodyPr/>
                    <a:lstStyle/>
                    <a:p>
                      <a:r>
                        <a:rPr lang="en-GB" sz="1400"/>
                        <a:t>Topic</a:t>
                      </a:r>
                    </a:p>
                  </a:txBody>
                  <a:tcPr marL="74405" marR="74405" marT="37203" marB="37203"/>
                </a:tc>
                <a:extLst>
                  <a:ext uri="{0D108BD9-81ED-4DB2-BD59-A6C34878D82A}">
                    <a16:rowId xmlns:a16="http://schemas.microsoft.com/office/drawing/2014/main" val="1865120872"/>
                  </a:ext>
                </a:extLst>
              </a:tr>
              <a:tr h="329073">
                <a:tc>
                  <a:txBody>
                    <a:bodyPr/>
                    <a:lstStyle/>
                    <a:p>
                      <a:r>
                        <a:rPr lang="en-GB" sz="1400"/>
                        <a:t>8 October 2025</a:t>
                      </a:r>
                    </a:p>
                  </a:txBody>
                  <a:tcPr marL="74405" marR="74405" marT="37203" marB="37203"/>
                </a:tc>
                <a:tc>
                  <a:txBody>
                    <a:bodyPr/>
                    <a:lstStyle/>
                    <a:p>
                      <a:r>
                        <a:rPr lang="en-GB" sz="1400"/>
                        <a:t>1. Welcome and Introduction (Rhian &amp; Harriett)</a:t>
                      </a:r>
                    </a:p>
                  </a:txBody>
                  <a:tcPr marL="74405" marR="74405" marT="37203" marB="37203"/>
                </a:tc>
                <a:extLst>
                  <a:ext uri="{0D108BD9-81ED-4DB2-BD59-A6C34878D82A}">
                    <a16:rowId xmlns:a16="http://schemas.microsoft.com/office/drawing/2014/main" val="3802753744"/>
                  </a:ext>
                </a:extLst>
              </a:tr>
              <a:tr h="329073">
                <a:tc>
                  <a:txBody>
                    <a:bodyPr/>
                    <a:lstStyle/>
                    <a:p>
                      <a:r>
                        <a:rPr lang="en-GB" sz="1400"/>
                        <a:t>15 October 2025</a:t>
                      </a:r>
                    </a:p>
                  </a:txBody>
                  <a:tcPr marL="74405" marR="74405" marT="37203" marB="37203"/>
                </a:tc>
                <a:tc>
                  <a:txBody>
                    <a:bodyPr/>
                    <a:lstStyle/>
                    <a:p>
                      <a:r>
                        <a:rPr lang="en-GB" sz="1400"/>
                        <a:t>2. Ethics for Historians (Rhian)</a:t>
                      </a:r>
                    </a:p>
                  </a:txBody>
                  <a:tcPr marL="74405" marR="74405" marT="37203" marB="37203"/>
                </a:tc>
                <a:extLst>
                  <a:ext uri="{0D108BD9-81ED-4DB2-BD59-A6C34878D82A}">
                    <a16:rowId xmlns:a16="http://schemas.microsoft.com/office/drawing/2014/main" val="113676702"/>
                  </a:ext>
                </a:extLst>
              </a:tr>
              <a:tr h="329073">
                <a:tc>
                  <a:txBody>
                    <a:bodyPr/>
                    <a:lstStyle/>
                    <a:p>
                      <a:r>
                        <a:rPr lang="en-GB" sz="1400"/>
                        <a:t>22 October 2025</a:t>
                      </a:r>
                    </a:p>
                  </a:txBody>
                  <a:tcPr marL="74405" marR="74405" marT="37203" marB="37203"/>
                </a:tc>
                <a:tc>
                  <a:txBody>
                    <a:bodyPr/>
                    <a:lstStyle/>
                    <a:p>
                      <a:r>
                        <a:rPr lang="en-GB" sz="1400"/>
                        <a:t>3. Navigating archives (Rhian)</a:t>
                      </a:r>
                    </a:p>
                  </a:txBody>
                  <a:tcPr marL="74405" marR="74405" marT="37203" marB="37203"/>
                </a:tc>
                <a:extLst>
                  <a:ext uri="{0D108BD9-81ED-4DB2-BD59-A6C34878D82A}">
                    <a16:rowId xmlns:a16="http://schemas.microsoft.com/office/drawing/2014/main" val="4009296701"/>
                  </a:ext>
                </a:extLst>
              </a:tr>
              <a:tr h="329073">
                <a:tc>
                  <a:txBody>
                    <a:bodyPr/>
                    <a:lstStyle/>
                    <a:p>
                      <a:r>
                        <a:rPr lang="en-GB" sz="1400"/>
                        <a:t>29 October 2025</a:t>
                      </a:r>
                    </a:p>
                  </a:txBody>
                  <a:tcPr marL="74405" marR="74405" marT="37203" marB="37203"/>
                </a:tc>
                <a:tc>
                  <a:txBody>
                    <a:bodyPr/>
                    <a:lstStyle/>
                    <a:p>
                      <a:r>
                        <a:rPr lang="en-GB" sz="1400"/>
                        <a:t>READING WEEK</a:t>
                      </a:r>
                    </a:p>
                  </a:txBody>
                  <a:tcPr marL="74405" marR="74405" marT="37203" marB="37203"/>
                </a:tc>
                <a:extLst>
                  <a:ext uri="{0D108BD9-81ED-4DB2-BD59-A6C34878D82A}">
                    <a16:rowId xmlns:a16="http://schemas.microsoft.com/office/drawing/2014/main" val="4228306474"/>
                  </a:ext>
                </a:extLst>
              </a:tr>
              <a:tr h="329073">
                <a:tc>
                  <a:txBody>
                    <a:bodyPr/>
                    <a:lstStyle/>
                    <a:p>
                      <a:r>
                        <a:rPr lang="en-GB" sz="1400"/>
                        <a:t>5 November 2025</a:t>
                      </a:r>
                    </a:p>
                  </a:txBody>
                  <a:tcPr marL="74405" marR="74405" marT="37203" marB="37203"/>
                </a:tc>
                <a:tc>
                  <a:txBody>
                    <a:bodyPr/>
                    <a:lstStyle/>
                    <a:p>
                      <a:r>
                        <a:rPr lang="en-GB" sz="1400"/>
                        <a:t>4. Contextualising research (Rhian)</a:t>
                      </a:r>
                    </a:p>
                  </a:txBody>
                  <a:tcPr marL="74405" marR="74405" marT="37203" marB="37203"/>
                </a:tc>
                <a:extLst>
                  <a:ext uri="{0D108BD9-81ED-4DB2-BD59-A6C34878D82A}">
                    <a16:rowId xmlns:a16="http://schemas.microsoft.com/office/drawing/2014/main" val="659119492"/>
                  </a:ext>
                </a:extLst>
              </a:tr>
              <a:tr h="329073">
                <a:tc>
                  <a:txBody>
                    <a:bodyPr/>
                    <a:lstStyle/>
                    <a:p>
                      <a:r>
                        <a:rPr lang="en-GB" sz="1400"/>
                        <a:t>12 November 2025</a:t>
                      </a:r>
                    </a:p>
                  </a:txBody>
                  <a:tcPr marL="74405" marR="74405" marT="37203" marB="37203"/>
                </a:tc>
                <a:tc>
                  <a:txBody>
                    <a:bodyPr/>
                    <a:lstStyle/>
                    <a:p>
                      <a:r>
                        <a:rPr lang="en-GB" sz="1400"/>
                        <a:t>5. Dating sources (Harriett)</a:t>
                      </a:r>
                    </a:p>
                  </a:txBody>
                  <a:tcPr marL="74405" marR="74405" marT="37203" marB="37203"/>
                </a:tc>
                <a:extLst>
                  <a:ext uri="{0D108BD9-81ED-4DB2-BD59-A6C34878D82A}">
                    <a16:rowId xmlns:a16="http://schemas.microsoft.com/office/drawing/2014/main" val="2929653928"/>
                  </a:ext>
                </a:extLst>
              </a:tr>
              <a:tr h="329073">
                <a:tc>
                  <a:txBody>
                    <a:bodyPr/>
                    <a:lstStyle/>
                    <a:p>
                      <a:r>
                        <a:rPr lang="en-GB" sz="1400"/>
                        <a:t>19 November 2025</a:t>
                      </a:r>
                    </a:p>
                  </a:txBody>
                  <a:tcPr marL="74405" marR="74405" marT="37203" marB="37203"/>
                </a:tc>
                <a:tc>
                  <a:txBody>
                    <a:bodyPr/>
                    <a:lstStyle/>
                    <a:p>
                      <a:r>
                        <a:rPr lang="en-GB" sz="1400"/>
                        <a:t>6. Working with manuscripts (Harriett)</a:t>
                      </a:r>
                    </a:p>
                  </a:txBody>
                  <a:tcPr marL="74405" marR="74405" marT="37203" marB="37203"/>
                </a:tc>
                <a:extLst>
                  <a:ext uri="{0D108BD9-81ED-4DB2-BD59-A6C34878D82A}">
                    <a16:rowId xmlns:a16="http://schemas.microsoft.com/office/drawing/2014/main" val="3016076542"/>
                  </a:ext>
                </a:extLst>
              </a:tr>
              <a:tr h="329073">
                <a:tc>
                  <a:txBody>
                    <a:bodyPr/>
                    <a:lstStyle/>
                    <a:p>
                      <a:r>
                        <a:rPr lang="en-GB" sz="1400"/>
                        <a:t>26 November 2025</a:t>
                      </a:r>
                    </a:p>
                  </a:txBody>
                  <a:tcPr marL="74405" marR="74405" marT="37203" marB="37203"/>
                </a:tc>
                <a:tc>
                  <a:txBody>
                    <a:bodyPr/>
                    <a:lstStyle/>
                    <a:p>
                      <a:r>
                        <a:rPr lang="en-GB" sz="1400"/>
                        <a:t>7. Reading handwritten documents (Harriett)</a:t>
                      </a:r>
                    </a:p>
                  </a:txBody>
                  <a:tcPr marL="74405" marR="74405" marT="37203" marB="37203"/>
                </a:tc>
                <a:extLst>
                  <a:ext uri="{0D108BD9-81ED-4DB2-BD59-A6C34878D82A}">
                    <a16:rowId xmlns:a16="http://schemas.microsoft.com/office/drawing/2014/main" val="673691054"/>
                  </a:ext>
                </a:extLst>
              </a:tr>
              <a:tr h="329073">
                <a:tc>
                  <a:txBody>
                    <a:bodyPr/>
                    <a:lstStyle/>
                    <a:p>
                      <a:r>
                        <a:rPr lang="en-GB" sz="1400"/>
                        <a:t>3 December 2025</a:t>
                      </a:r>
                    </a:p>
                  </a:txBody>
                  <a:tcPr marL="74405" marR="74405" marT="37203" marB="37203"/>
                </a:tc>
                <a:tc>
                  <a:txBody>
                    <a:bodyPr/>
                    <a:lstStyle/>
                    <a:p>
                      <a:r>
                        <a:rPr lang="en-GB" sz="1400"/>
                        <a:t>8. Printed sources (Rhian)</a:t>
                      </a:r>
                    </a:p>
                  </a:txBody>
                  <a:tcPr marL="74405" marR="74405" marT="37203" marB="37203"/>
                </a:tc>
                <a:extLst>
                  <a:ext uri="{0D108BD9-81ED-4DB2-BD59-A6C34878D82A}">
                    <a16:rowId xmlns:a16="http://schemas.microsoft.com/office/drawing/2014/main" val="357759348"/>
                  </a:ext>
                </a:extLst>
              </a:tr>
              <a:tr h="329073">
                <a:tc>
                  <a:txBody>
                    <a:bodyPr/>
                    <a:lstStyle/>
                    <a:p>
                      <a:r>
                        <a:rPr lang="en-GB" sz="1400"/>
                        <a:t>10 December 2025</a:t>
                      </a:r>
                    </a:p>
                  </a:txBody>
                  <a:tcPr marL="74405" marR="74405" marT="37203" marB="37203"/>
                </a:tc>
                <a:tc>
                  <a:txBody>
                    <a:bodyPr/>
                    <a:lstStyle/>
                    <a:p>
                      <a:r>
                        <a:rPr lang="en-GB" sz="1400"/>
                        <a:t>9. Visual culture (Harriett)</a:t>
                      </a:r>
                    </a:p>
                  </a:txBody>
                  <a:tcPr marL="74405" marR="74405" marT="37203" marB="37203"/>
                </a:tc>
                <a:extLst>
                  <a:ext uri="{0D108BD9-81ED-4DB2-BD59-A6C34878D82A}">
                    <a16:rowId xmlns:a16="http://schemas.microsoft.com/office/drawing/2014/main" val="248339182"/>
                  </a:ext>
                </a:extLst>
              </a:tr>
              <a:tr h="329073">
                <a:tc>
                  <a:txBody>
                    <a:bodyPr/>
                    <a:lstStyle/>
                    <a:p>
                      <a:r>
                        <a:rPr lang="en-GB" sz="1400"/>
                        <a:t>17 December 2025</a:t>
                      </a:r>
                    </a:p>
                  </a:txBody>
                  <a:tcPr marL="74405" marR="74405" marT="37203" marB="37203"/>
                </a:tc>
                <a:tc>
                  <a:txBody>
                    <a:bodyPr/>
                    <a:lstStyle/>
                    <a:p>
                      <a:r>
                        <a:rPr lang="en-GB" sz="1400"/>
                        <a:t>10. Conclusions/Assignment workshop (Rhian &amp; Harriett)</a:t>
                      </a:r>
                    </a:p>
                  </a:txBody>
                  <a:tcPr marL="74405" marR="74405" marT="37203" marB="37203"/>
                </a:tc>
                <a:extLst>
                  <a:ext uri="{0D108BD9-81ED-4DB2-BD59-A6C34878D82A}">
                    <a16:rowId xmlns:a16="http://schemas.microsoft.com/office/drawing/2014/main" val="4191746005"/>
                  </a:ext>
                </a:extLst>
              </a:tr>
            </a:tbl>
          </a:graphicData>
        </a:graphic>
      </p:graphicFrame>
    </p:spTree>
    <p:extLst>
      <p:ext uri="{BB962C8B-B14F-4D97-AF65-F5344CB8AC3E}">
        <p14:creationId xmlns:p14="http://schemas.microsoft.com/office/powerpoint/2010/main" val="29489978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50DAAD-BAA7-53C7-5875-10B1D2E5B19B}"/>
              </a:ext>
            </a:extLst>
          </p:cNvPr>
          <p:cNvSpPr>
            <a:spLocks noGrp="1"/>
          </p:cNvSpPr>
          <p:nvPr>
            <p:ph type="title"/>
          </p:nvPr>
        </p:nvSpPr>
        <p:spPr>
          <a:xfrm>
            <a:off x="572493" y="238539"/>
            <a:ext cx="11018520" cy="1434415"/>
          </a:xfrm>
        </p:spPr>
        <p:txBody>
          <a:bodyPr anchor="b">
            <a:normAutofit/>
          </a:bodyPr>
          <a:lstStyle/>
          <a:p>
            <a:r>
              <a:rPr lang="en-GB" sz="5400"/>
              <a:t>Assessments</a:t>
            </a:r>
          </a:p>
        </p:txBody>
      </p:sp>
      <p:sp>
        <p:nvSpPr>
          <p:cNvPr id="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209C781-24B5-D6E8-4156-A2869CA5A018}"/>
              </a:ext>
            </a:extLst>
          </p:cNvPr>
          <p:cNvSpPr>
            <a:spLocks noGrp="1"/>
          </p:cNvSpPr>
          <p:nvPr>
            <p:ph idx="1"/>
          </p:nvPr>
        </p:nvSpPr>
        <p:spPr>
          <a:xfrm>
            <a:off x="572493" y="2071316"/>
            <a:ext cx="6713552" cy="4119172"/>
          </a:xfrm>
        </p:spPr>
        <p:txBody>
          <a:bodyPr anchor="t">
            <a:normAutofit/>
          </a:bodyPr>
          <a:lstStyle/>
          <a:p>
            <a:r>
              <a:rPr lang="en-GB" sz="2200"/>
              <a:t>Portfolio made up of 5 assessments</a:t>
            </a:r>
          </a:p>
          <a:p>
            <a:r>
              <a:rPr lang="en-GB" sz="2200"/>
              <a:t>Some assessments have options focusing on either the medieval or the modern periods.</a:t>
            </a:r>
          </a:p>
          <a:p>
            <a:r>
              <a:rPr lang="en-GB" sz="2200"/>
              <a:t>You are welcome to concentrate on the medieval tasks, or to complete any assessments that you find interesting.</a:t>
            </a:r>
          </a:p>
          <a:p>
            <a:endParaRPr lang="en-GB" sz="2200"/>
          </a:p>
        </p:txBody>
      </p:sp>
      <p:pic>
        <p:nvPicPr>
          <p:cNvPr id="4" name="Picture 3">
            <a:extLst>
              <a:ext uri="{FF2B5EF4-FFF2-40B4-BE49-F238E27FC236}">
                <a16:creationId xmlns:a16="http://schemas.microsoft.com/office/drawing/2014/main" id="{3B783361-14EC-E342-8F77-A2AD8270F7B3}"/>
              </a:ext>
            </a:extLst>
          </p:cNvPr>
          <p:cNvPicPr>
            <a:picLocks noChangeAspect="1"/>
          </p:cNvPicPr>
          <p:nvPr/>
        </p:nvPicPr>
        <p:blipFill>
          <a:blip r:embed="rId2"/>
          <a:srcRect l="28711" r="7311" b="-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4946935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9109F6-AB3B-D9D7-D652-22578109F2F3}"/>
              </a:ext>
            </a:extLst>
          </p:cNvPr>
          <p:cNvSpPr>
            <a:spLocks noGrp="1"/>
          </p:cNvSpPr>
          <p:nvPr>
            <p:ph type="title"/>
          </p:nvPr>
        </p:nvSpPr>
        <p:spPr>
          <a:xfrm>
            <a:off x="838200" y="365125"/>
            <a:ext cx="10515600" cy="1325563"/>
          </a:xfrm>
        </p:spPr>
        <p:txBody>
          <a:bodyPr>
            <a:normAutofit/>
          </a:bodyPr>
          <a:lstStyle/>
          <a:p>
            <a:r>
              <a:rPr lang="en-GB" sz="5400"/>
              <a:t>Assessment 1: Archival Exercise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53885FD-3F4D-D142-102B-040DD6A3AF76}"/>
              </a:ext>
            </a:extLst>
          </p:cNvPr>
          <p:cNvSpPr>
            <a:spLocks noGrp="1"/>
          </p:cNvSpPr>
          <p:nvPr>
            <p:ph idx="1"/>
          </p:nvPr>
        </p:nvSpPr>
        <p:spPr>
          <a:xfrm>
            <a:off x="838200" y="1929384"/>
            <a:ext cx="10515600" cy="4251960"/>
          </a:xfrm>
        </p:spPr>
        <p:txBody>
          <a:bodyPr>
            <a:normAutofit/>
          </a:bodyPr>
          <a:lstStyle/>
          <a:p>
            <a:r>
              <a:rPr lang="en-GB" sz="2200"/>
              <a:t>1000 words</a:t>
            </a:r>
          </a:p>
          <a:p>
            <a:r>
              <a:rPr lang="en-GB" sz="2200"/>
              <a:t>15% of your module grade</a:t>
            </a:r>
          </a:p>
          <a:p>
            <a:r>
              <a:rPr lang="en-GB" sz="2200"/>
              <a:t>Aim to give you practice looking for, accessing, and using archival sources and unpublished materials</a:t>
            </a:r>
          </a:p>
          <a:p>
            <a:r>
              <a:rPr lang="en-GB" sz="2200"/>
              <a:t>Choose one of the following topics: </a:t>
            </a:r>
          </a:p>
          <a:p>
            <a:pPr lvl="1"/>
            <a:r>
              <a:rPr lang="en-GB" sz="2200"/>
              <a:t>People and events </a:t>
            </a:r>
            <a:r>
              <a:rPr lang="en-GB" sz="2200" b="1"/>
              <a:t>OR</a:t>
            </a:r>
            <a:endParaRPr lang="en-GB" sz="2200"/>
          </a:p>
          <a:p>
            <a:pPr lvl="1"/>
            <a:r>
              <a:rPr lang="en-GB" sz="2200"/>
              <a:t>Places and institutions</a:t>
            </a:r>
          </a:p>
        </p:txBody>
      </p:sp>
    </p:spTree>
    <p:extLst>
      <p:ext uri="{BB962C8B-B14F-4D97-AF65-F5344CB8AC3E}">
        <p14:creationId xmlns:p14="http://schemas.microsoft.com/office/powerpoint/2010/main" val="17192820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F5C173-6D68-795F-CD6F-991557A187B3}"/>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3800" kern="1200">
                <a:solidFill>
                  <a:schemeClr val="tx1"/>
                </a:solidFill>
                <a:latin typeface="+mj-lt"/>
                <a:ea typeface="+mj-ea"/>
                <a:cs typeface="+mj-cs"/>
              </a:rPr>
              <a:t>Assessment 1: Archival Exercise</a:t>
            </a:r>
          </a:p>
        </p:txBody>
      </p:sp>
      <p:sp>
        <p:nvSpPr>
          <p:cNvPr id="8"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C6CBED9-B3D6-388B-D0A5-39FE545979D4}"/>
              </a:ext>
            </a:extLst>
          </p:cNvPr>
          <p:cNvSpPr txBox="1"/>
          <p:nvPr/>
        </p:nvSpPr>
        <p:spPr>
          <a:xfrm>
            <a:off x="630936" y="2807208"/>
            <a:ext cx="3429000" cy="3410712"/>
          </a:xfrm>
          <a:prstGeom prst="rect">
            <a:avLst/>
          </a:prstGeom>
        </p:spPr>
        <p:txBody>
          <a:bodyPr vert="horz" lIns="91440" tIns="45720" rIns="91440" bIns="45720" rtlCol="0" anchor="t">
            <a:normAutofit/>
          </a:bodyPr>
          <a:lstStyle/>
          <a:p>
            <a:pPr indent="-228600" defTabSz="914400">
              <a:lnSpc>
                <a:spcPct val="90000"/>
              </a:lnSpc>
              <a:spcAft>
                <a:spcPts val="600"/>
              </a:spcAft>
              <a:buFont typeface="Arial" panose="020B0604020202020204" pitchFamily="34" charset="0"/>
              <a:buChar char="•"/>
            </a:pPr>
            <a:r>
              <a:rPr lang="en-US" sz="2200"/>
              <a:t>You may choose topics of your own</a:t>
            </a:r>
            <a:r>
              <a:rPr lang="en-US" sz="2200" b="1"/>
              <a:t>,</a:t>
            </a:r>
            <a:r>
              <a:rPr lang="en-US" sz="2200"/>
              <a:t> but please </a:t>
            </a:r>
            <a:r>
              <a:rPr lang="en-US" sz="2200" b="1"/>
              <a:t>check with your tutor</a:t>
            </a:r>
            <a:r>
              <a:rPr lang="en-US" sz="2200"/>
              <a:t> that these are appropriate for the exercise.</a:t>
            </a:r>
          </a:p>
        </p:txBody>
      </p:sp>
      <p:graphicFrame>
        <p:nvGraphicFramePr>
          <p:cNvPr id="4" name="Content Placeholder 3">
            <a:extLst>
              <a:ext uri="{FF2B5EF4-FFF2-40B4-BE49-F238E27FC236}">
                <a16:creationId xmlns:a16="http://schemas.microsoft.com/office/drawing/2014/main" id="{2AD25E98-9A9A-F796-0D5B-805A4F635973}"/>
              </a:ext>
            </a:extLst>
          </p:cNvPr>
          <p:cNvGraphicFramePr>
            <a:graphicFrameLocks noGrp="1"/>
          </p:cNvGraphicFramePr>
          <p:nvPr>
            <p:ph idx="1"/>
            <p:extLst>
              <p:ext uri="{D42A27DB-BD31-4B8C-83A1-F6EECF244321}">
                <p14:modId xmlns:p14="http://schemas.microsoft.com/office/powerpoint/2010/main" val="3443007622"/>
              </p:ext>
            </p:extLst>
          </p:nvPr>
        </p:nvGraphicFramePr>
        <p:xfrm>
          <a:off x="4810164" y="640080"/>
          <a:ext cx="6591984" cy="5577846"/>
        </p:xfrm>
        <a:graphic>
          <a:graphicData uri="http://schemas.openxmlformats.org/drawingml/2006/table">
            <a:tbl>
              <a:tblPr firstRow="1" bandRow="1">
                <a:tableStyleId>{8EC20E35-A176-4012-BC5E-935CFFF8708E}</a:tableStyleId>
              </a:tblPr>
              <a:tblGrid>
                <a:gridCol w="3359848">
                  <a:extLst>
                    <a:ext uri="{9D8B030D-6E8A-4147-A177-3AD203B41FA5}">
                      <a16:colId xmlns:a16="http://schemas.microsoft.com/office/drawing/2014/main" val="15729876"/>
                    </a:ext>
                  </a:extLst>
                </a:gridCol>
                <a:gridCol w="3232136">
                  <a:extLst>
                    <a:ext uri="{9D8B030D-6E8A-4147-A177-3AD203B41FA5}">
                      <a16:colId xmlns:a16="http://schemas.microsoft.com/office/drawing/2014/main" val="1714291016"/>
                    </a:ext>
                  </a:extLst>
                </a:gridCol>
              </a:tblGrid>
              <a:tr h="367331">
                <a:tc>
                  <a:txBody>
                    <a:bodyPr/>
                    <a:lstStyle/>
                    <a:p>
                      <a:r>
                        <a:rPr lang="en-GB" sz="1600"/>
                        <a:t>People and events</a:t>
                      </a:r>
                    </a:p>
                  </a:txBody>
                  <a:tcPr marL="81649" marR="81649" marT="40825" marB="40825"/>
                </a:tc>
                <a:tc>
                  <a:txBody>
                    <a:bodyPr/>
                    <a:lstStyle/>
                    <a:p>
                      <a:r>
                        <a:rPr lang="en-GB" sz="1600"/>
                        <a:t>Places and institutions</a:t>
                      </a:r>
                    </a:p>
                  </a:txBody>
                  <a:tcPr marL="81649" marR="81649" marT="40825" marB="40825"/>
                </a:tc>
                <a:extLst>
                  <a:ext uri="{0D108BD9-81ED-4DB2-BD59-A6C34878D82A}">
                    <a16:rowId xmlns:a16="http://schemas.microsoft.com/office/drawing/2014/main" val="4279359574"/>
                  </a:ext>
                </a:extLst>
              </a:tr>
              <a:tr h="605398">
                <a:tc>
                  <a:txBody>
                    <a:bodyPr/>
                    <a:lstStyle/>
                    <a:p>
                      <a:r>
                        <a:rPr lang="en-GB" sz="1600" kern="1200">
                          <a:solidFill>
                            <a:schemeClr val="dk1"/>
                          </a:solidFill>
                          <a:effectLst/>
                        </a:rPr>
                        <a:t>Llywelyn ap Gruffudd (d. 1282)</a:t>
                      </a:r>
                      <a:endParaRPr lang="en-GB" sz="1600"/>
                    </a:p>
                  </a:txBody>
                  <a:tcPr marL="81649" marR="81649" marT="40825" marB="40825"/>
                </a:tc>
                <a:tc>
                  <a:txBody>
                    <a:bodyPr/>
                    <a:lstStyle/>
                    <a:p>
                      <a:r>
                        <a:rPr lang="en-GB" sz="1600" kern="1200">
                          <a:solidFill>
                            <a:schemeClr val="dk1"/>
                          </a:solidFill>
                          <a:effectLst/>
                        </a:rPr>
                        <a:t>A medieval monastery of your choice</a:t>
                      </a:r>
                      <a:endParaRPr lang="en-GB" sz="1600"/>
                    </a:p>
                  </a:txBody>
                  <a:tcPr marL="81649" marR="81649" marT="40825" marB="40825"/>
                </a:tc>
                <a:extLst>
                  <a:ext uri="{0D108BD9-81ED-4DB2-BD59-A6C34878D82A}">
                    <a16:rowId xmlns:a16="http://schemas.microsoft.com/office/drawing/2014/main" val="519820974"/>
                  </a:ext>
                </a:extLst>
              </a:tr>
              <a:tr h="36733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a:solidFill>
                            <a:schemeClr val="dk1"/>
                          </a:solidFill>
                          <a:effectLst/>
                        </a:rPr>
                        <a:t>Edward the Black Prince</a:t>
                      </a:r>
                      <a:endParaRPr lang="en-GB" sz="1600" kern="1200">
                        <a:solidFill>
                          <a:schemeClr val="dk1"/>
                        </a:solidFill>
                        <a:effectLst/>
                        <a:latin typeface="+mn-lt"/>
                        <a:ea typeface="+mn-ea"/>
                        <a:cs typeface="+mn-cs"/>
                      </a:endParaRPr>
                    </a:p>
                  </a:txBody>
                  <a:tcPr marL="81649" marR="81649" marT="40825" marB="40825"/>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a:solidFill>
                            <a:schemeClr val="dk1"/>
                          </a:solidFill>
                          <a:effectLst/>
                        </a:rPr>
                        <a:t>A medieval castle of your choice</a:t>
                      </a:r>
                      <a:endParaRPr lang="en-GB" sz="1600" kern="1200">
                        <a:solidFill>
                          <a:schemeClr val="dk1"/>
                        </a:solidFill>
                        <a:effectLst/>
                        <a:latin typeface="+mn-lt"/>
                        <a:ea typeface="+mn-ea"/>
                        <a:cs typeface="+mn-cs"/>
                      </a:endParaRPr>
                    </a:p>
                  </a:txBody>
                  <a:tcPr marL="81649" marR="81649" marT="40825" marB="40825"/>
                </a:tc>
                <a:extLst>
                  <a:ext uri="{0D108BD9-81ED-4DB2-BD59-A6C34878D82A}">
                    <a16:rowId xmlns:a16="http://schemas.microsoft.com/office/drawing/2014/main" val="514502067"/>
                  </a:ext>
                </a:extLst>
              </a:tr>
              <a:tr h="367331">
                <a:tc>
                  <a:txBody>
                    <a:bodyPr/>
                    <a:lstStyle/>
                    <a:p>
                      <a:r>
                        <a:rPr lang="en-GB" sz="1600" kern="1200">
                          <a:solidFill>
                            <a:schemeClr val="dk1"/>
                          </a:solidFill>
                          <a:effectLst/>
                        </a:rPr>
                        <a:t>The Peasants’ Revolt (1381)</a:t>
                      </a:r>
                      <a:endParaRPr lang="en-GB" sz="1600"/>
                    </a:p>
                  </a:txBody>
                  <a:tcPr marL="81649" marR="81649" marT="40825" marB="40825"/>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a:solidFill>
                            <a:schemeClr val="dk1"/>
                          </a:solidFill>
                          <a:effectLst/>
                        </a:rPr>
                        <a:t>A parish church of your choice</a:t>
                      </a:r>
                      <a:endParaRPr lang="en-GB" sz="1600" kern="1200">
                        <a:solidFill>
                          <a:schemeClr val="dk1"/>
                        </a:solidFill>
                        <a:effectLst/>
                        <a:latin typeface="+mn-lt"/>
                        <a:ea typeface="+mn-ea"/>
                        <a:cs typeface="+mn-cs"/>
                      </a:endParaRPr>
                    </a:p>
                  </a:txBody>
                  <a:tcPr marL="81649" marR="81649" marT="40825" marB="40825"/>
                </a:tc>
                <a:extLst>
                  <a:ext uri="{0D108BD9-81ED-4DB2-BD59-A6C34878D82A}">
                    <a16:rowId xmlns:a16="http://schemas.microsoft.com/office/drawing/2014/main" val="3087264651"/>
                  </a:ext>
                </a:extLst>
              </a:tr>
              <a:tr h="367331">
                <a:tc>
                  <a:txBody>
                    <a:bodyPr/>
                    <a:lstStyle/>
                    <a:p>
                      <a:r>
                        <a:rPr lang="en-GB" sz="1600" kern="1200">
                          <a:solidFill>
                            <a:schemeClr val="dk1"/>
                          </a:solidFill>
                          <a:effectLst/>
                        </a:rPr>
                        <a:t>Christine de Pizan</a:t>
                      </a:r>
                      <a:endParaRPr lang="en-GB" sz="1600"/>
                    </a:p>
                  </a:txBody>
                  <a:tcPr marL="81649" marR="81649" marT="40825" marB="40825"/>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a:solidFill>
                            <a:schemeClr val="dk1"/>
                          </a:solidFill>
                          <a:effectLst/>
                        </a:rPr>
                        <a:t>Your home town, village, etc.</a:t>
                      </a:r>
                      <a:endParaRPr lang="en-GB" sz="1600" kern="1200">
                        <a:solidFill>
                          <a:schemeClr val="dk1"/>
                        </a:solidFill>
                        <a:effectLst/>
                        <a:latin typeface="+mn-lt"/>
                        <a:ea typeface="+mn-ea"/>
                        <a:cs typeface="+mn-cs"/>
                      </a:endParaRPr>
                    </a:p>
                  </a:txBody>
                  <a:tcPr marL="81649" marR="81649" marT="40825" marB="40825"/>
                </a:tc>
                <a:extLst>
                  <a:ext uri="{0D108BD9-81ED-4DB2-BD59-A6C34878D82A}">
                    <a16:rowId xmlns:a16="http://schemas.microsoft.com/office/drawing/2014/main" val="3965245278"/>
                  </a:ext>
                </a:extLst>
              </a:tr>
              <a:tr h="367331">
                <a:tc>
                  <a:txBody>
                    <a:bodyPr/>
                    <a:lstStyle/>
                    <a:p>
                      <a:r>
                        <a:rPr lang="en-GB" sz="1600" kern="1200">
                          <a:solidFill>
                            <a:schemeClr val="dk1"/>
                          </a:solidFill>
                          <a:effectLst/>
                        </a:rPr>
                        <a:t>The Neville earls of Westmorland</a:t>
                      </a:r>
                      <a:endParaRPr lang="en-GB" sz="1600" kern="1200">
                        <a:solidFill>
                          <a:schemeClr val="dk1"/>
                        </a:solidFill>
                        <a:effectLst/>
                        <a:latin typeface="+mn-lt"/>
                        <a:ea typeface="+mn-ea"/>
                        <a:cs typeface="+mn-cs"/>
                      </a:endParaRPr>
                    </a:p>
                  </a:txBody>
                  <a:tcPr marL="81649" marR="81649" marT="40825" marB="40825"/>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a:solidFill>
                            <a:schemeClr val="dk1"/>
                          </a:solidFill>
                          <a:effectLst/>
                        </a:rPr>
                        <a:t>A museum of your choice</a:t>
                      </a:r>
                      <a:endParaRPr lang="en-GB" sz="1600" kern="1200">
                        <a:solidFill>
                          <a:schemeClr val="dk1"/>
                        </a:solidFill>
                        <a:effectLst/>
                        <a:latin typeface="+mn-lt"/>
                        <a:ea typeface="+mn-ea"/>
                        <a:cs typeface="+mn-cs"/>
                      </a:endParaRPr>
                    </a:p>
                  </a:txBody>
                  <a:tcPr marL="81649" marR="81649" marT="40825" marB="40825"/>
                </a:tc>
                <a:extLst>
                  <a:ext uri="{0D108BD9-81ED-4DB2-BD59-A6C34878D82A}">
                    <a16:rowId xmlns:a16="http://schemas.microsoft.com/office/drawing/2014/main" val="3456143472"/>
                  </a:ext>
                </a:extLst>
              </a:tr>
              <a:tr h="60539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a:solidFill>
                            <a:schemeClr val="dk1"/>
                          </a:solidFill>
                          <a:effectLst/>
                        </a:rPr>
                        <a:t>Robert Grosseteste, bishop of Lincoln</a:t>
                      </a:r>
                      <a:endParaRPr lang="en-GB" sz="1600" kern="1200">
                        <a:solidFill>
                          <a:schemeClr val="dk1"/>
                        </a:solidFill>
                        <a:effectLst/>
                        <a:latin typeface="+mn-lt"/>
                        <a:ea typeface="+mn-ea"/>
                        <a:cs typeface="+mn-cs"/>
                      </a:endParaRPr>
                    </a:p>
                  </a:txBody>
                  <a:tcPr marL="81649" marR="81649" marT="40825" marB="40825"/>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a:solidFill>
                            <a:schemeClr val="dk1"/>
                          </a:solidFill>
                          <a:effectLst/>
                        </a:rPr>
                        <a:t>A building of your choice</a:t>
                      </a:r>
                      <a:endParaRPr lang="en-GB" sz="1600" kern="1200">
                        <a:solidFill>
                          <a:schemeClr val="dk1"/>
                        </a:solidFill>
                        <a:effectLst/>
                        <a:latin typeface="+mn-lt"/>
                        <a:ea typeface="+mn-ea"/>
                        <a:cs typeface="+mn-cs"/>
                      </a:endParaRPr>
                    </a:p>
                  </a:txBody>
                  <a:tcPr marL="81649" marR="81649" marT="40825" marB="40825"/>
                </a:tc>
                <a:extLst>
                  <a:ext uri="{0D108BD9-81ED-4DB2-BD59-A6C34878D82A}">
                    <a16:rowId xmlns:a16="http://schemas.microsoft.com/office/drawing/2014/main" val="1555159603"/>
                  </a:ext>
                </a:extLst>
              </a:tr>
              <a:tr h="108153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a:solidFill>
                            <a:schemeClr val="dk1"/>
                          </a:solidFill>
                          <a:effectLst/>
                        </a:rPr>
                        <a:t>Frederick Douglass</a:t>
                      </a:r>
                      <a:endParaRPr lang="en-GB" sz="1600" kern="1200">
                        <a:solidFill>
                          <a:schemeClr val="dk1"/>
                        </a:solidFill>
                        <a:effectLst/>
                        <a:latin typeface="+mn-lt"/>
                        <a:ea typeface="+mn-ea"/>
                        <a:cs typeface="+mn-cs"/>
                      </a:endParaRPr>
                    </a:p>
                  </a:txBody>
                  <a:tcPr marL="81649" marR="81649" marT="40825" marB="40825"/>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a:solidFill>
                            <a:schemeClr val="dk1"/>
                          </a:solidFill>
                          <a:effectLst/>
                        </a:rPr>
                        <a:t>An estate or property which belonged to an individual included on the UCL Legacies of British Slave-Ownership database.</a:t>
                      </a:r>
                      <a:endParaRPr lang="en-GB" sz="1600" kern="1200">
                        <a:solidFill>
                          <a:schemeClr val="dk1"/>
                        </a:solidFill>
                        <a:effectLst/>
                        <a:latin typeface="+mn-lt"/>
                        <a:ea typeface="+mn-ea"/>
                        <a:cs typeface="+mn-cs"/>
                      </a:endParaRPr>
                    </a:p>
                  </a:txBody>
                  <a:tcPr marL="81649" marR="81649" marT="40825" marB="40825"/>
                </a:tc>
                <a:extLst>
                  <a:ext uri="{0D108BD9-81ED-4DB2-BD59-A6C34878D82A}">
                    <a16:rowId xmlns:a16="http://schemas.microsoft.com/office/drawing/2014/main" val="3932029721"/>
                  </a:ext>
                </a:extLst>
              </a:tr>
              <a:tr h="60539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a:solidFill>
                            <a:schemeClr val="dk1"/>
                          </a:solidFill>
                          <a:effectLst/>
                        </a:rPr>
                        <a:t>An abolitionist who campaigned against slavery</a:t>
                      </a:r>
                      <a:endParaRPr lang="en-GB" sz="1600" kern="1200">
                        <a:solidFill>
                          <a:schemeClr val="dk1"/>
                        </a:solidFill>
                        <a:effectLst/>
                        <a:latin typeface="+mn-lt"/>
                        <a:ea typeface="+mn-ea"/>
                        <a:cs typeface="+mn-cs"/>
                      </a:endParaRPr>
                    </a:p>
                  </a:txBody>
                  <a:tcPr marL="81649" marR="81649" marT="40825" marB="40825"/>
                </a:tc>
                <a:tc>
                  <a:txBody>
                    <a:bodyPr/>
                    <a:lstStyle/>
                    <a:p>
                      <a:endParaRPr lang="en-GB" sz="1600"/>
                    </a:p>
                  </a:txBody>
                  <a:tcPr marL="81649" marR="81649" marT="40825" marB="40825"/>
                </a:tc>
                <a:extLst>
                  <a:ext uri="{0D108BD9-81ED-4DB2-BD59-A6C34878D82A}">
                    <a16:rowId xmlns:a16="http://schemas.microsoft.com/office/drawing/2014/main" val="1145731211"/>
                  </a:ext>
                </a:extLst>
              </a:tr>
              <a:tr h="84346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a:solidFill>
                            <a:schemeClr val="dk1"/>
                          </a:solidFill>
                          <a:effectLst/>
                        </a:rPr>
                        <a:t>An individual included on the UCL Legacies of British Slave-Ownership database.</a:t>
                      </a:r>
                      <a:endParaRPr lang="en-GB" sz="1600" kern="1200">
                        <a:solidFill>
                          <a:schemeClr val="dk1"/>
                        </a:solidFill>
                        <a:effectLst/>
                        <a:latin typeface="+mn-lt"/>
                        <a:ea typeface="+mn-ea"/>
                        <a:cs typeface="+mn-cs"/>
                      </a:endParaRPr>
                    </a:p>
                  </a:txBody>
                  <a:tcPr marL="81649" marR="81649" marT="40825" marB="40825"/>
                </a:tc>
                <a:tc>
                  <a:txBody>
                    <a:bodyPr/>
                    <a:lstStyle/>
                    <a:p>
                      <a:endParaRPr lang="en-GB" sz="1600"/>
                    </a:p>
                  </a:txBody>
                  <a:tcPr marL="81649" marR="81649" marT="40825" marB="40825"/>
                </a:tc>
                <a:extLst>
                  <a:ext uri="{0D108BD9-81ED-4DB2-BD59-A6C34878D82A}">
                    <a16:rowId xmlns:a16="http://schemas.microsoft.com/office/drawing/2014/main" val="1086638039"/>
                  </a:ext>
                </a:extLst>
              </a:tr>
            </a:tbl>
          </a:graphicData>
        </a:graphic>
      </p:graphicFrame>
    </p:spTree>
    <p:extLst>
      <p:ext uri="{BB962C8B-B14F-4D97-AF65-F5344CB8AC3E}">
        <p14:creationId xmlns:p14="http://schemas.microsoft.com/office/powerpoint/2010/main" val="39186571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0FBB48-C69E-75D6-87DF-BEFBF066EAEA}"/>
              </a:ext>
            </a:extLst>
          </p:cNvPr>
          <p:cNvSpPr>
            <a:spLocks noGrp="1"/>
          </p:cNvSpPr>
          <p:nvPr>
            <p:ph type="title"/>
          </p:nvPr>
        </p:nvSpPr>
        <p:spPr>
          <a:xfrm>
            <a:off x="838200" y="365125"/>
            <a:ext cx="10515600" cy="1325563"/>
          </a:xfrm>
        </p:spPr>
        <p:txBody>
          <a:bodyPr>
            <a:normAutofit/>
          </a:bodyPr>
          <a:lstStyle/>
          <a:p>
            <a:r>
              <a:rPr lang="en-GB" sz="5400"/>
              <a:t>Assessment 1: Archival Exercise</a:t>
            </a:r>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D95760A-1658-FCD2-A522-10EFF1E448E2}"/>
              </a:ext>
            </a:extLst>
          </p:cNvPr>
          <p:cNvSpPr>
            <a:spLocks noGrp="1"/>
          </p:cNvSpPr>
          <p:nvPr>
            <p:ph idx="1"/>
          </p:nvPr>
        </p:nvSpPr>
        <p:spPr>
          <a:xfrm>
            <a:off x="838200" y="1929384"/>
            <a:ext cx="10515600" cy="4251960"/>
          </a:xfrm>
        </p:spPr>
        <p:txBody>
          <a:bodyPr>
            <a:normAutofit/>
          </a:bodyPr>
          <a:lstStyle/>
          <a:p>
            <a:r>
              <a:rPr lang="en-GB" sz="2200"/>
              <a:t>Using both traditional (if available!) and electronic catalogues, compile a list of </a:t>
            </a:r>
            <a:r>
              <a:rPr lang="en-GB" sz="2200" b="1"/>
              <a:t>up to ten</a:t>
            </a:r>
            <a:r>
              <a:rPr lang="en-GB" sz="2200"/>
              <a:t> relevant archival sources.</a:t>
            </a:r>
          </a:p>
          <a:p>
            <a:pPr lvl="0"/>
            <a:r>
              <a:rPr lang="en-GB" sz="2200"/>
              <a:t>Begin your report with a statement explaining your reasons.</a:t>
            </a:r>
          </a:p>
          <a:p>
            <a:pPr lvl="0"/>
            <a:r>
              <a:rPr lang="en-GB" sz="2200"/>
              <a:t>List the sources you have been able to find, explaining their current location and, where appropriate, their provenance and significance. The list should be set out according to scholarly convention for manuscript/archival sources.</a:t>
            </a:r>
          </a:p>
          <a:p>
            <a:r>
              <a:rPr lang="en-GB" sz="2200"/>
              <a:t>Add a conclusion summarising the task and any key findings from your research; include a statement of future directions for archival searches.</a:t>
            </a:r>
          </a:p>
        </p:txBody>
      </p:sp>
    </p:spTree>
    <p:extLst>
      <p:ext uri="{BB962C8B-B14F-4D97-AF65-F5344CB8AC3E}">
        <p14:creationId xmlns:p14="http://schemas.microsoft.com/office/powerpoint/2010/main" val="8127232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DF93FC-CFFA-C6E6-8292-A65FA7F6871C}"/>
              </a:ext>
            </a:extLst>
          </p:cNvPr>
          <p:cNvSpPr>
            <a:spLocks noGrp="1"/>
          </p:cNvSpPr>
          <p:nvPr>
            <p:ph type="title"/>
          </p:nvPr>
        </p:nvSpPr>
        <p:spPr>
          <a:xfrm>
            <a:off x="838200" y="365125"/>
            <a:ext cx="10515600" cy="1325563"/>
          </a:xfrm>
        </p:spPr>
        <p:txBody>
          <a:bodyPr>
            <a:normAutofit/>
          </a:bodyPr>
          <a:lstStyle/>
          <a:p>
            <a:r>
              <a:rPr lang="en-GB" sz="5400"/>
              <a:t>Assessment 2: Bibliographic Exercise</a:t>
            </a:r>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306604A-2745-7BB4-9A5B-37FAF3D704CB}"/>
              </a:ext>
            </a:extLst>
          </p:cNvPr>
          <p:cNvSpPr>
            <a:spLocks noGrp="1"/>
          </p:cNvSpPr>
          <p:nvPr>
            <p:ph idx="1"/>
          </p:nvPr>
        </p:nvSpPr>
        <p:spPr>
          <a:xfrm>
            <a:off x="838200" y="1929384"/>
            <a:ext cx="10515600" cy="4251960"/>
          </a:xfrm>
        </p:spPr>
        <p:txBody>
          <a:bodyPr>
            <a:normAutofit/>
          </a:bodyPr>
          <a:lstStyle/>
          <a:p>
            <a:r>
              <a:rPr lang="en-GB" sz="2200"/>
              <a:t>1000 words</a:t>
            </a:r>
          </a:p>
          <a:p>
            <a:r>
              <a:rPr lang="en-GB" sz="2200"/>
              <a:t>15% of your module grade</a:t>
            </a:r>
          </a:p>
          <a:p>
            <a:r>
              <a:rPr lang="en-GB" sz="2200"/>
              <a:t>You can choose either the medieval or modern-themed exercises</a:t>
            </a:r>
          </a:p>
        </p:txBody>
      </p:sp>
    </p:spTree>
    <p:extLst>
      <p:ext uri="{BB962C8B-B14F-4D97-AF65-F5344CB8AC3E}">
        <p14:creationId xmlns:p14="http://schemas.microsoft.com/office/powerpoint/2010/main" val="4788947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13A9DC-15C1-71EA-AD89-5813E990A7AC}"/>
              </a:ext>
            </a:extLst>
          </p:cNvPr>
          <p:cNvSpPr>
            <a:spLocks noGrp="1"/>
          </p:cNvSpPr>
          <p:nvPr>
            <p:ph type="title"/>
          </p:nvPr>
        </p:nvSpPr>
        <p:spPr>
          <a:xfrm>
            <a:off x="838200" y="365125"/>
            <a:ext cx="10515600" cy="1325563"/>
          </a:xfrm>
        </p:spPr>
        <p:txBody>
          <a:bodyPr>
            <a:normAutofit/>
          </a:bodyPr>
          <a:lstStyle/>
          <a:p>
            <a:r>
              <a:rPr lang="en-GB" sz="4200"/>
              <a:t>Assessment 2: Bibliographic Exercise (Medieval)</a:t>
            </a:r>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28EBB7B-FB98-F52C-6C4A-E7B2278489E4}"/>
              </a:ext>
            </a:extLst>
          </p:cNvPr>
          <p:cNvSpPr>
            <a:spLocks noGrp="1"/>
          </p:cNvSpPr>
          <p:nvPr>
            <p:ph idx="1"/>
          </p:nvPr>
        </p:nvSpPr>
        <p:spPr>
          <a:xfrm>
            <a:off x="838200" y="1929384"/>
            <a:ext cx="10515600" cy="4251960"/>
          </a:xfrm>
        </p:spPr>
        <p:txBody>
          <a:bodyPr>
            <a:normAutofit/>
          </a:bodyPr>
          <a:lstStyle/>
          <a:p>
            <a:pPr marL="0" indent="0">
              <a:buNone/>
            </a:pPr>
            <a:r>
              <a:rPr lang="en-GB" sz="2200"/>
              <a:t>Choose one of the following texts and prepare a short bibliography identifying at least ten key editions of each text.</a:t>
            </a:r>
          </a:p>
          <a:p>
            <a:pPr lvl="0"/>
            <a:r>
              <a:rPr lang="en-GB" sz="2200"/>
              <a:t>Domesday Book</a:t>
            </a:r>
          </a:p>
          <a:p>
            <a:pPr lvl="0"/>
            <a:r>
              <a:rPr lang="en-GB" sz="2200"/>
              <a:t>Froissart’s Chronicles</a:t>
            </a:r>
          </a:p>
          <a:p>
            <a:pPr lvl="0"/>
            <a:r>
              <a:rPr lang="en-GB" sz="2200"/>
              <a:t>Jacobus de Voraigne, </a:t>
            </a:r>
            <a:r>
              <a:rPr lang="en-GB" sz="2200" i="1"/>
              <a:t>Legenda Aurea</a:t>
            </a:r>
            <a:endParaRPr lang="en-GB" sz="2200"/>
          </a:p>
        </p:txBody>
      </p:sp>
    </p:spTree>
    <p:extLst>
      <p:ext uri="{BB962C8B-B14F-4D97-AF65-F5344CB8AC3E}">
        <p14:creationId xmlns:p14="http://schemas.microsoft.com/office/powerpoint/2010/main" val="8317237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5BD99D6-CE0F-70AD-4417-1604E7442996}"/>
            </a:ext>
          </a:extLst>
        </p:cNvPr>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5D64FF-7BD1-61F5-7F42-3F13397CDB0D}"/>
              </a:ext>
            </a:extLst>
          </p:cNvPr>
          <p:cNvSpPr>
            <a:spLocks noGrp="1"/>
          </p:cNvSpPr>
          <p:nvPr>
            <p:ph type="title"/>
          </p:nvPr>
        </p:nvSpPr>
        <p:spPr>
          <a:xfrm>
            <a:off x="838200" y="365125"/>
            <a:ext cx="10515600" cy="1325563"/>
          </a:xfrm>
        </p:spPr>
        <p:txBody>
          <a:bodyPr>
            <a:normAutofit/>
          </a:bodyPr>
          <a:lstStyle/>
          <a:p>
            <a:r>
              <a:rPr lang="en-GB" sz="4200"/>
              <a:t>Assessment 2: Bibliographic Exercise (Medieval)</a:t>
            </a:r>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7A879B-ABF4-0974-1447-0782164049FE}"/>
              </a:ext>
            </a:extLst>
          </p:cNvPr>
          <p:cNvSpPr>
            <a:spLocks noGrp="1"/>
          </p:cNvSpPr>
          <p:nvPr>
            <p:ph idx="1"/>
          </p:nvPr>
        </p:nvSpPr>
        <p:spPr>
          <a:xfrm>
            <a:off x="838200" y="1929384"/>
            <a:ext cx="10515600" cy="4251960"/>
          </a:xfrm>
        </p:spPr>
        <p:txBody>
          <a:bodyPr>
            <a:normAutofit/>
          </a:bodyPr>
          <a:lstStyle/>
          <a:p>
            <a:r>
              <a:rPr lang="en-GB" sz="2000"/>
              <a:t>Please note that here we require PRINTED or ONLINE editions, not manuscript (unpublished) copies. Make sure your entries include all the key bibliographic components (title of the edition, editor (and/or translator) date of publication, place of publication, publisher and printer, STC number if relevant, online access details if relevant).</a:t>
            </a:r>
          </a:p>
          <a:p>
            <a:r>
              <a:rPr lang="en-GB" sz="2000"/>
              <a:t>The editions may be complete editions in the original language of the text, original + modern English translation, or translation only. If the text is a very long one, you may wish to choose a partial edition. You should include after each entry two or three sentences explaining why you think this edition is important or useful: does it seem authoritative? is it accessible? what audience do you think it is aimed at (scholarly or popular)? does it have explanatory notes?</a:t>
            </a:r>
          </a:p>
          <a:p>
            <a:r>
              <a:rPr lang="en-GB" sz="2000"/>
              <a:t>You should introduce your bibliography by briefly explaining the significance of the text and outlining the major resources you have used in compiling the bibliography.</a:t>
            </a:r>
          </a:p>
          <a:p>
            <a:pPr lvl="0"/>
            <a:endParaRPr lang="en-GB" sz="2000"/>
          </a:p>
        </p:txBody>
      </p:sp>
    </p:spTree>
    <p:extLst>
      <p:ext uri="{BB962C8B-B14F-4D97-AF65-F5344CB8AC3E}">
        <p14:creationId xmlns:p14="http://schemas.microsoft.com/office/powerpoint/2010/main" val="40800416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5975AD-123C-50E9-CEE2-C95BEE672C61}"/>
              </a:ext>
            </a:extLst>
          </p:cNvPr>
          <p:cNvSpPr>
            <a:spLocks noGrp="1"/>
          </p:cNvSpPr>
          <p:nvPr>
            <p:ph type="title"/>
          </p:nvPr>
        </p:nvSpPr>
        <p:spPr>
          <a:xfrm>
            <a:off x="838200" y="365125"/>
            <a:ext cx="10515600" cy="1325563"/>
          </a:xfrm>
        </p:spPr>
        <p:txBody>
          <a:bodyPr>
            <a:normAutofit/>
          </a:bodyPr>
          <a:lstStyle/>
          <a:p>
            <a:r>
              <a:rPr lang="en-GB" sz="4200"/>
              <a:t>Assessment 2: Bibliographic Exercise (Modern)</a:t>
            </a:r>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C0AC818-4DC2-6318-80A2-F1FBE644D195}"/>
              </a:ext>
            </a:extLst>
          </p:cNvPr>
          <p:cNvSpPr>
            <a:spLocks noGrp="1"/>
          </p:cNvSpPr>
          <p:nvPr>
            <p:ph idx="1"/>
          </p:nvPr>
        </p:nvSpPr>
        <p:spPr>
          <a:xfrm>
            <a:off x="838200" y="1929384"/>
            <a:ext cx="10515600" cy="4251960"/>
          </a:xfrm>
        </p:spPr>
        <p:txBody>
          <a:bodyPr>
            <a:normAutofit/>
          </a:bodyPr>
          <a:lstStyle/>
          <a:p>
            <a:r>
              <a:rPr lang="en-GB" sz="2200"/>
              <a:t>Choose an historian whose work interests you and compile an annotated bibliography based on her or his work.</a:t>
            </a:r>
          </a:p>
          <a:p>
            <a:r>
              <a:rPr lang="en-GB" sz="2200"/>
              <a:t>The bibliography should include both examples of the historian’s scholarship and of the impact and influence this has had on other historians.</a:t>
            </a:r>
          </a:p>
          <a:p>
            <a:r>
              <a:rPr lang="en-GB" sz="2200"/>
              <a:t>Particular attention should be paid to identifying the particular historiographical/theoretical approach of your chosen historian.</a:t>
            </a:r>
          </a:p>
          <a:p>
            <a:r>
              <a:rPr lang="en-GB" sz="2200"/>
              <a:t>Students may wish to use this as an exercise to continue our discussion of transatlantic slavery. Key historians in this area include: Marcus Rediker, Eric Williams, Orlando Patterson, Lawrence W. Levine, C. L. R. James, Catherine Hall, Nicholas Draper.</a:t>
            </a:r>
          </a:p>
        </p:txBody>
      </p:sp>
    </p:spTree>
    <p:extLst>
      <p:ext uri="{BB962C8B-B14F-4D97-AF65-F5344CB8AC3E}">
        <p14:creationId xmlns:p14="http://schemas.microsoft.com/office/powerpoint/2010/main" val="36747501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1CED60-AE72-73B2-171E-0878A7C553C6}"/>
              </a:ext>
            </a:extLst>
          </p:cNvPr>
          <p:cNvSpPr>
            <a:spLocks noGrp="1"/>
          </p:cNvSpPr>
          <p:nvPr>
            <p:ph type="title"/>
          </p:nvPr>
        </p:nvSpPr>
        <p:spPr>
          <a:xfrm>
            <a:off x="838200" y="365125"/>
            <a:ext cx="10515600" cy="1325563"/>
          </a:xfrm>
        </p:spPr>
        <p:txBody>
          <a:bodyPr>
            <a:normAutofit/>
          </a:bodyPr>
          <a:lstStyle/>
          <a:p>
            <a:r>
              <a:rPr lang="en-GB" sz="4600"/>
              <a:t>Assessment 3: Dating or Database Exercise</a:t>
            </a:r>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ED0880C-BCDF-03CC-5007-BB98C656A225}"/>
              </a:ext>
            </a:extLst>
          </p:cNvPr>
          <p:cNvSpPr>
            <a:spLocks noGrp="1"/>
          </p:cNvSpPr>
          <p:nvPr>
            <p:ph idx="1"/>
          </p:nvPr>
        </p:nvSpPr>
        <p:spPr>
          <a:xfrm>
            <a:off x="838200" y="1929384"/>
            <a:ext cx="10515600" cy="4251960"/>
          </a:xfrm>
        </p:spPr>
        <p:txBody>
          <a:bodyPr>
            <a:normAutofit/>
          </a:bodyPr>
          <a:lstStyle/>
          <a:p>
            <a:r>
              <a:rPr lang="en-GB" sz="2200"/>
              <a:t>15% module grade</a:t>
            </a:r>
          </a:p>
          <a:p>
            <a:r>
              <a:rPr lang="en-GB" sz="2200"/>
              <a:t>1000 words</a:t>
            </a:r>
          </a:p>
          <a:p>
            <a:r>
              <a:rPr lang="en-GB" sz="2200"/>
              <a:t>Choose either the medieval dating exercise, or the modern database exercise (i.e. you do not need to do both).</a:t>
            </a:r>
          </a:p>
        </p:txBody>
      </p:sp>
    </p:spTree>
    <p:extLst>
      <p:ext uri="{BB962C8B-B14F-4D97-AF65-F5344CB8AC3E}">
        <p14:creationId xmlns:p14="http://schemas.microsoft.com/office/powerpoint/2010/main" val="38430061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01A78B-547F-9B8F-24D1-50C788BFCDFA}"/>
              </a:ext>
            </a:extLst>
          </p:cNvPr>
          <p:cNvSpPr>
            <a:spLocks noGrp="1"/>
          </p:cNvSpPr>
          <p:nvPr>
            <p:ph type="title"/>
          </p:nvPr>
        </p:nvSpPr>
        <p:spPr>
          <a:xfrm>
            <a:off x="838200" y="365125"/>
            <a:ext cx="10515600" cy="1325563"/>
          </a:xfrm>
        </p:spPr>
        <p:txBody>
          <a:bodyPr>
            <a:normAutofit/>
          </a:bodyPr>
          <a:lstStyle/>
          <a:p>
            <a:r>
              <a:rPr lang="en-GB" sz="4600"/>
              <a:t>Assessment 3: Dating Exercise (Medieval)</a:t>
            </a:r>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90BBAC-16F0-C6AF-AAB7-3C9AA2ACDD73}"/>
              </a:ext>
            </a:extLst>
          </p:cNvPr>
          <p:cNvSpPr>
            <a:spLocks noGrp="1"/>
          </p:cNvSpPr>
          <p:nvPr>
            <p:ph idx="1"/>
          </p:nvPr>
        </p:nvSpPr>
        <p:spPr>
          <a:xfrm>
            <a:off x="838200" y="1929384"/>
            <a:ext cx="10515600" cy="4251960"/>
          </a:xfrm>
        </p:spPr>
        <p:txBody>
          <a:bodyPr>
            <a:normAutofit/>
          </a:bodyPr>
          <a:lstStyle/>
          <a:p>
            <a:pPr lvl="0">
              <a:spcBef>
                <a:spcPts val="0"/>
              </a:spcBef>
            </a:pPr>
            <a:r>
              <a:rPr lang="en-GB" sz="1400"/>
              <a:t>For questions (a) – (c) give the modern equivalent for the medieval date given in these documents. Explain your methodology (how you arrived at the answer) and give full bibliographical details of any books you used.</a:t>
            </a:r>
          </a:p>
          <a:p>
            <a:pPr lvl="0">
              <a:spcBef>
                <a:spcPts val="0"/>
              </a:spcBef>
            </a:pPr>
            <a:r>
              <a:rPr lang="en-GB" sz="1400"/>
              <a:t>For question (d) estimate a date of issue and explain how you have reached this conclusion.</a:t>
            </a:r>
          </a:p>
          <a:p>
            <a:pPr marL="0" lvl="0" indent="0">
              <a:spcBef>
                <a:spcPts val="0"/>
              </a:spcBef>
              <a:buNone/>
            </a:pPr>
            <a:r>
              <a:rPr lang="en-GB" sz="1400"/>
              <a:t>      </a:t>
            </a:r>
          </a:p>
          <a:p>
            <a:pPr marL="0" indent="0">
              <a:spcBef>
                <a:spcPts val="0"/>
              </a:spcBef>
              <a:buNone/>
            </a:pPr>
            <a:r>
              <a:rPr lang="en-GB" sz="1400" b="1"/>
              <a:t>Answer </a:t>
            </a:r>
            <a:r>
              <a:rPr lang="en-GB" sz="1400" b="1" u="sng"/>
              <a:t>all four</a:t>
            </a:r>
            <a:r>
              <a:rPr lang="en-GB" sz="1400" b="1"/>
              <a:t> sections.</a:t>
            </a:r>
            <a:endParaRPr lang="en-GB" sz="1400"/>
          </a:p>
          <a:p>
            <a:pPr lvl="0">
              <a:spcBef>
                <a:spcPts val="0"/>
              </a:spcBef>
            </a:pPr>
            <a:r>
              <a:rPr lang="en-GB" sz="1400"/>
              <a:t>(a) Memorandum that the Thursday after the Assumption of the Blessed Virgin Mary in the 8th year of King Richard II the abbot of Byland was accused in the wapentake court held at Pickering.</a:t>
            </a:r>
          </a:p>
          <a:p>
            <a:pPr lvl="0">
              <a:spcBef>
                <a:spcPts val="0"/>
              </a:spcBef>
            </a:pPr>
            <a:r>
              <a:rPr lang="en-GB" sz="1400"/>
              <a:t>(b) Confirmation by Bishop Anian of St Asaph of the charters for Shrewsbury Abbey issued by his predecessors Bishops Reiner, Abraham, and Hugh. Given at Shrewsbury the day after St Mary Magdalene in the first year of his pontificate.</a:t>
            </a:r>
          </a:p>
          <a:p>
            <a:pPr lvl="0">
              <a:spcBef>
                <a:spcPts val="0"/>
              </a:spcBef>
            </a:pPr>
            <a:r>
              <a:rPr lang="en-GB" sz="1400"/>
              <a:t>(c) Downham: court held on Thursday the day after Ash Wednesday in the fourth year of the reign of King Edward and the first year of the episcopate of John de Ketene [Ketton]</a:t>
            </a:r>
          </a:p>
          <a:p>
            <a:pPr lvl="0">
              <a:spcBef>
                <a:spcPts val="0"/>
              </a:spcBef>
            </a:pPr>
            <a:r>
              <a:rPr lang="en-GB" sz="1400"/>
              <a:t>(d) Henry, king of the English, greets the bishop of Lincoln and Earl David and the earl of Leicester, and Earl Rannulf of Chester, and all the barons and lords of whom Geoffrey Ridel held lands, and all the sheriffs within whose jurisdiction he held them. Know that I have given to Richard Basset the daughter of Geoffrey Ridel to wife, and the custody of Geoffrey Ridel’s land until Robert Ridel can be made a knight and marry the granddaughter of Ralph Basset, namely the daughter of one of his daughters. … And this gift and compact have been made at the request and with the advice of Rannulf, earl of Chester, and William his brother, and Nigel d’Aubigny and Robert Ridel’s other kin and Geva his mother, and Geoffrey the earl’s chancellor, and Simon, dean of Lincoln, and William, son of Rannulf, and Thomas of St John and Geoffrey de Clinton, and Payn son of John, and William d’Aubigny and Humphrey de Bohun and Robert Musard and Robert Basset and Osmund Basset and Thurstan Basset and William, constable of Earl Rannulf of Chester, and Ralph, son of Norman, and Hugh Maubanc. At Woodstock.</a:t>
            </a:r>
          </a:p>
          <a:p>
            <a:endParaRPr lang="en-GB" sz="1400"/>
          </a:p>
        </p:txBody>
      </p:sp>
    </p:spTree>
    <p:extLst>
      <p:ext uri="{BB962C8B-B14F-4D97-AF65-F5344CB8AC3E}">
        <p14:creationId xmlns:p14="http://schemas.microsoft.com/office/powerpoint/2010/main" val="32300118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B1B0B51-1D97-0B4E-7F98-A2AC5218A6A3}"/>
            </a:ext>
          </a:extLst>
        </p:cNvPr>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6ED457-0FE9-9C79-F1D2-FC8CCF68C9D0}"/>
              </a:ext>
            </a:extLst>
          </p:cNvPr>
          <p:cNvSpPr>
            <a:spLocks noGrp="1"/>
          </p:cNvSpPr>
          <p:nvPr>
            <p:ph type="title"/>
          </p:nvPr>
        </p:nvSpPr>
        <p:spPr>
          <a:xfrm>
            <a:off x="838200" y="365125"/>
            <a:ext cx="10515600" cy="1325563"/>
          </a:xfrm>
        </p:spPr>
        <p:txBody>
          <a:bodyPr>
            <a:normAutofit/>
          </a:bodyPr>
          <a:lstStyle/>
          <a:p>
            <a:r>
              <a:rPr lang="en-GB" sz="4600"/>
              <a:t>Assessment 3: Database Exercise (Modern)</a:t>
            </a:r>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D896AA-0079-E0D0-2B5B-788218548E93}"/>
              </a:ext>
            </a:extLst>
          </p:cNvPr>
          <p:cNvSpPr>
            <a:spLocks noGrp="1"/>
          </p:cNvSpPr>
          <p:nvPr>
            <p:ph idx="1"/>
          </p:nvPr>
        </p:nvSpPr>
        <p:spPr>
          <a:xfrm>
            <a:off x="838200" y="1929384"/>
            <a:ext cx="10515600" cy="4251960"/>
          </a:xfrm>
        </p:spPr>
        <p:txBody>
          <a:bodyPr>
            <a:normAutofit/>
          </a:bodyPr>
          <a:lstStyle/>
          <a:p>
            <a:r>
              <a:rPr lang="en-GB" sz="1500"/>
              <a:t>Using the Slave Voyages database, research the voyage(s) of </a:t>
            </a:r>
            <a:r>
              <a:rPr lang="en-GB" sz="1500" b="1"/>
              <a:t>ONE</a:t>
            </a:r>
            <a:r>
              <a:rPr lang="en-GB" sz="1500"/>
              <a:t> of the following slave ships:</a:t>
            </a:r>
          </a:p>
          <a:p>
            <a:pPr lvl="1"/>
            <a:r>
              <a:rPr lang="en-GB" sz="1500" i="1"/>
              <a:t>Hannibal</a:t>
            </a:r>
            <a:r>
              <a:rPr lang="en-GB" sz="1500"/>
              <a:t> (1694)</a:t>
            </a:r>
          </a:p>
          <a:p>
            <a:pPr lvl="1"/>
            <a:r>
              <a:rPr lang="en-GB" sz="1500" i="1"/>
              <a:t>New Britannia</a:t>
            </a:r>
            <a:r>
              <a:rPr lang="en-GB" sz="1500"/>
              <a:t> (1765–1773)</a:t>
            </a:r>
          </a:p>
          <a:p>
            <a:pPr lvl="1"/>
            <a:r>
              <a:rPr lang="en-GB" sz="1500" i="1"/>
              <a:t>Zong </a:t>
            </a:r>
            <a:r>
              <a:rPr lang="en-GB" sz="1500"/>
              <a:t>(1781)</a:t>
            </a:r>
          </a:p>
          <a:p>
            <a:pPr lvl="1"/>
            <a:r>
              <a:rPr lang="en-GB" sz="1500" i="1"/>
              <a:t>Fabiana</a:t>
            </a:r>
            <a:r>
              <a:rPr lang="en-GB" sz="1500"/>
              <a:t> (1819)</a:t>
            </a:r>
          </a:p>
          <a:p>
            <a:pPr marL="0" indent="0">
              <a:buNone/>
            </a:pPr>
            <a:r>
              <a:rPr lang="en-GB" sz="1500"/>
              <a:t>Your answer should include discussion of the following:</a:t>
            </a:r>
          </a:p>
          <a:p>
            <a:pPr lvl="0"/>
            <a:r>
              <a:rPr lang="en-GB" sz="1500"/>
              <a:t>Where the voyage began and ended</a:t>
            </a:r>
          </a:p>
          <a:p>
            <a:pPr lvl="0"/>
            <a:r>
              <a:rPr lang="en-GB" sz="1500"/>
              <a:t>Who the ship’s captain was</a:t>
            </a:r>
          </a:p>
          <a:p>
            <a:pPr lvl="0"/>
            <a:r>
              <a:rPr lang="en-GB" sz="1500"/>
              <a:t>Who the ship’s owner(s) was/were</a:t>
            </a:r>
          </a:p>
          <a:p>
            <a:pPr lvl="0"/>
            <a:r>
              <a:rPr lang="en-GB" sz="1500"/>
              <a:t>How many slaves were transported</a:t>
            </a:r>
          </a:p>
          <a:p>
            <a:pPr lvl="0"/>
            <a:r>
              <a:rPr lang="en-GB" sz="1500"/>
              <a:t>Any information about the identities of the slaves (most applicable to the </a:t>
            </a:r>
            <a:r>
              <a:rPr lang="en-GB" sz="1500" i="1"/>
              <a:t>Fabiana</a:t>
            </a:r>
            <a:r>
              <a:rPr lang="en-GB" sz="1500"/>
              <a:t>)</a:t>
            </a:r>
          </a:p>
          <a:p>
            <a:pPr lvl="0"/>
            <a:r>
              <a:rPr lang="en-GB" sz="1500"/>
              <a:t>An explanation of your methodology (how you arrived at your answers)</a:t>
            </a:r>
          </a:p>
          <a:p>
            <a:pPr lvl="0"/>
            <a:r>
              <a:rPr lang="en-GB" sz="1500"/>
              <a:t>What the voyage tells us about transatlantic slavery more generally</a:t>
            </a:r>
          </a:p>
          <a:p>
            <a:pPr marL="0" indent="0">
              <a:buNone/>
            </a:pPr>
            <a:endParaRPr lang="en-GB" sz="1500"/>
          </a:p>
        </p:txBody>
      </p:sp>
    </p:spTree>
    <p:extLst>
      <p:ext uri="{BB962C8B-B14F-4D97-AF65-F5344CB8AC3E}">
        <p14:creationId xmlns:p14="http://schemas.microsoft.com/office/powerpoint/2010/main" val="2409664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B8717C-6DAE-9953-70BB-F13B2C6115B0}"/>
              </a:ext>
            </a:extLst>
          </p:cNvPr>
          <p:cNvSpPr>
            <a:spLocks noGrp="1"/>
          </p:cNvSpPr>
          <p:nvPr>
            <p:ph type="title"/>
          </p:nvPr>
        </p:nvSpPr>
        <p:spPr>
          <a:xfrm>
            <a:off x="841248" y="548640"/>
            <a:ext cx="3600860" cy="5431536"/>
          </a:xfrm>
        </p:spPr>
        <p:txBody>
          <a:bodyPr>
            <a:normAutofit/>
          </a:bodyPr>
          <a:lstStyle/>
          <a:p>
            <a:r>
              <a:rPr lang="en-GB" sz="5000"/>
              <a:t>Assessment 4: Image Commentary</a:t>
            </a:r>
          </a:p>
        </p:txBody>
      </p:sp>
      <p:sp>
        <p:nvSpPr>
          <p:cNvPr id="1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D16216-3505-A71A-6437-24A9C546CB7A}"/>
              </a:ext>
            </a:extLst>
          </p:cNvPr>
          <p:cNvSpPr>
            <a:spLocks noGrp="1"/>
          </p:cNvSpPr>
          <p:nvPr>
            <p:ph idx="1"/>
          </p:nvPr>
        </p:nvSpPr>
        <p:spPr>
          <a:xfrm>
            <a:off x="5126418" y="552091"/>
            <a:ext cx="6224335" cy="5431536"/>
          </a:xfrm>
        </p:spPr>
        <p:txBody>
          <a:bodyPr anchor="ctr">
            <a:normAutofit/>
          </a:bodyPr>
          <a:lstStyle/>
          <a:p>
            <a:r>
              <a:rPr lang="en-GB" sz="2200" dirty="0"/>
              <a:t>20% of your module grade</a:t>
            </a:r>
          </a:p>
          <a:p>
            <a:r>
              <a:rPr lang="en-GB" sz="2200" dirty="0"/>
              <a:t>2000 words</a:t>
            </a:r>
          </a:p>
          <a:p>
            <a:r>
              <a:rPr lang="en-GB" sz="2200" dirty="0"/>
              <a:t>Write a commentary on an image that you have found via archival research (either digital or physical archives). This could be a page from a digitised manuscript or a painting, photograph, tapestry, map, etc. located in an archive.</a:t>
            </a:r>
          </a:p>
          <a:p>
            <a:r>
              <a:rPr lang="en-GB" sz="2200" dirty="0"/>
              <a:t>The purpose of the commentary is for you to demonstrate that you understand the significance of a visual image, such as a painting or an illustrated page from a medieval manuscript. What we are asking you to do is to set a visual image it within its artistic, literary, social, cultural and/or historical context. </a:t>
            </a:r>
          </a:p>
        </p:txBody>
      </p:sp>
    </p:spTree>
    <p:extLst>
      <p:ext uri="{BB962C8B-B14F-4D97-AF65-F5344CB8AC3E}">
        <p14:creationId xmlns:p14="http://schemas.microsoft.com/office/powerpoint/2010/main" val="20294246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5ED3CC8-289D-EBDC-080C-B013C46F22D4}"/>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32325F-5583-A74C-91C4-2ED5F714EAB1}"/>
              </a:ext>
            </a:extLst>
          </p:cNvPr>
          <p:cNvSpPr>
            <a:spLocks noGrp="1"/>
          </p:cNvSpPr>
          <p:nvPr>
            <p:ph type="title"/>
          </p:nvPr>
        </p:nvSpPr>
        <p:spPr>
          <a:xfrm>
            <a:off x="838200" y="365125"/>
            <a:ext cx="10515600" cy="1325563"/>
          </a:xfrm>
        </p:spPr>
        <p:txBody>
          <a:bodyPr>
            <a:normAutofit/>
          </a:bodyPr>
          <a:lstStyle/>
          <a:p>
            <a:r>
              <a:rPr lang="en-GB" sz="5400"/>
              <a:t>Assessment 4: Image Commentary</a:t>
            </a:r>
          </a:p>
        </p:txBody>
      </p:sp>
      <p:sp>
        <p:nvSpPr>
          <p:cNvPr id="2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FBE050D-2C55-67E1-87A8-0A66A8712901}"/>
              </a:ext>
            </a:extLst>
          </p:cNvPr>
          <p:cNvSpPr>
            <a:spLocks noGrp="1"/>
          </p:cNvSpPr>
          <p:nvPr>
            <p:ph idx="1"/>
          </p:nvPr>
        </p:nvSpPr>
        <p:spPr>
          <a:xfrm>
            <a:off x="838200" y="1929384"/>
            <a:ext cx="10515600" cy="4251960"/>
          </a:xfrm>
        </p:spPr>
        <p:txBody>
          <a:bodyPr>
            <a:normAutofit/>
          </a:bodyPr>
          <a:lstStyle/>
          <a:p>
            <a:r>
              <a:rPr lang="en-GB" sz="2200"/>
              <a:t>You may wish to comment on the following:</a:t>
            </a:r>
          </a:p>
          <a:p>
            <a:pPr lvl="0"/>
            <a:r>
              <a:rPr lang="en-GB" sz="2200" b="1"/>
              <a:t>Content:</a:t>
            </a:r>
            <a:r>
              <a:rPr lang="en-GB" sz="2200"/>
              <a:t> What is depicted in the image? What are its most notable aesthetic features? What artistic techniques were used in its production?</a:t>
            </a:r>
          </a:p>
          <a:p>
            <a:pPr lvl="0"/>
            <a:r>
              <a:rPr lang="en-GB" sz="2200" b="1"/>
              <a:t>Context:</a:t>
            </a:r>
            <a:r>
              <a:rPr lang="en-GB" sz="2200"/>
              <a:t> What historical period is the image from and how might the image help us understand the historical period (and vice versa)?</a:t>
            </a:r>
          </a:p>
          <a:p>
            <a:pPr lvl="0"/>
            <a:r>
              <a:rPr lang="en-GB" sz="2200" b="1"/>
              <a:t>Medium &amp; Materials:</a:t>
            </a:r>
            <a:r>
              <a:rPr lang="en-GB" sz="2200"/>
              <a:t> What type of image is your source? What physical materials were used in its production?</a:t>
            </a:r>
          </a:p>
          <a:p>
            <a:pPr lvl="0"/>
            <a:r>
              <a:rPr lang="en-GB" sz="2200" b="1"/>
              <a:t>Producer(s)</a:t>
            </a:r>
            <a:r>
              <a:rPr lang="en-GB" sz="2200"/>
              <a:t>: Who made the visual source?</a:t>
            </a:r>
          </a:p>
          <a:p>
            <a:pPr lvl="0"/>
            <a:r>
              <a:rPr lang="en-GB" sz="2200" b="1"/>
              <a:t>Audience/Setting:</a:t>
            </a:r>
            <a:r>
              <a:rPr lang="en-GB" sz="2200"/>
              <a:t> Which people was the source intended to be seen by? Where was the image originally situated?</a:t>
            </a:r>
          </a:p>
          <a:p>
            <a:pPr lvl="0"/>
            <a:r>
              <a:rPr lang="en-GB" sz="2200" b="1"/>
              <a:t>Significance:</a:t>
            </a:r>
            <a:r>
              <a:rPr lang="en-GB" sz="2200"/>
              <a:t> Why does the source matter? Why do all of the above points matter?</a:t>
            </a:r>
          </a:p>
          <a:p>
            <a:endParaRPr lang="en-GB" sz="2200" dirty="0"/>
          </a:p>
        </p:txBody>
      </p:sp>
    </p:spTree>
    <p:extLst>
      <p:ext uri="{BB962C8B-B14F-4D97-AF65-F5344CB8AC3E}">
        <p14:creationId xmlns:p14="http://schemas.microsoft.com/office/powerpoint/2010/main" val="37388632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13B08B-307A-80C9-A3ED-DBFE5C5099C8}"/>
              </a:ext>
            </a:extLst>
          </p:cNvPr>
          <p:cNvSpPr>
            <a:spLocks noGrp="1"/>
          </p:cNvSpPr>
          <p:nvPr>
            <p:ph type="title"/>
          </p:nvPr>
        </p:nvSpPr>
        <p:spPr>
          <a:xfrm>
            <a:off x="838200" y="365125"/>
            <a:ext cx="10515600" cy="1325563"/>
          </a:xfrm>
        </p:spPr>
        <p:txBody>
          <a:bodyPr>
            <a:normAutofit/>
          </a:bodyPr>
          <a:lstStyle/>
          <a:p>
            <a:r>
              <a:rPr lang="en-GB" sz="5400"/>
              <a:t>Assessment 4: Image Commentary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05B0246-E631-A994-CA05-2F0E21D4605F}"/>
              </a:ext>
            </a:extLst>
          </p:cNvPr>
          <p:cNvSpPr>
            <a:spLocks noGrp="1"/>
          </p:cNvSpPr>
          <p:nvPr>
            <p:ph idx="1"/>
          </p:nvPr>
        </p:nvSpPr>
        <p:spPr>
          <a:xfrm>
            <a:off x="838200" y="1929384"/>
            <a:ext cx="10515600" cy="4251960"/>
          </a:xfrm>
        </p:spPr>
        <p:txBody>
          <a:bodyPr>
            <a:normAutofit/>
          </a:bodyPr>
          <a:lstStyle/>
          <a:p>
            <a:r>
              <a:rPr lang="en-GB" dirty="0"/>
              <a:t>You will also need to relate this to notions of ‘visual culture’ and give consideration to the significance of the particular medium of your chosen image (e.g. a painting, a tympanum, an illumination, photograph, manuscript).</a:t>
            </a:r>
          </a:p>
          <a:p>
            <a:r>
              <a:rPr lang="en-GB" dirty="0"/>
              <a:t>You may choose images of your own, but please check with lecturers that these are appropriate for the exercise.</a:t>
            </a:r>
          </a:p>
          <a:p>
            <a:r>
              <a:rPr lang="en-GB" b="1" dirty="0"/>
              <a:t>INCLUDE A COPY OF THE IMAGE IN YOUR SUBMISSION. </a:t>
            </a:r>
            <a:r>
              <a:rPr lang="en-GB" dirty="0"/>
              <a:t>NB: hyperlinks</a:t>
            </a:r>
            <a:r>
              <a:rPr lang="en-GB" b="1" dirty="0"/>
              <a:t> do not </a:t>
            </a:r>
            <a:r>
              <a:rPr lang="en-GB" dirty="0"/>
              <a:t>work in Turnitin.</a:t>
            </a:r>
          </a:p>
          <a:p>
            <a:endParaRPr lang="en-GB" sz="2200" dirty="0"/>
          </a:p>
        </p:txBody>
      </p:sp>
    </p:spTree>
    <p:extLst>
      <p:ext uri="{BB962C8B-B14F-4D97-AF65-F5344CB8AC3E}">
        <p14:creationId xmlns:p14="http://schemas.microsoft.com/office/powerpoint/2010/main" val="40813831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B8DF05E-C552-8CC2-39D1-4427173FE49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2E9E3A-E509-202C-9B59-5BBEC0986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6D8240-A6EB-70D2-F32D-71A8596F1107}"/>
              </a:ext>
            </a:extLst>
          </p:cNvPr>
          <p:cNvSpPr>
            <a:spLocks noGrp="1"/>
          </p:cNvSpPr>
          <p:nvPr>
            <p:ph type="title"/>
          </p:nvPr>
        </p:nvSpPr>
        <p:spPr>
          <a:xfrm>
            <a:off x="838200" y="365125"/>
            <a:ext cx="10515600" cy="1325563"/>
          </a:xfrm>
        </p:spPr>
        <p:txBody>
          <a:bodyPr>
            <a:normAutofit/>
          </a:bodyPr>
          <a:lstStyle/>
          <a:p>
            <a:r>
              <a:rPr lang="en-GB" sz="5400" dirty="0"/>
              <a:t>Assessment 5: Transcription Exercise</a:t>
            </a:r>
          </a:p>
        </p:txBody>
      </p:sp>
      <p:sp>
        <p:nvSpPr>
          <p:cNvPr id="10" name="sketch line">
            <a:extLst>
              <a:ext uri="{FF2B5EF4-FFF2-40B4-BE49-F238E27FC236}">
                <a16:creationId xmlns:a16="http://schemas.microsoft.com/office/drawing/2014/main" id="{E1FEA892-180C-B65C-C8F8-C6BCC8D153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1F19EA-F643-92DD-BD4A-9B5F95310CFC}"/>
              </a:ext>
            </a:extLst>
          </p:cNvPr>
          <p:cNvSpPr>
            <a:spLocks noGrp="1"/>
          </p:cNvSpPr>
          <p:nvPr>
            <p:ph idx="1"/>
          </p:nvPr>
        </p:nvSpPr>
        <p:spPr>
          <a:xfrm>
            <a:off x="838200" y="1929384"/>
            <a:ext cx="10515600" cy="4251960"/>
          </a:xfrm>
        </p:spPr>
        <p:txBody>
          <a:bodyPr>
            <a:normAutofit lnSpcReduction="10000"/>
          </a:bodyPr>
          <a:lstStyle/>
          <a:p>
            <a:r>
              <a:rPr lang="en-GB" dirty="0"/>
              <a:t>35% of your module grade</a:t>
            </a:r>
          </a:p>
          <a:p>
            <a:r>
              <a:rPr lang="en-GB" dirty="0"/>
              <a:t>C.2000 words</a:t>
            </a:r>
          </a:p>
          <a:p>
            <a:r>
              <a:rPr lang="en-GB" dirty="0"/>
              <a:t>Being able to transcribe the documents you find either in the archive or their digitised counterparts is a key skill for historians of all periods. You will choose one text (of four) to transcribe, with a commentary.</a:t>
            </a:r>
          </a:p>
          <a:p>
            <a:r>
              <a:rPr lang="en-GB" dirty="0"/>
              <a:t>You have a choice of extracts (medieval and modern). These extracts will be available on Moodle</a:t>
            </a:r>
          </a:p>
          <a:p>
            <a:r>
              <a:rPr lang="en-GB" dirty="0"/>
              <a:t>Use the editorial procedures we will explored in class, for example, square brackets for expansions.</a:t>
            </a:r>
          </a:p>
          <a:p>
            <a:endParaRPr lang="en-GB" sz="2200" dirty="0"/>
          </a:p>
        </p:txBody>
      </p:sp>
    </p:spTree>
    <p:extLst>
      <p:ext uri="{BB962C8B-B14F-4D97-AF65-F5344CB8AC3E}">
        <p14:creationId xmlns:p14="http://schemas.microsoft.com/office/powerpoint/2010/main" val="38373971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193625-9FA1-0622-20C9-4C55ED72A3D4}"/>
              </a:ext>
            </a:extLst>
          </p:cNvPr>
          <p:cNvSpPr>
            <a:spLocks noGrp="1"/>
          </p:cNvSpPr>
          <p:nvPr>
            <p:ph type="title"/>
          </p:nvPr>
        </p:nvSpPr>
        <p:spPr>
          <a:xfrm>
            <a:off x="838200" y="365125"/>
            <a:ext cx="10515600" cy="1325563"/>
          </a:xfrm>
        </p:spPr>
        <p:txBody>
          <a:bodyPr>
            <a:normAutofit/>
          </a:bodyPr>
          <a:lstStyle/>
          <a:p>
            <a:r>
              <a:rPr lang="en-GB" sz="5400"/>
              <a:t>Formative assessments and tasks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1FDB8D2-D4AD-317D-C8FD-E603E45FBAB2}"/>
              </a:ext>
            </a:extLst>
          </p:cNvPr>
          <p:cNvSpPr>
            <a:spLocks noGrp="1"/>
          </p:cNvSpPr>
          <p:nvPr>
            <p:ph idx="1"/>
          </p:nvPr>
        </p:nvSpPr>
        <p:spPr>
          <a:xfrm>
            <a:off x="838200" y="1929384"/>
            <a:ext cx="10515600" cy="4251960"/>
          </a:xfrm>
        </p:spPr>
        <p:txBody>
          <a:bodyPr>
            <a:normAutofit/>
          </a:bodyPr>
          <a:lstStyle/>
          <a:p>
            <a:r>
              <a:rPr lang="en-GB" sz="2200"/>
              <a:t>Preparation for classes</a:t>
            </a:r>
          </a:p>
          <a:p>
            <a:r>
              <a:rPr lang="en-GB" sz="2200"/>
              <a:t>A chance to put some of the skills we’re learning into practice</a:t>
            </a:r>
          </a:p>
          <a:p>
            <a:r>
              <a:rPr lang="en-GB" sz="2200"/>
              <a:t>These are on Moodle</a:t>
            </a:r>
          </a:p>
        </p:txBody>
      </p:sp>
    </p:spTree>
    <p:extLst>
      <p:ext uri="{BB962C8B-B14F-4D97-AF65-F5344CB8AC3E}">
        <p14:creationId xmlns:p14="http://schemas.microsoft.com/office/powerpoint/2010/main" val="24449159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AA7C00-BEE4-298B-1293-C562AEEA246D}"/>
              </a:ext>
            </a:extLst>
          </p:cNvPr>
          <p:cNvSpPr>
            <a:spLocks noGrp="1"/>
          </p:cNvSpPr>
          <p:nvPr>
            <p:ph type="title"/>
          </p:nvPr>
        </p:nvSpPr>
        <p:spPr>
          <a:xfrm>
            <a:off x="838200" y="365125"/>
            <a:ext cx="10515600" cy="1325563"/>
          </a:xfrm>
        </p:spPr>
        <p:txBody>
          <a:bodyPr>
            <a:normAutofit/>
          </a:bodyPr>
          <a:lstStyle/>
          <a:p>
            <a:r>
              <a:rPr lang="en-GB" sz="5400"/>
              <a:t>This week’s formative exercise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2736170-A979-04D9-13D9-E5E7BDBE904B}"/>
              </a:ext>
            </a:extLst>
          </p:cNvPr>
          <p:cNvSpPr>
            <a:spLocks noGrp="1"/>
          </p:cNvSpPr>
          <p:nvPr>
            <p:ph idx="1"/>
          </p:nvPr>
        </p:nvSpPr>
        <p:spPr>
          <a:xfrm>
            <a:off x="838200" y="1929384"/>
            <a:ext cx="10515600" cy="4251960"/>
          </a:xfrm>
        </p:spPr>
        <p:txBody>
          <a:bodyPr>
            <a:normAutofit/>
          </a:bodyPr>
          <a:lstStyle/>
          <a:p>
            <a:r>
              <a:rPr lang="en-GB" sz="2200"/>
              <a:t>Read 2 of the journal articles available on Moodle (by lecturers for this module, past and present!)</a:t>
            </a:r>
          </a:p>
          <a:p>
            <a:r>
              <a:rPr lang="en-GB" sz="2200"/>
              <a:t>Deconstruct the research project by answering the following questions</a:t>
            </a:r>
          </a:p>
          <a:p>
            <a:endParaRPr lang="en-GB" sz="2200"/>
          </a:p>
        </p:txBody>
      </p:sp>
    </p:spTree>
    <p:extLst>
      <p:ext uri="{BB962C8B-B14F-4D97-AF65-F5344CB8AC3E}">
        <p14:creationId xmlns:p14="http://schemas.microsoft.com/office/powerpoint/2010/main" val="25961459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A9C8AA-D5C0-FE8C-0790-A487654B6097}"/>
              </a:ext>
            </a:extLst>
          </p:cNvPr>
          <p:cNvSpPr>
            <a:spLocks noGrp="1"/>
          </p:cNvSpPr>
          <p:nvPr>
            <p:ph type="title"/>
          </p:nvPr>
        </p:nvSpPr>
        <p:spPr>
          <a:xfrm>
            <a:off x="838200" y="365125"/>
            <a:ext cx="10515600" cy="1325563"/>
          </a:xfrm>
        </p:spPr>
        <p:txBody>
          <a:bodyPr>
            <a:normAutofit/>
          </a:bodyPr>
          <a:lstStyle/>
          <a:p>
            <a:r>
              <a:rPr lang="en-GB" sz="5400"/>
              <a:t>This week’s formative exercise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C87FC5B-08C3-74B6-8C3B-55CA2A066AFC}"/>
              </a:ext>
            </a:extLst>
          </p:cNvPr>
          <p:cNvSpPr>
            <a:spLocks noGrp="1"/>
          </p:cNvSpPr>
          <p:nvPr>
            <p:ph idx="1"/>
          </p:nvPr>
        </p:nvSpPr>
        <p:spPr>
          <a:xfrm>
            <a:off x="838200" y="1929384"/>
            <a:ext cx="10515600" cy="4251960"/>
          </a:xfrm>
        </p:spPr>
        <p:txBody>
          <a:bodyPr>
            <a:normAutofit/>
          </a:bodyPr>
          <a:lstStyle/>
          <a:p>
            <a:r>
              <a:rPr lang="en-GB" sz="1700"/>
              <a:t>When reading through the articles, think about the following:</a:t>
            </a:r>
          </a:p>
          <a:p>
            <a:pPr lvl="1"/>
            <a:r>
              <a:rPr lang="en-GB" sz="1700"/>
              <a:t>How do you think the authors came up with the ideas for the research which led to these publications?</a:t>
            </a:r>
          </a:p>
          <a:p>
            <a:pPr lvl="1"/>
            <a:r>
              <a:rPr lang="en-GB" sz="1700"/>
              <a:t>How do you think the authors actually </a:t>
            </a:r>
            <a:r>
              <a:rPr lang="en-GB" sz="1700" i="1"/>
              <a:t>did</a:t>
            </a:r>
            <a:r>
              <a:rPr lang="en-GB" sz="1700"/>
              <a:t> the research that led to these publications?</a:t>
            </a:r>
          </a:p>
          <a:p>
            <a:pPr lvl="1"/>
            <a:r>
              <a:rPr lang="en-GB" sz="1700"/>
              <a:t>What primary sources are used by the authors?</a:t>
            </a:r>
          </a:p>
          <a:p>
            <a:pPr lvl="1"/>
            <a:r>
              <a:rPr lang="en-GB" sz="1700"/>
              <a:t>Why do you think the authors chose these particular types of primary sources?</a:t>
            </a:r>
          </a:p>
          <a:p>
            <a:pPr lvl="1"/>
            <a:r>
              <a:rPr lang="en-GB" sz="1700"/>
              <a:t>Where and how do you think the authors accessed the particular primary sources that are used?</a:t>
            </a:r>
          </a:p>
          <a:p>
            <a:pPr lvl="1"/>
            <a:r>
              <a:rPr lang="en-GB" sz="1700"/>
              <a:t>Can you identify instances where the authors have accessed materials from archives or other specialist repositories? And if so, which?</a:t>
            </a:r>
          </a:p>
          <a:p>
            <a:pPr lvl="1"/>
            <a:r>
              <a:rPr lang="en-GB" sz="1700"/>
              <a:t>Can you identify instances where the authors may have accessed materials from online collections or databases? And if so, which?</a:t>
            </a:r>
          </a:p>
          <a:p>
            <a:pPr lvl="1"/>
            <a:r>
              <a:rPr lang="en-GB" sz="1700"/>
              <a:t>How does the authors' use of primary sources inform their arguments? In what ways do the primary sources add to the historiographical debates which the article/chapters contribute to?</a:t>
            </a:r>
          </a:p>
          <a:p>
            <a:endParaRPr lang="en-GB" sz="1700"/>
          </a:p>
        </p:txBody>
      </p:sp>
    </p:spTree>
    <p:extLst>
      <p:ext uri="{BB962C8B-B14F-4D97-AF65-F5344CB8AC3E}">
        <p14:creationId xmlns:p14="http://schemas.microsoft.com/office/powerpoint/2010/main" val="35882748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E8F18F-5BAB-F155-19CD-728D037C1ECE}"/>
              </a:ext>
            </a:extLst>
          </p:cNvPr>
          <p:cNvSpPr>
            <a:spLocks noGrp="1"/>
          </p:cNvSpPr>
          <p:nvPr>
            <p:ph type="title"/>
          </p:nvPr>
        </p:nvSpPr>
        <p:spPr>
          <a:xfrm>
            <a:off x="838200" y="365125"/>
            <a:ext cx="10515600" cy="1325563"/>
          </a:xfrm>
        </p:spPr>
        <p:txBody>
          <a:bodyPr>
            <a:normAutofit/>
          </a:bodyPr>
          <a:lstStyle/>
          <a:p>
            <a:r>
              <a:rPr lang="en-GB" sz="5400"/>
              <a:t>This week’s formative exercise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6A59C3-9766-C3FE-D1FF-8DB0657BB782}"/>
              </a:ext>
            </a:extLst>
          </p:cNvPr>
          <p:cNvSpPr>
            <a:spLocks noGrp="1"/>
          </p:cNvSpPr>
          <p:nvPr>
            <p:ph idx="1"/>
          </p:nvPr>
        </p:nvSpPr>
        <p:spPr>
          <a:xfrm>
            <a:off x="838200" y="1929384"/>
            <a:ext cx="10515600" cy="4251960"/>
          </a:xfrm>
        </p:spPr>
        <p:txBody>
          <a:bodyPr>
            <a:normAutofit/>
          </a:bodyPr>
          <a:lstStyle/>
          <a:p>
            <a:pPr marL="0" indent="0">
              <a:buNone/>
            </a:pPr>
            <a:r>
              <a:rPr lang="en-GB" sz="2200"/>
              <a:t>Now make notes in response to these three issues:</a:t>
            </a:r>
          </a:p>
          <a:p>
            <a:r>
              <a:rPr lang="en-GB" sz="2200"/>
              <a:t>List as many different types of primary source which you can identify in the articles/chapters.</a:t>
            </a:r>
          </a:p>
          <a:p>
            <a:r>
              <a:rPr lang="en-GB" sz="2200"/>
              <a:t>List any archives that you can identify as having been used in the composition of the articles/chapters. </a:t>
            </a:r>
            <a:r>
              <a:rPr lang="en-GB" sz="2200" i="1"/>
              <a:t>Feel free to speculate here if it is not immediately apparent.</a:t>
            </a:r>
            <a:endParaRPr lang="en-GB" sz="2200"/>
          </a:p>
          <a:p>
            <a:r>
              <a:rPr lang="en-GB" sz="2200"/>
              <a:t>List any online sources that you can identify as having been used in the composition of the articles/chapters. </a:t>
            </a:r>
            <a:r>
              <a:rPr lang="en-GB" sz="2200" i="1"/>
              <a:t>Feel free to speculate here if it is not immediately apparent.</a:t>
            </a:r>
            <a:endParaRPr lang="en-GB" sz="2200"/>
          </a:p>
          <a:p>
            <a:endParaRPr lang="en-GB" sz="2200"/>
          </a:p>
        </p:txBody>
      </p:sp>
    </p:spTree>
    <p:extLst>
      <p:ext uri="{BB962C8B-B14F-4D97-AF65-F5344CB8AC3E}">
        <p14:creationId xmlns:p14="http://schemas.microsoft.com/office/powerpoint/2010/main" val="22378985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238596-DE3B-DE2D-8912-BD7F3F337435}"/>
              </a:ext>
            </a:extLst>
          </p:cNvPr>
          <p:cNvSpPr>
            <a:spLocks noGrp="1"/>
          </p:cNvSpPr>
          <p:nvPr>
            <p:ph type="title"/>
          </p:nvPr>
        </p:nvSpPr>
        <p:spPr>
          <a:xfrm>
            <a:off x="838200" y="365125"/>
            <a:ext cx="10515600" cy="1325563"/>
          </a:xfrm>
        </p:spPr>
        <p:txBody>
          <a:bodyPr>
            <a:normAutofit/>
          </a:bodyPr>
          <a:lstStyle/>
          <a:p>
            <a:r>
              <a:rPr lang="en-GB" sz="5400"/>
              <a:t>This week’s formative exercise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C0B5A4-60B6-7CE6-BA45-1312EA19BFC7}"/>
              </a:ext>
            </a:extLst>
          </p:cNvPr>
          <p:cNvSpPr>
            <a:spLocks noGrp="1"/>
          </p:cNvSpPr>
          <p:nvPr>
            <p:ph idx="1"/>
          </p:nvPr>
        </p:nvSpPr>
        <p:spPr>
          <a:xfrm>
            <a:off x="838200" y="1929384"/>
            <a:ext cx="10515600" cy="4251960"/>
          </a:xfrm>
        </p:spPr>
        <p:txBody>
          <a:bodyPr>
            <a:normAutofit/>
          </a:bodyPr>
          <a:lstStyle/>
          <a:p>
            <a:r>
              <a:rPr lang="en-GB" sz="2200"/>
              <a:t>Submit a file summarising your findings using the </a:t>
            </a:r>
            <a:r>
              <a:rPr lang="en-GB" sz="2200">
                <a:hlinkClick r:id="rId2"/>
              </a:rPr>
              <a:t>Turnitin link</a:t>
            </a:r>
            <a:r>
              <a:rPr lang="en-GB" sz="2200"/>
              <a:t>. </a:t>
            </a:r>
            <a:endParaRPr lang="en-GB" sz="2200" i="1"/>
          </a:p>
          <a:p>
            <a:r>
              <a:rPr lang="en-GB" sz="2200" i="1"/>
              <a:t>This is a formative assessment, which does not contribute to your final grade. As such, it is fine if this exercise is not as polished as your usual coursework. Likewise, notes and bullet points are permissible.</a:t>
            </a:r>
            <a:endParaRPr lang="en-GB" sz="2200"/>
          </a:p>
        </p:txBody>
      </p:sp>
    </p:spTree>
    <p:extLst>
      <p:ext uri="{BB962C8B-B14F-4D97-AF65-F5344CB8AC3E}">
        <p14:creationId xmlns:p14="http://schemas.microsoft.com/office/powerpoint/2010/main" val="20561178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6E45CC-BDE6-4506-3CCB-A1C755AF7622}"/>
              </a:ext>
            </a:extLst>
          </p:cNvPr>
          <p:cNvSpPr>
            <a:spLocks noGrp="1"/>
          </p:cNvSpPr>
          <p:nvPr>
            <p:ph type="title"/>
          </p:nvPr>
        </p:nvSpPr>
        <p:spPr>
          <a:xfrm>
            <a:off x="838200" y="365125"/>
            <a:ext cx="10515600" cy="1325563"/>
          </a:xfrm>
        </p:spPr>
        <p:txBody>
          <a:bodyPr>
            <a:normAutofit/>
          </a:bodyPr>
          <a:lstStyle/>
          <a:p>
            <a:r>
              <a:rPr lang="en-GB" sz="5000"/>
              <a:t>Next week’s class: Ethics for Historians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41FC9AA-5AF6-75BD-BBCF-34A54F12B362}"/>
              </a:ext>
            </a:extLst>
          </p:cNvPr>
          <p:cNvSpPr>
            <a:spLocks noGrp="1"/>
          </p:cNvSpPr>
          <p:nvPr>
            <p:ph idx="1"/>
          </p:nvPr>
        </p:nvSpPr>
        <p:spPr>
          <a:xfrm>
            <a:off x="838200" y="1929384"/>
            <a:ext cx="10515600" cy="4251960"/>
          </a:xfrm>
        </p:spPr>
        <p:txBody>
          <a:bodyPr>
            <a:normAutofit/>
          </a:bodyPr>
          <a:lstStyle/>
          <a:p>
            <a:r>
              <a:rPr lang="en-GB" sz="2200"/>
              <a:t>3 short readings (blogs by Birch (2025) and Sangha (2018), and the proposed ‘Code of Ethics for Historians’ by de Baets (2009)</a:t>
            </a:r>
          </a:p>
          <a:p>
            <a:r>
              <a:rPr lang="en-GB" sz="2200"/>
              <a:t>Browse through the Royal Historical Society Statement on Ethics (2020) and the UWTSD Research Integrity and Ethics policy</a:t>
            </a:r>
          </a:p>
          <a:p>
            <a:pPr marL="0" indent="0">
              <a:buNone/>
            </a:pPr>
            <a:r>
              <a:rPr lang="en-GB" sz="2200"/>
              <a:t>Things to think about:</a:t>
            </a:r>
          </a:p>
          <a:p>
            <a:r>
              <a:rPr lang="en-GB" sz="2200"/>
              <a:t>How relevant are research ethics to historians’ work when the ‘subjects’ are long-dead?</a:t>
            </a:r>
          </a:p>
          <a:p>
            <a:r>
              <a:rPr lang="en-GB" sz="2200"/>
              <a:t>What might be some of the ethical quandaries in your area of interest?</a:t>
            </a:r>
          </a:p>
          <a:p>
            <a:r>
              <a:rPr lang="en-GB" sz="2200"/>
              <a:t>How do we embed ethical practice into our research from conception to dissemination?</a:t>
            </a:r>
          </a:p>
        </p:txBody>
      </p:sp>
    </p:spTree>
    <p:extLst>
      <p:ext uri="{BB962C8B-B14F-4D97-AF65-F5344CB8AC3E}">
        <p14:creationId xmlns:p14="http://schemas.microsoft.com/office/powerpoint/2010/main" val="130778930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3A418E6B-C5F0-4B95-8D77-61E3EF3B5DF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2670</Words>
  <Application>Microsoft Office PowerPoint</Application>
  <PresentationFormat>Widescreen</PresentationFormat>
  <Paragraphs>193</Paragraphs>
  <Slides>31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Aptos</vt:lpstr>
      <vt:lpstr>Aptos Display</vt:lpstr>
      <vt:lpstr>Arial</vt:lpstr>
      <vt:lpstr>Office Theme</vt:lpstr>
      <vt:lpstr>HPHI7016 Past Peoples, Present Societies: Research Methods and Skills</vt:lpstr>
      <vt:lpstr>Joining a Teams meeting</vt:lpstr>
      <vt:lpstr>PowerPoint Presentation</vt:lpstr>
      <vt:lpstr>MA/MRes 2025-2026</vt:lpstr>
      <vt:lpstr>Any thoughts so far on Dissertations?</vt:lpstr>
      <vt:lpstr>Medieval Studies Modules</vt:lpstr>
      <vt:lpstr>Module aims</vt:lpstr>
      <vt:lpstr>Module principles</vt:lpstr>
      <vt:lpstr>Module principles</vt:lpstr>
      <vt:lpstr>Schedule of Sessions</vt:lpstr>
      <vt:lpstr>Assessments</vt:lpstr>
      <vt:lpstr>Assessment 1: Archival Exercise</vt:lpstr>
      <vt:lpstr>Assessment 1: Archival Exercise</vt:lpstr>
      <vt:lpstr>Assessment 1: Archival Exercise</vt:lpstr>
      <vt:lpstr>Assessment 2: Bibliographic Exercise</vt:lpstr>
      <vt:lpstr>Assessment 2: Bibliographic Exercise (Medieval)</vt:lpstr>
      <vt:lpstr>Assessment 2: Bibliographic Exercise (Medieval)</vt:lpstr>
      <vt:lpstr>Assessment 2: Bibliographic Exercise (Modern)</vt:lpstr>
      <vt:lpstr>Assessment 3: Dating or Database Exercise</vt:lpstr>
      <vt:lpstr>Assessment 3: Dating Exercise (Medieval)</vt:lpstr>
      <vt:lpstr>Assessment 3: Database Exercise (Modern)</vt:lpstr>
      <vt:lpstr>Assessment 4: Image Commentary</vt:lpstr>
      <vt:lpstr>Assessment 4: Image Commentary</vt:lpstr>
      <vt:lpstr>Assessment 4: Image Commentary</vt:lpstr>
      <vt:lpstr>Assessment 5: Transcription Exercise</vt:lpstr>
      <vt:lpstr>Formative assessments and tasks</vt:lpstr>
      <vt:lpstr>This week’s formative exercise</vt:lpstr>
      <vt:lpstr>This week’s formative exercise</vt:lpstr>
      <vt:lpstr>This week’s formative exercise</vt:lpstr>
      <vt:lpstr>This week’s formative exercise</vt:lpstr>
      <vt:lpstr>Next week’s class: Ethics for Historians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1</cp:revision>
  <dcterms:created xsi:type="dcterms:W3CDTF">2025-10-05T10:49:10Z</dcterms:created>
  <dcterms:modified xsi:type="dcterms:W3CDTF">2025-10-08T10:00:39Z</dcterms:modified>
</cp:coreProperties>
</file>