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notesMasterIdLst>
    <p:notesMasterId r:id="rId9"/>
  </p:notesMasterIdLst>
  <p:sldIdLst>
    <p:sldId id="256" r:id="rId2"/>
    <p:sldId id="257" r:id="rId3"/>
    <p:sldId id="268" r:id="rId4"/>
    <p:sldId id="269" r:id="rId5"/>
    <p:sldId id="267" r:id="rId6"/>
    <p:sldId id="260"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12B59-AEAA-6DB0-2D11-F4E0C96CFE83}" v="37" dt="2022-08-15T02:56:58.887"/>
    <p1510:client id="{5DA3AA04-504F-5530-15FA-B3B3E92DA079}" v="243" dt="2022-08-15T02:32:52.204"/>
    <p1510:client id="{9B4F67F1-7D4F-4011-AF39-755B3D4C11E5}" v="1448" dt="2022-08-14T19:12:20.826"/>
    <p1510:client id="{CCF7D371-2775-4FBB-B8C5-72C70D3DC141}" v="150" dt="2022-03-20T23:26:33.775"/>
    <p1510:client id="{F226F1E9-5C33-6C86-6D28-AB5F07CC5AF4}" v="574" dt="2022-04-14T14:30:41.4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ystal Carty Maxwell (2028055)" userId="S::2028055@student.uwtsd.ac.uk::56df944f-8fc0-4291-96d5-9e8f5d6a1245" providerId="AD" clId="Web-{5DA3AA04-504F-5530-15FA-B3B3E92DA079}"/>
    <pc:docChg chg="modSld sldOrd addMainMaster delMainMaster">
      <pc:chgData name="Crystal Carty Maxwell (2028055)" userId="S::2028055@student.uwtsd.ac.uk::56df944f-8fc0-4291-96d5-9e8f5d6a1245" providerId="AD" clId="Web-{5DA3AA04-504F-5530-15FA-B3B3E92DA079}" dt="2022-08-15T02:32:52.204" v="245" actId="20577"/>
      <pc:docMkLst>
        <pc:docMk/>
      </pc:docMkLst>
      <pc:sldChg chg="delSp modSp mod modClrScheme delDesignElem chgLayout">
        <pc:chgData name="Crystal Carty Maxwell (2028055)" userId="S::2028055@student.uwtsd.ac.uk::56df944f-8fc0-4291-96d5-9e8f5d6a1245" providerId="AD" clId="Web-{5DA3AA04-504F-5530-15FA-B3B3E92DA079}" dt="2022-08-15T02:28:56.353" v="226"/>
        <pc:sldMkLst>
          <pc:docMk/>
          <pc:sldMk cId="109857222" sldId="256"/>
        </pc:sldMkLst>
        <pc:spChg chg="mod ord">
          <ac:chgData name="Crystal Carty Maxwell (2028055)" userId="S::2028055@student.uwtsd.ac.uk::56df944f-8fc0-4291-96d5-9e8f5d6a1245" providerId="AD" clId="Web-{5DA3AA04-504F-5530-15FA-B3B3E92DA079}" dt="2022-08-15T02:28:56.353" v="226"/>
          <ac:spMkLst>
            <pc:docMk/>
            <pc:sldMk cId="109857222" sldId="256"/>
            <ac:spMk id="2" creationId="{00000000-0000-0000-0000-000000000000}"/>
          </ac:spMkLst>
        </pc:spChg>
        <pc:spChg chg="mod ord">
          <ac:chgData name="Crystal Carty Maxwell (2028055)" userId="S::2028055@student.uwtsd.ac.uk::56df944f-8fc0-4291-96d5-9e8f5d6a1245" providerId="AD" clId="Web-{5DA3AA04-504F-5530-15FA-B3B3E92DA079}" dt="2022-08-15T02:28:56.353" v="226"/>
          <ac:spMkLst>
            <pc:docMk/>
            <pc:sldMk cId="109857222" sldId="256"/>
            <ac:spMk id="3" creationId="{00000000-0000-0000-0000-000000000000}"/>
          </ac:spMkLst>
        </pc:spChg>
        <pc:spChg chg="del">
          <ac:chgData name="Crystal Carty Maxwell (2028055)" userId="S::2028055@student.uwtsd.ac.uk::56df944f-8fc0-4291-96d5-9e8f5d6a1245" providerId="AD" clId="Web-{5DA3AA04-504F-5530-15FA-B3B3E92DA079}" dt="2022-08-15T02:27:40.570" v="222"/>
          <ac:spMkLst>
            <pc:docMk/>
            <pc:sldMk cId="109857222" sldId="256"/>
            <ac:spMk id="9" creationId="{5C8041AD-0A28-47FA-8BFF-56BAAA24647F}"/>
          </ac:spMkLst>
        </pc:spChg>
        <pc:spChg chg="del">
          <ac:chgData name="Crystal Carty Maxwell (2028055)" userId="S::2028055@student.uwtsd.ac.uk::56df944f-8fc0-4291-96d5-9e8f5d6a1245" providerId="AD" clId="Web-{5DA3AA04-504F-5530-15FA-B3B3E92DA079}" dt="2022-08-15T02:27:40.570" v="222"/>
          <ac:spMkLst>
            <pc:docMk/>
            <pc:sldMk cId="109857222" sldId="256"/>
            <ac:spMk id="11" creationId="{72EF3F9A-9717-4ACB-A30D-96694842C4F7}"/>
          </ac:spMkLst>
        </pc:spChg>
        <pc:picChg chg="mod">
          <ac:chgData name="Crystal Carty Maxwell (2028055)" userId="S::2028055@student.uwtsd.ac.uk::56df944f-8fc0-4291-96d5-9e8f5d6a1245" providerId="AD" clId="Web-{5DA3AA04-504F-5530-15FA-B3B3E92DA079}" dt="2022-08-15T01:18:08.029" v="48" actId="1076"/>
          <ac:picMkLst>
            <pc:docMk/>
            <pc:sldMk cId="109857222" sldId="256"/>
            <ac:picMk id="4" creationId="{1C6E4E76-D5C2-9BA8-0830-F3034B7785DB}"/>
          </ac:picMkLst>
        </pc:picChg>
      </pc:sldChg>
      <pc:sldChg chg="addSp delSp modSp mod ord modClrScheme delDesignElem chgLayout modNotes">
        <pc:chgData name="Crystal Carty Maxwell (2028055)" userId="S::2028055@student.uwtsd.ac.uk::56df944f-8fc0-4291-96d5-9e8f5d6a1245" providerId="AD" clId="Web-{5DA3AA04-504F-5530-15FA-B3B3E92DA079}" dt="2022-08-15T02:32:52.204" v="245" actId="20577"/>
        <pc:sldMkLst>
          <pc:docMk/>
          <pc:sldMk cId="2834239774" sldId="257"/>
        </pc:sldMkLst>
        <pc:spChg chg="mod ord">
          <ac:chgData name="Crystal Carty Maxwell (2028055)" userId="S::2028055@student.uwtsd.ac.uk::56df944f-8fc0-4291-96d5-9e8f5d6a1245" providerId="AD" clId="Web-{5DA3AA04-504F-5530-15FA-B3B3E92DA079}" dt="2022-08-15T02:28:56.353" v="226"/>
          <ac:spMkLst>
            <pc:docMk/>
            <pc:sldMk cId="2834239774" sldId="257"/>
            <ac:spMk id="2" creationId="{79CEF536-2909-4559-9B78-340C7EC679C7}"/>
          </ac:spMkLst>
        </pc:spChg>
        <pc:spChg chg="add mod ord">
          <ac:chgData name="Crystal Carty Maxwell (2028055)" userId="S::2028055@student.uwtsd.ac.uk::56df944f-8fc0-4291-96d5-9e8f5d6a1245" providerId="AD" clId="Web-{5DA3AA04-504F-5530-15FA-B3B3E92DA079}" dt="2022-08-15T02:31:52.218" v="241" actId="14100"/>
          <ac:spMkLst>
            <pc:docMk/>
            <pc:sldMk cId="2834239774" sldId="257"/>
            <ac:spMk id="3" creationId="{610B9B47-3289-2817-402D-69A8BE8F6EE6}"/>
          </ac:spMkLst>
        </pc:spChg>
        <pc:spChg chg="mod ord">
          <ac:chgData name="Crystal Carty Maxwell (2028055)" userId="S::2028055@student.uwtsd.ac.uk::56df944f-8fc0-4291-96d5-9e8f5d6a1245" providerId="AD" clId="Web-{5DA3AA04-504F-5530-15FA-B3B3E92DA079}" dt="2022-08-15T02:32:52.204" v="245" actId="20577"/>
          <ac:spMkLst>
            <pc:docMk/>
            <pc:sldMk cId="2834239774" sldId="257"/>
            <ac:spMk id="18" creationId="{A7380318-6001-4311-93CC-949D2584B1E1}"/>
          </ac:spMkLst>
        </pc:spChg>
        <pc:spChg chg="del">
          <ac:chgData name="Crystal Carty Maxwell (2028055)" userId="S::2028055@student.uwtsd.ac.uk::56df944f-8fc0-4291-96d5-9e8f5d6a1245" providerId="AD" clId="Web-{5DA3AA04-504F-5530-15FA-B3B3E92DA079}" dt="2022-08-15T02:27:40.570" v="222"/>
          <ac:spMkLst>
            <pc:docMk/>
            <pc:sldMk cId="2834239774" sldId="257"/>
            <ac:spMk id="53" creationId="{D279CB98-976B-40EA-81C0-E41C11E7A0E1}"/>
          </ac:spMkLst>
        </pc:spChg>
        <pc:spChg chg="del">
          <ac:chgData name="Crystal Carty Maxwell (2028055)" userId="S::2028055@student.uwtsd.ac.uk::56df944f-8fc0-4291-96d5-9e8f5d6a1245" providerId="AD" clId="Web-{5DA3AA04-504F-5530-15FA-B3B3E92DA079}" dt="2022-08-15T02:27:40.570" v="222"/>
          <ac:spMkLst>
            <pc:docMk/>
            <pc:sldMk cId="2834239774" sldId="257"/>
            <ac:spMk id="54" creationId="{D10FC428-98F2-41B0-859F-EC3A5A41B8DB}"/>
          </ac:spMkLst>
        </pc:spChg>
        <pc:picChg chg="mod">
          <ac:chgData name="Crystal Carty Maxwell (2028055)" userId="S::2028055@student.uwtsd.ac.uk::56df944f-8fc0-4291-96d5-9e8f5d6a1245" providerId="AD" clId="Web-{5DA3AA04-504F-5530-15FA-B3B3E92DA079}" dt="2022-08-15T02:31:05.811" v="236" actId="14100"/>
          <ac:picMkLst>
            <pc:docMk/>
            <pc:sldMk cId="2834239774" sldId="257"/>
            <ac:picMk id="35" creationId="{90CE2687-A7CB-7A67-5EE6-E696123D5084}"/>
          </ac:picMkLst>
        </pc:picChg>
      </pc:sldChg>
      <pc:sldChg chg="modSp mod modClrScheme chgLayout">
        <pc:chgData name="Crystal Carty Maxwell (2028055)" userId="S::2028055@student.uwtsd.ac.uk::56df944f-8fc0-4291-96d5-9e8f5d6a1245" providerId="AD" clId="Web-{5DA3AA04-504F-5530-15FA-B3B3E92DA079}" dt="2022-08-15T02:28:56.353" v="226"/>
        <pc:sldMkLst>
          <pc:docMk/>
          <pc:sldMk cId="3340307144" sldId="260"/>
        </pc:sldMkLst>
        <pc:spChg chg="mod ord">
          <ac:chgData name="Crystal Carty Maxwell (2028055)" userId="S::2028055@student.uwtsd.ac.uk::56df944f-8fc0-4291-96d5-9e8f5d6a1245" providerId="AD" clId="Web-{5DA3AA04-504F-5530-15FA-B3B3E92DA079}" dt="2022-08-15T02:28:56.353" v="226"/>
          <ac:spMkLst>
            <pc:docMk/>
            <pc:sldMk cId="3340307144" sldId="260"/>
            <ac:spMk id="2" creationId="{9E9007CA-7E43-0550-A735-570DF101002F}"/>
          </ac:spMkLst>
        </pc:spChg>
        <pc:spChg chg="mod ord">
          <ac:chgData name="Crystal Carty Maxwell (2028055)" userId="S::2028055@student.uwtsd.ac.uk::56df944f-8fc0-4291-96d5-9e8f5d6a1245" providerId="AD" clId="Web-{5DA3AA04-504F-5530-15FA-B3B3E92DA079}" dt="2022-08-15T02:28:56.353" v="226"/>
          <ac:spMkLst>
            <pc:docMk/>
            <pc:sldMk cId="3340307144" sldId="260"/>
            <ac:spMk id="3" creationId="{E17479CA-1B61-35A3-E4A4-44A6B9268F8C}"/>
          </ac:spMkLst>
        </pc:spChg>
      </pc:sldChg>
      <pc:sldChg chg="modSp mod modClrScheme chgLayout">
        <pc:chgData name="Crystal Carty Maxwell (2028055)" userId="S::2028055@student.uwtsd.ac.uk::56df944f-8fc0-4291-96d5-9e8f5d6a1245" providerId="AD" clId="Web-{5DA3AA04-504F-5530-15FA-B3B3E92DA079}" dt="2022-08-15T02:28:56.353" v="226"/>
        <pc:sldMkLst>
          <pc:docMk/>
          <pc:sldMk cId="2984533450" sldId="261"/>
        </pc:sldMkLst>
        <pc:spChg chg="mod ord">
          <ac:chgData name="Crystal Carty Maxwell (2028055)" userId="S::2028055@student.uwtsd.ac.uk::56df944f-8fc0-4291-96d5-9e8f5d6a1245" providerId="AD" clId="Web-{5DA3AA04-504F-5530-15FA-B3B3E92DA079}" dt="2022-08-15T02:28:56.353" v="226"/>
          <ac:spMkLst>
            <pc:docMk/>
            <pc:sldMk cId="2984533450" sldId="261"/>
            <ac:spMk id="2" creationId="{A95A111B-536A-4579-C2DA-016E59ACA79C}"/>
          </ac:spMkLst>
        </pc:spChg>
        <pc:spChg chg="mod ord">
          <ac:chgData name="Crystal Carty Maxwell (2028055)" userId="S::2028055@student.uwtsd.ac.uk::56df944f-8fc0-4291-96d5-9e8f5d6a1245" providerId="AD" clId="Web-{5DA3AA04-504F-5530-15FA-B3B3E92DA079}" dt="2022-08-15T02:28:56.353" v="226"/>
          <ac:spMkLst>
            <pc:docMk/>
            <pc:sldMk cId="2984533450" sldId="261"/>
            <ac:spMk id="3" creationId="{36AA2DB4-3A7E-EB23-4034-C410CBFDF6AC}"/>
          </ac:spMkLst>
        </pc:spChg>
      </pc:sldChg>
      <pc:sldChg chg="modSp mod modClrScheme chgLayout">
        <pc:chgData name="Crystal Carty Maxwell (2028055)" userId="S::2028055@student.uwtsd.ac.uk::56df944f-8fc0-4291-96d5-9e8f5d6a1245" providerId="AD" clId="Web-{5DA3AA04-504F-5530-15FA-B3B3E92DA079}" dt="2022-08-15T02:28:56.353" v="226"/>
        <pc:sldMkLst>
          <pc:docMk/>
          <pc:sldMk cId="1738338103" sldId="267"/>
        </pc:sldMkLst>
        <pc:spChg chg="mod ord">
          <ac:chgData name="Crystal Carty Maxwell (2028055)" userId="S::2028055@student.uwtsd.ac.uk::56df944f-8fc0-4291-96d5-9e8f5d6a1245" providerId="AD" clId="Web-{5DA3AA04-504F-5530-15FA-B3B3E92DA079}" dt="2022-08-15T02:28:56.353" v="226"/>
          <ac:spMkLst>
            <pc:docMk/>
            <pc:sldMk cId="1738338103" sldId="267"/>
            <ac:spMk id="2" creationId="{33F03485-050C-A747-E64E-86B7C78D4430}"/>
          </ac:spMkLst>
        </pc:spChg>
        <pc:spChg chg="mod ord">
          <ac:chgData name="Crystal Carty Maxwell (2028055)" userId="S::2028055@student.uwtsd.ac.uk::56df944f-8fc0-4291-96d5-9e8f5d6a1245" providerId="AD" clId="Web-{5DA3AA04-504F-5530-15FA-B3B3E92DA079}" dt="2022-08-15T02:28:56.353" v="226"/>
          <ac:spMkLst>
            <pc:docMk/>
            <pc:sldMk cId="1738338103" sldId="267"/>
            <ac:spMk id="3" creationId="{ED1B5CF8-CE0F-DB3B-C2EA-5956997F23E5}"/>
          </ac:spMkLst>
        </pc:spChg>
      </pc:sldChg>
      <pc:sldChg chg="addSp delSp modSp mod setBg modClrScheme delDesignElem chgLayout">
        <pc:chgData name="Crystal Carty Maxwell (2028055)" userId="S::2028055@student.uwtsd.ac.uk::56df944f-8fc0-4291-96d5-9e8f5d6a1245" providerId="AD" clId="Web-{5DA3AA04-504F-5530-15FA-B3B3E92DA079}" dt="2022-08-15T02:28:56.353" v="226"/>
        <pc:sldMkLst>
          <pc:docMk/>
          <pc:sldMk cId="4263857302" sldId="268"/>
        </pc:sldMkLst>
        <pc:spChg chg="mod ord">
          <ac:chgData name="Crystal Carty Maxwell (2028055)" userId="S::2028055@student.uwtsd.ac.uk::56df944f-8fc0-4291-96d5-9e8f5d6a1245" providerId="AD" clId="Web-{5DA3AA04-504F-5530-15FA-B3B3E92DA079}" dt="2022-08-15T02:28:56.353" v="226"/>
          <ac:spMkLst>
            <pc:docMk/>
            <pc:sldMk cId="4263857302" sldId="268"/>
            <ac:spMk id="2" creationId="{22ECDC4D-C3D6-A106-4379-540409A3468D}"/>
          </ac:spMkLst>
        </pc:spChg>
        <pc:spChg chg="del">
          <ac:chgData name="Crystal Carty Maxwell (2028055)" userId="S::2028055@student.uwtsd.ac.uk::56df944f-8fc0-4291-96d5-9e8f5d6a1245" providerId="AD" clId="Web-{5DA3AA04-504F-5530-15FA-B3B3E92DA079}" dt="2022-08-15T02:22:06.563" v="204"/>
          <ac:spMkLst>
            <pc:docMk/>
            <pc:sldMk cId="4263857302" sldId="268"/>
            <ac:spMk id="3" creationId="{F1C0B5EC-BF19-4B6C-CE33-42AF3BC79E77}"/>
          </ac:spMkLst>
        </pc:spChg>
        <pc:spChg chg="add mod">
          <ac:chgData name="Crystal Carty Maxwell (2028055)" userId="S::2028055@student.uwtsd.ac.uk::56df944f-8fc0-4291-96d5-9e8f5d6a1245" providerId="AD" clId="Web-{5DA3AA04-504F-5530-15FA-B3B3E92DA079}" dt="2022-08-15T02:25:24.536" v="220"/>
          <ac:spMkLst>
            <pc:docMk/>
            <pc:sldMk cId="4263857302" sldId="268"/>
            <ac:spMk id="5" creationId="{CAB2689A-FDDF-A51D-D26B-E7E1D572AA78}"/>
          </ac:spMkLst>
        </pc:spChg>
        <pc:spChg chg="add del">
          <ac:chgData name="Crystal Carty Maxwell (2028055)" userId="S::2028055@student.uwtsd.ac.uk::56df944f-8fc0-4291-96d5-9e8f5d6a1245" providerId="AD" clId="Web-{5DA3AA04-504F-5530-15FA-B3B3E92DA079}" dt="2022-08-15T02:27:40.570" v="222"/>
          <ac:spMkLst>
            <pc:docMk/>
            <pc:sldMk cId="4263857302" sldId="268"/>
            <ac:spMk id="10" creationId="{50666DC1-CD27-4874-9484-9D06C59FE4D0}"/>
          </ac:spMkLst>
        </pc:spChg>
        <pc:spChg chg="add del">
          <ac:chgData name="Crystal Carty Maxwell (2028055)" userId="S::2028055@student.uwtsd.ac.uk::56df944f-8fc0-4291-96d5-9e8f5d6a1245" providerId="AD" clId="Web-{5DA3AA04-504F-5530-15FA-B3B3E92DA079}" dt="2022-08-15T02:27:40.570" v="222"/>
          <ac:spMkLst>
            <pc:docMk/>
            <pc:sldMk cId="4263857302" sldId="268"/>
            <ac:spMk id="12" creationId="{0BE66D35-6371-4809-9433-1EBF879150EC}"/>
          </ac:spMkLst>
        </pc:spChg>
        <pc:spChg chg="add del">
          <ac:chgData name="Crystal Carty Maxwell (2028055)" userId="S::2028055@student.uwtsd.ac.uk::56df944f-8fc0-4291-96d5-9e8f5d6a1245" providerId="AD" clId="Web-{5DA3AA04-504F-5530-15FA-B3B3E92DA079}" dt="2022-08-15T02:27:40.570" v="222"/>
          <ac:spMkLst>
            <pc:docMk/>
            <pc:sldMk cId="4263857302" sldId="268"/>
            <ac:spMk id="14" creationId="{72EF3F9A-9717-4ACB-A30D-96694842C4F7}"/>
          </ac:spMkLst>
        </pc:spChg>
        <pc:spChg chg="add del">
          <ac:chgData name="Crystal Carty Maxwell (2028055)" userId="S::2028055@student.uwtsd.ac.uk::56df944f-8fc0-4291-96d5-9e8f5d6a1245" providerId="AD" clId="Web-{5DA3AA04-504F-5530-15FA-B3B3E92DA079}" dt="2022-08-15T02:23:48.127" v="214"/>
          <ac:spMkLst>
            <pc:docMk/>
            <pc:sldMk cId="4263857302" sldId="268"/>
            <ac:spMk id="22" creationId="{BE9A6106-A4D6-1858-1CC9-0EA39ABCDF63}"/>
          </ac:spMkLst>
        </pc:spChg>
        <pc:spChg chg="add del">
          <ac:chgData name="Crystal Carty Maxwell (2028055)" userId="S::2028055@student.uwtsd.ac.uk::56df944f-8fc0-4291-96d5-9e8f5d6a1245" providerId="AD" clId="Web-{5DA3AA04-504F-5530-15FA-B3B3E92DA079}" dt="2022-08-15T02:23:48.127" v="214"/>
          <ac:spMkLst>
            <pc:docMk/>
            <pc:sldMk cId="4263857302" sldId="268"/>
            <ac:spMk id="25" creationId="{F06B261F-632C-43DC-8DC7-7723B368270D}"/>
          </ac:spMkLst>
        </pc:spChg>
        <pc:spChg chg="add del">
          <ac:chgData name="Crystal Carty Maxwell (2028055)" userId="S::2028055@student.uwtsd.ac.uk::56df944f-8fc0-4291-96d5-9e8f5d6a1245" providerId="AD" clId="Web-{5DA3AA04-504F-5530-15FA-B3B3E92DA079}" dt="2022-08-15T02:23:48.127" v="214"/>
          <ac:spMkLst>
            <pc:docMk/>
            <pc:sldMk cId="4263857302" sldId="268"/>
            <ac:spMk id="27" creationId="{4E524C7F-EE50-42C5-9434-7C78CE04445B}"/>
          </ac:spMkLst>
        </pc:spChg>
        <pc:spChg chg="add del">
          <ac:chgData name="Crystal Carty Maxwell (2028055)" userId="S::2028055@student.uwtsd.ac.uk::56df944f-8fc0-4291-96d5-9e8f5d6a1245" providerId="AD" clId="Web-{5DA3AA04-504F-5530-15FA-B3B3E92DA079}" dt="2022-08-15T02:25:24.536" v="220"/>
          <ac:spMkLst>
            <pc:docMk/>
            <pc:sldMk cId="4263857302" sldId="268"/>
            <ac:spMk id="30" creationId="{8DDAA74B-8E81-4F15-BC0F-4050965FF520}"/>
          </ac:spMkLst>
        </pc:spChg>
        <pc:spChg chg="add del">
          <ac:chgData name="Crystal Carty Maxwell (2028055)" userId="S::2028055@student.uwtsd.ac.uk::56df944f-8fc0-4291-96d5-9e8f5d6a1245" providerId="AD" clId="Web-{5DA3AA04-504F-5530-15FA-B3B3E92DA079}" dt="2022-08-15T02:25:24.536" v="220"/>
          <ac:spMkLst>
            <pc:docMk/>
            <pc:sldMk cId="4263857302" sldId="268"/>
            <ac:spMk id="31" creationId="{374CD4C6-F07B-411C-876A-727559731FF0}"/>
          </ac:spMkLst>
        </pc:spChg>
        <pc:spChg chg="add del">
          <ac:chgData name="Crystal Carty Maxwell (2028055)" userId="S::2028055@student.uwtsd.ac.uk::56df944f-8fc0-4291-96d5-9e8f5d6a1245" providerId="AD" clId="Web-{5DA3AA04-504F-5530-15FA-B3B3E92DA079}" dt="2022-08-15T02:25:24.536" v="220"/>
          <ac:spMkLst>
            <pc:docMk/>
            <pc:sldMk cId="4263857302" sldId="268"/>
            <ac:spMk id="33" creationId="{68F0D0A0-932A-1C1F-A12B-9F00EE2722C2}"/>
          </ac:spMkLst>
        </pc:spChg>
        <pc:grpChg chg="add del">
          <ac:chgData name="Crystal Carty Maxwell (2028055)" userId="S::2028055@student.uwtsd.ac.uk::56df944f-8fc0-4291-96d5-9e8f5d6a1245" providerId="AD" clId="Web-{5DA3AA04-504F-5530-15FA-B3B3E92DA079}" dt="2022-08-15T02:27:40.570" v="222"/>
          <ac:grpSpMkLst>
            <pc:docMk/>
            <pc:sldMk cId="4263857302" sldId="268"/>
            <ac:grpSpMk id="16" creationId="{0EB82B4C-9249-4CFC-A372-7B0FF5E36EA8}"/>
          </ac:grpSpMkLst>
        </pc:grpChg>
        <pc:grpChg chg="add del">
          <ac:chgData name="Crystal Carty Maxwell (2028055)" userId="S::2028055@student.uwtsd.ac.uk::56df944f-8fc0-4291-96d5-9e8f5d6a1245" providerId="AD" clId="Web-{5DA3AA04-504F-5530-15FA-B3B3E92DA079}" dt="2022-08-15T02:25:24.536" v="220"/>
          <ac:grpSpMkLst>
            <pc:docMk/>
            <pc:sldMk cId="4263857302" sldId="268"/>
            <ac:grpSpMk id="32" creationId="{66A2B6FF-98AF-4A0F-AAA9-F291A7D2D50E}"/>
          </ac:grpSpMkLst>
        </pc:grpChg>
        <pc:graphicFrameChg chg="add del mod ord modGraphic">
          <ac:chgData name="Crystal Carty Maxwell (2028055)" userId="S::2028055@student.uwtsd.ac.uk::56df944f-8fc0-4291-96d5-9e8f5d6a1245" providerId="AD" clId="Web-{5DA3AA04-504F-5530-15FA-B3B3E92DA079}" dt="2022-08-15T02:25:15.942" v="218"/>
          <ac:graphicFrameMkLst>
            <pc:docMk/>
            <pc:sldMk cId="4263857302" sldId="268"/>
            <ac:graphicFrameMk id="7" creationId="{7F15B0BB-E8BB-583E-4605-22FE18A688EB}"/>
          </ac:graphicFrameMkLst>
        </pc:graphicFrameChg>
        <pc:picChg chg="add mod ord">
          <ac:chgData name="Crystal Carty Maxwell (2028055)" userId="S::2028055@student.uwtsd.ac.uk::56df944f-8fc0-4291-96d5-9e8f5d6a1245" providerId="AD" clId="Web-{5DA3AA04-504F-5530-15FA-B3B3E92DA079}" dt="2022-08-15T02:28:56.353" v="226"/>
          <ac:picMkLst>
            <pc:docMk/>
            <pc:sldMk cId="4263857302" sldId="268"/>
            <ac:picMk id="4" creationId="{D2E55929-FD4E-6686-E5B3-BCA8B4E863A6}"/>
          </ac:picMkLst>
        </pc:picChg>
      </pc:sldChg>
      <pc:sldChg chg="modSp mod modClrScheme chgLayout">
        <pc:chgData name="Crystal Carty Maxwell (2028055)" userId="S::2028055@student.uwtsd.ac.uk::56df944f-8fc0-4291-96d5-9e8f5d6a1245" providerId="AD" clId="Web-{5DA3AA04-504F-5530-15FA-B3B3E92DA079}" dt="2022-08-15T02:28:56.353" v="226"/>
        <pc:sldMkLst>
          <pc:docMk/>
          <pc:sldMk cId="3532262333" sldId="269"/>
        </pc:sldMkLst>
        <pc:spChg chg="mod ord">
          <ac:chgData name="Crystal Carty Maxwell (2028055)" userId="S::2028055@student.uwtsd.ac.uk::56df944f-8fc0-4291-96d5-9e8f5d6a1245" providerId="AD" clId="Web-{5DA3AA04-504F-5530-15FA-B3B3E92DA079}" dt="2022-08-15T02:28:56.353" v="226"/>
          <ac:spMkLst>
            <pc:docMk/>
            <pc:sldMk cId="3532262333" sldId="269"/>
            <ac:spMk id="2" creationId="{ED209E05-A027-209D-4F2B-C995CC272058}"/>
          </ac:spMkLst>
        </pc:spChg>
        <pc:spChg chg="mod ord">
          <ac:chgData name="Crystal Carty Maxwell (2028055)" userId="S::2028055@student.uwtsd.ac.uk::56df944f-8fc0-4291-96d5-9e8f5d6a1245" providerId="AD" clId="Web-{5DA3AA04-504F-5530-15FA-B3B3E92DA079}" dt="2022-08-15T02:28:56.353" v="226"/>
          <ac:spMkLst>
            <pc:docMk/>
            <pc:sldMk cId="3532262333" sldId="269"/>
            <ac:spMk id="3" creationId="{719C51F7-6358-0F37-3101-9B1F09BC756A}"/>
          </ac:spMkLst>
        </pc:spChg>
      </pc:sldChg>
      <pc:sldMasterChg chg="del delSldLayout">
        <pc:chgData name="Crystal Carty Maxwell (2028055)" userId="S::2028055@student.uwtsd.ac.uk::56df944f-8fc0-4291-96d5-9e8f5d6a1245" providerId="AD" clId="Web-{5DA3AA04-504F-5530-15FA-B3B3E92DA079}" dt="2022-08-15T02:27:40.570" v="222"/>
        <pc:sldMasterMkLst>
          <pc:docMk/>
          <pc:sldMasterMk cId="662990863" sldId="2147483685"/>
        </pc:sldMasterMkLst>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1512880667" sldId="2147483674"/>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1165309177" sldId="2147483675"/>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4062291606" sldId="2147483676"/>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87931784" sldId="2147483677"/>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3304153314" sldId="2147483678"/>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902571274" sldId="2147483679"/>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1987893104" sldId="2147483680"/>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3943375414" sldId="2147483681"/>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201711895" sldId="2147483682"/>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3010883136" sldId="2147483683"/>
          </pc:sldLayoutMkLst>
        </pc:sldLayoutChg>
        <pc:sldLayoutChg chg="del">
          <pc:chgData name="Crystal Carty Maxwell (2028055)" userId="S::2028055@student.uwtsd.ac.uk::56df944f-8fc0-4291-96d5-9e8f5d6a1245" providerId="AD" clId="Web-{5DA3AA04-504F-5530-15FA-B3B3E92DA079}" dt="2022-08-15T02:27:40.570" v="222"/>
          <pc:sldLayoutMkLst>
            <pc:docMk/>
            <pc:sldMasterMk cId="662990863" sldId="2147483685"/>
            <pc:sldLayoutMk cId="1561029458" sldId="2147483684"/>
          </pc:sldLayoutMkLst>
        </pc:sldLayoutChg>
      </pc:sldMasterChg>
      <pc:sldMasterChg chg="add del addSldLayout delSldLayout modSldLayout">
        <pc:chgData name="Crystal Carty Maxwell (2028055)" userId="S::2028055@student.uwtsd.ac.uk::56df944f-8fc0-4291-96d5-9e8f5d6a1245" providerId="AD" clId="Web-{5DA3AA04-504F-5530-15FA-B3B3E92DA079}" dt="2022-08-15T02:28:05.602" v="223"/>
        <pc:sldMasterMkLst>
          <pc:docMk/>
          <pc:sldMasterMk cId="3974400509" sldId="2147483686"/>
        </pc:sldMasterMkLst>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4014497977" sldId="2147483687"/>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3140113257" sldId="2147483688"/>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00119663" sldId="2147483689"/>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144794881" sldId="2147483690"/>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106338915" sldId="2147483691"/>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470574813" sldId="2147483692"/>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636997402" sldId="2147483693"/>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941027810" sldId="2147483694"/>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52301621" sldId="2147483695"/>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219472639" sldId="2147483696"/>
          </pc:sldLayoutMkLst>
        </pc:sldLayoutChg>
        <pc:sldLayoutChg chg="add del mod replId">
          <pc:chgData name="Crystal Carty Maxwell (2028055)" userId="S::2028055@student.uwtsd.ac.uk::56df944f-8fc0-4291-96d5-9e8f5d6a1245" providerId="AD" clId="Web-{5DA3AA04-504F-5530-15FA-B3B3E92DA079}" dt="2022-08-15T02:28:05.602" v="223"/>
          <pc:sldLayoutMkLst>
            <pc:docMk/>
            <pc:sldMasterMk cId="3974400509" sldId="2147483686"/>
            <pc:sldLayoutMk cId="1290683805" sldId="2147483697"/>
          </pc:sldLayoutMkLst>
        </pc:sldLayoutChg>
      </pc:sldMasterChg>
      <pc:sldMasterChg chg="add del addSldLayout delSldLayout modSldLayout">
        <pc:chgData name="Crystal Carty Maxwell (2028055)" userId="S::2028055@student.uwtsd.ac.uk::56df944f-8fc0-4291-96d5-9e8f5d6a1245" providerId="AD" clId="Web-{5DA3AA04-504F-5530-15FA-B3B3E92DA079}" dt="2022-08-15T02:28:15.383" v="224"/>
        <pc:sldMasterMkLst>
          <pc:docMk/>
          <pc:sldMasterMk cId="539781569" sldId="2147483698"/>
        </pc:sldMasterMkLst>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3155421805" sldId="2147483699"/>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3794438033" sldId="2147483700"/>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2541019335" sldId="2147483701"/>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2642762384" sldId="2147483702"/>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661936133" sldId="2147483703"/>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957331091" sldId="2147483704"/>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3955501317" sldId="2147483705"/>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3462668218" sldId="2147483706"/>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58476793" sldId="2147483707"/>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1627329477" sldId="2147483708"/>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2934314061" sldId="2147483709"/>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1122314985" sldId="2147483710"/>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212688759" sldId="2147483711"/>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1536374569" sldId="2147483712"/>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1398533058" sldId="2147483713"/>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532706370" sldId="2147483714"/>
          </pc:sldLayoutMkLst>
        </pc:sldLayoutChg>
        <pc:sldLayoutChg chg="add del mod replId">
          <pc:chgData name="Crystal Carty Maxwell (2028055)" userId="S::2028055@student.uwtsd.ac.uk::56df944f-8fc0-4291-96d5-9e8f5d6a1245" providerId="AD" clId="Web-{5DA3AA04-504F-5530-15FA-B3B3E92DA079}" dt="2022-08-15T02:28:15.383" v="224"/>
          <pc:sldLayoutMkLst>
            <pc:docMk/>
            <pc:sldMasterMk cId="539781569" sldId="2147483698"/>
            <pc:sldLayoutMk cId="1880255857" sldId="2147483715"/>
          </pc:sldLayoutMkLst>
        </pc:sldLayoutChg>
      </pc:sldMasterChg>
      <pc:sldMasterChg chg="add del addSldLayout delSldLayout modSldLayout">
        <pc:chgData name="Crystal Carty Maxwell (2028055)" userId="S::2028055@student.uwtsd.ac.uk::56df944f-8fc0-4291-96d5-9e8f5d6a1245" providerId="AD" clId="Web-{5DA3AA04-504F-5530-15FA-B3B3E92DA079}" dt="2022-08-15T02:28:28.837" v="225"/>
        <pc:sldMasterMkLst>
          <pc:docMk/>
          <pc:sldMasterMk cId="1660947337" sldId="2147483716"/>
        </pc:sldMasterMkLst>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1236561804" sldId="2147483717"/>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2005164043" sldId="2147483718"/>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633083317" sldId="2147483719"/>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305945826" sldId="2147483720"/>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3059102854" sldId="2147483721"/>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3573378641" sldId="2147483722"/>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977539393" sldId="2147483723"/>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1221034080" sldId="2147483724"/>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1443073475" sldId="2147483725"/>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2236172489" sldId="2147483726"/>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912720497" sldId="2147483727"/>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4039414816" sldId="2147483728"/>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1960874381" sldId="2147483729"/>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643970134" sldId="2147483730"/>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1849414291" sldId="2147483731"/>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3766774544" sldId="2147483732"/>
          </pc:sldLayoutMkLst>
        </pc:sldLayoutChg>
        <pc:sldLayoutChg chg="add del mod replId">
          <pc:chgData name="Crystal Carty Maxwell (2028055)" userId="S::2028055@student.uwtsd.ac.uk::56df944f-8fc0-4291-96d5-9e8f5d6a1245" providerId="AD" clId="Web-{5DA3AA04-504F-5530-15FA-B3B3E92DA079}" dt="2022-08-15T02:28:28.837" v="225"/>
          <pc:sldLayoutMkLst>
            <pc:docMk/>
            <pc:sldMasterMk cId="1660947337" sldId="2147483716"/>
            <pc:sldLayoutMk cId="4131071534" sldId="2147483733"/>
          </pc:sldLayoutMkLst>
        </pc:sldLayoutChg>
      </pc:sldMasterChg>
      <pc:sldMasterChg chg="add del addSldLayout delSldLayout modSldLayout">
        <pc:chgData name="Crystal Carty Maxwell (2028055)" userId="S::2028055@student.uwtsd.ac.uk::56df944f-8fc0-4291-96d5-9e8f5d6a1245" providerId="AD" clId="Web-{5DA3AA04-504F-5530-15FA-B3B3E92DA079}" dt="2022-08-15T02:28:56.353" v="226"/>
        <pc:sldMasterMkLst>
          <pc:docMk/>
          <pc:sldMasterMk cId="1580849007" sldId="2147483734"/>
        </pc:sldMasterMkLst>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1554498712" sldId="2147483735"/>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1217484792" sldId="2147483736"/>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2748854017" sldId="2147483737"/>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1230982696" sldId="2147483738"/>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26576766" sldId="2147483739"/>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858045560" sldId="2147483740"/>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101240863" sldId="2147483741"/>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3576122330" sldId="2147483742"/>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3847483915" sldId="2147483743"/>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2880715469" sldId="2147483744"/>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247248650" sldId="2147483745"/>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1637144225" sldId="2147483746"/>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2624420995" sldId="2147483747"/>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796217390" sldId="2147483748"/>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536854796" sldId="2147483749"/>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2316915947" sldId="2147483750"/>
          </pc:sldLayoutMkLst>
        </pc:sldLayoutChg>
        <pc:sldLayoutChg chg="add del mod replId">
          <pc:chgData name="Crystal Carty Maxwell (2028055)" userId="S::2028055@student.uwtsd.ac.uk::56df944f-8fc0-4291-96d5-9e8f5d6a1245" providerId="AD" clId="Web-{5DA3AA04-504F-5530-15FA-B3B3E92DA079}" dt="2022-08-15T02:28:56.353" v="226"/>
          <pc:sldLayoutMkLst>
            <pc:docMk/>
            <pc:sldMasterMk cId="1580849007" sldId="2147483734"/>
            <pc:sldLayoutMk cId="976097462" sldId="2147483751"/>
          </pc:sldLayoutMkLst>
        </pc:sldLayoutChg>
      </pc:sldMasterChg>
      <pc:sldMasterChg chg="add addSldLayout modSldLayout">
        <pc:chgData name="Crystal Carty Maxwell (2028055)" userId="S::2028055@student.uwtsd.ac.uk::56df944f-8fc0-4291-96d5-9e8f5d6a1245" providerId="AD" clId="Web-{5DA3AA04-504F-5530-15FA-B3B3E92DA079}" dt="2022-08-15T02:28:56.353" v="226"/>
        <pc:sldMasterMkLst>
          <pc:docMk/>
          <pc:sldMasterMk cId="189675805" sldId="2147483752"/>
        </pc:sldMasterMkLst>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4173877841" sldId="2147483753"/>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2317117407" sldId="2147483754"/>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3874127535" sldId="2147483755"/>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2946510606" sldId="2147483756"/>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2421719692" sldId="2147483757"/>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175744165" sldId="2147483758"/>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3289453812" sldId="2147483759"/>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1462546228" sldId="2147483760"/>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4026416953" sldId="2147483761"/>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1427035390" sldId="2147483762"/>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1534987429" sldId="2147483763"/>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1688926503" sldId="2147483764"/>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2783565961" sldId="2147483765"/>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3980876234" sldId="2147483766"/>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968393824" sldId="2147483767"/>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3490895806" sldId="2147483768"/>
          </pc:sldLayoutMkLst>
        </pc:sldLayoutChg>
        <pc:sldLayoutChg chg="add mod replId">
          <pc:chgData name="Crystal Carty Maxwell (2028055)" userId="S::2028055@student.uwtsd.ac.uk::56df944f-8fc0-4291-96d5-9e8f5d6a1245" providerId="AD" clId="Web-{5DA3AA04-504F-5530-15FA-B3B3E92DA079}" dt="2022-08-15T02:28:56.353" v="226"/>
          <pc:sldLayoutMkLst>
            <pc:docMk/>
            <pc:sldMasterMk cId="189675805" sldId="2147483752"/>
            <pc:sldLayoutMk cId="3818627503" sldId="2147483769"/>
          </pc:sldLayoutMkLst>
        </pc:sldLayoutChg>
      </pc:sldMasterChg>
    </pc:docChg>
  </pc:docChgLst>
  <pc:docChgLst>
    <pc:chgData name="Crystal Carty Maxwell (2028055)" userId="S::2028055@student.uwtsd.ac.uk::56df944f-8fc0-4291-96d5-9e8f5d6a1245" providerId="AD" clId="Web-{CCF7D371-2775-4FBB-B8C5-72C70D3DC141}"/>
    <pc:docChg chg="addSld modSld addMainMaster delMainMaster">
      <pc:chgData name="Crystal Carty Maxwell (2028055)" userId="S::2028055@student.uwtsd.ac.uk::56df944f-8fc0-4291-96d5-9e8f5d6a1245" providerId="AD" clId="Web-{CCF7D371-2775-4FBB-B8C5-72C70D3DC141}" dt="2022-03-20T23:26:33.775" v="164" actId="20577"/>
      <pc:docMkLst>
        <pc:docMk/>
      </pc:docMkLst>
      <pc:sldChg chg="addSp modSp mod setBg modClrScheme addAnim chgLayout">
        <pc:chgData name="Crystal Carty Maxwell (2028055)" userId="S::2028055@student.uwtsd.ac.uk::56df944f-8fc0-4291-96d5-9e8f5d6a1245" providerId="AD" clId="Web-{CCF7D371-2775-4FBB-B8C5-72C70D3DC141}" dt="2022-03-20T22:59:30.380" v="71" actId="20577"/>
        <pc:sldMkLst>
          <pc:docMk/>
          <pc:sldMk cId="109857222" sldId="256"/>
        </pc:sldMkLst>
        <pc:spChg chg="mod">
          <ac:chgData name="Crystal Carty Maxwell (2028055)" userId="S::2028055@student.uwtsd.ac.uk::56df944f-8fc0-4291-96d5-9e8f5d6a1245" providerId="AD" clId="Web-{CCF7D371-2775-4FBB-B8C5-72C70D3DC141}" dt="2022-03-20T22:59:30.380" v="71" actId="20577"/>
          <ac:spMkLst>
            <pc:docMk/>
            <pc:sldMk cId="109857222" sldId="256"/>
            <ac:spMk id="2" creationId="{00000000-0000-0000-0000-000000000000}"/>
          </ac:spMkLst>
        </pc:spChg>
        <pc:spChg chg="mod">
          <ac:chgData name="Crystal Carty Maxwell (2028055)" userId="S::2028055@student.uwtsd.ac.uk::56df944f-8fc0-4291-96d5-9e8f5d6a1245" providerId="AD" clId="Web-{CCF7D371-2775-4FBB-B8C5-72C70D3DC141}" dt="2022-03-20T22:50:11.364" v="32"/>
          <ac:spMkLst>
            <pc:docMk/>
            <pc:sldMk cId="109857222" sldId="256"/>
            <ac:spMk id="3" creationId="{00000000-0000-0000-0000-000000000000}"/>
          </ac:spMkLst>
        </pc:spChg>
        <pc:spChg chg="add">
          <ac:chgData name="Crystal Carty Maxwell (2028055)" userId="S::2028055@student.uwtsd.ac.uk::56df944f-8fc0-4291-96d5-9e8f5d6a1245" providerId="AD" clId="Web-{CCF7D371-2775-4FBB-B8C5-72C70D3DC141}" dt="2022-03-20T22:50:11.364" v="32"/>
          <ac:spMkLst>
            <pc:docMk/>
            <pc:sldMk cId="109857222" sldId="256"/>
            <ac:spMk id="9" creationId="{5C8041AD-0A28-47FA-8BFF-56BAAA24647F}"/>
          </ac:spMkLst>
        </pc:spChg>
        <pc:spChg chg="add">
          <ac:chgData name="Crystal Carty Maxwell (2028055)" userId="S::2028055@student.uwtsd.ac.uk::56df944f-8fc0-4291-96d5-9e8f5d6a1245" providerId="AD" clId="Web-{CCF7D371-2775-4FBB-B8C5-72C70D3DC141}" dt="2022-03-20T22:50:11.364" v="32"/>
          <ac:spMkLst>
            <pc:docMk/>
            <pc:sldMk cId="109857222" sldId="256"/>
            <ac:spMk id="11" creationId="{72EF3F9A-9717-4ACB-A30D-96694842C4F7}"/>
          </ac:spMkLst>
        </pc:spChg>
        <pc:picChg chg="add">
          <ac:chgData name="Crystal Carty Maxwell (2028055)" userId="S::2028055@student.uwtsd.ac.uk::56df944f-8fc0-4291-96d5-9e8f5d6a1245" providerId="AD" clId="Web-{CCF7D371-2775-4FBB-B8C5-72C70D3DC141}" dt="2022-03-20T22:50:11.364" v="32"/>
          <ac:picMkLst>
            <pc:docMk/>
            <pc:sldMk cId="109857222" sldId="256"/>
            <ac:picMk id="4" creationId="{1C6E4E76-D5C2-9BA8-0830-F3034B7785DB}"/>
          </ac:picMkLst>
        </pc:picChg>
      </pc:sldChg>
      <pc:sldChg chg="addSp delSp modSp new mod setBg addAnim delAnim">
        <pc:chgData name="Crystal Carty Maxwell (2028055)" userId="S::2028055@student.uwtsd.ac.uk::56df944f-8fc0-4291-96d5-9e8f5d6a1245" providerId="AD" clId="Web-{CCF7D371-2775-4FBB-B8C5-72C70D3DC141}" dt="2022-03-20T23:26:33.775" v="164" actId="20577"/>
        <pc:sldMkLst>
          <pc:docMk/>
          <pc:sldMk cId="2834239774" sldId="257"/>
        </pc:sldMkLst>
        <pc:spChg chg="mod">
          <ac:chgData name="Crystal Carty Maxwell (2028055)" userId="S::2028055@student.uwtsd.ac.uk::56df944f-8fc0-4291-96d5-9e8f5d6a1245" providerId="AD" clId="Web-{CCF7D371-2775-4FBB-B8C5-72C70D3DC141}" dt="2022-03-20T23:09:37.727" v="152"/>
          <ac:spMkLst>
            <pc:docMk/>
            <pc:sldMk cId="2834239774" sldId="257"/>
            <ac:spMk id="2" creationId="{79CEF536-2909-4559-9B78-340C7EC679C7}"/>
          </ac:spMkLst>
        </pc:spChg>
        <pc:spChg chg="add del">
          <ac:chgData name="Crystal Carty Maxwell (2028055)" userId="S::2028055@student.uwtsd.ac.uk::56df944f-8fc0-4291-96d5-9e8f5d6a1245" providerId="AD" clId="Web-{CCF7D371-2775-4FBB-B8C5-72C70D3DC141}" dt="2022-03-20T23:00:13.116" v="86"/>
          <ac:spMkLst>
            <pc:docMk/>
            <pc:sldMk cId="2834239774" sldId="257"/>
            <ac:spMk id="3" creationId="{A7380318-6001-4311-93CC-949D2584B1E1}"/>
          </ac:spMkLst>
        </pc:spChg>
        <pc:spChg chg="add del">
          <ac:chgData name="Crystal Carty Maxwell (2028055)" userId="S::2028055@student.uwtsd.ac.uk::56df944f-8fc0-4291-96d5-9e8f5d6a1245" providerId="AD" clId="Web-{CCF7D371-2775-4FBB-B8C5-72C70D3DC141}" dt="2022-03-20T23:03:54.592" v="145"/>
          <ac:spMkLst>
            <pc:docMk/>
            <pc:sldMk cId="2834239774" sldId="257"/>
            <ac:spMk id="8" creationId="{4D0CE376-99C5-43A8-B049-A97BF489FC41}"/>
          </ac:spMkLst>
        </pc:spChg>
        <pc:spChg chg="add del">
          <ac:chgData name="Crystal Carty Maxwell (2028055)" userId="S::2028055@student.uwtsd.ac.uk::56df944f-8fc0-4291-96d5-9e8f5d6a1245" providerId="AD" clId="Web-{CCF7D371-2775-4FBB-B8C5-72C70D3DC141}" dt="2022-03-20T23:00:13.116" v="85"/>
          <ac:spMkLst>
            <pc:docMk/>
            <pc:sldMk cId="2834239774" sldId="257"/>
            <ac:spMk id="9" creationId="{50666DC1-CD27-4874-9484-9D06C59FE4D0}"/>
          </ac:spMkLst>
        </pc:spChg>
        <pc:spChg chg="add del">
          <ac:chgData name="Crystal Carty Maxwell (2028055)" userId="S::2028055@student.uwtsd.ac.uk::56df944f-8fc0-4291-96d5-9e8f5d6a1245" providerId="AD" clId="Web-{CCF7D371-2775-4FBB-B8C5-72C70D3DC141}" dt="2022-03-20T23:00:13.116" v="85"/>
          <ac:spMkLst>
            <pc:docMk/>
            <pc:sldMk cId="2834239774" sldId="257"/>
            <ac:spMk id="11" creationId="{B874FC77-B1AD-4469-830E-1F1D54FBB452}"/>
          </ac:spMkLst>
        </pc:spChg>
        <pc:spChg chg="add del">
          <ac:chgData name="Crystal Carty Maxwell (2028055)" userId="S::2028055@student.uwtsd.ac.uk::56df944f-8fc0-4291-96d5-9e8f5d6a1245" providerId="AD" clId="Web-{CCF7D371-2775-4FBB-B8C5-72C70D3DC141}" dt="2022-03-20T23:00:13.116" v="85"/>
          <ac:spMkLst>
            <pc:docMk/>
            <pc:sldMk cId="2834239774" sldId="257"/>
            <ac:spMk id="13" creationId="{32FB28BD-AB2E-4070-AB07-DBD6A265D864}"/>
          </ac:spMkLst>
        </pc:spChg>
        <pc:spChg chg="add del">
          <ac:chgData name="Crystal Carty Maxwell (2028055)" userId="S::2028055@student.uwtsd.ac.uk::56df944f-8fc0-4291-96d5-9e8f5d6a1245" providerId="AD" clId="Web-{CCF7D371-2775-4FBB-B8C5-72C70D3DC141}" dt="2022-03-20T23:03:54.592" v="145"/>
          <ac:spMkLst>
            <pc:docMk/>
            <pc:sldMk cId="2834239774" sldId="257"/>
            <ac:spMk id="14" creationId="{30A60EF0-3A2F-4770-AFB2-36839AECA49B}"/>
          </ac:spMkLst>
        </pc:spChg>
        <pc:spChg chg="add del">
          <ac:chgData name="Crystal Carty Maxwell (2028055)" userId="S::2028055@student.uwtsd.ac.uk::56df944f-8fc0-4291-96d5-9e8f5d6a1245" providerId="AD" clId="Web-{CCF7D371-2775-4FBB-B8C5-72C70D3DC141}" dt="2022-03-20T23:00:13.116" v="85"/>
          <ac:spMkLst>
            <pc:docMk/>
            <pc:sldMk cId="2834239774" sldId="257"/>
            <ac:spMk id="15" creationId="{A6834A66-723F-4B47-BF01-F6D4B2A1B19E}"/>
          </ac:spMkLst>
        </pc:spChg>
        <pc:spChg chg="add mod">
          <ac:chgData name="Crystal Carty Maxwell (2028055)" userId="S::2028055@student.uwtsd.ac.uk::56df944f-8fc0-4291-96d5-9e8f5d6a1245" providerId="AD" clId="Web-{CCF7D371-2775-4FBB-B8C5-72C70D3DC141}" dt="2022-03-20T23:26:33.775" v="164" actId="20577"/>
          <ac:spMkLst>
            <pc:docMk/>
            <pc:sldMk cId="2834239774" sldId="257"/>
            <ac:spMk id="18" creationId="{A7380318-6001-4311-93CC-949D2584B1E1}"/>
          </ac:spMkLst>
        </pc:spChg>
        <pc:spChg chg="add del">
          <ac:chgData name="Crystal Carty Maxwell (2028055)" userId="S::2028055@student.uwtsd.ac.uk::56df944f-8fc0-4291-96d5-9e8f5d6a1245" providerId="AD" clId="Web-{CCF7D371-2775-4FBB-B8C5-72C70D3DC141}" dt="2022-03-20T23:03:54.576" v="144"/>
          <ac:spMkLst>
            <pc:docMk/>
            <pc:sldMk cId="2834239774" sldId="257"/>
            <ac:spMk id="23" creationId="{50666DC1-CD27-4874-9484-9D06C59FE4D0}"/>
          </ac:spMkLst>
        </pc:spChg>
        <pc:spChg chg="add del">
          <ac:chgData name="Crystal Carty Maxwell (2028055)" userId="S::2028055@student.uwtsd.ac.uk::56df944f-8fc0-4291-96d5-9e8f5d6a1245" providerId="AD" clId="Web-{CCF7D371-2775-4FBB-B8C5-72C70D3DC141}" dt="2022-03-20T23:03:48.481" v="142"/>
          <ac:spMkLst>
            <pc:docMk/>
            <pc:sldMk cId="2834239774" sldId="257"/>
            <ac:spMk id="24" creationId="{50666DC1-CD27-4874-9484-9D06C59FE4D0}"/>
          </ac:spMkLst>
        </pc:spChg>
        <pc:spChg chg="add del">
          <ac:chgData name="Crystal Carty Maxwell (2028055)" userId="S::2028055@student.uwtsd.ac.uk::56df944f-8fc0-4291-96d5-9e8f5d6a1245" providerId="AD" clId="Web-{CCF7D371-2775-4FBB-B8C5-72C70D3DC141}" dt="2022-03-20T23:03:54.576" v="144"/>
          <ac:spMkLst>
            <pc:docMk/>
            <pc:sldMk cId="2834239774" sldId="257"/>
            <ac:spMk id="25" creationId="{402A0ED0-83DD-48E3-A0C8-B01DFC2C8ECA}"/>
          </ac:spMkLst>
        </pc:spChg>
        <pc:spChg chg="add del">
          <ac:chgData name="Crystal Carty Maxwell (2028055)" userId="S::2028055@student.uwtsd.ac.uk::56df944f-8fc0-4291-96d5-9e8f5d6a1245" providerId="AD" clId="Web-{CCF7D371-2775-4FBB-B8C5-72C70D3DC141}" dt="2022-03-20T23:03:48.481" v="142"/>
          <ac:spMkLst>
            <pc:docMk/>
            <pc:sldMk cId="2834239774" sldId="257"/>
            <ac:spMk id="26" creationId="{B874FC77-B1AD-4469-830E-1F1D54FBB452}"/>
          </ac:spMkLst>
        </pc:spChg>
        <pc:spChg chg="add del">
          <ac:chgData name="Crystal Carty Maxwell (2028055)" userId="S::2028055@student.uwtsd.ac.uk::56df944f-8fc0-4291-96d5-9e8f5d6a1245" providerId="AD" clId="Web-{CCF7D371-2775-4FBB-B8C5-72C70D3DC141}" dt="2022-03-20T23:03:54.576" v="144"/>
          <ac:spMkLst>
            <pc:docMk/>
            <pc:sldMk cId="2834239774" sldId="257"/>
            <ac:spMk id="27" creationId="{72EF3F9A-9717-4ACB-A30D-96694842C4F7}"/>
          </ac:spMkLst>
        </pc:spChg>
        <pc:spChg chg="add del">
          <ac:chgData name="Crystal Carty Maxwell (2028055)" userId="S::2028055@student.uwtsd.ac.uk::56df944f-8fc0-4291-96d5-9e8f5d6a1245" providerId="AD" clId="Web-{CCF7D371-2775-4FBB-B8C5-72C70D3DC141}" dt="2022-03-20T23:03:48.481" v="142"/>
          <ac:spMkLst>
            <pc:docMk/>
            <pc:sldMk cId="2834239774" sldId="257"/>
            <ac:spMk id="28" creationId="{A6834A66-723F-4B47-BF01-F6D4B2A1B19E}"/>
          </ac:spMkLst>
        </pc:spChg>
        <pc:spChg chg="add del">
          <ac:chgData name="Crystal Carty Maxwell (2028055)" userId="S::2028055@student.uwtsd.ac.uk::56df944f-8fc0-4291-96d5-9e8f5d6a1245" providerId="AD" clId="Web-{CCF7D371-2775-4FBB-B8C5-72C70D3DC141}" dt="2022-03-20T23:09:37.727" v="152"/>
          <ac:spMkLst>
            <pc:docMk/>
            <pc:sldMk cId="2834239774" sldId="257"/>
            <ac:spMk id="33" creationId="{50666DC1-CD27-4874-9484-9D06C59FE4D0}"/>
          </ac:spMkLst>
        </pc:spChg>
        <pc:spChg chg="add del">
          <ac:chgData name="Crystal Carty Maxwell (2028055)" userId="S::2028055@student.uwtsd.ac.uk::56df944f-8fc0-4291-96d5-9e8f5d6a1245" providerId="AD" clId="Web-{CCF7D371-2775-4FBB-B8C5-72C70D3DC141}" dt="2022-03-20T23:09:37.727" v="152"/>
          <ac:spMkLst>
            <pc:docMk/>
            <pc:sldMk cId="2834239774" sldId="257"/>
            <ac:spMk id="34" creationId="{B874FC77-B1AD-4469-830E-1F1D54FBB452}"/>
          </ac:spMkLst>
        </pc:spChg>
        <pc:spChg chg="add del">
          <ac:chgData name="Crystal Carty Maxwell (2028055)" userId="S::2028055@student.uwtsd.ac.uk::56df944f-8fc0-4291-96d5-9e8f5d6a1245" providerId="AD" clId="Web-{CCF7D371-2775-4FBB-B8C5-72C70D3DC141}" dt="2022-03-20T23:09:37.727" v="152"/>
          <ac:spMkLst>
            <pc:docMk/>
            <pc:sldMk cId="2834239774" sldId="257"/>
            <ac:spMk id="36" creationId="{A6834A66-723F-4B47-BF01-F6D4B2A1B19E}"/>
          </ac:spMkLst>
        </pc:spChg>
        <pc:spChg chg="add del">
          <ac:chgData name="Crystal Carty Maxwell (2028055)" userId="S::2028055@student.uwtsd.ac.uk::56df944f-8fc0-4291-96d5-9e8f5d6a1245" providerId="AD" clId="Web-{CCF7D371-2775-4FBB-B8C5-72C70D3DC141}" dt="2022-03-20T23:09:31.008" v="149"/>
          <ac:spMkLst>
            <pc:docMk/>
            <pc:sldMk cId="2834239774" sldId="257"/>
            <ac:spMk id="41" creationId="{50666DC1-CD27-4874-9484-9D06C59FE4D0}"/>
          </ac:spMkLst>
        </pc:spChg>
        <pc:spChg chg="add del">
          <ac:chgData name="Crystal Carty Maxwell (2028055)" userId="S::2028055@student.uwtsd.ac.uk::56df944f-8fc0-4291-96d5-9e8f5d6a1245" providerId="AD" clId="Web-{CCF7D371-2775-4FBB-B8C5-72C70D3DC141}" dt="2022-03-20T23:09:31.008" v="149"/>
          <ac:spMkLst>
            <pc:docMk/>
            <pc:sldMk cId="2834239774" sldId="257"/>
            <ac:spMk id="43" creationId="{9BB0F8C9-0037-4A50-853D-AFE6B8F7FA03}"/>
          </ac:spMkLst>
        </pc:spChg>
        <pc:spChg chg="add del">
          <ac:chgData name="Crystal Carty Maxwell (2028055)" userId="S::2028055@student.uwtsd.ac.uk::56df944f-8fc0-4291-96d5-9e8f5d6a1245" providerId="AD" clId="Web-{CCF7D371-2775-4FBB-B8C5-72C70D3DC141}" dt="2022-03-20T23:09:31.008" v="149"/>
          <ac:spMkLst>
            <pc:docMk/>
            <pc:sldMk cId="2834239774" sldId="257"/>
            <ac:spMk id="45" creationId="{5FDFDEE5-CD3A-4491-B5B9-1C26CE2D99AE}"/>
          </ac:spMkLst>
        </pc:spChg>
        <pc:spChg chg="add del">
          <ac:chgData name="Crystal Carty Maxwell (2028055)" userId="S::2028055@student.uwtsd.ac.uk::56df944f-8fc0-4291-96d5-9e8f5d6a1245" providerId="AD" clId="Web-{CCF7D371-2775-4FBB-B8C5-72C70D3DC141}" dt="2022-03-20T23:09:37.727" v="151"/>
          <ac:spMkLst>
            <pc:docMk/>
            <pc:sldMk cId="2834239774" sldId="257"/>
            <ac:spMk id="48" creationId="{50666DC1-CD27-4874-9484-9D06C59FE4D0}"/>
          </ac:spMkLst>
        </pc:spChg>
        <pc:spChg chg="add del">
          <ac:chgData name="Crystal Carty Maxwell (2028055)" userId="S::2028055@student.uwtsd.ac.uk::56df944f-8fc0-4291-96d5-9e8f5d6a1245" providerId="AD" clId="Web-{CCF7D371-2775-4FBB-B8C5-72C70D3DC141}" dt="2022-03-20T23:09:37.727" v="151"/>
          <ac:spMkLst>
            <pc:docMk/>
            <pc:sldMk cId="2834239774" sldId="257"/>
            <ac:spMk id="49" creationId="{72EF3F9A-9717-4ACB-A30D-96694842C4F7}"/>
          </ac:spMkLst>
        </pc:spChg>
        <pc:spChg chg="add del">
          <ac:chgData name="Crystal Carty Maxwell (2028055)" userId="S::2028055@student.uwtsd.ac.uk::56df944f-8fc0-4291-96d5-9e8f5d6a1245" providerId="AD" clId="Web-{CCF7D371-2775-4FBB-B8C5-72C70D3DC141}" dt="2022-03-20T23:09:37.727" v="151"/>
          <ac:spMkLst>
            <pc:docMk/>
            <pc:sldMk cId="2834239774" sldId="257"/>
            <ac:spMk id="50" creationId="{F3B1DFE6-8E11-4D80-BE5E-7A4FE3ABE2F2}"/>
          </ac:spMkLst>
        </pc:spChg>
        <pc:spChg chg="add">
          <ac:chgData name="Crystal Carty Maxwell (2028055)" userId="S::2028055@student.uwtsd.ac.uk::56df944f-8fc0-4291-96d5-9e8f5d6a1245" providerId="AD" clId="Web-{CCF7D371-2775-4FBB-B8C5-72C70D3DC141}" dt="2022-03-20T23:09:37.727" v="152"/>
          <ac:spMkLst>
            <pc:docMk/>
            <pc:sldMk cId="2834239774" sldId="257"/>
            <ac:spMk id="53" creationId="{D279CB98-976B-40EA-81C0-E41C11E7A0E1}"/>
          </ac:spMkLst>
        </pc:spChg>
        <pc:spChg chg="add">
          <ac:chgData name="Crystal Carty Maxwell (2028055)" userId="S::2028055@student.uwtsd.ac.uk::56df944f-8fc0-4291-96d5-9e8f5d6a1245" providerId="AD" clId="Web-{CCF7D371-2775-4FBB-B8C5-72C70D3DC141}" dt="2022-03-20T23:09:37.727" v="152"/>
          <ac:spMkLst>
            <pc:docMk/>
            <pc:sldMk cId="2834239774" sldId="257"/>
            <ac:spMk id="54" creationId="{D10FC428-98F2-41B0-859F-EC3A5A41B8DB}"/>
          </ac:spMkLst>
        </pc:spChg>
        <pc:grpChg chg="add del">
          <ac:chgData name="Crystal Carty Maxwell (2028055)" userId="S::2028055@student.uwtsd.ac.uk::56df944f-8fc0-4291-96d5-9e8f5d6a1245" providerId="AD" clId="Web-{CCF7D371-2775-4FBB-B8C5-72C70D3DC141}" dt="2022-03-20T23:03:54.592" v="145"/>
          <ac:grpSpMkLst>
            <pc:docMk/>
            <pc:sldMk cId="2834239774" sldId="257"/>
            <ac:grpSpMk id="10" creationId="{66003B8D-E959-49DF-AE05-8D410490A104}"/>
          </ac:grpSpMkLst>
        </pc:grpChg>
        <pc:grpChg chg="add del">
          <ac:chgData name="Crystal Carty Maxwell (2028055)" userId="S::2028055@student.uwtsd.ac.uk::56df944f-8fc0-4291-96d5-9e8f5d6a1245" providerId="AD" clId="Web-{CCF7D371-2775-4FBB-B8C5-72C70D3DC141}" dt="2022-03-20T23:03:54.576" v="144"/>
          <ac:grpSpMkLst>
            <pc:docMk/>
            <pc:sldMk cId="2834239774" sldId="257"/>
            <ac:grpSpMk id="29" creationId="{E3392D75-76AA-4065-A012-7E82B563661A}"/>
          </ac:grpSpMkLst>
        </pc:grpChg>
        <pc:grpChg chg="add del">
          <ac:chgData name="Crystal Carty Maxwell (2028055)" userId="S::2028055@student.uwtsd.ac.uk::56df944f-8fc0-4291-96d5-9e8f5d6a1245" providerId="AD" clId="Web-{CCF7D371-2775-4FBB-B8C5-72C70D3DC141}" dt="2022-03-20T23:09:37.727" v="151"/>
          <ac:grpSpMkLst>
            <pc:docMk/>
            <pc:sldMk cId="2834239774" sldId="257"/>
            <ac:grpSpMk id="51" creationId="{3E447206-314C-44A8-8A76-8CA7CFC66D3B}"/>
          </ac:grpSpMkLst>
        </pc:grpChg>
        <pc:picChg chg="add del">
          <ac:chgData name="Crystal Carty Maxwell (2028055)" userId="S::2028055@student.uwtsd.ac.uk::56df944f-8fc0-4291-96d5-9e8f5d6a1245" providerId="AD" clId="Web-{CCF7D371-2775-4FBB-B8C5-72C70D3DC141}" dt="2022-03-20T23:00:13.116" v="85"/>
          <ac:picMkLst>
            <pc:docMk/>
            <pc:sldMk cId="2834239774" sldId="257"/>
            <ac:picMk id="5" creationId="{87CE3D46-261A-6F32-25E0-17D392EA6875}"/>
          </ac:picMkLst>
        </pc:picChg>
        <pc:picChg chg="add del">
          <ac:chgData name="Crystal Carty Maxwell (2028055)" userId="S::2028055@student.uwtsd.ac.uk::56df944f-8fc0-4291-96d5-9e8f5d6a1245" providerId="AD" clId="Web-{CCF7D371-2775-4FBB-B8C5-72C70D3DC141}" dt="2022-03-20T23:03:48.481" v="142"/>
          <ac:picMkLst>
            <pc:docMk/>
            <pc:sldMk cId="2834239774" sldId="257"/>
            <ac:picMk id="20" creationId="{90CE2687-A7CB-7A67-5EE6-E696123D5084}"/>
          </ac:picMkLst>
        </pc:picChg>
        <pc:picChg chg="add mod ord">
          <ac:chgData name="Crystal Carty Maxwell (2028055)" userId="S::2028055@student.uwtsd.ac.uk::56df944f-8fc0-4291-96d5-9e8f5d6a1245" providerId="AD" clId="Web-{CCF7D371-2775-4FBB-B8C5-72C70D3DC141}" dt="2022-03-20T23:09:37.727" v="152"/>
          <ac:picMkLst>
            <pc:docMk/>
            <pc:sldMk cId="2834239774" sldId="257"/>
            <ac:picMk id="35" creationId="{90CE2687-A7CB-7A67-5EE6-E696123D5084}"/>
          </ac:picMkLst>
        </pc:picChg>
      </pc:sldChg>
      <pc:sldChg chg="new">
        <pc:chgData name="Crystal Carty Maxwell (2028055)" userId="S::2028055@student.uwtsd.ac.uk::56df944f-8fc0-4291-96d5-9e8f5d6a1245" providerId="AD" clId="Web-{CCF7D371-2775-4FBB-B8C5-72C70D3DC141}" dt="2022-03-20T23:04:20.311" v="147"/>
        <pc:sldMkLst>
          <pc:docMk/>
          <pc:sldMk cId="3577913231" sldId="258"/>
        </pc:sldMkLst>
      </pc:sldChg>
      <pc:sldMasterChg chg="del delSldLayout">
        <pc:chgData name="Crystal Carty Maxwell (2028055)" userId="S::2028055@student.uwtsd.ac.uk::56df944f-8fc0-4291-96d5-9e8f5d6a1245" providerId="AD" clId="Web-{CCF7D371-2775-4FBB-B8C5-72C70D3DC141}" dt="2022-03-20T22:50:11.364" v="32"/>
        <pc:sldMasterMkLst>
          <pc:docMk/>
          <pc:sldMasterMk cId="2460954070" sldId="2147483660"/>
        </pc:sldMasterMkLst>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2385387890" sldId="2147483661"/>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949138452" sldId="2147483662"/>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2591524520" sldId="2147483663"/>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1203092039" sldId="2147483664"/>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3733172339" sldId="2147483665"/>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3210312558" sldId="2147483666"/>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3146388984" sldId="2147483667"/>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3171841454" sldId="2147483668"/>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1718958274" sldId="2147483669"/>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2202905451" sldId="2147483670"/>
          </pc:sldLayoutMkLst>
        </pc:sldLayoutChg>
        <pc:sldLayoutChg chg="del">
          <pc:chgData name="Crystal Carty Maxwell (2028055)" userId="S::2028055@student.uwtsd.ac.uk::56df944f-8fc0-4291-96d5-9e8f5d6a1245" providerId="AD" clId="Web-{CCF7D371-2775-4FBB-B8C5-72C70D3DC141}" dt="2022-03-20T22:50:11.364" v="32"/>
          <pc:sldLayoutMkLst>
            <pc:docMk/>
            <pc:sldMasterMk cId="2460954070" sldId="2147483660"/>
            <pc:sldLayoutMk cId="3479445657" sldId="2147483671"/>
          </pc:sldLayoutMkLst>
        </pc:sldLayoutChg>
      </pc:sldMasterChg>
      <pc:sldMasterChg chg="add addSldLayout">
        <pc:chgData name="Crystal Carty Maxwell (2028055)" userId="S::2028055@student.uwtsd.ac.uk::56df944f-8fc0-4291-96d5-9e8f5d6a1245" providerId="AD" clId="Web-{CCF7D371-2775-4FBB-B8C5-72C70D3DC141}" dt="2022-03-20T22:50:11.364" v="32"/>
        <pc:sldMasterMkLst>
          <pc:docMk/>
          <pc:sldMasterMk cId="662990863" sldId="2147483685"/>
        </pc:sldMasterMkLst>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1512880667" sldId="2147483674"/>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1165309177" sldId="2147483675"/>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4062291606" sldId="2147483676"/>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87931784" sldId="2147483677"/>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3304153314" sldId="2147483678"/>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902571274" sldId="2147483679"/>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1987893104" sldId="2147483680"/>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3943375414" sldId="2147483681"/>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201711895" sldId="2147483682"/>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3010883136" sldId="2147483683"/>
          </pc:sldLayoutMkLst>
        </pc:sldLayoutChg>
        <pc:sldLayoutChg chg="add">
          <pc:chgData name="Crystal Carty Maxwell (2028055)" userId="S::2028055@student.uwtsd.ac.uk::56df944f-8fc0-4291-96d5-9e8f5d6a1245" providerId="AD" clId="Web-{CCF7D371-2775-4FBB-B8C5-72C70D3DC141}" dt="2022-03-20T22:50:11.364" v="32"/>
          <pc:sldLayoutMkLst>
            <pc:docMk/>
            <pc:sldMasterMk cId="662990863" sldId="2147483685"/>
            <pc:sldLayoutMk cId="1561029458" sldId="2147483684"/>
          </pc:sldLayoutMkLst>
        </pc:sldLayoutChg>
      </pc:sldMasterChg>
    </pc:docChg>
  </pc:docChgLst>
  <pc:docChgLst>
    <pc:chgData name="Crystal Carty Maxwell (2028055)" userId="S::2028055@student.uwtsd.ac.uk::56df944f-8fc0-4291-96d5-9e8f5d6a1245" providerId="AD" clId="Web-{F226F1E9-5C33-6C86-6D28-AB5F07CC5AF4}"/>
    <pc:docChg chg="addSld modSld">
      <pc:chgData name="Crystal Carty Maxwell (2028055)" userId="S::2028055@student.uwtsd.ac.uk::56df944f-8fc0-4291-96d5-9e8f5d6a1245" providerId="AD" clId="Web-{F226F1E9-5C33-6C86-6D28-AB5F07CC5AF4}" dt="2022-04-14T14:30:41.450" v="566" actId="20577"/>
      <pc:docMkLst>
        <pc:docMk/>
      </pc:docMkLst>
      <pc:sldChg chg="modSp">
        <pc:chgData name="Crystal Carty Maxwell (2028055)" userId="S::2028055@student.uwtsd.ac.uk::56df944f-8fc0-4291-96d5-9e8f5d6a1245" providerId="AD" clId="Web-{F226F1E9-5C33-6C86-6D28-AB5F07CC5AF4}" dt="2022-04-14T14:08:33.199" v="35" actId="20577"/>
        <pc:sldMkLst>
          <pc:docMk/>
          <pc:sldMk cId="109857222" sldId="256"/>
        </pc:sldMkLst>
        <pc:spChg chg="mod">
          <ac:chgData name="Crystal Carty Maxwell (2028055)" userId="S::2028055@student.uwtsd.ac.uk::56df944f-8fc0-4291-96d5-9e8f5d6a1245" providerId="AD" clId="Web-{F226F1E9-5C33-6C86-6D28-AB5F07CC5AF4}" dt="2022-04-14T14:08:33.199" v="35" actId="20577"/>
          <ac:spMkLst>
            <pc:docMk/>
            <pc:sldMk cId="109857222" sldId="256"/>
            <ac:spMk id="2" creationId="{00000000-0000-0000-0000-000000000000}"/>
          </ac:spMkLst>
        </pc:spChg>
      </pc:sldChg>
      <pc:sldChg chg="modSp">
        <pc:chgData name="Crystal Carty Maxwell (2028055)" userId="S::2028055@student.uwtsd.ac.uk::56df944f-8fc0-4291-96d5-9e8f5d6a1245" providerId="AD" clId="Web-{F226F1E9-5C33-6C86-6D28-AB5F07CC5AF4}" dt="2022-04-14T13:57:58.511" v="2" actId="20577"/>
        <pc:sldMkLst>
          <pc:docMk/>
          <pc:sldMk cId="2834239774" sldId="257"/>
        </pc:sldMkLst>
        <pc:spChg chg="mod">
          <ac:chgData name="Crystal Carty Maxwell (2028055)" userId="S::2028055@student.uwtsd.ac.uk::56df944f-8fc0-4291-96d5-9e8f5d6a1245" providerId="AD" clId="Web-{F226F1E9-5C33-6C86-6D28-AB5F07CC5AF4}" dt="2022-04-14T13:57:58.511" v="2" actId="20577"/>
          <ac:spMkLst>
            <pc:docMk/>
            <pc:sldMk cId="2834239774" sldId="257"/>
            <ac:spMk id="18" creationId="{A7380318-6001-4311-93CC-949D2584B1E1}"/>
          </ac:spMkLst>
        </pc:spChg>
      </pc:sldChg>
      <pc:sldChg chg="modSp">
        <pc:chgData name="Crystal Carty Maxwell (2028055)" userId="S::2028055@student.uwtsd.ac.uk::56df944f-8fc0-4291-96d5-9e8f5d6a1245" providerId="AD" clId="Web-{F226F1E9-5C33-6C86-6D28-AB5F07CC5AF4}" dt="2022-04-14T14:16:40.054" v="230" actId="20577"/>
        <pc:sldMkLst>
          <pc:docMk/>
          <pc:sldMk cId="3577913231" sldId="258"/>
        </pc:sldMkLst>
        <pc:spChg chg="mod">
          <ac:chgData name="Crystal Carty Maxwell (2028055)" userId="S::2028055@student.uwtsd.ac.uk::56df944f-8fc0-4291-96d5-9e8f5d6a1245" providerId="AD" clId="Web-{F226F1E9-5C33-6C86-6D28-AB5F07CC5AF4}" dt="2022-04-14T14:02:35.659" v="10" actId="20577"/>
          <ac:spMkLst>
            <pc:docMk/>
            <pc:sldMk cId="3577913231" sldId="258"/>
            <ac:spMk id="2" creationId="{0DD7AF84-8FDD-4F35-9FC3-13E9995541B0}"/>
          </ac:spMkLst>
        </pc:spChg>
        <pc:spChg chg="mod">
          <ac:chgData name="Crystal Carty Maxwell (2028055)" userId="S::2028055@student.uwtsd.ac.uk::56df944f-8fc0-4291-96d5-9e8f5d6a1245" providerId="AD" clId="Web-{F226F1E9-5C33-6C86-6D28-AB5F07CC5AF4}" dt="2022-04-14T14:16:40.054" v="230" actId="20577"/>
          <ac:spMkLst>
            <pc:docMk/>
            <pc:sldMk cId="3577913231" sldId="258"/>
            <ac:spMk id="3" creationId="{09117DD9-C485-4EBC-86B5-96F8BC08C877}"/>
          </ac:spMkLst>
        </pc:spChg>
      </pc:sldChg>
      <pc:sldChg chg="modSp new">
        <pc:chgData name="Crystal Carty Maxwell (2028055)" userId="S::2028055@student.uwtsd.ac.uk::56df944f-8fc0-4291-96d5-9e8f5d6a1245" providerId="AD" clId="Web-{F226F1E9-5C33-6C86-6D28-AB5F07CC5AF4}" dt="2022-04-14T14:21:41.312" v="336" actId="20577"/>
        <pc:sldMkLst>
          <pc:docMk/>
          <pc:sldMk cId="2016301066" sldId="259"/>
        </pc:sldMkLst>
        <pc:spChg chg="mod">
          <ac:chgData name="Crystal Carty Maxwell (2028055)" userId="S::2028055@student.uwtsd.ac.uk::56df944f-8fc0-4291-96d5-9e8f5d6a1245" providerId="AD" clId="Web-{F226F1E9-5C33-6C86-6D28-AB5F07CC5AF4}" dt="2022-04-14T14:16:57.914" v="239" actId="20577"/>
          <ac:spMkLst>
            <pc:docMk/>
            <pc:sldMk cId="2016301066" sldId="259"/>
            <ac:spMk id="2" creationId="{D0CA257A-4DD2-4001-85EA-5704D7C8E771}"/>
          </ac:spMkLst>
        </pc:spChg>
        <pc:spChg chg="mod">
          <ac:chgData name="Crystal Carty Maxwell (2028055)" userId="S::2028055@student.uwtsd.ac.uk::56df944f-8fc0-4291-96d5-9e8f5d6a1245" providerId="AD" clId="Web-{F226F1E9-5C33-6C86-6D28-AB5F07CC5AF4}" dt="2022-04-14T14:21:41.312" v="336" actId="20577"/>
          <ac:spMkLst>
            <pc:docMk/>
            <pc:sldMk cId="2016301066" sldId="259"/>
            <ac:spMk id="3" creationId="{555A9FFA-7919-69B8-8F9E-4D94F9A2903B}"/>
          </ac:spMkLst>
        </pc:spChg>
      </pc:sldChg>
      <pc:sldChg chg="modSp new">
        <pc:chgData name="Crystal Carty Maxwell (2028055)" userId="S::2028055@student.uwtsd.ac.uk::56df944f-8fc0-4291-96d5-9e8f5d6a1245" providerId="AD" clId="Web-{F226F1E9-5C33-6C86-6D28-AB5F07CC5AF4}" dt="2022-04-14T14:29:08.932" v="539" actId="20577"/>
        <pc:sldMkLst>
          <pc:docMk/>
          <pc:sldMk cId="3340307144" sldId="260"/>
        </pc:sldMkLst>
        <pc:spChg chg="mod">
          <ac:chgData name="Crystal Carty Maxwell (2028055)" userId="S::2028055@student.uwtsd.ac.uk::56df944f-8fc0-4291-96d5-9e8f5d6a1245" providerId="AD" clId="Web-{F226F1E9-5C33-6C86-6D28-AB5F07CC5AF4}" dt="2022-04-14T14:21:55.062" v="345" actId="20577"/>
          <ac:spMkLst>
            <pc:docMk/>
            <pc:sldMk cId="3340307144" sldId="260"/>
            <ac:spMk id="2" creationId="{9E9007CA-7E43-0550-A735-570DF101002F}"/>
          </ac:spMkLst>
        </pc:spChg>
        <pc:spChg chg="mod">
          <ac:chgData name="Crystal Carty Maxwell (2028055)" userId="S::2028055@student.uwtsd.ac.uk::56df944f-8fc0-4291-96d5-9e8f5d6a1245" providerId="AD" clId="Web-{F226F1E9-5C33-6C86-6D28-AB5F07CC5AF4}" dt="2022-04-14T14:29:08.932" v="539" actId="20577"/>
          <ac:spMkLst>
            <pc:docMk/>
            <pc:sldMk cId="3340307144" sldId="260"/>
            <ac:spMk id="3" creationId="{E17479CA-1B61-35A3-E4A4-44A6B9268F8C}"/>
          </ac:spMkLst>
        </pc:spChg>
      </pc:sldChg>
      <pc:sldChg chg="modSp new">
        <pc:chgData name="Crystal Carty Maxwell (2028055)" userId="S::2028055@student.uwtsd.ac.uk::56df944f-8fc0-4291-96d5-9e8f5d6a1245" providerId="AD" clId="Web-{F226F1E9-5C33-6C86-6D28-AB5F07CC5AF4}" dt="2022-04-14T14:30:41.450" v="566" actId="20577"/>
        <pc:sldMkLst>
          <pc:docMk/>
          <pc:sldMk cId="2984533450" sldId="261"/>
        </pc:sldMkLst>
        <pc:spChg chg="mod">
          <ac:chgData name="Crystal Carty Maxwell (2028055)" userId="S::2028055@student.uwtsd.ac.uk::56df944f-8fc0-4291-96d5-9e8f5d6a1245" providerId="AD" clId="Web-{F226F1E9-5C33-6C86-6D28-AB5F07CC5AF4}" dt="2022-04-14T14:29:20.042" v="545" actId="20577"/>
          <ac:spMkLst>
            <pc:docMk/>
            <pc:sldMk cId="2984533450" sldId="261"/>
            <ac:spMk id="2" creationId="{A95A111B-536A-4579-C2DA-016E59ACA79C}"/>
          </ac:spMkLst>
        </pc:spChg>
        <pc:spChg chg="mod">
          <ac:chgData name="Crystal Carty Maxwell (2028055)" userId="S::2028055@student.uwtsd.ac.uk::56df944f-8fc0-4291-96d5-9e8f5d6a1245" providerId="AD" clId="Web-{F226F1E9-5C33-6C86-6D28-AB5F07CC5AF4}" dt="2022-04-14T14:30:41.450" v="566" actId="20577"/>
          <ac:spMkLst>
            <pc:docMk/>
            <pc:sldMk cId="2984533450" sldId="261"/>
            <ac:spMk id="3" creationId="{36AA2DB4-3A7E-EB23-4034-C410CBFDF6AC}"/>
          </ac:spMkLst>
        </pc:spChg>
      </pc:sldChg>
    </pc:docChg>
  </pc:docChgLst>
  <pc:docChgLst>
    <pc:chgData name="Crystal Carty Maxwell (2028055)" userId="S::2028055@student.uwtsd.ac.uk::56df944f-8fc0-4291-96d5-9e8f5d6a1245" providerId="AD" clId="Web-{2C512B59-AEAA-6DB0-2D11-F4E0C96CFE83}"/>
    <pc:docChg chg="addSld delSld modSld">
      <pc:chgData name="Crystal Carty Maxwell (2028055)" userId="S::2028055@student.uwtsd.ac.uk::56df944f-8fc0-4291-96d5-9e8f5d6a1245" providerId="AD" clId="Web-{2C512B59-AEAA-6DB0-2D11-F4E0C96CFE83}" dt="2022-08-15T02:56:58.887" v="39"/>
      <pc:docMkLst>
        <pc:docMk/>
      </pc:docMkLst>
      <pc:sldChg chg="modTransition">
        <pc:chgData name="Crystal Carty Maxwell (2028055)" userId="S::2028055@student.uwtsd.ac.uk::56df944f-8fc0-4291-96d5-9e8f5d6a1245" providerId="AD" clId="Web-{2C512B59-AEAA-6DB0-2D11-F4E0C96CFE83}" dt="2022-08-15T02:55:08.009" v="28"/>
        <pc:sldMkLst>
          <pc:docMk/>
          <pc:sldMk cId="109857222" sldId="256"/>
        </pc:sldMkLst>
      </pc:sldChg>
      <pc:sldChg chg="modSp modTransition">
        <pc:chgData name="Crystal Carty Maxwell (2028055)" userId="S::2028055@student.uwtsd.ac.uk::56df944f-8fc0-4291-96d5-9e8f5d6a1245" providerId="AD" clId="Web-{2C512B59-AEAA-6DB0-2D11-F4E0C96CFE83}" dt="2022-08-15T02:55:29.791" v="30"/>
        <pc:sldMkLst>
          <pc:docMk/>
          <pc:sldMk cId="2834239774" sldId="257"/>
        </pc:sldMkLst>
        <pc:spChg chg="mod">
          <ac:chgData name="Crystal Carty Maxwell (2028055)" userId="S::2028055@student.uwtsd.ac.uk::56df944f-8fc0-4291-96d5-9e8f5d6a1245" providerId="AD" clId="Web-{2C512B59-AEAA-6DB0-2D11-F4E0C96CFE83}" dt="2022-08-15T02:34:14.561" v="0" actId="1076"/>
          <ac:spMkLst>
            <pc:docMk/>
            <pc:sldMk cId="2834239774" sldId="257"/>
            <ac:spMk id="2" creationId="{79CEF536-2909-4559-9B78-340C7EC679C7}"/>
          </ac:spMkLst>
        </pc:spChg>
        <pc:spChg chg="mod">
          <ac:chgData name="Crystal Carty Maxwell (2028055)" userId="S::2028055@student.uwtsd.ac.uk::56df944f-8fc0-4291-96d5-9e8f5d6a1245" providerId="AD" clId="Web-{2C512B59-AEAA-6DB0-2D11-F4E0C96CFE83}" dt="2022-08-15T02:36:52.237" v="4" actId="20577"/>
          <ac:spMkLst>
            <pc:docMk/>
            <pc:sldMk cId="2834239774" sldId="257"/>
            <ac:spMk id="18" creationId="{A7380318-6001-4311-93CC-949D2584B1E1}"/>
          </ac:spMkLst>
        </pc:spChg>
        <pc:picChg chg="mod">
          <ac:chgData name="Crystal Carty Maxwell (2028055)" userId="S::2028055@student.uwtsd.ac.uk::56df944f-8fc0-4291-96d5-9e8f5d6a1245" providerId="AD" clId="Web-{2C512B59-AEAA-6DB0-2D11-F4E0C96CFE83}" dt="2022-08-15T02:34:25.499" v="2" actId="14100"/>
          <ac:picMkLst>
            <pc:docMk/>
            <pc:sldMk cId="2834239774" sldId="257"/>
            <ac:picMk id="35" creationId="{90CE2687-A7CB-7A67-5EE6-E696123D5084}"/>
          </ac:picMkLst>
        </pc:picChg>
      </pc:sldChg>
      <pc:sldChg chg="addSp modSp mod setBg">
        <pc:chgData name="Crystal Carty Maxwell (2028055)" userId="S::2028055@student.uwtsd.ac.uk::56df944f-8fc0-4291-96d5-9e8f5d6a1245" providerId="AD" clId="Web-{2C512B59-AEAA-6DB0-2D11-F4E0C96CFE83}" dt="2022-08-15T02:51:36.410" v="25"/>
        <pc:sldMkLst>
          <pc:docMk/>
          <pc:sldMk cId="3340307144" sldId="260"/>
        </pc:sldMkLst>
        <pc:spChg chg="mod">
          <ac:chgData name="Crystal Carty Maxwell (2028055)" userId="S::2028055@student.uwtsd.ac.uk::56df944f-8fc0-4291-96d5-9e8f5d6a1245" providerId="AD" clId="Web-{2C512B59-AEAA-6DB0-2D11-F4E0C96CFE83}" dt="2022-08-15T02:51:36.410" v="25"/>
          <ac:spMkLst>
            <pc:docMk/>
            <pc:sldMk cId="3340307144" sldId="260"/>
            <ac:spMk id="2" creationId="{9E9007CA-7E43-0550-A735-570DF101002F}"/>
          </ac:spMkLst>
        </pc:spChg>
        <pc:spChg chg="mod">
          <ac:chgData name="Crystal Carty Maxwell (2028055)" userId="S::2028055@student.uwtsd.ac.uk::56df944f-8fc0-4291-96d5-9e8f5d6a1245" providerId="AD" clId="Web-{2C512B59-AEAA-6DB0-2D11-F4E0C96CFE83}" dt="2022-08-15T02:51:36.410" v="25"/>
          <ac:spMkLst>
            <pc:docMk/>
            <pc:sldMk cId="3340307144" sldId="260"/>
            <ac:spMk id="3" creationId="{E17479CA-1B61-35A3-E4A4-44A6B9268F8C}"/>
          </ac:spMkLst>
        </pc:spChg>
        <pc:spChg chg="add mod">
          <ac:chgData name="Crystal Carty Maxwell (2028055)" userId="S::2028055@student.uwtsd.ac.uk::56df944f-8fc0-4291-96d5-9e8f5d6a1245" providerId="AD" clId="Web-{2C512B59-AEAA-6DB0-2D11-F4E0C96CFE83}" dt="2022-08-15T02:51:36.410" v="25"/>
          <ac:spMkLst>
            <pc:docMk/>
            <pc:sldMk cId="3340307144" sldId="260"/>
            <ac:spMk id="5" creationId="{37469CA7-A762-1691-E55B-A9D1AC3EBFB7}"/>
          </ac:spMkLst>
        </pc:spChg>
        <pc:spChg chg="add">
          <ac:chgData name="Crystal Carty Maxwell (2028055)" userId="S::2028055@student.uwtsd.ac.uk::56df944f-8fc0-4291-96d5-9e8f5d6a1245" providerId="AD" clId="Web-{2C512B59-AEAA-6DB0-2D11-F4E0C96CFE83}" dt="2022-08-15T02:51:36.410" v="25"/>
          <ac:spMkLst>
            <pc:docMk/>
            <pc:sldMk cId="3340307144" sldId="260"/>
            <ac:spMk id="10" creationId="{6AD30037-67ED-4367-9BE0-45787510BF13}"/>
          </ac:spMkLst>
        </pc:spChg>
        <pc:grpChg chg="add">
          <ac:chgData name="Crystal Carty Maxwell (2028055)" userId="S::2028055@student.uwtsd.ac.uk::56df944f-8fc0-4291-96d5-9e8f5d6a1245" providerId="AD" clId="Web-{2C512B59-AEAA-6DB0-2D11-F4E0C96CFE83}" dt="2022-08-15T02:51:36.410" v="25"/>
          <ac:grpSpMkLst>
            <pc:docMk/>
            <pc:sldMk cId="3340307144" sldId="260"/>
            <ac:grpSpMk id="12" creationId="{50841A4E-5BC1-44B4-83CF-D524E8AEAD64}"/>
          </ac:grpSpMkLst>
        </pc:grpChg>
        <pc:picChg chg="add mod ord">
          <ac:chgData name="Crystal Carty Maxwell (2028055)" userId="S::2028055@student.uwtsd.ac.uk::56df944f-8fc0-4291-96d5-9e8f5d6a1245" providerId="AD" clId="Web-{2C512B59-AEAA-6DB0-2D11-F4E0C96CFE83}" dt="2022-08-15T02:51:36.410" v="25"/>
          <ac:picMkLst>
            <pc:docMk/>
            <pc:sldMk cId="3340307144" sldId="260"/>
            <ac:picMk id="4" creationId="{0C137A1E-CBFA-609C-2A55-ECF191A0A67D}"/>
          </ac:picMkLst>
        </pc:picChg>
      </pc:sldChg>
      <pc:sldChg chg="modTransition">
        <pc:chgData name="Crystal Carty Maxwell (2028055)" userId="S::2028055@student.uwtsd.ac.uk::56df944f-8fc0-4291-96d5-9e8f5d6a1245" providerId="AD" clId="Web-{2C512B59-AEAA-6DB0-2D11-F4E0C96CFE83}" dt="2022-08-15T02:56:58.887" v="39"/>
        <pc:sldMkLst>
          <pc:docMk/>
          <pc:sldMk cId="2984533450" sldId="261"/>
        </pc:sldMkLst>
      </pc:sldChg>
      <pc:sldChg chg="addSp modSp modTransition">
        <pc:chgData name="Crystal Carty Maxwell (2028055)" userId="S::2028055@student.uwtsd.ac.uk::56df944f-8fc0-4291-96d5-9e8f5d6a1245" providerId="AD" clId="Web-{2C512B59-AEAA-6DB0-2D11-F4E0C96CFE83}" dt="2022-08-15T02:56:47.293" v="38"/>
        <pc:sldMkLst>
          <pc:docMk/>
          <pc:sldMk cId="1738338103" sldId="267"/>
        </pc:sldMkLst>
        <pc:spChg chg="add mod">
          <ac:chgData name="Crystal Carty Maxwell (2028055)" userId="S::2028055@student.uwtsd.ac.uk::56df944f-8fc0-4291-96d5-9e8f5d6a1245" providerId="AD" clId="Web-{2C512B59-AEAA-6DB0-2D11-F4E0C96CFE83}" dt="2022-08-15T02:49:43.266" v="18" actId="1076"/>
          <ac:spMkLst>
            <pc:docMk/>
            <pc:sldMk cId="1738338103" sldId="267"/>
            <ac:spMk id="5" creationId="{9ED8914C-D32B-1986-0CF6-B27098FFE289}"/>
          </ac:spMkLst>
        </pc:spChg>
        <pc:picChg chg="add mod">
          <ac:chgData name="Crystal Carty Maxwell (2028055)" userId="S::2028055@student.uwtsd.ac.uk::56df944f-8fc0-4291-96d5-9e8f5d6a1245" providerId="AD" clId="Web-{2C512B59-AEAA-6DB0-2D11-F4E0C96CFE83}" dt="2022-08-15T02:49:23.531" v="17" actId="1076"/>
          <ac:picMkLst>
            <pc:docMk/>
            <pc:sldMk cId="1738338103" sldId="267"/>
            <ac:picMk id="4" creationId="{DAE2FB3E-DCC3-8763-8B60-ACD689B2D173}"/>
          </ac:picMkLst>
        </pc:picChg>
      </pc:sldChg>
      <pc:sldChg chg="addSp delSp modSp mod modTransition setBg">
        <pc:chgData name="Crystal Carty Maxwell (2028055)" userId="S::2028055@student.uwtsd.ac.uk::56df944f-8fc0-4291-96d5-9e8f5d6a1245" providerId="AD" clId="Web-{2C512B59-AEAA-6DB0-2D11-F4E0C96CFE83}" dt="2022-08-15T02:56:01.667" v="34"/>
        <pc:sldMkLst>
          <pc:docMk/>
          <pc:sldMk cId="4263857302" sldId="268"/>
        </pc:sldMkLst>
        <pc:spChg chg="mod">
          <ac:chgData name="Crystal Carty Maxwell (2028055)" userId="S::2028055@student.uwtsd.ac.uk::56df944f-8fc0-4291-96d5-9e8f5d6a1245" providerId="AD" clId="Web-{2C512B59-AEAA-6DB0-2D11-F4E0C96CFE83}" dt="2022-08-15T02:56:01.667" v="34"/>
          <ac:spMkLst>
            <pc:docMk/>
            <pc:sldMk cId="4263857302" sldId="268"/>
            <ac:spMk id="2" creationId="{22ECDC4D-C3D6-A106-4379-540409A3468D}"/>
          </ac:spMkLst>
        </pc:spChg>
        <pc:spChg chg="mod">
          <ac:chgData name="Crystal Carty Maxwell (2028055)" userId="S::2028055@student.uwtsd.ac.uk::56df944f-8fc0-4291-96d5-9e8f5d6a1245" providerId="AD" clId="Web-{2C512B59-AEAA-6DB0-2D11-F4E0C96CFE83}" dt="2022-08-15T02:56:01.667" v="34"/>
          <ac:spMkLst>
            <pc:docMk/>
            <pc:sldMk cId="4263857302" sldId="268"/>
            <ac:spMk id="5" creationId="{CAB2689A-FDDF-A51D-D26B-E7E1D572AA78}"/>
          </ac:spMkLst>
        </pc:spChg>
        <pc:spChg chg="add del">
          <ac:chgData name="Crystal Carty Maxwell (2028055)" userId="S::2028055@student.uwtsd.ac.uk::56df944f-8fc0-4291-96d5-9e8f5d6a1245" providerId="AD" clId="Web-{2C512B59-AEAA-6DB0-2D11-F4E0C96CFE83}" dt="2022-08-15T02:56:01.651" v="33"/>
          <ac:spMkLst>
            <pc:docMk/>
            <pc:sldMk cId="4263857302" sldId="268"/>
            <ac:spMk id="18" creationId="{A6073935-E043-4801-AF06-06093A9145F7}"/>
          </ac:spMkLst>
        </pc:spChg>
        <pc:spChg chg="add del">
          <ac:chgData name="Crystal Carty Maxwell (2028055)" userId="S::2028055@student.uwtsd.ac.uk::56df944f-8fc0-4291-96d5-9e8f5d6a1245" providerId="AD" clId="Web-{2C512B59-AEAA-6DB0-2D11-F4E0C96CFE83}" dt="2022-08-15T02:56:01.651" v="33"/>
          <ac:spMkLst>
            <pc:docMk/>
            <pc:sldMk cId="4263857302" sldId="268"/>
            <ac:spMk id="28" creationId="{8D6B9972-4A81-4223-9901-0E559A1D5E59}"/>
          </ac:spMkLst>
        </pc:spChg>
        <pc:grpChg chg="add del">
          <ac:chgData name="Crystal Carty Maxwell (2028055)" userId="S::2028055@student.uwtsd.ac.uk::56df944f-8fc0-4291-96d5-9e8f5d6a1245" providerId="AD" clId="Web-{2C512B59-AEAA-6DB0-2D11-F4E0C96CFE83}" dt="2022-08-15T02:56:01.651" v="33"/>
          <ac:grpSpMkLst>
            <pc:docMk/>
            <pc:sldMk cId="4263857302" sldId="268"/>
            <ac:grpSpMk id="8" creationId="{C616B3DC-C165-433D-9187-62DCC0E317D3}"/>
          </ac:grpSpMkLst>
        </pc:grpChg>
        <pc:grpChg chg="add del">
          <ac:chgData name="Crystal Carty Maxwell (2028055)" userId="S::2028055@student.uwtsd.ac.uk::56df944f-8fc0-4291-96d5-9e8f5d6a1245" providerId="AD" clId="Web-{2C512B59-AEAA-6DB0-2D11-F4E0C96CFE83}" dt="2022-08-15T02:56:01.651" v="33"/>
          <ac:grpSpMkLst>
            <pc:docMk/>
            <pc:sldMk cId="4263857302" sldId="268"/>
            <ac:grpSpMk id="20" creationId="{8AC26FF4-D6F9-4A94-A837-D051A101EDD3}"/>
          </ac:grpSpMkLst>
        </pc:grpChg>
        <pc:grpChg chg="add">
          <ac:chgData name="Crystal Carty Maxwell (2028055)" userId="S::2028055@student.uwtsd.ac.uk::56df944f-8fc0-4291-96d5-9e8f5d6a1245" providerId="AD" clId="Web-{2C512B59-AEAA-6DB0-2D11-F4E0C96CFE83}" dt="2022-08-15T02:56:01.667" v="34"/>
          <ac:grpSpMkLst>
            <pc:docMk/>
            <pc:sldMk cId="4263857302" sldId="268"/>
            <ac:grpSpMk id="36" creationId="{08F94D66-27EC-4CB8-8226-D7F41C161863}"/>
          </ac:grpSpMkLst>
        </pc:grpChg>
        <pc:picChg chg="mod ord">
          <ac:chgData name="Crystal Carty Maxwell (2028055)" userId="S::2028055@student.uwtsd.ac.uk::56df944f-8fc0-4291-96d5-9e8f5d6a1245" providerId="AD" clId="Web-{2C512B59-AEAA-6DB0-2D11-F4E0C96CFE83}" dt="2022-08-15T02:56:01.667" v="34"/>
          <ac:picMkLst>
            <pc:docMk/>
            <pc:sldMk cId="4263857302" sldId="268"/>
            <ac:picMk id="4" creationId="{D2E55929-FD4E-6686-E5B3-BCA8B4E863A6}"/>
          </ac:picMkLst>
        </pc:picChg>
      </pc:sldChg>
      <pc:sldChg chg="addSp modSp mod modTransition setBg">
        <pc:chgData name="Crystal Carty Maxwell (2028055)" userId="S::2028055@student.uwtsd.ac.uk::56df944f-8fc0-4291-96d5-9e8f5d6a1245" providerId="AD" clId="Web-{2C512B59-AEAA-6DB0-2D11-F4E0C96CFE83}" dt="2022-08-15T02:56:24.261" v="36"/>
        <pc:sldMkLst>
          <pc:docMk/>
          <pc:sldMk cId="3532262333" sldId="269"/>
        </pc:sldMkLst>
        <pc:spChg chg="mod">
          <ac:chgData name="Crystal Carty Maxwell (2028055)" userId="S::2028055@student.uwtsd.ac.uk::56df944f-8fc0-4291-96d5-9e8f5d6a1245" providerId="AD" clId="Web-{2C512B59-AEAA-6DB0-2D11-F4E0C96CFE83}" dt="2022-08-15T02:56:15.479" v="35"/>
          <ac:spMkLst>
            <pc:docMk/>
            <pc:sldMk cId="3532262333" sldId="269"/>
            <ac:spMk id="2" creationId="{ED209E05-A027-209D-4F2B-C995CC272058}"/>
          </ac:spMkLst>
        </pc:spChg>
        <pc:spChg chg="mod">
          <ac:chgData name="Crystal Carty Maxwell (2028055)" userId="S::2028055@student.uwtsd.ac.uk::56df944f-8fc0-4291-96d5-9e8f5d6a1245" providerId="AD" clId="Web-{2C512B59-AEAA-6DB0-2D11-F4E0C96CFE83}" dt="2022-08-15T02:56:15.479" v="35"/>
          <ac:spMkLst>
            <pc:docMk/>
            <pc:sldMk cId="3532262333" sldId="269"/>
            <ac:spMk id="3" creationId="{719C51F7-6358-0F37-3101-9B1F09BC756A}"/>
          </ac:spMkLst>
        </pc:spChg>
        <pc:spChg chg="add">
          <ac:chgData name="Crystal Carty Maxwell (2028055)" userId="S::2028055@student.uwtsd.ac.uk::56df944f-8fc0-4291-96d5-9e8f5d6a1245" providerId="AD" clId="Web-{2C512B59-AEAA-6DB0-2D11-F4E0C96CFE83}" dt="2022-08-15T02:56:15.479" v="35"/>
          <ac:spMkLst>
            <pc:docMk/>
            <pc:sldMk cId="3532262333" sldId="269"/>
            <ac:spMk id="8" creationId="{24DFAAE7-061D-4086-99EC-872CB305082A}"/>
          </ac:spMkLst>
        </pc:spChg>
        <pc:spChg chg="add">
          <ac:chgData name="Crystal Carty Maxwell (2028055)" userId="S::2028055@student.uwtsd.ac.uk::56df944f-8fc0-4291-96d5-9e8f5d6a1245" providerId="AD" clId="Web-{2C512B59-AEAA-6DB0-2D11-F4E0C96CFE83}" dt="2022-08-15T02:56:15.479" v="35"/>
          <ac:spMkLst>
            <pc:docMk/>
            <pc:sldMk cId="3532262333" sldId="269"/>
            <ac:spMk id="10" creationId="{E7570099-A243-48DD-9EAE-36F4AC095B94}"/>
          </ac:spMkLst>
        </pc:spChg>
        <pc:spChg chg="add">
          <ac:chgData name="Crystal Carty Maxwell (2028055)" userId="S::2028055@student.uwtsd.ac.uk::56df944f-8fc0-4291-96d5-9e8f5d6a1245" providerId="AD" clId="Web-{2C512B59-AEAA-6DB0-2D11-F4E0C96CFE83}" dt="2022-08-15T02:56:15.479" v="35"/>
          <ac:spMkLst>
            <pc:docMk/>
            <pc:sldMk cId="3532262333" sldId="269"/>
            <ac:spMk id="12" creationId="{45E4A74B-6514-424A-ADFA-C232FA6B9018}"/>
          </ac:spMkLst>
        </pc:spChg>
        <pc:spChg chg="add">
          <ac:chgData name="Crystal Carty Maxwell (2028055)" userId="S::2028055@student.uwtsd.ac.uk::56df944f-8fc0-4291-96d5-9e8f5d6a1245" providerId="AD" clId="Web-{2C512B59-AEAA-6DB0-2D11-F4E0C96CFE83}" dt="2022-08-15T02:56:15.479" v="35"/>
          <ac:spMkLst>
            <pc:docMk/>
            <pc:sldMk cId="3532262333" sldId="269"/>
            <ac:spMk id="14" creationId="{F61C5C86-C785-4B92-9F2D-133B8B8C24F5}"/>
          </ac:spMkLst>
        </pc:spChg>
        <pc:spChg chg="add">
          <ac:chgData name="Crystal Carty Maxwell (2028055)" userId="S::2028055@student.uwtsd.ac.uk::56df944f-8fc0-4291-96d5-9e8f5d6a1245" providerId="AD" clId="Web-{2C512B59-AEAA-6DB0-2D11-F4E0C96CFE83}" dt="2022-08-15T02:56:15.479" v="35"/>
          <ac:spMkLst>
            <pc:docMk/>
            <pc:sldMk cId="3532262333" sldId="269"/>
            <ac:spMk id="16" creationId="{954D0BF9-002C-4D3A-A222-C166094A5D1D}"/>
          </ac:spMkLst>
        </pc:spChg>
        <pc:spChg chg="add">
          <ac:chgData name="Crystal Carty Maxwell (2028055)" userId="S::2028055@student.uwtsd.ac.uk::56df944f-8fc0-4291-96d5-9e8f5d6a1245" providerId="AD" clId="Web-{2C512B59-AEAA-6DB0-2D11-F4E0C96CFE83}" dt="2022-08-15T02:56:15.479" v="35"/>
          <ac:spMkLst>
            <pc:docMk/>
            <pc:sldMk cId="3532262333" sldId="269"/>
            <ac:spMk id="18" creationId="{6080EB6E-D69F-43B1-91EC-75C303342580}"/>
          </ac:spMkLst>
        </pc:spChg>
        <pc:spChg chg="add">
          <ac:chgData name="Crystal Carty Maxwell (2028055)" userId="S::2028055@student.uwtsd.ac.uk::56df944f-8fc0-4291-96d5-9e8f5d6a1245" providerId="AD" clId="Web-{2C512B59-AEAA-6DB0-2D11-F4E0C96CFE83}" dt="2022-08-15T02:56:15.479" v="35"/>
          <ac:spMkLst>
            <pc:docMk/>
            <pc:sldMk cId="3532262333" sldId="269"/>
            <ac:spMk id="20" creationId="{21BA816A-EE68-4A96-BA05-73303B2F4FE7}"/>
          </ac:spMkLst>
        </pc:spChg>
        <pc:spChg chg="add">
          <ac:chgData name="Crystal Carty Maxwell (2028055)" userId="S::2028055@student.uwtsd.ac.uk::56df944f-8fc0-4291-96d5-9e8f5d6a1245" providerId="AD" clId="Web-{2C512B59-AEAA-6DB0-2D11-F4E0C96CFE83}" dt="2022-08-15T02:56:15.479" v="35"/>
          <ac:spMkLst>
            <pc:docMk/>
            <pc:sldMk cId="3532262333" sldId="269"/>
            <ac:spMk id="22" creationId="{22A94CDB-5D63-4C75-9CB6-6C18CDF372F0}"/>
          </ac:spMkLst>
        </pc:spChg>
      </pc:sldChg>
      <pc:sldChg chg="new del">
        <pc:chgData name="Crystal Carty Maxwell (2028055)" userId="S::2028055@student.uwtsd.ac.uk::56df944f-8fc0-4291-96d5-9e8f5d6a1245" providerId="AD" clId="Web-{2C512B59-AEAA-6DB0-2D11-F4E0C96CFE83}" dt="2022-08-15T02:52:39.802" v="27"/>
        <pc:sldMkLst>
          <pc:docMk/>
          <pc:sldMk cId="3202998258" sldId="270"/>
        </pc:sldMkLst>
      </pc:sldChg>
    </pc:docChg>
  </pc:docChgLst>
  <pc:docChgLst>
    <pc:chgData name="Crystal Carty Maxwell (2028055)" userId="S::2028055@student.uwtsd.ac.uk::56df944f-8fc0-4291-96d5-9e8f5d6a1245" providerId="AD" clId="Web-{9B4F67F1-7D4F-4011-AF39-755B3D4C11E5}"/>
    <pc:docChg chg="addSld delSld modSld">
      <pc:chgData name="Crystal Carty Maxwell (2028055)" userId="S::2028055@student.uwtsd.ac.uk::56df944f-8fc0-4291-96d5-9e8f5d6a1245" providerId="AD" clId="Web-{9B4F67F1-7D4F-4011-AF39-755B3D4C11E5}" dt="2022-08-14T19:12:20.826" v="1450" actId="20577"/>
      <pc:docMkLst>
        <pc:docMk/>
      </pc:docMkLst>
      <pc:sldChg chg="modSp">
        <pc:chgData name="Crystal Carty Maxwell (2028055)" userId="S::2028055@student.uwtsd.ac.uk::56df944f-8fc0-4291-96d5-9e8f5d6a1245" providerId="AD" clId="Web-{9B4F67F1-7D4F-4011-AF39-755B3D4C11E5}" dt="2022-08-14T18:26:10.144" v="508" actId="20577"/>
        <pc:sldMkLst>
          <pc:docMk/>
          <pc:sldMk cId="109857222" sldId="256"/>
        </pc:sldMkLst>
        <pc:spChg chg="mod">
          <ac:chgData name="Crystal Carty Maxwell (2028055)" userId="S::2028055@student.uwtsd.ac.uk::56df944f-8fc0-4291-96d5-9e8f5d6a1245" providerId="AD" clId="Web-{9B4F67F1-7D4F-4011-AF39-755B3D4C11E5}" dt="2022-08-14T18:26:10.144" v="508" actId="20577"/>
          <ac:spMkLst>
            <pc:docMk/>
            <pc:sldMk cId="109857222" sldId="256"/>
            <ac:spMk id="2" creationId="{00000000-0000-0000-0000-000000000000}"/>
          </ac:spMkLst>
        </pc:spChg>
      </pc:sldChg>
      <pc:sldChg chg="modSp">
        <pc:chgData name="Crystal Carty Maxwell (2028055)" userId="S::2028055@student.uwtsd.ac.uk::56df944f-8fc0-4291-96d5-9e8f5d6a1245" providerId="AD" clId="Web-{9B4F67F1-7D4F-4011-AF39-755B3D4C11E5}" dt="2022-08-14T18:48:28.412" v="1098" actId="20577"/>
        <pc:sldMkLst>
          <pc:docMk/>
          <pc:sldMk cId="2834239774" sldId="257"/>
        </pc:sldMkLst>
        <pc:spChg chg="mod">
          <ac:chgData name="Crystal Carty Maxwell (2028055)" userId="S::2028055@student.uwtsd.ac.uk::56df944f-8fc0-4291-96d5-9e8f5d6a1245" providerId="AD" clId="Web-{9B4F67F1-7D4F-4011-AF39-755B3D4C11E5}" dt="2022-08-14T16:15:21.216" v="4" actId="20577"/>
          <ac:spMkLst>
            <pc:docMk/>
            <pc:sldMk cId="2834239774" sldId="257"/>
            <ac:spMk id="2" creationId="{79CEF536-2909-4559-9B78-340C7EC679C7}"/>
          </ac:spMkLst>
        </pc:spChg>
        <pc:spChg chg="mod">
          <ac:chgData name="Crystal Carty Maxwell (2028055)" userId="S::2028055@student.uwtsd.ac.uk::56df944f-8fc0-4291-96d5-9e8f5d6a1245" providerId="AD" clId="Web-{9B4F67F1-7D4F-4011-AF39-755B3D4C11E5}" dt="2022-08-14T18:48:28.412" v="1098" actId="20577"/>
          <ac:spMkLst>
            <pc:docMk/>
            <pc:sldMk cId="2834239774" sldId="257"/>
            <ac:spMk id="18" creationId="{A7380318-6001-4311-93CC-949D2584B1E1}"/>
          </ac:spMkLst>
        </pc:spChg>
      </pc:sldChg>
      <pc:sldChg chg="modSp del">
        <pc:chgData name="Crystal Carty Maxwell (2028055)" userId="S::2028055@student.uwtsd.ac.uk::56df944f-8fc0-4291-96d5-9e8f5d6a1245" providerId="AD" clId="Web-{9B4F67F1-7D4F-4011-AF39-755B3D4C11E5}" dt="2022-08-14T18:31:03.713" v="605"/>
        <pc:sldMkLst>
          <pc:docMk/>
          <pc:sldMk cId="3577913231" sldId="258"/>
        </pc:sldMkLst>
        <pc:spChg chg="mod">
          <ac:chgData name="Crystal Carty Maxwell (2028055)" userId="S::2028055@student.uwtsd.ac.uk::56df944f-8fc0-4291-96d5-9e8f5d6a1245" providerId="AD" clId="Web-{9B4F67F1-7D4F-4011-AF39-755B3D4C11E5}" dt="2022-08-14T16:19:18.984" v="34" actId="20577"/>
          <ac:spMkLst>
            <pc:docMk/>
            <pc:sldMk cId="3577913231" sldId="258"/>
            <ac:spMk id="3" creationId="{09117DD9-C485-4EBC-86B5-96F8BC08C877}"/>
          </ac:spMkLst>
        </pc:spChg>
      </pc:sldChg>
      <pc:sldChg chg="del">
        <pc:chgData name="Crystal Carty Maxwell (2028055)" userId="S::2028055@student.uwtsd.ac.uk::56df944f-8fc0-4291-96d5-9e8f5d6a1245" providerId="AD" clId="Web-{9B4F67F1-7D4F-4011-AF39-755B3D4C11E5}" dt="2022-08-14T18:09:59.647" v="402"/>
        <pc:sldMkLst>
          <pc:docMk/>
          <pc:sldMk cId="2016301066" sldId="259"/>
        </pc:sldMkLst>
      </pc:sldChg>
      <pc:sldChg chg="modSp">
        <pc:chgData name="Crystal Carty Maxwell (2028055)" userId="S::2028055@student.uwtsd.ac.uk::56df944f-8fc0-4291-96d5-9e8f5d6a1245" providerId="AD" clId="Web-{9B4F67F1-7D4F-4011-AF39-755B3D4C11E5}" dt="2022-08-14T19:12:20.826" v="1450" actId="20577"/>
        <pc:sldMkLst>
          <pc:docMk/>
          <pc:sldMk cId="3340307144" sldId="260"/>
        </pc:sldMkLst>
        <pc:spChg chg="mod">
          <ac:chgData name="Crystal Carty Maxwell (2028055)" userId="S::2028055@student.uwtsd.ac.uk::56df944f-8fc0-4291-96d5-9e8f5d6a1245" providerId="AD" clId="Web-{9B4F67F1-7D4F-4011-AF39-755B3D4C11E5}" dt="2022-08-14T19:12:20.826" v="1450" actId="20577"/>
          <ac:spMkLst>
            <pc:docMk/>
            <pc:sldMk cId="3340307144" sldId="260"/>
            <ac:spMk id="3" creationId="{E17479CA-1B61-35A3-E4A4-44A6B9268F8C}"/>
          </ac:spMkLst>
        </pc:spChg>
      </pc:sldChg>
      <pc:sldChg chg="new del">
        <pc:chgData name="Crystal Carty Maxwell (2028055)" userId="S::2028055@student.uwtsd.ac.uk::56df944f-8fc0-4291-96d5-9e8f5d6a1245" providerId="AD" clId="Web-{9B4F67F1-7D4F-4011-AF39-755B3D4C11E5}" dt="2022-08-14T18:11:39.962" v="450"/>
        <pc:sldMkLst>
          <pc:docMk/>
          <pc:sldMk cId="870321822" sldId="262"/>
        </pc:sldMkLst>
      </pc:sldChg>
      <pc:sldChg chg="new del">
        <pc:chgData name="Crystal Carty Maxwell (2028055)" userId="S::2028055@student.uwtsd.ac.uk::56df944f-8fc0-4291-96d5-9e8f5d6a1245" providerId="AD" clId="Web-{9B4F67F1-7D4F-4011-AF39-755B3D4C11E5}" dt="2022-08-14T16:29:51.568" v="40"/>
        <pc:sldMkLst>
          <pc:docMk/>
          <pc:sldMk cId="1736506152" sldId="262"/>
        </pc:sldMkLst>
      </pc:sldChg>
      <pc:sldChg chg="new del">
        <pc:chgData name="Crystal Carty Maxwell (2028055)" userId="S::2028055@student.uwtsd.ac.uk::56df944f-8fc0-4291-96d5-9e8f5d6a1245" providerId="AD" clId="Web-{9B4F67F1-7D4F-4011-AF39-755B3D4C11E5}" dt="2022-08-14T16:27:43.011" v="35"/>
        <pc:sldMkLst>
          <pc:docMk/>
          <pc:sldMk cId="2208495465" sldId="262"/>
        </pc:sldMkLst>
      </pc:sldChg>
      <pc:sldChg chg="new del">
        <pc:chgData name="Crystal Carty Maxwell (2028055)" userId="S::2028055@student.uwtsd.ac.uk::56df944f-8fc0-4291-96d5-9e8f5d6a1245" providerId="AD" clId="Web-{9B4F67F1-7D4F-4011-AF39-755B3D4C11E5}" dt="2022-08-14T18:11:42.087" v="451"/>
        <pc:sldMkLst>
          <pc:docMk/>
          <pc:sldMk cId="1556815409" sldId="263"/>
        </pc:sldMkLst>
      </pc:sldChg>
      <pc:sldChg chg="new del">
        <pc:chgData name="Crystal Carty Maxwell (2028055)" userId="S::2028055@student.uwtsd.ac.uk::56df944f-8fc0-4291-96d5-9e8f5d6a1245" providerId="AD" clId="Web-{9B4F67F1-7D4F-4011-AF39-755B3D4C11E5}" dt="2022-08-14T16:29:48.677" v="39"/>
        <pc:sldMkLst>
          <pc:docMk/>
          <pc:sldMk cId="1801861539" sldId="263"/>
        </pc:sldMkLst>
      </pc:sldChg>
      <pc:sldChg chg="new del">
        <pc:chgData name="Crystal Carty Maxwell (2028055)" userId="S::2028055@student.uwtsd.ac.uk::56df944f-8fc0-4291-96d5-9e8f5d6a1245" providerId="AD" clId="Web-{9B4F67F1-7D4F-4011-AF39-755B3D4C11E5}" dt="2022-08-14T16:27:47.746" v="36"/>
        <pc:sldMkLst>
          <pc:docMk/>
          <pc:sldMk cId="4144167185" sldId="263"/>
        </pc:sldMkLst>
      </pc:sldChg>
      <pc:sldChg chg="new del">
        <pc:chgData name="Crystal Carty Maxwell (2028055)" userId="S::2028055@student.uwtsd.ac.uk::56df944f-8fc0-4291-96d5-9e8f5d6a1245" providerId="AD" clId="Web-{9B4F67F1-7D4F-4011-AF39-755B3D4C11E5}" dt="2022-08-14T18:11:43.681" v="452"/>
        <pc:sldMkLst>
          <pc:docMk/>
          <pc:sldMk cId="3802802719" sldId="264"/>
        </pc:sldMkLst>
      </pc:sldChg>
      <pc:sldChg chg="modSp new del">
        <pc:chgData name="Crystal Carty Maxwell (2028055)" userId="S::2028055@student.uwtsd.ac.uk::56df944f-8fc0-4291-96d5-9e8f5d6a1245" providerId="AD" clId="Web-{9B4F67F1-7D4F-4011-AF39-755B3D4C11E5}" dt="2022-08-14T18:27:14.817" v="546"/>
        <pc:sldMkLst>
          <pc:docMk/>
          <pc:sldMk cId="1670316684" sldId="265"/>
        </pc:sldMkLst>
        <pc:spChg chg="mod">
          <ac:chgData name="Crystal Carty Maxwell (2028055)" userId="S::2028055@student.uwtsd.ac.uk::56df944f-8fc0-4291-96d5-9e8f5d6a1245" providerId="AD" clId="Web-{9B4F67F1-7D4F-4011-AF39-755B3D4C11E5}" dt="2022-08-14T18:21:11.149" v="463" actId="20577"/>
          <ac:spMkLst>
            <pc:docMk/>
            <pc:sldMk cId="1670316684" sldId="265"/>
            <ac:spMk id="2" creationId="{EEDED1E8-C59A-F7C9-A7BF-8F6699766957}"/>
          </ac:spMkLst>
        </pc:spChg>
      </pc:sldChg>
      <pc:sldChg chg="modSp new del">
        <pc:chgData name="Crystal Carty Maxwell (2028055)" userId="S::2028055@student.uwtsd.ac.uk::56df944f-8fc0-4291-96d5-9e8f5d6a1245" providerId="AD" clId="Web-{9B4F67F1-7D4F-4011-AF39-755B3D4C11E5}" dt="2022-08-14T18:29:55.196" v="598"/>
        <pc:sldMkLst>
          <pc:docMk/>
          <pc:sldMk cId="4161805126" sldId="266"/>
        </pc:sldMkLst>
        <pc:spChg chg="mod">
          <ac:chgData name="Crystal Carty Maxwell (2028055)" userId="S::2028055@student.uwtsd.ac.uk::56df944f-8fc0-4291-96d5-9e8f5d6a1245" providerId="AD" clId="Web-{9B4F67F1-7D4F-4011-AF39-755B3D4C11E5}" dt="2022-08-14T18:05:49.454" v="283" actId="20577"/>
          <ac:spMkLst>
            <pc:docMk/>
            <pc:sldMk cId="4161805126" sldId="266"/>
            <ac:spMk id="2" creationId="{EADF0873-7BBE-9ACD-8FC6-2AD0FF48C0DD}"/>
          </ac:spMkLst>
        </pc:spChg>
        <pc:spChg chg="mod">
          <ac:chgData name="Crystal Carty Maxwell (2028055)" userId="S::2028055@student.uwtsd.ac.uk::56df944f-8fc0-4291-96d5-9e8f5d6a1245" providerId="AD" clId="Web-{9B4F67F1-7D4F-4011-AF39-755B3D4C11E5}" dt="2022-08-14T18:18:15.971" v="455" actId="20577"/>
          <ac:spMkLst>
            <pc:docMk/>
            <pc:sldMk cId="4161805126" sldId="266"/>
            <ac:spMk id="3" creationId="{0E2493C2-31D3-0122-16C2-0286DD79DBDA}"/>
          </ac:spMkLst>
        </pc:spChg>
      </pc:sldChg>
      <pc:sldChg chg="modSp new">
        <pc:chgData name="Crystal Carty Maxwell (2028055)" userId="S::2028055@student.uwtsd.ac.uk::56df944f-8fc0-4291-96d5-9e8f5d6a1245" providerId="AD" clId="Web-{9B4F67F1-7D4F-4011-AF39-755B3D4C11E5}" dt="2022-08-14T18:55:50.864" v="1235" actId="20577"/>
        <pc:sldMkLst>
          <pc:docMk/>
          <pc:sldMk cId="1738338103" sldId="267"/>
        </pc:sldMkLst>
        <pc:spChg chg="mod">
          <ac:chgData name="Crystal Carty Maxwell (2028055)" userId="S::2028055@student.uwtsd.ac.uk::56df944f-8fc0-4291-96d5-9e8f5d6a1245" providerId="AD" clId="Web-{9B4F67F1-7D4F-4011-AF39-755B3D4C11E5}" dt="2022-08-14T18:08:52.724" v="358" actId="20577"/>
          <ac:spMkLst>
            <pc:docMk/>
            <pc:sldMk cId="1738338103" sldId="267"/>
            <ac:spMk id="2" creationId="{33F03485-050C-A747-E64E-86B7C78D4430}"/>
          </ac:spMkLst>
        </pc:spChg>
        <pc:spChg chg="mod">
          <ac:chgData name="Crystal Carty Maxwell (2028055)" userId="S::2028055@student.uwtsd.ac.uk::56df944f-8fc0-4291-96d5-9e8f5d6a1245" providerId="AD" clId="Web-{9B4F67F1-7D4F-4011-AF39-755B3D4C11E5}" dt="2022-08-14T18:55:50.864" v="1235" actId="20577"/>
          <ac:spMkLst>
            <pc:docMk/>
            <pc:sldMk cId="1738338103" sldId="267"/>
            <ac:spMk id="3" creationId="{ED1B5CF8-CE0F-DB3B-C2EA-5956997F23E5}"/>
          </ac:spMkLst>
        </pc:spChg>
      </pc:sldChg>
      <pc:sldChg chg="new del">
        <pc:chgData name="Crystal Carty Maxwell (2028055)" userId="S::2028055@student.uwtsd.ac.uk::56df944f-8fc0-4291-96d5-9e8f5d6a1245" providerId="AD" clId="Web-{9B4F67F1-7D4F-4011-AF39-755B3D4C11E5}" dt="2022-08-14T18:07:25.691" v="336"/>
        <pc:sldMkLst>
          <pc:docMk/>
          <pc:sldMk cId="3681399325" sldId="267"/>
        </pc:sldMkLst>
      </pc:sldChg>
      <pc:sldChg chg="new del">
        <pc:chgData name="Crystal Carty Maxwell (2028055)" userId="S::2028055@student.uwtsd.ac.uk::56df944f-8fc0-4291-96d5-9e8f5d6a1245" providerId="AD" clId="Web-{9B4F67F1-7D4F-4011-AF39-755B3D4C11E5}" dt="2022-08-14T18:11:37.946" v="449"/>
        <pc:sldMkLst>
          <pc:docMk/>
          <pc:sldMk cId="2536637285" sldId="268"/>
        </pc:sldMkLst>
      </pc:sldChg>
      <pc:sldChg chg="modSp new">
        <pc:chgData name="Crystal Carty Maxwell (2028055)" userId="S::2028055@student.uwtsd.ac.uk::56df944f-8fc0-4291-96d5-9e8f5d6a1245" providerId="AD" clId="Web-{9B4F67F1-7D4F-4011-AF39-755B3D4C11E5}" dt="2022-08-14T18:32:55.965" v="620" actId="20577"/>
        <pc:sldMkLst>
          <pc:docMk/>
          <pc:sldMk cId="4263857302" sldId="268"/>
        </pc:sldMkLst>
        <pc:spChg chg="mod">
          <ac:chgData name="Crystal Carty Maxwell (2028055)" userId="S::2028055@student.uwtsd.ac.uk::56df944f-8fc0-4291-96d5-9e8f5d6a1245" providerId="AD" clId="Web-{9B4F67F1-7D4F-4011-AF39-755B3D4C11E5}" dt="2022-08-14T18:32:55.965" v="620" actId="20577"/>
          <ac:spMkLst>
            <pc:docMk/>
            <pc:sldMk cId="4263857302" sldId="268"/>
            <ac:spMk id="2" creationId="{22ECDC4D-C3D6-A106-4379-540409A3468D}"/>
          </ac:spMkLst>
        </pc:spChg>
      </pc:sldChg>
      <pc:sldChg chg="modSp new">
        <pc:chgData name="Crystal Carty Maxwell (2028055)" userId="S::2028055@student.uwtsd.ac.uk::56df944f-8fc0-4291-96d5-9e8f5d6a1245" providerId="AD" clId="Web-{9B4F67F1-7D4F-4011-AF39-755B3D4C11E5}" dt="2022-08-14T18:46:43.206" v="1095" actId="20577"/>
        <pc:sldMkLst>
          <pc:docMk/>
          <pc:sldMk cId="3532262333" sldId="269"/>
        </pc:sldMkLst>
        <pc:spChg chg="mod">
          <ac:chgData name="Crystal Carty Maxwell (2028055)" userId="S::2028055@student.uwtsd.ac.uk::56df944f-8fc0-4291-96d5-9e8f5d6a1245" providerId="AD" clId="Web-{9B4F67F1-7D4F-4011-AF39-755B3D4C11E5}" dt="2022-08-14T18:29:34.008" v="597" actId="20577"/>
          <ac:spMkLst>
            <pc:docMk/>
            <pc:sldMk cId="3532262333" sldId="269"/>
            <ac:spMk id="2" creationId="{ED209E05-A027-209D-4F2B-C995CC272058}"/>
          </ac:spMkLst>
        </pc:spChg>
        <pc:spChg chg="mod">
          <ac:chgData name="Crystal Carty Maxwell (2028055)" userId="S::2028055@student.uwtsd.ac.uk::56df944f-8fc0-4291-96d5-9e8f5d6a1245" providerId="AD" clId="Web-{9B4F67F1-7D4F-4011-AF39-755B3D4C11E5}" dt="2022-08-14T18:46:43.206" v="1095" actId="20577"/>
          <ac:spMkLst>
            <pc:docMk/>
            <pc:sldMk cId="3532262333" sldId="269"/>
            <ac:spMk id="3" creationId="{719C51F7-6358-0F37-3101-9B1F09BC75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6702B4-B712-4C00-8847-FF292B7B19F8}" type="datetimeFigureOut">
              <a:t>8/14/2022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5AE8F6-ED54-47A6-96CB-413CF44795DE}" type="slidenum">
              <a:t>‹#›</a:t>
            </a:fld>
            <a:endParaRPr lang="en-GB"/>
          </a:p>
        </p:txBody>
      </p:sp>
    </p:spTree>
    <p:extLst>
      <p:ext uri="{BB962C8B-B14F-4D97-AF65-F5344CB8AC3E}">
        <p14:creationId xmlns:p14="http://schemas.microsoft.com/office/powerpoint/2010/main" val="3539381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115AE8F6-ED54-47A6-96CB-413CF44795DE}" type="slidenum">
              <a:t>2</a:t>
            </a:fld>
            <a:endParaRPr lang="en-GB"/>
          </a:p>
        </p:txBody>
      </p:sp>
    </p:spTree>
    <p:extLst>
      <p:ext uri="{BB962C8B-B14F-4D97-AF65-F5344CB8AC3E}">
        <p14:creationId xmlns:p14="http://schemas.microsoft.com/office/powerpoint/2010/main" val="268472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3877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171174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4127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46510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217196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57441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9453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2546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64169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270353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349874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889265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35659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80876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83938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08958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8/14/2022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8627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8/14/2022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675805"/>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englishvirtualcommunity.blogspot.com/2018/07/a-lesson-plan-using-digital-tools.html"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dallasdesignco.com/digital-marketing-tips/"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d/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flate.pbworks.com/w/page/10889545/Teacher%20Materials%20Home" TargetMode="External"/></Relationships>
</file>

<file path=ppt/slides/_rels/slide7.xml.rels><?xml version="1.0" encoding="UTF-8" standalone="yes"?>
<Relationships xmlns="http://schemas.openxmlformats.org/package/2006/relationships"><Relationship Id="rId2" Type="http://schemas.openxmlformats.org/officeDocument/2006/relationships/hyperlink" Target="https://engage.dhsc.gov.uk/digitalpassport/tool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98930" y="814218"/>
            <a:ext cx="5216531" cy="3761257"/>
          </a:xfrm>
        </p:spPr>
        <p:txBody>
          <a:bodyPr anchor="ctr">
            <a:normAutofit fontScale="90000"/>
          </a:bodyPr>
          <a:lstStyle/>
          <a:p>
            <a:pPr>
              <a:lnSpc>
                <a:spcPct val="90000"/>
              </a:lnSpc>
            </a:pPr>
            <a:br>
              <a:rPr lang="en-GB" sz="2800" dirty="0">
                <a:cs typeface="Calibri Light"/>
              </a:rPr>
            </a:br>
            <a:br>
              <a:rPr lang="en-GB" sz="2800" dirty="0">
                <a:cs typeface="Calibri Light"/>
              </a:rPr>
            </a:br>
            <a:r>
              <a:rPr lang="en-GB" sz="2800" dirty="0">
                <a:cs typeface="Calibri Light"/>
              </a:rPr>
              <a:t>Name: Crystal A Carty Maxwell</a:t>
            </a:r>
            <a:br>
              <a:rPr lang="en-GB" sz="2800" dirty="0">
                <a:cs typeface="Calibri Light"/>
              </a:rPr>
            </a:br>
            <a:r>
              <a:rPr lang="en-GB" sz="2800" dirty="0">
                <a:latin typeface="Bahnschrift"/>
                <a:cs typeface="Calibri Light"/>
              </a:rPr>
              <a:t>ID</a:t>
            </a:r>
            <a:r>
              <a:rPr lang="en-GB" sz="2800" dirty="0">
                <a:cs typeface="Calibri Light"/>
              </a:rPr>
              <a:t>: 2028055</a:t>
            </a:r>
            <a:br>
              <a:rPr lang="en-GB" sz="2800" dirty="0">
                <a:cs typeface="Calibri Light"/>
              </a:rPr>
            </a:br>
            <a:r>
              <a:rPr lang="en-GB" sz="2800" dirty="0">
                <a:cs typeface="Calibri Light"/>
              </a:rPr>
              <a:t>Module : Digital Skills</a:t>
            </a:r>
            <a:br>
              <a:rPr lang="en-GB" sz="2800" dirty="0">
                <a:cs typeface="Calibri Light"/>
              </a:rPr>
            </a:br>
            <a:r>
              <a:rPr lang="en-GB" sz="2800" dirty="0">
                <a:cs typeface="Calibri Light"/>
              </a:rPr>
              <a:t>Module Code : BMSW4003</a:t>
            </a:r>
            <a:br>
              <a:rPr lang="en-GB" sz="2800" dirty="0">
                <a:cs typeface="Calibri Light"/>
              </a:rPr>
            </a:br>
            <a:r>
              <a:rPr lang="en-GB" sz="2800" dirty="0">
                <a:cs typeface="Calibri Light"/>
              </a:rPr>
              <a:t>Lecturer : Betsy Jose</a:t>
            </a:r>
            <a:br>
              <a:rPr lang="en-GB" sz="2800" dirty="0">
                <a:cs typeface="Calibri Light"/>
              </a:rPr>
            </a:br>
            <a:br>
              <a:rPr lang="en-GB" sz="2800" dirty="0">
                <a:cs typeface="Calibri Light"/>
              </a:rPr>
            </a:br>
            <a:br>
              <a:rPr lang="en-GB" sz="2800" dirty="0">
                <a:cs typeface="Calibri Light"/>
              </a:rPr>
            </a:br>
            <a:r>
              <a:rPr lang="en-GB" sz="2800" dirty="0">
                <a:cs typeface="Calibri Light"/>
              </a:rPr>
              <a:t> Assignment Title: Presentation- Research proposal </a:t>
            </a:r>
            <a:br>
              <a:rPr lang="en-GB" sz="2800" dirty="0">
                <a:cs typeface="Calibri Light"/>
              </a:rPr>
            </a:br>
            <a:r>
              <a:rPr lang="en-GB" sz="2800" dirty="0">
                <a:cs typeface="Calibri Light"/>
              </a:rPr>
              <a:t>How do we collaborate digitally at UWTSD?</a:t>
            </a:r>
            <a:br>
              <a:rPr lang="en-GB" sz="2800" dirty="0">
                <a:cs typeface="Calibri Light"/>
              </a:rPr>
            </a:br>
            <a:br>
              <a:rPr lang="en-GB" sz="2800" dirty="0">
                <a:cs typeface="Calibri Light"/>
              </a:rPr>
            </a:br>
            <a:br>
              <a:rPr lang="en-GB" sz="2800" dirty="0">
                <a:cs typeface="Calibri Light"/>
              </a:rPr>
            </a:br>
            <a:br>
              <a:rPr lang="en-GB" sz="2800" dirty="0">
                <a:cs typeface="Calibri Light"/>
              </a:rPr>
            </a:br>
            <a:endParaRPr lang="en-GB" sz="5000">
              <a:cs typeface="Calibri Light"/>
            </a:endParaRPr>
          </a:p>
        </p:txBody>
      </p:sp>
      <p:sp>
        <p:nvSpPr>
          <p:cNvPr id="3" name="Subtitle 2"/>
          <p:cNvSpPr>
            <a:spLocks noGrp="1"/>
          </p:cNvSpPr>
          <p:nvPr>
            <p:ph type="subTitle" idx="1"/>
          </p:nvPr>
        </p:nvSpPr>
        <p:spPr>
          <a:xfrm>
            <a:off x="351183" y="4846029"/>
            <a:ext cx="5238584" cy="1370463"/>
          </a:xfrm>
        </p:spPr>
        <p:txBody>
          <a:bodyPr anchor="ctr">
            <a:normAutofit/>
          </a:bodyPr>
          <a:lstStyle/>
          <a:p>
            <a:endParaRPr lang="en-GB"/>
          </a:p>
        </p:txBody>
      </p:sp>
      <p:pic>
        <p:nvPicPr>
          <p:cNvPr id="4" name="Picture 3">
            <a:extLst>
              <a:ext uri="{FF2B5EF4-FFF2-40B4-BE49-F238E27FC236}">
                <a16:creationId xmlns:a16="http://schemas.microsoft.com/office/drawing/2014/main" id="{1C6E4E76-D5C2-9BA8-0830-F3034B7785DB}"/>
              </a:ext>
            </a:extLst>
          </p:cNvPr>
          <p:cNvPicPr>
            <a:picLocks noChangeAspect="1"/>
          </p:cNvPicPr>
          <p:nvPr/>
        </p:nvPicPr>
        <p:blipFill rotWithShape="1">
          <a:blip r:embed="rId2"/>
          <a:srcRect l="40149" r="-3" b="-3"/>
          <a:stretch/>
        </p:blipFill>
        <p:spPr>
          <a:xfrm>
            <a:off x="6095998" y="115018"/>
            <a:ext cx="6096002" cy="6858001"/>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Hexagon 2">
            <a:extLst>
              <a:ext uri="{FF2B5EF4-FFF2-40B4-BE49-F238E27FC236}">
                <a16:creationId xmlns:a16="http://schemas.microsoft.com/office/drawing/2014/main" id="{610B9B47-3289-2817-402D-69A8BE8F6EE6}"/>
              </a:ext>
            </a:extLst>
          </p:cNvPr>
          <p:cNvSpPr/>
          <p:nvPr/>
        </p:nvSpPr>
        <p:spPr>
          <a:xfrm>
            <a:off x="993648" y="2971801"/>
            <a:ext cx="8108829" cy="2659809"/>
          </a:xfrm>
          <a:prstGeom prst="hexagon">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79CEF536-2909-4559-9B78-340C7EC679C7}"/>
              </a:ext>
            </a:extLst>
          </p:cNvPr>
          <p:cNvSpPr>
            <a:spLocks noGrp="1"/>
          </p:cNvSpPr>
          <p:nvPr>
            <p:ph type="title"/>
          </p:nvPr>
        </p:nvSpPr>
        <p:spPr>
          <a:xfrm>
            <a:off x="398288" y="-94951"/>
            <a:ext cx="8212639" cy="2663825"/>
          </a:xfrm>
        </p:spPr>
        <p:txBody>
          <a:bodyPr vert="horz" lIns="91440" tIns="45720" rIns="91440" bIns="45720" rtlCol="0">
            <a:normAutofit/>
          </a:bodyPr>
          <a:lstStyle/>
          <a:p>
            <a:r>
              <a:rPr lang="en-US" sz="4000" dirty="0">
                <a:latin typeface="Arial"/>
                <a:cs typeface="Arial"/>
              </a:rPr>
              <a:t>Introduction</a:t>
            </a:r>
          </a:p>
        </p:txBody>
      </p:sp>
      <p:sp>
        <p:nvSpPr>
          <p:cNvPr id="18" name="Content Placeholder 2">
            <a:extLst>
              <a:ext uri="{FF2B5EF4-FFF2-40B4-BE49-F238E27FC236}">
                <a16:creationId xmlns:a16="http://schemas.microsoft.com/office/drawing/2014/main" id="{A7380318-6001-4311-93CC-949D2584B1E1}"/>
              </a:ext>
            </a:extLst>
          </p:cNvPr>
          <p:cNvSpPr>
            <a:spLocks noGrp="1"/>
          </p:cNvSpPr>
          <p:nvPr>
            <p:ph idx="1"/>
          </p:nvPr>
        </p:nvSpPr>
        <p:spPr>
          <a:xfrm>
            <a:off x="1423129" y="2719770"/>
            <a:ext cx="6512354" cy="2680816"/>
          </a:xfrm>
        </p:spPr>
        <p:txBody>
          <a:bodyPr vert="horz" lIns="91440" tIns="45720" rIns="91440" bIns="45720" rtlCol="0" anchor="ctr">
            <a:normAutofit/>
          </a:bodyPr>
          <a:lstStyle/>
          <a:p>
            <a:endParaRPr lang="en-US" sz="1800" dirty="0">
              <a:ea typeface="+mn-lt"/>
              <a:cs typeface="+mn-lt"/>
            </a:endParaRPr>
          </a:p>
          <a:p>
            <a:r>
              <a:rPr lang="en-US" sz="1800" dirty="0">
                <a:latin typeface="Arial"/>
                <a:ea typeface="+mn-lt"/>
                <a:cs typeface="+mn-lt"/>
              </a:rPr>
              <a:t>' Programs, websites, and other online resources are examples of digital tools</a:t>
            </a:r>
            <a:r>
              <a:rPr lang="en-US" sz="1400" dirty="0">
                <a:latin typeface="Arial"/>
                <a:ea typeface="+mn-lt"/>
                <a:cs typeface="+mn-lt"/>
              </a:rPr>
              <a:t> </a:t>
            </a:r>
            <a:r>
              <a:rPr lang="en-US" sz="1800" dirty="0">
                <a:latin typeface="Arial"/>
                <a:ea typeface="+mn-lt"/>
                <a:cs typeface="+mn-lt"/>
              </a:rPr>
              <a:t>that can facilitate work completion in UWTSD. You can access many of these online without having to download anything, and you can do so both at home and at work.' (</a:t>
            </a:r>
            <a:r>
              <a:rPr lang="en-US" sz="1800" i="1" dirty="0">
                <a:latin typeface="Arial"/>
                <a:ea typeface="+mn-lt"/>
                <a:cs typeface="+mn-lt"/>
              </a:rPr>
              <a:t>Tools: Knowledge of common digital tools and how they can help you do your job</a:t>
            </a:r>
            <a:r>
              <a:rPr lang="en-US" sz="1800" dirty="0">
                <a:latin typeface="Arial"/>
                <a:ea typeface="+mn-lt"/>
                <a:cs typeface="+mn-lt"/>
              </a:rPr>
              <a:t> 2017)</a:t>
            </a:r>
            <a:endParaRPr lang="en-US">
              <a:latin typeface="Arial"/>
            </a:endParaRPr>
          </a:p>
        </p:txBody>
      </p:sp>
      <p:pic>
        <p:nvPicPr>
          <p:cNvPr id="35" name="Picture 19" descr="School and office supplies">
            <a:extLst>
              <a:ext uri="{FF2B5EF4-FFF2-40B4-BE49-F238E27FC236}">
                <a16:creationId xmlns:a16="http://schemas.microsoft.com/office/drawing/2014/main" id="{90CE2687-A7CB-7A67-5EE6-E696123D5084}"/>
              </a:ext>
            </a:extLst>
          </p:cNvPr>
          <p:cNvPicPr>
            <a:picLocks noChangeAspect="1"/>
          </p:cNvPicPr>
          <p:nvPr/>
        </p:nvPicPr>
        <p:blipFill rotWithShape="1">
          <a:blip r:embed="rId3"/>
          <a:srcRect t="29743" b="14077"/>
          <a:stretch/>
        </p:blipFill>
        <p:spPr>
          <a:xfrm rot="16200000">
            <a:off x="8942712" y="251602"/>
            <a:ext cx="3019246" cy="2940171"/>
          </a:xfrm>
          <a:prstGeom prst="rect">
            <a:avLst/>
          </a:prstGeom>
        </p:spPr>
      </p:pic>
    </p:spTree>
    <p:extLst>
      <p:ext uri="{BB962C8B-B14F-4D97-AF65-F5344CB8AC3E}">
        <p14:creationId xmlns:p14="http://schemas.microsoft.com/office/powerpoint/2010/main" val="283423977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6" name="Group 9">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7"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3"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8"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5"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9"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22ECDC4D-C3D6-A106-4379-540409A3468D}"/>
              </a:ext>
            </a:extLst>
          </p:cNvPr>
          <p:cNvSpPr>
            <a:spLocks noGrp="1"/>
          </p:cNvSpPr>
          <p:nvPr>
            <p:ph type="title"/>
          </p:nvPr>
        </p:nvSpPr>
        <p:spPr>
          <a:xfrm>
            <a:off x="4089399" y="4625788"/>
            <a:ext cx="7413623" cy="835217"/>
          </a:xfrm>
        </p:spPr>
        <p:txBody>
          <a:bodyPr vert="horz" lIns="91440" tIns="45720" rIns="91440" bIns="45720" rtlCol="0" anchor="b">
            <a:normAutofit/>
          </a:bodyPr>
          <a:lstStyle/>
          <a:p>
            <a:pPr algn="r">
              <a:lnSpc>
                <a:spcPct val="90000"/>
              </a:lnSpc>
            </a:pPr>
            <a:r>
              <a:rPr lang="en-US" sz="2800"/>
              <a:t>Title -How do we collaborate digitally at UWTSD?</a:t>
            </a:r>
          </a:p>
        </p:txBody>
      </p:sp>
      <p:pic>
        <p:nvPicPr>
          <p:cNvPr id="4" name="Picture 4" descr="Graphical user interface&#10;&#10;Description automatically generated">
            <a:extLst>
              <a:ext uri="{FF2B5EF4-FFF2-40B4-BE49-F238E27FC236}">
                <a16:creationId xmlns:a16="http://schemas.microsoft.com/office/drawing/2014/main" id="{D2E55929-FD4E-6686-E5B3-BCA8B4E863A6}"/>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r="1" b="5153"/>
          <a:stretch/>
        </p:blipFill>
        <p:spPr>
          <a:xfrm>
            <a:off x="3967843" y="608014"/>
            <a:ext cx="7487555" cy="372843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5" name="TextBox 4">
            <a:extLst>
              <a:ext uri="{FF2B5EF4-FFF2-40B4-BE49-F238E27FC236}">
                <a16:creationId xmlns:a16="http://schemas.microsoft.com/office/drawing/2014/main" id="{CAB2689A-FDDF-A51D-D26B-E7E1D572AA78}"/>
              </a:ext>
            </a:extLst>
          </p:cNvPr>
          <p:cNvSpPr txBox="1"/>
          <p:nvPr/>
        </p:nvSpPr>
        <p:spPr>
          <a:xfrm>
            <a:off x="8931951" y="4136397"/>
            <a:ext cx="2523447"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263857302"/>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DFAAE7-061D-4086-99EC-872CB3050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09E05-A027-209D-4F2B-C995CC272058}"/>
              </a:ext>
            </a:extLst>
          </p:cNvPr>
          <p:cNvSpPr>
            <a:spLocks noGrp="1"/>
          </p:cNvSpPr>
          <p:nvPr>
            <p:ph type="title"/>
          </p:nvPr>
        </p:nvSpPr>
        <p:spPr>
          <a:xfrm>
            <a:off x="3854451" y="685800"/>
            <a:ext cx="7648573" cy="1752599"/>
          </a:xfrm>
        </p:spPr>
        <p:txBody>
          <a:bodyPr>
            <a:normAutofit/>
          </a:bodyPr>
          <a:lstStyle/>
          <a:p>
            <a:r>
              <a:rPr lang="en-GB" dirty="0"/>
              <a:t>Which digital tool is most used for collaboration</a:t>
            </a:r>
          </a:p>
        </p:txBody>
      </p:sp>
      <p:sp>
        <p:nvSpPr>
          <p:cNvPr id="10" name="Rectangle 9">
            <a:extLst>
              <a:ext uri="{FF2B5EF4-FFF2-40B4-BE49-F238E27FC236}">
                <a16:creationId xmlns:a16="http://schemas.microsoft.com/office/drawing/2014/main" id="{E7570099-A243-48DD-9EAE-36F4AC095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Freeform 6">
            <a:extLst>
              <a:ext uri="{FF2B5EF4-FFF2-40B4-BE49-F238E27FC236}">
                <a16:creationId xmlns:a16="http://schemas.microsoft.com/office/drawing/2014/main" id="{45E4A74B-6514-424A-ADFA-C232FA6B9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4" name="Freeform 7">
            <a:extLst>
              <a:ext uri="{FF2B5EF4-FFF2-40B4-BE49-F238E27FC236}">
                <a16:creationId xmlns:a16="http://schemas.microsoft.com/office/drawing/2014/main" id="{F61C5C86-C785-4B92-9F2D-133B8B8C2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6" name="Freeform 12">
            <a:extLst>
              <a:ext uri="{FF2B5EF4-FFF2-40B4-BE49-F238E27FC236}">
                <a16:creationId xmlns:a16="http://schemas.microsoft.com/office/drawing/2014/main" id="{954D0BF9-002C-4D3A-A222-C166094A5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8" name="Freeform 13">
            <a:extLst>
              <a:ext uri="{FF2B5EF4-FFF2-40B4-BE49-F238E27FC236}">
                <a16:creationId xmlns:a16="http://schemas.microsoft.com/office/drawing/2014/main" id="{6080EB6E-D69F-43B1-91EC-75C303342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0" name="Freeform: Shape 19">
            <a:extLst>
              <a:ext uri="{FF2B5EF4-FFF2-40B4-BE49-F238E27FC236}">
                <a16:creationId xmlns:a16="http://schemas.microsoft.com/office/drawing/2014/main" id="{21BA816A-EE68-4A96-BA05-73303B2F4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22" name="Freeform 15">
            <a:extLst>
              <a:ext uri="{FF2B5EF4-FFF2-40B4-BE49-F238E27FC236}">
                <a16:creationId xmlns:a16="http://schemas.microsoft.com/office/drawing/2014/main" id="{22A94CDB-5D63-4C75-9CB6-6C18CDF37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sp>
        <p:nvSpPr>
          <p:cNvPr id="3" name="Content Placeholder 2">
            <a:extLst>
              <a:ext uri="{FF2B5EF4-FFF2-40B4-BE49-F238E27FC236}">
                <a16:creationId xmlns:a16="http://schemas.microsoft.com/office/drawing/2014/main" id="{719C51F7-6358-0F37-3101-9B1F09BC756A}"/>
              </a:ext>
            </a:extLst>
          </p:cNvPr>
          <p:cNvSpPr>
            <a:spLocks noGrp="1"/>
          </p:cNvSpPr>
          <p:nvPr>
            <p:ph idx="1"/>
          </p:nvPr>
        </p:nvSpPr>
        <p:spPr>
          <a:xfrm>
            <a:off x="3854451" y="2666999"/>
            <a:ext cx="7648572" cy="3124201"/>
          </a:xfrm>
        </p:spPr>
        <p:txBody>
          <a:bodyPr vert="horz" lIns="91440" tIns="45720" rIns="91440" bIns="45720" rtlCol="0" anchor="t">
            <a:normAutofit/>
          </a:bodyPr>
          <a:lstStyle/>
          <a:p>
            <a:r>
              <a:rPr lang="en-GB" sz="2000">
                <a:latin typeface="Arial"/>
                <a:ea typeface="+mn-lt"/>
                <a:cs typeface="+mn-lt"/>
              </a:rPr>
              <a:t>At the University of Wales Saint Trinity David (UWTSD), Microsoft Word is one of the most common collaborative tools. My research has revealed that most pupils used this tool to aid in the development of strategies for enhancing their reading and writing abilities. Office 365 and other digital products such as Edge are accessible through the Microsoft information technology, which is a digital tool. Regardless of age or ability, this tool is designed to assist users.</a:t>
            </a:r>
          </a:p>
        </p:txBody>
      </p:sp>
    </p:spTree>
    <p:extLst>
      <p:ext uri="{BB962C8B-B14F-4D97-AF65-F5344CB8AC3E}">
        <p14:creationId xmlns:p14="http://schemas.microsoft.com/office/powerpoint/2010/main" val="35322623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3485-050C-A747-E64E-86B7C78D4430}"/>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ED1B5CF8-CE0F-DB3B-C2EA-5956997F23E5}"/>
              </a:ext>
            </a:extLst>
          </p:cNvPr>
          <p:cNvSpPr>
            <a:spLocks noGrp="1"/>
          </p:cNvSpPr>
          <p:nvPr>
            <p:ph idx="1"/>
          </p:nvPr>
        </p:nvSpPr>
        <p:spPr/>
        <p:txBody>
          <a:bodyPr vert="horz" lIns="91440" tIns="45720" rIns="91440" bIns="45720" rtlCol="0" anchor="t">
            <a:normAutofit/>
          </a:bodyPr>
          <a:lstStyle/>
          <a:p>
            <a:r>
              <a:rPr lang="en-GB" dirty="0"/>
              <a:t>What questions I would ask? And who I would ask?</a:t>
            </a:r>
          </a:p>
          <a:p>
            <a:pPr marL="342900" indent="-342900">
              <a:buFont typeface="Wingdings" panose="020B0604020202020204" pitchFamily="34" charset="0"/>
              <a:buChar char="§"/>
            </a:pPr>
            <a:r>
              <a:rPr lang="en-GB" dirty="0"/>
              <a:t>How will the research be conducted?</a:t>
            </a:r>
          </a:p>
          <a:p>
            <a:pPr marL="342900" indent="-342900">
              <a:buFont typeface="Wingdings" panose="020B0604020202020204" pitchFamily="34" charset="0"/>
              <a:buChar char="§"/>
            </a:pPr>
            <a:r>
              <a:rPr lang="en-GB" dirty="0"/>
              <a:t>What methods would be used?</a:t>
            </a:r>
          </a:p>
          <a:p>
            <a:pPr marL="342900" indent="-342900">
              <a:buFont typeface="Wingdings" panose="020B0604020202020204" pitchFamily="34" charset="0"/>
              <a:buChar char="§"/>
            </a:pPr>
            <a:r>
              <a:rPr lang="en-GB" dirty="0"/>
              <a:t>Activities plan to investigate and  complete the proposed method for the project</a:t>
            </a:r>
          </a:p>
        </p:txBody>
      </p:sp>
      <p:pic>
        <p:nvPicPr>
          <p:cNvPr id="4" name="Picture 4" descr="Diagram&#10;&#10;Description automatically generated">
            <a:extLst>
              <a:ext uri="{FF2B5EF4-FFF2-40B4-BE49-F238E27FC236}">
                <a16:creationId xmlns:a16="http://schemas.microsoft.com/office/drawing/2014/main" id="{DAE2FB3E-DCC3-8763-8B60-ACD689B2D17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778815" y="1234656"/>
            <a:ext cx="2743200" cy="1714500"/>
          </a:xfrm>
          <a:prstGeom prst="rect">
            <a:avLst/>
          </a:prstGeom>
        </p:spPr>
      </p:pic>
      <p:sp>
        <p:nvSpPr>
          <p:cNvPr id="5" name="TextBox 4">
            <a:extLst>
              <a:ext uri="{FF2B5EF4-FFF2-40B4-BE49-F238E27FC236}">
                <a16:creationId xmlns:a16="http://schemas.microsoft.com/office/drawing/2014/main" id="{9ED8914C-D32B-1986-0CF6-B27098FFE289}"/>
              </a:ext>
            </a:extLst>
          </p:cNvPr>
          <p:cNvSpPr txBox="1"/>
          <p:nvPr/>
        </p:nvSpPr>
        <p:spPr>
          <a:xfrm>
            <a:off x="8778815" y="3006665"/>
            <a:ext cx="2743200" cy="317500"/>
          </a:xfrm>
          <a:prstGeom prst="rect">
            <a:avLst/>
          </a:prstGeom>
        </p:spPr>
        <p:txBody>
          <a:bodyPr>
            <a:normAutofit fontScale="47500" lnSpcReduction="20000"/>
          </a:bodyPr>
          <a:lstStyle/>
          <a:p>
            <a:r>
              <a:rPr lang="en-US">
                <a:hlinkClick r:id="rId3"/>
              </a:rPr>
              <a:t>This Photo</a:t>
            </a:r>
            <a:r>
              <a:rPr lang="en-US"/>
              <a:t> by Unknown author is licensed under </a:t>
            </a:r>
            <a:r>
              <a:rPr lang="en-US">
                <a:hlinkClick r:id="rId4"/>
              </a:rPr>
              <a:t>CC BY-ND</a:t>
            </a:r>
            <a:r>
              <a:rPr lang="en-US"/>
              <a:t>.</a:t>
            </a:r>
          </a:p>
        </p:txBody>
      </p:sp>
    </p:spTree>
    <p:extLst>
      <p:ext uri="{BB962C8B-B14F-4D97-AF65-F5344CB8AC3E}">
        <p14:creationId xmlns:p14="http://schemas.microsoft.com/office/powerpoint/2010/main" val="1738338103"/>
      </p:ext>
    </p:extLst>
  </p:cSld>
  <p:clrMapOvr>
    <a:masterClrMapping/>
  </p:clrMapOvr>
  <p:transition spd="slow">
    <p:randomBar dir="vert"/>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0C137A1E-CBFA-609C-2A55-ECF191A0A67D}"/>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2178" r="13790" b="1"/>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12" name="Group 1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1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E9007CA-7E43-0550-A735-570DF101002F}"/>
              </a:ext>
            </a:extLst>
          </p:cNvPr>
          <p:cNvSpPr>
            <a:spLocks noGrp="1"/>
          </p:cNvSpPr>
          <p:nvPr>
            <p:ph type="title"/>
          </p:nvPr>
        </p:nvSpPr>
        <p:spPr>
          <a:xfrm>
            <a:off x="972080" y="685800"/>
            <a:ext cx="5260680" cy="1752599"/>
          </a:xfrm>
        </p:spPr>
        <p:txBody>
          <a:bodyPr>
            <a:normAutofit/>
          </a:bodyPr>
          <a:lstStyle/>
          <a:p>
            <a:pPr algn="l"/>
            <a:r>
              <a:rPr lang="en-GB" dirty="0"/>
              <a:t>Hypothesis </a:t>
            </a:r>
            <a:endParaRPr lang="en-GB"/>
          </a:p>
        </p:txBody>
      </p:sp>
      <p:sp>
        <p:nvSpPr>
          <p:cNvPr id="3" name="Content Placeholder 2">
            <a:extLst>
              <a:ext uri="{FF2B5EF4-FFF2-40B4-BE49-F238E27FC236}">
                <a16:creationId xmlns:a16="http://schemas.microsoft.com/office/drawing/2014/main" id="{E17479CA-1B61-35A3-E4A4-44A6B9268F8C}"/>
              </a:ext>
            </a:extLst>
          </p:cNvPr>
          <p:cNvSpPr>
            <a:spLocks noGrp="1"/>
          </p:cNvSpPr>
          <p:nvPr>
            <p:ph idx="1"/>
          </p:nvPr>
        </p:nvSpPr>
        <p:spPr>
          <a:xfrm>
            <a:off x="643468" y="2666999"/>
            <a:ext cx="5260680" cy="3124201"/>
          </a:xfrm>
        </p:spPr>
        <p:txBody>
          <a:bodyPr vert="horz" lIns="91440" tIns="45720" rIns="91440" bIns="45720" rtlCol="0">
            <a:normAutofit/>
          </a:bodyPr>
          <a:lstStyle/>
          <a:p>
            <a:pPr>
              <a:lnSpc>
                <a:spcPct val="90000"/>
              </a:lnSpc>
            </a:pPr>
            <a:r>
              <a:rPr lang="en-GB" sz="1600"/>
              <a:t>Things that I think I will find out</a:t>
            </a:r>
          </a:p>
          <a:p>
            <a:pPr>
              <a:lnSpc>
                <a:spcPct val="90000"/>
              </a:lnSpc>
            </a:pPr>
            <a:r>
              <a:rPr lang="en-GB" sz="1600"/>
              <a:t>The research requires a comprehensive understanding about digital tools used in the university of UWTSD</a:t>
            </a:r>
          </a:p>
          <a:p>
            <a:pPr>
              <a:lnSpc>
                <a:spcPct val="90000"/>
              </a:lnSpc>
            </a:pPr>
            <a:r>
              <a:rPr lang="en-GB" sz="1600"/>
              <a:t>With the digital skills working would be easier as certain digital skills such as "learning</a:t>
            </a:r>
            <a:r>
              <a:rPr lang="en-GB" sz="1600">
                <a:ea typeface="+mn-lt"/>
                <a:cs typeface="+mn-lt"/>
              </a:rPr>
              <a:t> how to use and </a:t>
            </a:r>
            <a:r>
              <a:rPr lang="en-GB" sz="1600">
                <a:latin typeface="Avenir Next LT Pro"/>
                <a:ea typeface="+mn-lt"/>
                <a:cs typeface="+mn-lt"/>
              </a:rPr>
              <a:t>adapt the</a:t>
            </a:r>
            <a:r>
              <a:rPr lang="en-GB" sz="1600">
                <a:ea typeface="+mn-lt"/>
                <a:cs typeface="+mn-lt"/>
              </a:rPr>
              <a:t> right digital devices</a:t>
            </a:r>
            <a:r>
              <a:rPr lang="en-GB" sz="1600"/>
              <a:t>" would make the job become more achievable. </a:t>
            </a:r>
          </a:p>
          <a:p>
            <a:pPr>
              <a:lnSpc>
                <a:spcPct val="90000"/>
              </a:lnSpc>
            </a:pPr>
            <a:r>
              <a:rPr lang="en-GB" sz="1600"/>
              <a:t>"Finding, reviewing, organising and sharing information effectively" would  be one of the methods used as a better understanding of digital skills that allows you to be more successful when finding information.</a:t>
            </a:r>
          </a:p>
          <a:p>
            <a:pPr>
              <a:lnSpc>
                <a:spcPct val="90000"/>
              </a:lnSpc>
            </a:pPr>
            <a:endParaRPr lang="en-GB" sz="1600"/>
          </a:p>
        </p:txBody>
      </p:sp>
      <p:sp>
        <p:nvSpPr>
          <p:cNvPr id="5" name="TextBox 4">
            <a:extLst>
              <a:ext uri="{FF2B5EF4-FFF2-40B4-BE49-F238E27FC236}">
                <a16:creationId xmlns:a16="http://schemas.microsoft.com/office/drawing/2014/main" id="{37469CA7-A762-1691-E55B-A9D1AC3EBFB7}"/>
              </a:ext>
            </a:extLst>
          </p:cNvPr>
          <p:cNvSpPr txBox="1"/>
          <p:nvPr/>
        </p:nvSpPr>
        <p:spPr>
          <a:xfrm>
            <a:off x="9806412" y="6657945"/>
            <a:ext cx="238558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33403071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A111B-536A-4579-C2DA-016E59ACA79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36AA2DB4-3A7E-EB23-4034-C410CBFDF6AC}"/>
              </a:ext>
            </a:extLst>
          </p:cNvPr>
          <p:cNvSpPr>
            <a:spLocks noGrp="1"/>
          </p:cNvSpPr>
          <p:nvPr>
            <p:ph idx="1"/>
          </p:nvPr>
        </p:nvSpPr>
        <p:spPr/>
        <p:txBody>
          <a:bodyPr vert="horz" lIns="91440" tIns="45720" rIns="91440" bIns="45720" rtlCol="0" anchor="t">
            <a:normAutofit/>
          </a:bodyPr>
          <a:lstStyle/>
          <a:p>
            <a:endParaRPr lang="en-GB" dirty="0"/>
          </a:p>
          <a:p>
            <a:r>
              <a:rPr lang="en-GB" dirty="0">
                <a:ea typeface="+mn-lt"/>
                <a:cs typeface="+mn-lt"/>
              </a:rPr>
              <a:t>Anon, 2017. Tools: Knowledge of common digital tools and how they can help you do your job. </a:t>
            </a:r>
            <a:r>
              <a:rPr lang="en-GB" i="1" dirty="0">
                <a:ea typeface="+mn-lt"/>
                <a:cs typeface="+mn-lt"/>
              </a:rPr>
              <a:t>Digital passport</a:t>
            </a:r>
            <a:r>
              <a:rPr lang="en-GB" dirty="0">
                <a:ea typeface="+mn-lt"/>
                <a:cs typeface="+mn-lt"/>
              </a:rPr>
              <a:t>. Available at: </a:t>
            </a:r>
            <a:r>
              <a:rPr lang="en-GB" dirty="0">
                <a:ea typeface="+mn-lt"/>
                <a:cs typeface="+mn-lt"/>
                <a:hlinkClick r:id="rId2"/>
              </a:rPr>
              <a:t>https://engage.dhsc.gov.uk/digitalpassport/tools/</a:t>
            </a:r>
            <a:r>
              <a:rPr lang="en-GB" dirty="0">
                <a:ea typeface="+mn-lt"/>
                <a:cs typeface="+mn-lt"/>
              </a:rPr>
              <a:t> [Accessed August 15, 2022]. </a:t>
            </a:r>
            <a:endParaRPr lang="en-GB"/>
          </a:p>
          <a:p>
            <a:r>
              <a:rPr lang="en-GB" dirty="0">
                <a:ea typeface="+mn-lt"/>
                <a:cs typeface="+mn-lt"/>
              </a:rPr>
              <a:t>Chapman, N.P. and Chapman, J. (2007) </a:t>
            </a:r>
            <a:r>
              <a:rPr lang="en-GB" i="1" dirty="0">
                <a:ea typeface="+mn-lt"/>
                <a:cs typeface="+mn-lt"/>
              </a:rPr>
              <a:t>Digital media tools</a:t>
            </a:r>
            <a:r>
              <a:rPr lang="en-GB" dirty="0">
                <a:ea typeface="+mn-lt"/>
                <a:cs typeface="+mn-lt"/>
              </a:rPr>
              <a:t>. 3rd ed. Chichester, England ;: John Wiley.</a:t>
            </a:r>
            <a:endParaRPr lang="en-GB"/>
          </a:p>
          <a:p>
            <a:r>
              <a:rPr lang="en-GB" dirty="0"/>
              <a:t>University of bath 12/04/2022</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8453345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1</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  Name: Crystal A Carty Maxwell ID: 2028055 Module : Digital Skills Module Code : BMSW4003 Lecturer : Betsy Jose    Assignment Title: Presentation- Research proposal  How do we collaborate digitally at UWTSD?    </vt:lpstr>
      <vt:lpstr>Introduction</vt:lpstr>
      <vt:lpstr>Title -How do we collaborate digitally at UWTSD?</vt:lpstr>
      <vt:lpstr>Which digital tool is most used for collaboration</vt:lpstr>
      <vt:lpstr>Proposed method</vt:lpstr>
      <vt:lpstr>Hypothesis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693</cp:revision>
  <dcterms:created xsi:type="dcterms:W3CDTF">2022-03-20T22:47:09Z</dcterms:created>
  <dcterms:modified xsi:type="dcterms:W3CDTF">2022-08-15T02:57:05Z</dcterms:modified>
</cp:coreProperties>
</file>