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7"/>
  </p:notesMasterIdLst>
  <p:sldIdLst>
    <p:sldId id="256" r:id="rId2"/>
    <p:sldId id="261" r:id="rId3"/>
    <p:sldId id="260"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D527E-343F-823B-1F6C-2813D22ACEC7}" v="230" dt="2022-02-19T21:38:09.270"/>
    <p1510:client id="{2159B8B0-A8F3-9921-2477-E60FAE076371}" v="567" dt="2022-02-18T16:50:48.054"/>
    <p1510:client id="{357E5DEF-818A-7D21-7A79-4D85A679284C}" v="108" dt="2022-02-18T21:55:54.381"/>
    <p1510:client id="{93B8F200-B108-4540-BF71-EAB3592D8684}" v="48" dt="2022-02-17T20:26:03.324"/>
    <p1510:client id="{97D02E71-6F68-93F4-1CFB-CC46385C696C}" v="1421" dt="2022-02-17T23:28:27.1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chia Khan (2026002)" userId="S::2026002@student.uwtsd.ac.uk::c0329c97-6d50-4bc7-89f8-50c9cbc9eaa2" providerId="AD" clId="Web-{97D02E71-6F68-93F4-1CFB-CC46385C696C}"/>
    <pc:docChg chg="modSld">
      <pc:chgData name="Achia Khan (2026002)" userId="S::2026002@student.uwtsd.ac.uk::c0329c97-6d50-4bc7-89f8-50c9cbc9eaa2" providerId="AD" clId="Web-{97D02E71-6F68-93F4-1CFB-CC46385C696C}" dt="2022-02-17T23:28:27.122" v="1084" actId="20577"/>
      <pc:docMkLst>
        <pc:docMk/>
      </pc:docMkLst>
      <pc:sldChg chg="addSp delSp modSp">
        <pc:chgData name="Achia Khan (2026002)" userId="S::2026002@student.uwtsd.ac.uk::c0329c97-6d50-4bc7-89f8-50c9cbc9eaa2" providerId="AD" clId="Web-{97D02E71-6F68-93F4-1CFB-CC46385C696C}" dt="2022-02-17T22:37:17.674" v="416" actId="20577"/>
        <pc:sldMkLst>
          <pc:docMk/>
          <pc:sldMk cId="109857222" sldId="256"/>
        </pc:sldMkLst>
        <pc:spChg chg="mod">
          <ac:chgData name="Achia Khan (2026002)" userId="S::2026002@student.uwtsd.ac.uk::c0329c97-6d50-4bc7-89f8-50c9cbc9eaa2" providerId="AD" clId="Web-{97D02E71-6F68-93F4-1CFB-CC46385C696C}" dt="2022-02-17T22:36:46.345" v="413"/>
          <ac:spMkLst>
            <pc:docMk/>
            <pc:sldMk cId="109857222" sldId="256"/>
            <ac:spMk id="2" creationId="{00000000-0000-0000-0000-000000000000}"/>
          </ac:spMkLst>
        </pc:spChg>
        <pc:spChg chg="mod ord">
          <ac:chgData name="Achia Khan (2026002)" userId="S::2026002@student.uwtsd.ac.uk::c0329c97-6d50-4bc7-89f8-50c9cbc9eaa2" providerId="AD" clId="Web-{97D02E71-6F68-93F4-1CFB-CC46385C696C}" dt="2022-02-17T22:37:17.674" v="416" actId="20577"/>
          <ac:spMkLst>
            <pc:docMk/>
            <pc:sldMk cId="109857222" sldId="256"/>
            <ac:spMk id="3" creationId="{00000000-0000-0000-0000-000000000000}"/>
          </ac:spMkLst>
        </pc:spChg>
        <pc:spChg chg="del">
          <ac:chgData name="Achia Khan (2026002)" userId="S::2026002@student.uwtsd.ac.uk::c0329c97-6d50-4bc7-89f8-50c9cbc9eaa2" providerId="AD" clId="Web-{97D02E71-6F68-93F4-1CFB-CC46385C696C}" dt="2022-02-17T22:36:46.345" v="413"/>
          <ac:spMkLst>
            <pc:docMk/>
            <pc:sldMk cId="109857222" sldId="256"/>
            <ac:spMk id="10" creationId="{9B37791B-B040-4694-BFDC-8DD132D86E8E}"/>
          </ac:spMkLst>
        </pc:spChg>
        <pc:spChg chg="add">
          <ac:chgData name="Achia Khan (2026002)" userId="S::2026002@student.uwtsd.ac.uk::c0329c97-6d50-4bc7-89f8-50c9cbc9eaa2" providerId="AD" clId="Web-{97D02E71-6F68-93F4-1CFB-CC46385C696C}" dt="2022-02-17T22:36:46.345" v="413"/>
          <ac:spMkLst>
            <pc:docMk/>
            <pc:sldMk cId="109857222" sldId="256"/>
            <ac:spMk id="19" creationId="{B95B9BA8-1D69-4796-85F5-B6D0BD52354B}"/>
          </ac:spMkLst>
        </pc:spChg>
        <pc:spChg chg="add">
          <ac:chgData name="Achia Khan (2026002)" userId="S::2026002@student.uwtsd.ac.uk::c0329c97-6d50-4bc7-89f8-50c9cbc9eaa2" providerId="AD" clId="Web-{97D02E71-6F68-93F4-1CFB-CC46385C696C}" dt="2022-02-17T22:36:46.345" v="413"/>
          <ac:spMkLst>
            <pc:docMk/>
            <pc:sldMk cId="109857222" sldId="256"/>
            <ac:spMk id="21" creationId="{340822D1-9EEA-4ECF-9360-D9AF87950D47}"/>
          </ac:spMkLst>
        </pc:spChg>
        <pc:spChg chg="add">
          <ac:chgData name="Achia Khan (2026002)" userId="S::2026002@student.uwtsd.ac.uk::c0329c97-6d50-4bc7-89f8-50c9cbc9eaa2" providerId="AD" clId="Web-{97D02E71-6F68-93F4-1CFB-CC46385C696C}" dt="2022-02-17T22:36:46.345" v="413"/>
          <ac:spMkLst>
            <pc:docMk/>
            <pc:sldMk cId="109857222" sldId="256"/>
            <ac:spMk id="23" creationId="{DC292A62-7F34-4E30-BE04-48164A1DAF7B}"/>
          </ac:spMkLst>
        </pc:spChg>
        <pc:grpChg chg="del">
          <ac:chgData name="Achia Khan (2026002)" userId="S::2026002@student.uwtsd.ac.uk::c0329c97-6d50-4bc7-89f8-50c9cbc9eaa2" providerId="AD" clId="Web-{97D02E71-6F68-93F4-1CFB-CC46385C696C}" dt="2022-02-17T22:36:46.345" v="413"/>
          <ac:grpSpMkLst>
            <pc:docMk/>
            <pc:sldMk cId="109857222" sldId="256"/>
            <ac:grpSpMk id="12" creationId="{564DEED3-BC52-4F15-8426-D33275CB0111}"/>
          </ac:grpSpMkLst>
        </pc:grpChg>
        <pc:picChg chg="mod">
          <ac:chgData name="Achia Khan (2026002)" userId="S::2026002@student.uwtsd.ac.uk::c0329c97-6d50-4bc7-89f8-50c9cbc9eaa2" providerId="AD" clId="Web-{97D02E71-6F68-93F4-1CFB-CC46385C696C}" dt="2022-02-17T22:36:46.345" v="413"/>
          <ac:picMkLst>
            <pc:docMk/>
            <pc:sldMk cId="109857222" sldId="256"/>
            <ac:picMk id="4" creationId="{60FFE282-9150-4729-99D5-1CB4DD1209BB}"/>
          </ac:picMkLst>
        </pc:picChg>
      </pc:sldChg>
      <pc:sldChg chg="modSp modNotes">
        <pc:chgData name="Achia Khan (2026002)" userId="S::2026002@student.uwtsd.ac.uk::c0329c97-6d50-4bc7-89f8-50c9cbc9eaa2" providerId="AD" clId="Web-{97D02E71-6F68-93F4-1CFB-CC46385C696C}" dt="2022-02-17T23:28:27.122" v="1084" actId="20577"/>
        <pc:sldMkLst>
          <pc:docMk/>
          <pc:sldMk cId="3947176605" sldId="258"/>
        </pc:sldMkLst>
        <pc:spChg chg="mod">
          <ac:chgData name="Achia Khan (2026002)" userId="S::2026002@student.uwtsd.ac.uk::c0329c97-6d50-4bc7-89f8-50c9cbc9eaa2" providerId="AD" clId="Web-{97D02E71-6F68-93F4-1CFB-CC46385C696C}" dt="2022-02-17T20:45:23.284" v="25" actId="20577"/>
          <ac:spMkLst>
            <pc:docMk/>
            <pc:sldMk cId="3947176605" sldId="258"/>
            <ac:spMk id="2" creationId="{00000000-0000-0000-0000-000000000000}"/>
          </ac:spMkLst>
        </pc:spChg>
        <pc:spChg chg="mod">
          <ac:chgData name="Achia Khan (2026002)" userId="S::2026002@student.uwtsd.ac.uk::c0329c97-6d50-4bc7-89f8-50c9cbc9eaa2" providerId="AD" clId="Web-{97D02E71-6F68-93F4-1CFB-CC46385C696C}" dt="2022-02-17T23:28:27.122" v="1084" actId="20577"/>
          <ac:spMkLst>
            <pc:docMk/>
            <pc:sldMk cId="3947176605" sldId="258"/>
            <ac:spMk id="3" creationId="{00000000-0000-0000-0000-000000000000}"/>
          </ac:spMkLst>
        </pc:spChg>
      </pc:sldChg>
      <pc:sldChg chg="addSp delSp modSp">
        <pc:chgData name="Achia Khan (2026002)" userId="S::2026002@student.uwtsd.ac.uk::c0329c97-6d50-4bc7-89f8-50c9cbc9eaa2" providerId="AD" clId="Web-{97D02E71-6F68-93F4-1CFB-CC46385C696C}" dt="2022-02-17T23:20:20.067" v="1027" actId="20577"/>
        <pc:sldMkLst>
          <pc:docMk/>
          <pc:sldMk cId="371261248" sldId="259"/>
        </pc:sldMkLst>
        <pc:spChg chg="mod">
          <ac:chgData name="Achia Khan (2026002)" userId="S::2026002@student.uwtsd.ac.uk::c0329c97-6d50-4bc7-89f8-50c9cbc9eaa2" providerId="AD" clId="Web-{97D02E71-6F68-93F4-1CFB-CC46385C696C}" dt="2022-02-17T23:16:03.524" v="1002"/>
          <ac:spMkLst>
            <pc:docMk/>
            <pc:sldMk cId="371261248" sldId="259"/>
            <ac:spMk id="2" creationId="{00000000-0000-0000-0000-000000000000}"/>
          </ac:spMkLst>
        </pc:spChg>
        <pc:spChg chg="del">
          <ac:chgData name="Achia Khan (2026002)" userId="S::2026002@student.uwtsd.ac.uk::c0329c97-6d50-4bc7-89f8-50c9cbc9eaa2" providerId="AD" clId="Web-{97D02E71-6F68-93F4-1CFB-CC46385C696C}" dt="2022-02-17T22:47:37.075" v="534"/>
          <ac:spMkLst>
            <pc:docMk/>
            <pc:sldMk cId="371261248" sldId="259"/>
            <ac:spMk id="3" creationId="{00000000-0000-0000-0000-000000000000}"/>
          </ac:spMkLst>
        </pc:spChg>
        <pc:spChg chg="add mod">
          <ac:chgData name="Achia Khan (2026002)" userId="S::2026002@student.uwtsd.ac.uk::c0329c97-6d50-4bc7-89f8-50c9cbc9eaa2" providerId="AD" clId="Web-{97D02E71-6F68-93F4-1CFB-CC46385C696C}" dt="2022-02-17T23:20:20.067" v="1027" actId="20577"/>
          <ac:spMkLst>
            <pc:docMk/>
            <pc:sldMk cId="371261248" sldId="259"/>
            <ac:spMk id="5" creationId="{50162C59-F807-49F7-BD59-DD0D3A1A2528}"/>
          </ac:spMkLst>
        </pc:spChg>
        <pc:spChg chg="del">
          <ac:chgData name="Achia Khan (2026002)" userId="S::2026002@student.uwtsd.ac.uk::c0329c97-6d50-4bc7-89f8-50c9cbc9eaa2" providerId="AD" clId="Web-{97D02E71-6F68-93F4-1CFB-CC46385C696C}" dt="2022-02-17T23:16:03.524" v="1002"/>
          <ac:spMkLst>
            <pc:docMk/>
            <pc:sldMk cId="371261248" sldId="259"/>
            <ac:spMk id="9" creationId="{B95B9BA8-1D69-4796-85F5-B6D0BD52354B}"/>
          </ac:spMkLst>
        </pc:spChg>
        <pc:spChg chg="del">
          <ac:chgData name="Achia Khan (2026002)" userId="S::2026002@student.uwtsd.ac.uk::c0329c97-6d50-4bc7-89f8-50c9cbc9eaa2" providerId="AD" clId="Web-{97D02E71-6F68-93F4-1CFB-CC46385C696C}" dt="2022-02-17T23:16:03.524" v="1002"/>
          <ac:spMkLst>
            <pc:docMk/>
            <pc:sldMk cId="371261248" sldId="259"/>
            <ac:spMk id="11" creationId="{A9FEAAE4-608F-4DE6-97B4-51573869A30B}"/>
          </ac:spMkLst>
        </pc:spChg>
        <pc:spChg chg="add">
          <ac:chgData name="Achia Khan (2026002)" userId="S::2026002@student.uwtsd.ac.uk::c0329c97-6d50-4bc7-89f8-50c9cbc9eaa2" providerId="AD" clId="Web-{97D02E71-6F68-93F4-1CFB-CC46385C696C}" dt="2022-02-17T23:16:03.524" v="1002"/>
          <ac:spMkLst>
            <pc:docMk/>
            <pc:sldMk cId="371261248" sldId="259"/>
            <ac:spMk id="20" creationId="{B95B9BA8-1D69-4796-85F5-B6D0BD52354B}"/>
          </ac:spMkLst>
        </pc:spChg>
        <pc:grpChg chg="del">
          <ac:chgData name="Achia Khan (2026002)" userId="S::2026002@student.uwtsd.ac.uk::c0329c97-6d50-4bc7-89f8-50c9cbc9eaa2" providerId="AD" clId="Web-{97D02E71-6F68-93F4-1CFB-CC46385C696C}" dt="2022-02-17T23:16:03.524" v="1002"/>
          <ac:grpSpMkLst>
            <pc:docMk/>
            <pc:sldMk cId="371261248" sldId="259"/>
            <ac:grpSpMk id="13" creationId="{1C03C1F1-33AC-4C16-AD56-DD6382C36967}"/>
          </ac:grpSpMkLst>
        </pc:grpChg>
        <pc:grpChg chg="add">
          <ac:chgData name="Achia Khan (2026002)" userId="S::2026002@student.uwtsd.ac.uk::c0329c97-6d50-4bc7-89f8-50c9cbc9eaa2" providerId="AD" clId="Web-{97D02E71-6F68-93F4-1CFB-CC46385C696C}" dt="2022-02-17T23:16:03.524" v="1002"/>
          <ac:grpSpMkLst>
            <pc:docMk/>
            <pc:sldMk cId="371261248" sldId="259"/>
            <ac:grpSpMk id="22" creationId="{EE5D87AC-5CCC-4E1F-8B25-D3A6053029C8}"/>
          </ac:grpSpMkLst>
        </pc:grpChg>
        <pc:picChg chg="add mod ord">
          <ac:chgData name="Achia Khan (2026002)" userId="S::2026002@student.uwtsd.ac.uk::c0329c97-6d50-4bc7-89f8-50c9cbc9eaa2" providerId="AD" clId="Web-{97D02E71-6F68-93F4-1CFB-CC46385C696C}" dt="2022-02-17T23:16:03.524" v="1002"/>
          <ac:picMkLst>
            <pc:docMk/>
            <pc:sldMk cId="371261248" sldId="259"/>
            <ac:picMk id="4" creationId="{62566AF1-3965-47D8-BB46-27C0C82EDFEB}"/>
          </ac:picMkLst>
        </pc:picChg>
      </pc:sldChg>
      <pc:sldChg chg="addSp modSp">
        <pc:chgData name="Achia Khan (2026002)" userId="S::2026002@student.uwtsd.ac.uk::c0329c97-6d50-4bc7-89f8-50c9cbc9eaa2" providerId="AD" clId="Web-{97D02E71-6F68-93F4-1CFB-CC46385C696C}" dt="2022-02-17T23:26:36.394" v="1080" actId="20577"/>
        <pc:sldMkLst>
          <pc:docMk/>
          <pc:sldMk cId="2985310645" sldId="260"/>
        </pc:sldMkLst>
        <pc:spChg chg="mod">
          <ac:chgData name="Achia Khan (2026002)" userId="S::2026002@student.uwtsd.ac.uk::c0329c97-6d50-4bc7-89f8-50c9cbc9eaa2" providerId="AD" clId="Web-{97D02E71-6F68-93F4-1CFB-CC46385C696C}" dt="2022-02-17T23:25:47.955" v="1051" actId="20577"/>
          <ac:spMkLst>
            <pc:docMk/>
            <pc:sldMk cId="2985310645" sldId="260"/>
            <ac:spMk id="2" creationId="{00000000-0000-0000-0000-000000000000}"/>
          </ac:spMkLst>
        </pc:spChg>
        <pc:spChg chg="mod">
          <ac:chgData name="Achia Khan (2026002)" userId="S::2026002@student.uwtsd.ac.uk::c0329c97-6d50-4bc7-89f8-50c9cbc9eaa2" providerId="AD" clId="Web-{97D02E71-6F68-93F4-1CFB-CC46385C696C}" dt="2022-02-17T23:26:14.128" v="1053" actId="20577"/>
          <ac:spMkLst>
            <pc:docMk/>
            <pc:sldMk cId="2985310645" sldId="260"/>
            <ac:spMk id="3" creationId="{00000000-0000-0000-0000-000000000000}"/>
          </ac:spMkLst>
        </pc:spChg>
        <pc:spChg chg="add mod">
          <ac:chgData name="Achia Khan (2026002)" userId="S::2026002@student.uwtsd.ac.uk::c0329c97-6d50-4bc7-89f8-50c9cbc9eaa2" providerId="AD" clId="Web-{97D02E71-6F68-93F4-1CFB-CC46385C696C}" dt="2022-02-17T23:26:36.394" v="1080" actId="20577"/>
          <ac:spMkLst>
            <pc:docMk/>
            <pc:sldMk cId="2985310645" sldId="260"/>
            <ac:spMk id="4" creationId="{837C53F4-BD71-4F6C-B437-712DF8431696}"/>
          </ac:spMkLst>
        </pc:spChg>
      </pc:sldChg>
    </pc:docChg>
  </pc:docChgLst>
  <pc:docChgLst>
    <pc:chgData name="Achia Khan (2026002)" userId="S::2026002@student.uwtsd.ac.uk::c0329c97-6d50-4bc7-89f8-50c9cbc9eaa2" providerId="AD" clId="Web-{93B8F200-B108-4540-BF71-EAB3592D8684}"/>
    <pc:docChg chg="mod addSld modSld addMainMaster delMainMaster">
      <pc:chgData name="Achia Khan (2026002)" userId="S::2026002@student.uwtsd.ac.uk::c0329c97-6d50-4bc7-89f8-50c9cbc9eaa2" providerId="AD" clId="Web-{93B8F200-B108-4540-BF71-EAB3592D8684}" dt="2022-02-17T20:26:32.403" v="48"/>
      <pc:docMkLst>
        <pc:docMk/>
      </pc:docMkLst>
      <pc:sldChg chg="addSp modSp mod setBg modClrScheme chgLayout">
        <pc:chgData name="Achia Khan (2026002)" userId="S::2026002@student.uwtsd.ac.uk::c0329c97-6d50-4bc7-89f8-50c9cbc9eaa2" providerId="AD" clId="Web-{93B8F200-B108-4540-BF71-EAB3592D8684}" dt="2022-02-17T20:26:32.403" v="48"/>
        <pc:sldMkLst>
          <pc:docMk/>
          <pc:sldMk cId="109857222" sldId="256"/>
        </pc:sldMkLst>
        <pc:spChg chg="mod">
          <ac:chgData name="Achia Khan (2026002)" userId="S::2026002@student.uwtsd.ac.uk::c0329c97-6d50-4bc7-89f8-50c9cbc9eaa2" providerId="AD" clId="Web-{93B8F200-B108-4540-BF71-EAB3592D8684}" dt="2022-02-17T20:26:32.403" v="48"/>
          <ac:spMkLst>
            <pc:docMk/>
            <pc:sldMk cId="109857222" sldId="256"/>
            <ac:spMk id="2" creationId="{00000000-0000-0000-0000-000000000000}"/>
          </ac:spMkLst>
        </pc:spChg>
        <pc:spChg chg="mod">
          <ac:chgData name="Achia Khan (2026002)" userId="S::2026002@student.uwtsd.ac.uk::c0329c97-6d50-4bc7-89f8-50c9cbc9eaa2" providerId="AD" clId="Web-{93B8F200-B108-4540-BF71-EAB3592D8684}" dt="2022-02-17T20:26:32.403" v="48"/>
          <ac:spMkLst>
            <pc:docMk/>
            <pc:sldMk cId="109857222" sldId="256"/>
            <ac:spMk id="3" creationId="{00000000-0000-0000-0000-000000000000}"/>
          </ac:spMkLst>
        </pc:spChg>
        <pc:spChg chg="add">
          <ac:chgData name="Achia Khan (2026002)" userId="S::2026002@student.uwtsd.ac.uk::c0329c97-6d50-4bc7-89f8-50c9cbc9eaa2" providerId="AD" clId="Web-{93B8F200-B108-4540-BF71-EAB3592D8684}" dt="2022-02-17T20:26:32.403" v="48"/>
          <ac:spMkLst>
            <pc:docMk/>
            <pc:sldMk cId="109857222" sldId="256"/>
            <ac:spMk id="10" creationId="{9B37791B-B040-4694-BFDC-8DD132D86E8E}"/>
          </ac:spMkLst>
        </pc:spChg>
        <pc:grpChg chg="add">
          <ac:chgData name="Achia Khan (2026002)" userId="S::2026002@student.uwtsd.ac.uk::c0329c97-6d50-4bc7-89f8-50c9cbc9eaa2" providerId="AD" clId="Web-{93B8F200-B108-4540-BF71-EAB3592D8684}" dt="2022-02-17T20:26:32.403" v="48"/>
          <ac:grpSpMkLst>
            <pc:docMk/>
            <pc:sldMk cId="109857222" sldId="256"/>
            <ac:grpSpMk id="12" creationId="{564DEED3-BC52-4F15-8426-D33275CB0111}"/>
          </ac:grpSpMkLst>
        </pc:grpChg>
        <pc:picChg chg="add">
          <ac:chgData name="Achia Khan (2026002)" userId="S::2026002@student.uwtsd.ac.uk::c0329c97-6d50-4bc7-89f8-50c9cbc9eaa2" providerId="AD" clId="Web-{93B8F200-B108-4540-BF71-EAB3592D8684}" dt="2022-02-17T20:26:32.403" v="48"/>
          <ac:picMkLst>
            <pc:docMk/>
            <pc:sldMk cId="109857222" sldId="256"/>
            <ac:picMk id="4" creationId="{60FFE282-9150-4729-99D5-1CB4DD1209BB}"/>
          </ac:picMkLst>
        </pc:picChg>
      </pc:sldChg>
      <pc:sldChg chg="add">
        <pc:chgData name="Achia Khan (2026002)" userId="S::2026002@student.uwtsd.ac.uk::c0329c97-6d50-4bc7-89f8-50c9cbc9eaa2" providerId="AD" clId="Web-{93B8F200-B108-4540-BF71-EAB3592D8684}" dt="2022-02-17T20:26:32.403" v="48"/>
        <pc:sldMkLst>
          <pc:docMk/>
          <pc:sldMk cId="3947176605" sldId="258"/>
        </pc:sldMkLst>
      </pc:sldChg>
      <pc:sldChg chg="add">
        <pc:chgData name="Achia Khan (2026002)" userId="S::2026002@student.uwtsd.ac.uk::c0329c97-6d50-4bc7-89f8-50c9cbc9eaa2" providerId="AD" clId="Web-{93B8F200-B108-4540-BF71-EAB3592D8684}" dt="2022-02-17T20:26:32.403" v="48"/>
        <pc:sldMkLst>
          <pc:docMk/>
          <pc:sldMk cId="371261248" sldId="259"/>
        </pc:sldMkLst>
      </pc:sldChg>
      <pc:sldChg chg="add">
        <pc:chgData name="Achia Khan (2026002)" userId="S::2026002@student.uwtsd.ac.uk::c0329c97-6d50-4bc7-89f8-50c9cbc9eaa2" providerId="AD" clId="Web-{93B8F200-B108-4540-BF71-EAB3592D8684}" dt="2022-02-17T20:26:32.403" v="48"/>
        <pc:sldMkLst>
          <pc:docMk/>
          <pc:sldMk cId="2985310645" sldId="260"/>
        </pc:sldMkLst>
      </pc:sldChg>
      <pc:sldMasterChg chg="del delSldLayout">
        <pc:chgData name="Achia Khan (2026002)" userId="S::2026002@student.uwtsd.ac.uk::c0329c97-6d50-4bc7-89f8-50c9cbc9eaa2" providerId="AD" clId="Web-{93B8F200-B108-4540-BF71-EAB3592D8684}" dt="2022-02-17T20:26:32.403" v="48"/>
        <pc:sldMasterMkLst>
          <pc:docMk/>
          <pc:sldMasterMk cId="2460954070" sldId="2147483660"/>
        </pc:sldMasterMkLst>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2385387890" sldId="2147483661"/>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949138452" sldId="2147483662"/>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2591524520" sldId="2147483663"/>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1203092039" sldId="2147483664"/>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3733172339" sldId="2147483665"/>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3210312558" sldId="2147483666"/>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3146388984" sldId="2147483667"/>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3171841454" sldId="2147483668"/>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1718958274" sldId="2147483669"/>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2202905451" sldId="2147483670"/>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3479445657" sldId="2147483671"/>
          </pc:sldLayoutMkLst>
        </pc:sldLayoutChg>
      </pc:sldMasterChg>
      <pc:sldMasterChg chg="add replId addSldLayout">
        <pc:chgData name="Achia Khan (2026002)" userId="S::2026002@student.uwtsd.ac.uk::c0329c97-6d50-4bc7-89f8-50c9cbc9eaa2" providerId="AD" clId="Web-{93B8F200-B108-4540-BF71-EAB3592D8684}" dt="2022-02-17T20:26:32.403" v="48"/>
        <pc:sldMasterMkLst>
          <pc:docMk/>
          <pc:sldMasterMk cId="3343861125" sldId="2147483672"/>
        </pc:sldMasterMkLst>
        <pc:sldLayoutChg chg="add">
          <pc:chgData name="Achia Khan (2026002)" userId="S::2026002@student.uwtsd.ac.uk::c0329c97-6d50-4bc7-89f8-50c9cbc9eaa2" providerId="AD" clId="Web-{93B8F200-B108-4540-BF71-EAB3592D8684}" dt="2022-02-17T20:26:32.403" v="48"/>
          <pc:sldLayoutMkLst>
            <pc:docMk/>
            <pc:sldMasterMk cId="3343861125" sldId="2147483672"/>
            <pc:sldLayoutMk cId="2129185109" sldId="2147483673"/>
          </pc:sldLayoutMkLst>
        </pc:sldLayoutChg>
        <pc:sldLayoutChg chg="add">
          <pc:chgData name="Achia Khan (2026002)" userId="S::2026002@student.uwtsd.ac.uk::c0329c97-6d50-4bc7-89f8-50c9cbc9eaa2" providerId="AD" clId="Web-{93B8F200-B108-4540-BF71-EAB3592D8684}" dt="2022-02-17T20:26:32.403" v="48"/>
          <pc:sldLayoutMkLst>
            <pc:docMk/>
            <pc:sldMasterMk cId="3343861125" sldId="2147483672"/>
            <pc:sldLayoutMk cId="3940745825" sldId="2147483674"/>
          </pc:sldLayoutMkLst>
        </pc:sldLayoutChg>
        <pc:sldLayoutChg chg="add">
          <pc:chgData name="Achia Khan (2026002)" userId="S::2026002@student.uwtsd.ac.uk::c0329c97-6d50-4bc7-89f8-50c9cbc9eaa2" providerId="AD" clId="Web-{93B8F200-B108-4540-BF71-EAB3592D8684}" dt="2022-02-17T20:26:32.403" v="48"/>
          <pc:sldLayoutMkLst>
            <pc:docMk/>
            <pc:sldMasterMk cId="3343861125" sldId="2147483672"/>
            <pc:sldLayoutMk cId="3217686776" sldId="2147483675"/>
          </pc:sldLayoutMkLst>
        </pc:sldLayoutChg>
        <pc:sldLayoutChg chg="add">
          <pc:chgData name="Achia Khan (2026002)" userId="S::2026002@student.uwtsd.ac.uk::c0329c97-6d50-4bc7-89f8-50c9cbc9eaa2" providerId="AD" clId="Web-{93B8F200-B108-4540-BF71-EAB3592D8684}" dt="2022-02-17T20:26:32.403" v="48"/>
          <pc:sldLayoutMkLst>
            <pc:docMk/>
            <pc:sldMasterMk cId="3343861125" sldId="2147483672"/>
            <pc:sldLayoutMk cId="1941221465" sldId="2147483676"/>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1092077043" sldId="2147483677"/>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1488926818" sldId="2147483678"/>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541308685" sldId="2147483679"/>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1205476765" sldId="2147483680"/>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3912153660" sldId="2147483681"/>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3248558054" sldId="2147483682"/>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1615132940" sldId="2147483683"/>
          </pc:sldLayoutMkLst>
        </pc:sldLayoutChg>
      </pc:sldMasterChg>
    </pc:docChg>
  </pc:docChgLst>
  <pc:docChgLst>
    <pc:chgData name="Achia Khan (2026002)" userId="S::2026002@student.uwtsd.ac.uk::c0329c97-6d50-4bc7-89f8-50c9cbc9eaa2" providerId="AD" clId="Web-{357E5DEF-818A-7D21-7A79-4D85A679284C}"/>
    <pc:docChg chg="modSld">
      <pc:chgData name="Achia Khan (2026002)" userId="S::2026002@student.uwtsd.ac.uk::c0329c97-6d50-4bc7-89f8-50c9cbc9eaa2" providerId="AD" clId="Web-{357E5DEF-818A-7D21-7A79-4D85A679284C}" dt="2022-02-18T21:55:54.381" v="107" actId="20577"/>
      <pc:docMkLst>
        <pc:docMk/>
      </pc:docMkLst>
      <pc:sldChg chg="modSp">
        <pc:chgData name="Achia Khan (2026002)" userId="S::2026002@student.uwtsd.ac.uk::c0329c97-6d50-4bc7-89f8-50c9cbc9eaa2" providerId="AD" clId="Web-{357E5DEF-818A-7D21-7A79-4D85A679284C}" dt="2022-02-18T21:55:54.381" v="107" actId="20577"/>
        <pc:sldMkLst>
          <pc:docMk/>
          <pc:sldMk cId="3947176605" sldId="258"/>
        </pc:sldMkLst>
        <pc:spChg chg="mod">
          <ac:chgData name="Achia Khan (2026002)" userId="S::2026002@student.uwtsd.ac.uk::c0329c97-6d50-4bc7-89f8-50c9cbc9eaa2" providerId="AD" clId="Web-{357E5DEF-818A-7D21-7A79-4D85A679284C}" dt="2022-02-18T21:55:54.381" v="107" actId="20577"/>
          <ac:spMkLst>
            <pc:docMk/>
            <pc:sldMk cId="3947176605" sldId="258"/>
            <ac:spMk id="3" creationId="{00000000-0000-0000-0000-000000000000}"/>
          </ac:spMkLst>
        </pc:spChg>
      </pc:sldChg>
      <pc:sldChg chg="modSp">
        <pc:chgData name="Achia Khan (2026002)" userId="S::2026002@student.uwtsd.ac.uk::c0329c97-6d50-4bc7-89f8-50c9cbc9eaa2" providerId="AD" clId="Web-{357E5DEF-818A-7D21-7A79-4D85A679284C}" dt="2022-02-18T21:52:39.695" v="81" actId="20577"/>
        <pc:sldMkLst>
          <pc:docMk/>
          <pc:sldMk cId="1928053808" sldId="261"/>
        </pc:sldMkLst>
        <pc:spChg chg="mod">
          <ac:chgData name="Achia Khan (2026002)" userId="S::2026002@student.uwtsd.ac.uk::c0329c97-6d50-4bc7-89f8-50c9cbc9eaa2" providerId="AD" clId="Web-{357E5DEF-818A-7D21-7A79-4D85A679284C}" dt="2022-02-18T21:52:39.695" v="81" actId="20577"/>
          <ac:spMkLst>
            <pc:docMk/>
            <pc:sldMk cId="1928053808" sldId="261"/>
            <ac:spMk id="3" creationId="{E81793E4-47D2-4FDF-AF4F-8A6F1914EE9E}"/>
          </ac:spMkLst>
        </pc:spChg>
      </pc:sldChg>
    </pc:docChg>
  </pc:docChgLst>
  <pc:docChgLst>
    <pc:chgData name="Achia Khan (2026002)" userId="S::2026002@student.uwtsd.ac.uk::c0329c97-6d50-4bc7-89f8-50c9cbc9eaa2" providerId="AD" clId="Web-{2159B8B0-A8F3-9921-2477-E60FAE076371}"/>
    <pc:docChg chg="addSld modSld sldOrd addMainMaster delMainMaster">
      <pc:chgData name="Achia Khan (2026002)" userId="S::2026002@student.uwtsd.ac.uk::c0329c97-6d50-4bc7-89f8-50c9cbc9eaa2" providerId="AD" clId="Web-{2159B8B0-A8F3-9921-2477-E60FAE076371}" dt="2022-02-18T17:26:05.138" v="631"/>
      <pc:docMkLst>
        <pc:docMk/>
      </pc:docMkLst>
      <pc:sldChg chg="addSp delSp modSp mod setBg modClrScheme delDesignElem chgLayout">
        <pc:chgData name="Achia Khan (2026002)" userId="S::2026002@student.uwtsd.ac.uk::c0329c97-6d50-4bc7-89f8-50c9cbc9eaa2" providerId="AD" clId="Web-{2159B8B0-A8F3-9921-2477-E60FAE076371}" dt="2022-02-18T09:39:19.994" v="249" actId="20577"/>
        <pc:sldMkLst>
          <pc:docMk/>
          <pc:sldMk cId="109857222" sldId="256"/>
        </pc:sldMkLst>
        <pc:spChg chg="mod ord">
          <ac:chgData name="Achia Khan (2026002)" userId="S::2026002@student.uwtsd.ac.uk::c0329c97-6d50-4bc7-89f8-50c9cbc9eaa2" providerId="AD" clId="Web-{2159B8B0-A8F3-9921-2477-E60FAE076371}" dt="2022-02-18T09:38:44.726" v="242"/>
          <ac:spMkLst>
            <pc:docMk/>
            <pc:sldMk cId="109857222" sldId="256"/>
            <ac:spMk id="2" creationId="{00000000-0000-0000-0000-000000000000}"/>
          </ac:spMkLst>
        </pc:spChg>
        <pc:spChg chg="mod ord">
          <ac:chgData name="Achia Khan (2026002)" userId="S::2026002@student.uwtsd.ac.uk::c0329c97-6d50-4bc7-89f8-50c9cbc9eaa2" providerId="AD" clId="Web-{2159B8B0-A8F3-9921-2477-E60FAE076371}" dt="2022-02-18T09:39:19.994" v="249" actId="20577"/>
          <ac:spMkLst>
            <pc:docMk/>
            <pc:sldMk cId="109857222" sldId="256"/>
            <ac:spMk id="3" creationId="{00000000-0000-0000-0000-000000000000}"/>
          </ac:spMkLst>
        </pc:spChg>
        <pc:spChg chg="add">
          <ac:chgData name="Achia Khan (2026002)" userId="S::2026002@student.uwtsd.ac.uk::c0329c97-6d50-4bc7-89f8-50c9cbc9eaa2" providerId="AD" clId="Web-{2159B8B0-A8F3-9921-2477-E60FAE076371}" dt="2022-02-18T09:38:44.726" v="242"/>
          <ac:spMkLst>
            <pc:docMk/>
            <pc:sldMk cId="109857222" sldId="256"/>
            <ac:spMk id="13" creationId="{2024F6EB-04DC-4C6D-8485-FCD53A4A95AD}"/>
          </ac:spMkLst>
        </pc:spChg>
        <pc:spChg chg="add">
          <ac:chgData name="Achia Khan (2026002)" userId="S::2026002@student.uwtsd.ac.uk::c0329c97-6d50-4bc7-89f8-50c9cbc9eaa2" providerId="AD" clId="Web-{2159B8B0-A8F3-9921-2477-E60FAE076371}" dt="2022-02-18T09:38:44.726" v="242"/>
          <ac:spMkLst>
            <pc:docMk/>
            <pc:sldMk cId="109857222" sldId="256"/>
            <ac:spMk id="17" creationId="{8881F853-6081-4216-9876-4D863309A03F}"/>
          </ac:spMkLst>
        </pc:spChg>
        <pc:spChg chg="del">
          <ac:chgData name="Achia Khan (2026002)" userId="S::2026002@student.uwtsd.ac.uk::c0329c97-6d50-4bc7-89f8-50c9cbc9eaa2" providerId="AD" clId="Web-{2159B8B0-A8F3-9921-2477-E60FAE076371}" dt="2022-02-18T09:35:30.760" v="236"/>
          <ac:spMkLst>
            <pc:docMk/>
            <pc:sldMk cId="109857222" sldId="256"/>
            <ac:spMk id="19" creationId="{B95B9BA8-1D69-4796-85F5-B6D0BD52354B}"/>
          </ac:spMkLst>
        </pc:spChg>
        <pc:spChg chg="del">
          <ac:chgData name="Achia Khan (2026002)" userId="S::2026002@student.uwtsd.ac.uk::c0329c97-6d50-4bc7-89f8-50c9cbc9eaa2" providerId="AD" clId="Web-{2159B8B0-A8F3-9921-2477-E60FAE076371}" dt="2022-02-18T09:35:30.760" v="236"/>
          <ac:spMkLst>
            <pc:docMk/>
            <pc:sldMk cId="109857222" sldId="256"/>
            <ac:spMk id="21" creationId="{340822D1-9EEA-4ECF-9360-D9AF87950D47}"/>
          </ac:spMkLst>
        </pc:spChg>
        <pc:spChg chg="del">
          <ac:chgData name="Achia Khan (2026002)" userId="S::2026002@student.uwtsd.ac.uk::c0329c97-6d50-4bc7-89f8-50c9cbc9eaa2" providerId="AD" clId="Web-{2159B8B0-A8F3-9921-2477-E60FAE076371}" dt="2022-02-18T09:35:30.760" v="236"/>
          <ac:spMkLst>
            <pc:docMk/>
            <pc:sldMk cId="109857222" sldId="256"/>
            <ac:spMk id="23" creationId="{DC292A62-7F34-4E30-BE04-48164A1DAF7B}"/>
          </ac:spMkLst>
        </pc:spChg>
        <pc:picChg chg="mod">
          <ac:chgData name="Achia Khan (2026002)" userId="S::2026002@student.uwtsd.ac.uk::c0329c97-6d50-4bc7-89f8-50c9cbc9eaa2" providerId="AD" clId="Web-{2159B8B0-A8F3-9921-2477-E60FAE076371}" dt="2022-02-18T09:38:44.726" v="242"/>
          <ac:picMkLst>
            <pc:docMk/>
            <pc:sldMk cId="109857222" sldId="256"/>
            <ac:picMk id="4" creationId="{60FFE282-9150-4729-99D5-1CB4DD1209BB}"/>
          </ac:picMkLst>
        </pc:picChg>
        <pc:picChg chg="add">
          <ac:chgData name="Achia Khan (2026002)" userId="S::2026002@student.uwtsd.ac.uk::c0329c97-6d50-4bc7-89f8-50c9cbc9eaa2" providerId="AD" clId="Web-{2159B8B0-A8F3-9921-2477-E60FAE076371}" dt="2022-02-18T09:38:44.726" v="242"/>
          <ac:picMkLst>
            <pc:docMk/>
            <pc:sldMk cId="109857222" sldId="256"/>
            <ac:picMk id="9" creationId="{3ACE0436-0037-4A46-9C44-2EB95BF308B0}"/>
          </ac:picMkLst>
        </pc:picChg>
        <pc:picChg chg="add">
          <ac:chgData name="Achia Khan (2026002)" userId="S::2026002@student.uwtsd.ac.uk::c0329c97-6d50-4bc7-89f8-50c9cbc9eaa2" providerId="AD" clId="Web-{2159B8B0-A8F3-9921-2477-E60FAE076371}" dt="2022-02-18T09:38:44.726" v="242"/>
          <ac:picMkLst>
            <pc:docMk/>
            <pc:sldMk cId="109857222" sldId="256"/>
            <ac:picMk id="15" creationId="{7A795FBE-101B-4063-A5FC-8C0624B3534B}"/>
          </ac:picMkLst>
        </pc:picChg>
        <pc:cxnChg chg="add">
          <ac:chgData name="Achia Khan (2026002)" userId="S::2026002@student.uwtsd.ac.uk::c0329c97-6d50-4bc7-89f8-50c9cbc9eaa2" providerId="AD" clId="Web-{2159B8B0-A8F3-9921-2477-E60FAE076371}" dt="2022-02-18T09:38:44.726" v="242"/>
          <ac:cxnSpMkLst>
            <pc:docMk/>
            <pc:sldMk cId="109857222" sldId="256"/>
            <ac:cxnSpMk id="6" creationId="{68EF61C2-EE68-43FF-A497-F2E60EA5320A}"/>
          </ac:cxnSpMkLst>
        </pc:cxnChg>
        <pc:cxnChg chg="add">
          <ac:chgData name="Achia Khan (2026002)" userId="S::2026002@student.uwtsd.ac.uk::c0329c97-6d50-4bc7-89f8-50c9cbc9eaa2" providerId="AD" clId="Web-{2159B8B0-A8F3-9921-2477-E60FAE076371}" dt="2022-02-18T09:38:44.726" v="242"/>
          <ac:cxnSpMkLst>
            <pc:docMk/>
            <pc:sldMk cId="109857222" sldId="256"/>
            <ac:cxnSpMk id="11" creationId="{05E6FF9D-6599-42FC-BD0E-BAA1B1997DEE}"/>
          </ac:cxnSpMkLst>
        </pc:cxnChg>
      </pc:sldChg>
      <pc:sldChg chg="addSp delSp modSp mod setBg modClrScheme delDesignElem chgLayout">
        <pc:chgData name="Achia Khan (2026002)" userId="S::2026002@student.uwtsd.ac.uk::c0329c97-6d50-4bc7-89f8-50c9cbc9eaa2" providerId="AD" clId="Web-{2159B8B0-A8F3-9921-2477-E60FAE076371}" dt="2022-02-18T16:48:05.544" v="521" actId="1076"/>
        <pc:sldMkLst>
          <pc:docMk/>
          <pc:sldMk cId="3947176605" sldId="258"/>
        </pc:sldMkLst>
        <pc:spChg chg="mod ord">
          <ac:chgData name="Achia Khan (2026002)" userId="S::2026002@student.uwtsd.ac.uk::c0329c97-6d50-4bc7-89f8-50c9cbc9eaa2" providerId="AD" clId="Web-{2159B8B0-A8F3-9921-2477-E60FAE076371}" dt="2022-02-18T11:12:15.037" v="299" actId="20577"/>
          <ac:spMkLst>
            <pc:docMk/>
            <pc:sldMk cId="3947176605" sldId="258"/>
            <ac:spMk id="2" creationId="{00000000-0000-0000-0000-000000000000}"/>
          </ac:spMkLst>
        </pc:spChg>
        <pc:spChg chg="mod ord">
          <ac:chgData name="Achia Khan (2026002)" userId="S::2026002@student.uwtsd.ac.uk::c0329c97-6d50-4bc7-89f8-50c9cbc9eaa2" providerId="AD" clId="Web-{2159B8B0-A8F3-9921-2477-E60FAE076371}" dt="2022-02-18T16:47:59.716" v="519" actId="20577"/>
          <ac:spMkLst>
            <pc:docMk/>
            <pc:sldMk cId="3947176605" sldId="258"/>
            <ac:spMk id="3" creationId="{00000000-0000-0000-0000-000000000000}"/>
          </ac:spMkLst>
        </pc:spChg>
        <pc:spChg chg="add del">
          <ac:chgData name="Achia Khan (2026002)" userId="S::2026002@student.uwtsd.ac.uk::c0329c97-6d50-4bc7-89f8-50c9cbc9eaa2" providerId="AD" clId="Web-{2159B8B0-A8F3-9921-2477-E60FAE076371}" dt="2022-02-18T09:26:08.489" v="203"/>
          <ac:spMkLst>
            <pc:docMk/>
            <pc:sldMk cId="3947176605" sldId="258"/>
            <ac:spMk id="10" creationId="{B95B9BA8-1D69-4796-85F5-B6D0BD52354B}"/>
          </ac:spMkLst>
        </pc:spChg>
        <pc:spChg chg="add del">
          <ac:chgData name="Achia Khan (2026002)" userId="S::2026002@student.uwtsd.ac.uk::c0329c97-6d50-4bc7-89f8-50c9cbc9eaa2" providerId="AD" clId="Web-{2159B8B0-A8F3-9921-2477-E60FAE076371}" dt="2022-02-18T11:04:26.743" v="290"/>
          <ac:spMkLst>
            <pc:docMk/>
            <pc:sldMk cId="3947176605" sldId="258"/>
            <ac:spMk id="11" creationId="{549F74E8-F042-4726-8D21-ADFDAC51F9D0}"/>
          </ac:spMkLst>
        </pc:spChg>
        <pc:spChg chg="add del">
          <ac:chgData name="Achia Khan (2026002)" userId="S::2026002@student.uwtsd.ac.uk::c0329c97-6d50-4bc7-89f8-50c9cbc9eaa2" providerId="AD" clId="Web-{2159B8B0-A8F3-9921-2477-E60FAE076371}" dt="2022-02-18T09:26:08.489" v="203"/>
          <ac:spMkLst>
            <pc:docMk/>
            <pc:sldMk cId="3947176605" sldId="258"/>
            <ac:spMk id="12" creationId="{340822D1-9EEA-4ECF-9360-D9AF87950D47}"/>
          </ac:spMkLst>
        </pc:spChg>
        <pc:spChg chg="add del">
          <ac:chgData name="Achia Khan (2026002)" userId="S::2026002@student.uwtsd.ac.uk::c0329c97-6d50-4bc7-89f8-50c9cbc9eaa2" providerId="AD" clId="Web-{2159B8B0-A8F3-9921-2477-E60FAE076371}" dt="2022-02-18T09:26:08.489" v="203"/>
          <ac:spMkLst>
            <pc:docMk/>
            <pc:sldMk cId="3947176605" sldId="258"/>
            <ac:spMk id="14" creationId="{DC292A62-7F34-4E30-BE04-48164A1DAF7B}"/>
          </ac:spMkLst>
        </pc:spChg>
        <pc:spChg chg="add del">
          <ac:chgData name="Achia Khan (2026002)" userId="S::2026002@student.uwtsd.ac.uk::c0329c97-6d50-4bc7-89f8-50c9cbc9eaa2" providerId="AD" clId="Web-{2159B8B0-A8F3-9921-2477-E60FAE076371}" dt="2022-02-18T09:26:08.474" v="202"/>
          <ac:spMkLst>
            <pc:docMk/>
            <pc:sldMk cId="3947176605" sldId="258"/>
            <ac:spMk id="19" creationId="{22E5DF58-5CFD-4D62-AC3A-9EA04E1AF237}"/>
          </ac:spMkLst>
        </pc:spChg>
        <pc:spChg chg="add del">
          <ac:chgData name="Achia Khan (2026002)" userId="S::2026002@student.uwtsd.ac.uk::c0329c97-6d50-4bc7-89f8-50c9cbc9eaa2" providerId="AD" clId="Web-{2159B8B0-A8F3-9921-2477-E60FAE076371}" dt="2022-02-18T09:26:08.474" v="202"/>
          <ac:spMkLst>
            <pc:docMk/>
            <pc:sldMk cId="3947176605" sldId="258"/>
            <ac:spMk id="21" creationId="{8064D39A-E0A4-461B-A8D2-9C3AE870CED4}"/>
          </ac:spMkLst>
        </pc:spChg>
        <pc:spChg chg="add del">
          <ac:chgData name="Achia Khan (2026002)" userId="S::2026002@student.uwtsd.ac.uk::c0329c97-6d50-4bc7-89f8-50c9cbc9eaa2" providerId="AD" clId="Web-{2159B8B0-A8F3-9921-2477-E60FAE076371}" dt="2022-02-18T09:35:30.760" v="236"/>
          <ac:spMkLst>
            <pc:docMk/>
            <pc:sldMk cId="3947176605" sldId="258"/>
            <ac:spMk id="23" creationId="{DC292A62-7F34-4E30-BE04-48164A1DAF7B}"/>
          </ac:spMkLst>
        </pc:spChg>
        <pc:spChg chg="add del">
          <ac:chgData name="Achia Khan (2026002)" userId="S::2026002@student.uwtsd.ac.uk::c0329c97-6d50-4bc7-89f8-50c9cbc9eaa2" providerId="AD" clId="Web-{2159B8B0-A8F3-9921-2477-E60FAE076371}" dt="2022-02-18T09:35:30.760" v="236"/>
          <ac:spMkLst>
            <pc:docMk/>
            <pc:sldMk cId="3947176605" sldId="258"/>
            <ac:spMk id="24" creationId="{B95B9BA8-1D69-4796-85F5-B6D0BD52354B}"/>
          </ac:spMkLst>
        </pc:spChg>
        <pc:spChg chg="add del">
          <ac:chgData name="Achia Khan (2026002)" userId="S::2026002@student.uwtsd.ac.uk::c0329c97-6d50-4bc7-89f8-50c9cbc9eaa2" providerId="AD" clId="Web-{2159B8B0-A8F3-9921-2477-E60FAE076371}" dt="2022-02-18T09:35:30.760" v="236"/>
          <ac:spMkLst>
            <pc:docMk/>
            <pc:sldMk cId="3947176605" sldId="258"/>
            <ac:spMk id="25" creationId="{340822D1-9EEA-4ECF-9360-D9AF87950D47}"/>
          </ac:spMkLst>
        </pc:spChg>
        <pc:grpChg chg="add del">
          <ac:chgData name="Achia Khan (2026002)" userId="S::2026002@student.uwtsd.ac.uk::c0329c97-6d50-4bc7-89f8-50c9cbc9eaa2" providerId="AD" clId="Web-{2159B8B0-A8F3-9921-2477-E60FAE076371}" dt="2022-02-18T11:04:26.743" v="290"/>
          <ac:grpSpMkLst>
            <pc:docMk/>
            <pc:sldMk cId="3947176605" sldId="258"/>
            <ac:grpSpMk id="13" creationId="{D6F470FB-C708-4957-912B-860D896FCB05}"/>
          </ac:grpSpMkLst>
        </pc:grpChg>
        <pc:picChg chg="mod ord">
          <ac:chgData name="Achia Khan (2026002)" userId="S::2026002@student.uwtsd.ac.uk::c0329c97-6d50-4bc7-89f8-50c9cbc9eaa2" providerId="AD" clId="Web-{2159B8B0-A8F3-9921-2477-E60FAE076371}" dt="2022-02-18T16:48:05.544" v="521" actId="1076"/>
          <ac:picMkLst>
            <pc:docMk/>
            <pc:sldMk cId="3947176605" sldId="258"/>
            <ac:picMk id="6" creationId="{8B6557AE-5D05-458B-8F55-1C61755FE48A}"/>
          </ac:picMkLst>
        </pc:picChg>
        <pc:cxnChg chg="add del">
          <ac:chgData name="Achia Khan (2026002)" userId="S::2026002@student.uwtsd.ac.uk::c0329c97-6d50-4bc7-89f8-50c9cbc9eaa2" providerId="AD" clId="Web-{2159B8B0-A8F3-9921-2477-E60FAE076371}" dt="2022-02-18T11:04:26.743" v="290"/>
          <ac:cxnSpMkLst>
            <pc:docMk/>
            <pc:sldMk cId="3947176605" sldId="258"/>
            <ac:cxnSpMk id="9" creationId="{DCCD18DB-504D-410B-B5EA-0B24828482A3}"/>
          </ac:cxnSpMkLst>
        </pc:cxnChg>
      </pc:sldChg>
      <pc:sldChg chg="addSp delSp modSp mod ord setBg modClrScheme delDesignElem chgLayout">
        <pc:chgData name="Achia Khan (2026002)" userId="S::2026002@student.uwtsd.ac.uk::c0329c97-6d50-4bc7-89f8-50c9cbc9eaa2" providerId="AD" clId="Web-{2159B8B0-A8F3-9921-2477-E60FAE076371}" dt="2022-02-18T16:50:15.052" v="622" actId="20577"/>
        <pc:sldMkLst>
          <pc:docMk/>
          <pc:sldMk cId="371261248" sldId="259"/>
        </pc:sldMkLst>
        <pc:spChg chg="mod ord">
          <ac:chgData name="Achia Khan (2026002)" userId="S::2026002@student.uwtsd.ac.uk::c0329c97-6d50-4bc7-89f8-50c9cbc9eaa2" providerId="AD" clId="Web-{2159B8B0-A8F3-9921-2477-E60FAE076371}" dt="2022-02-18T09:42:44.820" v="254"/>
          <ac:spMkLst>
            <pc:docMk/>
            <pc:sldMk cId="371261248" sldId="259"/>
            <ac:spMk id="2" creationId="{00000000-0000-0000-0000-000000000000}"/>
          </ac:spMkLst>
        </pc:spChg>
        <pc:spChg chg="mod ord">
          <ac:chgData name="Achia Khan (2026002)" userId="S::2026002@student.uwtsd.ac.uk::c0329c97-6d50-4bc7-89f8-50c9cbc9eaa2" providerId="AD" clId="Web-{2159B8B0-A8F3-9921-2477-E60FAE076371}" dt="2022-02-18T16:50:15.052" v="622" actId="20577"/>
          <ac:spMkLst>
            <pc:docMk/>
            <pc:sldMk cId="371261248" sldId="259"/>
            <ac:spMk id="5" creationId="{50162C59-F807-49F7-BD59-DD0D3A1A2528}"/>
          </ac:spMkLst>
        </pc:spChg>
        <pc:spChg chg="add del">
          <ac:chgData name="Achia Khan (2026002)" userId="S::2026002@student.uwtsd.ac.uk::c0329c97-6d50-4bc7-89f8-50c9cbc9eaa2" providerId="AD" clId="Web-{2159B8B0-A8F3-9921-2477-E60FAE076371}" dt="2022-02-18T09:42:44.820" v="254"/>
          <ac:spMkLst>
            <pc:docMk/>
            <pc:sldMk cId="371261248" sldId="259"/>
            <ac:spMk id="10" creationId="{832A1E47-A968-404F-8DBE-B31240A9B631}"/>
          </ac:spMkLst>
        </pc:spChg>
        <pc:spChg chg="add">
          <ac:chgData name="Achia Khan (2026002)" userId="S::2026002@student.uwtsd.ac.uk::c0329c97-6d50-4bc7-89f8-50c9cbc9eaa2" providerId="AD" clId="Web-{2159B8B0-A8F3-9921-2477-E60FAE076371}" dt="2022-02-18T09:42:44.820" v="254"/>
          <ac:spMkLst>
            <pc:docMk/>
            <pc:sldMk cId="371261248" sldId="259"/>
            <ac:spMk id="19" creationId="{137A7007-7D83-4AE3-975A-47541754DCC9}"/>
          </ac:spMkLst>
        </pc:spChg>
        <pc:spChg chg="del">
          <ac:chgData name="Achia Khan (2026002)" userId="S::2026002@student.uwtsd.ac.uk::c0329c97-6d50-4bc7-89f8-50c9cbc9eaa2" providerId="AD" clId="Web-{2159B8B0-A8F3-9921-2477-E60FAE076371}" dt="2022-02-18T09:35:30.760" v="236"/>
          <ac:spMkLst>
            <pc:docMk/>
            <pc:sldMk cId="371261248" sldId="259"/>
            <ac:spMk id="20" creationId="{B95B9BA8-1D69-4796-85F5-B6D0BD52354B}"/>
          </ac:spMkLst>
        </pc:spChg>
        <pc:spChg chg="add">
          <ac:chgData name="Achia Khan (2026002)" userId="S::2026002@student.uwtsd.ac.uk::c0329c97-6d50-4bc7-89f8-50c9cbc9eaa2" providerId="AD" clId="Web-{2159B8B0-A8F3-9921-2477-E60FAE076371}" dt="2022-02-18T09:42:44.820" v="254"/>
          <ac:spMkLst>
            <pc:docMk/>
            <pc:sldMk cId="371261248" sldId="259"/>
            <ac:spMk id="23" creationId="{CC7E87CD-7B26-403F-96C6-AA099E65955A}"/>
          </ac:spMkLst>
        </pc:spChg>
        <pc:grpChg chg="del">
          <ac:chgData name="Achia Khan (2026002)" userId="S::2026002@student.uwtsd.ac.uk::c0329c97-6d50-4bc7-89f8-50c9cbc9eaa2" providerId="AD" clId="Web-{2159B8B0-A8F3-9921-2477-E60FAE076371}" dt="2022-02-18T09:35:30.760" v="236"/>
          <ac:grpSpMkLst>
            <pc:docMk/>
            <pc:sldMk cId="371261248" sldId="259"/>
            <ac:grpSpMk id="22" creationId="{EE5D87AC-5CCC-4E1F-8B25-D3A6053029C8}"/>
          </ac:grpSpMkLst>
        </pc:grpChg>
        <pc:picChg chg="mod ord">
          <ac:chgData name="Achia Khan (2026002)" userId="S::2026002@student.uwtsd.ac.uk::c0329c97-6d50-4bc7-89f8-50c9cbc9eaa2" providerId="AD" clId="Web-{2159B8B0-A8F3-9921-2477-E60FAE076371}" dt="2022-02-18T09:42:44.820" v="254"/>
          <ac:picMkLst>
            <pc:docMk/>
            <pc:sldMk cId="371261248" sldId="259"/>
            <ac:picMk id="4" creationId="{62566AF1-3965-47D8-BB46-27C0C82EDFEB}"/>
          </ac:picMkLst>
        </pc:picChg>
        <pc:picChg chg="add del">
          <ac:chgData name="Achia Khan (2026002)" userId="S::2026002@student.uwtsd.ac.uk::c0329c97-6d50-4bc7-89f8-50c9cbc9eaa2" providerId="AD" clId="Web-{2159B8B0-A8F3-9921-2477-E60FAE076371}" dt="2022-02-18T09:42:44.820" v="254"/>
          <ac:picMkLst>
            <pc:docMk/>
            <pc:sldMk cId="371261248" sldId="259"/>
            <ac:picMk id="12" creationId="{E0DDDCF8-BC1A-4404-8ACA-D8D2BB4BE977}"/>
          </ac:picMkLst>
        </pc:picChg>
        <pc:picChg chg="add">
          <ac:chgData name="Achia Khan (2026002)" userId="S::2026002@student.uwtsd.ac.uk::c0329c97-6d50-4bc7-89f8-50c9cbc9eaa2" providerId="AD" clId="Web-{2159B8B0-A8F3-9921-2477-E60FAE076371}" dt="2022-02-18T09:42:44.820" v="254"/>
          <ac:picMkLst>
            <pc:docMk/>
            <pc:sldMk cId="371261248" sldId="259"/>
            <ac:picMk id="21" creationId="{0A1F49B3-5C1C-4EAB-BC69-FD6307F61E44}"/>
          </ac:picMkLst>
        </pc:picChg>
        <pc:cxnChg chg="add del">
          <ac:chgData name="Achia Khan (2026002)" userId="S::2026002@student.uwtsd.ac.uk::c0329c97-6d50-4bc7-89f8-50c9cbc9eaa2" providerId="AD" clId="Web-{2159B8B0-A8F3-9921-2477-E60FAE076371}" dt="2022-02-18T09:42:44.820" v="254"/>
          <ac:cxnSpMkLst>
            <pc:docMk/>
            <pc:sldMk cId="371261248" sldId="259"/>
            <ac:cxnSpMk id="14" creationId="{CBB3FB69-D504-412A-90F9-1D1BAA6AC887}"/>
          </ac:cxnSpMkLst>
        </pc:cxnChg>
        <pc:cxnChg chg="add">
          <ac:chgData name="Achia Khan (2026002)" userId="S::2026002@student.uwtsd.ac.uk::c0329c97-6d50-4bc7-89f8-50c9cbc9eaa2" providerId="AD" clId="Web-{2159B8B0-A8F3-9921-2477-E60FAE076371}" dt="2022-02-18T09:42:44.820" v="254"/>
          <ac:cxnSpMkLst>
            <pc:docMk/>
            <pc:sldMk cId="371261248" sldId="259"/>
            <ac:cxnSpMk id="25" creationId="{2CF57504-A682-4C65-BF06-DBFF9C7358D1}"/>
          </ac:cxnSpMkLst>
        </pc:cxnChg>
      </pc:sldChg>
      <pc:sldChg chg="addSp delSp modSp mod ord modClrScheme delDesignElem chgLayout modNotes">
        <pc:chgData name="Achia Khan (2026002)" userId="S::2026002@student.uwtsd.ac.uk::c0329c97-6d50-4bc7-89f8-50c9cbc9eaa2" providerId="AD" clId="Web-{2159B8B0-A8F3-9921-2477-E60FAE076371}" dt="2022-02-18T17:26:05.138" v="631"/>
        <pc:sldMkLst>
          <pc:docMk/>
          <pc:sldMk cId="2985310645" sldId="260"/>
        </pc:sldMkLst>
        <pc:spChg chg="mod ord">
          <ac:chgData name="Achia Khan (2026002)" userId="S::2026002@student.uwtsd.ac.uk::c0329c97-6d50-4bc7-89f8-50c9cbc9eaa2" providerId="AD" clId="Web-{2159B8B0-A8F3-9921-2477-E60FAE076371}" dt="2022-02-18T11:14:46.995" v="320" actId="20577"/>
          <ac:spMkLst>
            <pc:docMk/>
            <pc:sldMk cId="2985310645" sldId="260"/>
            <ac:spMk id="2" creationId="{00000000-0000-0000-0000-000000000000}"/>
          </ac:spMkLst>
        </pc:spChg>
        <pc:spChg chg="del mod">
          <ac:chgData name="Achia Khan (2026002)" userId="S::2026002@student.uwtsd.ac.uk::c0329c97-6d50-4bc7-89f8-50c9cbc9eaa2" providerId="AD" clId="Web-{2159B8B0-A8F3-9921-2477-E60FAE076371}" dt="2022-02-18T09:31:56.809" v="232"/>
          <ac:spMkLst>
            <pc:docMk/>
            <pc:sldMk cId="2985310645" sldId="260"/>
            <ac:spMk id="3" creationId="{00000000-0000-0000-0000-000000000000}"/>
          </ac:spMkLst>
        </pc:spChg>
        <pc:spChg chg="del">
          <ac:chgData name="Achia Khan (2026002)" userId="S::2026002@student.uwtsd.ac.uk::c0329c97-6d50-4bc7-89f8-50c9cbc9eaa2" providerId="AD" clId="Web-{2159B8B0-A8F3-9921-2477-E60FAE076371}" dt="2022-02-18T09:01:59.412" v="8"/>
          <ac:spMkLst>
            <pc:docMk/>
            <pc:sldMk cId="2985310645" sldId="260"/>
            <ac:spMk id="9" creationId="{B95B9BA8-1D69-4796-85F5-B6D0BD52354B}"/>
          </ac:spMkLst>
        </pc:spChg>
        <pc:spChg chg="del">
          <ac:chgData name="Achia Khan (2026002)" userId="S::2026002@student.uwtsd.ac.uk::c0329c97-6d50-4bc7-89f8-50c9cbc9eaa2" providerId="AD" clId="Web-{2159B8B0-A8F3-9921-2477-E60FAE076371}" dt="2022-02-18T09:01:59.412" v="8"/>
          <ac:spMkLst>
            <pc:docMk/>
            <pc:sldMk cId="2985310645" sldId="260"/>
            <ac:spMk id="11" creationId="{A9FEAAE4-608F-4DE6-97B4-51573869A30B}"/>
          </ac:spMkLst>
        </pc:spChg>
        <pc:spChg chg="add del">
          <ac:chgData name="Achia Khan (2026002)" userId="S::2026002@student.uwtsd.ac.uk::c0329c97-6d50-4bc7-89f8-50c9cbc9eaa2" providerId="AD" clId="Web-{2159B8B0-A8F3-9921-2477-E60FAE076371}" dt="2022-02-18T09:02:38.774" v="10"/>
          <ac:spMkLst>
            <pc:docMk/>
            <pc:sldMk cId="2985310645" sldId="260"/>
            <ac:spMk id="20" creationId="{B95B9BA8-1D69-4796-85F5-B6D0BD52354B}"/>
          </ac:spMkLst>
        </pc:spChg>
        <pc:spChg chg="add del">
          <ac:chgData name="Achia Khan (2026002)" userId="S::2026002@student.uwtsd.ac.uk::c0329c97-6d50-4bc7-89f8-50c9cbc9eaa2" providerId="AD" clId="Web-{2159B8B0-A8F3-9921-2477-E60FAE076371}" dt="2022-02-18T09:31:56.809" v="232"/>
          <ac:spMkLst>
            <pc:docMk/>
            <pc:sldMk cId="2985310645" sldId="260"/>
            <ac:spMk id="25" creationId="{B95B9BA8-1D69-4796-85F5-B6D0BD52354B}"/>
          </ac:spMkLst>
        </pc:spChg>
        <pc:spChg chg="add del">
          <ac:chgData name="Achia Khan (2026002)" userId="S::2026002@student.uwtsd.ac.uk::c0329c97-6d50-4bc7-89f8-50c9cbc9eaa2" providerId="AD" clId="Web-{2159B8B0-A8F3-9921-2477-E60FAE076371}" dt="2022-02-18T09:31:56.809" v="232"/>
          <ac:spMkLst>
            <pc:docMk/>
            <pc:sldMk cId="2985310645" sldId="260"/>
            <ac:spMk id="27" creationId="{A9FEAAE4-608F-4DE6-97B4-51573869A30B}"/>
          </ac:spMkLst>
        </pc:spChg>
        <pc:spChg chg="add del">
          <ac:chgData name="Achia Khan (2026002)" userId="S::2026002@student.uwtsd.ac.uk::c0329c97-6d50-4bc7-89f8-50c9cbc9eaa2" providerId="AD" clId="Web-{2159B8B0-A8F3-9921-2477-E60FAE076371}" dt="2022-02-18T09:35:07.602" v="235"/>
          <ac:spMkLst>
            <pc:docMk/>
            <pc:sldMk cId="2985310645" sldId="260"/>
            <ac:spMk id="37" creationId="{60DB02BD-FF61-4042-BC21-4EFF543EC0C3}"/>
          </ac:spMkLst>
        </pc:spChg>
        <pc:spChg chg="add">
          <ac:chgData name="Achia Khan (2026002)" userId="S::2026002@student.uwtsd.ac.uk::c0329c97-6d50-4bc7-89f8-50c9cbc9eaa2" providerId="AD" clId="Web-{2159B8B0-A8F3-9921-2477-E60FAE076371}" dt="2022-02-18T09:46:40.538" v="255"/>
          <ac:spMkLst>
            <pc:docMk/>
            <pc:sldMk cId="2985310645" sldId="260"/>
            <ac:spMk id="38" creationId="{44707075-25D1-495F-9D67-1D706D7A7698}"/>
          </ac:spMkLst>
        </pc:spChg>
        <pc:spChg chg="add del">
          <ac:chgData name="Achia Khan (2026002)" userId="S::2026002@student.uwtsd.ac.uk::c0329c97-6d50-4bc7-89f8-50c9cbc9eaa2" providerId="AD" clId="Web-{2159B8B0-A8F3-9921-2477-E60FAE076371}" dt="2022-02-18T09:35:07.602" v="235"/>
          <ac:spMkLst>
            <pc:docMk/>
            <pc:sldMk cId="2985310645" sldId="260"/>
            <ac:spMk id="39" creationId="{5811A85E-38EA-465A-84F9-6230CF743E76}"/>
          </ac:spMkLst>
        </pc:spChg>
        <pc:spChg chg="add">
          <ac:chgData name="Achia Khan (2026002)" userId="S::2026002@student.uwtsd.ac.uk::c0329c97-6d50-4bc7-89f8-50c9cbc9eaa2" providerId="AD" clId="Web-{2159B8B0-A8F3-9921-2477-E60FAE076371}" dt="2022-02-18T09:46:40.538" v="255"/>
          <ac:spMkLst>
            <pc:docMk/>
            <pc:sldMk cId="2985310645" sldId="260"/>
            <ac:spMk id="40" creationId="{17540CD5-A20B-4B7C-822A-C9C9A7245F4D}"/>
          </ac:spMkLst>
        </pc:spChg>
        <pc:spChg chg="add del">
          <ac:chgData name="Achia Khan (2026002)" userId="S::2026002@student.uwtsd.ac.uk::c0329c97-6d50-4bc7-89f8-50c9cbc9eaa2" providerId="AD" clId="Web-{2159B8B0-A8F3-9921-2477-E60FAE076371}" dt="2022-02-18T09:35:07.602" v="235"/>
          <ac:spMkLst>
            <pc:docMk/>
            <pc:sldMk cId="2985310645" sldId="260"/>
            <ac:spMk id="41" creationId="{866290A3-7E80-441D-AA1E-5263326B1657}"/>
          </ac:spMkLst>
        </pc:spChg>
        <pc:spChg chg="add">
          <ac:chgData name="Achia Khan (2026002)" userId="S::2026002@student.uwtsd.ac.uk::c0329c97-6d50-4bc7-89f8-50c9cbc9eaa2" providerId="AD" clId="Web-{2159B8B0-A8F3-9921-2477-E60FAE076371}" dt="2022-02-18T09:46:40.538" v="255"/>
          <ac:spMkLst>
            <pc:docMk/>
            <pc:sldMk cId="2985310645" sldId="260"/>
            <ac:spMk id="42" creationId="{65A3E01E-7BC8-4D86-8005-AB7C3F9607EA}"/>
          </ac:spMkLst>
        </pc:spChg>
        <pc:spChg chg="add del">
          <ac:chgData name="Achia Khan (2026002)" userId="S::2026002@student.uwtsd.ac.uk::c0329c97-6d50-4bc7-89f8-50c9cbc9eaa2" providerId="AD" clId="Web-{2159B8B0-A8F3-9921-2477-E60FAE076371}" dt="2022-02-18T09:35:07.571" v="234"/>
          <ac:spMkLst>
            <pc:docMk/>
            <pc:sldMk cId="2985310645" sldId="260"/>
            <ac:spMk id="46" creationId="{60DB02BD-FF61-4042-BC21-4EFF543EC0C3}"/>
          </ac:spMkLst>
        </pc:spChg>
        <pc:spChg chg="add del">
          <ac:chgData name="Achia Khan (2026002)" userId="S::2026002@student.uwtsd.ac.uk::c0329c97-6d50-4bc7-89f8-50c9cbc9eaa2" providerId="AD" clId="Web-{2159B8B0-A8F3-9921-2477-E60FAE076371}" dt="2022-02-18T09:35:07.571" v="234"/>
          <ac:spMkLst>
            <pc:docMk/>
            <pc:sldMk cId="2985310645" sldId="260"/>
            <ac:spMk id="48" creationId="{5811A85E-38EA-465A-84F9-6230CF743E76}"/>
          </ac:spMkLst>
        </pc:spChg>
        <pc:spChg chg="add del">
          <ac:chgData name="Achia Khan (2026002)" userId="S::2026002@student.uwtsd.ac.uk::c0329c97-6d50-4bc7-89f8-50c9cbc9eaa2" providerId="AD" clId="Web-{2159B8B0-A8F3-9921-2477-E60FAE076371}" dt="2022-02-18T09:35:07.571" v="234"/>
          <ac:spMkLst>
            <pc:docMk/>
            <pc:sldMk cId="2985310645" sldId="260"/>
            <ac:spMk id="50" creationId="{866290A3-7E80-441D-AA1E-5263326B1657}"/>
          </ac:spMkLst>
        </pc:spChg>
        <pc:spChg chg="add del">
          <ac:chgData name="Achia Khan (2026002)" userId="S::2026002@student.uwtsd.ac.uk::c0329c97-6d50-4bc7-89f8-50c9cbc9eaa2" providerId="AD" clId="Web-{2159B8B0-A8F3-9921-2477-E60FAE076371}" dt="2022-02-18T09:35:30.760" v="236"/>
          <ac:spMkLst>
            <pc:docMk/>
            <pc:sldMk cId="2985310645" sldId="260"/>
            <ac:spMk id="52" creationId="{6B0479F5-59EA-43F3-BAFC-2606376EB662}"/>
          </ac:spMkLst>
        </pc:spChg>
        <pc:grpChg chg="del">
          <ac:chgData name="Achia Khan (2026002)" userId="S::2026002@student.uwtsd.ac.uk::c0329c97-6d50-4bc7-89f8-50c9cbc9eaa2" providerId="AD" clId="Web-{2159B8B0-A8F3-9921-2477-E60FAE076371}" dt="2022-02-18T09:01:59.412" v="8"/>
          <ac:grpSpMkLst>
            <pc:docMk/>
            <pc:sldMk cId="2985310645" sldId="260"/>
            <ac:grpSpMk id="13" creationId="{1C03C1F1-33AC-4C16-AD56-DD6382C36967}"/>
          </ac:grpSpMkLst>
        </pc:grpChg>
        <pc:grpChg chg="add del">
          <ac:chgData name="Achia Khan (2026002)" userId="S::2026002@student.uwtsd.ac.uk::c0329c97-6d50-4bc7-89f8-50c9cbc9eaa2" providerId="AD" clId="Web-{2159B8B0-A8F3-9921-2477-E60FAE076371}" dt="2022-02-18T09:31:56.809" v="232"/>
          <ac:grpSpMkLst>
            <pc:docMk/>
            <pc:sldMk cId="2985310645" sldId="260"/>
            <ac:grpSpMk id="29" creationId="{1C03C1F1-33AC-4C16-AD56-DD6382C36967}"/>
          </ac:grpSpMkLst>
        </pc:grpChg>
        <pc:graphicFrameChg chg="add mod ord modGraphic">
          <ac:chgData name="Achia Khan (2026002)" userId="S::2026002@student.uwtsd.ac.uk::c0329c97-6d50-4bc7-89f8-50c9cbc9eaa2" providerId="AD" clId="Web-{2159B8B0-A8F3-9921-2477-E60FAE076371}" dt="2022-02-18T12:32:09.854" v="332" actId="20577"/>
          <ac:graphicFrameMkLst>
            <pc:docMk/>
            <pc:sldMk cId="2985310645" sldId="260"/>
            <ac:graphicFrameMk id="33" creationId="{0CAEDA7B-FD10-47B7-9299-4D6974C6F808}"/>
          </ac:graphicFrameMkLst>
        </pc:graphicFrameChg>
        <pc:picChg chg="add del mod ord">
          <ac:chgData name="Achia Khan (2026002)" userId="S::2026002@student.uwtsd.ac.uk::c0329c97-6d50-4bc7-89f8-50c9cbc9eaa2" providerId="AD" clId="Web-{2159B8B0-A8F3-9921-2477-E60FAE076371}" dt="2022-02-18T09:02:35.070" v="9"/>
          <ac:picMkLst>
            <pc:docMk/>
            <pc:sldMk cId="2985310645" sldId="260"/>
            <ac:picMk id="5" creationId="{B1CE4BBE-5A9D-4CFE-BB3F-E0EB288752B6}"/>
          </ac:picMkLst>
        </pc:picChg>
      </pc:sldChg>
      <pc:sldChg chg="addSp delSp modSp new mod ord setBg modClrScheme delDesignElem chgLayout">
        <pc:chgData name="Achia Khan (2026002)" userId="S::2026002@student.uwtsd.ac.uk::c0329c97-6d50-4bc7-89f8-50c9cbc9eaa2" providerId="AD" clId="Web-{2159B8B0-A8F3-9921-2477-E60FAE076371}" dt="2022-02-18T16:50:48.054" v="624" actId="20577"/>
        <pc:sldMkLst>
          <pc:docMk/>
          <pc:sldMk cId="1928053808" sldId="261"/>
        </pc:sldMkLst>
        <pc:spChg chg="mod ord">
          <ac:chgData name="Achia Khan (2026002)" userId="S::2026002@student.uwtsd.ac.uk::c0329c97-6d50-4bc7-89f8-50c9cbc9eaa2" providerId="AD" clId="Web-{2159B8B0-A8F3-9921-2477-E60FAE076371}" dt="2022-02-18T09:38:25.084" v="241"/>
          <ac:spMkLst>
            <pc:docMk/>
            <pc:sldMk cId="1928053808" sldId="261"/>
            <ac:spMk id="2" creationId="{724ECFE8-14FA-4DE1-A917-C95021AC5502}"/>
          </ac:spMkLst>
        </pc:spChg>
        <pc:spChg chg="mod ord">
          <ac:chgData name="Achia Khan (2026002)" userId="S::2026002@student.uwtsd.ac.uk::c0329c97-6d50-4bc7-89f8-50c9cbc9eaa2" providerId="AD" clId="Web-{2159B8B0-A8F3-9921-2477-E60FAE076371}" dt="2022-02-18T16:50:48.054" v="624" actId="20577"/>
          <ac:spMkLst>
            <pc:docMk/>
            <pc:sldMk cId="1928053808" sldId="261"/>
            <ac:spMk id="3" creationId="{E81793E4-47D2-4FDF-AF4F-8A6F1914EE9E}"/>
          </ac:spMkLst>
        </pc:spChg>
        <pc:spChg chg="add">
          <ac:chgData name="Achia Khan (2026002)" userId="S::2026002@student.uwtsd.ac.uk::c0329c97-6d50-4bc7-89f8-50c9cbc9eaa2" providerId="AD" clId="Web-{2159B8B0-A8F3-9921-2477-E60FAE076371}" dt="2022-02-18T09:38:25.084" v="241"/>
          <ac:spMkLst>
            <pc:docMk/>
            <pc:sldMk cId="1928053808" sldId="261"/>
            <ac:spMk id="5" creationId="{C44B17FE-2E14-47B6-B5A8-4363DE76952D}"/>
          </ac:spMkLst>
        </pc:spChg>
        <pc:spChg chg="add">
          <ac:chgData name="Achia Khan (2026002)" userId="S::2026002@student.uwtsd.ac.uk::c0329c97-6d50-4bc7-89f8-50c9cbc9eaa2" providerId="AD" clId="Web-{2159B8B0-A8F3-9921-2477-E60FAE076371}" dt="2022-02-18T09:38:25.084" v="241"/>
          <ac:spMkLst>
            <pc:docMk/>
            <pc:sldMk cId="1928053808" sldId="261"/>
            <ac:spMk id="6" creationId="{14E53280-E6EB-47D2-B0BB-78B772DC4B90}"/>
          </ac:spMkLst>
        </pc:spChg>
        <pc:spChg chg="add">
          <ac:chgData name="Achia Khan (2026002)" userId="S::2026002@student.uwtsd.ac.uk::c0329c97-6d50-4bc7-89f8-50c9cbc9eaa2" providerId="AD" clId="Web-{2159B8B0-A8F3-9921-2477-E60FAE076371}" dt="2022-02-18T09:38:25.084" v="241"/>
          <ac:spMkLst>
            <pc:docMk/>
            <pc:sldMk cId="1928053808" sldId="261"/>
            <ac:spMk id="7" creationId="{E44C4738-31FA-4AA4-9D3A-9B0F0B1F5FBC}"/>
          </ac:spMkLst>
        </pc:spChg>
        <pc:spChg chg="add del">
          <ac:chgData name="Achia Khan (2026002)" userId="S::2026002@student.uwtsd.ac.uk::c0329c97-6d50-4bc7-89f8-50c9cbc9eaa2" providerId="AD" clId="Web-{2159B8B0-A8F3-9921-2477-E60FAE076371}" dt="2022-02-18T09:35:30.760" v="236"/>
          <ac:spMkLst>
            <pc:docMk/>
            <pc:sldMk cId="1928053808" sldId="261"/>
            <ac:spMk id="8" creationId="{B95B9BA8-1D69-4796-85F5-B6D0BD52354B}"/>
          </ac:spMkLst>
        </pc:spChg>
        <pc:spChg chg="add del">
          <ac:chgData name="Achia Khan (2026002)" userId="S::2026002@student.uwtsd.ac.uk::c0329c97-6d50-4bc7-89f8-50c9cbc9eaa2" providerId="AD" clId="Web-{2159B8B0-A8F3-9921-2477-E60FAE076371}" dt="2022-02-18T09:35:30.760" v="236"/>
          <ac:spMkLst>
            <pc:docMk/>
            <pc:sldMk cId="1928053808" sldId="261"/>
            <ac:spMk id="10" creationId="{A9FEAAE4-608F-4DE6-97B4-51573869A30B}"/>
          </ac:spMkLst>
        </pc:spChg>
        <pc:spChg chg="add">
          <ac:chgData name="Achia Khan (2026002)" userId="S::2026002@student.uwtsd.ac.uk::c0329c97-6d50-4bc7-89f8-50c9cbc9eaa2" providerId="AD" clId="Web-{2159B8B0-A8F3-9921-2477-E60FAE076371}" dt="2022-02-18T09:38:25.084" v="241"/>
          <ac:spMkLst>
            <pc:docMk/>
            <pc:sldMk cId="1928053808" sldId="261"/>
            <ac:spMk id="14" creationId="{809F3F69-CB9E-4C14-8F9B-7565980C8770}"/>
          </ac:spMkLst>
        </pc:spChg>
        <pc:grpChg chg="add del">
          <ac:chgData name="Achia Khan (2026002)" userId="S::2026002@student.uwtsd.ac.uk::c0329c97-6d50-4bc7-89f8-50c9cbc9eaa2" providerId="AD" clId="Web-{2159B8B0-A8F3-9921-2477-E60FAE076371}" dt="2022-02-18T09:35:30.760" v="236"/>
          <ac:grpSpMkLst>
            <pc:docMk/>
            <pc:sldMk cId="1928053808" sldId="261"/>
            <ac:grpSpMk id="12" creationId="{1C03C1F1-33AC-4C16-AD56-DD6382C36967}"/>
          </ac:grpSpMkLst>
        </pc:grpChg>
      </pc:sldChg>
      <pc:sldMasterChg chg="del delSldLayout">
        <pc:chgData name="Achia Khan (2026002)" userId="S::2026002@student.uwtsd.ac.uk::c0329c97-6d50-4bc7-89f8-50c9cbc9eaa2" providerId="AD" clId="Web-{2159B8B0-A8F3-9921-2477-E60FAE076371}" dt="2022-02-18T09:35:30.760" v="236"/>
        <pc:sldMasterMkLst>
          <pc:docMk/>
          <pc:sldMasterMk cId="3343861125" sldId="2147483672"/>
        </pc:sldMasterMkLst>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2129185109" sldId="2147483673"/>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3940745825" sldId="2147483674"/>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3217686776" sldId="2147483675"/>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1941221465" sldId="2147483676"/>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1092077043" sldId="2147483677"/>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1488926818" sldId="2147483678"/>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541308685" sldId="2147483679"/>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1205476765" sldId="2147483680"/>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3912153660" sldId="2147483681"/>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3248558054" sldId="2147483682"/>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1615132940" sldId="2147483683"/>
          </pc:sldLayoutMkLst>
        </pc:sldLayoutChg>
      </pc:sldMasterChg>
      <pc:sldMasterChg chg="add del addSldLayout delSldLayout modSldLayout">
        <pc:chgData name="Achia Khan (2026002)" userId="S::2026002@student.uwtsd.ac.uk::c0329c97-6d50-4bc7-89f8-50c9cbc9eaa2" providerId="AD" clId="Web-{2159B8B0-A8F3-9921-2477-E60FAE076371}" dt="2022-02-18T09:35:41.151" v="237"/>
        <pc:sldMasterMkLst>
          <pc:docMk/>
          <pc:sldMasterMk cId="1594656471" sldId="2147483684"/>
        </pc:sldMasterMkLst>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2041710077" sldId="2147483685"/>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624962995" sldId="2147483686"/>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267338509" sldId="2147483687"/>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4170018929" sldId="2147483688"/>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029687114" sldId="2147483689"/>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803558293" sldId="2147483690"/>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52201736" sldId="2147483691"/>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1186193455" sldId="2147483692"/>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357331770" sldId="2147483693"/>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1444970206" sldId="2147483694"/>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603778659" sldId="2147483695"/>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698326912" sldId="2147483696"/>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868106062" sldId="2147483697"/>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407124174" sldId="2147483698"/>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2282079782" sldId="2147483699"/>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2188918207" sldId="2147483700"/>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62188977" sldId="2147483701"/>
          </pc:sldLayoutMkLst>
        </pc:sldLayoutChg>
      </pc:sldMasterChg>
      <pc:sldMasterChg chg="add del addSldLayout delSldLayout modSldLayout">
        <pc:chgData name="Achia Khan (2026002)" userId="S::2026002@student.uwtsd.ac.uk::c0329c97-6d50-4bc7-89f8-50c9cbc9eaa2" providerId="AD" clId="Web-{2159B8B0-A8F3-9921-2477-E60FAE076371}" dt="2022-02-18T09:36:46.031" v="238"/>
        <pc:sldMasterMkLst>
          <pc:docMk/>
          <pc:sldMasterMk cId="1031781820" sldId="2147483702"/>
        </pc:sldMasterMkLst>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1991986763" sldId="2147483703"/>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2287055230" sldId="2147483704"/>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1421126276" sldId="2147483705"/>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885042562" sldId="2147483706"/>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876217021" sldId="2147483707"/>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3305936196" sldId="2147483708"/>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2028587728" sldId="2147483709"/>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915527250" sldId="2147483710"/>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2740245019" sldId="2147483711"/>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2666718229" sldId="2147483712"/>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1419145317" sldId="2147483713"/>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3230731723" sldId="2147483714"/>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2835630292" sldId="2147483715"/>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2854044501" sldId="2147483716"/>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773649156" sldId="2147483717"/>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1627144835" sldId="2147483718"/>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150082580" sldId="2147483719"/>
          </pc:sldLayoutMkLst>
        </pc:sldLayoutChg>
      </pc:sldMasterChg>
      <pc:sldMasterChg chg="add del addSldLayout delSldLayout modSldLayout">
        <pc:chgData name="Achia Khan (2026002)" userId="S::2026002@student.uwtsd.ac.uk::c0329c97-6d50-4bc7-89f8-50c9cbc9eaa2" providerId="AD" clId="Web-{2159B8B0-A8F3-9921-2477-E60FAE076371}" dt="2022-02-18T09:37:08.391" v="239"/>
        <pc:sldMasterMkLst>
          <pc:docMk/>
          <pc:sldMasterMk cId="1041461710" sldId="2147483720"/>
        </pc:sldMasterMkLst>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2622410613" sldId="2147483721"/>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1060087898" sldId="2147483722"/>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2990543982" sldId="2147483723"/>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10455940" sldId="2147483724"/>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3365876110" sldId="2147483725"/>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2936610393" sldId="2147483726"/>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3356009094" sldId="2147483727"/>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4063723083" sldId="2147483728"/>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2989724871" sldId="2147483729"/>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88687806" sldId="2147483730"/>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1851084408" sldId="2147483731"/>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912814728" sldId="2147483732"/>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1644950679" sldId="2147483733"/>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1473246321" sldId="2147483734"/>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2440510977" sldId="2147483735"/>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1737111865" sldId="2147483736"/>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2544742743" sldId="2147483737"/>
          </pc:sldLayoutMkLst>
        </pc:sldLayoutChg>
      </pc:sldMasterChg>
      <pc:sldMasterChg chg="add addSldLayout modSldLayout">
        <pc:chgData name="Achia Khan (2026002)" userId="S::2026002@student.uwtsd.ac.uk::c0329c97-6d50-4bc7-89f8-50c9cbc9eaa2" providerId="AD" clId="Web-{2159B8B0-A8F3-9921-2477-E60FAE076371}" dt="2022-02-18T09:37:08.391" v="239"/>
        <pc:sldMasterMkLst>
          <pc:docMk/>
          <pc:sldMasterMk cId="2304618071" sldId="2147483738"/>
        </pc:sldMasterMkLst>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1649376506" sldId="2147483739"/>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4032201081" sldId="2147483740"/>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715686121" sldId="2147483741"/>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188422518" sldId="2147483742"/>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2114659876" sldId="2147483743"/>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458233551" sldId="2147483744"/>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96752716" sldId="2147483745"/>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86170455" sldId="2147483746"/>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2629337393" sldId="2147483747"/>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2658648403" sldId="2147483748"/>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3900479713" sldId="2147483749"/>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1989784366" sldId="2147483750"/>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3519244896" sldId="2147483751"/>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1217570178" sldId="2147483752"/>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2716128245" sldId="2147483753"/>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1768145831" sldId="2147483754"/>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90424127" sldId="2147483755"/>
          </pc:sldLayoutMkLst>
        </pc:sldLayoutChg>
      </pc:sldMasterChg>
    </pc:docChg>
  </pc:docChgLst>
  <pc:docChgLst>
    <pc:chgData name="Achia Khan (2026002)" userId="S::2026002@student.uwtsd.ac.uk::c0329c97-6d50-4bc7-89f8-50c9cbc9eaa2" providerId="AD" clId="Web-{1D9D527E-343F-823B-1F6C-2813D22ACEC7}"/>
    <pc:docChg chg="modSld">
      <pc:chgData name="Achia Khan (2026002)" userId="S::2026002@student.uwtsd.ac.uk::c0329c97-6d50-4bc7-89f8-50c9cbc9eaa2" providerId="AD" clId="Web-{1D9D527E-343F-823B-1F6C-2813D22ACEC7}" dt="2022-02-19T21:38:09.270" v="229" actId="20577"/>
      <pc:docMkLst>
        <pc:docMk/>
      </pc:docMkLst>
      <pc:sldChg chg="addSp modSp">
        <pc:chgData name="Achia Khan (2026002)" userId="S::2026002@student.uwtsd.ac.uk::c0329c97-6d50-4bc7-89f8-50c9cbc9eaa2" providerId="AD" clId="Web-{1D9D527E-343F-823B-1F6C-2813D22ACEC7}" dt="2022-02-19T21:38:09.270" v="229" actId="20577"/>
        <pc:sldMkLst>
          <pc:docMk/>
          <pc:sldMk cId="3947176605" sldId="258"/>
        </pc:sldMkLst>
        <pc:spChg chg="mod">
          <ac:chgData name="Achia Khan (2026002)" userId="S::2026002@student.uwtsd.ac.uk::c0329c97-6d50-4bc7-89f8-50c9cbc9eaa2" providerId="AD" clId="Web-{1D9D527E-343F-823B-1F6C-2813D22ACEC7}" dt="2022-02-19T21:30:44.006" v="221"/>
          <ac:spMkLst>
            <pc:docMk/>
            <pc:sldMk cId="3947176605" sldId="258"/>
            <ac:spMk id="2" creationId="{00000000-0000-0000-0000-000000000000}"/>
          </ac:spMkLst>
        </pc:spChg>
        <pc:spChg chg="mod ord">
          <ac:chgData name="Achia Khan (2026002)" userId="S::2026002@student.uwtsd.ac.uk::c0329c97-6d50-4bc7-89f8-50c9cbc9eaa2" providerId="AD" clId="Web-{1D9D527E-343F-823B-1F6C-2813D22ACEC7}" dt="2022-02-19T21:38:09.270" v="229" actId="20577"/>
          <ac:spMkLst>
            <pc:docMk/>
            <pc:sldMk cId="3947176605" sldId="258"/>
            <ac:spMk id="3" creationId="{00000000-0000-0000-0000-000000000000}"/>
          </ac:spMkLst>
        </pc:spChg>
        <pc:spChg chg="add">
          <ac:chgData name="Achia Khan (2026002)" userId="S::2026002@student.uwtsd.ac.uk::c0329c97-6d50-4bc7-89f8-50c9cbc9eaa2" providerId="AD" clId="Web-{1D9D527E-343F-823B-1F6C-2813D22ACEC7}" dt="2022-02-19T21:30:44.006" v="221"/>
          <ac:spMkLst>
            <pc:docMk/>
            <pc:sldMk cId="3947176605" sldId="258"/>
            <ac:spMk id="8" creationId="{75992D15-28AF-4556-BC89-A7F67910E69F}"/>
          </ac:spMkLst>
        </pc:spChg>
        <pc:spChg chg="add">
          <ac:chgData name="Achia Khan (2026002)" userId="S::2026002@student.uwtsd.ac.uk::c0329c97-6d50-4bc7-89f8-50c9cbc9eaa2" providerId="AD" clId="Web-{1D9D527E-343F-823B-1F6C-2813D22ACEC7}" dt="2022-02-19T21:30:44.006" v="221"/>
          <ac:spMkLst>
            <pc:docMk/>
            <pc:sldMk cId="3947176605" sldId="258"/>
            <ac:spMk id="15" creationId="{187CCEC0-145B-4141-B732-88009F63F7B1}"/>
          </ac:spMkLst>
        </pc:spChg>
        <pc:picChg chg="mod">
          <ac:chgData name="Achia Khan (2026002)" userId="S::2026002@student.uwtsd.ac.uk::c0329c97-6d50-4bc7-89f8-50c9cbc9eaa2" providerId="AD" clId="Web-{1D9D527E-343F-823B-1F6C-2813D22ACEC7}" dt="2022-02-19T21:30:44.006" v="221"/>
          <ac:picMkLst>
            <pc:docMk/>
            <pc:sldMk cId="3947176605" sldId="258"/>
            <ac:picMk id="6" creationId="{8B6557AE-5D05-458B-8F55-1C61755FE48A}"/>
          </ac:picMkLst>
        </pc:picChg>
        <pc:picChg chg="add">
          <ac:chgData name="Achia Khan (2026002)" userId="S::2026002@student.uwtsd.ac.uk::c0329c97-6d50-4bc7-89f8-50c9cbc9eaa2" providerId="AD" clId="Web-{1D9D527E-343F-823B-1F6C-2813D22ACEC7}" dt="2022-02-19T21:30:44.006" v="221"/>
          <ac:picMkLst>
            <pc:docMk/>
            <pc:sldMk cId="3947176605" sldId="258"/>
            <ac:picMk id="16" creationId="{9D87824D-0C70-41B3-97E0-830727C65BDF}"/>
          </ac:picMkLst>
        </pc:picChg>
        <pc:cxnChg chg="add">
          <ac:chgData name="Achia Khan (2026002)" userId="S::2026002@student.uwtsd.ac.uk::c0329c97-6d50-4bc7-89f8-50c9cbc9eaa2" providerId="AD" clId="Web-{1D9D527E-343F-823B-1F6C-2813D22ACEC7}" dt="2022-02-19T21:30:44.006" v="221"/>
          <ac:cxnSpMkLst>
            <pc:docMk/>
            <pc:sldMk cId="3947176605" sldId="258"/>
            <ac:cxnSpMk id="17" creationId="{E370EA99-3255-45B2-A6FB-899DBE4116E7}"/>
          </ac:cxnSpMkLst>
        </pc:cxnChg>
      </pc:sldChg>
      <pc:sldChg chg="modSp">
        <pc:chgData name="Achia Khan (2026002)" userId="S::2026002@student.uwtsd.ac.uk::c0329c97-6d50-4bc7-89f8-50c9cbc9eaa2" providerId="AD" clId="Web-{1D9D527E-343F-823B-1F6C-2813D22ACEC7}" dt="2022-02-19T21:20:29.636" v="94" actId="20577"/>
        <pc:sldMkLst>
          <pc:docMk/>
          <pc:sldMk cId="1928053808" sldId="261"/>
        </pc:sldMkLst>
        <pc:spChg chg="mod">
          <ac:chgData name="Achia Khan (2026002)" userId="S::2026002@student.uwtsd.ac.uk::c0329c97-6d50-4bc7-89f8-50c9cbc9eaa2" providerId="AD" clId="Web-{1D9D527E-343F-823B-1F6C-2813D22ACEC7}" dt="2022-02-19T21:20:29.636" v="94" actId="20577"/>
          <ac:spMkLst>
            <pc:docMk/>
            <pc:sldMk cId="1928053808" sldId="261"/>
            <ac:spMk id="3" creationId="{E81793E4-47D2-4FDF-AF4F-8A6F1914EE9E}"/>
          </ac:spMkLst>
        </pc:spChg>
      </pc:sldChg>
    </pc:docChg>
  </pc:docChgLst>
</pc:chgInfo>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4B3EF7-47BB-4395-AC0A-33780100107D}"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286668FF-EFA4-4D8A-A2E0-DA5136A68019}">
      <dgm:prSet/>
      <dgm:spPr/>
      <dgm:t>
        <a:bodyPr/>
        <a:lstStyle/>
        <a:p>
          <a:r>
            <a:rPr lang="en-US" dirty="0"/>
            <a:t>Nursery nurse assistant need to be able to be :</a:t>
          </a:r>
        </a:p>
      </dgm:t>
    </dgm:pt>
    <dgm:pt modelId="{1FC54A08-4839-4D35-8ECF-CF4C7D5D1732}" type="parTrans" cxnId="{38263803-CE79-4702-B6FC-B3E03D97D2E4}">
      <dgm:prSet/>
      <dgm:spPr/>
      <dgm:t>
        <a:bodyPr/>
        <a:lstStyle/>
        <a:p>
          <a:endParaRPr lang="en-US"/>
        </a:p>
      </dgm:t>
    </dgm:pt>
    <dgm:pt modelId="{895743DB-295A-42F8-BB3E-9DA24B3E5DCD}" type="sibTrans" cxnId="{38263803-CE79-4702-B6FC-B3E03D97D2E4}">
      <dgm:prSet/>
      <dgm:spPr/>
      <dgm:t>
        <a:bodyPr/>
        <a:lstStyle/>
        <a:p>
          <a:endParaRPr lang="en-US"/>
        </a:p>
      </dgm:t>
    </dgm:pt>
    <dgm:pt modelId="{E3218792-6DC7-41CD-9881-20DF554B7E2D}">
      <dgm:prSet/>
      <dgm:spPr/>
      <dgm:t>
        <a:bodyPr/>
        <a:lstStyle/>
        <a:p>
          <a:r>
            <a:rPr lang="en-US" dirty="0"/>
            <a:t>Caring </a:t>
          </a:r>
        </a:p>
      </dgm:t>
    </dgm:pt>
    <dgm:pt modelId="{B39B69AA-02FE-43F5-8A03-5EE3ED52E28E}" type="parTrans" cxnId="{318CA45C-E971-4D38-A80E-592978691CA5}">
      <dgm:prSet/>
      <dgm:spPr/>
      <dgm:t>
        <a:bodyPr/>
        <a:lstStyle/>
        <a:p>
          <a:endParaRPr lang="en-US"/>
        </a:p>
      </dgm:t>
    </dgm:pt>
    <dgm:pt modelId="{C73C652C-13A6-4468-8735-4954359B8FFC}" type="sibTrans" cxnId="{318CA45C-E971-4D38-A80E-592978691CA5}">
      <dgm:prSet/>
      <dgm:spPr/>
      <dgm:t>
        <a:bodyPr/>
        <a:lstStyle/>
        <a:p>
          <a:endParaRPr lang="en-US"/>
        </a:p>
      </dgm:t>
    </dgm:pt>
    <dgm:pt modelId="{7FAA028C-21AC-41D8-ACA3-912A7FF7DAF9}">
      <dgm:prSet/>
      <dgm:spPr/>
      <dgm:t>
        <a:bodyPr/>
        <a:lstStyle/>
        <a:p>
          <a:r>
            <a:rPr lang="en-US" dirty="0"/>
            <a:t>Imaginative and fun</a:t>
          </a:r>
        </a:p>
      </dgm:t>
    </dgm:pt>
    <dgm:pt modelId="{0FF86E7E-5914-4370-9799-86C8D38F6D62}" type="parTrans" cxnId="{A846D693-E66D-43CD-867B-482EB68B2712}">
      <dgm:prSet/>
      <dgm:spPr/>
      <dgm:t>
        <a:bodyPr/>
        <a:lstStyle/>
        <a:p>
          <a:endParaRPr lang="en-US"/>
        </a:p>
      </dgm:t>
    </dgm:pt>
    <dgm:pt modelId="{6D726E29-72C9-47DE-A260-5801E785AC25}" type="sibTrans" cxnId="{A846D693-E66D-43CD-867B-482EB68B2712}">
      <dgm:prSet/>
      <dgm:spPr/>
      <dgm:t>
        <a:bodyPr/>
        <a:lstStyle/>
        <a:p>
          <a:endParaRPr lang="en-US"/>
        </a:p>
      </dgm:t>
    </dgm:pt>
    <dgm:pt modelId="{75D375B3-1A7D-48C4-A4BA-EEAA717F1FCF}">
      <dgm:prSet/>
      <dgm:spPr/>
      <dgm:t>
        <a:bodyPr/>
        <a:lstStyle/>
        <a:p>
          <a:r>
            <a:rPr lang="en-US" dirty="0"/>
            <a:t>Health and safety conscious</a:t>
          </a:r>
        </a:p>
      </dgm:t>
    </dgm:pt>
    <dgm:pt modelId="{E22AC03B-C6AD-46F4-9754-CB7803724B1B}" type="parTrans" cxnId="{BE00D36F-5779-4184-B5C1-56218948862E}">
      <dgm:prSet/>
      <dgm:spPr/>
      <dgm:t>
        <a:bodyPr/>
        <a:lstStyle/>
        <a:p>
          <a:endParaRPr lang="en-US"/>
        </a:p>
      </dgm:t>
    </dgm:pt>
    <dgm:pt modelId="{E17C3877-A1E0-4D52-8837-C16D16F89FF2}" type="sibTrans" cxnId="{BE00D36F-5779-4184-B5C1-56218948862E}">
      <dgm:prSet/>
      <dgm:spPr/>
      <dgm:t>
        <a:bodyPr/>
        <a:lstStyle/>
        <a:p>
          <a:endParaRPr lang="en-US"/>
        </a:p>
      </dgm:t>
    </dgm:pt>
    <dgm:pt modelId="{94B60F16-AA4D-4A67-8A56-BBB5970E665A}">
      <dgm:prSet/>
      <dgm:spPr/>
      <dgm:t>
        <a:bodyPr/>
        <a:lstStyle/>
        <a:p>
          <a:r>
            <a:rPr lang="en-US" dirty="0"/>
            <a:t>Good </a:t>
          </a:r>
          <a:r>
            <a:rPr lang="en-US" dirty="0" err="1"/>
            <a:t>organised</a:t>
          </a:r>
          <a:r>
            <a:rPr lang="en-US" dirty="0"/>
            <a:t> and observational skills</a:t>
          </a:r>
          <a:r>
            <a:rPr lang="en-US" dirty="0">
              <a:latin typeface="Garamond" panose="02020404030301010803"/>
            </a:rPr>
            <a:t>.</a:t>
          </a:r>
          <a:endParaRPr lang="en-US" dirty="0"/>
        </a:p>
      </dgm:t>
    </dgm:pt>
    <dgm:pt modelId="{DB6F0D39-B786-4894-81E5-5A837B12E44F}" type="parTrans" cxnId="{3E42FFF1-B7F0-475D-940D-7BD8E4D030EC}">
      <dgm:prSet/>
      <dgm:spPr/>
      <dgm:t>
        <a:bodyPr/>
        <a:lstStyle/>
        <a:p>
          <a:endParaRPr lang="en-US"/>
        </a:p>
      </dgm:t>
    </dgm:pt>
    <dgm:pt modelId="{EB3B5660-195A-448C-B2A4-92926B151415}" type="sibTrans" cxnId="{3E42FFF1-B7F0-475D-940D-7BD8E4D030EC}">
      <dgm:prSet/>
      <dgm:spPr/>
      <dgm:t>
        <a:bodyPr/>
        <a:lstStyle/>
        <a:p>
          <a:endParaRPr lang="en-US"/>
        </a:p>
      </dgm:t>
    </dgm:pt>
    <dgm:pt modelId="{5A919BC1-7ED7-44CE-84C5-B91AF877771A}">
      <dgm:prSet/>
      <dgm:spPr/>
      <dgm:t>
        <a:bodyPr/>
        <a:lstStyle/>
        <a:p>
          <a:r>
            <a:rPr lang="en-US" dirty="0"/>
            <a:t>Approachable and reassuring</a:t>
          </a:r>
          <a:r>
            <a:rPr lang="en-US" dirty="0">
              <a:latin typeface="Garamond" panose="02020404030301010803"/>
            </a:rPr>
            <a:t>.</a:t>
          </a:r>
          <a:endParaRPr lang="en-US" dirty="0"/>
        </a:p>
      </dgm:t>
    </dgm:pt>
    <dgm:pt modelId="{71B79544-5C11-49BD-B37D-57C22C5FA137}" type="parTrans" cxnId="{FBE06BA3-A320-448C-9834-049F179C82A7}">
      <dgm:prSet/>
      <dgm:spPr/>
      <dgm:t>
        <a:bodyPr/>
        <a:lstStyle/>
        <a:p>
          <a:endParaRPr lang="en-US"/>
        </a:p>
      </dgm:t>
    </dgm:pt>
    <dgm:pt modelId="{5C2ACEFE-18D6-4B38-9DD6-1B0A87878CB0}" type="sibTrans" cxnId="{FBE06BA3-A320-448C-9834-049F179C82A7}">
      <dgm:prSet/>
      <dgm:spPr/>
      <dgm:t>
        <a:bodyPr/>
        <a:lstStyle/>
        <a:p>
          <a:endParaRPr lang="en-US"/>
        </a:p>
      </dgm:t>
    </dgm:pt>
    <dgm:pt modelId="{A003CB95-C13F-411E-8D0F-D7A1BA50409C}">
      <dgm:prSet/>
      <dgm:spPr/>
      <dgm:t>
        <a:bodyPr/>
        <a:lstStyle/>
        <a:p>
          <a:r>
            <a:rPr lang="en-US" dirty="0"/>
            <a:t>Staff need to keep their skill updated.</a:t>
          </a:r>
        </a:p>
      </dgm:t>
    </dgm:pt>
    <dgm:pt modelId="{F8059085-DA11-4D72-8186-22ED0B772B1B}" type="parTrans" cxnId="{1EAF65A5-ECFD-46A4-A7E7-44B65466449A}">
      <dgm:prSet/>
      <dgm:spPr/>
      <dgm:t>
        <a:bodyPr/>
        <a:lstStyle/>
        <a:p>
          <a:endParaRPr lang="en-US"/>
        </a:p>
      </dgm:t>
    </dgm:pt>
    <dgm:pt modelId="{DB04D0C1-4053-4C75-AA73-385CD1B0F552}" type="sibTrans" cxnId="{1EAF65A5-ECFD-46A4-A7E7-44B65466449A}">
      <dgm:prSet/>
      <dgm:spPr/>
      <dgm:t>
        <a:bodyPr/>
        <a:lstStyle/>
        <a:p>
          <a:endParaRPr lang="en-US"/>
        </a:p>
      </dgm:t>
    </dgm:pt>
    <dgm:pt modelId="{92197B52-3886-462D-BA1F-5CC343F1720A}">
      <dgm:prSet phldr="0"/>
      <dgm:spPr/>
      <dgm:t>
        <a:bodyPr/>
        <a:lstStyle/>
        <a:p>
          <a:pPr rtl="0"/>
          <a:r>
            <a:rPr lang="en-US" dirty="0">
              <a:latin typeface="Garamond" panose="02020404030301010803"/>
            </a:rPr>
            <a:t>Willing to interact with children  and their parents.</a:t>
          </a:r>
        </a:p>
      </dgm:t>
    </dgm:pt>
    <dgm:pt modelId="{329E1A40-53DD-4E7D-97BC-81E56A8F521F}" type="parTrans" cxnId="{2568ED38-08E4-4615-87A5-0D12DF4CBBF0}">
      <dgm:prSet/>
      <dgm:spPr/>
    </dgm:pt>
    <dgm:pt modelId="{FB80708D-1599-48DA-AEEE-CA2B2F2E8C26}" type="sibTrans" cxnId="{2568ED38-08E4-4615-87A5-0D12DF4CBBF0}">
      <dgm:prSet/>
      <dgm:spPr/>
    </dgm:pt>
    <dgm:pt modelId="{65CF880B-711B-4B68-944B-769E6D5FE666}" type="pres">
      <dgm:prSet presAssocID="{1D4B3EF7-47BB-4395-AC0A-33780100107D}" presName="linear" presStyleCnt="0">
        <dgm:presLayoutVars>
          <dgm:animLvl val="lvl"/>
          <dgm:resizeHandles val="exact"/>
        </dgm:presLayoutVars>
      </dgm:prSet>
      <dgm:spPr/>
    </dgm:pt>
    <dgm:pt modelId="{764E4366-8A75-4467-A181-5CEA16FAE1BA}" type="pres">
      <dgm:prSet presAssocID="{286668FF-EFA4-4D8A-A2E0-DA5136A68019}" presName="parentText" presStyleLbl="node1" presStyleIdx="0" presStyleCnt="8">
        <dgm:presLayoutVars>
          <dgm:chMax val="0"/>
          <dgm:bulletEnabled val="1"/>
        </dgm:presLayoutVars>
      </dgm:prSet>
      <dgm:spPr/>
    </dgm:pt>
    <dgm:pt modelId="{0B8CBCE7-3D59-4AA0-8128-EFE40BE2C589}" type="pres">
      <dgm:prSet presAssocID="{895743DB-295A-42F8-BB3E-9DA24B3E5DCD}" presName="spacer" presStyleCnt="0"/>
      <dgm:spPr/>
    </dgm:pt>
    <dgm:pt modelId="{BD24082B-A152-4D36-8548-8E26CEF9F453}" type="pres">
      <dgm:prSet presAssocID="{E3218792-6DC7-41CD-9881-20DF554B7E2D}" presName="parentText" presStyleLbl="node1" presStyleIdx="1" presStyleCnt="8">
        <dgm:presLayoutVars>
          <dgm:chMax val="0"/>
          <dgm:bulletEnabled val="1"/>
        </dgm:presLayoutVars>
      </dgm:prSet>
      <dgm:spPr/>
    </dgm:pt>
    <dgm:pt modelId="{7CF9F0F1-7136-436A-86A8-8BD97154559A}" type="pres">
      <dgm:prSet presAssocID="{C73C652C-13A6-4468-8735-4954359B8FFC}" presName="spacer" presStyleCnt="0"/>
      <dgm:spPr/>
    </dgm:pt>
    <dgm:pt modelId="{D819F344-B65D-4B4D-829C-4AC373607AEF}" type="pres">
      <dgm:prSet presAssocID="{7FAA028C-21AC-41D8-ACA3-912A7FF7DAF9}" presName="parentText" presStyleLbl="node1" presStyleIdx="2" presStyleCnt="8">
        <dgm:presLayoutVars>
          <dgm:chMax val="0"/>
          <dgm:bulletEnabled val="1"/>
        </dgm:presLayoutVars>
      </dgm:prSet>
      <dgm:spPr/>
    </dgm:pt>
    <dgm:pt modelId="{EBD314EE-2ECB-495F-BCB6-1A15B3DB5A84}" type="pres">
      <dgm:prSet presAssocID="{6D726E29-72C9-47DE-A260-5801E785AC25}" presName="spacer" presStyleCnt="0"/>
      <dgm:spPr/>
    </dgm:pt>
    <dgm:pt modelId="{DC0A6BD4-54F5-4334-A5D8-BB6578B9671C}" type="pres">
      <dgm:prSet presAssocID="{75D375B3-1A7D-48C4-A4BA-EEAA717F1FCF}" presName="parentText" presStyleLbl="node1" presStyleIdx="3" presStyleCnt="8">
        <dgm:presLayoutVars>
          <dgm:chMax val="0"/>
          <dgm:bulletEnabled val="1"/>
        </dgm:presLayoutVars>
      </dgm:prSet>
      <dgm:spPr/>
    </dgm:pt>
    <dgm:pt modelId="{79DCBE63-6857-4576-8A00-D4014BE95997}" type="pres">
      <dgm:prSet presAssocID="{E17C3877-A1E0-4D52-8837-C16D16F89FF2}" presName="spacer" presStyleCnt="0"/>
      <dgm:spPr/>
    </dgm:pt>
    <dgm:pt modelId="{9DC10DF7-5A3A-4BBE-9F62-FC4E10582295}" type="pres">
      <dgm:prSet presAssocID="{94B60F16-AA4D-4A67-8A56-BBB5970E665A}" presName="parentText" presStyleLbl="node1" presStyleIdx="4" presStyleCnt="8">
        <dgm:presLayoutVars>
          <dgm:chMax val="0"/>
          <dgm:bulletEnabled val="1"/>
        </dgm:presLayoutVars>
      </dgm:prSet>
      <dgm:spPr/>
    </dgm:pt>
    <dgm:pt modelId="{44A2A4B2-EBF4-475A-9E9C-731889E28BBA}" type="pres">
      <dgm:prSet presAssocID="{EB3B5660-195A-448C-B2A4-92926B151415}" presName="spacer" presStyleCnt="0"/>
      <dgm:spPr/>
    </dgm:pt>
    <dgm:pt modelId="{8C8DCFA6-C6DD-4B81-8AA5-3D182F9CC7CA}" type="pres">
      <dgm:prSet presAssocID="{5A919BC1-7ED7-44CE-84C5-B91AF877771A}" presName="parentText" presStyleLbl="node1" presStyleIdx="5" presStyleCnt="8">
        <dgm:presLayoutVars>
          <dgm:chMax val="0"/>
          <dgm:bulletEnabled val="1"/>
        </dgm:presLayoutVars>
      </dgm:prSet>
      <dgm:spPr/>
    </dgm:pt>
    <dgm:pt modelId="{84DA5217-EE39-4B42-A864-43D5C6420ABB}" type="pres">
      <dgm:prSet presAssocID="{5C2ACEFE-18D6-4B38-9DD6-1B0A87878CB0}" presName="spacer" presStyleCnt="0"/>
      <dgm:spPr/>
    </dgm:pt>
    <dgm:pt modelId="{B1DC8F7C-7124-4DB4-9093-68A6EF986169}" type="pres">
      <dgm:prSet presAssocID="{A003CB95-C13F-411E-8D0F-D7A1BA50409C}" presName="parentText" presStyleLbl="node1" presStyleIdx="6" presStyleCnt="8">
        <dgm:presLayoutVars>
          <dgm:chMax val="0"/>
          <dgm:bulletEnabled val="1"/>
        </dgm:presLayoutVars>
      </dgm:prSet>
      <dgm:spPr/>
    </dgm:pt>
    <dgm:pt modelId="{AED17857-6BFF-4E40-947F-EAB562B49400}" type="pres">
      <dgm:prSet presAssocID="{DB04D0C1-4053-4C75-AA73-385CD1B0F552}" presName="spacer" presStyleCnt="0"/>
      <dgm:spPr/>
    </dgm:pt>
    <dgm:pt modelId="{B5E661F2-F2D8-4914-8951-BF9BA8206F0A}" type="pres">
      <dgm:prSet presAssocID="{92197B52-3886-462D-BA1F-5CC343F1720A}" presName="parentText" presStyleLbl="node1" presStyleIdx="7" presStyleCnt="8">
        <dgm:presLayoutVars>
          <dgm:chMax val="0"/>
          <dgm:bulletEnabled val="1"/>
        </dgm:presLayoutVars>
      </dgm:prSet>
      <dgm:spPr/>
    </dgm:pt>
  </dgm:ptLst>
  <dgm:cxnLst>
    <dgm:cxn modelId="{38263803-CE79-4702-B6FC-B3E03D97D2E4}" srcId="{1D4B3EF7-47BB-4395-AC0A-33780100107D}" destId="{286668FF-EFA4-4D8A-A2E0-DA5136A68019}" srcOrd="0" destOrd="0" parTransId="{1FC54A08-4839-4D35-8ECF-CF4C7D5D1732}" sibTransId="{895743DB-295A-42F8-BB3E-9DA24B3E5DCD}"/>
    <dgm:cxn modelId="{A678EF19-2C0C-415E-8445-9C4418CDA52C}" type="presOf" srcId="{1D4B3EF7-47BB-4395-AC0A-33780100107D}" destId="{65CF880B-711B-4B68-944B-769E6D5FE666}" srcOrd="0" destOrd="0" presId="urn:microsoft.com/office/officeart/2005/8/layout/vList2"/>
    <dgm:cxn modelId="{52704325-9D46-4DA4-8D79-11D99A764BA7}" type="presOf" srcId="{A003CB95-C13F-411E-8D0F-D7A1BA50409C}" destId="{B1DC8F7C-7124-4DB4-9093-68A6EF986169}" srcOrd="0" destOrd="0" presId="urn:microsoft.com/office/officeart/2005/8/layout/vList2"/>
    <dgm:cxn modelId="{83B5E138-7941-4068-93B0-6015080F5148}" type="presOf" srcId="{75D375B3-1A7D-48C4-A4BA-EEAA717F1FCF}" destId="{DC0A6BD4-54F5-4334-A5D8-BB6578B9671C}" srcOrd="0" destOrd="0" presId="urn:microsoft.com/office/officeart/2005/8/layout/vList2"/>
    <dgm:cxn modelId="{2568ED38-08E4-4615-87A5-0D12DF4CBBF0}" srcId="{1D4B3EF7-47BB-4395-AC0A-33780100107D}" destId="{92197B52-3886-462D-BA1F-5CC343F1720A}" srcOrd="7" destOrd="0" parTransId="{329E1A40-53DD-4E7D-97BC-81E56A8F521F}" sibTransId="{FB80708D-1599-48DA-AEEE-CA2B2F2E8C26}"/>
    <dgm:cxn modelId="{40BA1E3D-8E72-488B-83C1-641DEEB11A66}" type="presOf" srcId="{286668FF-EFA4-4D8A-A2E0-DA5136A68019}" destId="{764E4366-8A75-4467-A181-5CEA16FAE1BA}" srcOrd="0" destOrd="0" presId="urn:microsoft.com/office/officeart/2005/8/layout/vList2"/>
    <dgm:cxn modelId="{318CA45C-E971-4D38-A80E-592978691CA5}" srcId="{1D4B3EF7-47BB-4395-AC0A-33780100107D}" destId="{E3218792-6DC7-41CD-9881-20DF554B7E2D}" srcOrd="1" destOrd="0" parTransId="{B39B69AA-02FE-43F5-8A03-5EE3ED52E28E}" sibTransId="{C73C652C-13A6-4468-8735-4954359B8FFC}"/>
    <dgm:cxn modelId="{D8C7526E-088A-4DCD-9C65-9AFFBCD66708}" type="presOf" srcId="{E3218792-6DC7-41CD-9881-20DF554B7E2D}" destId="{BD24082B-A152-4D36-8548-8E26CEF9F453}" srcOrd="0" destOrd="0" presId="urn:microsoft.com/office/officeart/2005/8/layout/vList2"/>
    <dgm:cxn modelId="{BE00D36F-5779-4184-B5C1-56218948862E}" srcId="{1D4B3EF7-47BB-4395-AC0A-33780100107D}" destId="{75D375B3-1A7D-48C4-A4BA-EEAA717F1FCF}" srcOrd="3" destOrd="0" parTransId="{E22AC03B-C6AD-46F4-9754-CB7803724B1B}" sibTransId="{E17C3877-A1E0-4D52-8837-C16D16F89FF2}"/>
    <dgm:cxn modelId="{8B3BDE73-2AB0-48CF-A6F2-62FA273D5FEC}" type="presOf" srcId="{92197B52-3886-462D-BA1F-5CC343F1720A}" destId="{B5E661F2-F2D8-4914-8951-BF9BA8206F0A}" srcOrd="0" destOrd="0" presId="urn:microsoft.com/office/officeart/2005/8/layout/vList2"/>
    <dgm:cxn modelId="{80F0E274-9F88-4D4E-A533-45F3EA2CD0D9}" type="presOf" srcId="{7FAA028C-21AC-41D8-ACA3-912A7FF7DAF9}" destId="{D819F344-B65D-4B4D-829C-4AC373607AEF}" srcOrd="0" destOrd="0" presId="urn:microsoft.com/office/officeart/2005/8/layout/vList2"/>
    <dgm:cxn modelId="{BABBB78B-9735-40D2-B064-87E1F3CFF304}" type="presOf" srcId="{94B60F16-AA4D-4A67-8A56-BBB5970E665A}" destId="{9DC10DF7-5A3A-4BBE-9F62-FC4E10582295}" srcOrd="0" destOrd="0" presId="urn:microsoft.com/office/officeart/2005/8/layout/vList2"/>
    <dgm:cxn modelId="{A846D693-E66D-43CD-867B-482EB68B2712}" srcId="{1D4B3EF7-47BB-4395-AC0A-33780100107D}" destId="{7FAA028C-21AC-41D8-ACA3-912A7FF7DAF9}" srcOrd="2" destOrd="0" parTransId="{0FF86E7E-5914-4370-9799-86C8D38F6D62}" sibTransId="{6D726E29-72C9-47DE-A260-5801E785AC25}"/>
    <dgm:cxn modelId="{1DC6EB9B-075F-4B33-A9F8-244659126E46}" type="presOf" srcId="{5A919BC1-7ED7-44CE-84C5-B91AF877771A}" destId="{8C8DCFA6-C6DD-4B81-8AA5-3D182F9CC7CA}" srcOrd="0" destOrd="0" presId="urn:microsoft.com/office/officeart/2005/8/layout/vList2"/>
    <dgm:cxn modelId="{FBE06BA3-A320-448C-9834-049F179C82A7}" srcId="{1D4B3EF7-47BB-4395-AC0A-33780100107D}" destId="{5A919BC1-7ED7-44CE-84C5-B91AF877771A}" srcOrd="5" destOrd="0" parTransId="{71B79544-5C11-49BD-B37D-57C22C5FA137}" sibTransId="{5C2ACEFE-18D6-4B38-9DD6-1B0A87878CB0}"/>
    <dgm:cxn modelId="{1EAF65A5-ECFD-46A4-A7E7-44B65466449A}" srcId="{1D4B3EF7-47BB-4395-AC0A-33780100107D}" destId="{A003CB95-C13F-411E-8D0F-D7A1BA50409C}" srcOrd="6" destOrd="0" parTransId="{F8059085-DA11-4D72-8186-22ED0B772B1B}" sibTransId="{DB04D0C1-4053-4C75-AA73-385CD1B0F552}"/>
    <dgm:cxn modelId="{3E42FFF1-B7F0-475D-940D-7BD8E4D030EC}" srcId="{1D4B3EF7-47BB-4395-AC0A-33780100107D}" destId="{94B60F16-AA4D-4A67-8A56-BBB5970E665A}" srcOrd="4" destOrd="0" parTransId="{DB6F0D39-B786-4894-81E5-5A837B12E44F}" sibTransId="{EB3B5660-195A-448C-B2A4-92926B151415}"/>
    <dgm:cxn modelId="{2126D421-ECA4-44D0-AE10-85CAE81D44A2}" type="presParOf" srcId="{65CF880B-711B-4B68-944B-769E6D5FE666}" destId="{764E4366-8A75-4467-A181-5CEA16FAE1BA}" srcOrd="0" destOrd="0" presId="urn:microsoft.com/office/officeart/2005/8/layout/vList2"/>
    <dgm:cxn modelId="{0A9D8028-B1DC-4DC5-8DDD-11CFD731B5F6}" type="presParOf" srcId="{65CF880B-711B-4B68-944B-769E6D5FE666}" destId="{0B8CBCE7-3D59-4AA0-8128-EFE40BE2C589}" srcOrd="1" destOrd="0" presId="urn:microsoft.com/office/officeart/2005/8/layout/vList2"/>
    <dgm:cxn modelId="{A193926F-E6D2-4A4B-977F-4C2A04E9C672}" type="presParOf" srcId="{65CF880B-711B-4B68-944B-769E6D5FE666}" destId="{BD24082B-A152-4D36-8548-8E26CEF9F453}" srcOrd="2" destOrd="0" presId="urn:microsoft.com/office/officeart/2005/8/layout/vList2"/>
    <dgm:cxn modelId="{3E2FA42B-9FE1-4B47-850E-E80C58308CE2}" type="presParOf" srcId="{65CF880B-711B-4B68-944B-769E6D5FE666}" destId="{7CF9F0F1-7136-436A-86A8-8BD97154559A}" srcOrd="3" destOrd="0" presId="urn:microsoft.com/office/officeart/2005/8/layout/vList2"/>
    <dgm:cxn modelId="{B32A3F2C-903D-4B55-80A5-823CAABB8938}" type="presParOf" srcId="{65CF880B-711B-4B68-944B-769E6D5FE666}" destId="{D819F344-B65D-4B4D-829C-4AC373607AEF}" srcOrd="4" destOrd="0" presId="urn:microsoft.com/office/officeart/2005/8/layout/vList2"/>
    <dgm:cxn modelId="{80E39C55-1E63-4744-94B5-796408C20EB5}" type="presParOf" srcId="{65CF880B-711B-4B68-944B-769E6D5FE666}" destId="{EBD314EE-2ECB-495F-BCB6-1A15B3DB5A84}" srcOrd="5" destOrd="0" presId="urn:microsoft.com/office/officeart/2005/8/layout/vList2"/>
    <dgm:cxn modelId="{04642741-A277-4442-8530-F5C2328AE7AD}" type="presParOf" srcId="{65CF880B-711B-4B68-944B-769E6D5FE666}" destId="{DC0A6BD4-54F5-4334-A5D8-BB6578B9671C}" srcOrd="6" destOrd="0" presId="urn:microsoft.com/office/officeart/2005/8/layout/vList2"/>
    <dgm:cxn modelId="{D3659152-18CA-4D40-B6C3-18B53BB042DC}" type="presParOf" srcId="{65CF880B-711B-4B68-944B-769E6D5FE666}" destId="{79DCBE63-6857-4576-8A00-D4014BE95997}" srcOrd="7" destOrd="0" presId="urn:microsoft.com/office/officeart/2005/8/layout/vList2"/>
    <dgm:cxn modelId="{064A107B-D4F6-4E31-B18B-8DDD79A75245}" type="presParOf" srcId="{65CF880B-711B-4B68-944B-769E6D5FE666}" destId="{9DC10DF7-5A3A-4BBE-9F62-FC4E10582295}" srcOrd="8" destOrd="0" presId="urn:microsoft.com/office/officeart/2005/8/layout/vList2"/>
    <dgm:cxn modelId="{4A2CC1F5-18E1-48D3-9830-446436C02E54}" type="presParOf" srcId="{65CF880B-711B-4B68-944B-769E6D5FE666}" destId="{44A2A4B2-EBF4-475A-9E9C-731889E28BBA}" srcOrd="9" destOrd="0" presId="urn:microsoft.com/office/officeart/2005/8/layout/vList2"/>
    <dgm:cxn modelId="{C3D1414B-320F-4083-8877-6B866EC76410}" type="presParOf" srcId="{65CF880B-711B-4B68-944B-769E6D5FE666}" destId="{8C8DCFA6-C6DD-4B81-8AA5-3D182F9CC7CA}" srcOrd="10" destOrd="0" presId="urn:microsoft.com/office/officeart/2005/8/layout/vList2"/>
    <dgm:cxn modelId="{70312313-6EB6-4D6E-A29F-1B704838E5A1}" type="presParOf" srcId="{65CF880B-711B-4B68-944B-769E6D5FE666}" destId="{84DA5217-EE39-4B42-A864-43D5C6420ABB}" srcOrd="11" destOrd="0" presId="urn:microsoft.com/office/officeart/2005/8/layout/vList2"/>
    <dgm:cxn modelId="{DED1901A-218C-4239-9B47-1642EFF3DBA2}" type="presParOf" srcId="{65CF880B-711B-4B68-944B-769E6D5FE666}" destId="{B1DC8F7C-7124-4DB4-9093-68A6EF986169}" srcOrd="12" destOrd="0" presId="urn:microsoft.com/office/officeart/2005/8/layout/vList2"/>
    <dgm:cxn modelId="{C6D18BD8-F03D-4044-8BED-F5E3B864196E}" type="presParOf" srcId="{65CF880B-711B-4B68-944B-769E6D5FE666}" destId="{AED17857-6BFF-4E40-947F-EAB562B49400}" srcOrd="13" destOrd="0" presId="urn:microsoft.com/office/officeart/2005/8/layout/vList2"/>
    <dgm:cxn modelId="{9D109303-6918-45A6-979F-222239FE8071}" type="presParOf" srcId="{65CF880B-711B-4B68-944B-769E6D5FE666}" destId="{B5E661F2-F2D8-4914-8951-BF9BA8206F0A}"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E4366-8A75-4467-A181-5CEA16FAE1BA}">
      <dsp:nvSpPr>
        <dsp:cNvPr id="0" name=""/>
        <dsp:cNvSpPr/>
      </dsp:nvSpPr>
      <dsp:spPr>
        <a:xfrm>
          <a:off x="0" y="343368"/>
          <a:ext cx="5914209" cy="514800"/>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Nursery nurse assistant need to be able to be :</a:t>
          </a:r>
        </a:p>
      </dsp:txBody>
      <dsp:txXfrm>
        <a:off x="25130" y="368498"/>
        <a:ext cx="5863949" cy="464540"/>
      </dsp:txXfrm>
    </dsp:sp>
    <dsp:sp modelId="{BD24082B-A152-4D36-8548-8E26CEF9F453}">
      <dsp:nvSpPr>
        <dsp:cNvPr id="0" name=""/>
        <dsp:cNvSpPr/>
      </dsp:nvSpPr>
      <dsp:spPr>
        <a:xfrm>
          <a:off x="0" y="921528"/>
          <a:ext cx="5914209" cy="514800"/>
        </a:xfrm>
        <a:prstGeom prst="roundRect">
          <a:avLst/>
        </a:prstGeom>
        <a:blipFill>
          <a:blip xmlns:r="http://schemas.openxmlformats.org/officeDocument/2006/relationships" r:embed="rId1">
            <a:duotone>
              <a:schemeClr val="accent5">
                <a:hueOff val="2568305"/>
                <a:satOff val="-1031"/>
                <a:lumOff val="-3418"/>
                <a:alphaOff val="0"/>
                <a:shade val="74000"/>
                <a:satMod val="130000"/>
                <a:lumMod val="90000"/>
              </a:schemeClr>
              <a:schemeClr val="accent5">
                <a:hueOff val="2568305"/>
                <a:satOff val="-1031"/>
                <a:lumOff val="-3418"/>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Caring </a:t>
          </a:r>
        </a:p>
      </dsp:txBody>
      <dsp:txXfrm>
        <a:off x="25130" y="946658"/>
        <a:ext cx="5863949" cy="464540"/>
      </dsp:txXfrm>
    </dsp:sp>
    <dsp:sp modelId="{D819F344-B65D-4B4D-829C-4AC373607AEF}">
      <dsp:nvSpPr>
        <dsp:cNvPr id="0" name=""/>
        <dsp:cNvSpPr/>
      </dsp:nvSpPr>
      <dsp:spPr>
        <a:xfrm>
          <a:off x="0" y="1499688"/>
          <a:ext cx="5914209" cy="514800"/>
        </a:xfrm>
        <a:prstGeom prst="roundRect">
          <a:avLst/>
        </a:prstGeom>
        <a:blipFill>
          <a:blip xmlns:r="http://schemas.openxmlformats.org/officeDocument/2006/relationships" r:embed="rId1">
            <a:duotone>
              <a:schemeClr val="accent5">
                <a:hueOff val="5136609"/>
                <a:satOff val="-2063"/>
                <a:lumOff val="-6835"/>
                <a:alphaOff val="0"/>
                <a:shade val="74000"/>
                <a:satMod val="130000"/>
                <a:lumMod val="90000"/>
              </a:schemeClr>
              <a:schemeClr val="accent5">
                <a:hueOff val="5136609"/>
                <a:satOff val="-2063"/>
                <a:lumOff val="-683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Imaginative and fun</a:t>
          </a:r>
        </a:p>
      </dsp:txBody>
      <dsp:txXfrm>
        <a:off x="25130" y="1524818"/>
        <a:ext cx="5863949" cy="464540"/>
      </dsp:txXfrm>
    </dsp:sp>
    <dsp:sp modelId="{DC0A6BD4-54F5-4334-A5D8-BB6578B9671C}">
      <dsp:nvSpPr>
        <dsp:cNvPr id="0" name=""/>
        <dsp:cNvSpPr/>
      </dsp:nvSpPr>
      <dsp:spPr>
        <a:xfrm>
          <a:off x="0" y="2077848"/>
          <a:ext cx="5914209" cy="514800"/>
        </a:xfrm>
        <a:prstGeom prst="roundRect">
          <a:avLst/>
        </a:prstGeom>
        <a:blipFill>
          <a:blip xmlns:r="http://schemas.openxmlformats.org/officeDocument/2006/relationships" r:embed="rId1">
            <a:duotone>
              <a:schemeClr val="accent5">
                <a:hueOff val="7704913"/>
                <a:satOff val="-3094"/>
                <a:lumOff val="-10253"/>
                <a:alphaOff val="0"/>
                <a:shade val="74000"/>
                <a:satMod val="130000"/>
                <a:lumMod val="90000"/>
              </a:schemeClr>
              <a:schemeClr val="accent5">
                <a:hueOff val="7704913"/>
                <a:satOff val="-3094"/>
                <a:lumOff val="-1025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Health and safety conscious</a:t>
          </a:r>
        </a:p>
      </dsp:txBody>
      <dsp:txXfrm>
        <a:off x="25130" y="2102978"/>
        <a:ext cx="5863949" cy="464540"/>
      </dsp:txXfrm>
    </dsp:sp>
    <dsp:sp modelId="{9DC10DF7-5A3A-4BBE-9F62-FC4E10582295}">
      <dsp:nvSpPr>
        <dsp:cNvPr id="0" name=""/>
        <dsp:cNvSpPr/>
      </dsp:nvSpPr>
      <dsp:spPr>
        <a:xfrm>
          <a:off x="0" y="2656008"/>
          <a:ext cx="5914209" cy="514800"/>
        </a:xfrm>
        <a:prstGeom prst="roundRect">
          <a:avLst/>
        </a:prstGeom>
        <a:blipFill>
          <a:blip xmlns:r="http://schemas.openxmlformats.org/officeDocument/2006/relationships" r:embed="rId1">
            <a:duotone>
              <a:schemeClr val="accent5">
                <a:hueOff val="10273218"/>
                <a:satOff val="-4125"/>
                <a:lumOff val="-13670"/>
                <a:alphaOff val="0"/>
                <a:shade val="74000"/>
                <a:satMod val="130000"/>
                <a:lumMod val="90000"/>
              </a:schemeClr>
              <a:schemeClr val="accent5">
                <a:hueOff val="10273218"/>
                <a:satOff val="-4125"/>
                <a:lumOff val="-1367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Good </a:t>
          </a:r>
          <a:r>
            <a:rPr lang="en-US" sz="2200" kern="1200" dirty="0" err="1"/>
            <a:t>organised</a:t>
          </a:r>
          <a:r>
            <a:rPr lang="en-US" sz="2200" kern="1200" dirty="0"/>
            <a:t> and observational skills</a:t>
          </a:r>
          <a:r>
            <a:rPr lang="en-US" sz="2200" kern="1200" dirty="0">
              <a:latin typeface="Garamond" panose="02020404030301010803"/>
            </a:rPr>
            <a:t>.</a:t>
          </a:r>
          <a:endParaRPr lang="en-US" sz="2200" kern="1200" dirty="0"/>
        </a:p>
      </dsp:txBody>
      <dsp:txXfrm>
        <a:off x="25130" y="2681138"/>
        <a:ext cx="5863949" cy="464540"/>
      </dsp:txXfrm>
    </dsp:sp>
    <dsp:sp modelId="{8C8DCFA6-C6DD-4B81-8AA5-3D182F9CC7CA}">
      <dsp:nvSpPr>
        <dsp:cNvPr id="0" name=""/>
        <dsp:cNvSpPr/>
      </dsp:nvSpPr>
      <dsp:spPr>
        <a:xfrm>
          <a:off x="0" y="3234168"/>
          <a:ext cx="5914209" cy="514800"/>
        </a:xfrm>
        <a:prstGeom prst="roundRect">
          <a:avLst/>
        </a:prstGeom>
        <a:blipFill>
          <a:blip xmlns:r="http://schemas.openxmlformats.org/officeDocument/2006/relationships" r:embed="rId1">
            <a:duotone>
              <a:schemeClr val="accent5">
                <a:hueOff val="12841523"/>
                <a:satOff val="-5156"/>
                <a:lumOff val="-17088"/>
                <a:alphaOff val="0"/>
                <a:shade val="74000"/>
                <a:satMod val="130000"/>
                <a:lumMod val="90000"/>
              </a:schemeClr>
              <a:schemeClr val="accent5">
                <a:hueOff val="12841523"/>
                <a:satOff val="-5156"/>
                <a:lumOff val="-17088"/>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Approachable and reassuring</a:t>
          </a:r>
          <a:r>
            <a:rPr lang="en-US" sz="2200" kern="1200" dirty="0">
              <a:latin typeface="Garamond" panose="02020404030301010803"/>
            </a:rPr>
            <a:t>.</a:t>
          </a:r>
          <a:endParaRPr lang="en-US" sz="2200" kern="1200" dirty="0"/>
        </a:p>
      </dsp:txBody>
      <dsp:txXfrm>
        <a:off x="25130" y="3259298"/>
        <a:ext cx="5863949" cy="464540"/>
      </dsp:txXfrm>
    </dsp:sp>
    <dsp:sp modelId="{B1DC8F7C-7124-4DB4-9093-68A6EF986169}">
      <dsp:nvSpPr>
        <dsp:cNvPr id="0" name=""/>
        <dsp:cNvSpPr/>
      </dsp:nvSpPr>
      <dsp:spPr>
        <a:xfrm>
          <a:off x="0" y="3812328"/>
          <a:ext cx="5914209" cy="514800"/>
        </a:xfrm>
        <a:prstGeom prst="roundRect">
          <a:avLst/>
        </a:prstGeom>
        <a:blipFill>
          <a:blip xmlns:r="http://schemas.openxmlformats.org/officeDocument/2006/relationships" r:embed="rId1">
            <a:duotone>
              <a:schemeClr val="accent5">
                <a:hueOff val="15409827"/>
                <a:satOff val="-6188"/>
                <a:lumOff val="-20505"/>
                <a:alphaOff val="0"/>
                <a:shade val="74000"/>
                <a:satMod val="130000"/>
                <a:lumMod val="90000"/>
              </a:schemeClr>
              <a:schemeClr val="accent5">
                <a:hueOff val="15409827"/>
                <a:satOff val="-6188"/>
                <a:lumOff val="-2050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Staff need to keep their skill updated.</a:t>
          </a:r>
        </a:p>
      </dsp:txBody>
      <dsp:txXfrm>
        <a:off x="25130" y="3837458"/>
        <a:ext cx="5863949" cy="464540"/>
      </dsp:txXfrm>
    </dsp:sp>
    <dsp:sp modelId="{B5E661F2-F2D8-4914-8951-BF9BA8206F0A}">
      <dsp:nvSpPr>
        <dsp:cNvPr id="0" name=""/>
        <dsp:cNvSpPr/>
      </dsp:nvSpPr>
      <dsp:spPr>
        <a:xfrm>
          <a:off x="0" y="4390488"/>
          <a:ext cx="5914209" cy="514800"/>
        </a:xfrm>
        <a:prstGeom prst="roundRect">
          <a:avLst/>
        </a:prstGeom>
        <a:blipFill>
          <a:blip xmlns:r="http://schemas.openxmlformats.org/officeDocument/2006/relationships" r:embed="rId1">
            <a:duotone>
              <a:schemeClr val="accent5">
                <a:hueOff val="17978132"/>
                <a:satOff val="-7219"/>
                <a:lumOff val="-23923"/>
                <a:alphaOff val="0"/>
                <a:shade val="74000"/>
                <a:satMod val="130000"/>
                <a:lumMod val="90000"/>
              </a:schemeClr>
              <a:schemeClr val="accent5">
                <a:hueOff val="17978132"/>
                <a:satOff val="-7219"/>
                <a:lumOff val="-2392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latin typeface="Garamond" panose="02020404030301010803"/>
            </a:rPr>
            <a:t>Willing to interact with children  and their parents.</a:t>
          </a:r>
        </a:p>
      </dsp:txBody>
      <dsp:txXfrm>
        <a:off x="25130" y="4415618"/>
        <a:ext cx="5863949" cy="4645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6F8EC-DDCF-4FEE-A9E0-D96BBE1F2713}" type="datetimeFigureOut">
              <a:t>2/19/2022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56EF68-C571-4A13-B86F-8CE69D28CB2A}" type="slidenum">
              <a:t>‹#›</a:t>
            </a:fld>
            <a:endParaRPr lang="en-US"/>
          </a:p>
        </p:txBody>
      </p:sp>
    </p:spTree>
    <p:extLst>
      <p:ext uri="{BB962C8B-B14F-4D97-AF65-F5344CB8AC3E}">
        <p14:creationId xmlns:p14="http://schemas.microsoft.com/office/powerpoint/2010/main" val="4038520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healthcareers.nhs.uk/explore-roles/wider-healthcare-team/roles-wider-healthcare-team/corporate-services/nursery-nurse-and-nursery-assistant"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https://www.healthcareers.nhs.uk/explore-roles/wider-healthcare-team/roles-wider-healthcare-team/corporate-services/nursery-nurse-and-nursery-assistant</a:t>
            </a:r>
            <a:r>
              <a:rPr lang="en-US" dirty="0"/>
              <a:t> </a:t>
            </a:r>
          </a:p>
        </p:txBody>
      </p:sp>
      <p:sp>
        <p:nvSpPr>
          <p:cNvPr id="4" name="Slide Number Placeholder 3"/>
          <p:cNvSpPr>
            <a:spLocks noGrp="1"/>
          </p:cNvSpPr>
          <p:nvPr>
            <p:ph type="sldNum" sz="quarter" idx="5"/>
          </p:nvPr>
        </p:nvSpPr>
        <p:spPr/>
        <p:txBody>
          <a:bodyPr/>
          <a:lstStyle/>
          <a:p>
            <a:fld id="{FB56EF68-C571-4A13-B86F-8CE69D28CB2A}" type="slidenum">
              <a:rPr lang="en-US"/>
              <a:t>3</a:t>
            </a:fld>
            <a:endParaRPr lang="en-US"/>
          </a:p>
        </p:txBody>
      </p:sp>
    </p:spTree>
    <p:extLst>
      <p:ext uri="{BB962C8B-B14F-4D97-AF65-F5344CB8AC3E}">
        <p14:creationId xmlns:p14="http://schemas.microsoft.com/office/powerpoint/2010/main" val="4275805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Nursery nurse assistant need to be able to be :</a:t>
            </a:r>
          </a:p>
          <a:p>
            <a:r>
              <a:rPr lang="en-US" dirty="0">
                <a:cs typeface="Calibri"/>
              </a:rPr>
              <a:t>Caring </a:t>
            </a:r>
          </a:p>
          <a:p>
            <a:r>
              <a:rPr lang="en-US" dirty="0">
                <a:cs typeface="Calibri"/>
              </a:rPr>
              <a:t>Imaginative and fun</a:t>
            </a:r>
          </a:p>
          <a:p>
            <a:r>
              <a:rPr lang="en-US" dirty="0">
                <a:cs typeface="Calibri"/>
              </a:rPr>
              <a:t>Health and safety conscious</a:t>
            </a:r>
          </a:p>
          <a:p>
            <a:r>
              <a:rPr lang="en-US" dirty="0">
                <a:cs typeface="Calibri"/>
              </a:rPr>
              <a:t>Good </a:t>
            </a:r>
            <a:r>
              <a:rPr lang="en-US" dirty="0" err="1">
                <a:cs typeface="Calibri"/>
              </a:rPr>
              <a:t>organised</a:t>
            </a:r>
            <a:r>
              <a:rPr lang="en-US" dirty="0">
                <a:cs typeface="Calibri"/>
              </a:rPr>
              <a:t> and observational skills</a:t>
            </a:r>
          </a:p>
          <a:p>
            <a:r>
              <a:rPr lang="en-US" dirty="0">
                <a:cs typeface="Calibri"/>
              </a:rPr>
              <a:t>Approachable and reassuring</a:t>
            </a:r>
          </a:p>
          <a:p>
            <a:r>
              <a:rPr lang="en-US" dirty="0">
                <a:cs typeface="Calibri"/>
              </a:rPr>
              <a:t>Staff need to keep their skill updated.</a:t>
            </a:r>
          </a:p>
          <a:p>
            <a:endParaRPr lang="en-US" dirty="0">
              <a:cs typeface="Calibri"/>
            </a:endParaRPr>
          </a:p>
        </p:txBody>
      </p:sp>
      <p:sp>
        <p:nvSpPr>
          <p:cNvPr id="4" name="Slide Number Placeholder 3"/>
          <p:cNvSpPr>
            <a:spLocks noGrp="1"/>
          </p:cNvSpPr>
          <p:nvPr>
            <p:ph type="sldNum" sz="quarter" idx="5"/>
          </p:nvPr>
        </p:nvSpPr>
        <p:spPr/>
        <p:txBody>
          <a:bodyPr/>
          <a:lstStyle/>
          <a:p>
            <a:fld id="{FB56EF68-C571-4A13-B86F-8CE69D28CB2A}" type="slidenum">
              <a:t>4</a:t>
            </a:fld>
            <a:endParaRPr lang="en-US"/>
          </a:p>
        </p:txBody>
      </p:sp>
    </p:spTree>
    <p:extLst>
      <p:ext uri="{BB962C8B-B14F-4D97-AF65-F5344CB8AC3E}">
        <p14:creationId xmlns:p14="http://schemas.microsoft.com/office/powerpoint/2010/main" val="33867617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9376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4032201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5686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8842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4659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8233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752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170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9337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8648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0479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9784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192448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757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61282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81458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424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2/19/2022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0461807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ACE0436-0037-4A46-9C44-2EB95BF308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1" name="Straight Connector 10">
            <a:extLst>
              <a:ext uri="{FF2B5EF4-FFF2-40B4-BE49-F238E27FC236}">
                <a16:creationId xmlns:a16="http://schemas.microsoft.com/office/drawing/2014/main" id="{05E6FF9D-6599-42FC-BD0E-BAA1B1997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3" name="Rectangle 12">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7535825" y="982132"/>
            <a:ext cx="3360772" cy="1303867"/>
          </a:xfrm>
        </p:spPr>
        <p:txBody>
          <a:bodyPr vert="horz" lIns="91440" tIns="45720" rIns="91440" bIns="45720" rtlCol="0" anchor="ctr" anchorCtr="0">
            <a:normAutofit/>
          </a:bodyPr>
          <a:lstStyle/>
          <a:p>
            <a:r>
              <a:rPr lang="en-US" sz="4400"/>
              <a:t>Presentation </a:t>
            </a:r>
          </a:p>
        </p:txBody>
      </p:sp>
      <p:sp>
        <p:nvSpPr>
          <p:cNvPr id="17" name="Rectangle 16">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0FFE282-9150-4729-99D5-1CB4DD1209BB}"/>
              </a:ext>
            </a:extLst>
          </p:cNvPr>
          <p:cNvPicPr>
            <a:picLocks noChangeAspect="1"/>
          </p:cNvPicPr>
          <p:nvPr/>
        </p:nvPicPr>
        <p:blipFill rotWithShape="1">
          <a:blip r:embed="rId4"/>
          <a:srcRect l="4418" r="4266" b="-2"/>
          <a:stretch/>
        </p:blipFill>
        <p:spPr>
          <a:xfrm>
            <a:off x="1412683" y="1410208"/>
            <a:ext cx="5278777" cy="3858780"/>
          </a:xfrm>
          <a:prstGeom prst="rect">
            <a:avLst/>
          </a:prstGeom>
        </p:spPr>
      </p:pic>
      <p:cxnSp>
        <p:nvCxnSpPr>
          <p:cNvPr id="6" name="Straight Connector 18">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Subtitle 2"/>
          <p:cNvSpPr>
            <a:spLocks noGrp="1"/>
          </p:cNvSpPr>
          <p:nvPr>
            <p:ph type="subTitle" idx="1"/>
          </p:nvPr>
        </p:nvSpPr>
        <p:spPr>
          <a:xfrm>
            <a:off x="7535824" y="2556932"/>
            <a:ext cx="3360771" cy="3318936"/>
          </a:xfrm>
        </p:spPr>
        <p:txBody>
          <a:bodyPr vert="horz" lIns="91440" tIns="45720" rIns="91440" bIns="45720" rtlCol="0" anchor="t">
            <a:normAutofit/>
          </a:bodyPr>
          <a:lstStyle/>
          <a:p>
            <a:pPr algn="l">
              <a:lnSpc>
                <a:spcPct val="90000"/>
              </a:lnSpc>
            </a:pPr>
            <a:r>
              <a:rPr lang="en-US" dirty="0">
                <a:solidFill>
                  <a:schemeClr val="tx1">
                    <a:lumMod val="85000"/>
                    <a:lumOff val="15000"/>
                  </a:schemeClr>
                </a:solidFill>
              </a:rPr>
              <a:t>Why is psychology important when working as :</a:t>
            </a:r>
          </a:p>
          <a:p>
            <a:pPr algn="l">
              <a:lnSpc>
                <a:spcPct val="90000"/>
              </a:lnSpc>
            </a:pPr>
            <a:r>
              <a:rPr lang="en-US" dirty="0">
                <a:solidFill>
                  <a:schemeClr val="tx1">
                    <a:lumMod val="85000"/>
                    <a:lumOff val="15000"/>
                  </a:schemeClr>
                </a:solidFill>
              </a:rPr>
              <a:t>Nursery assistant </a:t>
            </a:r>
          </a:p>
          <a:p>
            <a:pPr algn="l">
              <a:lnSpc>
                <a:spcPct val="90000"/>
              </a:lnSpc>
            </a:pPr>
            <a:r>
              <a:rPr lang="en-US" dirty="0">
                <a:solidFill>
                  <a:schemeClr val="tx1">
                    <a:lumMod val="85000"/>
                    <a:lumOff val="15000"/>
                  </a:schemeClr>
                </a:solidFill>
              </a:rPr>
              <a:t>           </a:t>
            </a:r>
          </a:p>
          <a:p>
            <a:pPr algn="l">
              <a:lnSpc>
                <a:spcPct val="90000"/>
              </a:lnSpc>
            </a:pPr>
            <a:r>
              <a:rPr lang="en-US" dirty="0">
                <a:solidFill>
                  <a:schemeClr val="tx1">
                    <a:lumMod val="85000"/>
                    <a:lumOff val="15000"/>
                  </a:schemeClr>
                </a:solidFill>
              </a:rPr>
              <a:t>Achia Khan (2026002)</a:t>
            </a:r>
          </a:p>
          <a:p>
            <a:pPr algn="l">
              <a:lnSpc>
                <a:spcPct val="90000"/>
              </a:lnSpc>
            </a:pPr>
            <a:r>
              <a:rPr lang="en-US" dirty="0">
                <a:solidFill>
                  <a:schemeClr val="tx1">
                    <a:lumMod val="85000"/>
                    <a:lumOff val="15000"/>
                  </a:schemeClr>
                </a:solidFill>
              </a:rPr>
              <a:t>Module: BMHP4003</a:t>
            </a:r>
          </a:p>
          <a:p>
            <a:pPr algn="l">
              <a:lnSpc>
                <a:spcPct val="90000"/>
              </a:lnSpc>
            </a:pPr>
            <a:r>
              <a:rPr lang="en-US" dirty="0">
                <a:solidFill>
                  <a:schemeClr val="tx1">
                    <a:lumMod val="85000"/>
                    <a:lumOff val="15000"/>
                  </a:schemeClr>
                </a:solidFill>
              </a:rPr>
              <a:t>Lecturer : Rebecca Kavanagh</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24ECFE8-14FA-4DE1-A917-C95021AC5502}"/>
              </a:ext>
            </a:extLst>
          </p:cNvPr>
          <p:cNvSpPr>
            <a:spLocks noGrp="1"/>
          </p:cNvSpPr>
          <p:nvPr>
            <p:ph type="title"/>
          </p:nvPr>
        </p:nvSpPr>
        <p:spPr>
          <a:xfrm>
            <a:off x="952108" y="954756"/>
            <a:ext cx="2730414" cy="4946003"/>
          </a:xfrm>
        </p:spPr>
        <p:txBody>
          <a:bodyPr>
            <a:normAutofit/>
          </a:bodyPr>
          <a:lstStyle/>
          <a:p>
            <a:r>
              <a:rPr lang="en-US" sz="3600">
                <a:solidFill>
                  <a:srgbClr val="FFFFFF"/>
                </a:solidFill>
              </a:rPr>
              <a:t>Introduction</a:t>
            </a: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1793E4-47D2-4FDF-AF4F-8A6F1914EE9E}"/>
              </a:ext>
            </a:extLst>
          </p:cNvPr>
          <p:cNvSpPr>
            <a:spLocks noGrp="1"/>
          </p:cNvSpPr>
          <p:nvPr>
            <p:ph idx="1"/>
          </p:nvPr>
        </p:nvSpPr>
        <p:spPr>
          <a:xfrm>
            <a:off x="5140934" y="469900"/>
            <a:ext cx="5953630" cy="5405968"/>
          </a:xfrm>
        </p:spPr>
        <p:txBody>
          <a:bodyPr vert="horz" lIns="91440" tIns="45720" rIns="91440" bIns="45720" rtlCol="0" anchor="ctr">
            <a:normAutofit/>
          </a:bodyPr>
          <a:lstStyle/>
          <a:p>
            <a:pPr marL="0" indent="0">
              <a:buNone/>
            </a:pPr>
            <a:r>
              <a:rPr lang="en-US" dirty="0">
                <a:solidFill>
                  <a:srgbClr val="212121"/>
                </a:solidFill>
              </a:rPr>
              <a:t>This presentation involves why psychology is important working as nursery assistant. It covers the theory of cognitive development by  Piaget'.  The activity sand play can help a child develop physically and helps them with their self-confidence. It is important to note that the stages of cognitive development varies depending on the child's age range; thus, the area I will look at will be sensory motor.  </a:t>
            </a:r>
            <a:br>
              <a:rPr lang="en-US" dirty="0">
                <a:solidFill>
                  <a:srgbClr val="212121"/>
                </a:solidFill>
              </a:rPr>
            </a:br>
            <a:br>
              <a:rPr lang="en-US" dirty="0">
                <a:solidFill>
                  <a:srgbClr val="212121"/>
                </a:solidFill>
              </a:rPr>
            </a:br>
            <a:r>
              <a:rPr lang="en-US" dirty="0">
                <a:solidFill>
                  <a:srgbClr val="212121"/>
                </a:solidFill>
              </a:rPr>
              <a:t>Also, I will be explaining the job description, what you need to be able to do in this job.</a:t>
            </a:r>
          </a:p>
        </p:txBody>
      </p:sp>
    </p:spTree>
    <p:extLst>
      <p:ext uri="{BB962C8B-B14F-4D97-AF65-F5344CB8AC3E}">
        <p14:creationId xmlns:p14="http://schemas.microsoft.com/office/powerpoint/2010/main" val="1928053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44707075-25D1-495F-9D67-1D706D7A76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17540CD5-A20B-4B7C-822A-C9C9A7245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title"/>
          </p:nvPr>
        </p:nvSpPr>
        <p:spPr>
          <a:xfrm>
            <a:off x="1055599" y="1055077"/>
            <a:ext cx="2532909" cy="4794578"/>
          </a:xfrm>
        </p:spPr>
        <p:txBody>
          <a:bodyPr>
            <a:normAutofit/>
          </a:bodyPr>
          <a:lstStyle/>
          <a:p>
            <a:r>
              <a:rPr lang="en-US" sz="4100" dirty="0">
                <a:solidFill>
                  <a:srgbClr val="262626"/>
                </a:solidFill>
              </a:rPr>
              <a:t>Job description</a:t>
            </a:r>
            <a:br>
              <a:rPr lang="en-US" sz="4100" dirty="0">
                <a:solidFill>
                  <a:srgbClr val="262626"/>
                </a:solidFill>
              </a:rPr>
            </a:br>
            <a:r>
              <a:rPr lang="en-US" sz="4100" dirty="0">
                <a:solidFill>
                  <a:srgbClr val="262626"/>
                </a:solidFill>
              </a:rPr>
              <a:t>of </a:t>
            </a:r>
            <a:br>
              <a:rPr lang="en-US" sz="4100" dirty="0">
                <a:solidFill>
                  <a:srgbClr val="262626"/>
                </a:solidFill>
              </a:rPr>
            </a:br>
            <a:r>
              <a:rPr lang="en-US" sz="4100" dirty="0">
                <a:solidFill>
                  <a:srgbClr val="262626"/>
                </a:solidFill>
              </a:rPr>
              <a:t>Nursery Assistant</a:t>
            </a:r>
          </a:p>
        </p:txBody>
      </p:sp>
      <p:sp useBgFill="1">
        <p:nvSpPr>
          <p:cNvPr id="42" name="Rectangle 41">
            <a:extLst>
              <a:ext uri="{FF2B5EF4-FFF2-40B4-BE49-F238E27FC236}">
                <a16:creationId xmlns:a16="http://schemas.microsoft.com/office/drawing/2014/main" id="{65A3E01E-7BC8-4D86-8005-AB7C3F960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37C53F4-BD71-4F6C-B437-712DF8431696}"/>
              </a:ext>
            </a:extLst>
          </p:cNvPr>
          <p:cNvSpPr txBox="1"/>
          <p:nvPr/>
        </p:nvSpPr>
        <p:spPr>
          <a:xfrm>
            <a:off x="785247" y="3332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33" name="Content Placeholder">
            <a:extLst>
              <a:ext uri="{FF2B5EF4-FFF2-40B4-BE49-F238E27FC236}">
                <a16:creationId xmlns:a16="http://schemas.microsoft.com/office/drawing/2014/main" id="{0CAEDA7B-FD10-47B7-9299-4D6974C6F808}"/>
              </a:ext>
            </a:extLst>
          </p:cNvPr>
          <p:cNvGraphicFramePr>
            <a:graphicFrameLocks noGrp="1"/>
          </p:cNvGraphicFramePr>
          <p:nvPr>
            <p:ph idx="1"/>
            <p:extLst>
              <p:ext uri="{D42A27DB-BD31-4B8C-83A1-F6EECF244321}">
                <p14:modId xmlns:p14="http://schemas.microsoft.com/office/powerpoint/2010/main" val="282212463"/>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5310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75992D15-28AF-4556-BC89-A7F67910E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2">
            <a:extLst>
              <a:ext uri="{FF2B5EF4-FFF2-40B4-BE49-F238E27FC236}">
                <a16:creationId xmlns:a16="http://schemas.microsoft.com/office/drawing/2014/main" id="{9D87824D-0C70-41B3-97E0-830727C65B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cNvSpPr>
            <a:spLocks noGrp="1"/>
          </p:cNvSpPr>
          <p:nvPr>
            <p:ph type="title"/>
          </p:nvPr>
        </p:nvSpPr>
        <p:spPr>
          <a:xfrm>
            <a:off x="4626508" y="982132"/>
            <a:ext cx="6270090" cy="1303867"/>
          </a:xfrm>
        </p:spPr>
        <p:txBody>
          <a:bodyPr>
            <a:normAutofit/>
          </a:bodyPr>
          <a:lstStyle/>
          <a:p>
            <a:pPr>
              <a:lnSpc>
                <a:spcPct val="90000"/>
              </a:lnSpc>
            </a:pPr>
            <a:r>
              <a:rPr lang="en-US" sz="3400"/>
              <a:t>Why is psychology important when working as: A nursery assistant </a:t>
            </a:r>
          </a:p>
        </p:txBody>
      </p:sp>
      <p:sp>
        <p:nvSpPr>
          <p:cNvPr id="15" name="Rectangle 14">
            <a:extLst>
              <a:ext uri="{FF2B5EF4-FFF2-40B4-BE49-F238E27FC236}">
                <a16:creationId xmlns:a16="http://schemas.microsoft.com/office/drawing/2014/main" id="{187CCEC0-145B-4141-B732-88009F63F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od human figure">
            <a:extLst>
              <a:ext uri="{FF2B5EF4-FFF2-40B4-BE49-F238E27FC236}">
                <a16:creationId xmlns:a16="http://schemas.microsoft.com/office/drawing/2014/main" id="{8B6557AE-5D05-458B-8F55-1C61755FE48A}"/>
              </a:ext>
            </a:extLst>
          </p:cNvPr>
          <p:cNvPicPr>
            <a:picLocks noChangeAspect="1"/>
          </p:cNvPicPr>
          <p:nvPr/>
        </p:nvPicPr>
        <p:blipFill rotWithShape="1">
          <a:blip r:embed="rId5"/>
          <a:srcRect l="3595" r="54304" b="-2"/>
          <a:stretch/>
        </p:blipFill>
        <p:spPr>
          <a:xfrm>
            <a:off x="1412683" y="1410208"/>
            <a:ext cx="2433793" cy="3858780"/>
          </a:xfrm>
          <a:prstGeom prst="rect">
            <a:avLst/>
          </a:prstGeom>
        </p:spPr>
      </p:pic>
      <p:cxnSp>
        <p:nvCxnSpPr>
          <p:cNvPr id="17" name="Straight Connector 16">
            <a:extLst>
              <a:ext uri="{FF2B5EF4-FFF2-40B4-BE49-F238E27FC236}">
                <a16:creationId xmlns:a16="http://schemas.microsoft.com/office/drawing/2014/main" id="{E370EA99-3255-45B2-A6FB-899DBE4116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p:cNvSpPr>
            <a:spLocks noGrp="1"/>
          </p:cNvSpPr>
          <p:nvPr>
            <p:ph idx="1"/>
          </p:nvPr>
        </p:nvSpPr>
        <p:spPr>
          <a:xfrm>
            <a:off x="4573852" y="2452549"/>
            <a:ext cx="6322744" cy="3423319"/>
          </a:xfrm>
        </p:spPr>
        <p:txBody>
          <a:bodyPr vert="horz" lIns="91440" tIns="45720" rIns="91440" bIns="45720" rtlCol="0">
            <a:normAutofit/>
          </a:bodyPr>
          <a:lstStyle/>
          <a:p>
            <a:pPr marL="0" indent="0">
              <a:lnSpc>
                <a:spcPct val="90000"/>
              </a:lnSpc>
              <a:buNone/>
            </a:pPr>
            <a:r>
              <a:rPr lang="en-US" sz="1400" dirty="0">
                <a:latin typeface="Arial"/>
                <a:cs typeface="Arial"/>
              </a:rPr>
              <a:t>In this profession, it is important to focus on a child's development during their early learning period and identifying their </a:t>
            </a:r>
            <a:r>
              <a:rPr lang="en-US" sz="1400" dirty="0" err="1">
                <a:latin typeface="Arial"/>
                <a:cs typeface="Arial"/>
              </a:rPr>
              <a:t>behaviour</a:t>
            </a:r>
            <a:r>
              <a:rPr lang="en-US" sz="1400" dirty="0">
                <a:latin typeface="Arial"/>
                <a:cs typeface="Arial"/>
              </a:rPr>
              <a:t>.  This is vital for a child as it helps them understand and construct an idea of how the world works around them, the experiences they face, what they may already know and what they are going to discover in their development</a:t>
            </a:r>
          </a:p>
          <a:p>
            <a:pPr marL="0" indent="0">
              <a:lnSpc>
                <a:spcPct val="90000"/>
              </a:lnSpc>
              <a:buNone/>
            </a:pPr>
            <a:r>
              <a:rPr lang="en-US" sz="1400" dirty="0">
                <a:latin typeface="Arial"/>
                <a:cs typeface="Arial"/>
              </a:rPr>
              <a:t>The theory of cognitive development by Piaget.</a:t>
            </a:r>
          </a:p>
          <a:p>
            <a:pPr marL="0" indent="0">
              <a:lnSpc>
                <a:spcPct val="90000"/>
              </a:lnSpc>
              <a:buNone/>
            </a:pPr>
            <a:r>
              <a:rPr lang="en-US" sz="1400" dirty="0">
                <a:latin typeface="Arial"/>
                <a:cs typeface="Arial"/>
              </a:rPr>
              <a:t>Four stages: (cognitive constructionism)</a:t>
            </a:r>
          </a:p>
          <a:p>
            <a:pPr>
              <a:lnSpc>
                <a:spcPct val="90000"/>
              </a:lnSpc>
            </a:pPr>
            <a:r>
              <a:rPr lang="en-US" sz="1400" dirty="0">
                <a:latin typeface="Arial"/>
                <a:cs typeface="Arial"/>
              </a:rPr>
              <a:t>Sensory Motor - (0-2 years)  e.g., Seeing, feeling.</a:t>
            </a:r>
          </a:p>
          <a:p>
            <a:pPr>
              <a:lnSpc>
                <a:spcPct val="90000"/>
              </a:lnSpc>
            </a:pPr>
            <a:r>
              <a:rPr lang="en-US" sz="1400" dirty="0">
                <a:latin typeface="Arial"/>
                <a:cs typeface="Arial"/>
              </a:rPr>
              <a:t>Pre- operational - (2-6 years) e.g., by using words and images to represent objects.</a:t>
            </a:r>
          </a:p>
          <a:p>
            <a:pPr>
              <a:lnSpc>
                <a:spcPct val="90000"/>
              </a:lnSpc>
            </a:pPr>
            <a:r>
              <a:rPr lang="en-US" sz="1400" dirty="0">
                <a:latin typeface="Arial"/>
                <a:cs typeface="Arial"/>
              </a:rPr>
              <a:t>Concrete operational - (7-12 years) e.g., A child can think logically.</a:t>
            </a:r>
          </a:p>
          <a:p>
            <a:pPr>
              <a:lnSpc>
                <a:spcPct val="90000"/>
              </a:lnSpc>
            </a:pPr>
            <a:r>
              <a:rPr lang="en-US" sz="1400" dirty="0">
                <a:latin typeface="Arial"/>
                <a:cs typeface="Arial"/>
              </a:rPr>
              <a:t>Formal – operational - (12-adult) e.g., during this stage they can think in hypothetical terms, </a:t>
            </a:r>
            <a:r>
              <a:rPr lang="en-US" sz="1400" dirty="0" err="1">
                <a:latin typeface="Arial"/>
                <a:cs typeface="Arial"/>
              </a:rPr>
              <a:t>recognise</a:t>
            </a:r>
            <a:r>
              <a:rPr lang="en-US" sz="1400" dirty="0">
                <a:latin typeface="Arial"/>
                <a:cs typeface="Arial"/>
              </a:rPr>
              <a:t> pain.</a:t>
            </a:r>
          </a:p>
          <a:p>
            <a:pPr>
              <a:lnSpc>
                <a:spcPct val="90000"/>
              </a:lnSpc>
            </a:pPr>
            <a:endParaRPr lang="en-US" sz="1400" dirty="0">
              <a:latin typeface="Arial"/>
              <a:cs typeface="Arial"/>
            </a:endParaRPr>
          </a:p>
        </p:txBody>
      </p:sp>
    </p:spTree>
    <p:extLst>
      <p:ext uri="{BB962C8B-B14F-4D97-AF65-F5344CB8AC3E}">
        <p14:creationId xmlns:p14="http://schemas.microsoft.com/office/powerpoint/2010/main" val="3947176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37A7007-7D83-4AE3-975A-47541754D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0A1F49B3-5C1C-4EAB-BC69-FD6307F61E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cNvSpPr>
            <a:spLocks noGrp="1"/>
          </p:cNvSpPr>
          <p:nvPr>
            <p:ph type="title"/>
          </p:nvPr>
        </p:nvSpPr>
        <p:spPr>
          <a:xfrm>
            <a:off x="6094412" y="982132"/>
            <a:ext cx="4802185" cy="1303867"/>
          </a:xfrm>
        </p:spPr>
        <p:txBody>
          <a:bodyPr vert="horz" lIns="91440" tIns="45720" rIns="91440" bIns="45720" rtlCol="0" anchor="ctr" anchorCtr="0">
            <a:normAutofit/>
          </a:bodyPr>
          <a:lstStyle/>
          <a:p>
            <a:r>
              <a:rPr lang="en-US"/>
              <a:t>Sand play </a:t>
            </a:r>
          </a:p>
        </p:txBody>
      </p:sp>
      <p:sp>
        <p:nvSpPr>
          <p:cNvPr id="23" name="Rectangle 22">
            <a:extLst>
              <a:ext uri="{FF2B5EF4-FFF2-40B4-BE49-F238E27FC236}">
                <a16:creationId xmlns:a16="http://schemas.microsoft.com/office/drawing/2014/main" id="{CC7E87CD-7B26-403F-96C6-AA099E65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child, dessert&#10;&#10;Description automatically generated">
            <a:extLst>
              <a:ext uri="{FF2B5EF4-FFF2-40B4-BE49-F238E27FC236}">
                <a16:creationId xmlns:a16="http://schemas.microsoft.com/office/drawing/2014/main" id="{62566AF1-3965-47D8-BB46-27C0C82EDFEB}"/>
              </a:ext>
            </a:extLst>
          </p:cNvPr>
          <p:cNvPicPr>
            <a:picLocks noGrp="1" noChangeAspect="1"/>
          </p:cNvPicPr>
          <p:nvPr>
            <p:ph idx="1"/>
          </p:nvPr>
        </p:nvPicPr>
        <p:blipFill rotWithShape="1">
          <a:blip r:embed="rId4"/>
          <a:srcRect l="9369" r="34118" b="-1"/>
          <a:stretch/>
        </p:blipFill>
        <p:spPr>
          <a:xfrm>
            <a:off x="1412683" y="1410208"/>
            <a:ext cx="3876801" cy="3858780"/>
          </a:xfrm>
          <a:prstGeom prst="rect">
            <a:avLst/>
          </a:prstGeom>
        </p:spPr>
      </p:pic>
      <p:cxnSp>
        <p:nvCxnSpPr>
          <p:cNvPr id="25" name="Straight Connector 24">
            <a:extLst>
              <a:ext uri="{FF2B5EF4-FFF2-40B4-BE49-F238E27FC236}">
                <a16:creationId xmlns:a16="http://schemas.microsoft.com/office/drawing/2014/main" id="{2CF57504-A682-4C65-BF06-DBFF9C735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50162C59-F807-49F7-BD59-DD0D3A1A2528}"/>
              </a:ext>
            </a:extLst>
          </p:cNvPr>
          <p:cNvSpPr txBox="1"/>
          <p:nvPr/>
        </p:nvSpPr>
        <p:spPr>
          <a:xfrm>
            <a:off x="6094412" y="2556932"/>
            <a:ext cx="4802184" cy="3318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indent="-228600" defTabSz="457200">
              <a:lnSpc>
                <a:spcPct val="90000"/>
              </a:lnSpc>
              <a:spcBef>
                <a:spcPct val="20000"/>
              </a:spcBef>
              <a:spcAft>
                <a:spcPts val="600"/>
              </a:spcAft>
              <a:buClr>
                <a:schemeClr val="accent1"/>
              </a:buClr>
              <a:buSzPct val="115000"/>
              <a:buFont typeface="Arial"/>
              <a:buChar char="•"/>
            </a:pPr>
            <a:r>
              <a:rPr lang="en-US" sz="1700" dirty="0">
                <a:solidFill>
                  <a:schemeClr val="tx1">
                    <a:lumMod val="85000"/>
                    <a:lumOff val="15000"/>
                  </a:schemeClr>
                </a:solidFill>
              </a:rPr>
              <a:t>Sand Play helps a child develop self-confidence also develop  them physically. It is a vital process in their development as it is their curiosity that is being developed, as well their understanding of what they already know and what they will discover. They can learn through picking up scoops and building castles  feeling the sand and pouring it out can help with their muscles, hand and eye co-ordination as well. It teaches them how things work. It increases gross and fine motor skills. Helps to express their feeling through play. Learning to put sand in the bucket then put it out as well. </a:t>
            </a:r>
          </a:p>
          <a:p>
            <a:pPr indent="-228600" defTabSz="457200">
              <a:lnSpc>
                <a:spcPct val="90000"/>
              </a:lnSpc>
              <a:spcBef>
                <a:spcPct val="20000"/>
              </a:spcBef>
              <a:spcAft>
                <a:spcPts val="600"/>
              </a:spcAft>
              <a:buClr>
                <a:schemeClr val="accent1"/>
              </a:buClr>
              <a:buSzPct val="115000"/>
              <a:buFont typeface="Arial"/>
              <a:buChar char="•"/>
            </a:pPr>
            <a:r>
              <a:rPr lang="en-US" sz="1700" dirty="0">
                <a:solidFill>
                  <a:schemeClr val="tx1">
                    <a:lumMod val="85000"/>
                    <a:lumOff val="15000"/>
                  </a:schemeClr>
                </a:solidFill>
              </a:rPr>
              <a:t>This stage according to Piaget's theory would be sensory motor. It is an activity a child would enjoy on their own but would need to be supervised just in case they decide to taste it.</a:t>
            </a:r>
          </a:p>
        </p:txBody>
      </p:sp>
    </p:spTree>
    <p:extLst>
      <p:ext uri="{BB962C8B-B14F-4D97-AF65-F5344CB8AC3E}">
        <p14:creationId xmlns:p14="http://schemas.microsoft.com/office/powerpoint/2010/main" val="3712612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84</Words>
  <Application>Microsoft Office PowerPoint</Application>
  <PresentationFormat>Widescreen</PresentationFormat>
  <Paragraphs>28</Paragraphs>
  <Slides>5</Slides>
  <Notes>2</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Organic</vt:lpstr>
      <vt:lpstr>Presentation </vt:lpstr>
      <vt:lpstr>Introduction</vt:lpstr>
      <vt:lpstr>Job description of  Nursery Assistant</vt:lpstr>
      <vt:lpstr>Why is psychology important when working as: A nursery assistant </vt:lpstr>
      <vt:lpstr>Sand play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cp:lastModifiedBy>
  <cp:revision>631</cp:revision>
  <dcterms:created xsi:type="dcterms:W3CDTF">2019-10-16T03:03:10Z</dcterms:created>
  <dcterms:modified xsi:type="dcterms:W3CDTF">2022-02-19T21:38:14Z</dcterms:modified>
</cp:coreProperties>
</file>