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12.xml" ContentType="application/vnd.openxmlformats-officedocument.theme+xml"/>
  <Override PartName="/ppt/slideLayouts/slideLayout36.xml" ContentType="application/vnd.openxmlformats-officedocument.presentationml.slideLayout+xml"/>
  <Override PartName="/ppt/theme/theme1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14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15.xml" ContentType="application/vnd.openxmlformats-officedocument.theme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16.xml" ContentType="application/vnd.openxmlformats-officedocument.theme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theme/theme17.xml" ContentType="application/vnd.openxmlformats-officedocument.theme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theme/theme18.xml" ContentType="application/vnd.openxmlformats-officedocument.theme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theme/theme19.xml" ContentType="application/vnd.openxmlformats-officedocument.theme+xml"/>
  <Override PartName="/ppt/slideLayouts/slideLayout76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26"/>
  </p:notesMasterIdLst>
  <p:sldIdLst>
    <p:sldId id="888" r:id="rId24"/>
    <p:sldId id="889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75" y="7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viewProps" Target="viewProp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3752B82D-AE4B-43ED-B06A-D044A1517536}"/>
    <pc:docChg chg="delSld">
      <pc:chgData name="Jenifer Prince Devaraj" userId="c3fb109c-09d1-42a6-93f4-69472d709861" providerId="ADAL" clId="{3752B82D-AE4B-43ED-B06A-D044A1517536}" dt="2024-10-02T14:02:39.269" v="15" actId="47"/>
      <pc:docMkLst>
        <pc:docMk/>
      </pc:docMkLst>
      <pc:sldChg chg="del">
        <pc:chgData name="Jenifer Prince Devaraj" userId="c3fb109c-09d1-42a6-93f4-69472d709861" providerId="ADAL" clId="{3752B82D-AE4B-43ED-B06A-D044A1517536}" dt="2024-10-02T14:02:32.843" v="0" actId="47"/>
        <pc:sldMkLst>
          <pc:docMk/>
          <pc:sldMk cId="3119007398" sldId="719"/>
        </pc:sldMkLst>
      </pc:sldChg>
      <pc:sldChg chg="del">
        <pc:chgData name="Jenifer Prince Devaraj" userId="c3fb109c-09d1-42a6-93f4-69472d709861" providerId="ADAL" clId="{3752B82D-AE4B-43ED-B06A-D044A1517536}" dt="2024-10-02T14:02:39.269" v="15" actId="47"/>
        <pc:sldMkLst>
          <pc:docMk/>
          <pc:sldMk cId="3949027904" sldId="720"/>
        </pc:sldMkLst>
      </pc:sldChg>
      <pc:sldChg chg="del">
        <pc:chgData name="Jenifer Prince Devaraj" userId="c3fb109c-09d1-42a6-93f4-69472d709861" providerId="ADAL" clId="{3752B82D-AE4B-43ED-B06A-D044A1517536}" dt="2024-10-02T14:02:35.498" v="11" actId="47"/>
        <pc:sldMkLst>
          <pc:docMk/>
          <pc:sldMk cId="3265564993" sldId="830"/>
        </pc:sldMkLst>
      </pc:sldChg>
      <pc:sldChg chg="del">
        <pc:chgData name="Jenifer Prince Devaraj" userId="c3fb109c-09d1-42a6-93f4-69472d709861" providerId="ADAL" clId="{3752B82D-AE4B-43ED-B06A-D044A1517536}" dt="2024-10-02T14:02:33.573" v="2" actId="47"/>
        <pc:sldMkLst>
          <pc:docMk/>
          <pc:sldMk cId="1478705692" sldId="857"/>
        </pc:sldMkLst>
      </pc:sldChg>
      <pc:sldChg chg="del">
        <pc:chgData name="Jenifer Prince Devaraj" userId="c3fb109c-09d1-42a6-93f4-69472d709861" providerId="ADAL" clId="{3752B82D-AE4B-43ED-B06A-D044A1517536}" dt="2024-10-02T14:02:33.583" v="3" actId="47"/>
        <pc:sldMkLst>
          <pc:docMk/>
          <pc:sldMk cId="3021723675" sldId="859"/>
        </pc:sldMkLst>
      </pc:sldChg>
      <pc:sldChg chg="del">
        <pc:chgData name="Jenifer Prince Devaraj" userId="c3fb109c-09d1-42a6-93f4-69472d709861" providerId="ADAL" clId="{3752B82D-AE4B-43ED-B06A-D044A1517536}" dt="2024-10-02T14:02:35.370" v="10" actId="47"/>
        <pc:sldMkLst>
          <pc:docMk/>
          <pc:sldMk cId="4217386123" sldId="860"/>
        </pc:sldMkLst>
      </pc:sldChg>
      <pc:sldChg chg="del">
        <pc:chgData name="Jenifer Prince Devaraj" userId="c3fb109c-09d1-42a6-93f4-69472d709861" providerId="ADAL" clId="{3752B82D-AE4B-43ED-B06A-D044A1517536}" dt="2024-10-02T14:02:34.241" v="5" actId="47"/>
        <pc:sldMkLst>
          <pc:docMk/>
          <pc:sldMk cId="3892756397" sldId="867"/>
        </pc:sldMkLst>
      </pc:sldChg>
      <pc:sldChg chg="del">
        <pc:chgData name="Jenifer Prince Devaraj" userId="c3fb109c-09d1-42a6-93f4-69472d709861" providerId="ADAL" clId="{3752B82D-AE4B-43ED-B06A-D044A1517536}" dt="2024-10-02T14:02:33.869" v="4" actId="47"/>
        <pc:sldMkLst>
          <pc:docMk/>
          <pc:sldMk cId="4190181614" sldId="868"/>
        </pc:sldMkLst>
      </pc:sldChg>
      <pc:sldChg chg="del">
        <pc:chgData name="Jenifer Prince Devaraj" userId="c3fb109c-09d1-42a6-93f4-69472d709861" providerId="ADAL" clId="{3752B82D-AE4B-43ED-B06A-D044A1517536}" dt="2024-10-02T14:02:34.474" v="6" actId="47"/>
        <pc:sldMkLst>
          <pc:docMk/>
          <pc:sldMk cId="3888238768" sldId="869"/>
        </pc:sldMkLst>
      </pc:sldChg>
      <pc:sldChg chg="del">
        <pc:chgData name="Jenifer Prince Devaraj" userId="c3fb109c-09d1-42a6-93f4-69472d709861" providerId="ADAL" clId="{3752B82D-AE4B-43ED-B06A-D044A1517536}" dt="2024-10-02T14:02:34.778" v="7" actId="47"/>
        <pc:sldMkLst>
          <pc:docMk/>
          <pc:sldMk cId="523157123" sldId="870"/>
        </pc:sldMkLst>
      </pc:sldChg>
      <pc:sldChg chg="del">
        <pc:chgData name="Jenifer Prince Devaraj" userId="c3fb109c-09d1-42a6-93f4-69472d709861" providerId="ADAL" clId="{3752B82D-AE4B-43ED-B06A-D044A1517536}" dt="2024-10-02T14:02:35.104" v="8" actId="47"/>
        <pc:sldMkLst>
          <pc:docMk/>
          <pc:sldMk cId="1755058998" sldId="871"/>
        </pc:sldMkLst>
      </pc:sldChg>
      <pc:sldChg chg="del">
        <pc:chgData name="Jenifer Prince Devaraj" userId="c3fb109c-09d1-42a6-93f4-69472d709861" providerId="ADAL" clId="{3752B82D-AE4B-43ED-B06A-D044A1517536}" dt="2024-10-02T14:02:35.336" v="9" actId="47"/>
        <pc:sldMkLst>
          <pc:docMk/>
          <pc:sldMk cId="1725995926" sldId="872"/>
        </pc:sldMkLst>
      </pc:sldChg>
      <pc:sldChg chg="del">
        <pc:chgData name="Jenifer Prince Devaraj" userId="c3fb109c-09d1-42a6-93f4-69472d709861" providerId="ADAL" clId="{3752B82D-AE4B-43ED-B06A-D044A1517536}" dt="2024-10-02T14:02:33.244" v="1" actId="47"/>
        <pc:sldMkLst>
          <pc:docMk/>
          <pc:sldMk cId="1497330509" sldId="873"/>
        </pc:sldMkLst>
      </pc:sldChg>
      <pc:sldChg chg="del">
        <pc:chgData name="Jenifer Prince Devaraj" userId="c3fb109c-09d1-42a6-93f4-69472d709861" providerId="ADAL" clId="{3752B82D-AE4B-43ED-B06A-D044A1517536}" dt="2024-10-02T14:02:35.658" v="12" actId="47"/>
        <pc:sldMkLst>
          <pc:docMk/>
          <pc:sldMk cId="4055883224" sldId="884"/>
        </pc:sldMkLst>
      </pc:sldChg>
      <pc:sldChg chg="del">
        <pc:chgData name="Jenifer Prince Devaraj" userId="c3fb109c-09d1-42a6-93f4-69472d709861" providerId="ADAL" clId="{3752B82D-AE4B-43ED-B06A-D044A1517536}" dt="2024-10-02T14:02:36.382" v="13" actId="47"/>
        <pc:sldMkLst>
          <pc:docMk/>
          <pc:sldMk cId="2812528047" sldId="886"/>
        </pc:sldMkLst>
      </pc:sldChg>
      <pc:sldChg chg="del">
        <pc:chgData name="Jenifer Prince Devaraj" userId="c3fb109c-09d1-42a6-93f4-69472d709861" providerId="ADAL" clId="{3752B82D-AE4B-43ED-B06A-D044A1517536}" dt="2024-10-02T14:02:36.963" v="14" actId="47"/>
        <pc:sldMkLst>
          <pc:docMk/>
          <pc:sldMk cId="2177405522" sldId="88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41854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17341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theme" Target="../theme/theme12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4" Type="http://schemas.openxmlformats.org/officeDocument/2006/relationships/image" Target="../media/image13.png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6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9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1.xml"/><Relationship Id="rId4" Type="http://schemas.openxmlformats.org/officeDocument/2006/relationships/slideLayout" Target="../slideLayouts/slideLayout40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4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3.xml"/><Relationship Id="rId1" Type="http://schemas.openxmlformats.org/officeDocument/2006/relationships/slideLayout" Target="../slideLayouts/slideLayout42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9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8.xml"/><Relationship Id="rId1" Type="http://schemas.openxmlformats.org/officeDocument/2006/relationships/slideLayout" Target="../slideLayouts/slideLayout47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1.xml"/><Relationship Id="rId4" Type="http://schemas.openxmlformats.org/officeDocument/2006/relationships/slideLayout" Target="../slideLayouts/slideLayout50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9.xml"/><Relationship Id="rId13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4.xml"/><Relationship Id="rId7" Type="http://schemas.openxmlformats.org/officeDocument/2006/relationships/slideLayout" Target="../slideLayouts/slideLayout58.xml"/><Relationship Id="rId12" Type="http://schemas.openxmlformats.org/officeDocument/2006/relationships/slideLayout" Target="../slideLayouts/slideLayout63.xml"/><Relationship Id="rId2" Type="http://schemas.openxmlformats.org/officeDocument/2006/relationships/slideLayout" Target="../slideLayouts/slideLayout53.xml"/><Relationship Id="rId1" Type="http://schemas.openxmlformats.org/officeDocument/2006/relationships/slideLayout" Target="../slideLayouts/slideLayout52.xml"/><Relationship Id="rId6" Type="http://schemas.openxmlformats.org/officeDocument/2006/relationships/slideLayout" Target="../slideLayouts/slideLayout57.xml"/><Relationship Id="rId11" Type="http://schemas.openxmlformats.org/officeDocument/2006/relationships/slideLayout" Target="../slideLayouts/slideLayout62.xml"/><Relationship Id="rId5" Type="http://schemas.openxmlformats.org/officeDocument/2006/relationships/slideLayout" Target="../slideLayouts/slideLayout56.xml"/><Relationship Id="rId10" Type="http://schemas.openxmlformats.org/officeDocument/2006/relationships/slideLayout" Target="../slideLayouts/slideLayout61.xml"/><Relationship Id="rId4" Type="http://schemas.openxmlformats.org/officeDocument/2006/relationships/slideLayout" Target="../slideLayouts/slideLayout55.xml"/><Relationship Id="rId9" Type="http://schemas.openxmlformats.org/officeDocument/2006/relationships/slideLayout" Target="../slideLayouts/slideLayout60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7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6.xml"/><Relationship Id="rId1" Type="http://schemas.openxmlformats.org/officeDocument/2006/relationships/slideLayout" Target="../slideLayouts/slideLayout65.xml"/><Relationship Id="rId6" Type="http://schemas.openxmlformats.org/officeDocument/2006/relationships/slideLayout" Target="../slideLayouts/slideLayout70.xml"/><Relationship Id="rId5" Type="http://schemas.openxmlformats.org/officeDocument/2006/relationships/slideLayout" Target="../slideLayouts/slideLayout69.xml"/><Relationship Id="rId4" Type="http://schemas.openxmlformats.org/officeDocument/2006/relationships/slideLayout" Target="../slideLayouts/slideLayout6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3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2.xml"/><Relationship Id="rId1" Type="http://schemas.openxmlformats.org/officeDocument/2006/relationships/slideLayout" Target="../slideLayouts/slideLayout71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5.xml"/><Relationship Id="rId4" Type="http://schemas.openxmlformats.org/officeDocument/2006/relationships/slideLayout" Target="../slideLayouts/slideLayout74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27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</a:t>
            </a:fld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A90ED9D4-E296-480C-B86B-93064DD47011}"/>
                  </a:ext>
                </a:extLst>
              </p:cNvPr>
              <p:cNvSpPr txBox="1"/>
              <p:nvPr/>
            </p:nvSpPr>
            <p:spPr>
              <a:xfrm>
                <a:off x="0" y="1275640"/>
                <a:ext cx="7637780" cy="523790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457200" algn="just">
                  <a:lnSpc>
                    <a:spcPct val="150000"/>
                  </a:lnSpc>
                  <a:spcAft>
                    <a:spcPts val="1200"/>
                  </a:spcAft>
                </a:pPr>
                <a:r>
                  <a:rPr lang="en-GB" sz="27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Task 1</a:t>
                </a:r>
                <a:endParaRPr lang="en-GB" sz="27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742950" lvl="1" indent="-285750" algn="just">
                  <a:lnSpc>
                    <a:spcPct val="150000"/>
                  </a:lnSpc>
                  <a:spcAft>
                    <a:spcPts val="800"/>
                  </a:spcAft>
                  <a:buFont typeface="+mj-lt"/>
                  <a:buAutoNum type="alphaLcParenBoth"/>
                </a:pPr>
                <a:r>
                  <a:rPr lang="en-GB" sz="16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(</a:t>
                </a:r>
                <a:r>
                  <a:rPr lang="en-GB" sz="1600" dirty="0" err="1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i</a:t>
                </a:r>
                <a:r>
                  <a:rPr lang="en-GB" sz="16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)Examine the AM in time domain and frequency domain using the scope and  spectrum analyser respectively. Consider the following to design the system</a:t>
                </a:r>
                <a:endParaRPr lang="en-GB" sz="16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2062163">
                  <a:lnSpc>
                    <a:spcPct val="150000"/>
                  </a:lnSpc>
                </a:pPr>
                <a14:m>
                  <m:oMath xmlns:m="http://schemas.openxmlformats.org/officeDocument/2006/math">
                    <m:r>
                      <a:rPr lang="en-GB" sz="16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𝑐</m:t>
                    </m:r>
                    <m:d>
                      <m:dPr>
                        <m:ctrlP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6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 </m:t>
                    </m:r>
                    <m:sSub>
                      <m:sSubPr>
                        <m:ctrlP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𝐴</m:t>
                        </m:r>
                      </m:e>
                      <m:sub>
                        <m: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𝑐</m:t>
                        </m:r>
                      </m:sub>
                    </m:sSub>
                    <m:r>
                      <a:rPr lang="en-GB" sz="16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𝑠𝑖𝑛</m:t>
                    </m:r>
                    <m:sSub>
                      <m:sSubPr>
                        <m:ctrlP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𝜔</m:t>
                        </m:r>
                      </m:e>
                      <m:sub>
                        <m: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𝑐</m:t>
                        </m:r>
                      </m:sub>
                    </m:sSub>
                    <m:r>
                      <a:rPr lang="en-GB" sz="16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𝑡</m:t>
                    </m:r>
                  </m:oMath>
                </a14:m>
                <a:r>
                  <a:rPr lang="en-GB" sz="16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;</a:t>
                </a:r>
                <a:endParaRPr lang="en-GB" sz="16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2062163">
                  <a:lnSpc>
                    <a:spcPct val="150000"/>
                  </a:lnSpc>
                </a:pPr>
                <a14:m>
                  <m:oMath xmlns:m="http://schemas.openxmlformats.org/officeDocument/2006/math">
                    <m:r>
                      <a:rPr lang="en-GB" sz="16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𝑚</m:t>
                    </m:r>
                    <m:d>
                      <m:dPr>
                        <m:ctrlP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6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 </m:t>
                    </m:r>
                    <m:sSub>
                      <m:sSubPr>
                        <m:ctrlP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𝐴</m:t>
                        </m:r>
                      </m:e>
                      <m:sub>
                        <m: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𝑚</m:t>
                        </m:r>
                      </m:sub>
                    </m:sSub>
                    <m:r>
                      <a:rPr lang="en-GB" sz="16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𝑠𝑖𝑛</m:t>
                    </m:r>
                    <m:sSub>
                      <m:sSubPr>
                        <m:ctrlP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𝜔</m:t>
                        </m:r>
                      </m:e>
                      <m:sub>
                        <m: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𝑚</m:t>
                        </m:r>
                      </m:sub>
                    </m:sSub>
                    <m:r>
                      <a:rPr lang="en-GB" sz="16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𝑡</m:t>
                    </m:r>
                  </m:oMath>
                </a14:m>
                <a:r>
                  <a:rPr lang="en-GB" sz="1600" dirty="0">
                    <a:solidFill>
                      <a:srgbClr val="FFFFFF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;</a:t>
                </a:r>
                <a:endParaRPr lang="en-GB" sz="16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2062163">
                  <a:lnSpc>
                    <a:spcPct val="15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𝜔</m:t>
                        </m:r>
                      </m:e>
                      <m:sub>
                        <m: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𝑐</m:t>
                        </m:r>
                      </m:sub>
                    </m:sSub>
                    <m:r>
                      <a:rPr lang="en-GB" sz="16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=2</m:t>
                    </m:r>
                    <m:r>
                      <a:rPr lang="en-GB" sz="16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𝜋</m:t>
                    </m:r>
                    <m:d>
                      <m:dPr>
                        <m:ctrlP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10000</m:t>
                        </m:r>
                      </m:e>
                    </m:d>
                  </m:oMath>
                </a14:m>
                <a:r>
                  <a:rPr lang="en-GB" sz="16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; 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𝑐</m:t>
                        </m:r>
                      </m:sub>
                    </m:sSub>
                    <m:r>
                      <a:rPr lang="en-GB" sz="16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=10</m:t>
                    </m:r>
                    <m:r>
                      <a:rPr lang="en-GB" sz="16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𝐾𝐻𝑧</m:t>
                    </m:r>
                  </m:oMath>
                </a14:m>
                <a:endParaRPr lang="en-GB" sz="16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2062163">
                  <a:lnSpc>
                    <a:spcPct val="15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𝜔</m:t>
                        </m:r>
                      </m:e>
                      <m:sub>
                        <m: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𝑚</m:t>
                        </m:r>
                      </m:sub>
                    </m:sSub>
                    <m:r>
                      <a:rPr lang="en-GB" sz="16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=2</m:t>
                    </m:r>
                    <m:r>
                      <a:rPr lang="en-GB" sz="16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𝜋</m:t>
                    </m:r>
                    <m:r>
                      <a:rPr lang="en-GB" sz="16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(1000)</m:t>
                    </m:r>
                  </m:oMath>
                </a14:m>
                <a:r>
                  <a:rPr lang="en-GB" sz="16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; 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16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𝑚</m:t>
                        </m:r>
                      </m:sub>
                    </m:sSub>
                    <m:r>
                      <a:rPr lang="en-GB" sz="16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=1</m:t>
                    </m:r>
                    <m:r>
                      <a:rPr lang="en-GB" sz="16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𝐾𝐻𝑧</m:t>
                    </m:r>
                  </m:oMath>
                </a14:m>
                <a:endParaRPr lang="en-GB" sz="16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914400" indent="-457200">
                  <a:lnSpc>
                    <a:spcPct val="150000"/>
                  </a:lnSpc>
                </a:pPr>
                <a:r>
                  <a:rPr lang="en-GB" sz="16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(ii)Following this, vary the modulation index considering Critical , Over and  Under Modulation and observe how it affects the modulated carrier. </a:t>
                </a:r>
                <a:endParaRPr lang="en-GB" sz="16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342900" lvl="0" indent="-342900">
                  <a:lnSpc>
                    <a:spcPct val="150000"/>
                  </a:lnSpc>
                  <a:buFont typeface="+mj-lt"/>
                  <a:buAutoNum type="alphaLcParenBoth"/>
                </a:pPr>
                <a:r>
                  <a:rPr lang="en-GB" sz="16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Also observe the demodulated  AM signal and compare it with the modulating signal.</a:t>
                </a:r>
                <a:endParaRPr lang="en-GB" sz="16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2062163">
                  <a:lnSpc>
                    <a:spcPct val="150000"/>
                  </a:lnSpc>
                </a:pPr>
                <a:endParaRPr lang="en-GB" sz="10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A90ED9D4-E296-480C-B86B-93064DD4701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0" y="1275640"/>
                <a:ext cx="7637780" cy="5237909"/>
              </a:xfrm>
              <a:prstGeom prst="rect">
                <a:avLst/>
              </a:prstGeom>
              <a:blipFill>
                <a:blip r:embed="rId3"/>
                <a:stretch>
                  <a:fillRect l="-319" r="-39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 descr="A grid of numbers and symbols&#10;&#10;Description automatically generated">
            <a:extLst>
              <a:ext uri="{FF2B5EF4-FFF2-40B4-BE49-F238E27FC236}">
                <a16:creationId xmlns:a16="http://schemas.microsoft.com/office/drawing/2014/main" id="{816CC6FA-EF20-8E24-2680-69D173E8BF9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7780" y="3015932"/>
            <a:ext cx="4170680" cy="10191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121683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E7BEBFC-77F6-4465-E77D-5C6621B4BE39}"/>
              </a:ext>
            </a:extLst>
          </p:cNvPr>
          <p:cNvSpPr txBox="1"/>
          <p:nvPr/>
        </p:nvSpPr>
        <p:spPr>
          <a:xfrm>
            <a:off x="1299210" y="1774236"/>
            <a:ext cx="9257030" cy="18889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457200">
              <a:lnSpc>
                <a:spcPct val="150000"/>
              </a:lnSpc>
            </a:pPr>
            <a:r>
              <a:rPr lang="en-GB" sz="26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Task 2</a:t>
            </a:r>
            <a:endParaRPr lang="en-GB" sz="2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625475" lvl="0" indent="-177800" algn="just">
              <a:lnSpc>
                <a:spcPct val="150000"/>
              </a:lnSpc>
              <a:spcAft>
                <a:spcPts val="800"/>
              </a:spcAft>
              <a:buFont typeface="+mj-lt"/>
              <a:buAutoNum type="alpha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Implement a DSB SC modulator using Balanced Modulator and demodulate it to get the original signal both in frequency and time domain. Consider the modulation index to be 0.5. 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294321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153</Words>
  <Application>Microsoft Office PowerPoint</Application>
  <PresentationFormat>Widescreen</PresentationFormat>
  <Paragraphs>18</Paragraphs>
  <Slides>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</vt:i4>
      </vt:variant>
    </vt:vector>
  </HeadingPairs>
  <TitlesOfParts>
    <vt:vector size="29" baseType="lpstr">
      <vt:lpstr>Calibri </vt:lpstr>
      <vt:lpstr>Arial</vt:lpstr>
      <vt:lpstr>Calibri</vt:lpstr>
      <vt:lpstr>Calibri Light</vt:lpstr>
      <vt:lpstr>Cambria</vt:lpstr>
      <vt:lpstr>Cambria Math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41</cp:revision>
  <dcterms:created xsi:type="dcterms:W3CDTF">2021-03-09T15:35:42Z</dcterms:created>
  <dcterms:modified xsi:type="dcterms:W3CDTF">2024-10-02T14:02:41Z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