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67" r:id="rId2"/>
    <p:sldId id="257" r:id="rId3"/>
    <p:sldId id="258" r:id="rId4"/>
    <p:sldId id="259" r:id="rId5"/>
    <p:sldId id="260" r:id="rId6"/>
    <p:sldId id="266" r:id="rId7"/>
    <p:sldId id="262" r:id="rId8"/>
    <p:sldId id="263" r:id="rId9"/>
    <p:sldId id="264"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69197D-3BFC-4AD9-B2AC-299562D53811}" v="346" dt="2024-02-15T22:45:52.6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8" d="100"/>
          <a:sy n="68" d="100"/>
        </p:scale>
        <p:origin x="428" y="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3.png"/><Relationship Id="rId7" Type="http://schemas.openxmlformats.org/officeDocument/2006/relationships/image" Target="../media/image5.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4.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7.png"/><Relationship Id="rId7" Type="http://schemas.openxmlformats.org/officeDocument/2006/relationships/image" Target="../media/image9.png"/><Relationship Id="rId2" Type="http://schemas.openxmlformats.org/officeDocument/2006/relationships/image" Target="../media/image11.svg"/><Relationship Id="rId1" Type="http://schemas.openxmlformats.org/officeDocument/2006/relationships/image" Target="../media/image6.png"/><Relationship Id="rId6" Type="http://schemas.openxmlformats.org/officeDocument/2006/relationships/image" Target="../media/image15.svg"/><Relationship Id="rId5" Type="http://schemas.openxmlformats.org/officeDocument/2006/relationships/image" Target="../media/image8.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3.png"/><Relationship Id="rId7" Type="http://schemas.openxmlformats.org/officeDocument/2006/relationships/image" Target="../media/image5.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4.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7.png"/><Relationship Id="rId7" Type="http://schemas.openxmlformats.org/officeDocument/2006/relationships/image" Target="../media/image9.png"/><Relationship Id="rId2" Type="http://schemas.openxmlformats.org/officeDocument/2006/relationships/image" Target="../media/image11.svg"/><Relationship Id="rId1" Type="http://schemas.openxmlformats.org/officeDocument/2006/relationships/image" Target="../media/image6.png"/><Relationship Id="rId6" Type="http://schemas.openxmlformats.org/officeDocument/2006/relationships/image" Target="../media/image15.svg"/><Relationship Id="rId5" Type="http://schemas.openxmlformats.org/officeDocument/2006/relationships/image" Target="../media/image8.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65D447-EFCE-40D6-994E-181D4AAB3652}"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BAA1734-D140-43D3-A40C-E511B7B72539}">
      <dgm:prSet/>
      <dgm:spPr/>
      <dgm:t>
        <a:bodyPr/>
        <a:lstStyle/>
        <a:p>
          <a:pPr>
            <a:lnSpc>
              <a:spcPct val="100000"/>
            </a:lnSpc>
          </a:pPr>
          <a:r>
            <a:rPr lang="en-US" dirty="0"/>
            <a:t>Work efficiency: </a:t>
          </a:r>
          <a:endParaRPr lang="en-US" dirty="0">
            <a:latin typeface="Aptos Display" panose="020F0302020204030204"/>
          </a:endParaRPr>
        </a:p>
      </dgm:t>
    </dgm:pt>
    <dgm:pt modelId="{774267D3-3E50-49AC-93D0-AB5A55DE8BD6}" type="parTrans" cxnId="{243DE8AF-E9DF-401A-91A3-E26BA2039055}">
      <dgm:prSet/>
      <dgm:spPr/>
      <dgm:t>
        <a:bodyPr/>
        <a:lstStyle/>
        <a:p>
          <a:endParaRPr lang="en-US"/>
        </a:p>
      </dgm:t>
    </dgm:pt>
    <dgm:pt modelId="{36E782E0-CCEE-4052-942D-623EF60769BE}" type="sibTrans" cxnId="{243DE8AF-E9DF-401A-91A3-E26BA2039055}">
      <dgm:prSet/>
      <dgm:spPr/>
      <dgm:t>
        <a:bodyPr/>
        <a:lstStyle/>
        <a:p>
          <a:pPr>
            <a:lnSpc>
              <a:spcPct val="100000"/>
            </a:lnSpc>
          </a:pPr>
          <a:endParaRPr lang="en-US"/>
        </a:p>
      </dgm:t>
    </dgm:pt>
    <dgm:pt modelId="{C2AC6411-773F-403C-B1E5-1987CBD37A7D}">
      <dgm:prSet phldr="0"/>
      <dgm:spPr/>
      <dgm:t>
        <a:bodyPr/>
        <a:lstStyle/>
        <a:p>
          <a:pPr>
            <a:lnSpc>
              <a:spcPct val="100000"/>
            </a:lnSpc>
          </a:pPr>
          <a:r>
            <a:rPr lang="en-US" dirty="0"/>
            <a:t>Damage prevention: </a:t>
          </a:r>
          <a:endParaRPr lang="en-US" dirty="0">
            <a:latin typeface="Aptos Display" panose="020F0302020204030204"/>
          </a:endParaRPr>
        </a:p>
      </dgm:t>
    </dgm:pt>
    <dgm:pt modelId="{5E470F6E-762F-4F24-AAB7-5FC95A2CBF94}" type="parTrans" cxnId="{DA17265F-0477-4BAE-8036-169F9A40E78D}">
      <dgm:prSet/>
      <dgm:spPr/>
    </dgm:pt>
    <dgm:pt modelId="{90A803A9-81A8-4B79-991F-308624938EAD}" type="sibTrans" cxnId="{DA17265F-0477-4BAE-8036-169F9A40E78D}">
      <dgm:prSet/>
      <dgm:spPr/>
    </dgm:pt>
    <dgm:pt modelId="{382B966B-A6BD-4E83-9E5D-185A984E4887}">
      <dgm:prSet phldr="0"/>
      <dgm:spPr/>
      <dgm:t>
        <a:bodyPr/>
        <a:lstStyle/>
        <a:p>
          <a:pPr>
            <a:lnSpc>
              <a:spcPct val="100000"/>
            </a:lnSpc>
          </a:pPr>
          <a:r>
            <a:rPr lang="en-US"/>
            <a:t>Productivity: </a:t>
          </a:r>
          <a:endParaRPr lang="en-US">
            <a:latin typeface="Aptos Display" panose="020F0302020204030204"/>
          </a:endParaRPr>
        </a:p>
      </dgm:t>
    </dgm:pt>
    <dgm:pt modelId="{36BF5ACB-85EE-437F-8274-C871A27639AE}" type="parTrans" cxnId="{B3B16BBE-F570-4446-AAED-AAB5855C66CE}">
      <dgm:prSet/>
      <dgm:spPr/>
    </dgm:pt>
    <dgm:pt modelId="{3970D984-7E13-4E9A-8089-BE2443B091DC}" type="sibTrans" cxnId="{B3B16BBE-F570-4446-AAED-AAB5855C66CE}">
      <dgm:prSet/>
      <dgm:spPr/>
    </dgm:pt>
    <dgm:pt modelId="{DA688434-AE2F-4BB7-8BFC-A4F7C26BF988}">
      <dgm:prSet phldr="0"/>
      <dgm:spPr/>
      <dgm:t>
        <a:bodyPr/>
        <a:lstStyle/>
        <a:p>
          <a:pPr>
            <a:lnSpc>
              <a:spcPct val="100000"/>
            </a:lnSpc>
          </a:pPr>
          <a:r>
            <a:rPr lang="en-US"/>
            <a:t>Control over tools and equipment:</a:t>
          </a:r>
          <a:r>
            <a:rPr lang="en-US">
              <a:latin typeface="Aptos Display" panose="020F0302020204030204"/>
            </a:rPr>
            <a:t> </a:t>
          </a:r>
          <a:endParaRPr lang="en-US"/>
        </a:p>
      </dgm:t>
    </dgm:pt>
    <dgm:pt modelId="{59E94DDE-D447-4A98-A085-03CE47D57D4C}" type="parTrans" cxnId="{8F4DC050-14F0-4EE3-BE58-7D30A5617B7D}">
      <dgm:prSet/>
      <dgm:spPr/>
    </dgm:pt>
    <dgm:pt modelId="{FD791326-8D3F-40BD-81EA-8C6EFBD2FE08}" type="sibTrans" cxnId="{8F4DC050-14F0-4EE3-BE58-7D30A5617B7D}">
      <dgm:prSet/>
      <dgm:spPr/>
      <dgm:t>
        <a:bodyPr/>
        <a:lstStyle/>
        <a:p>
          <a:endParaRPr lang="en-US"/>
        </a:p>
      </dgm:t>
    </dgm:pt>
    <dgm:pt modelId="{8A378CA1-B91D-4DB6-BCD3-D8B662549DFF}" type="pres">
      <dgm:prSet presAssocID="{6C65D447-EFCE-40D6-994E-181D4AAB3652}" presName="root" presStyleCnt="0">
        <dgm:presLayoutVars>
          <dgm:dir/>
          <dgm:resizeHandles val="exact"/>
        </dgm:presLayoutVars>
      </dgm:prSet>
      <dgm:spPr/>
      <dgm:t>
        <a:bodyPr/>
        <a:lstStyle/>
        <a:p>
          <a:endParaRPr lang="en-US"/>
        </a:p>
      </dgm:t>
    </dgm:pt>
    <dgm:pt modelId="{4D5D6200-9A40-472A-B80C-3D0132CFED53}" type="pres">
      <dgm:prSet presAssocID="{6C65D447-EFCE-40D6-994E-181D4AAB3652}" presName="container" presStyleCnt="0">
        <dgm:presLayoutVars>
          <dgm:dir/>
          <dgm:resizeHandles val="exact"/>
        </dgm:presLayoutVars>
      </dgm:prSet>
      <dgm:spPr/>
    </dgm:pt>
    <dgm:pt modelId="{2793C063-8B04-4BED-98E9-5094672BE364}" type="pres">
      <dgm:prSet presAssocID="{6BAA1734-D140-43D3-A40C-E511B7B72539}" presName="compNode" presStyleCnt="0"/>
      <dgm:spPr/>
    </dgm:pt>
    <dgm:pt modelId="{D1103321-8B39-4395-9526-454D7169CDF2}" type="pres">
      <dgm:prSet presAssocID="{6BAA1734-D140-43D3-A40C-E511B7B72539}" presName="iconBgRect" presStyleLbl="bgShp" presStyleIdx="0" presStyleCnt="4"/>
      <dgm:spPr/>
    </dgm:pt>
    <dgm:pt modelId="{363745D2-9187-4C27-9A0A-56A1DBA31F73}" type="pres">
      <dgm:prSet presAssocID="{6BAA1734-D140-43D3-A40C-E511B7B72539}"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t>
        <a:bodyPr/>
        <a:lstStyle/>
        <a:p>
          <a:endParaRPr lang="en-US"/>
        </a:p>
      </dgm:t>
      <dgm:extLst>
        <a:ext uri="{E40237B7-FDA0-4F09-8148-C483321AD2D9}">
          <dgm14:cNvPr xmlns:dgm14="http://schemas.microsoft.com/office/drawing/2010/diagram" id="0" name="" descr="Stopwatch"/>
        </a:ext>
      </dgm:extLst>
    </dgm:pt>
    <dgm:pt modelId="{444BD551-8C3F-4D77-A9E2-AAC3A5A179C3}" type="pres">
      <dgm:prSet presAssocID="{6BAA1734-D140-43D3-A40C-E511B7B72539}" presName="spaceRect" presStyleCnt="0"/>
      <dgm:spPr/>
    </dgm:pt>
    <dgm:pt modelId="{B4CF1C40-C3F8-4586-8F0F-AEA6B81B03D8}" type="pres">
      <dgm:prSet presAssocID="{6BAA1734-D140-43D3-A40C-E511B7B72539}" presName="textRect" presStyleLbl="revTx" presStyleIdx="0" presStyleCnt="4">
        <dgm:presLayoutVars>
          <dgm:chMax val="1"/>
          <dgm:chPref val="1"/>
        </dgm:presLayoutVars>
      </dgm:prSet>
      <dgm:spPr/>
      <dgm:t>
        <a:bodyPr/>
        <a:lstStyle/>
        <a:p>
          <a:endParaRPr lang="en-US"/>
        </a:p>
      </dgm:t>
    </dgm:pt>
    <dgm:pt modelId="{F45FB11B-3150-4A0E-9152-8628161BECB7}" type="pres">
      <dgm:prSet presAssocID="{36E782E0-CCEE-4052-942D-623EF60769BE}" presName="sibTrans" presStyleLbl="sibTrans2D1" presStyleIdx="0" presStyleCnt="0"/>
      <dgm:spPr/>
      <dgm:t>
        <a:bodyPr/>
        <a:lstStyle/>
        <a:p>
          <a:endParaRPr lang="en-US"/>
        </a:p>
      </dgm:t>
    </dgm:pt>
    <dgm:pt modelId="{96909ED0-DD3A-4A9C-B7C1-2521922FF55D}" type="pres">
      <dgm:prSet presAssocID="{C2AC6411-773F-403C-B1E5-1987CBD37A7D}" presName="compNode" presStyleCnt="0"/>
      <dgm:spPr/>
    </dgm:pt>
    <dgm:pt modelId="{39439271-B4A5-4822-B580-7B00B8B512FB}" type="pres">
      <dgm:prSet presAssocID="{C2AC6411-773F-403C-B1E5-1987CBD37A7D}" presName="iconBgRect" presStyleLbl="bgShp" presStyleIdx="1" presStyleCnt="4"/>
      <dgm:spPr/>
    </dgm:pt>
    <dgm:pt modelId="{899CE580-3CB2-413E-B56B-1B8968174E4A}" type="pres">
      <dgm:prSet presAssocID="{C2AC6411-773F-403C-B1E5-1987CBD37A7D}"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t>
        <a:bodyPr/>
        <a:lstStyle/>
        <a:p>
          <a:endParaRPr lang="en-US"/>
        </a:p>
      </dgm:t>
      <dgm:extLst>
        <a:ext uri="{E40237B7-FDA0-4F09-8148-C483321AD2D9}">
          <dgm14:cNvPr xmlns:dgm14="http://schemas.microsoft.com/office/drawing/2010/diagram" id="0" name="" descr="Warning"/>
        </a:ext>
      </dgm:extLst>
    </dgm:pt>
    <dgm:pt modelId="{E9C3225A-28B3-46AB-919F-AFBD9CF438A1}" type="pres">
      <dgm:prSet presAssocID="{C2AC6411-773F-403C-B1E5-1987CBD37A7D}" presName="spaceRect" presStyleCnt="0"/>
      <dgm:spPr/>
    </dgm:pt>
    <dgm:pt modelId="{7ECCA898-7B4B-423B-A9E8-924626937426}" type="pres">
      <dgm:prSet presAssocID="{C2AC6411-773F-403C-B1E5-1987CBD37A7D}" presName="textRect" presStyleLbl="revTx" presStyleIdx="1" presStyleCnt="4">
        <dgm:presLayoutVars>
          <dgm:chMax val="1"/>
          <dgm:chPref val="1"/>
        </dgm:presLayoutVars>
      </dgm:prSet>
      <dgm:spPr/>
      <dgm:t>
        <a:bodyPr/>
        <a:lstStyle/>
        <a:p>
          <a:endParaRPr lang="en-US"/>
        </a:p>
      </dgm:t>
    </dgm:pt>
    <dgm:pt modelId="{223D40C1-5112-49B2-877B-7D3004C85E6C}" type="pres">
      <dgm:prSet presAssocID="{90A803A9-81A8-4B79-991F-308624938EAD}" presName="sibTrans" presStyleLbl="sibTrans2D1" presStyleIdx="0" presStyleCnt="0"/>
      <dgm:spPr/>
    </dgm:pt>
    <dgm:pt modelId="{3BFB62E5-8682-4CE8-938B-B4B50805B2A8}" type="pres">
      <dgm:prSet presAssocID="{382B966B-A6BD-4E83-9E5D-185A984E4887}" presName="compNode" presStyleCnt="0"/>
      <dgm:spPr/>
    </dgm:pt>
    <dgm:pt modelId="{2DB6514C-BCD0-4F68-BEDD-B806BE482C28}" type="pres">
      <dgm:prSet presAssocID="{382B966B-A6BD-4E83-9E5D-185A984E4887}" presName="iconBgRect" presStyleLbl="bgShp" presStyleIdx="2" presStyleCnt="4"/>
      <dgm:spPr/>
    </dgm:pt>
    <dgm:pt modelId="{237CAAB5-68E0-4C22-9694-B2F4856BEB9A}" type="pres">
      <dgm:prSet presAssocID="{382B966B-A6BD-4E83-9E5D-185A984E4887}"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t>
        <a:bodyPr/>
        <a:lstStyle/>
        <a:p>
          <a:endParaRPr lang="en-US"/>
        </a:p>
      </dgm:t>
      <dgm:extLst>
        <a:ext uri="{E40237B7-FDA0-4F09-8148-C483321AD2D9}">
          <dgm14:cNvPr xmlns:dgm14="http://schemas.microsoft.com/office/drawing/2010/diagram" id="0" name="" descr="Upward trend"/>
        </a:ext>
      </dgm:extLst>
    </dgm:pt>
    <dgm:pt modelId="{88F54C43-4B62-4AB6-AD5E-66FB7F341F8A}" type="pres">
      <dgm:prSet presAssocID="{382B966B-A6BD-4E83-9E5D-185A984E4887}" presName="spaceRect" presStyleCnt="0"/>
      <dgm:spPr/>
    </dgm:pt>
    <dgm:pt modelId="{0D8C73C8-FAD5-4181-8B83-3832562371AB}" type="pres">
      <dgm:prSet presAssocID="{382B966B-A6BD-4E83-9E5D-185A984E4887}" presName="textRect" presStyleLbl="revTx" presStyleIdx="2" presStyleCnt="4">
        <dgm:presLayoutVars>
          <dgm:chMax val="1"/>
          <dgm:chPref val="1"/>
        </dgm:presLayoutVars>
      </dgm:prSet>
      <dgm:spPr/>
      <dgm:t>
        <a:bodyPr/>
        <a:lstStyle/>
        <a:p>
          <a:endParaRPr lang="en-US"/>
        </a:p>
      </dgm:t>
    </dgm:pt>
    <dgm:pt modelId="{0A3DB34D-E43D-4E70-944F-074E86D9EBEC}" type="pres">
      <dgm:prSet presAssocID="{3970D984-7E13-4E9A-8089-BE2443B091DC}" presName="sibTrans" presStyleLbl="sibTrans2D1" presStyleIdx="0" presStyleCnt="0"/>
      <dgm:spPr/>
    </dgm:pt>
    <dgm:pt modelId="{E649A7CB-8188-44B5-9F7E-2D7BBA20A432}" type="pres">
      <dgm:prSet presAssocID="{DA688434-AE2F-4BB7-8BFC-A4F7C26BF988}" presName="compNode" presStyleCnt="0"/>
      <dgm:spPr/>
    </dgm:pt>
    <dgm:pt modelId="{97666692-FBC9-47DF-BEE1-47B4F6F2CE24}" type="pres">
      <dgm:prSet presAssocID="{DA688434-AE2F-4BB7-8BFC-A4F7C26BF988}" presName="iconBgRect" presStyleLbl="bgShp" presStyleIdx="3" presStyleCnt="4"/>
      <dgm:spPr/>
    </dgm:pt>
    <dgm:pt modelId="{D0C2BE08-96E2-44D0-B6C4-A9278DFEC28F}" type="pres">
      <dgm:prSet presAssocID="{DA688434-AE2F-4BB7-8BFC-A4F7C26BF988}"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dgm:spPr>
      <dgm:t>
        <a:bodyPr/>
        <a:lstStyle/>
        <a:p>
          <a:endParaRPr lang="en-US"/>
        </a:p>
      </dgm:t>
      <dgm:extLst>
        <a:ext uri="{E40237B7-FDA0-4F09-8148-C483321AD2D9}">
          <dgm14:cNvPr xmlns:dgm14="http://schemas.microsoft.com/office/drawing/2010/diagram" id="0" name="" descr="Tools"/>
        </a:ext>
      </dgm:extLst>
    </dgm:pt>
    <dgm:pt modelId="{508EABB0-8955-4BF3-9DC0-C2A180D66C6C}" type="pres">
      <dgm:prSet presAssocID="{DA688434-AE2F-4BB7-8BFC-A4F7C26BF988}" presName="spaceRect" presStyleCnt="0"/>
      <dgm:spPr/>
    </dgm:pt>
    <dgm:pt modelId="{7D99589E-CB4D-4CC3-8BA8-A40F097F38EA}" type="pres">
      <dgm:prSet presAssocID="{DA688434-AE2F-4BB7-8BFC-A4F7C26BF988}" presName="textRect" presStyleLbl="revTx" presStyleIdx="3" presStyleCnt="4">
        <dgm:presLayoutVars>
          <dgm:chMax val="1"/>
          <dgm:chPref val="1"/>
        </dgm:presLayoutVars>
      </dgm:prSet>
      <dgm:spPr/>
      <dgm:t>
        <a:bodyPr/>
        <a:lstStyle/>
        <a:p>
          <a:endParaRPr lang="en-US"/>
        </a:p>
      </dgm:t>
    </dgm:pt>
  </dgm:ptLst>
  <dgm:cxnLst>
    <dgm:cxn modelId="{0B4CED56-B331-4CF1-8D89-375027160592}" type="presOf" srcId="{C2AC6411-773F-403C-B1E5-1987CBD37A7D}" destId="{7ECCA898-7B4B-423B-A9E8-924626937426}" srcOrd="0" destOrd="0" presId="urn:microsoft.com/office/officeart/2018/2/layout/IconCircleList"/>
    <dgm:cxn modelId="{DA17265F-0477-4BAE-8036-169F9A40E78D}" srcId="{6C65D447-EFCE-40D6-994E-181D4AAB3652}" destId="{C2AC6411-773F-403C-B1E5-1987CBD37A7D}" srcOrd="1" destOrd="0" parTransId="{5E470F6E-762F-4F24-AAB7-5FC95A2CBF94}" sibTransId="{90A803A9-81A8-4B79-991F-308624938EAD}"/>
    <dgm:cxn modelId="{AF38AD3F-F464-456E-8A8D-F69061C4C091}" type="presOf" srcId="{DA688434-AE2F-4BB7-8BFC-A4F7C26BF988}" destId="{7D99589E-CB4D-4CC3-8BA8-A40F097F38EA}" srcOrd="0" destOrd="0" presId="urn:microsoft.com/office/officeart/2018/2/layout/IconCircleList"/>
    <dgm:cxn modelId="{A59A8470-E93F-4599-B416-82C140D4C7CB}" type="presOf" srcId="{36E782E0-CCEE-4052-942D-623EF60769BE}" destId="{F45FB11B-3150-4A0E-9152-8628161BECB7}" srcOrd="0" destOrd="0" presId="urn:microsoft.com/office/officeart/2018/2/layout/IconCircleList"/>
    <dgm:cxn modelId="{D2E7A362-C440-40C6-9B20-0564D57A5CD2}" type="presOf" srcId="{6BAA1734-D140-43D3-A40C-E511B7B72539}" destId="{B4CF1C40-C3F8-4586-8F0F-AEA6B81B03D8}" srcOrd="0" destOrd="0" presId="urn:microsoft.com/office/officeart/2018/2/layout/IconCircleList"/>
    <dgm:cxn modelId="{243DE8AF-E9DF-401A-91A3-E26BA2039055}" srcId="{6C65D447-EFCE-40D6-994E-181D4AAB3652}" destId="{6BAA1734-D140-43D3-A40C-E511B7B72539}" srcOrd="0" destOrd="0" parTransId="{774267D3-3E50-49AC-93D0-AB5A55DE8BD6}" sibTransId="{36E782E0-CCEE-4052-942D-623EF60769BE}"/>
    <dgm:cxn modelId="{45A38ABD-77B6-48D0-B3E6-CF49EBA9C8D1}" type="presOf" srcId="{6C65D447-EFCE-40D6-994E-181D4AAB3652}" destId="{8A378CA1-B91D-4DB6-BCD3-D8B662549DFF}" srcOrd="0" destOrd="0" presId="urn:microsoft.com/office/officeart/2018/2/layout/IconCircleList"/>
    <dgm:cxn modelId="{93819F30-AFC3-4BB7-862E-78D1CDB8A11D}" type="presOf" srcId="{90A803A9-81A8-4B79-991F-308624938EAD}" destId="{223D40C1-5112-49B2-877B-7D3004C85E6C}" srcOrd="0" destOrd="0" presId="urn:microsoft.com/office/officeart/2018/2/layout/IconCircleList"/>
    <dgm:cxn modelId="{8F4DC050-14F0-4EE3-BE58-7D30A5617B7D}" srcId="{6C65D447-EFCE-40D6-994E-181D4AAB3652}" destId="{DA688434-AE2F-4BB7-8BFC-A4F7C26BF988}" srcOrd="3" destOrd="0" parTransId="{59E94DDE-D447-4A98-A085-03CE47D57D4C}" sibTransId="{FD791326-8D3F-40BD-81EA-8C6EFBD2FE08}"/>
    <dgm:cxn modelId="{9134C19F-A93D-4953-B237-1461B2E481D9}" type="presOf" srcId="{382B966B-A6BD-4E83-9E5D-185A984E4887}" destId="{0D8C73C8-FAD5-4181-8B83-3832562371AB}" srcOrd="0" destOrd="0" presId="urn:microsoft.com/office/officeart/2018/2/layout/IconCircleList"/>
    <dgm:cxn modelId="{B3B16BBE-F570-4446-AAED-AAB5855C66CE}" srcId="{6C65D447-EFCE-40D6-994E-181D4AAB3652}" destId="{382B966B-A6BD-4E83-9E5D-185A984E4887}" srcOrd="2" destOrd="0" parTransId="{36BF5ACB-85EE-437F-8274-C871A27639AE}" sibTransId="{3970D984-7E13-4E9A-8089-BE2443B091DC}"/>
    <dgm:cxn modelId="{22E28183-1E22-43A1-A493-62B34AF1C842}" type="presOf" srcId="{3970D984-7E13-4E9A-8089-BE2443B091DC}" destId="{0A3DB34D-E43D-4E70-944F-074E86D9EBEC}" srcOrd="0" destOrd="0" presId="urn:microsoft.com/office/officeart/2018/2/layout/IconCircleList"/>
    <dgm:cxn modelId="{ABF1EB72-3F3E-4358-8689-8838548B8C83}" type="presParOf" srcId="{8A378CA1-B91D-4DB6-BCD3-D8B662549DFF}" destId="{4D5D6200-9A40-472A-B80C-3D0132CFED53}" srcOrd="0" destOrd="0" presId="urn:microsoft.com/office/officeart/2018/2/layout/IconCircleList"/>
    <dgm:cxn modelId="{3364E58A-12A8-4345-B1E6-EB73B48C706F}" type="presParOf" srcId="{4D5D6200-9A40-472A-B80C-3D0132CFED53}" destId="{2793C063-8B04-4BED-98E9-5094672BE364}" srcOrd="0" destOrd="0" presId="urn:microsoft.com/office/officeart/2018/2/layout/IconCircleList"/>
    <dgm:cxn modelId="{D009B6B3-0609-4972-B9E6-40A30C062846}" type="presParOf" srcId="{2793C063-8B04-4BED-98E9-5094672BE364}" destId="{D1103321-8B39-4395-9526-454D7169CDF2}" srcOrd="0" destOrd="0" presId="urn:microsoft.com/office/officeart/2018/2/layout/IconCircleList"/>
    <dgm:cxn modelId="{3A2890B8-94DF-43EE-ABB3-BB142B3C67E1}" type="presParOf" srcId="{2793C063-8B04-4BED-98E9-5094672BE364}" destId="{363745D2-9187-4C27-9A0A-56A1DBA31F73}" srcOrd="1" destOrd="0" presId="urn:microsoft.com/office/officeart/2018/2/layout/IconCircleList"/>
    <dgm:cxn modelId="{2E2FFBE9-B522-4AC1-AE06-D2887B7627A9}" type="presParOf" srcId="{2793C063-8B04-4BED-98E9-5094672BE364}" destId="{444BD551-8C3F-4D77-A9E2-AAC3A5A179C3}" srcOrd="2" destOrd="0" presId="urn:microsoft.com/office/officeart/2018/2/layout/IconCircleList"/>
    <dgm:cxn modelId="{6783FFBD-7446-4FAD-BA53-CF7CF0D23B4D}" type="presParOf" srcId="{2793C063-8B04-4BED-98E9-5094672BE364}" destId="{B4CF1C40-C3F8-4586-8F0F-AEA6B81B03D8}" srcOrd="3" destOrd="0" presId="urn:microsoft.com/office/officeart/2018/2/layout/IconCircleList"/>
    <dgm:cxn modelId="{CE6976FA-9CB2-4C1B-BE5A-D7657E038A70}" type="presParOf" srcId="{4D5D6200-9A40-472A-B80C-3D0132CFED53}" destId="{F45FB11B-3150-4A0E-9152-8628161BECB7}" srcOrd="1" destOrd="0" presId="urn:microsoft.com/office/officeart/2018/2/layout/IconCircleList"/>
    <dgm:cxn modelId="{881C4E50-DB54-46B4-A0D1-0E54226F40C2}" type="presParOf" srcId="{4D5D6200-9A40-472A-B80C-3D0132CFED53}" destId="{96909ED0-DD3A-4A9C-B7C1-2521922FF55D}" srcOrd="2" destOrd="0" presId="urn:microsoft.com/office/officeart/2018/2/layout/IconCircleList"/>
    <dgm:cxn modelId="{0EF313D4-7A08-4D4A-9FF0-57FE1F1AB681}" type="presParOf" srcId="{96909ED0-DD3A-4A9C-B7C1-2521922FF55D}" destId="{39439271-B4A5-4822-B580-7B00B8B512FB}" srcOrd="0" destOrd="0" presId="urn:microsoft.com/office/officeart/2018/2/layout/IconCircleList"/>
    <dgm:cxn modelId="{7284D321-049C-4115-9666-8940E5BF93D7}" type="presParOf" srcId="{96909ED0-DD3A-4A9C-B7C1-2521922FF55D}" destId="{899CE580-3CB2-413E-B56B-1B8968174E4A}" srcOrd="1" destOrd="0" presId="urn:microsoft.com/office/officeart/2018/2/layout/IconCircleList"/>
    <dgm:cxn modelId="{2DCF48D0-193B-4547-BD85-D79F7717B6B4}" type="presParOf" srcId="{96909ED0-DD3A-4A9C-B7C1-2521922FF55D}" destId="{E9C3225A-28B3-46AB-919F-AFBD9CF438A1}" srcOrd="2" destOrd="0" presId="urn:microsoft.com/office/officeart/2018/2/layout/IconCircleList"/>
    <dgm:cxn modelId="{BCED480F-BD07-4A38-8D8A-738AFD3A6E47}" type="presParOf" srcId="{96909ED0-DD3A-4A9C-B7C1-2521922FF55D}" destId="{7ECCA898-7B4B-423B-A9E8-924626937426}" srcOrd="3" destOrd="0" presId="urn:microsoft.com/office/officeart/2018/2/layout/IconCircleList"/>
    <dgm:cxn modelId="{1FE386A9-4E54-4337-9314-4FD2E1305106}" type="presParOf" srcId="{4D5D6200-9A40-472A-B80C-3D0132CFED53}" destId="{223D40C1-5112-49B2-877B-7D3004C85E6C}" srcOrd="3" destOrd="0" presId="urn:microsoft.com/office/officeart/2018/2/layout/IconCircleList"/>
    <dgm:cxn modelId="{D0619B35-6AD2-4BFA-A772-CDC542AED6D7}" type="presParOf" srcId="{4D5D6200-9A40-472A-B80C-3D0132CFED53}" destId="{3BFB62E5-8682-4CE8-938B-B4B50805B2A8}" srcOrd="4" destOrd="0" presId="urn:microsoft.com/office/officeart/2018/2/layout/IconCircleList"/>
    <dgm:cxn modelId="{A052FBC1-C148-4145-8F28-256F5C55BBE0}" type="presParOf" srcId="{3BFB62E5-8682-4CE8-938B-B4B50805B2A8}" destId="{2DB6514C-BCD0-4F68-BEDD-B806BE482C28}" srcOrd="0" destOrd="0" presId="urn:microsoft.com/office/officeart/2018/2/layout/IconCircleList"/>
    <dgm:cxn modelId="{D6757233-0AC7-49A8-A859-8BE84B277E6F}" type="presParOf" srcId="{3BFB62E5-8682-4CE8-938B-B4B50805B2A8}" destId="{237CAAB5-68E0-4C22-9694-B2F4856BEB9A}" srcOrd="1" destOrd="0" presId="urn:microsoft.com/office/officeart/2018/2/layout/IconCircleList"/>
    <dgm:cxn modelId="{A2586654-E6D6-46CE-B791-07E6ADF74A85}" type="presParOf" srcId="{3BFB62E5-8682-4CE8-938B-B4B50805B2A8}" destId="{88F54C43-4B62-4AB6-AD5E-66FB7F341F8A}" srcOrd="2" destOrd="0" presId="urn:microsoft.com/office/officeart/2018/2/layout/IconCircleList"/>
    <dgm:cxn modelId="{A4226058-7DDB-4041-A1AB-5BFDB32C0D97}" type="presParOf" srcId="{3BFB62E5-8682-4CE8-938B-B4B50805B2A8}" destId="{0D8C73C8-FAD5-4181-8B83-3832562371AB}" srcOrd="3" destOrd="0" presId="urn:microsoft.com/office/officeart/2018/2/layout/IconCircleList"/>
    <dgm:cxn modelId="{67A953AF-3E37-413A-9F76-7DB84BF0E772}" type="presParOf" srcId="{4D5D6200-9A40-472A-B80C-3D0132CFED53}" destId="{0A3DB34D-E43D-4E70-944F-074E86D9EBEC}" srcOrd="5" destOrd="0" presId="urn:microsoft.com/office/officeart/2018/2/layout/IconCircleList"/>
    <dgm:cxn modelId="{7507502C-58D2-49A4-8E3D-2FBD4BE48EA4}" type="presParOf" srcId="{4D5D6200-9A40-472A-B80C-3D0132CFED53}" destId="{E649A7CB-8188-44B5-9F7E-2D7BBA20A432}" srcOrd="6" destOrd="0" presId="urn:microsoft.com/office/officeart/2018/2/layout/IconCircleList"/>
    <dgm:cxn modelId="{8EF8EC44-564E-47CF-8EC5-7A5B8903BA19}" type="presParOf" srcId="{E649A7CB-8188-44B5-9F7E-2D7BBA20A432}" destId="{97666692-FBC9-47DF-BEE1-47B4F6F2CE24}" srcOrd="0" destOrd="0" presId="urn:microsoft.com/office/officeart/2018/2/layout/IconCircleList"/>
    <dgm:cxn modelId="{2C6C21FB-5C44-4F3E-9657-381D59699F42}" type="presParOf" srcId="{E649A7CB-8188-44B5-9F7E-2D7BBA20A432}" destId="{D0C2BE08-96E2-44D0-B6C4-A9278DFEC28F}" srcOrd="1" destOrd="0" presId="urn:microsoft.com/office/officeart/2018/2/layout/IconCircleList"/>
    <dgm:cxn modelId="{DF32FA7D-1F74-44DE-A756-2D00141AC0D7}" type="presParOf" srcId="{E649A7CB-8188-44B5-9F7E-2D7BBA20A432}" destId="{508EABB0-8955-4BF3-9DC0-C2A180D66C6C}" srcOrd="2" destOrd="0" presId="urn:microsoft.com/office/officeart/2018/2/layout/IconCircleList"/>
    <dgm:cxn modelId="{B2881C9F-9945-4BB9-8D94-F582B302814A}" type="presParOf" srcId="{E649A7CB-8188-44B5-9F7E-2D7BBA20A432}" destId="{7D99589E-CB4D-4CC3-8BA8-A40F097F38E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A67343-D46D-4710-9450-017CB7029B9B}"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5429BDFA-A121-4B94-AE20-A6E8406971CA}">
      <dgm:prSet/>
      <dgm:spPr/>
      <dgm:t>
        <a:bodyPr/>
        <a:lstStyle/>
        <a:p>
          <a:r>
            <a:rPr lang="en-US" b="1"/>
            <a:t>Repetitive Strain Injuries (RSIs)</a:t>
          </a:r>
          <a:endParaRPr lang="en-US"/>
        </a:p>
      </dgm:t>
    </dgm:pt>
    <dgm:pt modelId="{30341BF1-DD55-40CC-8A70-B8ACE857EAF5}" type="parTrans" cxnId="{FF85904A-6168-4693-A4BF-A9F6923B7AFD}">
      <dgm:prSet/>
      <dgm:spPr/>
      <dgm:t>
        <a:bodyPr/>
        <a:lstStyle/>
        <a:p>
          <a:endParaRPr lang="en-US"/>
        </a:p>
      </dgm:t>
    </dgm:pt>
    <dgm:pt modelId="{8DAABE60-9666-4CE1-8496-347310FA1280}" type="sibTrans" cxnId="{FF85904A-6168-4693-A4BF-A9F6923B7AFD}">
      <dgm:prSet/>
      <dgm:spPr/>
      <dgm:t>
        <a:bodyPr/>
        <a:lstStyle/>
        <a:p>
          <a:endParaRPr lang="en-US"/>
        </a:p>
      </dgm:t>
    </dgm:pt>
    <dgm:pt modelId="{34165787-B8BB-4A10-A7A9-E4DA33A546F0}">
      <dgm:prSet/>
      <dgm:spPr/>
      <dgm:t>
        <a:bodyPr/>
        <a:lstStyle/>
        <a:p>
          <a:r>
            <a:rPr lang="en-US" b="1"/>
            <a:t>Chemical exposure</a:t>
          </a:r>
          <a:endParaRPr lang="en-US"/>
        </a:p>
      </dgm:t>
    </dgm:pt>
    <dgm:pt modelId="{BCF38BA4-491F-45A4-9433-07FC05AC45E5}" type="parTrans" cxnId="{7A80FD8F-25C0-47B6-A48A-20DD7981051A}">
      <dgm:prSet/>
      <dgm:spPr/>
      <dgm:t>
        <a:bodyPr/>
        <a:lstStyle/>
        <a:p>
          <a:endParaRPr lang="en-US"/>
        </a:p>
      </dgm:t>
    </dgm:pt>
    <dgm:pt modelId="{8630D5B1-93CB-4663-8474-F43DA54673E6}" type="sibTrans" cxnId="{7A80FD8F-25C0-47B6-A48A-20DD7981051A}">
      <dgm:prSet/>
      <dgm:spPr/>
      <dgm:t>
        <a:bodyPr/>
        <a:lstStyle/>
        <a:p>
          <a:endParaRPr lang="en-US"/>
        </a:p>
      </dgm:t>
    </dgm:pt>
    <dgm:pt modelId="{8368F031-1EF3-45DD-8E62-DE947C7A1BAE}">
      <dgm:prSet/>
      <dgm:spPr/>
      <dgm:t>
        <a:bodyPr/>
        <a:lstStyle/>
        <a:p>
          <a:r>
            <a:rPr lang="en-US" b="1"/>
            <a:t>Laceration hazards</a:t>
          </a:r>
          <a:endParaRPr lang="en-US"/>
        </a:p>
      </dgm:t>
    </dgm:pt>
    <dgm:pt modelId="{FE582C79-C5A5-4489-BEC7-E55EF7A79DB4}" type="parTrans" cxnId="{3FEB8982-BCAF-4A8E-A279-121CA7C0F140}">
      <dgm:prSet/>
      <dgm:spPr/>
      <dgm:t>
        <a:bodyPr/>
        <a:lstStyle/>
        <a:p>
          <a:endParaRPr lang="en-US"/>
        </a:p>
      </dgm:t>
    </dgm:pt>
    <dgm:pt modelId="{EFE27D00-C735-4E79-BFA7-454DF1CF2613}" type="sibTrans" cxnId="{3FEB8982-BCAF-4A8E-A279-121CA7C0F140}">
      <dgm:prSet/>
      <dgm:spPr/>
      <dgm:t>
        <a:bodyPr/>
        <a:lstStyle/>
        <a:p>
          <a:endParaRPr lang="en-US"/>
        </a:p>
      </dgm:t>
    </dgm:pt>
    <dgm:pt modelId="{5B049B93-F193-49C5-8EAE-D98484EE8A1B}">
      <dgm:prSet/>
      <dgm:spPr/>
      <dgm:t>
        <a:bodyPr/>
        <a:lstStyle/>
        <a:p>
          <a:r>
            <a:rPr lang="en-US" b="1"/>
            <a:t>Slipping and tripping</a:t>
          </a:r>
          <a:endParaRPr lang="en-US"/>
        </a:p>
      </dgm:t>
    </dgm:pt>
    <dgm:pt modelId="{81B20C61-8406-496F-8DB4-1C3531544448}" type="parTrans" cxnId="{7E4AF5A1-E20F-4E3A-93C3-D905D2BC26A9}">
      <dgm:prSet/>
      <dgm:spPr/>
      <dgm:t>
        <a:bodyPr/>
        <a:lstStyle/>
        <a:p>
          <a:endParaRPr lang="en-US"/>
        </a:p>
      </dgm:t>
    </dgm:pt>
    <dgm:pt modelId="{DDD26550-6403-40B0-BF61-8AD1E9E4DE93}" type="sibTrans" cxnId="{7E4AF5A1-E20F-4E3A-93C3-D905D2BC26A9}">
      <dgm:prSet/>
      <dgm:spPr/>
      <dgm:t>
        <a:bodyPr/>
        <a:lstStyle/>
        <a:p>
          <a:endParaRPr lang="en-US"/>
        </a:p>
      </dgm:t>
    </dgm:pt>
    <dgm:pt modelId="{EFF0D7FA-00EC-4EDE-BDA6-802F13DCC21F}" type="pres">
      <dgm:prSet presAssocID="{A2A67343-D46D-4710-9450-017CB7029B9B}" presName="linear" presStyleCnt="0">
        <dgm:presLayoutVars>
          <dgm:dir/>
          <dgm:animLvl val="lvl"/>
          <dgm:resizeHandles val="exact"/>
        </dgm:presLayoutVars>
      </dgm:prSet>
      <dgm:spPr/>
      <dgm:t>
        <a:bodyPr/>
        <a:lstStyle/>
        <a:p>
          <a:endParaRPr lang="en-US"/>
        </a:p>
      </dgm:t>
    </dgm:pt>
    <dgm:pt modelId="{366E1217-2C4F-47A4-8523-505D6C1CC9DE}" type="pres">
      <dgm:prSet presAssocID="{5429BDFA-A121-4B94-AE20-A6E8406971CA}" presName="parentLin" presStyleCnt="0"/>
      <dgm:spPr/>
    </dgm:pt>
    <dgm:pt modelId="{3525A5BA-F354-43D7-8FA9-0AA7B0EE3228}" type="pres">
      <dgm:prSet presAssocID="{5429BDFA-A121-4B94-AE20-A6E8406971CA}" presName="parentLeftMargin" presStyleLbl="node1" presStyleIdx="0" presStyleCnt="4"/>
      <dgm:spPr/>
      <dgm:t>
        <a:bodyPr/>
        <a:lstStyle/>
        <a:p>
          <a:endParaRPr lang="en-US"/>
        </a:p>
      </dgm:t>
    </dgm:pt>
    <dgm:pt modelId="{D042C52F-8228-4F73-BA74-B79BE52CB984}" type="pres">
      <dgm:prSet presAssocID="{5429BDFA-A121-4B94-AE20-A6E8406971CA}" presName="parentText" presStyleLbl="node1" presStyleIdx="0" presStyleCnt="4">
        <dgm:presLayoutVars>
          <dgm:chMax val="0"/>
          <dgm:bulletEnabled val="1"/>
        </dgm:presLayoutVars>
      </dgm:prSet>
      <dgm:spPr/>
      <dgm:t>
        <a:bodyPr/>
        <a:lstStyle/>
        <a:p>
          <a:endParaRPr lang="en-US"/>
        </a:p>
      </dgm:t>
    </dgm:pt>
    <dgm:pt modelId="{45E17549-6E8C-41A5-A971-0200464F22F9}" type="pres">
      <dgm:prSet presAssocID="{5429BDFA-A121-4B94-AE20-A6E8406971CA}" presName="negativeSpace" presStyleCnt="0"/>
      <dgm:spPr/>
    </dgm:pt>
    <dgm:pt modelId="{B6BE0078-B811-4B38-9723-47D6F7A7B378}" type="pres">
      <dgm:prSet presAssocID="{5429BDFA-A121-4B94-AE20-A6E8406971CA}" presName="childText" presStyleLbl="conFgAcc1" presStyleIdx="0" presStyleCnt="4">
        <dgm:presLayoutVars>
          <dgm:bulletEnabled val="1"/>
        </dgm:presLayoutVars>
      </dgm:prSet>
      <dgm:spPr/>
    </dgm:pt>
    <dgm:pt modelId="{05BF6894-CDB6-418D-B48D-69279B105FF2}" type="pres">
      <dgm:prSet presAssocID="{8DAABE60-9666-4CE1-8496-347310FA1280}" presName="spaceBetweenRectangles" presStyleCnt="0"/>
      <dgm:spPr/>
    </dgm:pt>
    <dgm:pt modelId="{8CEFFEDB-A618-431B-9591-47E01514981F}" type="pres">
      <dgm:prSet presAssocID="{34165787-B8BB-4A10-A7A9-E4DA33A546F0}" presName="parentLin" presStyleCnt="0"/>
      <dgm:spPr/>
    </dgm:pt>
    <dgm:pt modelId="{85A8678E-46CD-4F67-9347-95FAF4327951}" type="pres">
      <dgm:prSet presAssocID="{34165787-B8BB-4A10-A7A9-E4DA33A546F0}" presName="parentLeftMargin" presStyleLbl="node1" presStyleIdx="0" presStyleCnt="4"/>
      <dgm:spPr/>
      <dgm:t>
        <a:bodyPr/>
        <a:lstStyle/>
        <a:p>
          <a:endParaRPr lang="en-US"/>
        </a:p>
      </dgm:t>
    </dgm:pt>
    <dgm:pt modelId="{3308C95E-7194-433C-8DD0-A4F5C477AB74}" type="pres">
      <dgm:prSet presAssocID="{34165787-B8BB-4A10-A7A9-E4DA33A546F0}" presName="parentText" presStyleLbl="node1" presStyleIdx="1" presStyleCnt="4">
        <dgm:presLayoutVars>
          <dgm:chMax val="0"/>
          <dgm:bulletEnabled val="1"/>
        </dgm:presLayoutVars>
      </dgm:prSet>
      <dgm:spPr/>
      <dgm:t>
        <a:bodyPr/>
        <a:lstStyle/>
        <a:p>
          <a:endParaRPr lang="en-US"/>
        </a:p>
      </dgm:t>
    </dgm:pt>
    <dgm:pt modelId="{21E26BB7-2E3A-4775-8731-572ABD677847}" type="pres">
      <dgm:prSet presAssocID="{34165787-B8BB-4A10-A7A9-E4DA33A546F0}" presName="negativeSpace" presStyleCnt="0"/>
      <dgm:spPr/>
    </dgm:pt>
    <dgm:pt modelId="{C473A676-ACA1-461C-AD2F-20F8BF7DAF07}" type="pres">
      <dgm:prSet presAssocID="{34165787-B8BB-4A10-A7A9-E4DA33A546F0}" presName="childText" presStyleLbl="conFgAcc1" presStyleIdx="1" presStyleCnt="4">
        <dgm:presLayoutVars>
          <dgm:bulletEnabled val="1"/>
        </dgm:presLayoutVars>
      </dgm:prSet>
      <dgm:spPr/>
    </dgm:pt>
    <dgm:pt modelId="{36242D05-213A-4D31-A01B-57AA09A7458F}" type="pres">
      <dgm:prSet presAssocID="{8630D5B1-93CB-4663-8474-F43DA54673E6}" presName="spaceBetweenRectangles" presStyleCnt="0"/>
      <dgm:spPr/>
    </dgm:pt>
    <dgm:pt modelId="{64530EDC-2E84-40F8-B4DF-00156B0A869B}" type="pres">
      <dgm:prSet presAssocID="{8368F031-1EF3-45DD-8E62-DE947C7A1BAE}" presName="parentLin" presStyleCnt="0"/>
      <dgm:spPr/>
    </dgm:pt>
    <dgm:pt modelId="{5BF0AEFE-AF56-4F6A-90C2-4FA59F84A7A8}" type="pres">
      <dgm:prSet presAssocID="{8368F031-1EF3-45DD-8E62-DE947C7A1BAE}" presName="parentLeftMargin" presStyleLbl="node1" presStyleIdx="1" presStyleCnt="4"/>
      <dgm:spPr/>
      <dgm:t>
        <a:bodyPr/>
        <a:lstStyle/>
        <a:p>
          <a:endParaRPr lang="en-US"/>
        </a:p>
      </dgm:t>
    </dgm:pt>
    <dgm:pt modelId="{A5C4A726-6A90-4F68-8BDA-522659F16804}" type="pres">
      <dgm:prSet presAssocID="{8368F031-1EF3-45DD-8E62-DE947C7A1BAE}" presName="parentText" presStyleLbl="node1" presStyleIdx="2" presStyleCnt="4">
        <dgm:presLayoutVars>
          <dgm:chMax val="0"/>
          <dgm:bulletEnabled val="1"/>
        </dgm:presLayoutVars>
      </dgm:prSet>
      <dgm:spPr/>
      <dgm:t>
        <a:bodyPr/>
        <a:lstStyle/>
        <a:p>
          <a:endParaRPr lang="en-US"/>
        </a:p>
      </dgm:t>
    </dgm:pt>
    <dgm:pt modelId="{2B209B48-E44F-45F8-819D-88CAFE1411FA}" type="pres">
      <dgm:prSet presAssocID="{8368F031-1EF3-45DD-8E62-DE947C7A1BAE}" presName="negativeSpace" presStyleCnt="0"/>
      <dgm:spPr/>
    </dgm:pt>
    <dgm:pt modelId="{06DAC4EA-1DA6-48F3-B4C7-D88D239F52E4}" type="pres">
      <dgm:prSet presAssocID="{8368F031-1EF3-45DD-8E62-DE947C7A1BAE}" presName="childText" presStyleLbl="conFgAcc1" presStyleIdx="2" presStyleCnt="4">
        <dgm:presLayoutVars>
          <dgm:bulletEnabled val="1"/>
        </dgm:presLayoutVars>
      </dgm:prSet>
      <dgm:spPr/>
    </dgm:pt>
    <dgm:pt modelId="{E17A439C-0F6A-48FD-8208-36D98550BF36}" type="pres">
      <dgm:prSet presAssocID="{EFE27D00-C735-4E79-BFA7-454DF1CF2613}" presName="spaceBetweenRectangles" presStyleCnt="0"/>
      <dgm:spPr/>
    </dgm:pt>
    <dgm:pt modelId="{3E404FAB-8D09-4E62-8920-581A6581530B}" type="pres">
      <dgm:prSet presAssocID="{5B049B93-F193-49C5-8EAE-D98484EE8A1B}" presName="parentLin" presStyleCnt="0"/>
      <dgm:spPr/>
    </dgm:pt>
    <dgm:pt modelId="{CFFAD564-F98F-4620-B34F-2A6D9FDD506A}" type="pres">
      <dgm:prSet presAssocID="{5B049B93-F193-49C5-8EAE-D98484EE8A1B}" presName="parentLeftMargin" presStyleLbl="node1" presStyleIdx="2" presStyleCnt="4"/>
      <dgm:spPr/>
      <dgm:t>
        <a:bodyPr/>
        <a:lstStyle/>
        <a:p>
          <a:endParaRPr lang="en-US"/>
        </a:p>
      </dgm:t>
    </dgm:pt>
    <dgm:pt modelId="{62E16F0B-D23E-422A-9251-482DD862775C}" type="pres">
      <dgm:prSet presAssocID="{5B049B93-F193-49C5-8EAE-D98484EE8A1B}" presName="parentText" presStyleLbl="node1" presStyleIdx="3" presStyleCnt="4">
        <dgm:presLayoutVars>
          <dgm:chMax val="0"/>
          <dgm:bulletEnabled val="1"/>
        </dgm:presLayoutVars>
      </dgm:prSet>
      <dgm:spPr/>
      <dgm:t>
        <a:bodyPr/>
        <a:lstStyle/>
        <a:p>
          <a:endParaRPr lang="en-US"/>
        </a:p>
      </dgm:t>
    </dgm:pt>
    <dgm:pt modelId="{DBC7540C-77DF-4F6E-BC3A-9DFBF59EDEEE}" type="pres">
      <dgm:prSet presAssocID="{5B049B93-F193-49C5-8EAE-D98484EE8A1B}" presName="negativeSpace" presStyleCnt="0"/>
      <dgm:spPr/>
    </dgm:pt>
    <dgm:pt modelId="{87C5269E-31F9-4198-B3EE-7DAF90BA37DB}" type="pres">
      <dgm:prSet presAssocID="{5B049B93-F193-49C5-8EAE-D98484EE8A1B}" presName="childText" presStyleLbl="conFgAcc1" presStyleIdx="3" presStyleCnt="4">
        <dgm:presLayoutVars>
          <dgm:bulletEnabled val="1"/>
        </dgm:presLayoutVars>
      </dgm:prSet>
      <dgm:spPr/>
    </dgm:pt>
  </dgm:ptLst>
  <dgm:cxnLst>
    <dgm:cxn modelId="{AEE60B9C-029C-45EE-9934-D537D24033D2}" type="presOf" srcId="{5B049B93-F193-49C5-8EAE-D98484EE8A1B}" destId="{62E16F0B-D23E-422A-9251-482DD862775C}" srcOrd="1" destOrd="0" presId="urn:microsoft.com/office/officeart/2005/8/layout/list1"/>
    <dgm:cxn modelId="{23A404CD-390A-41EE-B9DF-D2BF4A3A0214}" type="presOf" srcId="{8368F031-1EF3-45DD-8E62-DE947C7A1BAE}" destId="{5BF0AEFE-AF56-4F6A-90C2-4FA59F84A7A8}" srcOrd="0" destOrd="0" presId="urn:microsoft.com/office/officeart/2005/8/layout/list1"/>
    <dgm:cxn modelId="{8FDD4216-0AED-4AEC-AD7F-AFF85C02C96D}" type="presOf" srcId="{A2A67343-D46D-4710-9450-017CB7029B9B}" destId="{EFF0D7FA-00EC-4EDE-BDA6-802F13DCC21F}" srcOrd="0" destOrd="0" presId="urn:microsoft.com/office/officeart/2005/8/layout/list1"/>
    <dgm:cxn modelId="{1D9C70EF-8009-4519-9BC3-C7187AA0A8A9}" type="presOf" srcId="{5B049B93-F193-49C5-8EAE-D98484EE8A1B}" destId="{CFFAD564-F98F-4620-B34F-2A6D9FDD506A}" srcOrd="0" destOrd="0" presId="urn:microsoft.com/office/officeart/2005/8/layout/list1"/>
    <dgm:cxn modelId="{EE12DC3B-F23E-432E-A249-F7537BC61BD3}" type="presOf" srcId="{5429BDFA-A121-4B94-AE20-A6E8406971CA}" destId="{D042C52F-8228-4F73-BA74-B79BE52CB984}" srcOrd="1" destOrd="0" presId="urn:microsoft.com/office/officeart/2005/8/layout/list1"/>
    <dgm:cxn modelId="{96EACE0D-E488-4DA8-BC19-EA3C8C14DDA5}" type="presOf" srcId="{34165787-B8BB-4A10-A7A9-E4DA33A546F0}" destId="{85A8678E-46CD-4F67-9347-95FAF4327951}" srcOrd="0" destOrd="0" presId="urn:microsoft.com/office/officeart/2005/8/layout/list1"/>
    <dgm:cxn modelId="{7A80FD8F-25C0-47B6-A48A-20DD7981051A}" srcId="{A2A67343-D46D-4710-9450-017CB7029B9B}" destId="{34165787-B8BB-4A10-A7A9-E4DA33A546F0}" srcOrd="1" destOrd="0" parTransId="{BCF38BA4-491F-45A4-9433-07FC05AC45E5}" sibTransId="{8630D5B1-93CB-4663-8474-F43DA54673E6}"/>
    <dgm:cxn modelId="{7E4AF5A1-E20F-4E3A-93C3-D905D2BC26A9}" srcId="{A2A67343-D46D-4710-9450-017CB7029B9B}" destId="{5B049B93-F193-49C5-8EAE-D98484EE8A1B}" srcOrd="3" destOrd="0" parTransId="{81B20C61-8406-496F-8DB4-1C3531544448}" sibTransId="{DDD26550-6403-40B0-BF61-8AD1E9E4DE93}"/>
    <dgm:cxn modelId="{3FEB8982-BCAF-4A8E-A279-121CA7C0F140}" srcId="{A2A67343-D46D-4710-9450-017CB7029B9B}" destId="{8368F031-1EF3-45DD-8E62-DE947C7A1BAE}" srcOrd="2" destOrd="0" parTransId="{FE582C79-C5A5-4489-BEC7-E55EF7A79DB4}" sibTransId="{EFE27D00-C735-4E79-BFA7-454DF1CF2613}"/>
    <dgm:cxn modelId="{586F6877-B7F4-45F8-AC20-EF346C086D63}" type="presOf" srcId="{34165787-B8BB-4A10-A7A9-E4DA33A546F0}" destId="{3308C95E-7194-433C-8DD0-A4F5C477AB74}" srcOrd="1" destOrd="0" presId="urn:microsoft.com/office/officeart/2005/8/layout/list1"/>
    <dgm:cxn modelId="{7663FD93-8EB8-43C6-BB80-C5E97DC378B8}" type="presOf" srcId="{8368F031-1EF3-45DD-8E62-DE947C7A1BAE}" destId="{A5C4A726-6A90-4F68-8BDA-522659F16804}" srcOrd="1" destOrd="0" presId="urn:microsoft.com/office/officeart/2005/8/layout/list1"/>
    <dgm:cxn modelId="{33C3091D-DBC1-4813-9A4F-CE1776A2E81A}" type="presOf" srcId="{5429BDFA-A121-4B94-AE20-A6E8406971CA}" destId="{3525A5BA-F354-43D7-8FA9-0AA7B0EE3228}" srcOrd="0" destOrd="0" presId="urn:microsoft.com/office/officeart/2005/8/layout/list1"/>
    <dgm:cxn modelId="{FF85904A-6168-4693-A4BF-A9F6923B7AFD}" srcId="{A2A67343-D46D-4710-9450-017CB7029B9B}" destId="{5429BDFA-A121-4B94-AE20-A6E8406971CA}" srcOrd="0" destOrd="0" parTransId="{30341BF1-DD55-40CC-8A70-B8ACE857EAF5}" sibTransId="{8DAABE60-9666-4CE1-8496-347310FA1280}"/>
    <dgm:cxn modelId="{7D11BC39-566A-430A-9252-2B00AD21011D}" type="presParOf" srcId="{EFF0D7FA-00EC-4EDE-BDA6-802F13DCC21F}" destId="{366E1217-2C4F-47A4-8523-505D6C1CC9DE}" srcOrd="0" destOrd="0" presId="urn:microsoft.com/office/officeart/2005/8/layout/list1"/>
    <dgm:cxn modelId="{98F733C6-EC91-4D62-B4B5-A8B1FB02B513}" type="presParOf" srcId="{366E1217-2C4F-47A4-8523-505D6C1CC9DE}" destId="{3525A5BA-F354-43D7-8FA9-0AA7B0EE3228}" srcOrd="0" destOrd="0" presId="urn:microsoft.com/office/officeart/2005/8/layout/list1"/>
    <dgm:cxn modelId="{4D526EB3-6617-4795-A4DA-F4970E58AE18}" type="presParOf" srcId="{366E1217-2C4F-47A4-8523-505D6C1CC9DE}" destId="{D042C52F-8228-4F73-BA74-B79BE52CB984}" srcOrd="1" destOrd="0" presId="urn:microsoft.com/office/officeart/2005/8/layout/list1"/>
    <dgm:cxn modelId="{DA300BE0-395C-4B93-93EB-FC4479D24BF3}" type="presParOf" srcId="{EFF0D7FA-00EC-4EDE-BDA6-802F13DCC21F}" destId="{45E17549-6E8C-41A5-A971-0200464F22F9}" srcOrd="1" destOrd="0" presId="urn:microsoft.com/office/officeart/2005/8/layout/list1"/>
    <dgm:cxn modelId="{94D3EE39-6E1C-42A0-A219-FA7E1B4FCABC}" type="presParOf" srcId="{EFF0D7FA-00EC-4EDE-BDA6-802F13DCC21F}" destId="{B6BE0078-B811-4B38-9723-47D6F7A7B378}" srcOrd="2" destOrd="0" presId="urn:microsoft.com/office/officeart/2005/8/layout/list1"/>
    <dgm:cxn modelId="{1C4E43B1-03E6-4DEC-B79D-ACFE105A69C8}" type="presParOf" srcId="{EFF0D7FA-00EC-4EDE-BDA6-802F13DCC21F}" destId="{05BF6894-CDB6-418D-B48D-69279B105FF2}" srcOrd="3" destOrd="0" presId="urn:microsoft.com/office/officeart/2005/8/layout/list1"/>
    <dgm:cxn modelId="{E3344C79-459D-4454-BE03-5DB95FA5DD2A}" type="presParOf" srcId="{EFF0D7FA-00EC-4EDE-BDA6-802F13DCC21F}" destId="{8CEFFEDB-A618-431B-9591-47E01514981F}" srcOrd="4" destOrd="0" presId="urn:microsoft.com/office/officeart/2005/8/layout/list1"/>
    <dgm:cxn modelId="{3A25C457-F054-4BFE-9E4D-01A3CD114501}" type="presParOf" srcId="{8CEFFEDB-A618-431B-9591-47E01514981F}" destId="{85A8678E-46CD-4F67-9347-95FAF4327951}" srcOrd="0" destOrd="0" presId="urn:microsoft.com/office/officeart/2005/8/layout/list1"/>
    <dgm:cxn modelId="{682F9F6E-7863-4251-9DC1-2828B0D4A3B8}" type="presParOf" srcId="{8CEFFEDB-A618-431B-9591-47E01514981F}" destId="{3308C95E-7194-433C-8DD0-A4F5C477AB74}" srcOrd="1" destOrd="0" presId="urn:microsoft.com/office/officeart/2005/8/layout/list1"/>
    <dgm:cxn modelId="{9F4DCD5C-E82F-480E-B512-A6BAFD234238}" type="presParOf" srcId="{EFF0D7FA-00EC-4EDE-BDA6-802F13DCC21F}" destId="{21E26BB7-2E3A-4775-8731-572ABD677847}" srcOrd="5" destOrd="0" presId="urn:microsoft.com/office/officeart/2005/8/layout/list1"/>
    <dgm:cxn modelId="{4A9E8070-5457-4544-9BAF-843BCD8C1287}" type="presParOf" srcId="{EFF0D7FA-00EC-4EDE-BDA6-802F13DCC21F}" destId="{C473A676-ACA1-461C-AD2F-20F8BF7DAF07}" srcOrd="6" destOrd="0" presId="urn:microsoft.com/office/officeart/2005/8/layout/list1"/>
    <dgm:cxn modelId="{76E2B13A-E708-4CC0-B85B-A2F9747648E2}" type="presParOf" srcId="{EFF0D7FA-00EC-4EDE-BDA6-802F13DCC21F}" destId="{36242D05-213A-4D31-A01B-57AA09A7458F}" srcOrd="7" destOrd="0" presId="urn:microsoft.com/office/officeart/2005/8/layout/list1"/>
    <dgm:cxn modelId="{D43AC026-790E-45CD-AC3D-C523B5E70BC9}" type="presParOf" srcId="{EFF0D7FA-00EC-4EDE-BDA6-802F13DCC21F}" destId="{64530EDC-2E84-40F8-B4DF-00156B0A869B}" srcOrd="8" destOrd="0" presId="urn:microsoft.com/office/officeart/2005/8/layout/list1"/>
    <dgm:cxn modelId="{E5FD4A46-B66C-49C3-9593-D83AAA6065F4}" type="presParOf" srcId="{64530EDC-2E84-40F8-B4DF-00156B0A869B}" destId="{5BF0AEFE-AF56-4F6A-90C2-4FA59F84A7A8}" srcOrd="0" destOrd="0" presId="urn:microsoft.com/office/officeart/2005/8/layout/list1"/>
    <dgm:cxn modelId="{4ED09B2E-5E65-4126-9086-040CA42D9719}" type="presParOf" srcId="{64530EDC-2E84-40F8-B4DF-00156B0A869B}" destId="{A5C4A726-6A90-4F68-8BDA-522659F16804}" srcOrd="1" destOrd="0" presId="urn:microsoft.com/office/officeart/2005/8/layout/list1"/>
    <dgm:cxn modelId="{91E182D5-0D98-4A6A-A88F-2E9C9EE399A6}" type="presParOf" srcId="{EFF0D7FA-00EC-4EDE-BDA6-802F13DCC21F}" destId="{2B209B48-E44F-45F8-819D-88CAFE1411FA}" srcOrd="9" destOrd="0" presId="urn:microsoft.com/office/officeart/2005/8/layout/list1"/>
    <dgm:cxn modelId="{7C21FD2F-8A4D-4E15-B876-2AAD5CD6EF4A}" type="presParOf" srcId="{EFF0D7FA-00EC-4EDE-BDA6-802F13DCC21F}" destId="{06DAC4EA-1DA6-48F3-B4C7-D88D239F52E4}" srcOrd="10" destOrd="0" presId="urn:microsoft.com/office/officeart/2005/8/layout/list1"/>
    <dgm:cxn modelId="{B3BD3714-EE8C-41F9-AECB-06C304A1DF93}" type="presParOf" srcId="{EFF0D7FA-00EC-4EDE-BDA6-802F13DCC21F}" destId="{E17A439C-0F6A-48FD-8208-36D98550BF36}" srcOrd="11" destOrd="0" presId="urn:microsoft.com/office/officeart/2005/8/layout/list1"/>
    <dgm:cxn modelId="{1B016338-D454-42C5-85D5-6B49A584D980}" type="presParOf" srcId="{EFF0D7FA-00EC-4EDE-BDA6-802F13DCC21F}" destId="{3E404FAB-8D09-4E62-8920-581A6581530B}" srcOrd="12" destOrd="0" presId="urn:microsoft.com/office/officeart/2005/8/layout/list1"/>
    <dgm:cxn modelId="{C5A14F82-8D09-407C-9BC6-E89012175D4C}" type="presParOf" srcId="{3E404FAB-8D09-4E62-8920-581A6581530B}" destId="{CFFAD564-F98F-4620-B34F-2A6D9FDD506A}" srcOrd="0" destOrd="0" presId="urn:microsoft.com/office/officeart/2005/8/layout/list1"/>
    <dgm:cxn modelId="{8CB164CE-2C74-4628-87E6-A1D9F9453C42}" type="presParOf" srcId="{3E404FAB-8D09-4E62-8920-581A6581530B}" destId="{62E16F0B-D23E-422A-9251-482DD862775C}" srcOrd="1" destOrd="0" presId="urn:microsoft.com/office/officeart/2005/8/layout/list1"/>
    <dgm:cxn modelId="{DDA39CE3-7372-444A-95E3-B810D12309E7}" type="presParOf" srcId="{EFF0D7FA-00EC-4EDE-BDA6-802F13DCC21F}" destId="{DBC7540C-77DF-4F6E-BC3A-9DFBF59EDEEE}" srcOrd="13" destOrd="0" presId="urn:microsoft.com/office/officeart/2005/8/layout/list1"/>
    <dgm:cxn modelId="{72225ACE-801D-438E-B917-8298E1C11AE6}" type="presParOf" srcId="{EFF0D7FA-00EC-4EDE-BDA6-802F13DCC21F}" destId="{87C5269E-31F9-4198-B3EE-7DAF90BA37DB}"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89F3F1-B202-4562-B066-5557C7AD25C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2CE46AC-07F7-43FF-9898-43FE3EDE01E4}">
      <dgm:prSet/>
      <dgm:spPr/>
      <dgm:t>
        <a:bodyPr/>
        <a:lstStyle/>
        <a:p>
          <a:pPr>
            <a:lnSpc>
              <a:spcPct val="100000"/>
            </a:lnSpc>
          </a:pPr>
          <a:r>
            <a:rPr lang="en-US" b="1"/>
            <a:t>Proper training</a:t>
          </a:r>
          <a:endParaRPr lang="en-US"/>
        </a:p>
      </dgm:t>
    </dgm:pt>
    <dgm:pt modelId="{B19C4363-0C3F-4918-BC6F-08CAE1F44F3C}" type="parTrans" cxnId="{1EAF9493-030C-43F5-ADE0-2BC00D6E5CE6}">
      <dgm:prSet/>
      <dgm:spPr/>
      <dgm:t>
        <a:bodyPr/>
        <a:lstStyle/>
        <a:p>
          <a:endParaRPr lang="en-US"/>
        </a:p>
      </dgm:t>
    </dgm:pt>
    <dgm:pt modelId="{7F100741-623F-47DE-A69B-167990618D7B}" type="sibTrans" cxnId="{1EAF9493-030C-43F5-ADE0-2BC00D6E5CE6}">
      <dgm:prSet/>
      <dgm:spPr/>
      <dgm:t>
        <a:bodyPr/>
        <a:lstStyle/>
        <a:p>
          <a:endParaRPr lang="en-US"/>
        </a:p>
      </dgm:t>
    </dgm:pt>
    <dgm:pt modelId="{D62D786D-6D42-44EC-99EA-75729CAB31A4}">
      <dgm:prSet/>
      <dgm:spPr/>
      <dgm:t>
        <a:bodyPr/>
        <a:lstStyle/>
        <a:p>
          <a:pPr>
            <a:lnSpc>
              <a:spcPct val="100000"/>
            </a:lnSpc>
          </a:pPr>
          <a:r>
            <a:rPr lang="en-US" b="1"/>
            <a:t>Prevent objects from falling</a:t>
          </a:r>
          <a:endParaRPr lang="en-US"/>
        </a:p>
      </dgm:t>
    </dgm:pt>
    <dgm:pt modelId="{12FCCC0E-DB8A-4FDF-B0D3-0D432A600485}" type="parTrans" cxnId="{3D82CF7C-D962-4A1C-A7F2-C35A07B66FDE}">
      <dgm:prSet/>
      <dgm:spPr/>
      <dgm:t>
        <a:bodyPr/>
        <a:lstStyle/>
        <a:p>
          <a:endParaRPr lang="en-US"/>
        </a:p>
      </dgm:t>
    </dgm:pt>
    <dgm:pt modelId="{B08C6B8A-2D08-45C7-B19C-16D9EE75E3BB}" type="sibTrans" cxnId="{3D82CF7C-D962-4A1C-A7F2-C35A07B66FDE}">
      <dgm:prSet/>
      <dgm:spPr/>
      <dgm:t>
        <a:bodyPr/>
        <a:lstStyle/>
        <a:p>
          <a:endParaRPr lang="en-US"/>
        </a:p>
      </dgm:t>
    </dgm:pt>
    <dgm:pt modelId="{7F18B315-2F53-4A1D-A87E-4E2C11BA6DCF}">
      <dgm:prSet/>
      <dgm:spPr/>
      <dgm:t>
        <a:bodyPr/>
        <a:lstStyle/>
        <a:p>
          <a:pPr>
            <a:lnSpc>
              <a:spcPct val="100000"/>
            </a:lnSpc>
          </a:pPr>
          <a:r>
            <a:rPr lang="en-US" b="1"/>
            <a:t>Chemical contamination</a:t>
          </a:r>
          <a:endParaRPr lang="en-US"/>
        </a:p>
      </dgm:t>
    </dgm:pt>
    <dgm:pt modelId="{AA4772BA-36D5-4090-BB59-5E27A58E2E12}" type="parTrans" cxnId="{F96A914F-24FE-4B71-8980-D644B177A3C2}">
      <dgm:prSet/>
      <dgm:spPr/>
      <dgm:t>
        <a:bodyPr/>
        <a:lstStyle/>
        <a:p>
          <a:endParaRPr lang="en-US"/>
        </a:p>
      </dgm:t>
    </dgm:pt>
    <dgm:pt modelId="{F3673A41-8DC1-42B3-A9CE-BEB3C9B38598}" type="sibTrans" cxnId="{F96A914F-24FE-4B71-8980-D644B177A3C2}">
      <dgm:prSet/>
      <dgm:spPr/>
      <dgm:t>
        <a:bodyPr/>
        <a:lstStyle/>
        <a:p>
          <a:endParaRPr lang="en-US"/>
        </a:p>
      </dgm:t>
    </dgm:pt>
    <dgm:pt modelId="{B8C38EC5-5501-4B44-B620-660DDAA5CA83}">
      <dgm:prSet/>
      <dgm:spPr/>
      <dgm:t>
        <a:bodyPr/>
        <a:lstStyle/>
        <a:p>
          <a:pPr>
            <a:lnSpc>
              <a:spcPct val="100000"/>
            </a:lnSpc>
          </a:pPr>
          <a:r>
            <a:rPr lang="en-US" b="1"/>
            <a:t>Cleanliness of workspace</a:t>
          </a:r>
          <a:endParaRPr lang="en-US"/>
        </a:p>
      </dgm:t>
    </dgm:pt>
    <dgm:pt modelId="{9B9E9E62-C56F-4423-84D3-AE768357286E}" type="parTrans" cxnId="{8C7C7F5E-5490-4841-8F77-D14F478EB471}">
      <dgm:prSet/>
      <dgm:spPr/>
      <dgm:t>
        <a:bodyPr/>
        <a:lstStyle/>
        <a:p>
          <a:endParaRPr lang="en-US"/>
        </a:p>
      </dgm:t>
    </dgm:pt>
    <dgm:pt modelId="{711B48AE-7B92-4741-B059-4F2A9EE04FCD}" type="sibTrans" cxnId="{8C7C7F5E-5490-4841-8F77-D14F478EB471}">
      <dgm:prSet/>
      <dgm:spPr/>
      <dgm:t>
        <a:bodyPr/>
        <a:lstStyle/>
        <a:p>
          <a:endParaRPr lang="en-US"/>
        </a:p>
      </dgm:t>
    </dgm:pt>
    <dgm:pt modelId="{CAB8E164-6D7C-490E-80FA-9BA6EEF6664C}" type="pres">
      <dgm:prSet presAssocID="{6189F3F1-B202-4562-B066-5557C7AD25C3}" presName="root" presStyleCnt="0">
        <dgm:presLayoutVars>
          <dgm:dir/>
          <dgm:resizeHandles val="exact"/>
        </dgm:presLayoutVars>
      </dgm:prSet>
      <dgm:spPr/>
      <dgm:t>
        <a:bodyPr/>
        <a:lstStyle/>
        <a:p>
          <a:endParaRPr lang="en-US"/>
        </a:p>
      </dgm:t>
    </dgm:pt>
    <dgm:pt modelId="{097F202F-1797-44BC-B7E7-7203D408CD3C}" type="pres">
      <dgm:prSet presAssocID="{E2CE46AC-07F7-43FF-9898-43FE3EDE01E4}" presName="compNode" presStyleCnt="0"/>
      <dgm:spPr/>
    </dgm:pt>
    <dgm:pt modelId="{F9B29209-C266-4A5F-A9CA-5C034DED6747}" type="pres">
      <dgm:prSet presAssocID="{E2CE46AC-07F7-43FF-9898-43FE3EDE01E4}" presName="bgRect" presStyleLbl="bgShp" presStyleIdx="0" presStyleCnt="4"/>
      <dgm:spPr/>
    </dgm:pt>
    <dgm:pt modelId="{587F88C7-67F8-4B4D-AB15-71BE74C8FF19}" type="pres">
      <dgm:prSet presAssocID="{E2CE46AC-07F7-43FF-9898-43FE3EDE01E4}"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t>
        <a:bodyPr/>
        <a:lstStyle/>
        <a:p>
          <a:endParaRPr lang="en-US"/>
        </a:p>
      </dgm:t>
      <dgm:extLst>
        <a:ext uri="{E40237B7-FDA0-4F09-8148-C483321AD2D9}">
          <dgm14:cNvPr xmlns:dgm14="http://schemas.microsoft.com/office/drawing/2010/diagram" id="0" name="" descr="Checkmark"/>
        </a:ext>
      </dgm:extLst>
    </dgm:pt>
    <dgm:pt modelId="{DE23F54C-0E35-492C-8B63-D6CF5740D3AF}" type="pres">
      <dgm:prSet presAssocID="{E2CE46AC-07F7-43FF-9898-43FE3EDE01E4}" presName="spaceRect" presStyleCnt="0"/>
      <dgm:spPr/>
    </dgm:pt>
    <dgm:pt modelId="{876893D7-156B-4E59-9F1B-FEA588AEC18E}" type="pres">
      <dgm:prSet presAssocID="{E2CE46AC-07F7-43FF-9898-43FE3EDE01E4}" presName="parTx" presStyleLbl="revTx" presStyleIdx="0" presStyleCnt="4">
        <dgm:presLayoutVars>
          <dgm:chMax val="0"/>
          <dgm:chPref val="0"/>
        </dgm:presLayoutVars>
      </dgm:prSet>
      <dgm:spPr/>
      <dgm:t>
        <a:bodyPr/>
        <a:lstStyle/>
        <a:p>
          <a:endParaRPr lang="en-US"/>
        </a:p>
      </dgm:t>
    </dgm:pt>
    <dgm:pt modelId="{7D52406F-F74A-4C69-A97B-57D6E7F68668}" type="pres">
      <dgm:prSet presAssocID="{7F100741-623F-47DE-A69B-167990618D7B}" presName="sibTrans" presStyleCnt="0"/>
      <dgm:spPr/>
    </dgm:pt>
    <dgm:pt modelId="{3705EBFC-08E9-4349-8749-0DEF9294E95C}" type="pres">
      <dgm:prSet presAssocID="{D62D786D-6D42-44EC-99EA-75729CAB31A4}" presName="compNode" presStyleCnt="0"/>
      <dgm:spPr/>
    </dgm:pt>
    <dgm:pt modelId="{CB005289-4A7D-40DE-B0D0-21E267FCE3D8}" type="pres">
      <dgm:prSet presAssocID="{D62D786D-6D42-44EC-99EA-75729CAB31A4}" presName="bgRect" presStyleLbl="bgShp" presStyleIdx="1" presStyleCnt="4"/>
      <dgm:spPr/>
    </dgm:pt>
    <dgm:pt modelId="{3762936A-1DF4-4EB9-90EF-8EA106FD6484}" type="pres">
      <dgm:prSet presAssocID="{D62D786D-6D42-44EC-99EA-75729CAB31A4}"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t>
        <a:bodyPr/>
        <a:lstStyle/>
        <a:p>
          <a:endParaRPr lang="en-US"/>
        </a:p>
      </dgm:t>
      <dgm:extLst>
        <a:ext uri="{E40237B7-FDA0-4F09-8148-C483321AD2D9}">
          <dgm14:cNvPr xmlns:dgm14="http://schemas.microsoft.com/office/drawing/2010/diagram" id="0" name="" descr="Walk"/>
        </a:ext>
      </dgm:extLst>
    </dgm:pt>
    <dgm:pt modelId="{ADD9E12B-BFDD-4FEC-85D1-B04F45C4E684}" type="pres">
      <dgm:prSet presAssocID="{D62D786D-6D42-44EC-99EA-75729CAB31A4}" presName="spaceRect" presStyleCnt="0"/>
      <dgm:spPr/>
    </dgm:pt>
    <dgm:pt modelId="{E6880C42-06FE-456B-BE20-B2932188B3E1}" type="pres">
      <dgm:prSet presAssocID="{D62D786D-6D42-44EC-99EA-75729CAB31A4}" presName="parTx" presStyleLbl="revTx" presStyleIdx="1" presStyleCnt="4">
        <dgm:presLayoutVars>
          <dgm:chMax val="0"/>
          <dgm:chPref val="0"/>
        </dgm:presLayoutVars>
      </dgm:prSet>
      <dgm:spPr/>
      <dgm:t>
        <a:bodyPr/>
        <a:lstStyle/>
        <a:p>
          <a:endParaRPr lang="en-US"/>
        </a:p>
      </dgm:t>
    </dgm:pt>
    <dgm:pt modelId="{39D37BDD-E538-4B1A-BC11-42C1640C49B6}" type="pres">
      <dgm:prSet presAssocID="{B08C6B8A-2D08-45C7-B19C-16D9EE75E3BB}" presName="sibTrans" presStyleCnt="0"/>
      <dgm:spPr/>
    </dgm:pt>
    <dgm:pt modelId="{DF37EFEC-2DB1-4D55-AB4D-31C96CFD905B}" type="pres">
      <dgm:prSet presAssocID="{7F18B315-2F53-4A1D-A87E-4E2C11BA6DCF}" presName="compNode" presStyleCnt="0"/>
      <dgm:spPr/>
    </dgm:pt>
    <dgm:pt modelId="{BEBDF80B-6483-43AB-9A99-0922A3688B8B}" type="pres">
      <dgm:prSet presAssocID="{7F18B315-2F53-4A1D-A87E-4E2C11BA6DCF}" presName="bgRect" presStyleLbl="bgShp" presStyleIdx="2" presStyleCnt="4"/>
      <dgm:spPr/>
    </dgm:pt>
    <dgm:pt modelId="{09C742B3-450B-494E-94EB-275D7C8302D0}" type="pres">
      <dgm:prSet presAssocID="{7F18B315-2F53-4A1D-A87E-4E2C11BA6DCF}"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t>
        <a:bodyPr/>
        <a:lstStyle/>
        <a:p>
          <a:endParaRPr lang="en-US"/>
        </a:p>
      </dgm:t>
      <dgm:extLst>
        <a:ext uri="{E40237B7-FDA0-4F09-8148-C483321AD2D9}">
          <dgm14:cNvPr xmlns:dgm14="http://schemas.microsoft.com/office/drawing/2010/diagram" id="0" name="" descr="Flask"/>
        </a:ext>
      </dgm:extLst>
    </dgm:pt>
    <dgm:pt modelId="{2B2C870E-C4B5-4C6F-B91C-198C71CB5A0A}" type="pres">
      <dgm:prSet presAssocID="{7F18B315-2F53-4A1D-A87E-4E2C11BA6DCF}" presName="spaceRect" presStyleCnt="0"/>
      <dgm:spPr/>
    </dgm:pt>
    <dgm:pt modelId="{0FCD56BE-A2AD-4897-9170-2A62675A3D7C}" type="pres">
      <dgm:prSet presAssocID="{7F18B315-2F53-4A1D-A87E-4E2C11BA6DCF}" presName="parTx" presStyleLbl="revTx" presStyleIdx="2" presStyleCnt="4">
        <dgm:presLayoutVars>
          <dgm:chMax val="0"/>
          <dgm:chPref val="0"/>
        </dgm:presLayoutVars>
      </dgm:prSet>
      <dgm:spPr/>
      <dgm:t>
        <a:bodyPr/>
        <a:lstStyle/>
        <a:p>
          <a:endParaRPr lang="en-US"/>
        </a:p>
      </dgm:t>
    </dgm:pt>
    <dgm:pt modelId="{0D235734-70B3-4AC4-B63F-4367BA7F730F}" type="pres">
      <dgm:prSet presAssocID="{F3673A41-8DC1-42B3-A9CE-BEB3C9B38598}" presName="sibTrans" presStyleCnt="0"/>
      <dgm:spPr/>
    </dgm:pt>
    <dgm:pt modelId="{A8DD9677-3CBF-4FBE-AD14-CD61E70E7DC7}" type="pres">
      <dgm:prSet presAssocID="{B8C38EC5-5501-4B44-B620-660DDAA5CA83}" presName="compNode" presStyleCnt="0"/>
      <dgm:spPr/>
    </dgm:pt>
    <dgm:pt modelId="{06E2138C-7D75-49FD-B0DD-54AE318D5AEB}" type="pres">
      <dgm:prSet presAssocID="{B8C38EC5-5501-4B44-B620-660DDAA5CA83}" presName="bgRect" presStyleLbl="bgShp" presStyleIdx="3" presStyleCnt="4"/>
      <dgm:spPr/>
    </dgm:pt>
    <dgm:pt modelId="{01C59BB0-57BB-44DF-97FB-1B45451F7025}" type="pres">
      <dgm:prSet presAssocID="{B8C38EC5-5501-4B44-B620-660DDAA5CA83}"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dgm:spPr>
      <dgm:t>
        <a:bodyPr/>
        <a:lstStyle/>
        <a:p>
          <a:endParaRPr lang="en-US"/>
        </a:p>
      </dgm:t>
      <dgm:extLst>
        <a:ext uri="{E40237B7-FDA0-4F09-8148-C483321AD2D9}">
          <dgm14:cNvPr xmlns:dgm14="http://schemas.microsoft.com/office/drawing/2010/diagram" id="0" name="" descr="Mop and bucket"/>
        </a:ext>
      </dgm:extLst>
    </dgm:pt>
    <dgm:pt modelId="{0278D1E9-DB3D-4E8A-B55C-BE2D9BB7945A}" type="pres">
      <dgm:prSet presAssocID="{B8C38EC5-5501-4B44-B620-660DDAA5CA83}" presName="spaceRect" presStyleCnt="0"/>
      <dgm:spPr/>
    </dgm:pt>
    <dgm:pt modelId="{25F6E649-69EF-4E6E-8A21-9185E75BBB59}" type="pres">
      <dgm:prSet presAssocID="{B8C38EC5-5501-4B44-B620-660DDAA5CA83}" presName="parTx" presStyleLbl="revTx" presStyleIdx="3" presStyleCnt="4">
        <dgm:presLayoutVars>
          <dgm:chMax val="0"/>
          <dgm:chPref val="0"/>
        </dgm:presLayoutVars>
      </dgm:prSet>
      <dgm:spPr/>
      <dgm:t>
        <a:bodyPr/>
        <a:lstStyle/>
        <a:p>
          <a:endParaRPr lang="en-US"/>
        </a:p>
      </dgm:t>
    </dgm:pt>
  </dgm:ptLst>
  <dgm:cxnLst>
    <dgm:cxn modelId="{8C7C7F5E-5490-4841-8F77-D14F478EB471}" srcId="{6189F3F1-B202-4562-B066-5557C7AD25C3}" destId="{B8C38EC5-5501-4B44-B620-660DDAA5CA83}" srcOrd="3" destOrd="0" parTransId="{9B9E9E62-C56F-4423-84D3-AE768357286E}" sibTransId="{711B48AE-7B92-4741-B059-4F2A9EE04FCD}"/>
    <dgm:cxn modelId="{E8A4425F-2136-4A42-881B-31AF7754C429}" type="presOf" srcId="{B8C38EC5-5501-4B44-B620-660DDAA5CA83}" destId="{25F6E649-69EF-4E6E-8A21-9185E75BBB59}" srcOrd="0" destOrd="0" presId="urn:microsoft.com/office/officeart/2018/2/layout/IconVerticalSolidList"/>
    <dgm:cxn modelId="{D5F889A7-2043-4181-9C31-58D19C4F48DF}" type="presOf" srcId="{6189F3F1-B202-4562-B066-5557C7AD25C3}" destId="{CAB8E164-6D7C-490E-80FA-9BA6EEF6664C}" srcOrd="0" destOrd="0" presId="urn:microsoft.com/office/officeart/2018/2/layout/IconVerticalSolidList"/>
    <dgm:cxn modelId="{8D5FADCA-15A2-4739-B1A5-98571B162806}" type="presOf" srcId="{7F18B315-2F53-4A1D-A87E-4E2C11BA6DCF}" destId="{0FCD56BE-A2AD-4897-9170-2A62675A3D7C}" srcOrd="0" destOrd="0" presId="urn:microsoft.com/office/officeart/2018/2/layout/IconVerticalSolidList"/>
    <dgm:cxn modelId="{796C2C36-0255-41B4-BB58-0E0EEB08CEA3}" type="presOf" srcId="{D62D786D-6D42-44EC-99EA-75729CAB31A4}" destId="{E6880C42-06FE-456B-BE20-B2932188B3E1}" srcOrd="0" destOrd="0" presId="urn:microsoft.com/office/officeart/2018/2/layout/IconVerticalSolidList"/>
    <dgm:cxn modelId="{8467BE94-8E97-4027-AFD7-9CB597A9FB58}" type="presOf" srcId="{E2CE46AC-07F7-43FF-9898-43FE3EDE01E4}" destId="{876893D7-156B-4E59-9F1B-FEA588AEC18E}" srcOrd="0" destOrd="0" presId="urn:microsoft.com/office/officeart/2018/2/layout/IconVerticalSolidList"/>
    <dgm:cxn modelId="{1EAF9493-030C-43F5-ADE0-2BC00D6E5CE6}" srcId="{6189F3F1-B202-4562-B066-5557C7AD25C3}" destId="{E2CE46AC-07F7-43FF-9898-43FE3EDE01E4}" srcOrd="0" destOrd="0" parTransId="{B19C4363-0C3F-4918-BC6F-08CAE1F44F3C}" sibTransId="{7F100741-623F-47DE-A69B-167990618D7B}"/>
    <dgm:cxn modelId="{3D82CF7C-D962-4A1C-A7F2-C35A07B66FDE}" srcId="{6189F3F1-B202-4562-B066-5557C7AD25C3}" destId="{D62D786D-6D42-44EC-99EA-75729CAB31A4}" srcOrd="1" destOrd="0" parTransId="{12FCCC0E-DB8A-4FDF-B0D3-0D432A600485}" sibTransId="{B08C6B8A-2D08-45C7-B19C-16D9EE75E3BB}"/>
    <dgm:cxn modelId="{F96A914F-24FE-4B71-8980-D644B177A3C2}" srcId="{6189F3F1-B202-4562-B066-5557C7AD25C3}" destId="{7F18B315-2F53-4A1D-A87E-4E2C11BA6DCF}" srcOrd="2" destOrd="0" parTransId="{AA4772BA-36D5-4090-BB59-5E27A58E2E12}" sibTransId="{F3673A41-8DC1-42B3-A9CE-BEB3C9B38598}"/>
    <dgm:cxn modelId="{C6F3D21C-3B6E-4399-8421-04BA0FD13287}" type="presParOf" srcId="{CAB8E164-6D7C-490E-80FA-9BA6EEF6664C}" destId="{097F202F-1797-44BC-B7E7-7203D408CD3C}" srcOrd="0" destOrd="0" presId="urn:microsoft.com/office/officeart/2018/2/layout/IconVerticalSolidList"/>
    <dgm:cxn modelId="{932D8F07-D859-4B19-A03E-C19B782EC38E}" type="presParOf" srcId="{097F202F-1797-44BC-B7E7-7203D408CD3C}" destId="{F9B29209-C266-4A5F-A9CA-5C034DED6747}" srcOrd="0" destOrd="0" presId="urn:microsoft.com/office/officeart/2018/2/layout/IconVerticalSolidList"/>
    <dgm:cxn modelId="{4DA83381-1094-451B-A8C1-CBB14A52941E}" type="presParOf" srcId="{097F202F-1797-44BC-B7E7-7203D408CD3C}" destId="{587F88C7-67F8-4B4D-AB15-71BE74C8FF19}" srcOrd="1" destOrd="0" presId="urn:microsoft.com/office/officeart/2018/2/layout/IconVerticalSolidList"/>
    <dgm:cxn modelId="{EBBFAF00-A3B9-48BE-8B6B-3D0EF302918E}" type="presParOf" srcId="{097F202F-1797-44BC-B7E7-7203D408CD3C}" destId="{DE23F54C-0E35-492C-8B63-D6CF5740D3AF}" srcOrd="2" destOrd="0" presId="urn:microsoft.com/office/officeart/2018/2/layout/IconVerticalSolidList"/>
    <dgm:cxn modelId="{7C464C35-C7DF-4CC9-B0FC-CEA8BF53B4BC}" type="presParOf" srcId="{097F202F-1797-44BC-B7E7-7203D408CD3C}" destId="{876893D7-156B-4E59-9F1B-FEA588AEC18E}" srcOrd="3" destOrd="0" presId="urn:microsoft.com/office/officeart/2018/2/layout/IconVerticalSolidList"/>
    <dgm:cxn modelId="{7CD13E5A-7C73-4CEE-BC0B-77BBC29D6A01}" type="presParOf" srcId="{CAB8E164-6D7C-490E-80FA-9BA6EEF6664C}" destId="{7D52406F-F74A-4C69-A97B-57D6E7F68668}" srcOrd="1" destOrd="0" presId="urn:microsoft.com/office/officeart/2018/2/layout/IconVerticalSolidList"/>
    <dgm:cxn modelId="{3B90A3AB-3440-4A7A-BE94-8FFC152F480A}" type="presParOf" srcId="{CAB8E164-6D7C-490E-80FA-9BA6EEF6664C}" destId="{3705EBFC-08E9-4349-8749-0DEF9294E95C}" srcOrd="2" destOrd="0" presId="urn:microsoft.com/office/officeart/2018/2/layout/IconVerticalSolidList"/>
    <dgm:cxn modelId="{70079531-CC16-48E8-8530-4AABF2FFC575}" type="presParOf" srcId="{3705EBFC-08E9-4349-8749-0DEF9294E95C}" destId="{CB005289-4A7D-40DE-B0D0-21E267FCE3D8}" srcOrd="0" destOrd="0" presId="urn:microsoft.com/office/officeart/2018/2/layout/IconVerticalSolidList"/>
    <dgm:cxn modelId="{3CFD5DDB-91C1-4F2C-8DFF-72F79DF50A8E}" type="presParOf" srcId="{3705EBFC-08E9-4349-8749-0DEF9294E95C}" destId="{3762936A-1DF4-4EB9-90EF-8EA106FD6484}" srcOrd="1" destOrd="0" presId="urn:microsoft.com/office/officeart/2018/2/layout/IconVerticalSolidList"/>
    <dgm:cxn modelId="{CB3AF781-1314-45C8-9E42-11465B617D24}" type="presParOf" srcId="{3705EBFC-08E9-4349-8749-0DEF9294E95C}" destId="{ADD9E12B-BFDD-4FEC-85D1-B04F45C4E684}" srcOrd="2" destOrd="0" presId="urn:microsoft.com/office/officeart/2018/2/layout/IconVerticalSolidList"/>
    <dgm:cxn modelId="{EA0B7716-D442-4474-AEBC-470A6AAE6E1D}" type="presParOf" srcId="{3705EBFC-08E9-4349-8749-0DEF9294E95C}" destId="{E6880C42-06FE-456B-BE20-B2932188B3E1}" srcOrd="3" destOrd="0" presId="urn:microsoft.com/office/officeart/2018/2/layout/IconVerticalSolidList"/>
    <dgm:cxn modelId="{681DF580-F2EC-4BE3-ACB9-A98BE49BA79D}" type="presParOf" srcId="{CAB8E164-6D7C-490E-80FA-9BA6EEF6664C}" destId="{39D37BDD-E538-4B1A-BC11-42C1640C49B6}" srcOrd="3" destOrd="0" presId="urn:microsoft.com/office/officeart/2018/2/layout/IconVerticalSolidList"/>
    <dgm:cxn modelId="{E24CA6D9-6E5C-45D0-BDF0-43DA599A9971}" type="presParOf" srcId="{CAB8E164-6D7C-490E-80FA-9BA6EEF6664C}" destId="{DF37EFEC-2DB1-4D55-AB4D-31C96CFD905B}" srcOrd="4" destOrd="0" presId="urn:microsoft.com/office/officeart/2018/2/layout/IconVerticalSolidList"/>
    <dgm:cxn modelId="{0D0A4F3D-6028-4F4A-96D5-D87B552FCE12}" type="presParOf" srcId="{DF37EFEC-2DB1-4D55-AB4D-31C96CFD905B}" destId="{BEBDF80B-6483-43AB-9A99-0922A3688B8B}" srcOrd="0" destOrd="0" presId="urn:microsoft.com/office/officeart/2018/2/layout/IconVerticalSolidList"/>
    <dgm:cxn modelId="{2FF6679F-542F-413A-83E5-DF2026C850A8}" type="presParOf" srcId="{DF37EFEC-2DB1-4D55-AB4D-31C96CFD905B}" destId="{09C742B3-450B-494E-94EB-275D7C8302D0}" srcOrd="1" destOrd="0" presId="urn:microsoft.com/office/officeart/2018/2/layout/IconVerticalSolidList"/>
    <dgm:cxn modelId="{C7231D15-BF9B-4C40-A3F9-3F4B4FCF2FF5}" type="presParOf" srcId="{DF37EFEC-2DB1-4D55-AB4D-31C96CFD905B}" destId="{2B2C870E-C4B5-4C6F-B91C-198C71CB5A0A}" srcOrd="2" destOrd="0" presId="urn:microsoft.com/office/officeart/2018/2/layout/IconVerticalSolidList"/>
    <dgm:cxn modelId="{257AD4F7-1A44-4E5A-B30C-251B69A74B54}" type="presParOf" srcId="{DF37EFEC-2DB1-4D55-AB4D-31C96CFD905B}" destId="{0FCD56BE-A2AD-4897-9170-2A62675A3D7C}" srcOrd="3" destOrd="0" presId="urn:microsoft.com/office/officeart/2018/2/layout/IconVerticalSolidList"/>
    <dgm:cxn modelId="{6D8920BD-D491-4906-B7BF-4001EA06AF72}" type="presParOf" srcId="{CAB8E164-6D7C-490E-80FA-9BA6EEF6664C}" destId="{0D235734-70B3-4AC4-B63F-4367BA7F730F}" srcOrd="5" destOrd="0" presId="urn:microsoft.com/office/officeart/2018/2/layout/IconVerticalSolidList"/>
    <dgm:cxn modelId="{D60B24A4-7909-426B-B1C6-365441A0431C}" type="presParOf" srcId="{CAB8E164-6D7C-490E-80FA-9BA6EEF6664C}" destId="{A8DD9677-3CBF-4FBE-AD14-CD61E70E7DC7}" srcOrd="6" destOrd="0" presId="urn:microsoft.com/office/officeart/2018/2/layout/IconVerticalSolidList"/>
    <dgm:cxn modelId="{7CA0A5C1-13A2-4B54-9B97-5BDD83CF1286}" type="presParOf" srcId="{A8DD9677-3CBF-4FBE-AD14-CD61E70E7DC7}" destId="{06E2138C-7D75-49FD-B0DD-54AE318D5AEB}" srcOrd="0" destOrd="0" presId="urn:microsoft.com/office/officeart/2018/2/layout/IconVerticalSolidList"/>
    <dgm:cxn modelId="{8197B13A-7BEC-47E9-9C34-A95F7AD78518}" type="presParOf" srcId="{A8DD9677-3CBF-4FBE-AD14-CD61E70E7DC7}" destId="{01C59BB0-57BB-44DF-97FB-1B45451F7025}" srcOrd="1" destOrd="0" presId="urn:microsoft.com/office/officeart/2018/2/layout/IconVerticalSolidList"/>
    <dgm:cxn modelId="{3772F37A-2C82-4202-8332-1EC9A569B5FE}" type="presParOf" srcId="{A8DD9677-3CBF-4FBE-AD14-CD61E70E7DC7}" destId="{0278D1E9-DB3D-4E8A-B55C-BE2D9BB7945A}" srcOrd="2" destOrd="0" presId="urn:microsoft.com/office/officeart/2018/2/layout/IconVerticalSolidList"/>
    <dgm:cxn modelId="{B6D2DDC6-8B1D-45E0-B901-15AC3ED5A9F4}" type="presParOf" srcId="{A8DD9677-3CBF-4FBE-AD14-CD61E70E7DC7}" destId="{25F6E649-69EF-4E6E-8A21-9185E75BBB5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103321-8B39-4395-9526-454D7169CDF2}">
      <dsp:nvSpPr>
        <dsp:cNvPr id="0" name=""/>
        <dsp:cNvSpPr/>
      </dsp:nvSpPr>
      <dsp:spPr>
        <a:xfrm>
          <a:off x="253771" y="567835"/>
          <a:ext cx="1357301" cy="135730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3745D2-9187-4C27-9A0A-56A1DBA31F73}">
      <dsp:nvSpPr>
        <dsp:cNvPr id="0" name=""/>
        <dsp:cNvSpPr/>
      </dsp:nvSpPr>
      <dsp:spPr>
        <a:xfrm>
          <a:off x="538804" y="852869"/>
          <a:ext cx="787234" cy="78723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CF1C40-C3F8-4586-8F0F-AEA6B81B03D8}">
      <dsp:nvSpPr>
        <dsp:cNvPr id="0" name=""/>
        <dsp:cNvSpPr/>
      </dsp:nvSpPr>
      <dsp:spPr>
        <a:xfrm>
          <a:off x="1901922" y="567835"/>
          <a:ext cx="3199353" cy="1357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1066800">
            <a:lnSpc>
              <a:spcPct val="100000"/>
            </a:lnSpc>
            <a:spcBef>
              <a:spcPct val="0"/>
            </a:spcBef>
            <a:spcAft>
              <a:spcPct val="35000"/>
            </a:spcAft>
          </a:pPr>
          <a:r>
            <a:rPr lang="en-US" sz="2400" kern="1200" dirty="0"/>
            <a:t>Work efficiency: </a:t>
          </a:r>
          <a:endParaRPr lang="en-US" sz="2400" kern="1200" dirty="0">
            <a:latin typeface="Aptos Display" panose="020F0302020204030204"/>
          </a:endParaRPr>
        </a:p>
      </dsp:txBody>
      <dsp:txXfrm>
        <a:off x="1901922" y="567835"/>
        <a:ext cx="3199353" cy="1357301"/>
      </dsp:txXfrm>
    </dsp:sp>
    <dsp:sp modelId="{39439271-B4A5-4822-B580-7B00B8B512FB}">
      <dsp:nvSpPr>
        <dsp:cNvPr id="0" name=""/>
        <dsp:cNvSpPr/>
      </dsp:nvSpPr>
      <dsp:spPr>
        <a:xfrm>
          <a:off x="5658739" y="567835"/>
          <a:ext cx="1357301" cy="135730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9CE580-3CB2-413E-B56B-1B8968174E4A}">
      <dsp:nvSpPr>
        <dsp:cNvPr id="0" name=""/>
        <dsp:cNvSpPr/>
      </dsp:nvSpPr>
      <dsp:spPr>
        <a:xfrm>
          <a:off x="5943772" y="852869"/>
          <a:ext cx="787234" cy="78723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CCA898-7B4B-423B-A9E8-924626937426}">
      <dsp:nvSpPr>
        <dsp:cNvPr id="0" name=""/>
        <dsp:cNvSpPr/>
      </dsp:nvSpPr>
      <dsp:spPr>
        <a:xfrm>
          <a:off x="7306890" y="567835"/>
          <a:ext cx="3199353" cy="1357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1066800">
            <a:lnSpc>
              <a:spcPct val="100000"/>
            </a:lnSpc>
            <a:spcBef>
              <a:spcPct val="0"/>
            </a:spcBef>
            <a:spcAft>
              <a:spcPct val="35000"/>
            </a:spcAft>
          </a:pPr>
          <a:r>
            <a:rPr lang="en-US" sz="2400" kern="1200" dirty="0"/>
            <a:t>Damage prevention: </a:t>
          </a:r>
          <a:endParaRPr lang="en-US" sz="2400" kern="1200" dirty="0">
            <a:latin typeface="Aptos Display" panose="020F0302020204030204"/>
          </a:endParaRPr>
        </a:p>
      </dsp:txBody>
      <dsp:txXfrm>
        <a:off x="7306890" y="567835"/>
        <a:ext cx="3199353" cy="1357301"/>
      </dsp:txXfrm>
    </dsp:sp>
    <dsp:sp modelId="{2DB6514C-BCD0-4F68-BEDD-B806BE482C28}">
      <dsp:nvSpPr>
        <dsp:cNvPr id="0" name=""/>
        <dsp:cNvSpPr/>
      </dsp:nvSpPr>
      <dsp:spPr>
        <a:xfrm>
          <a:off x="253771" y="2713747"/>
          <a:ext cx="1357301" cy="135730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7CAAB5-68E0-4C22-9694-B2F4856BEB9A}">
      <dsp:nvSpPr>
        <dsp:cNvPr id="0" name=""/>
        <dsp:cNvSpPr/>
      </dsp:nvSpPr>
      <dsp:spPr>
        <a:xfrm>
          <a:off x="538804" y="2998781"/>
          <a:ext cx="787234" cy="78723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8C73C8-FAD5-4181-8B83-3832562371AB}">
      <dsp:nvSpPr>
        <dsp:cNvPr id="0" name=""/>
        <dsp:cNvSpPr/>
      </dsp:nvSpPr>
      <dsp:spPr>
        <a:xfrm>
          <a:off x="1901922" y="2713747"/>
          <a:ext cx="3199353" cy="1357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1066800">
            <a:lnSpc>
              <a:spcPct val="100000"/>
            </a:lnSpc>
            <a:spcBef>
              <a:spcPct val="0"/>
            </a:spcBef>
            <a:spcAft>
              <a:spcPct val="35000"/>
            </a:spcAft>
          </a:pPr>
          <a:r>
            <a:rPr lang="en-US" sz="2400" kern="1200"/>
            <a:t>Productivity: </a:t>
          </a:r>
          <a:endParaRPr lang="en-US" sz="2400" kern="1200">
            <a:latin typeface="Aptos Display" panose="020F0302020204030204"/>
          </a:endParaRPr>
        </a:p>
      </dsp:txBody>
      <dsp:txXfrm>
        <a:off x="1901922" y="2713747"/>
        <a:ext cx="3199353" cy="1357301"/>
      </dsp:txXfrm>
    </dsp:sp>
    <dsp:sp modelId="{97666692-FBC9-47DF-BEE1-47B4F6F2CE24}">
      <dsp:nvSpPr>
        <dsp:cNvPr id="0" name=""/>
        <dsp:cNvSpPr/>
      </dsp:nvSpPr>
      <dsp:spPr>
        <a:xfrm>
          <a:off x="5658739" y="2713747"/>
          <a:ext cx="1357301" cy="135730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C2BE08-96E2-44D0-B6C4-A9278DFEC28F}">
      <dsp:nvSpPr>
        <dsp:cNvPr id="0" name=""/>
        <dsp:cNvSpPr/>
      </dsp:nvSpPr>
      <dsp:spPr>
        <a:xfrm>
          <a:off x="5943772" y="2998781"/>
          <a:ext cx="787234" cy="787234"/>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99589E-CB4D-4CC3-8BA8-A40F097F38EA}">
      <dsp:nvSpPr>
        <dsp:cNvPr id="0" name=""/>
        <dsp:cNvSpPr/>
      </dsp:nvSpPr>
      <dsp:spPr>
        <a:xfrm>
          <a:off x="7306890" y="2713747"/>
          <a:ext cx="3199353" cy="13573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1066800">
            <a:lnSpc>
              <a:spcPct val="100000"/>
            </a:lnSpc>
            <a:spcBef>
              <a:spcPct val="0"/>
            </a:spcBef>
            <a:spcAft>
              <a:spcPct val="35000"/>
            </a:spcAft>
          </a:pPr>
          <a:r>
            <a:rPr lang="en-US" sz="2400" kern="1200"/>
            <a:t>Control over tools and equipment:</a:t>
          </a:r>
          <a:r>
            <a:rPr lang="en-US" sz="2400" kern="1200">
              <a:latin typeface="Aptos Display" panose="020F0302020204030204"/>
            </a:rPr>
            <a:t> </a:t>
          </a:r>
          <a:endParaRPr lang="en-US" sz="2400" kern="1200"/>
        </a:p>
      </dsp:txBody>
      <dsp:txXfrm>
        <a:off x="7306890" y="2713747"/>
        <a:ext cx="3199353" cy="13573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BE0078-B811-4B38-9723-47D6F7A7B378}">
      <dsp:nvSpPr>
        <dsp:cNvPr id="0" name=""/>
        <dsp:cNvSpPr/>
      </dsp:nvSpPr>
      <dsp:spPr>
        <a:xfrm>
          <a:off x="0" y="529159"/>
          <a:ext cx="6666833" cy="756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D042C52F-8228-4F73-BA74-B79BE52CB984}">
      <dsp:nvSpPr>
        <dsp:cNvPr id="0" name=""/>
        <dsp:cNvSpPr/>
      </dsp:nvSpPr>
      <dsp:spPr>
        <a:xfrm>
          <a:off x="333341" y="86359"/>
          <a:ext cx="4666783" cy="8856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lvl="0" algn="l" defTabSz="1333500">
            <a:lnSpc>
              <a:spcPct val="90000"/>
            </a:lnSpc>
            <a:spcBef>
              <a:spcPct val="0"/>
            </a:spcBef>
            <a:spcAft>
              <a:spcPct val="35000"/>
            </a:spcAft>
          </a:pPr>
          <a:r>
            <a:rPr lang="en-US" sz="3000" b="1" kern="1200"/>
            <a:t>Repetitive Strain Injuries (RSIs)</a:t>
          </a:r>
          <a:endParaRPr lang="en-US" sz="3000" kern="1200"/>
        </a:p>
      </dsp:txBody>
      <dsp:txXfrm>
        <a:off x="376572" y="129590"/>
        <a:ext cx="4580321" cy="799138"/>
      </dsp:txXfrm>
    </dsp:sp>
    <dsp:sp modelId="{C473A676-ACA1-461C-AD2F-20F8BF7DAF07}">
      <dsp:nvSpPr>
        <dsp:cNvPr id="0" name=""/>
        <dsp:cNvSpPr/>
      </dsp:nvSpPr>
      <dsp:spPr>
        <a:xfrm>
          <a:off x="0" y="1889959"/>
          <a:ext cx="6666833" cy="756000"/>
        </a:xfrm>
        <a:prstGeom prst="rect">
          <a:avLst/>
        </a:prstGeom>
        <a:solidFill>
          <a:schemeClr val="lt1">
            <a:alpha val="90000"/>
            <a:hueOff val="0"/>
            <a:satOff val="0"/>
            <a:lumOff val="0"/>
            <a:alphaOff val="0"/>
          </a:schemeClr>
        </a:solidFill>
        <a:ln w="12700" cap="flat" cmpd="sng" algn="ctr">
          <a:solidFill>
            <a:schemeClr val="accent2">
              <a:hueOff val="2147871"/>
              <a:satOff val="-6164"/>
              <a:lumOff val="-9870"/>
              <a:alphaOff val="0"/>
            </a:schemeClr>
          </a:solidFill>
          <a:prstDash val="solid"/>
          <a:miter lim="800000"/>
        </a:ln>
        <a:effectLst/>
      </dsp:spPr>
      <dsp:style>
        <a:lnRef idx="1">
          <a:scrgbClr r="0" g="0" b="0"/>
        </a:lnRef>
        <a:fillRef idx="1">
          <a:scrgbClr r="0" g="0" b="0"/>
        </a:fillRef>
        <a:effectRef idx="0">
          <a:scrgbClr r="0" g="0" b="0"/>
        </a:effectRef>
        <a:fontRef idx="minor"/>
      </dsp:style>
    </dsp:sp>
    <dsp:sp modelId="{3308C95E-7194-433C-8DD0-A4F5C477AB74}">
      <dsp:nvSpPr>
        <dsp:cNvPr id="0" name=""/>
        <dsp:cNvSpPr/>
      </dsp:nvSpPr>
      <dsp:spPr>
        <a:xfrm>
          <a:off x="333341" y="1447159"/>
          <a:ext cx="4666783" cy="88560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lvl="0" algn="l" defTabSz="1333500">
            <a:lnSpc>
              <a:spcPct val="90000"/>
            </a:lnSpc>
            <a:spcBef>
              <a:spcPct val="0"/>
            </a:spcBef>
            <a:spcAft>
              <a:spcPct val="35000"/>
            </a:spcAft>
          </a:pPr>
          <a:r>
            <a:rPr lang="en-US" sz="3000" b="1" kern="1200"/>
            <a:t>Chemical exposure</a:t>
          </a:r>
          <a:endParaRPr lang="en-US" sz="3000" kern="1200"/>
        </a:p>
      </dsp:txBody>
      <dsp:txXfrm>
        <a:off x="376572" y="1490390"/>
        <a:ext cx="4580321" cy="799138"/>
      </dsp:txXfrm>
    </dsp:sp>
    <dsp:sp modelId="{06DAC4EA-1DA6-48F3-B4C7-D88D239F52E4}">
      <dsp:nvSpPr>
        <dsp:cNvPr id="0" name=""/>
        <dsp:cNvSpPr/>
      </dsp:nvSpPr>
      <dsp:spPr>
        <a:xfrm>
          <a:off x="0" y="3250759"/>
          <a:ext cx="6666833" cy="756000"/>
        </a:xfrm>
        <a:prstGeom prst="rect">
          <a:avLst/>
        </a:prstGeom>
        <a:solidFill>
          <a:schemeClr val="lt1">
            <a:alpha val="90000"/>
            <a:hueOff val="0"/>
            <a:satOff val="0"/>
            <a:lumOff val="0"/>
            <a:alphaOff val="0"/>
          </a:schemeClr>
        </a:solidFill>
        <a:ln w="12700" cap="flat" cmpd="sng" algn="ctr">
          <a:solidFill>
            <a:schemeClr val="accent2">
              <a:hueOff val="4295743"/>
              <a:satOff val="-12329"/>
              <a:lumOff val="-19739"/>
              <a:alphaOff val="0"/>
            </a:schemeClr>
          </a:solidFill>
          <a:prstDash val="solid"/>
          <a:miter lim="800000"/>
        </a:ln>
        <a:effectLst/>
      </dsp:spPr>
      <dsp:style>
        <a:lnRef idx="1">
          <a:scrgbClr r="0" g="0" b="0"/>
        </a:lnRef>
        <a:fillRef idx="1">
          <a:scrgbClr r="0" g="0" b="0"/>
        </a:fillRef>
        <a:effectRef idx="0">
          <a:scrgbClr r="0" g="0" b="0"/>
        </a:effectRef>
        <a:fontRef idx="minor"/>
      </dsp:style>
    </dsp:sp>
    <dsp:sp modelId="{A5C4A726-6A90-4F68-8BDA-522659F16804}">
      <dsp:nvSpPr>
        <dsp:cNvPr id="0" name=""/>
        <dsp:cNvSpPr/>
      </dsp:nvSpPr>
      <dsp:spPr>
        <a:xfrm>
          <a:off x="333341" y="2807959"/>
          <a:ext cx="4666783" cy="88560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lvl="0" algn="l" defTabSz="1333500">
            <a:lnSpc>
              <a:spcPct val="90000"/>
            </a:lnSpc>
            <a:spcBef>
              <a:spcPct val="0"/>
            </a:spcBef>
            <a:spcAft>
              <a:spcPct val="35000"/>
            </a:spcAft>
          </a:pPr>
          <a:r>
            <a:rPr lang="en-US" sz="3000" b="1" kern="1200"/>
            <a:t>Laceration hazards</a:t>
          </a:r>
          <a:endParaRPr lang="en-US" sz="3000" kern="1200"/>
        </a:p>
      </dsp:txBody>
      <dsp:txXfrm>
        <a:off x="376572" y="2851190"/>
        <a:ext cx="4580321" cy="799138"/>
      </dsp:txXfrm>
    </dsp:sp>
    <dsp:sp modelId="{87C5269E-31F9-4198-B3EE-7DAF90BA37DB}">
      <dsp:nvSpPr>
        <dsp:cNvPr id="0" name=""/>
        <dsp:cNvSpPr/>
      </dsp:nvSpPr>
      <dsp:spPr>
        <a:xfrm>
          <a:off x="0" y="4611560"/>
          <a:ext cx="6666833" cy="756000"/>
        </a:xfrm>
        <a:prstGeom prst="rect">
          <a:avLst/>
        </a:prstGeom>
        <a:solidFill>
          <a:schemeClr val="lt1">
            <a:alpha val="90000"/>
            <a:hueOff val="0"/>
            <a:satOff val="0"/>
            <a:lumOff val="0"/>
            <a:alphaOff val="0"/>
          </a:schemeClr>
        </a:soli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1">
          <a:scrgbClr r="0" g="0" b="0"/>
        </a:fillRef>
        <a:effectRef idx="0">
          <a:scrgbClr r="0" g="0" b="0"/>
        </a:effectRef>
        <a:fontRef idx="minor"/>
      </dsp:style>
    </dsp:sp>
    <dsp:sp modelId="{62E16F0B-D23E-422A-9251-482DD862775C}">
      <dsp:nvSpPr>
        <dsp:cNvPr id="0" name=""/>
        <dsp:cNvSpPr/>
      </dsp:nvSpPr>
      <dsp:spPr>
        <a:xfrm>
          <a:off x="333341" y="4168760"/>
          <a:ext cx="4666783" cy="88560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lvl="0" algn="l" defTabSz="1333500">
            <a:lnSpc>
              <a:spcPct val="90000"/>
            </a:lnSpc>
            <a:spcBef>
              <a:spcPct val="0"/>
            </a:spcBef>
            <a:spcAft>
              <a:spcPct val="35000"/>
            </a:spcAft>
          </a:pPr>
          <a:r>
            <a:rPr lang="en-US" sz="3000" b="1" kern="1200"/>
            <a:t>Slipping and tripping</a:t>
          </a:r>
          <a:endParaRPr lang="en-US" sz="3000" kern="1200"/>
        </a:p>
      </dsp:txBody>
      <dsp:txXfrm>
        <a:off x="376572" y="4211991"/>
        <a:ext cx="4580321" cy="7991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B29209-C266-4A5F-A9CA-5C034DED6747}">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7F88C7-67F8-4B4D-AB15-71BE74C8FF19}">
      <dsp:nvSpPr>
        <dsp:cNvPr id="0" name=""/>
        <dsp:cNvSpPr/>
      </dsp:nvSpPr>
      <dsp:spPr>
        <a:xfrm>
          <a:off x="276881" y="207750"/>
          <a:ext cx="503420" cy="50342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6893D7-156B-4E59-9F1B-FEA588AEC18E}">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lvl="0" algn="l" defTabSz="977900">
            <a:lnSpc>
              <a:spcPct val="100000"/>
            </a:lnSpc>
            <a:spcBef>
              <a:spcPct val="0"/>
            </a:spcBef>
            <a:spcAft>
              <a:spcPct val="35000"/>
            </a:spcAft>
          </a:pPr>
          <a:r>
            <a:rPr lang="en-US" sz="2200" b="1" kern="1200"/>
            <a:t>Proper training</a:t>
          </a:r>
          <a:endParaRPr lang="en-US" sz="2200" kern="1200"/>
        </a:p>
      </dsp:txBody>
      <dsp:txXfrm>
        <a:off x="1057183" y="1805"/>
        <a:ext cx="9458416" cy="915310"/>
      </dsp:txXfrm>
    </dsp:sp>
    <dsp:sp modelId="{CB005289-4A7D-40DE-B0D0-21E267FCE3D8}">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62936A-1DF4-4EB9-90EF-8EA106FD6484}">
      <dsp:nvSpPr>
        <dsp:cNvPr id="0" name=""/>
        <dsp:cNvSpPr/>
      </dsp:nvSpPr>
      <dsp:spPr>
        <a:xfrm>
          <a:off x="276881" y="1351889"/>
          <a:ext cx="503420" cy="50342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880C42-06FE-456B-BE20-B2932188B3E1}">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lvl="0" algn="l" defTabSz="977900">
            <a:lnSpc>
              <a:spcPct val="100000"/>
            </a:lnSpc>
            <a:spcBef>
              <a:spcPct val="0"/>
            </a:spcBef>
            <a:spcAft>
              <a:spcPct val="35000"/>
            </a:spcAft>
          </a:pPr>
          <a:r>
            <a:rPr lang="en-US" sz="2200" b="1" kern="1200"/>
            <a:t>Prevent objects from falling</a:t>
          </a:r>
          <a:endParaRPr lang="en-US" sz="2200" kern="1200"/>
        </a:p>
      </dsp:txBody>
      <dsp:txXfrm>
        <a:off x="1057183" y="1145944"/>
        <a:ext cx="9458416" cy="915310"/>
      </dsp:txXfrm>
    </dsp:sp>
    <dsp:sp modelId="{BEBDF80B-6483-43AB-9A99-0922A3688B8B}">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C742B3-450B-494E-94EB-275D7C8302D0}">
      <dsp:nvSpPr>
        <dsp:cNvPr id="0" name=""/>
        <dsp:cNvSpPr/>
      </dsp:nvSpPr>
      <dsp:spPr>
        <a:xfrm>
          <a:off x="276881" y="2496027"/>
          <a:ext cx="503420" cy="50342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CD56BE-A2AD-4897-9170-2A62675A3D7C}">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lvl="0" algn="l" defTabSz="977900">
            <a:lnSpc>
              <a:spcPct val="100000"/>
            </a:lnSpc>
            <a:spcBef>
              <a:spcPct val="0"/>
            </a:spcBef>
            <a:spcAft>
              <a:spcPct val="35000"/>
            </a:spcAft>
          </a:pPr>
          <a:r>
            <a:rPr lang="en-US" sz="2200" b="1" kern="1200"/>
            <a:t>Chemical contamination</a:t>
          </a:r>
          <a:endParaRPr lang="en-US" sz="2200" kern="1200"/>
        </a:p>
      </dsp:txBody>
      <dsp:txXfrm>
        <a:off x="1057183" y="2290082"/>
        <a:ext cx="9458416" cy="915310"/>
      </dsp:txXfrm>
    </dsp:sp>
    <dsp:sp modelId="{06E2138C-7D75-49FD-B0DD-54AE318D5AEB}">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C59BB0-57BB-44DF-97FB-1B45451F7025}">
      <dsp:nvSpPr>
        <dsp:cNvPr id="0" name=""/>
        <dsp:cNvSpPr/>
      </dsp:nvSpPr>
      <dsp:spPr>
        <a:xfrm>
          <a:off x="276881" y="3640166"/>
          <a:ext cx="503420" cy="503420"/>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F6E649-69EF-4E6E-8A21-9185E75BBB59}">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lvl="0" algn="l" defTabSz="977900">
            <a:lnSpc>
              <a:spcPct val="100000"/>
            </a:lnSpc>
            <a:spcBef>
              <a:spcPct val="0"/>
            </a:spcBef>
            <a:spcAft>
              <a:spcPct val="35000"/>
            </a:spcAft>
          </a:pPr>
          <a:r>
            <a:rPr lang="en-US" sz="2200" b="1" kern="1200"/>
            <a:t>Cleanliness of workspace</a:t>
          </a:r>
          <a:endParaRPr lang="en-US" sz="2200" kern="1200"/>
        </a:p>
      </dsp:txBody>
      <dsp:txXfrm>
        <a:off x="1057183" y="3434221"/>
        <a:ext cx="9458416" cy="91531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xmlns="">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CAEE57-CAFA-4D7D-84A4-EF1220C0D1F5}" type="datetimeFigureOut">
              <a:t>2/22/2024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F0820B-A5EC-437E-8B63-A601B3400351}" type="slidenum">
              <a:t>‹#›</a:t>
            </a:fld>
            <a:endParaRPr lang="en-US"/>
          </a:p>
        </p:txBody>
      </p:sp>
    </p:spTree>
    <p:extLst>
      <p:ext uri="{BB962C8B-B14F-4D97-AF65-F5344CB8AC3E}">
        <p14:creationId xmlns:p14="http://schemas.microsoft.com/office/powerpoint/2010/main" val="32377935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this presentation we are going to discuss about the key factors that are important for essential health and safety during the housekeeping, the protocols that need to be considered during the implementation of health and safety, the potential risk that could occur during housekeeping, how those risks could be prevented in least time possible, what are the necessary tools and equipment, in the course of action who should employees will be following and reporting to the superiors and the advantages you get by implementation of essential health and safety during housekeeping.</a:t>
            </a:r>
            <a:r>
              <a:rPr lang="en-US" dirty="0">
                <a:cs typeface="+mn-lt"/>
              </a:rPr>
              <a:t/>
            </a:r>
            <a:br>
              <a:rPr lang="en-US" dirty="0">
                <a:cs typeface="+mn-lt"/>
              </a:rPr>
            </a:br>
            <a:r>
              <a:rPr lang="en-US" dirty="0"/>
              <a:t> </a:t>
            </a:r>
          </a:p>
          <a:p>
            <a:endParaRPr lang="en-US" dirty="0">
              <a:cs typeface="Calibri"/>
            </a:endParaRPr>
          </a:p>
        </p:txBody>
      </p:sp>
      <p:sp>
        <p:nvSpPr>
          <p:cNvPr id="4" name="Slide Number Placeholder 3"/>
          <p:cNvSpPr>
            <a:spLocks noGrp="1"/>
          </p:cNvSpPr>
          <p:nvPr>
            <p:ph type="sldNum" sz="quarter" idx="5"/>
          </p:nvPr>
        </p:nvSpPr>
        <p:spPr/>
        <p:txBody>
          <a:bodyPr/>
          <a:lstStyle/>
          <a:p>
            <a:fld id="{3DF0820B-A5EC-437E-8B63-A601B3400351}" type="slidenum">
              <a:t>2</a:t>
            </a:fld>
            <a:endParaRPr lang="en-US"/>
          </a:p>
        </p:txBody>
      </p:sp>
    </p:spTree>
    <p:extLst>
      <p:ext uri="{BB962C8B-B14F-4D97-AF65-F5344CB8AC3E}">
        <p14:creationId xmlns:p14="http://schemas.microsoft.com/office/powerpoint/2010/main" val="20918804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Work efficiency: When the precautions are taken during the procedures of house keeping the tasks are carried out without having obstacles in course of action during housekeeping(Parks, et al.,2020).</a:t>
            </a:r>
          </a:p>
          <a:p>
            <a:pPr marL="285750" indent="-285750">
              <a:buFont typeface="Arial"/>
              <a:buChar char="•"/>
            </a:pPr>
            <a:r>
              <a:rPr lang="en-US" dirty="0"/>
              <a:t>Damage prevention: When the protocols are carried out severely during the course of action in housekeeping it reduces to have any damage that could affect the employees.</a:t>
            </a:r>
            <a:endParaRPr lang="en-US" dirty="0">
              <a:cs typeface="Calibri"/>
            </a:endParaRPr>
          </a:p>
          <a:p>
            <a:pPr marL="285750" indent="-285750">
              <a:buFont typeface="Arial"/>
              <a:buChar char="•"/>
            </a:pPr>
            <a:r>
              <a:rPr lang="en-US" dirty="0"/>
              <a:t>Productivity: With the assuring health and safety of hired employees, they could be more motivated and dedicated towards the work of housekeeping without having any distraction work.</a:t>
            </a:r>
            <a:endParaRPr lang="en-US" dirty="0">
              <a:cs typeface="Calibri"/>
            </a:endParaRPr>
          </a:p>
          <a:p>
            <a:pPr marL="285750" indent="-285750">
              <a:buFont typeface="Arial"/>
              <a:buChar char="•"/>
            </a:pPr>
            <a:r>
              <a:rPr lang="en-US" dirty="0"/>
              <a:t>Control over tools and equipment: Employees will have better control over tools and equipment, understanding the awareness of health and safety in the workspace of housekeeping (Kusuma, et al., 2022).</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DF0820B-A5EC-437E-8B63-A601B3400351}" type="slidenum">
              <a:t>3</a:t>
            </a:fld>
            <a:endParaRPr lang="en-US"/>
          </a:p>
        </p:txBody>
      </p:sp>
    </p:spTree>
    <p:extLst>
      <p:ext uri="{BB962C8B-B14F-4D97-AF65-F5344CB8AC3E}">
        <p14:creationId xmlns:p14="http://schemas.microsoft.com/office/powerpoint/2010/main" val="19107515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Sans-Serif"/>
              <a:buChar char="•"/>
            </a:pPr>
            <a:r>
              <a:rPr lang="en-US" b="1"/>
              <a:t>Repetitive Strain Injuries (RSIs):</a:t>
            </a:r>
            <a:r>
              <a:rPr lang="en-US"/>
              <a:t> RSI could be defined as body injuries that could happen during moving material or from one place to another or cleaning in the profession of housekeeping(Guardo, et al., 2021).</a:t>
            </a:r>
          </a:p>
          <a:p>
            <a:pPr marL="285750" indent="-285750">
              <a:lnSpc>
                <a:spcPct val="90000"/>
              </a:lnSpc>
              <a:spcBef>
                <a:spcPts val="1000"/>
              </a:spcBef>
              <a:buFont typeface="Arial,Sans-Serif"/>
              <a:buChar char="•"/>
            </a:pPr>
            <a:r>
              <a:rPr lang="en-US" b="1"/>
              <a:t>Chemical exposure:</a:t>
            </a:r>
            <a:r>
              <a:rPr lang="en-US"/>
              <a:t> there are certain types of chemicals which are used during cleaning in housekeeping that could have an effect on the health of employee during work.</a:t>
            </a:r>
          </a:p>
          <a:p>
            <a:pPr marL="285750" indent="-285750">
              <a:lnSpc>
                <a:spcPct val="90000"/>
              </a:lnSpc>
              <a:spcBef>
                <a:spcPts val="1000"/>
              </a:spcBef>
              <a:buFont typeface="Arial,Sans-Serif"/>
              <a:buChar char="•"/>
            </a:pPr>
            <a:r>
              <a:rPr lang="en-US" b="1"/>
              <a:t>Laceration hazards:</a:t>
            </a:r>
            <a:r>
              <a:rPr lang="en-US"/>
              <a:t> The injuries such as cutting of skin, bleeding or scratching that could be fatal these are referred as laceration hazards which could happen during work on sites(Kumar, et al., 2022).</a:t>
            </a:r>
          </a:p>
          <a:p>
            <a:pPr marL="285750" indent="-285750">
              <a:lnSpc>
                <a:spcPct val="90000"/>
              </a:lnSpc>
              <a:spcBef>
                <a:spcPts val="1000"/>
              </a:spcBef>
              <a:buFont typeface="Arial,Sans-Serif"/>
              <a:buChar char="•"/>
            </a:pPr>
            <a:r>
              <a:rPr lang="en-US" b="1"/>
              <a:t>Slipping and tripping:</a:t>
            </a:r>
            <a:r>
              <a:rPr lang="en-US"/>
              <a:t> The slipping and tripping of materials could be life threatening could result in dislocation, fractures or fatal injuries during housekeeping.</a:t>
            </a:r>
          </a:p>
          <a:p>
            <a:endParaRPr lang="en-US" dirty="0">
              <a:cs typeface="Calibri"/>
            </a:endParaRPr>
          </a:p>
        </p:txBody>
      </p:sp>
      <p:sp>
        <p:nvSpPr>
          <p:cNvPr id="4" name="Slide Number Placeholder 3"/>
          <p:cNvSpPr>
            <a:spLocks noGrp="1"/>
          </p:cNvSpPr>
          <p:nvPr>
            <p:ph type="sldNum" sz="quarter" idx="5"/>
          </p:nvPr>
        </p:nvSpPr>
        <p:spPr/>
        <p:txBody>
          <a:bodyPr/>
          <a:lstStyle/>
          <a:p>
            <a:fld id="{3DF0820B-A5EC-437E-8B63-A601B3400351}" type="slidenum">
              <a:t>4</a:t>
            </a:fld>
            <a:endParaRPr lang="en-US"/>
          </a:p>
        </p:txBody>
      </p:sp>
    </p:spTree>
    <p:extLst>
      <p:ext uri="{BB962C8B-B14F-4D97-AF65-F5344CB8AC3E}">
        <p14:creationId xmlns:p14="http://schemas.microsoft.com/office/powerpoint/2010/main" val="20683228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b="1"/>
              <a:t>Proper training:</a:t>
            </a:r>
            <a:r>
              <a:rPr lang="en-US"/>
              <a:t> Potential risks in the field of housekeeping could be avoided if the trainees are properly trained having the knowledge of the pitfalls that could happen.</a:t>
            </a:r>
            <a:endParaRPr lang="en-US" dirty="0"/>
          </a:p>
          <a:p>
            <a:pPr marL="285750" indent="-285750">
              <a:lnSpc>
                <a:spcPct val="90000"/>
              </a:lnSpc>
              <a:spcBef>
                <a:spcPts val="1000"/>
              </a:spcBef>
              <a:buFont typeface="Arial"/>
              <a:buChar char="•"/>
            </a:pPr>
            <a:r>
              <a:rPr lang="en-US" b="1" dirty="0"/>
              <a:t>Prevent objects from falling:</a:t>
            </a:r>
            <a:r>
              <a:rPr lang="en-US" dirty="0"/>
              <a:t> Serious injuries could happen by slipping or tripping as well as laceration hazards so, it will be better if employees prevent objects from falling(Gilkey, D.P., 2021).</a:t>
            </a:r>
          </a:p>
          <a:p>
            <a:pPr marL="285750" indent="-285750">
              <a:lnSpc>
                <a:spcPct val="90000"/>
              </a:lnSpc>
              <a:spcBef>
                <a:spcPts val="1000"/>
              </a:spcBef>
              <a:buFont typeface="Arial"/>
              <a:buChar char="•"/>
            </a:pPr>
            <a:r>
              <a:rPr lang="en-US" b="1" dirty="0"/>
              <a:t>Chemical contamination:</a:t>
            </a:r>
            <a:r>
              <a:rPr lang="en-US" dirty="0"/>
              <a:t> The contamination of chemicals could have an effect on skin of the employees, so, it would be better if chemicals are placed separately where it’s easy to identify them.</a:t>
            </a:r>
          </a:p>
          <a:p>
            <a:pPr marL="285750" indent="-285750">
              <a:lnSpc>
                <a:spcPct val="90000"/>
              </a:lnSpc>
              <a:spcBef>
                <a:spcPts val="1000"/>
              </a:spcBef>
              <a:buFont typeface="Arial"/>
              <a:buChar char="•"/>
            </a:pPr>
            <a:r>
              <a:rPr lang="en-US" b="1" dirty="0"/>
              <a:t>Cleanliness of workspace:</a:t>
            </a:r>
            <a:r>
              <a:rPr lang="en-US" dirty="0"/>
              <a:t> If there is no spilling of chemicals on ground it will avoid risks regarding injuries and employees will work more dedicatedly.</a:t>
            </a:r>
          </a:p>
          <a:p>
            <a:pPr marL="285750" indent="-285750">
              <a:lnSpc>
                <a:spcPct val="90000"/>
              </a:lnSpc>
              <a:spcBef>
                <a:spcPts val="1000"/>
              </a:spcBef>
              <a:buFont typeface="Arial"/>
              <a:buChar char="•"/>
            </a:pP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DF0820B-A5EC-437E-8B63-A601B3400351}" type="slidenum">
              <a:t>5</a:t>
            </a:fld>
            <a:endParaRPr lang="en-US"/>
          </a:p>
        </p:txBody>
      </p:sp>
    </p:spTree>
    <p:extLst>
      <p:ext uri="{BB962C8B-B14F-4D97-AF65-F5344CB8AC3E}">
        <p14:creationId xmlns:p14="http://schemas.microsoft.com/office/powerpoint/2010/main" val="35412030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a:t>Microfiber rags: it used for the purpose of dusting and cleaning objects and surfaces.</a:t>
            </a:r>
          </a:p>
          <a:p>
            <a:pPr marL="285750" indent="-285750">
              <a:lnSpc>
                <a:spcPct val="90000"/>
              </a:lnSpc>
              <a:spcBef>
                <a:spcPts val="1000"/>
              </a:spcBef>
              <a:buFont typeface="Arial"/>
              <a:buChar char="•"/>
            </a:pPr>
            <a:r>
              <a:rPr lang="en-US"/>
              <a:t>Mop and bucket: these are used for the purpose of cleaning floors</a:t>
            </a:r>
          </a:p>
          <a:p>
            <a:pPr marL="285750" indent="-285750">
              <a:lnSpc>
                <a:spcPct val="90000"/>
              </a:lnSpc>
              <a:spcBef>
                <a:spcPts val="1000"/>
              </a:spcBef>
              <a:buFont typeface="Arial"/>
              <a:buChar char="•"/>
            </a:pPr>
            <a:r>
              <a:rPr lang="en-US"/>
              <a:t>HEPA-filtered hoover cleaner: it removes dust most effectively.</a:t>
            </a:r>
          </a:p>
          <a:p>
            <a:pPr marL="285750" indent="-285750">
              <a:lnSpc>
                <a:spcPct val="90000"/>
              </a:lnSpc>
              <a:spcBef>
                <a:spcPts val="1000"/>
              </a:spcBef>
              <a:buFont typeface="Arial"/>
              <a:buChar char="•"/>
            </a:pPr>
            <a:r>
              <a:rPr lang="en-US"/>
              <a:t>Spray bottles: these are used to use disinfectants for safety.</a:t>
            </a:r>
          </a:p>
          <a:p>
            <a:endParaRPr lang="en-US" dirty="0">
              <a:cs typeface="Calibri"/>
            </a:endParaRPr>
          </a:p>
        </p:txBody>
      </p:sp>
      <p:sp>
        <p:nvSpPr>
          <p:cNvPr id="4" name="Slide Number Placeholder 3"/>
          <p:cNvSpPr>
            <a:spLocks noGrp="1"/>
          </p:cNvSpPr>
          <p:nvPr>
            <p:ph type="sldNum" sz="quarter" idx="5"/>
          </p:nvPr>
        </p:nvSpPr>
        <p:spPr/>
        <p:txBody>
          <a:bodyPr/>
          <a:lstStyle/>
          <a:p>
            <a:fld id="{3DF0820B-A5EC-437E-8B63-A601B3400351}" type="slidenum">
              <a:t>7</a:t>
            </a:fld>
            <a:endParaRPr lang="en-US"/>
          </a:p>
        </p:txBody>
      </p:sp>
    </p:spTree>
    <p:extLst>
      <p:ext uri="{BB962C8B-B14F-4D97-AF65-F5344CB8AC3E}">
        <p14:creationId xmlns:p14="http://schemas.microsoft.com/office/powerpoint/2010/main" val="19040137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b="1" dirty="0"/>
              <a:t>Work commitment:</a:t>
            </a:r>
            <a:r>
              <a:rPr lang="en-US" dirty="0"/>
              <a:t> The execution of implementing health and safety protocols would boost the commitment of employees regarding work (Madsen,  et al., 2020).</a:t>
            </a:r>
          </a:p>
          <a:p>
            <a:pPr marL="285750" indent="-285750">
              <a:lnSpc>
                <a:spcPct val="90000"/>
              </a:lnSpc>
              <a:spcBef>
                <a:spcPts val="1000"/>
              </a:spcBef>
              <a:buFont typeface="Arial"/>
              <a:buChar char="•"/>
            </a:pPr>
            <a:r>
              <a:rPr lang="en-US" b="1" dirty="0"/>
              <a:t>Faith:</a:t>
            </a:r>
            <a:r>
              <a:rPr lang="en-US" dirty="0"/>
              <a:t> The implementation of health and safety protocols will result in faith of employees as they now have surety of being cautious towards the risks.</a:t>
            </a:r>
            <a:endParaRPr lang="en-US" dirty="0">
              <a:cs typeface="Calibri"/>
            </a:endParaRPr>
          </a:p>
          <a:p>
            <a:pPr marL="285750" indent="-285750">
              <a:lnSpc>
                <a:spcPct val="90000"/>
              </a:lnSpc>
              <a:spcBef>
                <a:spcPts val="1000"/>
              </a:spcBef>
              <a:buFont typeface="Arial"/>
              <a:buChar char="•"/>
            </a:pPr>
            <a:r>
              <a:rPr lang="en-US" b="1" dirty="0"/>
              <a:t>Staff retention:</a:t>
            </a:r>
            <a:r>
              <a:rPr lang="en-US" dirty="0"/>
              <a:t> By assuring safety there would be less accidents where employees would have injuring leading to their departure from the housekeeping company (Mishra, et al.,2022).</a:t>
            </a:r>
            <a:endParaRPr lang="en-US" dirty="0">
              <a:cs typeface="Calibri"/>
            </a:endParaRPr>
          </a:p>
          <a:p>
            <a:pPr marL="285750" indent="-285750">
              <a:lnSpc>
                <a:spcPct val="90000"/>
              </a:lnSpc>
              <a:spcBef>
                <a:spcPts val="1000"/>
              </a:spcBef>
              <a:buFont typeface="Arial"/>
              <a:buChar char="•"/>
            </a:pPr>
            <a:r>
              <a:rPr lang="en-US" b="1" dirty="0"/>
              <a:t>Efficiency:</a:t>
            </a:r>
            <a:r>
              <a:rPr lang="en-US" dirty="0"/>
              <a:t> as will have work commitment and faith in themselves due to health and safety eventually it will be showcased in work efficiency.</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DF0820B-A5EC-437E-8B63-A601B3400351}" type="slidenum">
              <a:t>8</a:t>
            </a:fld>
            <a:endParaRPr lang="en-US"/>
          </a:p>
        </p:txBody>
      </p:sp>
    </p:spTree>
    <p:extLst>
      <p:ext uri="{BB962C8B-B14F-4D97-AF65-F5344CB8AC3E}">
        <p14:creationId xmlns:p14="http://schemas.microsoft.com/office/powerpoint/2010/main" val="152004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2/22/2024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geograph.org.uk/photo/4698613" TargetMode="Externa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www.freeimageslive.co.uk/free_stock_image/domestic-cleaningproducts-jp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9.xml.rels><?xml version="1.0" encoding="UTF-8" standalone="yes"?>
<Relationships xmlns="http://schemas.openxmlformats.org/package/2006/relationships"><Relationship Id="rId3" Type="http://schemas.openxmlformats.org/officeDocument/2006/relationships/hyperlink" Target="http://2012books.lardbucket.org/books/public-speaking-practice-and-ethics/s14-02-steps-of-a-conclusion.html" TargetMode="External"/><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8BF02-D77E-A5A4-27EB-15F4CFEFFE69}"/>
              </a:ext>
            </a:extLst>
          </p:cNvPr>
          <p:cNvSpPr>
            <a:spLocks noGrp="1"/>
          </p:cNvSpPr>
          <p:nvPr>
            <p:ph type="title"/>
          </p:nvPr>
        </p:nvSpPr>
        <p:spPr/>
        <p:txBody>
          <a:bodyPr/>
          <a:lstStyle/>
          <a:p>
            <a:r>
              <a:rPr lang="en-US" b="1" dirty="0"/>
              <a:t>Training session-  Health and safety guide during housekeeping at Premier inn </a:t>
            </a:r>
          </a:p>
          <a:p>
            <a:endParaRPr lang="en-US" dirty="0"/>
          </a:p>
        </p:txBody>
      </p:sp>
      <p:sp>
        <p:nvSpPr>
          <p:cNvPr id="3" name="Content Placeholder 2">
            <a:extLst>
              <a:ext uri="{FF2B5EF4-FFF2-40B4-BE49-F238E27FC236}">
                <a16:creationId xmlns:a16="http://schemas.microsoft.com/office/drawing/2014/main" id="{B79FAC20-F4BF-3543-37B0-A05743F10F9E}"/>
              </a:ext>
            </a:extLst>
          </p:cNvPr>
          <p:cNvSpPr>
            <a:spLocks noGrp="1"/>
          </p:cNvSpPr>
          <p:nvPr>
            <p:ph idx="1"/>
          </p:nvPr>
        </p:nvSpPr>
        <p:spPr/>
        <p:txBody>
          <a:bodyPr vert="horz" lIns="91440" tIns="45720" rIns="91440" bIns="45720" rtlCol="0" anchor="t">
            <a:normAutofit/>
          </a:bodyPr>
          <a:lstStyle/>
          <a:p>
            <a:pPr algn="ctr"/>
            <a:r>
              <a:rPr lang="en-US" dirty="0">
                <a:ea typeface="+mn-lt"/>
                <a:cs typeface="+mn-lt"/>
              </a:rPr>
              <a:t>Module tutor</a:t>
            </a:r>
            <a:r>
              <a:rPr lang="en-US" dirty="0" smtClean="0">
                <a:ea typeface="+mn-lt"/>
                <a:cs typeface="+mn-lt"/>
              </a:rPr>
              <a:t>: Scott James</a:t>
            </a:r>
            <a:endParaRPr lang="en-US" dirty="0"/>
          </a:p>
          <a:p>
            <a:pPr algn="ctr"/>
            <a:r>
              <a:rPr lang="en-US" dirty="0">
                <a:ea typeface="+mn-lt"/>
                <a:cs typeface="+mn-lt"/>
              </a:rPr>
              <a:t>Student </a:t>
            </a:r>
            <a:r>
              <a:rPr lang="en-US" dirty="0" smtClean="0">
                <a:ea typeface="+mn-lt"/>
                <a:cs typeface="+mn-lt"/>
              </a:rPr>
              <a:t>ID</a:t>
            </a:r>
            <a:r>
              <a:rPr lang="en-US" dirty="0" smtClean="0">
                <a:ea typeface="+mn-lt"/>
                <a:cs typeface="+mn-lt"/>
              </a:rPr>
              <a:t>: 2129289</a:t>
            </a:r>
            <a:endParaRPr lang="en-US" dirty="0"/>
          </a:p>
          <a:p>
            <a:pPr algn="ctr"/>
            <a:r>
              <a:rPr lang="en-US" dirty="0">
                <a:ea typeface="+mn-lt"/>
                <a:cs typeface="+mn-lt"/>
              </a:rPr>
              <a:t>Student </a:t>
            </a:r>
            <a:r>
              <a:rPr lang="en-US" dirty="0" smtClean="0">
                <a:ea typeface="+mn-lt"/>
                <a:cs typeface="+mn-lt"/>
              </a:rPr>
              <a:t>name: </a:t>
            </a:r>
            <a:r>
              <a:rPr lang="en-US" dirty="0" err="1" smtClean="0">
                <a:ea typeface="+mn-lt"/>
                <a:cs typeface="+mn-lt"/>
              </a:rPr>
              <a:t>Ionela</a:t>
            </a:r>
            <a:r>
              <a:rPr lang="en-US" dirty="0" smtClean="0">
                <a:ea typeface="+mn-lt"/>
                <a:cs typeface="+mn-lt"/>
              </a:rPr>
              <a:t> F </a:t>
            </a:r>
            <a:r>
              <a:rPr lang="en-US" dirty="0" err="1" smtClean="0">
                <a:ea typeface="+mn-lt"/>
                <a:cs typeface="+mn-lt"/>
              </a:rPr>
              <a:t>Cuciurean</a:t>
            </a:r>
            <a:endParaRPr lang="en-US" dirty="0"/>
          </a:p>
          <a:p>
            <a:pPr marL="0" indent="0">
              <a:buNone/>
            </a:pPr>
            <a:r>
              <a:rPr lang="en-US" dirty="0"/>
              <a:t/>
            </a:r>
            <a:br>
              <a:rPr lang="en-US" dirty="0"/>
            </a:br>
            <a:endParaRPr lang="en-US" dirty="0"/>
          </a:p>
          <a:p>
            <a:endParaRPr lang="en-US" dirty="0"/>
          </a:p>
          <a:p>
            <a:endParaRPr lang="en-US" dirty="0"/>
          </a:p>
        </p:txBody>
      </p:sp>
    </p:spTree>
    <p:extLst>
      <p:ext uri="{BB962C8B-B14F-4D97-AF65-F5344CB8AC3E}">
        <p14:creationId xmlns:p14="http://schemas.microsoft.com/office/powerpoint/2010/main" val="33139568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13C74B1-5B17-4795-BED0-7140497B44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72B90B-5189-5850-81E0-0697950354E2}"/>
              </a:ext>
            </a:extLst>
          </p:cNvPr>
          <p:cNvSpPr>
            <a:spLocks noGrp="1"/>
          </p:cNvSpPr>
          <p:nvPr>
            <p:ph type="title"/>
          </p:nvPr>
        </p:nvSpPr>
        <p:spPr>
          <a:xfrm>
            <a:off x="640080" y="325369"/>
            <a:ext cx="4368602" cy="1956841"/>
          </a:xfrm>
        </p:spPr>
        <p:txBody>
          <a:bodyPr anchor="b">
            <a:normAutofit/>
          </a:bodyPr>
          <a:lstStyle/>
          <a:p>
            <a:r>
              <a:rPr lang="en-US" sz="5400" dirty="0"/>
              <a:t>Introduction:</a:t>
            </a:r>
          </a:p>
          <a:p>
            <a:endParaRPr lang="en-US" sz="5400" dirty="0"/>
          </a:p>
        </p:txBody>
      </p:sp>
      <p:sp>
        <p:nvSpPr>
          <p:cNvPr id="2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122F0C-4DCB-7D67-B139-17E0CE3997B2}"/>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1900" dirty="0">
                <a:ea typeface="+mn-lt"/>
                <a:cs typeface="+mn-lt"/>
              </a:rPr>
              <a:t>When we discuss about any workplace in general scenario, the reputation of the place is held by the hygiene and cleanliness of the place. In hospitality industry is important to have knowledge about things that happen which could be threatening (</a:t>
            </a:r>
            <a:r>
              <a:rPr lang="en-US" sz="1900" dirty="0" err="1">
                <a:ea typeface="+mn-lt"/>
                <a:cs typeface="+mn-lt"/>
              </a:rPr>
              <a:t>Marcu</a:t>
            </a:r>
            <a:r>
              <a:rPr lang="en-US" sz="1900" dirty="0">
                <a:ea typeface="+mn-lt"/>
                <a:cs typeface="+mn-lt"/>
              </a:rPr>
              <a:t>, et al., 2023). So it’s better to be informed while working to have an improvement in the efficiency and consistency of work. </a:t>
            </a:r>
            <a:endParaRPr lang="en-US" sz="1900" dirty="0"/>
          </a:p>
        </p:txBody>
      </p:sp>
      <p:pic>
        <p:nvPicPr>
          <p:cNvPr id="4" name="Picture 3" descr="A building with a sign on the side of it&#10;&#10;Description automatically generated">
            <a:extLst>
              <a:ext uri="{FF2B5EF4-FFF2-40B4-BE49-F238E27FC236}">
                <a16:creationId xmlns:a16="http://schemas.microsoft.com/office/drawing/2014/main" id="{D1B8D92E-C23F-9F49-735C-06BFF49DFE78}"/>
              </a:ext>
            </a:extLst>
          </p:cNvPr>
          <p:cNvPicPr>
            <a:picLocks noChangeAspect="1"/>
          </p:cNvPicPr>
          <p:nvPr/>
        </p:nvPicPr>
        <p:blipFill rotWithShape="1">
          <a:blip r:embed="rId3">
            <a:extLst>
              <a:ext uri="{837473B0-CC2E-450A-ABE3-18F120FF3D39}">
                <a1611:picAttrSrcUrl xmlns:a1611="http://schemas.microsoft.com/office/drawing/2016/11/main" xmlns="" r:id="rId4"/>
              </a:ext>
            </a:extLst>
          </a:blip>
          <a:srcRect l="5715" r="-2" b="-2"/>
          <a:stretch/>
        </p:blipFill>
        <p:spPr>
          <a:xfrm>
            <a:off x="6014301" y="10"/>
            <a:ext cx="617465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ACB6463D-D56F-8402-BF10-2BBDC4D6342A}"/>
              </a:ext>
            </a:extLst>
          </p:cNvPr>
          <p:cNvSpPr txBox="1"/>
          <p:nvPr/>
        </p:nvSpPr>
        <p:spPr>
          <a:xfrm>
            <a:off x="9739085" y="6657945"/>
            <a:ext cx="245291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xmlns="" val="tx"/>
                    </a:ext>
                  </a:extLst>
                </a:hlinkClick>
              </a:rPr>
              <a:t>CC BY-SA</a:t>
            </a:r>
            <a:r>
              <a:rPr lang="en-US" sz="700">
                <a:solidFill>
                  <a:srgbClr val="FFFFFF"/>
                </a:solidFill>
              </a:rPr>
              <a:t>.</a:t>
            </a:r>
          </a:p>
        </p:txBody>
      </p:sp>
      <p:sp>
        <p:nvSpPr>
          <p:cNvPr id="7" name="AutoShape 4" descr="See photos"/>
          <p:cNvSpPr>
            <a:spLocks noChangeAspect="1" noChangeArrowheads="1"/>
          </p:cNvSpPr>
          <p:nvPr/>
        </p:nvSpPr>
        <p:spPr bwMode="auto">
          <a:xfrm>
            <a:off x="155575" y="-144463"/>
            <a:ext cx="469830" cy="14446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4222653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79C41-0166-4CAA-DC14-8868FDAF09B9}"/>
              </a:ext>
            </a:extLst>
          </p:cNvPr>
          <p:cNvSpPr>
            <a:spLocks noGrp="1"/>
          </p:cNvSpPr>
          <p:nvPr>
            <p:ph type="title"/>
          </p:nvPr>
        </p:nvSpPr>
        <p:spPr/>
        <p:txBody>
          <a:bodyPr/>
          <a:lstStyle/>
          <a:p>
            <a:r>
              <a:rPr lang="en-US" dirty="0"/>
              <a:t>       Importance of health and safety:</a:t>
            </a:r>
          </a:p>
          <a:p>
            <a:endParaRPr lang="en-US" dirty="0"/>
          </a:p>
        </p:txBody>
      </p:sp>
      <p:graphicFrame>
        <p:nvGraphicFramePr>
          <p:cNvPr id="26" name="Content Placeholder 2">
            <a:extLst>
              <a:ext uri="{FF2B5EF4-FFF2-40B4-BE49-F238E27FC236}">
                <a16:creationId xmlns:a16="http://schemas.microsoft.com/office/drawing/2014/main" id="{AD976848-EAC9-4D28-645F-4DD8F33688BD}"/>
              </a:ext>
            </a:extLst>
          </p:cNvPr>
          <p:cNvGraphicFramePr>
            <a:graphicFrameLocks noGrp="1"/>
          </p:cNvGraphicFramePr>
          <p:nvPr>
            <p:ph idx="1"/>
            <p:extLst>
              <p:ext uri="{D42A27DB-BD31-4B8C-83A1-F6EECF244321}">
                <p14:modId xmlns:p14="http://schemas.microsoft.com/office/powerpoint/2010/main" val="2489126094"/>
              </p:ext>
            </p:extLst>
          </p:nvPr>
        </p:nvGraphicFramePr>
        <p:xfrm>
          <a:off x="838200" y="1538078"/>
          <a:ext cx="10760015" cy="46388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3933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13D911-F073-A98E-203C-FDD25987B2B4}"/>
              </a:ext>
            </a:extLst>
          </p:cNvPr>
          <p:cNvSpPr>
            <a:spLocks noGrp="1"/>
          </p:cNvSpPr>
          <p:nvPr>
            <p:ph type="title"/>
          </p:nvPr>
        </p:nvSpPr>
        <p:spPr>
          <a:xfrm>
            <a:off x="586478" y="1683756"/>
            <a:ext cx="3115265" cy="2396359"/>
          </a:xfrm>
        </p:spPr>
        <p:txBody>
          <a:bodyPr anchor="b">
            <a:normAutofit/>
          </a:bodyPr>
          <a:lstStyle/>
          <a:p>
            <a:pPr algn="r"/>
            <a:endParaRPr lang="en-US" sz="3100">
              <a:solidFill>
                <a:srgbClr val="FFFFFF"/>
              </a:solidFill>
            </a:endParaRPr>
          </a:p>
          <a:p>
            <a:pPr algn="r"/>
            <a:r>
              <a:rPr lang="en-US" sz="3100" b="1">
                <a:solidFill>
                  <a:srgbClr val="FFFFFF"/>
                </a:solidFill>
              </a:rPr>
              <a:t>What are the potential risks while doing housekeeping?</a:t>
            </a:r>
          </a:p>
          <a:p>
            <a:pPr algn="r"/>
            <a:endParaRPr lang="en-US" sz="3100" b="1">
              <a:solidFill>
                <a:srgbClr val="FFFFFF"/>
              </a:solidFill>
              <a:latin typeface="Aptos Display"/>
              <a:cs typeface="Arial"/>
            </a:endParaRPr>
          </a:p>
        </p:txBody>
      </p:sp>
      <p:graphicFrame>
        <p:nvGraphicFramePr>
          <p:cNvPr id="5" name="Content Placeholder 2">
            <a:extLst>
              <a:ext uri="{FF2B5EF4-FFF2-40B4-BE49-F238E27FC236}">
                <a16:creationId xmlns:a16="http://schemas.microsoft.com/office/drawing/2014/main" id="{81B1F69C-536D-B56F-96B6-1038070C351F}"/>
              </a:ext>
            </a:extLst>
          </p:cNvPr>
          <p:cNvGraphicFramePr>
            <a:graphicFrameLocks noGrp="1"/>
          </p:cNvGraphicFramePr>
          <p:nvPr>
            <p:ph idx="1"/>
            <p:extLst>
              <p:ext uri="{D42A27DB-BD31-4B8C-83A1-F6EECF244321}">
                <p14:modId xmlns:p14="http://schemas.microsoft.com/office/powerpoint/2010/main" val="120662502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375747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D385D-3936-6A98-07EF-5A95823AEE74}"/>
              </a:ext>
            </a:extLst>
          </p:cNvPr>
          <p:cNvSpPr>
            <a:spLocks noGrp="1"/>
          </p:cNvSpPr>
          <p:nvPr>
            <p:ph type="title"/>
          </p:nvPr>
        </p:nvSpPr>
        <p:spPr>
          <a:xfrm rot="-10800000" flipV="1">
            <a:off x="838200" y="1690688"/>
            <a:ext cx="10515600" cy="414097"/>
          </a:xfrm>
        </p:spPr>
        <p:txBody>
          <a:bodyPr>
            <a:normAutofit fontScale="90000"/>
          </a:bodyPr>
          <a:lstStyle/>
          <a:p>
            <a:r>
              <a:rPr lang="en-US" dirty="0"/>
              <a:t>How the risks can be prevented:</a:t>
            </a:r>
          </a:p>
          <a:p>
            <a:pPr marL="285750" indent="-285750">
              <a:buFont typeface="Arial"/>
              <a:buChar char="•"/>
            </a:pPr>
            <a:endParaRPr lang="en-US" dirty="0"/>
          </a:p>
          <a:p>
            <a:r>
              <a:rPr lang="en-US" dirty="0"/>
              <a:t/>
            </a:r>
            <a:br>
              <a:rPr lang="en-US" dirty="0"/>
            </a:br>
            <a:endParaRPr lang="en-US" dirty="0"/>
          </a:p>
        </p:txBody>
      </p:sp>
      <p:graphicFrame>
        <p:nvGraphicFramePr>
          <p:cNvPr id="5" name="Content Placeholder 2">
            <a:extLst>
              <a:ext uri="{FF2B5EF4-FFF2-40B4-BE49-F238E27FC236}">
                <a16:creationId xmlns:a16="http://schemas.microsoft.com/office/drawing/2014/main" id="{62566FED-652F-4D6B-74CB-A330AC770B8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83016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F4C891B-62D0-4250-AEB7-0F42BAD78D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C7C045-224F-EC4A-A179-781C0051F173}"/>
              </a:ext>
            </a:extLst>
          </p:cNvPr>
          <p:cNvSpPr>
            <a:spLocks noGrp="1"/>
          </p:cNvSpPr>
          <p:nvPr>
            <p:ph type="title"/>
          </p:nvPr>
        </p:nvSpPr>
        <p:spPr>
          <a:xfrm>
            <a:off x="1195458" y="2212258"/>
            <a:ext cx="9808067" cy="1113503"/>
          </a:xfrm>
        </p:spPr>
        <p:txBody>
          <a:bodyPr anchor="b">
            <a:normAutofit/>
          </a:bodyPr>
          <a:lstStyle/>
          <a:p>
            <a:pPr algn="ctr"/>
            <a:r>
              <a:rPr lang="en-US" sz="4000" b="1">
                <a:ea typeface="+mj-lt"/>
                <a:cs typeface="+mj-lt"/>
              </a:rPr>
              <a:t>Course of action when risk is identified</a:t>
            </a:r>
            <a:r>
              <a:rPr lang="en-US" sz="4000">
                <a:ea typeface="+mj-lt"/>
                <a:cs typeface="+mj-lt"/>
              </a:rPr>
              <a:t>:</a:t>
            </a:r>
            <a:endParaRPr lang="en-US" sz="4000"/>
          </a:p>
          <a:p>
            <a:pPr algn="ctr"/>
            <a:endParaRPr lang="en-US" sz="4000"/>
          </a:p>
        </p:txBody>
      </p:sp>
      <p:pic>
        <p:nvPicPr>
          <p:cNvPr id="26" name="Graphic 25" descr="Danger">
            <a:extLst>
              <a:ext uri="{FF2B5EF4-FFF2-40B4-BE49-F238E27FC236}">
                <a16:creationId xmlns:a16="http://schemas.microsoft.com/office/drawing/2014/main" id="{5C479EE2-BAD4-A286-13C1-CCC53B1F1541}"/>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5598389" y="1122553"/>
            <a:ext cx="995221" cy="995221"/>
          </a:xfrm>
          <a:prstGeom prst="rect">
            <a:avLst/>
          </a:prstGeom>
        </p:spPr>
      </p:pic>
      <p:sp>
        <p:nvSpPr>
          <p:cNvPr id="3" name="Content Placeholder 2">
            <a:extLst>
              <a:ext uri="{FF2B5EF4-FFF2-40B4-BE49-F238E27FC236}">
                <a16:creationId xmlns:a16="http://schemas.microsoft.com/office/drawing/2014/main" id="{D5D70BA0-C2DE-284E-0B50-5B3D6AF93348}"/>
              </a:ext>
            </a:extLst>
          </p:cNvPr>
          <p:cNvSpPr>
            <a:spLocks noGrp="1"/>
          </p:cNvSpPr>
          <p:nvPr>
            <p:ph idx="1"/>
          </p:nvPr>
        </p:nvSpPr>
        <p:spPr>
          <a:xfrm>
            <a:off x="1195459" y="3532240"/>
            <a:ext cx="9804575" cy="2596847"/>
          </a:xfrm>
        </p:spPr>
        <p:txBody>
          <a:bodyPr vert="horz" lIns="91440" tIns="45720" rIns="91440" bIns="45720" rtlCol="0" anchor="t">
            <a:normAutofit/>
          </a:bodyPr>
          <a:lstStyle/>
          <a:p>
            <a:pPr algn="ctr"/>
            <a:r>
              <a:rPr lang="en-US" sz="1700">
                <a:ea typeface="+mn-lt"/>
                <a:cs typeface="+mn-lt"/>
              </a:rPr>
              <a:t>These are the necessary steps need to implement when risk is identified:</a:t>
            </a:r>
            <a:endParaRPr lang="en-US" sz="1700"/>
          </a:p>
          <a:p>
            <a:pPr algn="ctr"/>
            <a:r>
              <a:rPr lang="en-US" sz="1700">
                <a:ea typeface="+mn-lt"/>
                <a:cs typeface="+mn-lt"/>
              </a:rPr>
              <a:t>In the moment risk is identified the first step is to investigate risk as immediately to avoids damage of property or injury of anyone (Domínguez-Amarillo, et al., 2020).</a:t>
            </a:r>
            <a:endParaRPr lang="en-US" sz="1700"/>
          </a:p>
          <a:p>
            <a:pPr algn="ctr"/>
            <a:r>
              <a:rPr lang="en-US" sz="1700">
                <a:ea typeface="+mn-lt"/>
                <a:cs typeface="+mn-lt"/>
              </a:rPr>
              <a:t>The second step is to report the risk to the superior and follow the instructions they command.</a:t>
            </a:r>
            <a:endParaRPr lang="en-US" sz="1700"/>
          </a:p>
          <a:p>
            <a:pPr algn="ctr"/>
            <a:r>
              <a:rPr lang="en-US" sz="1700">
                <a:ea typeface="+mn-lt"/>
                <a:cs typeface="+mn-lt"/>
              </a:rPr>
              <a:t>The third step is to start the procedure of mitigation against the risk which is currently identified.</a:t>
            </a:r>
            <a:endParaRPr lang="en-US" sz="1700"/>
          </a:p>
          <a:p>
            <a:pPr algn="ctr"/>
            <a:r>
              <a:rPr lang="en-US" sz="1700">
                <a:ea typeface="+mn-lt"/>
                <a:cs typeface="+mn-lt"/>
              </a:rPr>
              <a:t>After the mitigation the last step is to fill up the risk mitigation completion report to inform that the risk mitigation completed9 (Alzoubi, H.M., 2022).</a:t>
            </a:r>
            <a:endParaRPr lang="en-US" sz="1700"/>
          </a:p>
          <a:p>
            <a:pPr algn="ctr"/>
            <a:endParaRPr lang="en-US" sz="1700"/>
          </a:p>
          <a:p>
            <a:pPr algn="ctr"/>
            <a:endParaRPr lang="en-US" sz="1700"/>
          </a:p>
        </p:txBody>
      </p:sp>
    </p:spTree>
    <p:extLst>
      <p:ext uri="{BB962C8B-B14F-4D97-AF65-F5344CB8AC3E}">
        <p14:creationId xmlns:p14="http://schemas.microsoft.com/office/powerpoint/2010/main" val="2053265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ucket full of cleaning supplies&#10;&#10;Description automatically generated">
            <a:extLst>
              <a:ext uri="{FF2B5EF4-FFF2-40B4-BE49-F238E27FC236}">
                <a16:creationId xmlns:a16="http://schemas.microsoft.com/office/drawing/2014/main" id="{C065BE53-6448-1494-4362-A953EA6EC24B}"/>
              </a:ext>
            </a:extLst>
          </p:cNvPr>
          <p:cNvPicPr>
            <a:picLocks noChangeAspect="1"/>
          </p:cNvPicPr>
          <p:nvPr/>
        </p:nvPicPr>
        <p:blipFill rotWithShape="1">
          <a:blip r:embed="rId3">
            <a:extLst>
              <a:ext uri="{837473B0-CC2E-450A-ABE3-18F120FF3D39}">
                <a1611:picAttrSrcUrl xmlns:a1611="http://schemas.microsoft.com/office/drawing/2016/11/main" xmlns="" r:id="rId4"/>
              </a:ext>
            </a:extLst>
          </a:blip>
          <a:srcRect l="3360" r="2877"/>
          <a:stretch/>
        </p:blipFill>
        <p:spPr>
          <a:xfrm>
            <a:off x="2522356"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FFA757-3D2E-F4FC-EAED-45450FBF7A28}"/>
              </a:ext>
            </a:extLst>
          </p:cNvPr>
          <p:cNvSpPr>
            <a:spLocks noGrp="1"/>
          </p:cNvSpPr>
          <p:nvPr>
            <p:ph type="title"/>
          </p:nvPr>
        </p:nvSpPr>
        <p:spPr>
          <a:xfrm>
            <a:off x="838200" y="365125"/>
            <a:ext cx="3822189" cy="1899912"/>
          </a:xfrm>
        </p:spPr>
        <p:txBody>
          <a:bodyPr>
            <a:normAutofit/>
          </a:bodyPr>
          <a:lstStyle/>
          <a:p>
            <a:r>
              <a:rPr lang="en-US" sz="3400" b="1">
                <a:ea typeface="+mj-lt"/>
                <a:cs typeface="+mj-lt"/>
              </a:rPr>
              <a:t>What are the tools and equipment that are required?</a:t>
            </a:r>
            <a:endParaRPr lang="en-US" sz="3400"/>
          </a:p>
          <a:p>
            <a:endParaRPr lang="en-US" sz="3400"/>
          </a:p>
        </p:txBody>
      </p:sp>
      <p:sp>
        <p:nvSpPr>
          <p:cNvPr id="3" name="Content Placeholder 2">
            <a:extLst>
              <a:ext uri="{FF2B5EF4-FFF2-40B4-BE49-F238E27FC236}">
                <a16:creationId xmlns:a16="http://schemas.microsoft.com/office/drawing/2014/main" id="{8E14851A-4518-B76A-189A-29917D731C76}"/>
              </a:ext>
            </a:extLst>
          </p:cNvPr>
          <p:cNvSpPr>
            <a:spLocks noGrp="1"/>
          </p:cNvSpPr>
          <p:nvPr>
            <p:ph idx="1"/>
          </p:nvPr>
        </p:nvSpPr>
        <p:spPr>
          <a:xfrm>
            <a:off x="838200" y="2434201"/>
            <a:ext cx="3822189" cy="3742762"/>
          </a:xfrm>
        </p:spPr>
        <p:txBody>
          <a:bodyPr vert="horz" lIns="91440" tIns="45720" rIns="91440" bIns="45720" rtlCol="0">
            <a:normAutofit/>
          </a:bodyPr>
          <a:lstStyle/>
          <a:p>
            <a:r>
              <a:rPr lang="en-US" sz="2000">
                <a:ea typeface="+mn-lt"/>
                <a:cs typeface="+mn-lt"/>
              </a:rPr>
              <a:t>Following are the tools and equipment which are necessary for the work of housekeeping:</a:t>
            </a:r>
            <a:endParaRPr lang="en-US" sz="2000"/>
          </a:p>
          <a:p>
            <a:pPr lvl="1">
              <a:buFont typeface="Courier New" panose="020B0604020202020204" pitchFamily="34" charset="0"/>
              <a:buChar char="o"/>
            </a:pPr>
            <a:r>
              <a:rPr lang="en-US" sz="2000">
                <a:ea typeface="+mn-lt"/>
                <a:cs typeface="+mn-lt"/>
              </a:rPr>
              <a:t>Microfiber rags</a:t>
            </a:r>
          </a:p>
          <a:p>
            <a:pPr lvl="1">
              <a:buFont typeface="Courier New" panose="020B0604020202020204" pitchFamily="34" charset="0"/>
              <a:buChar char="o"/>
            </a:pPr>
            <a:r>
              <a:rPr lang="en-US" sz="2000">
                <a:ea typeface="+mn-lt"/>
                <a:cs typeface="+mn-lt"/>
              </a:rPr>
              <a:t>Mop and bucket</a:t>
            </a:r>
          </a:p>
          <a:p>
            <a:pPr lvl="1">
              <a:buFont typeface="Courier New" panose="020B0604020202020204" pitchFamily="34" charset="0"/>
              <a:buChar char="o"/>
            </a:pPr>
            <a:r>
              <a:rPr lang="en-US" sz="2000">
                <a:ea typeface="+mn-lt"/>
                <a:cs typeface="+mn-lt"/>
              </a:rPr>
              <a:t>HEPA-filtered hoover cleaner</a:t>
            </a:r>
          </a:p>
          <a:p>
            <a:pPr lvl="1">
              <a:buFont typeface="Courier New" panose="020B0604020202020204" pitchFamily="34" charset="0"/>
              <a:buChar char="o"/>
            </a:pPr>
            <a:r>
              <a:rPr lang="en-US" sz="2000">
                <a:ea typeface="+mn-lt"/>
                <a:cs typeface="+mn-lt"/>
              </a:rPr>
              <a:t>Spray bottles</a:t>
            </a:r>
            <a:endParaRPr lang="en-US" sz="2000"/>
          </a:p>
        </p:txBody>
      </p:sp>
      <p:sp>
        <p:nvSpPr>
          <p:cNvPr id="5" name="TextBox 4">
            <a:extLst>
              <a:ext uri="{FF2B5EF4-FFF2-40B4-BE49-F238E27FC236}">
                <a16:creationId xmlns:a16="http://schemas.microsoft.com/office/drawing/2014/main" id="{E78EE5A7-D436-B6BC-224F-FC1AC5B0FD0A}"/>
              </a:ext>
            </a:extLst>
          </p:cNvPr>
          <p:cNvSpPr txBox="1"/>
          <p:nvPr/>
        </p:nvSpPr>
        <p:spPr>
          <a:xfrm>
            <a:off x="9873736" y="6657945"/>
            <a:ext cx="231826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xmlns="" val="tx"/>
                    </a:ext>
                  </a:extLst>
                </a:hlinkClick>
              </a:rPr>
              <a:t>CC BY</a:t>
            </a:r>
            <a:r>
              <a:rPr lang="en-US" sz="700">
                <a:solidFill>
                  <a:srgbClr val="FFFFFF"/>
                </a:solidFill>
              </a:rPr>
              <a:t>.</a:t>
            </a:r>
          </a:p>
        </p:txBody>
      </p:sp>
    </p:spTree>
    <p:extLst>
      <p:ext uri="{BB962C8B-B14F-4D97-AF65-F5344CB8AC3E}">
        <p14:creationId xmlns:p14="http://schemas.microsoft.com/office/powerpoint/2010/main" val="14838906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7F64A8-D625-4F61-A290-B499BB62AC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93450F-85A4-CD74-546C-38078026F2CC}"/>
              </a:ext>
            </a:extLst>
          </p:cNvPr>
          <p:cNvSpPr>
            <a:spLocks noGrp="1"/>
          </p:cNvSpPr>
          <p:nvPr>
            <p:ph type="title"/>
          </p:nvPr>
        </p:nvSpPr>
        <p:spPr>
          <a:xfrm>
            <a:off x="2187363" y="1671569"/>
            <a:ext cx="5801917" cy="2228760"/>
          </a:xfrm>
        </p:spPr>
        <p:txBody>
          <a:bodyPr anchor="b">
            <a:normAutofit/>
          </a:bodyPr>
          <a:lstStyle/>
          <a:p>
            <a:r>
              <a:rPr lang="en-US" sz="4000"/>
              <a:t>Advantages of following in health and safety protocols:</a:t>
            </a:r>
          </a:p>
          <a:p>
            <a:endParaRPr lang="en-US" sz="4000"/>
          </a:p>
        </p:txBody>
      </p:sp>
      <p:pic>
        <p:nvPicPr>
          <p:cNvPr id="7" name="Graphic 6" descr="Laptop Secure">
            <a:extLst>
              <a:ext uri="{FF2B5EF4-FFF2-40B4-BE49-F238E27FC236}">
                <a16:creationId xmlns:a16="http://schemas.microsoft.com/office/drawing/2014/main" id="{3F583D1D-4742-9F55-1087-E5CFBF29D27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36948" y="2694018"/>
            <a:ext cx="1198532" cy="1198532"/>
          </a:xfrm>
          <a:prstGeom prst="rect">
            <a:avLst/>
          </a:prstGeom>
        </p:spPr>
      </p:pic>
      <p:sp>
        <p:nvSpPr>
          <p:cNvPr id="3" name="Content Placeholder 2">
            <a:extLst>
              <a:ext uri="{FF2B5EF4-FFF2-40B4-BE49-F238E27FC236}">
                <a16:creationId xmlns:a16="http://schemas.microsoft.com/office/drawing/2014/main" id="{7BD6418E-D5BE-3A83-6561-C980D02E93F3}"/>
              </a:ext>
            </a:extLst>
          </p:cNvPr>
          <p:cNvSpPr>
            <a:spLocks noGrp="1"/>
          </p:cNvSpPr>
          <p:nvPr>
            <p:ph idx="1"/>
          </p:nvPr>
        </p:nvSpPr>
        <p:spPr>
          <a:xfrm>
            <a:off x="2187364" y="4072044"/>
            <a:ext cx="5801917" cy="2057045"/>
          </a:xfrm>
        </p:spPr>
        <p:txBody>
          <a:bodyPr vert="horz" lIns="91440" tIns="45720" rIns="91440" bIns="45720" rtlCol="0">
            <a:normAutofit/>
          </a:bodyPr>
          <a:lstStyle/>
          <a:p>
            <a:r>
              <a:rPr lang="en-US" sz="2000" b="1">
                <a:ea typeface="+mn-lt"/>
                <a:cs typeface="+mn-lt"/>
              </a:rPr>
              <a:t>Work commitment</a:t>
            </a:r>
            <a:endParaRPr lang="en-US" sz="2000">
              <a:ea typeface="+mn-lt"/>
              <a:cs typeface="+mn-lt"/>
            </a:endParaRPr>
          </a:p>
          <a:p>
            <a:r>
              <a:rPr lang="en-US" sz="2000" b="1">
                <a:ea typeface="+mn-lt"/>
                <a:cs typeface="+mn-lt"/>
              </a:rPr>
              <a:t>Faith</a:t>
            </a:r>
            <a:endParaRPr lang="en-US" sz="2000">
              <a:ea typeface="+mn-lt"/>
              <a:cs typeface="+mn-lt"/>
            </a:endParaRPr>
          </a:p>
          <a:p>
            <a:r>
              <a:rPr lang="en-US" sz="2000" b="1">
                <a:ea typeface="+mn-lt"/>
                <a:cs typeface="+mn-lt"/>
              </a:rPr>
              <a:t>Staff retention</a:t>
            </a:r>
            <a:endParaRPr lang="en-US" sz="2000">
              <a:ea typeface="+mn-lt"/>
              <a:cs typeface="+mn-lt"/>
            </a:endParaRPr>
          </a:p>
          <a:p>
            <a:r>
              <a:rPr lang="en-US" sz="2000" b="1">
                <a:ea typeface="+mn-lt"/>
                <a:cs typeface="+mn-lt"/>
              </a:rPr>
              <a:t>Efficiency</a:t>
            </a:r>
            <a:endParaRPr lang="en-US" sz="2000"/>
          </a:p>
        </p:txBody>
      </p:sp>
      <p:pic>
        <p:nvPicPr>
          <p:cNvPr id="9" name="Graphic 8" descr="Laptop Secure">
            <a:extLst>
              <a:ext uri="{FF2B5EF4-FFF2-40B4-BE49-F238E27FC236}">
                <a16:creationId xmlns:a16="http://schemas.microsoft.com/office/drawing/2014/main" id="{443329D4-5F96-449B-8F23-AF5F457A143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4137460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43AA782-23D1-4521-8CAD-47662984A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866BDF-1993-9F6F-D161-1CEE9C663D62}"/>
              </a:ext>
            </a:extLst>
          </p:cNvPr>
          <p:cNvSpPr>
            <a:spLocks noGrp="1"/>
          </p:cNvSpPr>
          <p:nvPr>
            <p:ph type="title"/>
          </p:nvPr>
        </p:nvSpPr>
        <p:spPr>
          <a:xfrm>
            <a:off x="630936" y="640080"/>
            <a:ext cx="4818888" cy="1481328"/>
          </a:xfrm>
        </p:spPr>
        <p:txBody>
          <a:bodyPr anchor="b">
            <a:normAutofit/>
          </a:bodyPr>
          <a:lstStyle/>
          <a:p>
            <a:r>
              <a:rPr lang="en-US" sz="5400"/>
              <a:t>Conclusion </a:t>
            </a:r>
          </a:p>
        </p:txBody>
      </p:sp>
      <p:sp>
        <p:nvSpPr>
          <p:cNvPr id="15"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FBB374-36B7-37A2-0369-4F79656DB184}"/>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US" sz="1400">
                <a:latin typeface="Times New Roman"/>
                <a:cs typeface="Times New Roman"/>
              </a:rPr>
              <a:t>In this is a training session there is health and safety guide that explains about risks and how to deal with risks during housekeeping. These give information which essential for existing and growing in housekeeping industry. Because without the knowledge of the work is assumable that the employees could make mistakes while performing tasks assigned  to them by given deadlines. Which involve the key factors that are important for essential health and safety during the housekeeping, the protocols that need to be considered during the implementation of health and safety, the potential risk that could occur during housekeeping, how those risks could be prevented in least time possible, what are the necessary tools and equipment, in the course of action who should you will be following and reporting and the advantages employees get by implementation of essential health and safety during housekeeping.</a:t>
            </a:r>
            <a:endParaRPr lang="en-US" sz="1400"/>
          </a:p>
        </p:txBody>
      </p:sp>
      <p:pic>
        <p:nvPicPr>
          <p:cNvPr id="4" name="Picture 3" descr="A puzzle pieces arranged as a staircase&#10;&#10;Description automatically generated">
            <a:extLst>
              <a:ext uri="{FF2B5EF4-FFF2-40B4-BE49-F238E27FC236}">
                <a16:creationId xmlns:a16="http://schemas.microsoft.com/office/drawing/2014/main" id="{EDFB51CE-9366-2BFB-3C35-E64B71DBC4E8}"/>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6099048" y="1436477"/>
            <a:ext cx="5458968" cy="3985046"/>
          </a:xfrm>
          <a:prstGeom prst="rect">
            <a:avLst/>
          </a:prstGeom>
        </p:spPr>
      </p:pic>
      <p:sp>
        <p:nvSpPr>
          <p:cNvPr id="5" name="TextBox 4">
            <a:extLst>
              <a:ext uri="{FF2B5EF4-FFF2-40B4-BE49-F238E27FC236}">
                <a16:creationId xmlns:a16="http://schemas.microsoft.com/office/drawing/2014/main" id="{2FBB9942-EC4F-1337-FB79-ED566A7480B3}"/>
              </a:ext>
            </a:extLst>
          </p:cNvPr>
          <p:cNvSpPr txBox="1"/>
          <p:nvPr/>
        </p:nvSpPr>
        <p:spPr>
          <a:xfrm>
            <a:off x="8948007" y="5221468"/>
            <a:ext cx="261000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xmlns="" val="tx"/>
                    </a:ext>
                  </a:extLst>
                </a:hlinkClick>
              </a:rPr>
              <a:t>CC BY-SA-NC</a:t>
            </a:r>
            <a:r>
              <a:rPr lang="en-US" sz="700">
                <a:solidFill>
                  <a:srgbClr val="FFFFFF"/>
                </a:solidFill>
              </a:rPr>
              <a:t>.</a:t>
            </a:r>
          </a:p>
        </p:txBody>
      </p:sp>
    </p:spTree>
    <p:extLst>
      <p:ext uri="{BB962C8B-B14F-4D97-AF65-F5344CB8AC3E}">
        <p14:creationId xmlns:p14="http://schemas.microsoft.com/office/powerpoint/2010/main" val="3917153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0CAEA-87F1-EF3B-D063-67D49C0C423C}"/>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248F9F0B-873E-0BF8-F780-B20FA44B116A}"/>
              </a:ext>
            </a:extLst>
          </p:cNvPr>
          <p:cNvSpPr>
            <a:spLocks noGrp="1"/>
          </p:cNvSpPr>
          <p:nvPr>
            <p:ph idx="1"/>
          </p:nvPr>
        </p:nvSpPr>
        <p:spPr/>
        <p:txBody>
          <a:bodyPr vert="horz" lIns="91440" tIns="45720" rIns="91440" bIns="45720" rtlCol="0" anchor="t">
            <a:normAutofit fontScale="47500" lnSpcReduction="20000"/>
          </a:bodyPr>
          <a:lstStyle/>
          <a:p>
            <a:r>
              <a:rPr lang="en-US" dirty="0">
                <a:ea typeface="+mn-lt"/>
                <a:cs typeface="+mn-lt"/>
              </a:rPr>
              <a:t>Alzoubi, H.M., 2022. BIM as a tool to optimize and manage project risk management. International Journal of Mechanical Engineering, 7(1).</a:t>
            </a:r>
            <a:endParaRPr lang="en-US" dirty="0"/>
          </a:p>
          <a:p>
            <a:r>
              <a:rPr lang="en-US">
                <a:ea typeface="+mn-lt"/>
                <a:cs typeface="+mn-lt"/>
              </a:rPr>
              <a:t>Domínguez-Amarillo, S., Fernández-</a:t>
            </a:r>
            <a:r>
              <a:rPr lang="en-US" err="1">
                <a:ea typeface="+mn-lt"/>
                <a:cs typeface="+mn-lt"/>
              </a:rPr>
              <a:t>Agüera</a:t>
            </a:r>
            <a:r>
              <a:rPr lang="en-US">
                <a:ea typeface="+mn-lt"/>
                <a:cs typeface="+mn-lt"/>
              </a:rPr>
              <a:t>, J., Cesteros-García, S. and González-Lezcano, R.A., 2020. Bad air can also kill: residential indoor air quality and pollutant exposure risk during the COVID-19 crisis. International Journal of Environmental Research and Public Health, 17(19), p.7183.</a:t>
            </a:r>
            <a:endParaRPr lang="en-US"/>
          </a:p>
          <a:p>
            <a:r>
              <a:rPr lang="en-US" dirty="0">
                <a:ea typeface="+mn-lt"/>
                <a:cs typeface="+mn-lt"/>
              </a:rPr>
              <a:t>Gilkey, D.P., 2021 . Slips, Trips, and Falls: A Call to Duty.</a:t>
            </a:r>
            <a:endParaRPr lang="en-US" dirty="0"/>
          </a:p>
          <a:p>
            <a:r>
              <a:rPr lang="en-US" dirty="0">
                <a:ea typeface="+mn-lt"/>
                <a:cs typeface="+mn-lt"/>
              </a:rPr>
              <a:t>Guardo, A., </a:t>
            </a:r>
            <a:r>
              <a:rPr lang="en-US" dirty="0" err="1">
                <a:ea typeface="+mn-lt"/>
                <a:cs typeface="+mn-lt"/>
              </a:rPr>
              <a:t>Fontanals</a:t>
            </a:r>
            <a:r>
              <a:rPr lang="en-US" dirty="0">
                <a:ea typeface="+mn-lt"/>
                <a:cs typeface="+mn-lt"/>
              </a:rPr>
              <a:t>, A., Egusquiza, M., Valero, C. and Egusquiza, E., 2021. Characterization of the effects of ingested bodies on the rotor–stator interaction of hydraulic turbines. Energies, 14(20), p.6669.</a:t>
            </a:r>
            <a:endParaRPr lang="en-US" dirty="0"/>
          </a:p>
          <a:p>
            <a:r>
              <a:rPr lang="en-US" dirty="0">
                <a:ea typeface="+mn-lt"/>
                <a:cs typeface="+mn-lt"/>
              </a:rPr>
              <a:t>Kumar, R., </a:t>
            </a:r>
            <a:r>
              <a:rPr lang="en-US" dirty="0" err="1">
                <a:ea typeface="+mn-lt"/>
                <a:cs typeface="+mn-lt"/>
              </a:rPr>
              <a:t>Keshamma</a:t>
            </a:r>
            <a:r>
              <a:rPr lang="en-US" dirty="0">
                <a:ea typeface="+mn-lt"/>
                <a:cs typeface="+mn-lt"/>
              </a:rPr>
              <a:t>, E., Kumari, B., Kumar, A., Kumar, V., Janjua, D. and Billah, A.M., 2022. Burn Injury Management, Pathophysiology and Its Future Prospectives. Journal for Research in Applied Sciences and Biotechnology, 1(4), pp.78-89</a:t>
            </a:r>
            <a:endParaRPr lang="en-US" dirty="0"/>
          </a:p>
          <a:p>
            <a:r>
              <a:rPr lang="en-US" dirty="0">
                <a:ea typeface="+mn-lt"/>
                <a:cs typeface="+mn-lt"/>
              </a:rPr>
              <a:t>Kusuma, B.S., Hasibuan, A., Nasution, S.P., Utami, A.P. and </a:t>
            </a:r>
            <a:r>
              <a:rPr lang="en-US" dirty="0" err="1">
                <a:ea typeface="+mn-lt"/>
                <a:cs typeface="+mn-lt"/>
              </a:rPr>
              <a:t>Dalimunthe</a:t>
            </a:r>
            <a:r>
              <a:rPr lang="en-US" dirty="0">
                <a:ea typeface="+mn-lt"/>
                <a:cs typeface="+mn-lt"/>
              </a:rPr>
              <a:t>, A.R., 2022. AN INCREASING KNOWLEDGE ABOUT THE IMPORTANCE OF OCCUPATIONAL SAFETY AND HEALTH (K3) IN HOUSEKEEPING LABOR HOTELS. INFOKUM, 10(5), pp.424-431.</a:t>
            </a:r>
            <a:endParaRPr lang="en-US" dirty="0"/>
          </a:p>
          <a:p>
            <a:r>
              <a:rPr lang="en-US" dirty="0">
                <a:ea typeface="+mn-lt"/>
                <a:cs typeface="+mn-lt"/>
              </a:rPr>
              <a:t>Madsen, C.U., Kirkegaard, M.L., Dyreborg, J. and Hasle, P., 2020. Making occupational health and safety management systems ‘work’: A realist review of the OHSAS 18001 standard. Safety science, 129, p.104843.</a:t>
            </a:r>
            <a:endParaRPr lang="en-US" dirty="0"/>
          </a:p>
          <a:p>
            <a:r>
              <a:rPr lang="en-US" dirty="0">
                <a:ea typeface="+mn-lt"/>
                <a:cs typeface="+mn-lt"/>
              </a:rPr>
              <a:t>Marcu, G., Lin, I., Williams, B., Robert Jr, L.P. and Schaub, F., 2023. " Would I Feel More Secure With a Robot?": Understanding Perceptions of Security Robots in Public Spaces. Proceedings of the ACM on Human-Computer Interaction, 7(CSCW2), pp.1-34.</a:t>
            </a:r>
            <a:endParaRPr lang="en-US" dirty="0"/>
          </a:p>
          <a:p>
            <a:r>
              <a:rPr lang="en-US" dirty="0">
                <a:ea typeface="+mn-lt"/>
                <a:cs typeface="+mn-lt"/>
              </a:rPr>
              <a:t>Mishra, A.K., Adhikari, R. and Aithal, P.S., 2022. Linkage of Safety Site Conditions with Accidents. International Journal of Health Sciences and Pharmacy (IJHSP), 6(1), pp.17-34.</a:t>
            </a:r>
            <a:endParaRPr lang="en-US" dirty="0"/>
          </a:p>
          <a:p>
            <a:r>
              <a:rPr lang="en-US" dirty="0">
                <a:ea typeface="+mn-lt"/>
                <a:cs typeface="+mn-lt"/>
              </a:rPr>
              <a:t>Parks, J., McCandless, L., Dharma, C., Brook, J., Turvey, S.E., Mandhane, P., Becker, A.B., </a:t>
            </a:r>
            <a:r>
              <a:rPr lang="en-US" dirty="0" err="1">
                <a:ea typeface="+mn-lt"/>
                <a:cs typeface="+mn-lt"/>
              </a:rPr>
              <a:t>Kozyrskyj</a:t>
            </a:r>
            <a:r>
              <a:rPr lang="en-US" dirty="0">
                <a:ea typeface="+mn-lt"/>
                <a:cs typeface="+mn-lt"/>
              </a:rPr>
              <a:t>, A.L., Azad, M.B., Moraes, T.J. and Lefebvre, D.L., 2020. Association of use of cleaning products with respiratory health in a Canadian birth cohort. </a:t>
            </a:r>
            <a:r>
              <a:rPr lang="en-US" dirty="0" err="1">
                <a:ea typeface="+mn-lt"/>
                <a:cs typeface="+mn-lt"/>
              </a:rPr>
              <a:t>Cmaj</a:t>
            </a:r>
            <a:r>
              <a:rPr lang="en-US" dirty="0">
                <a:ea typeface="+mn-lt"/>
                <a:cs typeface="+mn-lt"/>
              </a:rPr>
              <a:t>, 192(7), pp.E154-E161.</a:t>
            </a:r>
            <a:endParaRPr lang="en-US" dirty="0"/>
          </a:p>
          <a:p>
            <a:endParaRPr lang="en-US" dirty="0"/>
          </a:p>
        </p:txBody>
      </p:sp>
    </p:spTree>
    <p:extLst>
      <p:ext uri="{BB962C8B-B14F-4D97-AF65-F5344CB8AC3E}">
        <p14:creationId xmlns:p14="http://schemas.microsoft.com/office/powerpoint/2010/main" val="17783864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TotalTime>
  <Words>466</Words>
  <Application>Microsoft Office PowerPoint</Application>
  <PresentationFormat>Widescreen</PresentationFormat>
  <Paragraphs>85</Paragraphs>
  <Slides>10</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Aptos</vt:lpstr>
      <vt:lpstr>Aptos Display</vt:lpstr>
      <vt:lpstr>Arial</vt:lpstr>
      <vt:lpstr>Arial,Sans-Serif</vt:lpstr>
      <vt:lpstr>Calibri</vt:lpstr>
      <vt:lpstr>Courier New</vt:lpstr>
      <vt:lpstr>Times New Roman</vt:lpstr>
      <vt:lpstr>office theme</vt:lpstr>
      <vt:lpstr>Training session-  Health and safety guide during housekeeping at Premier inn  </vt:lpstr>
      <vt:lpstr>Introduction: </vt:lpstr>
      <vt:lpstr>       Importance of health and safety: </vt:lpstr>
      <vt:lpstr> What are the potential risks while doing housekeeping? </vt:lpstr>
      <vt:lpstr>How the risks can be prevented:   </vt:lpstr>
      <vt:lpstr>Course of action when risk is identified: </vt:lpstr>
      <vt:lpstr>What are the tools and equipment that are required? </vt:lpstr>
      <vt:lpstr>Advantages of following in health and safety protocols: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Hp</cp:lastModifiedBy>
  <cp:revision>152</cp:revision>
  <dcterms:created xsi:type="dcterms:W3CDTF">2024-02-15T22:14:40Z</dcterms:created>
  <dcterms:modified xsi:type="dcterms:W3CDTF">2024-02-22T15:01:07Z</dcterms:modified>
</cp:coreProperties>
</file>