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91" r:id="rId1"/>
  </p:sldMasterIdLst>
  <p:sldIdLst>
    <p:sldId id="256" r:id="rId2"/>
    <p:sldId id="259" r:id="rId3"/>
    <p:sldId id="264" r:id="rId4"/>
    <p:sldId id="263" r:id="rId5"/>
    <p:sldId id="260" r:id="rId6"/>
    <p:sldId id="266" r:id="rId7"/>
    <p:sldId id="267" r:id="rId8"/>
    <p:sldId id="262" r:id="rId9"/>
    <p:sldId id="265" r:id="rId10"/>
    <p:sldId id="261" r:id="rId11"/>
    <p:sldId id="270" r:id="rId12"/>
    <p:sldId id="257" r:id="rId13"/>
    <p:sldId id="268" r:id="rId14"/>
    <p:sldId id="269" r:id="rId15"/>
    <p:sldId id="271" r:id="rId16"/>
    <p:sldId id="258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9ADC54-A973-0E4C-9578-8BD6286F49CF}" v="254" dt="2021-04-23T22:01:15.02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6"/>
    <p:restoredTop sz="94694"/>
  </p:normalViewPr>
  <p:slideViewPr>
    <p:cSldViewPr snapToGrid="0" snapToObjects="1">
      <p:cViewPr>
        <p:scale>
          <a:sx n="93" d="100"/>
          <a:sy n="93" d="100"/>
        </p:scale>
        <p:origin x="1536" y="7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lie Mae leonard (1908361)" userId="60ce569f-6093-4c90-b7f8-523e66526203" providerId="ADAL" clId="{4C9ADC54-A973-0E4C-9578-8BD6286F49CF}"/>
    <pc:docChg chg="undo custSel mod addSld delSld modSld addMainMaster delMainMaster modMainMaster">
      <pc:chgData name="Ellie Mae leonard (1908361)" userId="60ce569f-6093-4c90-b7f8-523e66526203" providerId="ADAL" clId="{4C9ADC54-A973-0E4C-9578-8BD6286F49CF}" dt="2021-04-23T22:01:56.252" v="3404" actId="1076"/>
      <pc:docMkLst>
        <pc:docMk/>
      </pc:docMkLst>
      <pc:sldChg chg="addSp delSp modSp mod setBg modClrScheme delAnim modAnim setClrOvrMap delDesignElem chgLayout">
        <pc:chgData name="Ellie Mae leonard (1908361)" userId="60ce569f-6093-4c90-b7f8-523e66526203" providerId="ADAL" clId="{4C9ADC54-A973-0E4C-9578-8BD6286F49CF}" dt="2021-04-23T15:05:29.946" v="1751" actId="1076"/>
        <pc:sldMkLst>
          <pc:docMk/>
          <pc:sldMk cId="4279069494" sldId="256"/>
        </pc:sldMkLst>
        <pc:spChg chg="mod ord">
          <ac:chgData name="Ellie Mae leonard (1908361)" userId="60ce569f-6093-4c90-b7f8-523e66526203" providerId="ADAL" clId="{4C9ADC54-A973-0E4C-9578-8BD6286F49CF}" dt="2021-04-22T19:06:24.474" v="342" actId="1076"/>
          <ac:spMkLst>
            <pc:docMk/>
            <pc:sldMk cId="4279069494" sldId="256"/>
            <ac:spMk id="2" creationId="{4C7E066B-4272-284D-BE29-48CE55CB59BB}"/>
          </ac:spMkLst>
        </pc:spChg>
        <pc:spChg chg="del mod">
          <ac:chgData name="Ellie Mae leonard (1908361)" userId="60ce569f-6093-4c90-b7f8-523e66526203" providerId="ADAL" clId="{4C9ADC54-A973-0E4C-9578-8BD6286F49CF}" dt="2021-04-21T23:30:16.263" v="41" actId="478"/>
          <ac:spMkLst>
            <pc:docMk/>
            <pc:sldMk cId="4279069494" sldId="256"/>
            <ac:spMk id="3" creationId="{8010587E-FD60-8D47-9EA3-63BF8DB6404F}"/>
          </ac:spMkLst>
        </pc:spChg>
        <pc:spChg chg="add del">
          <ac:chgData name="Ellie Mae leonard (1908361)" userId="60ce569f-6093-4c90-b7f8-523e66526203" providerId="ADAL" clId="{4C9ADC54-A973-0E4C-9578-8BD6286F49CF}" dt="2021-04-21T23:29:00.443" v="25" actId="26606"/>
          <ac:spMkLst>
            <pc:docMk/>
            <pc:sldMk cId="4279069494" sldId="256"/>
            <ac:spMk id="6" creationId="{608EAA06-5488-416B-B2B2-E55213011012}"/>
          </ac:spMkLst>
        </pc:spChg>
        <pc:spChg chg="add del">
          <ac:chgData name="Ellie Mae leonard (1908361)" userId="60ce569f-6093-4c90-b7f8-523e66526203" providerId="ADAL" clId="{4C9ADC54-A973-0E4C-9578-8BD6286F49CF}" dt="2021-04-21T23:31:09.594" v="59" actId="26606"/>
          <ac:spMkLst>
            <pc:docMk/>
            <pc:sldMk cId="4279069494" sldId="256"/>
            <ac:spMk id="8" creationId="{657F69E0-C4B0-4BEC-A689-4F8D877F05D4}"/>
          </ac:spMkLst>
        </pc:spChg>
        <pc:spChg chg="add del">
          <ac:chgData name="Ellie Mae leonard (1908361)" userId="60ce569f-6093-4c90-b7f8-523e66526203" providerId="ADAL" clId="{4C9ADC54-A973-0E4C-9578-8BD6286F49CF}" dt="2021-04-21T23:28:22.567" v="12" actId="26606"/>
          <ac:spMkLst>
            <pc:docMk/>
            <pc:sldMk cId="4279069494" sldId="256"/>
            <ac:spMk id="9" creationId="{36F292AA-C8DB-4CAA-97C9-456CF8540690}"/>
          </ac:spMkLst>
        </pc:spChg>
        <pc:spChg chg="add del">
          <ac:chgData name="Ellie Mae leonard (1908361)" userId="60ce569f-6093-4c90-b7f8-523e66526203" providerId="ADAL" clId="{4C9ADC54-A973-0E4C-9578-8BD6286F49CF}" dt="2021-04-21T23:31:09.594" v="59" actId="26606"/>
          <ac:spMkLst>
            <pc:docMk/>
            <pc:sldMk cId="4279069494" sldId="256"/>
            <ac:spMk id="10" creationId="{9F6380B4-6A1C-481E-8408-B4E6C75B9B81}"/>
          </ac:spMkLst>
        </pc:spChg>
        <pc:spChg chg="add del">
          <ac:chgData name="Ellie Mae leonard (1908361)" userId="60ce569f-6093-4c90-b7f8-523e66526203" providerId="ADAL" clId="{4C9ADC54-A973-0E4C-9578-8BD6286F49CF}" dt="2021-04-21T23:28:22.567" v="12" actId="26606"/>
          <ac:spMkLst>
            <pc:docMk/>
            <pc:sldMk cId="4279069494" sldId="256"/>
            <ac:spMk id="11" creationId="{AA065953-3D69-4CD4-80C3-DF10DEB4C761}"/>
          </ac:spMkLst>
        </pc:spChg>
        <pc:spChg chg="add del">
          <ac:chgData name="Ellie Mae leonard (1908361)" userId="60ce569f-6093-4c90-b7f8-523e66526203" providerId="ADAL" clId="{4C9ADC54-A973-0E4C-9578-8BD6286F49CF}" dt="2021-04-21T23:37:12.747" v="71" actId="26606"/>
          <ac:spMkLst>
            <pc:docMk/>
            <pc:sldMk cId="4279069494" sldId="256"/>
            <ac:spMk id="12" creationId="{18D32C3D-8F76-4E99-BE56-0836CC38CC84}"/>
          </ac:spMkLst>
        </pc:spChg>
        <pc:spChg chg="add del">
          <ac:chgData name="Ellie Mae leonard (1908361)" userId="60ce569f-6093-4c90-b7f8-523e66526203" providerId="ADAL" clId="{4C9ADC54-A973-0E4C-9578-8BD6286F49CF}" dt="2021-04-21T23:28:22.567" v="12" actId="26606"/>
          <ac:spMkLst>
            <pc:docMk/>
            <pc:sldMk cId="4279069494" sldId="256"/>
            <ac:spMk id="13" creationId="{2AB36DB5-F10D-4EDB-87E2-ECB9301FFC62}"/>
          </ac:spMkLst>
        </pc:spChg>
        <pc:spChg chg="add del">
          <ac:chgData name="Ellie Mae leonard (1908361)" userId="60ce569f-6093-4c90-b7f8-523e66526203" providerId="ADAL" clId="{4C9ADC54-A973-0E4C-9578-8BD6286F49CF}" dt="2021-04-21T23:37:12.747" v="71" actId="26606"/>
          <ac:spMkLst>
            <pc:docMk/>
            <pc:sldMk cId="4279069494" sldId="256"/>
            <ac:spMk id="14" creationId="{70766076-46F5-42D5-A773-2B3BEF2B8B74}"/>
          </ac:spMkLst>
        </pc:spChg>
        <pc:spChg chg="add del">
          <ac:chgData name="Ellie Mae leonard (1908361)" userId="60ce569f-6093-4c90-b7f8-523e66526203" providerId="ADAL" clId="{4C9ADC54-A973-0E4C-9578-8BD6286F49CF}" dt="2021-04-21T23:28:22.567" v="12" actId="26606"/>
          <ac:spMkLst>
            <pc:docMk/>
            <pc:sldMk cId="4279069494" sldId="256"/>
            <ac:spMk id="15" creationId="{446F195D-95DC-419E-BBC1-E2B601A6067B}"/>
          </ac:spMkLst>
        </pc:spChg>
        <pc:spChg chg="add del">
          <ac:chgData name="Ellie Mae leonard (1908361)" userId="60ce569f-6093-4c90-b7f8-523e66526203" providerId="ADAL" clId="{4C9ADC54-A973-0E4C-9578-8BD6286F49CF}" dt="2021-04-21T23:37:12.747" v="71" actId="26606"/>
          <ac:spMkLst>
            <pc:docMk/>
            <pc:sldMk cId="4279069494" sldId="256"/>
            <ac:spMk id="16" creationId="{0DBF1ABE-8590-450D-BB49-BDDCCF3EEA9E}"/>
          </ac:spMkLst>
        </pc:spChg>
        <pc:spChg chg="add del">
          <ac:chgData name="Ellie Mae leonard (1908361)" userId="60ce569f-6093-4c90-b7f8-523e66526203" providerId="ADAL" clId="{4C9ADC54-A973-0E4C-9578-8BD6286F49CF}" dt="2021-04-21T23:28:22.567" v="12" actId="26606"/>
          <ac:spMkLst>
            <pc:docMk/>
            <pc:sldMk cId="4279069494" sldId="256"/>
            <ac:spMk id="17" creationId="{2256CF5B-1DAD-4912-86B9-FCA733692FED}"/>
          </ac:spMkLst>
        </pc:spChg>
        <pc:spChg chg="add del">
          <ac:chgData name="Ellie Mae leonard (1908361)" userId="60ce569f-6093-4c90-b7f8-523e66526203" providerId="ADAL" clId="{4C9ADC54-A973-0E4C-9578-8BD6286F49CF}" dt="2021-04-21T23:37:12.747" v="71" actId="26606"/>
          <ac:spMkLst>
            <pc:docMk/>
            <pc:sldMk cId="4279069494" sldId="256"/>
            <ac:spMk id="18" creationId="{96CB0275-66F1-4491-93B8-121D0C7176BF}"/>
          </ac:spMkLst>
        </pc:spChg>
        <pc:spChg chg="add mod">
          <ac:chgData name="Ellie Mae leonard (1908361)" userId="60ce569f-6093-4c90-b7f8-523e66526203" providerId="ADAL" clId="{4C9ADC54-A973-0E4C-9578-8BD6286F49CF}" dt="2021-04-22T16:39:18.368" v="302" actId="1076"/>
          <ac:spMkLst>
            <pc:docMk/>
            <pc:sldMk cId="4279069494" sldId="256"/>
            <ac:spMk id="22" creationId="{81EAFACC-A238-134C-9F80-72F26E2D06F6}"/>
          </ac:spMkLst>
        </pc:spChg>
        <pc:spChg chg="add del">
          <ac:chgData name="Ellie Mae leonard (1908361)" userId="60ce569f-6093-4c90-b7f8-523e66526203" providerId="ADAL" clId="{4C9ADC54-A973-0E4C-9578-8BD6286F49CF}" dt="2021-04-21T23:37:08.626" v="66" actId="26606"/>
          <ac:spMkLst>
            <pc:docMk/>
            <pc:sldMk cId="4279069494" sldId="256"/>
            <ac:spMk id="25" creationId="{916F6374-2300-41FF-BA7E-22FADCD95D3B}"/>
          </ac:spMkLst>
        </pc:spChg>
        <pc:spChg chg="add del">
          <ac:chgData name="Ellie Mae leonard (1908361)" userId="60ce569f-6093-4c90-b7f8-523e66526203" providerId="ADAL" clId="{4C9ADC54-A973-0E4C-9578-8BD6286F49CF}" dt="2021-04-21T23:37:29.606" v="75" actId="26606"/>
          <ac:spMkLst>
            <pc:docMk/>
            <pc:sldMk cId="4279069494" sldId="256"/>
            <ac:spMk id="26" creationId="{75359B37-EBFA-4AA5-9264-B0DA8BBD19AD}"/>
          </ac:spMkLst>
        </pc:spChg>
        <pc:spChg chg="add del">
          <ac:chgData name="Ellie Mae leonard (1908361)" userId="60ce569f-6093-4c90-b7f8-523e66526203" providerId="ADAL" clId="{4C9ADC54-A973-0E4C-9578-8BD6286F49CF}" dt="2021-04-21T23:37:08.626" v="66" actId="26606"/>
          <ac:spMkLst>
            <pc:docMk/>
            <pc:sldMk cId="4279069494" sldId="256"/>
            <ac:spMk id="27" creationId="{90864D9E-0A0C-482E-86DE-9C4E729C38D7}"/>
          </ac:spMkLst>
        </pc:spChg>
        <pc:spChg chg="add del">
          <ac:chgData name="Ellie Mae leonard (1908361)" userId="60ce569f-6093-4c90-b7f8-523e66526203" providerId="ADAL" clId="{4C9ADC54-A973-0E4C-9578-8BD6286F49CF}" dt="2021-04-21T23:37:29.606" v="75" actId="26606"/>
          <ac:spMkLst>
            <pc:docMk/>
            <pc:sldMk cId="4279069494" sldId="256"/>
            <ac:spMk id="28" creationId="{9BFBD80D-8526-4C78-8F1F-ECCFF37F0E28}"/>
          </ac:spMkLst>
        </pc:spChg>
        <pc:spChg chg="add del">
          <ac:chgData name="Ellie Mae leonard (1908361)" userId="60ce569f-6093-4c90-b7f8-523e66526203" providerId="ADAL" clId="{4C9ADC54-A973-0E4C-9578-8BD6286F49CF}" dt="2021-04-21T23:37:29.606" v="75" actId="26606"/>
          <ac:spMkLst>
            <pc:docMk/>
            <pc:sldMk cId="4279069494" sldId="256"/>
            <ac:spMk id="30" creationId="{EC97ACE8-F0AE-473A-8E56-C321C2074B29}"/>
          </ac:spMkLst>
        </pc:spChg>
        <pc:spChg chg="add">
          <ac:chgData name="Ellie Mae leonard (1908361)" userId="60ce569f-6093-4c90-b7f8-523e66526203" providerId="ADAL" clId="{4C9ADC54-A973-0E4C-9578-8BD6286F49CF}" dt="2021-04-21T23:37:29.606" v="75" actId="26606"/>
          <ac:spMkLst>
            <pc:docMk/>
            <pc:sldMk cId="4279069494" sldId="256"/>
            <ac:spMk id="35" creationId="{79C60ED7-11F7-478C-AC8E-0865FABDACBF}"/>
          </ac:spMkLst>
        </pc:spChg>
        <pc:spChg chg="add">
          <ac:chgData name="Ellie Mae leonard (1908361)" userId="60ce569f-6093-4c90-b7f8-523e66526203" providerId="ADAL" clId="{4C9ADC54-A973-0E4C-9578-8BD6286F49CF}" dt="2021-04-21T23:37:29.606" v="75" actId="26606"/>
          <ac:spMkLst>
            <pc:docMk/>
            <pc:sldMk cId="4279069494" sldId="256"/>
            <ac:spMk id="37" creationId="{D472C551-D440-40DF-9260-BDB9AC40960A}"/>
          </ac:spMkLst>
        </pc:spChg>
        <pc:spChg chg="add">
          <ac:chgData name="Ellie Mae leonard (1908361)" userId="60ce569f-6093-4c90-b7f8-523e66526203" providerId="ADAL" clId="{4C9ADC54-A973-0E4C-9578-8BD6286F49CF}" dt="2021-04-21T23:37:29.606" v="75" actId="26606"/>
          <ac:spMkLst>
            <pc:docMk/>
            <pc:sldMk cId="4279069494" sldId="256"/>
            <ac:spMk id="41" creationId="{508BEF50-7B1E-49A4-BC19-5F4F1D755E64}"/>
          </ac:spMkLst>
        </pc:spChg>
        <pc:spChg chg="add">
          <ac:chgData name="Ellie Mae leonard (1908361)" userId="60ce569f-6093-4c90-b7f8-523e66526203" providerId="ADAL" clId="{4C9ADC54-A973-0E4C-9578-8BD6286F49CF}" dt="2021-04-21T23:37:29.606" v="75" actId="26606"/>
          <ac:spMkLst>
            <pc:docMk/>
            <pc:sldMk cId="4279069494" sldId="256"/>
            <ac:spMk id="43" creationId="{3FBAD350-5664-4811-A208-657FB882D350}"/>
          </ac:spMkLst>
        </pc:spChg>
        <pc:spChg chg="add">
          <ac:chgData name="Ellie Mae leonard (1908361)" userId="60ce569f-6093-4c90-b7f8-523e66526203" providerId="ADAL" clId="{4C9ADC54-A973-0E4C-9578-8BD6286F49CF}" dt="2021-04-21T23:37:29.606" v="75" actId="26606"/>
          <ac:spMkLst>
            <pc:docMk/>
            <pc:sldMk cId="4279069494" sldId="256"/>
            <ac:spMk id="45" creationId="{C39ADB8F-D187-49D7-BDCF-C1B6DC727068}"/>
          </ac:spMkLst>
        </pc:spChg>
        <pc:grpChg chg="add del">
          <ac:chgData name="Ellie Mae leonard (1908361)" userId="60ce569f-6093-4c90-b7f8-523e66526203" providerId="ADAL" clId="{4C9ADC54-A973-0E4C-9578-8BD6286F49CF}" dt="2021-04-21T23:37:08.626" v="66" actId="26606"/>
          <ac:grpSpMkLst>
            <pc:docMk/>
            <pc:sldMk cId="4279069494" sldId="256"/>
            <ac:grpSpMk id="29" creationId="{9308B441-A18B-47F7-8F23-71A2D2ED35EA}"/>
          </ac:grpSpMkLst>
        </pc:grpChg>
        <pc:picChg chg="add del mod">
          <ac:chgData name="Ellie Mae leonard (1908361)" userId="60ce569f-6093-4c90-b7f8-523e66526203" providerId="ADAL" clId="{4C9ADC54-A973-0E4C-9578-8BD6286F49CF}" dt="2021-04-23T15:05:26.730" v="1750" actId="478"/>
          <ac:picMkLst>
            <pc:docMk/>
            <pc:sldMk cId="4279069494" sldId="256"/>
            <ac:picMk id="3" creationId="{25DF0D2F-F9AE-6749-AB3A-59D8108F106B}"/>
          </ac:picMkLst>
        </pc:picChg>
        <pc:picChg chg="add del">
          <ac:chgData name="Ellie Mae leonard (1908361)" userId="60ce569f-6093-4c90-b7f8-523e66526203" providerId="ADAL" clId="{4C9ADC54-A973-0E4C-9578-8BD6286F49CF}" dt="2021-04-21T23:28:22.567" v="12" actId="26606"/>
          <ac:picMkLst>
            <pc:docMk/>
            <pc:sldMk cId="4279069494" sldId="256"/>
            <ac:picMk id="4" creationId="{AD63304C-D738-47B5-AA6B-FC343144B7EF}"/>
          </ac:picMkLst>
        </pc:picChg>
        <pc:picChg chg="add mod">
          <ac:chgData name="Ellie Mae leonard (1908361)" userId="60ce569f-6093-4c90-b7f8-523e66526203" providerId="ADAL" clId="{4C9ADC54-A973-0E4C-9578-8BD6286F49CF}" dt="2021-04-23T15:05:29.946" v="1751" actId="1076"/>
          <ac:picMkLst>
            <pc:docMk/>
            <pc:sldMk cId="4279069494" sldId="256"/>
            <ac:picMk id="4" creationId="{D31063B9-EF1F-E249-89DE-9C9C6D0D30FA}"/>
          </ac:picMkLst>
        </pc:picChg>
        <pc:picChg chg="add del">
          <ac:chgData name="Ellie Mae leonard (1908361)" userId="60ce569f-6093-4c90-b7f8-523e66526203" providerId="ADAL" clId="{4C9ADC54-A973-0E4C-9578-8BD6286F49CF}" dt="2021-04-21T23:29:00.443" v="25" actId="26606"/>
          <ac:picMkLst>
            <pc:docMk/>
            <pc:sldMk cId="4279069494" sldId="256"/>
            <ac:picMk id="5" creationId="{0BBA5D29-2E63-40A4-A666-E8409E2F0304}"/>
          </ac:picMkLst>
        </pc:picChg>
        <pc:picChg chg="add del">
          <ac:chgData name="Ellie Mae leonard (1908361)" userId="60ce569f-6093-4c90-b7f8-523e66526203" providerId="ADAL" clId="{4C9ADC54-A973-0E4C-9578-8BD6286F49CF}" dt="2021-04-21T23:31:09.594" v="59" actId="26606"/>
          <ac:picMkLst>
            <pc:docMk/>
            <pc:sldMk cId="4279069494" sldId="256"/>
            <ac:picMk id="7" creationId="{1CD76832-C8B8-41FB-8371-7536CE413057}"/>
          </ac:picMkLst>
        </pc:picChg>
        <pc:picChg chg="add del">
          <ac:chgData name="Ellie Mae leonard (1908361)" userId="60ce569f-6093-4c90-b7f8-523e66526203" providerId="ADAL" clId="{4C9ADC54-A973-0E4C-9578-8BD6286F49CF}" dt="2021-04-21T23:37:12.747" v="71" actId="26606"/>
          <ac:picMkLst>
            <pc:docMk/>
            <pc:sldMk cId="4279069494" sldId="256"/>
            <ac:picMk id="19" creationId="{9893CDA2-37DB-42F4-B03D-390A7DD87649}"/>
          </ac:picMkLst>
        </pc:picChg>
        <pc:picChg chg="add del mod">
          <ac:chgData name="Ellie Mae leonard (1908361)" userId="60ce569f-6093-4c90-b7f8-523e66526203" providerId="ADAL" clId="{4C9ADC54-A973-0E4C-9578-8BD6286F49CF}" dt="2021-04-21T23:37:11.852" v="70"/>
          <ac:picMkLst>
            <pc:docMk/>
            <pc:sldMk cId="4279069494" sldId="256"/>
            <ac:picMk id="20" creationId="{E35DD777-D5A2-DF4F-A12F-A7929304DEA8}"/>
          </ac:picMkLst>
        </pc:picChg>
        <pc:picChg chg="add mod">
          <ac:chgData name="Ellie Mae leonard (1908361)" userId="60ce569f-6093-4c90-b7f8-523e66526203" providerId="ADAL" clId="{4C9ADC54-A973-0E4C-9578-8BD6286F49CF}" dt="2021-04-21T23:37:29.606" v="75" actId="26606"/>
          <ac:picMkLst>
            <pc:docMk/>
            <pc:sldMk cId="4279069494" sldId="256"/>
            <ac:picMk id="21" creationId="{675BF5FD-5464-8C4D-8C7D-B5C1F498AF61}"/>
          </ac:picMkLst>
        </pc:picChg>
        <pc:cxnChg chg="add">
          <ac:chgData name="Ellie Mae leonard (1908361)" userId="60ce569f-6093-4c90-b7f8-523e66526203" providerId="ADAL" clId="{4C9ADC54-A973-0E4C-9578-8BD6286F49CF}" dt="2021-04-21T23:37:29.606" v="75" actId="26606"/>
          <ac:cxnSpMkLst>
            <pc:docMk/>
            <pc:sldMk cId="4279069494" sldId="256"/>
            <ac:cxnSpMk id="39" creationId="{56020367-4FD5-4596-8E10-C5F095CD8DBF}"/>
          </ac:cxnSpMkLst>
        </pc:cxnChg>
      </pc:sldChg>
      <pc:sldChg chg="addSp delSp modSp add setBg modAnim">
        <pc:chgData name="Ellie Mae leonard (1908361)" userId="60ce569f-6093-4c90-b7f8-523e66526203" providerId="ADAL" clId="{4C9ADC54-A973-0E4C-9578-8BD6286F49CF}" dt="2021-04-23T22:00:02.162" v="3367" actId="404"/>
        <pc:sldMkLst>
          <pc:docMk/>
          <pc:sldMk cId="1321479274" sldId="257"/>
        </pc:sldMkLst>
        <pc:spChg chg="mod">
          <ac:chgData name="Ellie Mae leonard (1908361)" userId="60ce569f-6093-4c90-b7f8-523e66526203" providerId="ADAL" clId="{4C9ADC54-A973-0E4C-9578-8BD6286F49CF}" dt="2021-04-22T22:30:30.670" v="441" actId="122"/>
          <ac:spMkLst>
            <pc:docMk/>
            <pc:sldMk cId="1321479274" sldId="257"/>
            <ac:spMk id="2" creationId="{B17ABBDE-86B0-7645-A4EC-D7271FAE4287}"/>
          </ac:spMkLst>
        </pc:spChg>
        <pc:spChg chg="add del mod">
          <ac:chgData name="Ellie Mae leonard (1908361)" userId="60ce569f-6093-4c90-b7f8-523e66526203" providerId="ADAL" clId="{4C9ADC54-A973-0E4C-9578-8BD6286F49CF}" dt="2021-04-23T19:15:11.416" v="1968" actId="478"/>
          <ac:spMkLst>
            <pc:docMk/>
            <pc:sldMk cId="1321479274" sldId="257"/>
            <ac:spMk id="3" creationId="{63EA3CCE-183B-544C-8AAD-97347ABA9EF4}"/>
          </ac:spMkLst>
        </pc:spChg>
        <pc:spChg chg="add mod">
          <ac:chgData name="Ellie Mae leonard (1908361)" userId="60ce569f-6093-4c90-b7f8-523e66526203" providerId="ADAL" clId="{4C9ADC54-A973-0E4C-9578-8BD6286F49CF}" dt="2021-04-23T22:00:02.162" v="3367" actId="404"/>
          <ac:spMkLst>
            <pc:docMk/>
            <pc:sldMk cId="1321479274" sldId="257"/>
            <ac:spMk id="4" creationId="{045F96D6-CFB0-B746-8F72-6D6D65F60D1B}"/>
          </ac:spMkLst>
        </pc:spChg>
        <pc:spChg chg="add del mod">
          <ac:chgData name="Ellie Mae leonard (1908361)" userId="60ce569f-6093-4c90-b7f8-523e66526203" providerId="ADAL" clId="{4C9ADC54-A973-0E4C-9578-8BD6286F49CF}" dt="2021-04-22T23:02:33.976" v="824" actId="478"/>
          <ac:spMkLst>
            <pc:docMk/>
            <pc:sldMk cId="1321479274" sldId="257"/>
            <ac:spMk id="4" creationId="{E8B3597D-7B62-D74B-A7FC-BDE37965C12F}"/>
          </ac:spMkLst>
        </pc:spChg>
        <pc:spChg chg="add del mod">
          <ac:chgData name="Ellie Mae leonard (1908361)" userId="60ce569f-6093-4c90-b7f8-523e66526203" providerId="ADAL" clId="{4C9ADC54-A973-0E4C-9578-8BD6286F49CF}" dt="2021-04-23T19:21:40.291" v="1969" actId="478"/>
          <ac:spMkLst>
            <pc:docMk/>
            <pc:sldMk cId="1321479274" sldId="257"/>
            <ac:spMk id="6" creationId="{B52E5B31-C3D3-8144-8EEE-26CCD0F07958}"/>
          </ac:spMkLst>
        </pc:spChg>
        <pc:picChg chg="add mod">
          <ac:chgData name="Ellie Mae leonard (1908361)" userId="60ce569f-6093-4c90-b7f8-523e66526203" providerId="ADAL" clId="{4C9ADC54-A973-0E4C-9578-8BD6286F49CF}" dt="2021-04-22T19:08:49.312" v="344" actId="1076"/>
          <ac:picMkLst>
            <pc:docMk/>
            <pc:sldMk cId="1321479274" sldId="257"/>
            <ac:picMk id="5" creationId="{E4E68244-726B-9E45-8C44-CEE78BA9D603}"/>
          </ac:picMkLst>
        </pc:picChg>
      </pc:sldChg>
      <pc:sldChg chg="add del">
        <pc:chgData name="Ellie Mae leonard (1908361)" userId="60ce569f-6093-4c90-b7f8-523e66526203" providerId="ADAL" clId="{4C9ADC54-A973-0E4C-9578-8BD6286F49CF}" dt="2021-04-21T23:31:08.602" v="58"/>
        <pc:sldMkLst>
          <pc:docMk/>
          <pc:sldMk cId="2978840357" sldId="257"/>
        </pc:sldMkLst>
      </pc:sldChg>
      <pc:sldChg chg="addSp delSp modSp add mod setBg modClrScheme modAnim setClrOvrMap chgLayout">
        <pc:chgData name="Ellie Mae leonard (1908361)" userId="60ce569f-6093-4c90-b7f8-523e66526203" providerId="ADAL" clId="{4C9ADC54-A973-0E4C-9578-8BD6286F49CF}" dt="2021-04-22T19:09:54.928" v="346" actId="1076"/>
        <pc:sldMkLst>
          <pc:docMk/>
          <pc:sldMk cId="1223010181" sldId="258"/>
        </pc:sldMkLst>
        <pc:spChg chg="del mod ord">
          <ac:chgData name="Ellie Mae leonard (1908361)" userId="60ce569f-6093-4c90-b7f8-523e66526203" providerId="ADAL" clId="{4C9ADC54-A973-0E4C-9578-8BD6286F49CF}" dt="2021-04-21T23:40:53.244" v="195" actId="700"/>
          <ac:spMkLst>
            <pc:docMk/>
            <pc:sldMk cId="1223010181" sldId="258"/>
            <ac:spMk id="2" creationId="{77C863C9-01B0-EC4B-BEE0-535B7E43A5B3}"/>
          </ac:spMkLst>
        </pc:spChg>
        <pc:spChg chg="add mod ord">
          <ac:chgData name="Ellie Mae leonard (1908361)" userId="60ce569f-6093-4c90-b7f8-523e66526203" providerId="ADAL" clId="{4C9ADC54-A973-0E4C-9578-8BD6286F49CF}" dt="2021-04-21T23:46:48.195" v="274" actId="1076"/>
          <ac:spMkLst>
            <pc:docMk/>
            <pc:sldMk cId="1223010181" sldId="258"/>
            <ac:spMk id="3" creationId="{8DA4CEE8-F395-BF4F-AE63-42214F01DC0F}"/>
          </ac:spMkLst>
        </pc:spChg>
        <pc:spChg chg="add mod ord">
          <ac:chgData name="Ellie Mae leonard (1908361)" userId="60ce569f-6093-4c90-b7f8-523e66526203" providerId="ADAL" clId="{4C9ADC54-A973-0E4C-9578-8BD6286F49CF}" dt="2021-04-21T23:46:54.485" v="275" actId="1076"/>
          <ac:spMkLst>
            <pc:docMk/>
            <pc:sldMk cId="1223010181" sldId="258"/>
            <ac:spMk id="4" creationId="{A8586AF7-0D22-CE47-A8E6-6B22A3C49604}"/>
          </ac:spMkLst>
        </pc:spChg>
        <pc:spChg chg="add del mod">
          <ac:chgData name="Ellie Mae leonard (1908361)" userId="60ce569f-6093-4c90-b7f8-523e66526203" providerId="ADAL" clId="{4C9ADC54-A973-0E4C-9578-8BD6286F49CF}" dt="2021-04-21T23:44:17.336" v="206"/>
          <ac:spMkLst>
            <pc:docMk/>
            <pc:sldMk cId="1223010181" sldId="258"/>
            <ac:spMk id="6" creationId="{83F80F03-975C-4E49-9428-3FFFA6476B9F}"/>
          </ac:spMkLst>
        </pc:spChg>
        <pc:spChg chg="add del mod">
          <ac:chgData name="Ellie Mae leonard (1908361)" userId="60ce569f-6093-4c90-b7f8-523e66526203" providerId="ADAL" clId="{4C9ADC54-A973-0E4C-9578-8BD6286F49CF}" dt="2021-04-21T23:44:16.339" v="204" actId="478"/>
          <ac:spMkLst>
            <pc:docMk/>
            <pc:sldMk cId="1223010181" sldId="258"/>
            <ac:spMk id="7" creationId="{A856635C-4E18-0840-ADA4-6A4A256BF4B5}"/>
          </ac:spMkLst>
        </pc:spChg>
        <pc:spChg chg="add del mod">
          <ac:chgData name="Ellie Mae leonard (1908361)" userId="60ce569f-6093-4c90-b7f8-523e66526203" providerId="ADAL" clId="{4C9ADC54-A973-0E4C-9578-8BD6286F49CF}" dt="2021-04-21T23:47:04.625" v="278" actId="1076"/>
          <ac:spMkLst>
            <pc:docMk/>
            <pc:sldMk cId="1223010181" sldId="258"/>
            <ac:spMk id="8" creationId="{AA9D29BF-FE67-CB4F-90D4-195DF975F352}"/>
          </ac:spMkLst>
        </pc:spChg>
        <pc:spChg chg="add del">
          <ac:chgData name="Ellie Mae leonard (1908361)" userId="60ce569f-6093-4c90-b7f8-523e66526203" providerId="ADAL" clId="{4C9ADC54-A973-0E4C-9578-8BD6286F49CF}" dt="2021-04-21T23:43:04.534" v="198" actId="26606"/>
          <ac:spMkLst>
            <pc:docMk/>
            <pc:sldMk cId="1223010181" sldId="258"/>
            <ac:spMk id="10" creationId="{0671A8AE-40A1-4631-A6B8-581AFF065482}"/>
          </ac:spMkLst>
        </pc:spChg>
        <pc:spChg chg="add del">
          <ac:chgData name="Ellie Mae leonard (1908361)" userId="60ce569f-6093-4c90-b7f8-523e66526203" providerId="ADAL" clId="{4C9ADC54-A973-0E4C-9578-8BD6286F49CF}" dt="2021-04-21T23:43:04.534" v="198" actId="26606"/>
          <ac:spMkLst>
            <pc:docMk/>
            <pc:sldMk cId="1223010181" sldId="258"/>
            <ac:spMk id="12" creationId="{A44CD100-6267-4E62-AA64-2182A3A6A1C0}"/>
          </ac:spMkLst>
        </pc:spChg>
        <pc:spChg chg="add">
          <ac:chgData name="Ellie Mae leonard (1908361)" userId="60ce569f-6093-4c90-b7f8-523e66526203" providerId="ADAL" clId="{4C9ADC54-A973-0E4C-9578-8BD6286F49CF}" dt="2021-04-21T23:43:04.551" v="199" actId="26606"/>
          <ac:spMkLst>
            <pc:docMk/>
            <pc:sldMk cId="1223010181" sldId="258"/>
            <ac:spMk id="14" creationId="{C5CB530E-515E-412C-9DF1-5F8FFBD6F383}"/>
          </ac:spMkLst>
        </pc:spChg>
        <pc:spChg chg="add">
          <ac:chgData name="Ellie Mae leonard (1908361)" userId="60ce569f-6093-4c90-b7f8-523e66526203" providerId="ADAL" clId="{4C9ADC54-A973-0E4C-9578-8BD6286F49CF}" dt="2021-04-21T23:43:04.551" v="199" actId="26606"/>
          <ac:spMkLst>
            <pc:docMk/>
            <pc:sldMk cId="1223010181" sldId="258"/>
            <ac:spMk id="15" creationId="{663302B0-7A41-480B-921B-7D395B4E24C8}"/>
          </ac:spMkLst>
        </pc:spChg>
        <pc:spChg chg="add">
          <ac:chgData name="Ellie Mae leonard (1908361)" userId="60ce569f-6093-4c90-b7f8-523e66526203" providerId="ADAL" clId="{4C9ADC54-A973-0E4C-9578-8BD6286F49CF}" dt="2021-04-21T23:43:04.551" v="199" actId="26606"/>
          <ac:spMkLst>
            <pc:docMk/>
            <pc:sldMk cId="1223010181" sldId="258"/>
            <ac:spMk id="16" creationId="{712D4376-A578-4FF1-94FC-245E7A6A489F}"/>
          </ac:spMkLst>
        </pc:spChg>
        <pc:spChg chg="add">
          <ac:chgData name="Ellie Mae leonard (1908361)" userId="60ce569f-6093-4c90-b7f8-523e66526203" providerId="ADAL" clId="{4C9ADC54-A973-0E4C-9578-8BD6286F49CF}" dt="2021-04-21T23:43:04.551" v="199" actId="26606"/>
          <ac:spMkLst>
            <pc:docMk/>
            <pc:sldMk cId="1223010181" sldId="258"/>
            <ac:spMk id="17" creationId="{4E94261F-1ED3-4E90-88E6-13479144005B}"/>
          </ac:spMkLst>
        </pc:spChg>
        <pc:spChg chg="add">
          <ac:chgData name="Ellie Mae leonard (1908361)" userId="60ce569f-6093-4c90-b7f8-523e66526203" providerId="ADAL" clId="{4C9ADC54-A973-0E4C-9578-8BD6286F49CF}" dt="2021-04-21T23:43:04.551" v="199" actId="26606"/>
          <ac:spMkLst>
            <pc:docMk/>
            <pc:sldMk cId="1223010181" sldId="258"/>
            <ac:spMk id="18" creationId="{AEA7509D-F04F-40CB-A0B3-EEF16499CC9F}"/>
          </ac:spMkLst>
        </pc:spChg>
        <pc:picChg chg="add mod">
          <ac:chgData name="Ellie Mae leonard (1908361)" userId="60ce569f-6093-4c90-b7f8-523e66526203" providerId="ADAL" clId="{4C9ADC54-A973-0E4C-9578-8BD6286F49CF}" dt="2021-04-22T19:09:54.928" v="346" actId="1076"/>
          <ac:picMkLst>
            <pc:docMk/>
            <pc:sldMk cId="1223010181" sldId="258"/>
            <ac:picMk id="2" creationId="{4B62FE38-FDA4-2948-A918-395556E6BC28}"/>
          </ac:picMkLst>
        </pc:picChg>
        <pc:picChg chg="add mod ord">
          <ac:chgData name="Ellie Mae leonard (1908361)" userId="60ce569f-6093-4c90-b7f8-523e66526203" providerId="ADAL" clId="{4C9ADC54-A973-0E4C-9578-8BD6286F49CF}" dt="2021-04-21T23:47:00.598" v="277" actId="1076"/>
          <ac:picMkLst>
            <pc:docMk/>
            <pc:sldMk cId="1223010181" sldId="258"/>
            <ac:picMk id="5" creationId="{44ADC492-EFA3-D348-9332-06D103B12F2F}"/>
          </ac:picMkLst>
        </pc:picChg>
        <pc:cxnChg chg="add">
          <ac:chgData name="Ellie Mae leonard (1908361)" userId="60ce569f-6093-4c90-b7f8-523e66526203" providerId="ADAL" clId="{4C9ADC54-A973-0E4C-9578-8BD6286F49CF}" dt="2021-04-21T23:43:04.551" v="199" actId="26606"/>
          <ac:cxnSpMkLst>
            <pc:docMk/>
            <pc:sldMk cId="1223010181" sldId="258"/>
            <ac:cxnSpMk id="20" creationId="{56020367-4FD5-4596-8E10-C5F095CD8DBF}"/>
          </ac:cxnSpMkLst>
        </pc:cxnChg>
      </pc:sldChg>
      <pc:sldChg chg="addSp modSp add setBg modAnim">
        <pc:chgData name="Ellie Mae leonard (1908361)" userId="60ce569f-6093-4c90-b7f8-523e66526203" providerId="ADAL" clId="{4C9ADC54-A973-0E4C-9578-8BD6286F49CF}" dt="2021-04-23T12:34:50.307" v="1370" actId="1076"/>
        <pc:sldMkLst>
          <pc:docMk/>
          <pc:sldMk cId="3957609604" sldId="259"/>
        </pc:sldMkLst>
        <pc:spChg chg="mod">
          <ac:chgData name="Ellie Mae leonard (1908361)" userId="60ce569f-6093-4c90-b7f8-523e66526203" providerId="ADAL" clId="{4C9ADC54-A973-0E4C-9578-8BD6286F49CF}" dt="2021-04-23T01:58:02.530" v="1075" actId="1076"/>
          <ac:spMkLst>
            <pc:docMk/>
            <pc:sldMk cId="3957609604" sldId="259"/>
            <ac:spMk id="2" creationId="{902C357F-B460-814D-9257-C523BB18F64C}"/>
          </ac:spMkLst>
        </pc:spChg>
        <pc:spChg chg="mod">
          <ac:chgData name="Ellie Mae leonard (1908361)" userId="60ce569f-6093-4c90-b7f8-523e66526203" providerId="ADAL" clId="{4C9ADC54-A973-0E4C-9578-8BD6286F49CF}" dt="2021-04-23T01:58:08.290" v="1076" actId="1076"/>
          <ac:spMkLst>
            <pc:docMk/>
            <pc:sldMk cId="3957609604" sldId="259"/>
            <ac:spMk id="3" creationId="{2FE4F1C4-C5BC-804A-AD95-0B5D4615F253}"/>
          </ac:spMkLst>
        </pc:spChg>
        <pc:spChg chg="add mod">
          <ac:chgData name="Ellie Mae leonard (1908361)" userId="60ce569f-6093-4c90-b7f8-523e66526203" providerId="ADAL" clId="{4C9ADC54-A973-0E4C-9578-8BD6286F49CF}" dt="2021-04-23T01:59:14.644" v="1093" actId="1076"/>
          <ac:spMkLst>
            <pc:docMk/>
            <pc:sldMk cId="3957609604" sldId="259"/>
            <ac:spMk id="4" creationId="{91C746F8-DC66-D64F-9078-1DC7551D2989}"/>
          </ac:spMkLst>
        </pc:spChg>
        <pc:picChg chg="add mod">
          <ac:chgData name="Ellie Mae leonard (1908361)" userId="60ce569f-6093-4c90-b7f8-523e66526203" providerId="ADAL" clId="{4C9ADC54-A973-0E4C-9578-8BD6286F49CF}" dt="2021-04-23T12:34:50.307" v="1370" actId="1076"/>
          <ac:picMkLst>
            <pc:docMk/>
            <pc:sldMk cId="3957609604" sldId="259"/>
            <ac:picMk id="5" creationId="{C0BD3298-EF9F-0548-96EB-ADDCB8286C6C}"/>
          </ac:picMkLst>
        </pc:picChg>
      </pc:sldChg>
      <pc:sldChg chg="addSp delSp modSp add delAnim modAnim">
        <pc:chgData name="Ellie Mae leonard (1908361)" userId="60ce569f-6093-4c90-b7f8-523e66526203" providerId="ADAL" clId="{4C9ADC54-A973-0E4C-9578-8BD6286F49CF}" dt="2021-04-23T16:48:18.478" v="1853" actId="1076"/>
        <pc:sldMkLst>
          <pc:docMk/>
          <pc:sldMk cId="3165887712" sldId="260"/>
        </pc:sldMkLst>
        <pc:spChg chg="mod">
          <ac:chgData name="Ellie Mae leonard (1908361)" userId="60ce569f-6093-4c90-b7f8-523e66526203" providerId="ADAL" clId="{4C9ADC54-A973-0E4C-9578-8BD6286F49CF}" dt="2021-04-23T14:52:21.875" v="1583" actId="27636"/>
          <ac:spMkLst>
            <pc:docMk/>
            <pc:sldMk cId="3165887712" sldId="260"/>
            <ac:spMk id="2" creationId="{0B64309B-C9E2-124A-B8D7-0CD954ADEEE5}"/>
          </ac:spMkLst>
        </pc:spChg>
        <pc:spChg chg="del">
          <ac:chgData name="Ellie Mae leonard (1908361)" userId="60ce569f-6093-4c90-b7f8-523e66526203" providerId="ADAL" clId="{4C9ADC54-A973-0E4C-9578-8BD6286F49CF}" dt="2021-04-23T14:41:39.308" v="1460" actId="478"/>
          <ac:spMkLst>
            <pc:docMk/>
            <pc:sldMk cId="3165887712" sldId="260"/>
            <ac:spMk id="3" creationId="{24FCEFDC-6B5C-9F4C-83E9-7036B95CBA4C}"/>
          </ac:spMkLst>
        </pc:spChg>
        <pc:spChg chg="add mod">
          <ac:chgData name="Ellie Mae leonard (1908361)" userId="60ce569f-6093-4c90-b7f8-523e66526203" providerId="ADAL" clId="{4C9ADC54-A973-0E4C-9578-8BD6286F49CF}" dt="2021-04-23T14:51:41.445" v="1546" actId="14100"/>
          <ac:spMkLst>
            <pc:docMk/>
            <pc:sldMk cId="3165887712" sldId="260"/>
            <ac:spMk id="4" creationId="{22A7EC62-9F9D-9243-B199-882BC5C2B0CF}"/>
          </ac:spMkLst>
        </pc:spChg>
        <pc:spChg chg="add mod">
          <ac:chgData name="Ellie Mae leonard (1908361)" userId="60ce569f-6093-4c90-b7f8-523e66526203" providerId="ADAL" clId="{4C9ADC54-A973-0E4C-9578-8BD6286F49CF}" dt="2021-04-23T14:51:51.298" v="1549" actId="1076"/>
          <ac:spMkLst>
            <pc:docMk/>
            <pc:sldMk cId="3165887712" sldId="260"/>
            <ac:spMk id="6" creationId="{0E4C24AF-D6F2-054A-A818-81B0C1E83B4D}"/>
          </ac:spMkLst>
        </pc:spChg>
        <pc:picChg chg="add del mod">
          <ac:chgData name="Ellie Mae leonard (1908361)" userId="60ce569f-6093-4c90-b7f8-523e66526203" providerId="ADAL" clId="{4C9ADC54-A973-0E4C-9578-8BD6286F49CF}" dt="2021-04-23T14:46:30.107" v="1468" actId="478"/>
          <ac:picMkLst>
            <pc:docMk/>
            <pc:sldMk cId="3165887712" sldId="260"/>
            <ac:picMk id="5" creationId="{CE76B53B-038E-2445-BCCF-1EF5D8F54E6E}"/>
          </ac:picMkLst>
        </pc:picChg>
        <pc:picChg chg="add mod modCrop">
          <ac:chgData name="Ellie Mae leonard (1908361)" userId="60ce569f-6093-4c90-b7f8-523e66526203" providerId="ADAL" clId="{4C9ADC54-A973-0E4C-9578-8BD6286F49CF}" dt="2021-04-23T14:51:47.749" v="1548" actId="1076"/>
          <ac:picMkLst>
            <pc:docMk/>
            <pc:sldMk cId="3165887712" sldId="260"/>
            <ac:picMk id="7" creationId="{6BC0919D-9E8B-1148-9FA2-1F2252736323}"/>
          </ac:picMkLst>
        </pc:picChg>
        <pc:picChg chg="add mod">
          <ac:chgData name="Ellie Mae leonard (1908361)" userId="60ce569f-6093-4c90-b7f8-523e66526203" providerId="ADAL" clId="{4C9ADC54-A973-0E4C-9578-8BD6286F49CF}" dt="2021-04-23T16:44:17.108" v="1849" actId="1076"/>
          <ac:picMkLst>
            <pc:docMk/>
            <pc:sldMk cId="3165887712" sldId="260"/>
            <ac:picMk id="8" creationId="{8DE14DE3-4758-A34A-8844-ABC4587D53CC}"/>
          </ac:picMkLst>
        </pc:picChg>
        <pc:picChg chg="add del mod">
          <ac:chgData name="Ellie Mae leonard (1908361)" userId="60ce569f-6093-4c90-b7f8-523e66526203" providerId="ADAL" clId="{4C9ADC54-A973-0E4C-9578-8BD6286F49CF}" dt="2021-04-23T16:46:25.771" v="1851" actId="478"/>
          <ac:picMkLst>
            <pc:docMk/>
            <pc:sldMk cId="3165887712" sldId="260"/>
            <ac:picMk id="9" creationId="{CC12CC9C-6EAE-5345-825F-6389A3359A63}"/>
          </ac:picMkLst>
        </pc:picChg>
        <pc:picChg chg="add mod">
          <ac:chgData name="Ellie Mae leonard (1908361)" userId="60ce569f-6093-4c90-b7f8-523e66526203" providerId="ADAL" clId="{4C9ADC54-A973-0E4C-9578-8BD6286F49CF}" dt="2021-04-23T16:48:18.478" v="1853" actId="1076"/>
          <ac:picMkLst>
            <pc:docMk/>
            <pc:sldMk cId="3165887712" sldId="260"/>
            <ac:picMk id="10" creationId="{E3291B23-409E-414C-8C9B-2EFA43D960C5}"/>
          </ac:picMkLst>
        </pc:picChg>
      </pc:sldChg>
      <pc:sldChg chg="addSp delSp modSp add mod setBg modAnim">
        <pc:chgData name="Ellie Mae leonard (1908361)" userId="60ce569f-6093-4c90-b7f8-523e66526203" providerId="ADAL" clId="{4C9ADC54-A973-0E4C-9578-8BD6286F49CF}" dt="2021-04-23T12:44:07.914" v="1378" actId="1076"/>
        <pc:sldMkLst>
          <pc:docMk/>
          <pc:sldMk cId="2057876427" sldId="261"/>
        </pc:sldMkLst>
        <pc:spChg chg="mod">
          <ac:chgData name="Ellie Mae leonard (1908361)" userId="60ce569f-6093-4c90-b7f8-523e66526203" providerId="ADAL" clId="{4C9ADC54-A973-0E4C-9578-8BD6286F49CF}" dt="2021-04-23T11:17:32.380" v="1309" actId="1076"/>
          <ac:spMkLst>
            <pc:docMk/>
            <pc:sldMk cId="2057876427" sldId="261"/>
            <ac:spMk id="2" creationId="{296057AC-42F5-5F43-921C-E05E28579FD5}"/>
          </ac:spMkLst>
        </pc:spChg>
        <pc:spChg chg="add mod">
          <ac:chgData name="Ellie Mae leonard (1908361)" userId="60ce569f-6093-4c90-b7f8-523e66526203" providerId="ADAL" clId="{4C9ADC54-A973-0E4C-9578-8BD6286F49CF}" dt="2021-04-23T11:18:59.207" v="1361" actId="1076"/>
          <ac:spMkLst>
            <pc:docMk/>
            <pc:sldMk cId="2057876427" sldId="261"/>
            <ac:spMk id="3" creationId="{13D0FFEF-ADA6-2940-A102-CC584E2CC7CD}"/>
          </ac:spMkLst>
        </pc:spChg>
        <pc:spChg chg="del">
          <ac:chgData name="Ellie Mae leonard (1908361)" userId="60ce569f-6093-4c90-b7f8-523e66526203" providerId="ADAL" clId="{4C9ADC54-A973-0E4C-9578-8BD6286F49CF}" dt="2021-04-22T22:39:15.985" v="454"/>
          <ac:spMkLst>
            <pc:docMk/>
            <pc:sldMk cId="2057876427" sldId="261"/>
            <ac:spMk id="3" creationId="{169EEB8C-E6D8-6348-B7FF-DD53F6326262}"/>
          </ac:spMkLst>
        </pc:spChg>
        <pc:spChg chg="add del mod">
          <ac:chgData name="Ellie Mae leonard (1908361)" userId="60ce569f-6093-4c90-b7f8-523e66526203" providerId="ADAL" clId="{4C9ADC54-A973-0E4C-9578-8BD6286F49CF}" dt="2021-04-22T22:42:39.477" v="461" actId="26606"/>
          <ac:spMkLst>
            <pc:docMk/>
            <pc:sldMk cId="2057876427" sldId="261"/>
            <ac:spMk id="7" creationId="{C50D242C-2AD5-FF42-9BCC-21580762C14D}"/>
          </ac:spMkLst>
        </pc:spChg>
        <pc:spChg chg="add del mod">
          <ac:chgData name="Ellie Mae leonard (1908361)" userId="60ce569f-6093-4c90-b7f8-523e66526203" providerId="ADAL" clId="{4C9ADC54-A973-0E4C-9578-8BD6286F49CF}" dt="2021-04-22T22:56:59.532" v="492" actId="26606"/>
          <ac:spMkLst>
            <pc:docMk/>
            <pc:sldMk cId="2057876427" sldId="261"/>
            <ac:spMk id="8" creationId="{179D3965-6184-3B43-B4D4-D9CA79A2D4EB}"/>
          </ac:spMkLst>
        </pc:spChg>
        <pc:spChg chg="add del">
          <ac:chgData name="Ellie Mae leonard (1908361)" userId="60ce569f-6093-4c90-b7f8-523e66526203" providerId="ADAL" clId="{4C9ADC54-A973-0E4C-9578-8BD6286F49CF}" dt="2021-04-22T22:42:39.477" v="461" actId="26606"/>
          <ac:spMkLst>
            <pc:docMk/>
            <pc:sldMk cId="2057876427" sldId="261"/>
            <ac:spMk id="11" creationId="{158B3569-73B2-4D05-8E95-886A6EE17F1F}"/>
          </ac:spMkLst>
        </pc:spChg>
        <pc:spChg chg="add mod">
          <ac:chgData name="Ellie Mae leonard (1908361)" userId="60ce569f-6093-4c90-b7f8-523e66526203" providerId="ADAL" clId="{4C9ADC54-A973-0E4C-9578-8BD6286F49CF}" dt="2021-04-22T22:59:59.336" v="539" actId="1076"/>
          <ac:spMkLst>
            <pc:docMk/>
            <pc:sldMk cId="2057876427" sldId="261"/>
            <ac:spMk id="12" creationId="{296A2C1B-C46C-5345-8493-1A87CD132017}"/>
          </ac:spMkLst>
        </pc:spChg>
        <pc:spChg chg="add del">
          <ac:chgData name="Ellie Mae leonard (1908361)" userId="60ce569f-6093-4c90-b7f8-523e66526203" providerId="ADAL" clId="{4C9ADC54-A973-0E4C-9578-8BD6286F49CF}" dt="2021-04-22T22:42:39.477" v="461" actId="26606"/>
          <ac:spMkLst>
            <pc:docMk/>
            <pc:sldMk cId="2057876427" sldId="261"/>
            <ac:spMk id="13" creationId="{B71758F4-3F46-45DA-8AC5-4E508DA080BA}"/>
          </ac:spMkLst>
        </pc:spChg>
        <pc:spChg chg="add del">
          <ac:chgData name="Ellie Mae leonard (1908361)" userId="60ce569f-6093-4c90-b7f8-523e66526203" providerId="ADAL" clId="{4C9ADC54-A973-0E4C-9578-8BD6286F49CF}" dt="2021-04-22T22:42:39.477" v="461" actId="26606"/>
          <ac:spMkLst>
            <pc:docMk/>
            <pc:sldMk cId="2057876427" sldId="261"/>
            <ac:spMk id="15" creationId="{8550FED7-7C32-42BB-98DB-30272A6331A9}"/>
          </ac:spMkLst>
        </pc:spChg>
        <pc:spChg chg="add del">
          <ac:chgData name="Ellie Mae leonard (1908361)" userId="60ce569f-6093-4c90-b7f8-523e66526203" providerId="ADAL" clId="{4C9ADC54-A973-0E4C-9578-8BD6286F49CF}" dt="2021-04-22T22:56:59.532" v="492" actId="26606"/>
          <ac:spMkLst>
            <pc:docMk/>
            <pc:sldMk cId="2057876427" sldId="261"/>
            <ac:spMk id="24" creationId="{CE3C5560-7A9C-489F-9148-18C5E1D0F0B2}"/>
          </ac:spMkLst>
        </pc:spChg>
        <pc:spChg chg="add del">
          <ac:chgData name="Ellie Mae leonard (1908361)" userId="60ce569f-6093-4c90-b7f8-523e66526203" providerId="ADAL" clId="{4C9ADC54-A973-0E4C-9578-8BD6286F49CF}" dt="2021-04-22T22:56:59.532" v="492" actId="26606"/>
          <ac:spMkLst>
            <pc:docMk/>
            <pc:sldMk cId="2057876427" sldId="261"/>
            <ac:spMk id="26" creationId="{C5CB530E-515E-412C-9DF1-5F8FFBD6F383}"/>
          </ac:spMkLst>
        </pc:spChg>
        <pc:spChg chg="add del">
          <ac:chgData name="Ellie Mae leonard (1908361)" userId="60ce569f-6093-4c90-b7f8-523e66526203" providerId="ADAL" clId="{4C9ADC54-A973-0E4C-9578-8BD6286F49CF}" dt="2021-04-22T22:56:59.532" v="492" actId="26606"/>
          <ac:spMkLst>
            <pc:docMk/>
            <pc:sldMk cId="2057876427" sldId="261"/>
            <ac:spMk id="28" creationId="{712D4376-A578-4FF1-94FC-245E7A6A489F}"/>
          </ac:spMkLst>
        </pc:spChg>
        <pc:spChg chg="add del">
          <ac:chgData name="Ellie Mae leonard (1908361)" userId="60ce569f-6093-4c90-b7f8-523e66526203" providerId="ADAL" clId="{4C9ADC54-A973-0E4C-9578-8BD6286F49CF}" dt="2021-04-22T22:56:59.532" v="492" actId="26606"/>
          <ac:spMkLst>
            <pc:docMk/>
            <pc:sldMk cId="2057876427" sldId="261"/>
            <ac:spMk id="30" creationId="{AEA7509D-F04F-40CB-A0B3-EEF16499CC9F}"/>
          </ac:spMkLst>
        </pc:spChg>
        <pc:spChg chg="add del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43" creationId="{2FD33B50-DCFC-4FC8-86E6-220C10042223}"/>
          </ac:spMkLst>
        </pc:spChg>
        <pc:spChg chg="add del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45" creationId="{B0C822EA-49C6-4B57-89F4-2F6A54365C59}"/>
          </ac:spMkLst>
        </pc:spChg>
        <pc:spChg chg="add del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47" creationId="{6CB927A4-E432-4310-9CD5-E89FF5063179}"/>
          </ac:spMkLst>
        </pc:spChg>
        <pc:spChg chg="add del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49" creationId="{E3020543-B24B-4EC4-8FFC-8DD88EEA91A8}"/>
          </ac:spMkLst>
        </pc:spChg>
        <pc:spChg chg="add del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51" creationId="{1453BF6C-B012-48B7-B4E8-6D7AC7C27D02}"/>
          </ac:spMkLst>
        </pc:spChg>
        <pc:spChg chg="add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60" creationId="{CE3C5560-7A9C-489F-9148-18C5E1D0F0B2}"/>
          </ac:spMkLst>
        </pc:spChg>
        <pc:spChg chg="add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62" creationId="{C5CB530E-515E-412C-9DF1-5F8FFBD6F383}"/>
          </ac:spMkLst>
        </pc:spChg>
        <pc:spChg chg="add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64" creationId="{712D4376-A578-4FF1-94FC-245E7A6A489F}"/>
          </ac:spMkLst>
        </pc:spChg>
        <pc:spChg chg="add">
          <ac:chgData name="Ellie Mae leonard (1908361)" userId="60ce569f-6093-4c90-b7f8-523e66526203" providerId="ADAL" clId="{4C9ADC54-A973-0E4C-9578-8BD6286F49CF}" dt="2021-04-22T22:57:06.346" v="494" actId="26606"/>
          <ac:spMkLst>
            <pc:docMk/>
            <pc:sldMk cId="2057876427" sldId="261"/>
            <ac:spMk id="66" creationId="{AEA7509D-F04F-40CB-A0B3-EEF16499CC9F}"/>
          </ac:spMkLst>
        </pc:spChg>
        <pc:picChg chg="add del mod">
          <ac:chgData name="Ellie Mae leonard (1908361)" userId="60ce569f-6093-4c90-b7f8-523e66526203" providerId="ADAL" clId="{4C9ADC54-A973-0E4C-9578-8BD6286F49CF}" dt="2021-04-22T22:42:29.063" v="460" actId="478"/>
          <ac:picMkLst>
            <pc:docMk/>
            <pc:sldMk cId="2057876427" sldId="261"/>
            <ac:picMk id="4" creationId="{3F6AD364-BF9F-BA45-823C-2A800DBE93D8}"/>
          </ac:picMkLst>
        </pc:picChg>
        <pc:picChg chg="add mod">
          <ac:chgData name="Ellie Mae leonard (1908361)" userId="60ce569f-6093-4c90-b7f8-523e66526203" providerId="ADAL" clId="{4C9ADC54-A973-0E4C-9578-8BD6286F49CF}" dt="2021-04-23T12:44:05.254" v="1377" actId="1076"/>
          <ac:picMkLst>
            <pc:docMk/>
            <pc:sldMk cId="2057876427" sldId="261"/>
            <ac:picMk id="4" creationId="{6CC2F6C0-9FDE-1B4D-95AB-C37E449EFD9A}"/>
          </ac:picMkLst>
        </pc:picChg>
        <pc:picChg chg="add del mod modCrop">
          <ac:chgData name="Ellie Mae leonard (1908361)" userId="60ce569f-6093-4c90-b7f8-523e66526203" providerId="ADAL" clId="{4C9ADC54-A973-0E4C-9578-8BD6286F49CF}" dt="2021-04-22T22:56:47.467" v="489" actId="478"/>
          <ac:picMkLst>
            <pc:docMk/>
            <pc:sldMk cId="2057876427" sldId="261"/>
            <ac:picMk id="5" creationId="{98A19133-0797-5641-B872-70A7B58EFF2A}"/>
          </ac:picMkLst>
        </pc:picChg>
        <pc:picChg chg="add mod">
          <ac:chgData name="Ellie Mae leonard (1908361)" userId="60ce569f-6093-4c90-b7f8-523e66526203" providerId="ADAL" clId="{4C9ADC54-A973-0E4C-9578-8BD6286F49CF}" dt="2021-04-23T12:44:07.914" v="1378" actId="1076"/>
          <ac:picMkLst>
            <pc:docMk/>
            <pc:sldMk cId="2057876427" sldId="261"/>
            <ac:picMk id="5" creationId="{B008AF92-8006-7640-BFE2-A710206A9A90}"/>
          </ac:picMkLst>
        </pc:picChg>
        <pc:picChg chg="add mod ord">
          <ac:chgData name="Ellie Mae leonard (1908361)" userId="60ce569f-6093-4c90-b7f8-523e66526203" providerId="ADAL" clId="{4C9ADC54-A973-0E4C-9578-8BD6286F49CF}" dt="2021-04-22T22:59:55.859" v="538" actId="1076"/>
          <ac:picMkLst>
            <pc:docMk/>
            <pc:sldMk cId="2057876427" sldId="261"/>
            <ac:picMk id="14" creationId="{1E7653C3-2017-AA4A-82AD-853AD09818AB}"/>
          </ac:picMkLst>
        </pc:picChg>
        <pc:picChg chg="add del">
          <ac:chgData name="Ellie Mae leonard (1908361)" userId="60ce569f-6093-4c90-b7f8-523e66526203" providerId="ADAL" clId="{4C9ADC54-A973-0E4C-9578-8BD6286F49CF}" dt="2021-04-22T22:56:59.532" v="492" actId="26606"/>
          <ac:picMkLst>
            <pc:docMk/>
            <pc:sldMk cId="2057876427" sldId="261"/>
            <ac:picMk id="34" creationId="{508BEF50-7B1E-49A4-BC19-5F4F1D755E64}"/>
          </ac:picMkLst>
        </pc:picChg>
        <pc:picChg chg="add del">
          <ac:chgData name="Ellie Mae leonard (1908361)" userId="60ce569f-6093-4c90-b7f8-523e66526203" providerId="ADAL" clId="{4C9ADC54-A973-0E4C-9578-8BD6286F49CF}" dt="2021-04-22T22:56:59.532" v="492" actId="26606"/>
          <ac:picMkLst>
            <pc:docMk/>
            <pc:sldMk cId="2057876427" sldId="261"/>
            <ac:picMk id="36" creationId="{3FBAD350-5664-4811-A208-657FB882D350}"/>
          </ac:picMkLst>
        </pc:picChg>
        <pc:picChg chg="add del">
          <ac:chgData name="Ellie Mae leonard (1908361)" userId="60ce569f-6093-4c90-b7f8-523e66526203" providerId="ADAL" clId="{4C9ADC54-A973-0E4C-9578-8BD6286F49CF}" dt="2021-04-22T22:56:59.532" v="492" actId="26606"/>
          <ac:picMkLst>
            <pc:docMk/>
            <pc:sldMk cId="2057876427" sldId="261"/>
            <ac:picMk id="38" creationId="{C39ADB8F-D187-49D7-BDCF-C1B6DC727068}"/>
          </ac:picMkLst>
        </pc:picChg>
        <pc:picChg chg="add">
          <ac:chgData name="Ellie Mae leonard (1908361)" userId="60ce569f-6093-4c90-b7f8-523e66526203" providerId="ADAL" clId="{4C9ADC54-A973-0E4C-9578-8BD6286F49CF}" dt="2021-04-22T22:57:06.346" v="494" actId="26606"/>
          <ac:picMkLst>
            <pc:docMk/>
            <pc:sldMk cId="2057876427" sldId="261"/>
            <ac:picMk id="70" creationId="{508BEF50-7B1E-49A4-BC19-5F4F1D755E64}"/>
          </ac:picMkLst>
        </pc:picChg>
        <pc:picChg chg="add">
          <ac:chgData name="Ellie Mae leonard (1908361)" userId="60ce569f-6093-4c90-b7f8-523e66526203" providerId="ADAL" clId="{4C9ADC54-A973-0E4C-9578-8BD6286F49CF}" dt="2021-04-22T22:57:06.346" v="494" actId="26606"/>
          <ac:picMkLst>
            <pc:docMk/>
            <pc:sldMk cId="2057876427" sldId="261"/>
            <ac:picMk id="72" creationId="{3FBAD350-5664-4811-A208-657FB882D350}"/>
          </ac:picMkLst>
        </pc:picChg>
        <pc:picChg chg="add">
          <ac:chgData name="Ellie Mae leonard (1908361)" userId="60ce569f-6093-4c90-b7f8-523e66526203" providerId="ADAL" clId="{4C9ADC54-A973-0E4C-9578-8BD6286F49CF}" dt="2021-04-22T22:57:06.346" v="494" actId="26606"/>
          <ac:picMkLst>
            <pc:docMk/>
            <pc:sldMk cId="2057876427" sldId="261"/>
            <ac:picMk id="74" creationId="{C39ADB8F-D187-49D7-BDCF-C1B6DC727068}"/>
          </ac:picMkLst>
        </pc:picChg>
        <pc:cxnChg chg="add del">
          <ac:chgData name="Ellie Mae leonard (1908361)" userId="60ce569f-6093-4c90-b7f8-523e66526203" providerId="ADAL" clId="{4C9ADC54-A973-0E4C-9578-8BD6286F49CF}" dt="2021-04-22T22:42:39.477" v="461" actId="26606"/>
          <ac:cxnSpMkLst>
            <pc:docMk/>
            <pc:sldMk cId="2057876427" sldId="261"/>
            <ac:cxnSpMk id="9" creationId="{D1B787A8-0D67-4B7E-9B48-86BD906AB6B5}"/>
          </ac:cxnSpMkLst>
        </pc:cxnChg>
        <pc:cxnChg chg="add del">
          <ac:chgData name="Ellie Mae leonard (1908361)" userId="60ce569f-6093-4c90-b7f8-523e66526203" providerId="ADAL" clId="{4C9ADC54-A973-0E4C-9578-8BD6286F49CF}" dt="2021-04-22T22:42:39.477" v="461" actId="26606"/>
          <ac:cxnSpMkLst>
            <pc:docMk/>
            <pc:sldMk cId="2057876427" sldId="261"/>
            <ac:cxnSpMk id="17" creationId="{56020367-4FD5-4596-8E10-C5F095CD8DBF}"/>
          </ac:cxnSpMkLst>
        </pc:cxnChg>
        <pc:cxnChg chg="add del">
          <ac:chgData name="Ellie Mae leonard (1908361)" userId="60ce569f-6093-4c90-b7f8-523e66526203" providerId="ADAL" clId="{4C9ADC54-A973-0E4C-9578-8BD6286F49CF}" dt="2021-04-22T22:56:59.532" v="492" actId="26606"/>
          <ac:cxnSpMkLst>
            <pc:docMk/>
            <pc:sldMk cId="2057876427" sldId="261"/>
            <ac:cxnSpMk id="22" creationId="{D1B787A8-0D67-4B7E-9B48-86BD906AB6B5}"/>
          </ac:cxnSpMkLst>
        </pc:cxnChg>
        <pc:cxnChg chg="add del">
          <ac:chgData name="Ellie Mae leonard (1908361)" userId="60ce569f-6093-4c90-b7f8-523e66526203" providerId="ADAL" clId="{4C9ADC54-A973-0E4C-9578-8BD6286F49CF}" dt="2021-04-22T22:56:59.532" v="492" actId="26606"/>
          <ac:cxnSpMkLst>
            <pc:docMk/>
            <pc:sldMk cId="2057876427" sldId="261"/>
            <ac:cxnSpMk id="32" creationId="{56020367-4FD5-4596-8E10-C5F095CD8DBF}"/>
          </ac:cxnSpMkLst>
        </pc:cxnChg>
        <pc:cxnChg chg="add del">
          <ac:chgData name="Ellie Mae leonard (1908361)" userId="60ce569f-6093-4c90-b7f8-523e66526203" providerId="ADAL" clId="{4C9ADC54-A973-0E4C-9578-8BD6286F49CF}" dt="2021-04-22T22:57:06.346" v="494" actId="26606"/>
          <ac:cxnSpMkLst>
            <pc:docMk/>
            <pc:sldMk cId="2057876427" sldId="261"/>
            <ac:cxnSpMk id="53" creationId="{C27ECE09-20A7-4AE8-973B-F66776C1113E}"/>
          </ac:cxnSpMkLst>
        </pc:cxnChg>
        <pc:cxnChg chg="add">
          <ac:chgData name="Ellie Mae leonard (1908361)" userId="60ce569f-6093-4c90-b7f8-523e66526203" providerId="ADAL" clId="{4C9ADC54-A973-0E4C-9578-8BD6286F49CF}" dt="2021-04-22T22:57:06.346" v="494" actId="26606"/>
          <ac:cxnSpMkLst>
            <pc:docMk/>
            <pc:sldMk cId="2057876427" sldId="261"/>
            <ac:cxnSpMk id="58" creationId="{D1B787A8-0D67-4B7E-9B48-86BD906AB6B5}"/>
          </ac:cxnSpMkLst>
        </pc:cxnChg>
        <pc:cxnChg chg="add">
          <ac:chgData name="Ellie Mae leonard (1908361)" userId="60ce569f-6093-4c90-b7f8-523e66526203" providerId="ADAL" clId="{4C9ADC54-A973-0E4C-9578-8BD6286F49CF}" dt="2021-04-22T22:57:06.346" v="494" actId="26606"/>
          <ac:cxnSpMkLst>
            <pc:docMk/>
            <pc:sldMk cId="2057876427" sldId="261"/>
            <ac:cxnSpMk id="68" creationId="{56020367-4FD5-4596-8E10-C5F095CD8DBF}"/>
          </ac:cxnSpMkLst>
        </pc:cxnChg>
      </pc:sldChg>
      <pc:sldChg chg="addSp delSp modSp add mod setBg modAnim">
        <pc:chgData name="Ellie Mae leonard (1908361)" userId="60ce569f-6093-4c90-b7f8-523e66526203" providerId="ADAL" clId="{4C9ADC54-A973-0E4C-9578-8BD6286F49CF}" dt="2021-04-23T18:03:23.900" v="1932" actId="1076"/>
        <pc:sldMkLst>
          <pc:docMk/>
          <pc:sldMk cId="24417834" sldId="262"/>
        </pc:sldMkLst>
        <pc:spChg chg="mod">
          <ac:chgData name="Ellie Mae leonard (1908361)" userId="60ce569f-6093-4c90-b7f8-523e66526203" providerId="ADAL" clId="{4C9ADC54-A973-0E4C-9578-8BD6286F49CF}" dt="2021-04-23T18:00:32.027" v="1859" actId="1076"/>
          <ac:spMkLst>
            <pc:docMk/>
            <pc:sldMk cId="24417834" sldId="262"/>
            <ac:spMk id="2" creationId="{F8D18976-BE6B-1440-B322-C48AAD474643}"/>
          </ac:spMkLst>
        </pc:spChg>
        <pc:spChg chg="del mod ord">
          <ac:chgData name="Ellie Mae leonard (1908361)" userId="60ce569f-6093-4c90-b7f8-523e66526203" providerId="ADAL" clId="{4C9ADC54-A973-0E4C-9578-8BD6286F49CF}" dt="2021-04-23T18:00:17.629" v="1856" actId="478"/>
          <ac:spMkLst>
            <pc:docMk/>
            <pc:sldMk cId="24417834" sldId="262"/>
            <ac:spMk id="3" creationId="{AD1B1721-6132-A24F-9990-209A945316D2}"/>
          </ac:spMkLst>
        </pc:spChg>
        <pc:spChg chg="add del mod">
          <ac:chgData name="Ellie Mae leonard (1908361)" userId="60ce569f-6093-4c90-b7f8-523e66526203" providerId="ADAL" clId="{4C9ADC54-A973-0E4C-9578-8BD6286F49CF}" dt="2021-04-23T18:00:21.096" v="1857" actId="478"/>
          <ac:spMkLst>
            <pc:docMk/>
            <pc:sldMk cId="24417834" sldId="262"/>
            <ac:spMk id="7" creationId="{638A1C50-9B84-4A46-9EF7-684F6C701872}"/>
          </ac:spMkLst>
        </pc:spChg>
        <pc:spChg chg="add mod">
          <ac:chgData name="Ellie Mae leonard (1908361)" userId="60ce569f-6093-4c90-b7f8-523e66526203" providerId="ADAL" clId="{4C9ADC54-A973-0E4C-9578-8BD6286F49CF}" dt="2021-04-23T18:03:12.188" v="1929" actId="1076"/>
          <ac:spMkLst>
            <pc:docMk/>
            <pc:sldMk cId="24417834" sldId="262"/>
            <ac:spMk id="8" creationId="{F4F194FD-52F9-6A49-ACC9-E652C65B1BDE}"/>
          </ac:spMkLst>
        </pc:spChg>
        <pc:spChg chg="add del">
          <ac:chgData name="Ellie Mae leonard (1908361)" userId="60ce569f-6093-4c90-b7f8-523e66526203" providerId="ADAL" clId="{4C9ADC54-A973-0E4C-9578-8BD6286F49CF}" dt="2021-04-23T15:13:45.334" v="1781" actId="26606"/>
          <ac:spMkLst>
            <pc:docMk/>
            <pc:sldMk cId="24417834" sldId="262"/>
            <ac:spMk id="9" creationId="{327D73B4-9F5C-4A64-A179-51B9500CB8B5}"/>
          </ac:spMkLst>
        </pc:spChg>
        <pc:spChg chg="add mod">
          <ac:chgData name="Ellie Mae leonard (1908361)" userId="60ce569f-6093-4c90-b7f8-523e66526203" providerId="ADAL" clId="{4C9ADC54-A973-0E4C-9578-8BD6286F49CF}" dt="2021-04-23T18:03:23.900" v="1932" actId="1076"/>
          <ac:spMkLst>
            <pc:docMk/>
            <pc:sldMk cId="24417834" sldId="262"/>
            <ac:spMk id="10" creationId="{9FDD9E3F-A1DE-1F4B-AAC3-1C2F0AEFFF9D}"/>
          </ac:spMkLst>
        </pc:spChg>
        <pc:spChg chg="add del">
          <ac:chgData name="Ellie Mae leonard (1908361)" userId="60ce569f-6093-4c90-b7f8-523e66526203" providerId="ADAL" clId="{4C9ADC54-A973-0E4C-9578-8BD6286F49CF}" dt="2021-04-23T15:13:45.334" v="1781" actId="26606"/>
          <ac:spMkLst>
            <pc:docMk/>
            <pc:sldMk cId="24417834" sldId="262"/>
            <ac:spMk id="11" creationId="{C1F06963-6374-4B48-844F-071A9BAAAE02}"/>
          </ac:spMkLst>
        </pc:spChg>
        <pc:spChg chg="add mod">
          <ac:chgData name="Ellie Mae leonard (1908361)" userId="60ce569f-6093-4c90-b7f8-523e66526203" providerId="ADAL" clId="{4C9ADC54-A973-0E4C-9578-8BD6286F49CF}" dt="2021-04-23T18:02:59.787" v="1924" actId="1076"/>
          <ac:spMkLst>
            <pc:docMk/>
            <pc:sldMk cId="24417834" sldId="262"/>
            <ac:spMk id="12" creationId="{F4E83F4D-2BD8-964A-9EDF-FAE57A79F7D3}"/>
          </ac:spMkLst>
        </pc:spChg>
        <pc:spChg chg="add del">
          <ac:chgData name="Ellie Mae leonard (1908361)" userId="60ce569f-6093-4c90-b7f8-523e66526203" providerId="ADAL" clId="{4C9ADC54-A973-0E4C-9578-8BD6286F49CF}" dt="2021-04-23T15:13:45.334" v="1781" actId="26606"/>
          <ac:spMkLst>
            <pc:docMk/>
            <pc:sldMk cId="24417834" sldId="262"/>
            <ac:spMk id="13" creationId="{6CB927A4-E432-4310-9CD5-E89FF5063179}"/>
          </ac:spMkLst>
        </pc:spChg>
        <pc:spChg chg="add del">
          <ac:chgData name="Ellie Mae leonard (1908361)" userId="60ce569f-6093-4c90-b7f8-523e66526203" providerId="ADAL" clId="{4C9ADC54-A973-0E4C-9578-8BD6286F49CF}" dt="2021-04-23T15:13:45.334" v="1781" actId="26606"/>
          <ac:spMkLst>
            <pc:docMk/>
            <pc:sldMk cId="24417834" sldId="262"/>
            <ac:spMk id="15" creationId="{1453BF6C-B012-48B7-B4E8-6D7AC7C27D02}"/>
          </ac:spMkLst>
        </pc:spChg>
        <pc:spChg chg="add del">
          <ac:chgData name="Ellie Mae leonard (1908361)" userId="60ce569f-6093-4c90-b7f8-523e66526203" providerId="ADAL" clId="{4C9ADC54-A973-0E4C-9578-8BD6286F49CF}" dt="2021-04-23T15:13:45.334" v="1781" actId="26606"/>
          <ac:spMkLst>
            <pc:docMk/>
            <pc:sldMk cId="24417834" sldId="262"/>
            <ac:spMk id="17" creationId="{E3020543-B24B-4EC4-8FFC-8DD88EEA91A8}"/>
          </ac:spMkLst>
        </pc:spChg>
        <pc:spChg chg="add del">
          <ac:chgData name="Ellie Mae leonard (1908361)" userId="60ce569f-6093-4c90-b7f8-523e66526203" providerId="ADAL" clId="{4C9ADC54-A973-0E4C-9578-8BD6286F49CF}" dt="2021-04-23T15:13:45.313" v="1780" actId="26606"/>
          <ac:spMkLst>
            <pc:docMk/>
            <pc:sldMk cId="24417834" sldId="262"/>
            <ac:spMk id="24" creationId="{A2679492-7988-4050-9056-542444452411}"/>
          </ac:spMkLst>
        </pc:spChg>
        <pc:spChg chg="add del">
          <ac:chgData name="Ellie Mae leonard (1908361)" userId="60ce569f-6093-4c90-b7f8-523e66526203" providerId="ADAL" clId="{4C9ADC54-A973-0E4C-9578-8BD6286F49CF}" dt="2021-04-23T15:13:45.313" v="1780" actId="26606"/>
          <ac:spMkLst>
            <pc:docMk/>
            <pc:sldMk cId="24417834" sldId="262"/>
            <ac:spMk id="26" creationId="{B091B163-7D61-4891-ABCF-5C13D9C418D0}"/>
          </ac:spMkLst>
        </pc:spChg>
        <pc:spChg chg="add">
          <ac:chgData name="Ellie Mae leonard (1908361)" userId="60ce569f-6093-4c90-b7f8-523e66526203" providerId="ADAL" clId="{4C9ADC54-A973-0E4C-9578-8BD6286F49CF}" dt="2021-04-23T15:13:45.334" v="1781" actId="26606"/>
          <ac:spMkLst>
            <pc:docMk/>
            <pc:sldMk cId="24417834" sldId="262"/>
            <ac:spMk id="32" creationId="{8D61482F-F3C5-4D66-8C5D-C6BBE3E1275C}"/>
          </ac:spMkLst>
        </pc:spChg>
        <pc:spChg chg="add">
          <ac:chgData name="Ellie Mae leonard (1908361)" userId="60ce569f-6093-4c90-b7f8-523e66526203" providerId="ADAL" clId="{4C9ADC54-A973-0E4C-9578-8BD6286F49CF}" dt="2021-04-23T15:13:45.334" v="1781" actId="26606"/>
          <ac:spMkLst>
            <pc:docMk/>
            <pc:sldMk cId="24417834" sldId="262"/>
            <ac:spMk id="33" creationId="{158B3569-73B2-4D05-8E95-886A6EE17F1F}"/>
          </ac:spMkLst>
        </pc:spChg>
        <pc:spChg chg="add">
          <ac:chgData name="Ellie Mae leonard (1908361)" userId="60ce569f-6093-4c90-b7f8-523e66526203" providerId="ADAL" clId="{4C9ADC54-A973-0E4C-9578-8BD6286F49CF}" dt="2021-04-23T15:13:45.334" v="1781" actId="26606"/>
          <ac:spMkLst>
            <pc:docMk/>
            <pc:sldMk cId="24417834" sldId="262"/>
            <ac:spMk id="34" creationId="{B71758F4-3F46-45DA-8AC5-4E508DA080BA}"/>
          </ac:spMkLst>
        </pc:spChg>
        <pc:picChg chg="add mod ord">
          <ac:chgData name="Ellie Mae leonard (1908361)" userId="60ce569f-6093-4c90-b7f8-523e66526203" providerId="ADAL" clId="{4C9ADC54-A973-0E4C-9578-8BD6286F49CF}" dt="2021-04-23T18:01:13.038" v="1875" actId="1076"/>
          <ac:picMkLst>
            <pc:docMk/>
            <pc:sldMk cId="24417834" sldId="262"/>
            <ac:picMk id="4" creationId="{7DF552E5-FDFA-D643-982F-40BC8087C821}"/>
          </ac:picMkLst>
        </pc:picChg>
        <pc:picChg chg="add mod">
          <ac:chgData name="Ellie Mae leonard (1908361)" userId="60ce569f-6093-4c90-b7f8-523e66526203" providerId="ADAL" clId="{4C9ADC54-A973-0E4C-9578-8BD6286F49CF}" dt="2021-04-23T17:59:25.863" v="1855" actId="1076"/>
          <ac:picMkLst>
            <pc:docMk/>
            <pc:sldMk cId="24417834" sldId="262"/>
            <ac:picMk id="5" creationId="{8B68F661-54F4-604B-ACE9-21E2308C2A11}"/>
          </ac:picMkLst>
        </pc:picChg>
        <pc:cxnChg chg="add del">
          <ac:chgData name="Ellie Mae leonard (1908361)" userId="60ce569f-6093-4c90-b7f8-523e66526203" providerId="ADAL" clId="{4C9ADC54-A973-0E4C-9578-8BD6286F49CF}" dt="2021-04-23T15:13:45.334" v="1781" actId="26606"/>
          <ac:cxnSpMkLst>
            <pc:docMk/>
            <pc:sldMk cId="24417834" sldId="262"/>
            <ac:cxnSpMk id="19" creationId="{C49DA8F6-BCC1-4447-B54C-57856834B94B}"/>
          </ac:cxnSpMkLst>
        </pc:cxnChg>
        <pc:cxnChg chg="add del">
          <ac:chgData name="Ellie Mae leonard (1908361)" userId="60ce569f-6093-4c90-b7f8-523e66526203" providerId="ADAL" clId="{4C9ADC54-A973-0E4C-9578-8BD6286F49CF}" dt="2021-04-23T15:13:45.313" v="1780" actId="26606"/>
          <ac:cxnSpMkLst>
            <pc:docMk/>
            <pc:sldMk cId="24417834" sldId="262"/>
            <ac:cxnSpMk id="28" creationId="{C49DA8F6-BCC1-4447-B54C-57856834B94B}"/>
          </ac:cxnSpMkLst>
        </pc:cxnChg>
        <pc:cxnChg chg="add">
          <ac:chgData name="Ellie Mae leonard (1908361)" userId="60ce569f-6093-4c90-b7f8-523e66526203" providerId="ADAL" clId="{4C9ADC54-A973-0E4C-9578-8BD6286F49CF}" dt="2021-04-23T15:13:45.334" v="1781" actId="26606"/>
          <ac:cxnSpMkLst>
            <pc:docMk/>
            <pc:sldMk cId="24417834" sldId="262"/>
            <ac:cxnSpMk id="30" creationId="{56020367-4FD5-4596-8E10-C5F095CD8DBF}"/>
          </ac:cxnSpMkLst>
        </pc:cxnChg>
        <pc:cxnChg chg="add">
          <ac:chgData name="Ellie Mae leonard (1908361)" userId="60ce569f-6093-4c90-b7f8-523e66526203" providerId="ADAL" clId="{4C9ADC54-A973-0E4C-9578-8BD6286F49CF}" dt="2021-04-23T15:13:45.334" v="1781" actId="26606"/>
          <ac:cxnSpMkLst>
            <pc:docMk/>
            <pc:sldMk cId="24417834" sldId="262"/>
            <ac:cxnSpMk id="31" creationId="{D1B787A8-0D67-4B7E-9B48-86BD906AB6B5}"/>
          </ac:cxnSpMkLst>
        </pc:cxnChg>
      </pc:sldChg>
      <pc:sldChg chg="addSp delSp modSp add modAnim">
        <pc:chgData name="Ellie Mae leonard (1908361)" userId="60ce569f-6093-4c90-b7f8-523e66526203" providerId="ADAL" clId="{4C9ADC54-A973-0E4C-9578-8BD6286F49CF}" dt="2021-04-23T12:39:15.209" v="1373" actId="1076"/>
        <pc:sldMkLst>
          <pc:docMk/>
          <pc:sldMk cId="155672901" sldId="263"/>
        </pc:sldMkLst>
        <pc:spChg chg="mod">
          <ac:chgData name="Ellie Mae leonard (1908361)" userId="60ce569f-6093-4c90-b7f8-523e66526203" providerId="ADAL" clId="{4C9ADC54-A973-0E4C-9578-8BD6286F49CF}" dt="2021-04-23T12:34:56.475" v="1371" actId="1076"/>
          <ac:spMkLst>
            <pc:docMk/>
            <pc:sldMk cId="155672901" sldId="263"/>
            <ac:spMk id="2" creationId="{605AB068-3179-EC43-AAED-B0B1924A3DCB}"/>
          </ac:spMkLst>
        </pc:spChg>
        <pc:spChg chg="del">
          <ac:chgData name="Ellie Mae leonard (1908361)" userId="60ce569f-6093-4c90-b7f8-523e66526203" providerId="ADAL" clId="{4C9ADC54-A973-0E4C-9578-8BD6286F49CF}" dt="2021-04-23T00:54:48.952" v="827"/>
          <ac:spMkLst>
            <pc:docMk/>
            <pc:sldMk cId="155672901" sldId="263"/>
            <ac:spMk id="3" creationId="{5FDD54FA-459A-5548-BF6B-1BD43FA36CCA}"/>
          </ac:spMkLst>
        </pc:spChg>
        <pc:spChg chg="add del mod">
          <ac:chgData name="Ellie Mae leonard (1908361)" userId="60ce569f-6093-4c90-b7f8-523e66526203" providerId="ADAL" clId="{4C9ADC54-A973-0E4C-9578-8BD6286F49CF}" dt="2021-04-23T00:58:22.085" v="884"/>
          <ac:spMkLst>
            <pc:docMk/>
            <pc:sldMk cId="155672901" sldId="263"/>
            <ac:spMk id="6" creationId="{D2DE2C01-104E-1243-A833-8B07596CE9E8}"/>
          </ac:spMkLst>
        </pc:spChg>
        <pc:spChg chg="add del mod">
          <ac:chgData name="Ellie Mae leonard (1908361)" userId="60ce569f-6093-4c90-b7f8-523e66526203" providerId="ADAL" clId="{4C9ADC54-A973-0E4C-9578-8BD6286F49CF}" dt="2021-04-23T00:58:53.979" v="886"/>
          <ac:spMkLst>
            <pc:docMk/>
            <pc:sldMk cId="155672901" sldId="263"/>
            <ac:spMk id="9" creationId="{5B156A3E-40E0-224E-87E8-95E0BA2A843B}"/>
          </ac:spMkLst>
        </pc:spChg>
        <pc:spChg chg="add mod">
          <ac:chgData name="Ellie Mae leonard (1908361)" userId="60ce569f-6093-4c90-b7f8-523e66526203" providerId="ADAL" clId="{4C9ADC54-A973-0E4C-9578-8BD6286F49CF}" dt="2021-04-23T01:00:52.813" v="925" actId="1076"/>
          <ac:spMkLst>
            <pc:docMk/>
            <pc:sldMk cId="155672901" sldId="263"/>
            <ac:spMk id="11" creationId="{B138620D-B373-2C46-A9C2-A3AF3F06AC59}"/>
          </ac:spMkLst>
        </pc:spChg>
        <pc:picChg chg="add mod">
          <ac:chgData name="Ellie Mae leonard (1908361)" userId="60ce569f-6093-4c90-b7f8-523e66526203" providerId="ADAL" clId="{4C9ADC54-A973-0E4C-9578-8BD6286F49CF}" dt="2021-04-23T12:39:15.209" v="1373" actId="1076"/>
          <ac:picMkLst>
            <pc:docMk/>
            <pc:sldMk cId="155672901" sldId="263"/>
            <ac:picMk id="3" creationId="{472E28BC-7C21-F042-9EB1-B9BE21502170}"/>
          </ac:picMkLst>
        </pc:picChg>
        <pc:picChg chg="add del mod">
          <ac:chgData name="Ellie Mae leonard (1908361)" userId="60ce569f-6093-4c90-b7f8-523e66526203" providerId="ADAL" clId="{4C9ADC54-A973-0E4C-9578-8BD6286F49CF}" dt="2021-04-23T00:58:18.715" v="883" actId="478"/>
          <ac:picMkLst>
            <pc:docMk/>
            <pc:sldMk cId="155672901" sldId="263"/>
            <ac:picMk id="4" creationId="{FCCC12EC-37C3-4345-8B6C-E6B12642315C}"/>
          </ac:picMkLst>
        </pc:picChg>
        <pc:picChg chg="add del mod">
          <ac:chgData name="Ellie Mae leonard (1908361)" userId="60ce569f-6093-4c90-b7f8-523e66526203" providerId="ADAL" clId="{4C9ADC54-A973-0E4C-9578-8BD6286F49CF}" dt="2021-04-23T00:58:24.522" v="885" actId="478"/>
          <ac:picMkLst>
            <pc:docMk/>
            <pc:sldMk cId="155672901" sldId="263"/>
            <ac:picMk id="7" creationId="{13A30174-AFEC-4E4B-AEDE-CD76B4174954}"/>
          </ac:picMkLst>
        </pc:picChg>
        <pc:picChg chg="add mod modCrop">
          <ac:chgData name="Ellie Mae leonard (1908361)" userId="60ce569f-6093-4c90-b7f8-523e66526203" providerId="ADAL" clId="{4C9ADC54-A973-0E4C-9578-8BD6286F49CF}" dt="2021-04-23T01:00:03.242" v="902" actId="1076"/>
          <ac:picMkLst>
            <pc:docMk/>
            <pc:sldMk cId="155672901" sldId="263"/>
            <ac:picMk id="10" creationId="{795B3DBA-1BAB-BD46-AA15-2AF8285AD1B7}"/>
          </ac:picMkLst>
        </pc:picChg>
      </pc:sldChg>
      <pc:sldChg chg="addSp delSp modSp add modAnim">
        <pc:chgData name="Ellie Mae leonard (1908361)" userId="60ce569f-6093-4c90-b7f8-523e66526203" providerId="ADAL" clId="{4C9ADC54-A973-0E4C-9578-8BD6286F49CF}" dt="2021-04-23T14:23:09.937" v="1384" actId="1076"/>
        <pc:sldMkLst>
          <pc:docMk/>
          <pc:sldMk cId="3708802609" sldId="264"/>
        </pc:sldMkLst>
        <pc:spChg chg="del mod">
          <ac:chgData name="Ellie Mae leonard (1908361)" userId="60ce569f-6093-4c90-b7f8-523e66526203" providerId="ADAL" clId="{4C9ADC54-A973-0E4C-9578-8BD6286F49CF}" dt="2021-04-23T02:02:46.516" v="1217" actId="478"/>
          <ac:spMkLst>
            <pc:docMk/>
            <pc:sldMk cId="3708802609" sldId="264"/>
            <ac:spMk id="2" creationId="{DFD1F67F-B9EC-9543-B962-1A6377B4C52B}"/>
          </ac:spMkLst>
        </pc:spChg>
        <pc:spChg chg="mod">
          <ac:chgData name="Ellie Mae leonard (1908361)" userId="60ce569f-6093-4c90-b7f8-523e66526203" providerId="ADAL" clId="{4C9ADC54-A973-0E4C-9578-8BD6286F49CF}" dt="2021-04-23T11:20:16.954" v="1368" actId="404"/>
          <ac:spMkLst>
            <pc:docMk/>
            <pc:sldMk cId="3708802609" sldId="264"/>
            <ac:spMk id="3" creationId="{E857837B-BE9D-E84B-B4A1-EA17039DFA67}"/>
          </ac:spMkLst>
        </pc:spChg>
        <pc:spChg chg="add del mod">
          <ac:chgData name="Ellie Mae leonard (1908361)" userId="60ce569f-6093-4c90-b7f8-523e66526203" providerId="ADAL" clId="{4C9ADC54-A973-0E4C-9578-8BD6286F49CF}" dt="2021-04-23T02:02:57.892" v="1218" actId="21"/>
          <ac:spMkLst>
            <pc:docMk/>
            <pc:sldMk cId="3708802609" sldId="264"/>
            <ac:spMk id="5" creationId="{E7C6B55F-8634-524E-9144-C20769E2ACE3}"/>
          </ac:spMkLst>
        </pc:spChg>
        <pc:spChg chg="add mod">
          <ac:chgData name="Ellie Mae leonard (1908361)" userId="60ce569f-6093-4c90-b7f8-523e66526203" providerId="ADAL" clId="{4C9ADC54-A973-0E4C-9578-8BD6286F49CF}" dt="2021-04-23T02:05:36.502" v="1304" actId="208"/>
          <ac:spMkLst>
            <pc:docMk/>
            <pc:sldMk cId="3708802609" sldId="264"/>
            <ac:spMk id="6" creationId="{A6B43E3A-BD91-FE41-A6C7-17D4DCB807F8}"/>
          </ac:spMkLst>
        </pc:spChg>
        <pc:spChg chg="add mod">
          <ac:chgData name="Ellie Mae leonard (1908361)" userId="60ce569f-6093-4c90-b7f8-523e66526203" providerId="ADAL" clId="{4C9ADC54-A973-0E4C-9578-8BD6286F49CF}" dt="2021-04-23T02:05:13.129" v="1303" actId="403"/>
          <ac:spMkLst>
            <pc:docMk/>
            <pc:sldMk cId="3708802609" sldId="264"/>
            <ac:spMk id="7" creationId="{0C6CD622-2162-6140-B156-18DCB3C943BE}"/>
          </ac:spMkLst>
        </pc:spChg>
        <pc:picChg chg="add mod">
          <ac:chgData name="Ellie Mae leonard (1908361)" userId="60ce569f-6093-4c90-b7f8-523e66526203" providerId="ADAL" clId="{4C9ADC54-A973-0E4C-9578-8BD6286F49CF}" dt="2021-04-23T14:18:55.494" v="1380" actId="1076"/>
          <ac:picMkLst>
            <pc:docMk/>
            <pc:sldMk cId="3708802609" sldId="264"/>
            <ac:picMk id="2" creationId="{579EEEC2-AAE0-3540-AFBA-AC186C9ECDEF}"/>
          </ac:picMkLst>
        </pc:picChg>
        <pc:picChg chg="add mod">
          <ac:chgData name="Ellie Mae leonard (1908361)" userId="60ce569f-6093-4c90-b7f8-523e66526203" providerId="ADAL" clId="{4C9ADC54-A973-0E4C-9578-8BD6286F49CF}" dt="2021-04-23T14:21:13.584" v="1382" actId="1076"/>
          <ac:picMkLst>
            <pc:docMk/>
            <pc:sldMk cId="3708802609" sldId="264"/>
            <ac:picMk id="4" creationId="{8F2183CD-5E26-DE44-A8F7-73A19D07FB67}"/>
          </ac:picMkLst>
        </pc:picChg>
        <pc:picChg chg="add mod">
          <ac:chgData name="Ellie Mae leonard (1908361)" userId="60ce569f-6093-4c90-b7f8-523e66526203" providerId="ADAL" clId="{4C9ADC54-A973-0E4C-9578-8BD6286F49CF}" dt="2021-04-23T14:23:09.937" v="1384" actId="1076"/>
          <ac:picMkLst>
            <pc:docMk/>
            <pc:sldMk cId="3708802609" sldId="264"/>
            <ac:picMk id="5" creationId="{6D22BF6C-24E1-494A-AC9F-1F50F903DDEB}"/>
          </ac:picMkLst>
        </pc:picChg>
      </pc:sldChg>
      <pc:sldChg chg="addSp delSp modSp add mod setBg modAnim">
        <pc:chgData name="Ellie Mae leonard (1908361)" userId="60ce569f-6093-4c90-b7f8-523e66526203" providerId="ADAL" clId="{4C9ADC54-A973-0E4C-9578-8BD6286F49CF}" dt="2021-04-23T21:46:12.806" v="3327" actId="1076"/>
        <pc:sldMkLst>
          <pc:docMk/>
          <pc:sldMk cId="3500632818" sldId="265"/>
        </pc:sldMkLst>
        <pc:spChg chg="mod">
          <ac:chgData name="Ellie Mae leonard (1908361)" userId="60ce569f-6093-4c90-b7f8-523e66526203" providerId="ADAL" clId="{4C9ADC54-A973-0E4C-9578-8BD6286F49CF}" dt="2021-04-23T15:18:41.889" v="1847" actId="1076"/>
          <ac:spMkLst>
            <pc:docMk/>
            <pc:sldMk cId="3500632818" sldId="265"/>
            <ac:spMk id="2" creationId="{EA8876F0-44BA-D346-8473-A01D7AB1065E}"/>
          </ac:spMkLst>
        </pc:spChg>
        <pc:spChg chg="del mod ord">
          <ac:chgData name="Ellie Mae leonard (1908361)" userId="60ce569f-6093-4c90-b7f8-523e66526203" providerId="ADAL" clId="{4C9ADC54-A973-0E4C-9578-8BD6286F49CF}" dt="2021-04-23T21:45:23.912" v="3294" actId="478"/>
          <ac:spMkLst>
            <pc:docMk/>
            <pc:sldMk cId="3500632818" sldId="265"/>
            <ac:spMk id="3" creationId="{EF905F9D-5972-3443-A9EE-FAB0268C5C0B}"/>
          </ac:spMkLst>
        </pc:spChg>
        <pc:spChg chg="add del mod">
          <ac:chgData name="Ellie Mae leonard (1908361)" userId="60ce569f-6093-4c90-b7f8-523e66526203" providerId="ADAL" clId="{4C9ADC54-A973-0E4C-9578-8BD6286F49CF}" dt="2021-04-23T15:16:39.720" v="1788" actId="478"/>
          <ac:spMkLst>
            <pc:docMk/>
            <pc:sldMk cId="3500632818" sldId="265"/>
            <ac:spMk id="4" creationId="{6430067D-BCC7-224C-A689-A884E59F3174}"/>
          </ac:spMkLst>
        </pc:spChg>
        <pc:spChg chg="add del mod">
          <ac:chgData name="Ellie Mae leonard (1908361)" userId="60ce569f-6093-4c90-b7f8-523e66526203" providerId="ADAL" clId="{4C9ADC54-A973-0E4C-9578-8BD6286F49CF}" dt="2021-04-23T21:45:26.625" v="3295" actId="478"/>
          <ac:spMkLst>
            <pc:docMk/>
            <pc:sldMk cId="3500632818" sldId="265"/>
            <ac:spMk id="7" creationId="{A7F6E2EB-3F28-FD49-8AAC-1BB23E28F30A}"/>
          </ac:spMkLst>
        </pc:spChg>
        <pc:spChg chg="add mod">
          <ac:chgData name="Ellie Mae leonard (1908361)" userId="60ce569f-6093-4c90-b7f8-523e66526203" providerId="ADAL" clId="{4C9ADC54-A973-0E4C-9578-8BD6286F49CF}" dt="2021-04-23T21:46:12.806" v="3327" actId="1076"/>
          <ac:spMkLst>
            <pc:docMk/>
            <pc:sldMk cId="3500632818" sldId="265"/>
            <ac:spMk id="8" creationId="{4A73800A-7E89-234E-BBD2-3B9A66026FBC}"/>
          </ac:spMkLst>
        </pc:spChg>
        <pc:spChg chg="add">
          <ac:chgData name="Ellie Mae leonard (1908361)" userId="60ce569f-6093-4c90-b7f8-523e66526203" providerId="ADAL" clId="{4C9ADC54-A973-0E4C-9578-8BD6286F49CF}" dt="2021-04-23T15:17:09.296" v="1796" actId="26606"/>
          <ac:spMkLst>
            <pc:docMk/>
            <pc:sldMk cId="3500632818" sldId="265"/>
            <ac:spMk id="11" creationId="{A2679492-7988-4050-9056-542444452411}"/>
          </ac:spMkLst>
        </pc:spChg>
        <pc:spChg chg="add">
          <ac:chgData name="Ellie Mae leonard (1908361)" userId="60ce569f-6093-4c90-b7f8-523e66526203" providerId="ADAL" clId="{4C9ADC54-A973-0E4C-9578-8BD6286F49CF}" dt="2021-04-23T15:17:09.296" v="1796" actId="26606"/>
          <ac:spMkLst>
            <pc:docMk/>
            <pc:sldMk cId="3500632818" sldId="265"/>
            <ac:spMk id="13" creationId="{B091B163-7D61-4891-ABCF-5C13D9C418D0}"/>
          </ac:spMkLst>
        </pc:spChg>
        <pc:picChg chg="add mod">
          <ac:chgData name="Ellie Mae leonard (1908361)" userId="60ce569f-6093-4c90-b7f8-523e66526203" providerId="ADAL" clId="{4C9ADC54-A973-0E4C-9578-8BD6286F49CF}" dt="2021-04-23T18:58:41.685" v="1934" actId="1076"/>
          <ac:picMkLst>
            <pc:docMk/>
            <pc:sldMk cId="3500632818" sldId="265"/>
            <ac:picMk id="4" creationId="{6D7318C7-36CC-DA41-88B3-CDC5D3B5227E}"/>
          </ac:picMkLst>
        </pc:picChg>
        <pc:picChg chg="add mod modCrop">
          <ac:chgData name="Ellie Mae leonard (1908361)" userId="60ce569f-6093-4c90-b7f8-523e66526203" providerId="ADAL" clId="{4C9ADC54-A973-0E4C-9578-8BD6286F49CF}" dt="2021-04-23T15:17:40.755" v="1803" actId="14100"/>
          <ac:picMkLst>
            <pc:docMk/>
            <pc:sldMk cId="3500632818" sldId="265"/>
            <ac:picMk id="6" creationId="{3822070C-C0CF-8641-B6FF-83D84CE1572E}"/>
          </ac:picMkLst>
        </pc:picChg>
        <pc:cxnChg chg="add">
          <ac:chgData name="Ellie Mae leonard (1908361)" userId="60ce569f-6093-4c90-b7f8-523e66526203" providerId="ADAL" clId="{4C9ADC54-A973-0E4C-9578-8BD6286F49CF}" dt="2021-04-23T15:17:09.296" v="1796" actId="26606"/>
          <ac:cxnSpMkLst>
            <pc:docMk/>
            <pc:sldMk cId="3500632818" sldId="265"/>
            <ac:cxnSpMk id="15" creationId="{C49DA8F6-BCC1-4447-B54C-57856834B94B}"/>
          </ac:cxnSpMkLst>
        </pc:cxnChg>
      </pc:sldChg>
      <pc:sldChg chg="addSp modSp add modAnim">
        <pc:chgData name="Ellie Mae leonard (1908361)" userId="60ce569f-6093-4c90-b7f8-523e66526203" providerId="ADAL" clId="{4C9ADC54-A973-0E4C-9578-8BD6286F49CF}" dt="2021-04-23T21:42:38.243" v="3293" actId="1076"/>
        <pc:sldMkLst>
          <pc:docMk/>
          <pc:sldMk cId="1521924655" sldId="266"/>
        </pc:sldMkLst>
        <pc:spChg chg="mod">
          <ac:chgData name="Ellie Mae leonard (1908361)" userId="60ce569f-6093-4c90-b7f8-523e66526203" providerId="ADAL" clId="{4C9ADC54-A973-0E4C-9578-8BD6286F49CF}" dt="2021-04-23T14:59:26.722" v="1660" actId="122"/>
          <ac:spMkLst>
            <pc:docMk/>
            <pc:sldMk cId="1521924655" sldId="266"/>
            <ac:spMk id="2" creationId="{17B25B14-E6CB-DD47-8301-6310373F7A0F}"/>
          </ac:spMkLst>
        </pc:spChg>
        <pc:spChg chg="mod">
          <ac:chgData name="Ellie Mae leonard (1908361)" userId="60ce569f-6093-4c90-b7f8-523e66526203" providerId="ADAL" clId="{4C9ADC54-A973-0E4C-9578-8BD6286F49CF}" dt="2021-04-23T21:34:36.176" v="3290" actId="208"/>
          <ac:spMkLst>
            <pc:docMk/>
            <pc:sldMk cId="1521924655" sldId="266"/>
            <ac:spMk id="3" creationId="{6AF66D5B-FF99-2D4B-AD37-9DD424325823}"/>
          </ac:spMkLst>
        </pc:spChg>
        <pc:spChg chg="add mod">
          <ac:chgData name="Ellie Mae leonard (1908361)" userId="60ce569f-6093-4c90-b7f8-523e66526203" providerId="ADAL" clId="{4C9ADC54-A973-0E4C-9578-8BD6286F49CF}" dt="2021-04-23T21:34:43.969" v="3291" actId="1076"/>
          <ac:spMkLst>
            <pc:docMk/>
            <pc:sldMk cId="1521924655" sldId="266"/>
            <ac:spMk id="4" creationId="{1D690601-0C6A-CD45-9931-96F078CC5AB2}"/>
          </ac:spMkLst>
        </pc:spChg>
        <pc:picChg chg="add mod">
          <ac:chgData name="Ellie Mae leonard (1908361)" userId="60ce569f-6093-4c90-b7f8-523e66526203" providerId="ADAL" clId="{4C9ADC54-A973-0E4C-9578-8BD6286F49CF}" dt="2021-04-23T21:42:38.243" v="3293" actId="1076"/>
          <ac:picMkLst>
            <pc:docMk/>
            <pc:sldMk cId="1521924655" sldId="266"/>
            <ac:picMk id="5" creationId="{29329647-BA32-0A4A-9E86-84CC7604B639}"/>
          </ac:picMkLst>
        </pc:picChg>
      </pc:sldChg>
      <pc:sldChg chg="addSp delSp modSp add modAnim">
        <pc:chgData name="Ellie Mae leonard (1908361)" userId="60ce569f-6093-4c90-b7f8-523e66526203" providerId="ADAL" clId="{4C9ADC54-A973-0E4C-9578-8BD6286F49CF}" dt="2021-04-23T22:01:56.252" v="3404" actId="1076"/>
        <pc:sldMkLst>
          <pc:docMk/>
          <pc:sldMk cId="753721699" sldId="267"/>
        </pc:sldMkLst>
        <pc:spChg chg="del mod">
          <ac:chgData name="Ellie Mae leonard (1908361)" userId="60ce569f-6093-4c90-b7f8-523e66526203" providerId="ADAL" clId="{4C9ADC54-A973-0E4C-9578-8BD6286F49CF}" dt="2021-04-23T20:43:37.203" v="3032" actId="478"/>
          <ac:spMkLst>
            <pc:docMk/>
            <pc:sldMk cId="753721699" sldId="267"/>
            <ac:spMk id="2" creationId="{8880960E-8EC7-7D49-BFE8-8457630BB880}"/>
          </ac:spMkLst>
        </pc:spChg>
        <pc:spChg chg="del">
          <ac:chgData name="Ellie Mae leonard (1908361)" userId="60ce569f-6093-4c90-b7f8-523e66526203" providerId="ADAL" clId="{4C9ADC54-A973-0E4C-9578-8BD6286F49CF}" dt="2021-04-23T20:43:39.142" v="3033" actId="478"/>
          <ac:spMkLst>
            <pc:docMk/>
            <pc:sldMk cId="753721699" sldId="267"/>
            <ac:spMk id="3" creationId="{04A8168C-7A25-8C4F-AABA-3E433348DAE9}"/>
          </ac:spMkLst>
        </pc:spChg>
        <pc:spChg chg="add mod">
          <ac:chgData name="Ellie Mae leonard (1908361)" userId="60ce569f-6093-4c90-b7f8-523e66526203" providerId="ADAL" clId="{4C9ADC54-A973-0E4C-9578-8BD6286F49CF}" dt="2021-04-23T22:01:46.842" v="3401" actId="14100"/>
          <ac:spMkLst>
            <pc:docMk/>
            <pc:sldMk cId="753721699" sldId="267"/>
            <ac:spMk id="6" creationId="{2E20D044-913E-614F-8F92-A81AF86BBB22}"/>
          </ac:spMkLst>
        </pc:spChg>
        <pc:spChg chg="add mod">
          <ac:chgData name="Ellie Mae leonard (1908361)" userId="60ce569f-6093-4c90-b7f8-523e66526203" providerId="ADAL" clId="{4C9ADC54-A973-0E4C-9578-8BD6286F49CF}" dt="2021-04-23T21:05:54.239" v="3092" actId="1076"/>
          <ac:spMkLst>
            <pc:docMk/>
            <pc:sldMk cId="753721699" sldId="267"/>
            <ac:spMk id="7" creationId="{C08FF773-1394-EF40-A11D-7CE1322DC207}"/>
          </ac:spMkLst>
        </pc:spChg>
        <pc:spChg chg="add mod">
          <ac:chgData name="Ellie Mae leonard (1908361)" userId="60ce569f-6093-4c90-b7f8-523e66526203" providerId="ADAL" clId="{4C9ADC54-A973-0E4C-9578-8BD6286F49CF}" dt="2021-04-23T22:01:56.252" v="3404" actId="1076"/>
          <ac:spMkLst>
            <pc:docMk/>
            <pc:sldMk cId="753721699" sldId="267"/>
            <ac:spMk id="9" creationId="{BA6E2655-CB5F-6942-AD8E-435D9AFACF9F}"/>
          </ac:spMkLst>
        </pc:spChg>
        <pc:picChg chg="add mod">
          <ac:chgData name="Ellie Mae leonard (1908361)" userId="60ce569f-6093-4c90-b7f8-523e66526203" providerId="ADAL" clId="{4C9ADC54-A973-0E4C-9578-8BD6286F49CF}" dt="2021-04-23T22:01:50.580" v="3402" actId="1076"/>
          <ac:picMkLst>
            <pc:docMk/>
            <pc:sldMk cId="753721699" sldId="267"/>
            <ac:picMk id="4" creationId="{2870CD0A-45B7-2B42-BB04-2095181013ED}"/>
          </ac:picMkLst>
        </pc:picChg>
        <pc:picChg chg="add del mod">
          <ac:chgData name="Ellie Mae leonard (1908361)" userId="60ce569f-6093-4c90-b7f8-523e66526203" providerId="ADAL" clId="{4C9ADC54-A973-0E4C-9578-8BD6286F49CF}" dt="2021-04-23T22:01:33.079" v="3396" actId="478"/>
          <ac:picMkLst>
            <pc:docMk/>
            <pc:sldMk cId="753721699" sldId="267"/>
            <ac:picMk id="5" creationId="{EA04D417-FCB2-7143-98FD-1413DFBF96FB}"/>
          </ac:picMkLst>
        </pc:picChg>
        <pc:picChg chg="add mod">
          <ac:chgData name="Ellie Mae leonard (1908361)" userId="60ce569f-6093-4c90-b7f8-523e66526203" providerId="ADAL" clId="{4C9ADC54-A973-0E4C-9578-8BD6286F49CF}" dt="2021-04-23T21:05:49.849" v="3091" actId="1076"/>
          <ac:picMkLst>
            <pc:docMk/>
            <pc:sldMk cId="753721699" sldId="267"/>
            <ac:picMk id="8" creationId="{665F6BEC-9D58-2D40-ABA2-74FBC7DFC37C}"/>
          </ac:picMkLst>
        </pc:picChg>
        <pc:picChg chg="add mod">
          <ac:chgData name="Ellie Mae leonard (1908361)" userId="60ce569f-6093-4c90-b7f8-523e66526203" providerId="ADAL" clId="{4C9ADC54-A973-0E4C-9578-8BD6286F49CF}" dt="2021-04-23T22:01:52.888" v="3403" actId="1076"/>
          <ac:picMkLst>
            <pc:docMk/>
            <pc:sldMk cId="753721699" sldId="267"/>
            <ac:picMk id="10" creationId="{F72573F4-40CB-B44B-8A03-2895FA3ADF98}"/>
          </ac:picMkLst>
        </pc:picChg>
        <pc:picChg chg="add mod">
          <ac:chgData name="Ellie Mae leonard (1908361)" userId="60ce569f-6093-4c90-b7f8-523e66526203" providerId="ADAL" clId="{4C9ADC54-A973-0E4C-9578-8BD6286F49CF}" dt="2021-04-23T22:01:39.838" v="3399" actId="1076"/>
          <ac:picMkLst>
            <pc:docMk/>
            <pc:sldMk cId="753721699" sldId="267"/>
            <ac:picMk id="11" creationId="{8DF96790-766C-F342-965E-4A75E64CD7D6}"/>
          </ac:picMkLst>
        </pc:picChg>
      </pc:sldChg>
      <pc:sldChg chg="addSp delSp modSp add">
        <pc:chgData name="Ellie Mae leonard (1908361)" userId="60ce569f-6093-4c90-b7f8-523e66526203" providerId="ADAL" clId="{4C9ADC54-A973-0E4C-9578-8BD6286F49CF}" dt="2021-04-23T21:57:15.728" v="3339" actId="20577"/>
        <pc:sldMkLst>
          <pc:docMk/>
          <pc:sldMk cId="2774303945" sldId="268"/>
        </pc:sldMkLst>
        <pc:spChg chg="del">
          <ac:chgData name="Ellie Mae leonard (1908361)" userId="60ce569f-6093-4c90-b7f8-523e66526203" providerId="ADAL" clId="{4C9ADC54-A973-0E4C-9578-8BD6286F49CF}" dt="2021-04-23T19:21:59.960" v="1974" actId="478"/>
          <ac:spMkLst>
            <pc:docMk/>
            <pc:sldMk cId="2774303945" sldId="268"/>
            <ac:spMk id="2" creationId="{0D41842C-EE88-6342-926C-2FB632DC335E}"/>
          </ac:spMkLst>
        </pc:spChg>
        <pc:spChg chg="add mod">
          <ac:chgData name="Ellie Mae leonard (1908361)" userId="60ce569f-6093-4c90-b7f8-523e66526203" providerId="ADAL" clId="{4C9ADC54-A973-0E4C-9578-8BD6286F49CF}" dt="2021-04-23T21:57:15.728" v="3339" actId="20577"/>
          <ac:spMkLst>
            <pc:docMk/>
            <pc:sldMk cId="2774303945" sldId="268"/>
            <ac:spMk id="3" creationId="{38A00E82-EB33-2C4E-A2BE-6150ABB5C9FA}"/>
          </ac:spMkLst>
        </pc:spChg>
      </pc:sldChg>
      <pc:sldChg chg="addSp delSp modSp add">
        <pc:chgData name="Ellie Mae leonard (1908361)" userId="60ce569f-6093-4c90-b7f8-523e66526203" providerId="ADAL" clId="{4C9ADC54-A973-0E4C-9578-8BD6286F49CF}" dt="2021-04-23T22:00:13.143" v="3369" actId="1076"/>
        <pc:sldMkLst>
          <pc:docMk/>
          <pc:sldMk cId="3915569532" sldId="269"/>
        </pc:sldMkLst>
        <pc:spChg chg="del mod">
          <ac:chgData name="Ellie Mae leonard (1908361)" userId="60ce569f-6093-4c90-b7f8-523e66526203" providerId="ADAL" clId="{4C9ADC54-A973-0E4C-9578-8BD6286F49CF}" dt="2021-04-23T21:56:35.046" v="3333" actId="478"/>
          <ac:spMkLst>
            <pc:docMk/>
            <pc:sldMk cId="3915569532" sldId="269"/>
            <ac:spMk id="2" creationId="{8126E38D-2F83-394D-9595-7758EC74B807}"/>
          </ac:spMkLst>
        </pc:spChg>
        <pc:spChg chg="add mod">
          <ac:chgData name="Ellie Mae leonard (1908361)" userId="60ce569f-6093-4c90-b7f8-523e66526203" providerId="ADAL" clId="{4C9ADC54-A973-0E4C-9578-8BD6286F49CF}" dt="2021-04-23T22:00:13.143" v="3369" actId="1076"/>
          <ac:spMkLst>
            <pc:docMk/>
            <pc:sldMk cId="3915569532" sldId="269"/>
            <ac:spMk id="3" creationId="{2043F7DE-4510-2940-B59B-79AD3DB979C3}"/>
          </ac:spMkLst>
        </pc:spChg>
      </pc:sldChg>
      <pc:sldChg chg="addSp delSp modSp add modAnim">
        <pc:chgData name="Ellie Mae leonard (1908361)" userId="60ce569f-6093-4c90-b7f8-523e66526203" providerId="ADAL" clId="{4C9ADC54-A973-0E4C-9578-8BD6286F49CF}" dt="2021-04-23T20:32:13.512" v="3008" actId="1076"/>
        <pc:sldMkLst>
          <pc:docMk/>
          <pc:sldMk cId="1011829236" sldId="270"/>
        </pc:sldMkLst>
        <pc:spChg chg="del">
          <ac:chgData name="Ellie Mae leonard (1908361)" userId="60ce569f-6093-4c90-b7f8-523e66526203" providerId="ADAL" clId="{4C9ADC54-A973-0E4C-9578-8BD6286F49CF}" dt="2021-04-23T20:15:32.007" v="2072" actId="478"/>
          <ac:spMkLst>
            <pc:docMk/>
            <pc:sldMk cId="1011829236" sldId="270"/>
            <ac:spMk id="2" creationId="{B0E3EEB4-8C30-054B-A4E5-6356C9193EB3}"/>
          </ac:spMkLst>
        </pc:spChg>
        <pc:spChg chg="del mod">
          <ac:chgData name="Ellie Mae leonard (1908361)" userId="60ce569f-6093-4c90-b7f8-523e66526203" providerId="ADAL" clId="{4C9ADC54-A973-0E4C-9578-8BD6286F49CF}" dt="2021-04-23T20:29:44.503" v="2893" actId="478"/>
          <ac:spMkLst>
            <pc:docMk/>
            <pc:sldMk cId="1011829236" sldId="270"/>
            <ac:spMk id="3" creationId="{A1FC8ABD-3788-3F49-ADB7-611CBAEC61C4}"/>
          </ac:spMkLst>
        </pc:spChg>
        <pc:spChg chg="add del mod">
          <ac:chgData name="Ellie Mae leonard (1908361)" userId="60ce569f-6093-4c90-b7f8-523e66526203" providerId="ADAL" clId="{4C9ADC54-A973-0E4C-9578-8BD6286F49CF}" dt="2021-04-23T20:29:46.260" v="2894" actId="478"/>
          <ac:spMkLst>
            <pc:docMk/>
            <pc:sldMk cId="1011829236" sldId="270"/>
            <ac:spMk id="6" creationId="{7C3063CA-A3E5-5B41-8D6D-FAD6FE2268E0}"/>
          </ac:spMkLst>
        </pc:spChg>
        <pc:spChg chg="add mod">
          <ac:chgData name="Ellie Mae leonard (1908361)" userId="60ce569f-6093-4c90-b7f8-523e66526203" providerId="ADAL" clId="{4C9ADC54-A973-0E4C-9578-8BD6286F49CF}" dt="2021-04-23T20:31:40.995" v="2994" actId="1076"/>
          <ac:spMkLst>
            <pc:docMk/>
            <pc:sldMk cId="1011829236" sldId="270"/>
            <ac:spMk id="8" creationId="{AD9D36D8-ED27-DB47-9DC5-22D087B23CF0}"/>
          </ac:spMkLst>
        </pc:spChg>
        <pc:spChg chg="add mod">
          <ac:chgData name="Ellie Mae leonard (1908361)" userId="60ce569f-6093-4c90-b7f8-523e66526203" providerId="ADAL" clId="{4C9ADC54-A973-0E4C-9578-8BD6286F49CF}" dt="2021-04-23T20:32:13.512" v="3008" actId="1076"/>
          <ac:spMkLst>
            <pc:docMk/>
            <pc:sldMk cId="1011829236" sldId="270"/>
            <ac:spMk id="9" creationId="{DEC019AC-0D2A-3645-A4A7-E86A556C68D6}"/>
          </ac:spMkLst>
        </pc:spChg>
        <pc:picChg chg="add mod">
          <ac:chgData name="Ellie Mae leonard (1908361)" userId="60ce569f-6093-4c90-b7f8-523e66526203" providerId="ADAL" clId="{4C9ADC54-A973-0E4C-9578-8BD6286F49CF}" dt="2021-04-23T20:29:41.538" v="2892" actId="1076"/>
          <ac:picMkLst>
            <pc:docMk/>
            <pc:sldMk cId="1011829236" sldId="270"/>
            <ac:picMk id="4" creationId="{F57C1826-B1E2-9143-B5BA-8A5D5808CB21}"/>
          </ac:picMkLst>
        </pc:picChg>
        <pc:picChg chg="add mod">
          <ac:chgData name="Ellie Mae leonard (1908361)" userId="60ce569f-6093-4c90-b7f8-523e66526203" providerId="ADAL" clId="{4C9ADC54-A973-0E4C-9578-8BD6286F49CF}" dt="2021-04-23T20:30:59.419" v="2902" actId="1076"/>
          <ac:picMkLst>
            <pc:docMk/>
            <pc:sldMk cId="1011829236" sldId="270"/>
            <ac:picMk id="7" creationId="{CC393173-997B-C94F-817E-D5353F3AC112}"/>
          </ac:picMkLst>
        </pc:picChg>
      </pc:sldChg>
      <pc:sldChg chg="addSp delSp modSp add">
        <pc:chgData name="Ellie Mae leonard (1908361)" userId="60ce569f-6093-4c90-b7f8-523e66526203" providerId="ADAL" clId="{4C9ADC54-A973-0E4C-9578-8BD6286F49CF}" dt="2021-04-23T22:00:19.446" v="3370" actId="404"/>
        <pc:sldMkLst>
          <pc:docMk/>
          <pc:sldMk cId="3404067152" sldId="271"/>
        </pc:sldMkLst>
        <pc:spChg chg="del">
          <ac:chgData name="Ellie Mae leonard (1908361)" userId="60ce569f-6093-4c90-b7f8-523e66526203" providerId="ADAL" clId="{4C9ADC54-A973-0E4C-9578-8BD6286F49CF}" dt="2021-04-23T21:57:34.213" v="3342" actId="478"/>
          <ac:spMkLst>
            <pc:docMk/>
            <pc:sldMk cId="3404067152" sldId="271"/>
            <ac:spMk id="2" creationId="{E5D09210-FCE4-AA42-A8E2-26513C09514E}"/>
          </ac:spMkLst>
        </pc:spChg>
        <pc:spChg chg="add mod">
          <ac:chgData name="Ellie Mae leonard (1908361)" userId="60ce569f-6093-4c90-b7f8-523e66526203" providerId="ADAL" clId="{4C9ADC54-A973-0E4C-9578-8BD6286F49CF}" dt="2021-04-23T22:00:19.446" v="3370" actId="404"/>
          <ac:spMkLst>
            <pc:docMk/>
            <pc:sldMk cId="3404067152" sldId="271"/>
            <ac:spMk id="3" creationId="{0BAADECF-2287-FB42-A34A-65BB4FA9A831}"/>
          </ac:spMkLst>
        </pc:spChg>
      </pc:sldChg>
      <pc:sldMasterChg chg="add del addSldLayout delSldLayout">
        <pc:chgData name="Ellie Mae leonard (1908361)" userId="60ce569f-6093-4c90-b7f8-523e66526203" providerId="ADAL" clId="{4C9ADC54-A973-0E4C-9578-8BD6286F49CF}" dt="2021-04-21T23:28:22.567" v="12" actId="26606"/>
        <pc:sldMasterMkLst>
          <pc:docMk/>
          <pc:sldMasterMk cId="2884661174" sldId="2147483648"/>
        </pc:sldMasterMkLst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1572985631" sldId="2147483649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725108180" sldId="2147483650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3945869054" sldId="2147483651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2875742712" sldId="2147483652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394102408" sldId="2147483653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4120528565" sldId="2147483654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2901783036" sldId="2147483655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2211421246" sldId="2147483656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1693324779" sldId="2147483657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3508555433" sldId="2147483658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2884661174" sldId="2147483648"/>
            <pc:sldLayoutMk cId="194476951" sldId="2147483659"/>
          </pc:sldLayoutMkLst>
        </pc:sldLayoutChg>
      </pc:sldMasterChg>
      <pc:sldMasterChg chg="add del addSldLayout delSldLayout">
        <pc:chgData name="Ellie Mae leonard (1908361)" userId="60ce569f-6093-4c90-b7f8-523e66526203" providerId="ADAL" clId="{4C9ADC54-A973-0E4C-9578-8BD6286F49CF}" dt="2021-04-21T23:28:22.567" v="12" actId="26606"/>
        <pc:sldMasterMkLst>
          <pc:docMk/>
          <pc:sldMasterMk cId="1881737637" sldId="2147483745"/>
        </pc:sldMasterMkLst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980657213" sldId="2147483734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3267600187" sldId="2147483735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1595296134" sldId="2147483736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1682827586" sldId="2147483737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808947919" sldId="2147483738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1845539893" sldId="2147483739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3252302230" sldId="2147483740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3939216953" sldId="2147483741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1156272821" sldId="2147483742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239921407" sldId="2147483743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8:22.567" v="12" actId="26606"/>
          <pc:sldLayoutMkLst>
            <pc:docMk/>
            <pc:sldMasterMk cId="1881737637" sldId="2147483745"/>
            <pc:sldLayoutMk cId="549414820" sldId="2147483744"/>
          </pc:sldLayoutMkLst>
        </pc:sldLayoutChg>
      </pc:sldMasterChg>
      <pc:sldMasterChg chg="add del addSldLayout delSldLayout">
        <pc:chgData name="Ellie Mae leonard (1908361)" userId="60ce569f-6093-4c90-b7f8-523e66526203" providerId="ADAL" clId="{4C9ADC54-A973-0E4C-9578-8BD6286F49CF}" dt="2021-04-21T23:29:00.443" v="25" actId="26606"/>
        <pc:sldMasterMkLst>
          <pc:docMk/>
          <pc:sldMasterMk cId="1194617834" sldId="2147483750"/>
        </pc:sldMasterMkLst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2699881925" sldId="2147483751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1921790417" sldId="2147483752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3097476896" sldId="2147483753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1875683046" sldId="2147483754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2126909156" sldId="2147483755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2970882195" sldId="2147483756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1352549868" sldId="2147483757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1973499709" sldId="2147483758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3257046018" sldId="2147483759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160397530" sldId="2147483760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2953299245" sldId="2147483761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2323165098" sldId="2147483762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735103434" sldId="2147483763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1194617834" sldId="2147483750"/>
            <pc:sldLayoutMk cId="545320286" sldId="2147483764"/>
          </pc:sldLayoutMkLst>
        </pc:sldLayoutChg>
      </pc:sldMasterChg>
      <pc:sldMasterChg chg="add del replId addSldLayout delSldLayout">
        <pc:chgData name="Ellie Mae leonard (1908361)" userId="60ce569f-6093-4c90-b7f8-523e66526203" providerId="ADAL" clId="{4C9ADC54-A973-0E4C-9578-8BD6286F49CF}" dt="2021-04-21T23:29:00.443" v="25" actId="26606"/>
        <pc:sldMasterMkLst>
          <pc:docMk/>
          <pc:sldMasterMk cId="4244905343" sldId="2147483765"/>
        </pc:sldMasterMkLst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1070559528" sldId="2147483766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3464627424" sldId="2147483767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2030825634" sldId="2147483768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216265395" sldId="2147483769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2543685286" sldId="2147483770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3751159121" sldId="2147483771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1426580962" sldId="2147483772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2395940256" sldId="2147483773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3162676816" sldId="2147483774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3534920030" sldId="2147483775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1673281859" sldId="2147483776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3956698248" sldId="2147483777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2341762203" sldId="2147483778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2798664225" sldId="2147483779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3942060221" sldId="2147483780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953672389" sldId="2147483781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29:00.443" v="25" actId="26606"/>
          <pc:sldLayoutMkLst>
            <pc:docMk/>
            <pc:sldMasterMk cId="4244905343" sldId="2147483765"/>
            <pc:sldLayoutMk cId="3921233601" sldId="2147483782"/>
          </pc:sldLayoutMkLst>
        </pc:sldLayoutChg>
      </pc:sldMasterChg>
      <pc:sldMasterChg chg="add del addSldLayout delSldLayout">
        <pc:chgData name="Ellie Mae leonard (1908361)" userId="60ce569f-6093-4c90-b7f8-523e66526203" providerId="ADAL" clId="{4C9ADC54-A973-0E4C-9578-8BD6286F49CF}" dt="2021-04-21T23:37:29.606" v="75" actId="26606"/>
        <pc:sldMasterMkLst>
          <pc:docMk/>
          <pc:sldMasterMk cId="3014451229" sldId="2147483979"/>
        </pc:sldMasterMkLst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258490141" sldId="2147483980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3187660882" sldId="2147483981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4087881796" sldId="2147483982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1931910891" sldId="2147483983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3885827479" sldId="2147483984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940732890" sldId="2147483985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1309063343" sldId="2147483986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2345748370" sldId="2147483987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1219390057" sldId="2147483988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1916764687" sldId="2147483989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29.606" v="75" actId="26606"/>
          <pc:sldLayoutMkLst>
            <pc:docMk/>
            <pc:sldMasterMk cId="3014451229" sldId="2147483979"/>
            <pc:sldLayoutMk cId="186448788" sldId="2147483990"/>
          </pc:sldLayoutMkLst>
        </pc:sldLayoutChg>
      </pc:sldMasterChg>
      <pc:sldMasterChg chg="add del replId addSldLayout delSldLayout">
        <pc:chgData name="Ellie Mae leonard (1908361)" userId="60ce569f-6093-4c90-b7f8-523e66526203" providerId="ADAL" clId="{4C9ADC54-A973-0E4C-9578-8BD6286F49CF}" dt="2021-04-21T23:37:12.747" v="71" actId="26606"/>
        <pc:sldMasterMkLst>
          <pc:docMk/>
          <pc:sldMasterMk cId="1393549055" sldId="2147483991"/>
        </pc:sldMasterMkLst>
        <pc:sldLayoutChg chg="add del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3853267175" sldId="2147483992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4066898307" sldId="2147483993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282804286" sldId="2147483994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3515751220" sldId="2147483995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1059771131" sldId="2147483996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611174992" sldId="2147483997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3111726697" sldId="2147483998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1330780651" sldId="2147483999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3822214570" sldId="2147484000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3045773963" sldId="2147484001"/>
          </pc:sldLayoutMkLst>
        </pc:sldLayoutChg>
        <pc:sldLayoutChg chg="add del replId">
          <pc:chgData name="Ellie Mae leonard (1908361)" userId="60ce569f-6093-4c90-b7f8-523e66526203" providerId="ADAL" clId="{4C9ADC54-A973-0E4C-9578-8BD6286F49CF}" dt="2021-04-21T23:37:12.747" v="71" actId="26606"/>
          <pc:sldLayoutMkLst>
            <pc:docMk/>
            <pc:sldMasterMk cId="1393549055" sldId="2147483991"/>
            <pc:sldLayoutMk cId="3363636236" sldId="2147484002"/>
          </pc:sldLayoutMkLst>
        </pc:sldLayoutChg>
      </pc:sldMasterChg>
      <pc:sldMasterChg chg="add replId setBg addSldLayout modSldLayout">
        <pc:chgData name="Ellie Mae leonard (1908361)" userId="60ce569f-6093-4c90-b7f8-523e66526203" providerId="ADAL" clId="{4C9ADC54-A973-0E4C-9578-8BD6286F49CF}" dt="2021-04-22T17:05:24.293" v="312"/>
        <pc:sldMasterMkLst>
          <pc:docMk/>
          <pc:sldMasterMk cId="1891944000" sldId="2147483991"/>
        </pc:sldMasterMkLst>
        <pc:sldLayoutChg chg="ad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848053413" sldId="2147483992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3427664760" sldId="2147483993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1377566923" sldId="2147483994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97714358" sldId="2147483995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3743160008" sldId="2147483996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837193314" sldId="2147483997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3546563719" sldId="2147483998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847775042" sldId="2147483999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3282859065" sldId="2147484000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2689917834" sldId="2147484001"/>
          </pc:sldLayoutMkLst>
        </pc:sldLayoutChg>
        <pc:sldLayoutChg chg="add replId setBg">
          <pc:chgData name="Ellie Mae leonard (1908361)" userId="60ce569f-6093-4c90-b7f8-523e66526203" providerId="ADAL" clId="{4C9ADC54-A973-0E4C-9578-8BD6286F49CF}" dt="2021-04-22T17:05:24.293" v="312"/>
          <pc:sldLayoutMkLst>
            <pc:docMk/>
            <pc:sldMasterMk cId="1891944000" sldId="2147483991"/>
            <pc:sldLayoutMk cId="1880042019" sldId="2147484002"/>
          </pc:sldLayoutMkLst>
        </pc:sldLayoutChg>
      </pc:sldMasterChg>
      <pc:sldMasterChg chg="add del addSldLayout delSldLayout">
        <pc:chgData name="Ellie Mae leonard (1908361)" userId="60ce569f-6093-4c90-b7f8-523e66526203" providerId="ADAL" clId="{4C9ADC54-A973-0E4C-9578-8BD6286F49CF}" dt="2021-04-21T23:31:09.594" v="59" actId="26606"/>
        <pc:sldMasterMkLst>
          <pc:docMk/>
          <pc:sldMasterMk cId="3601592017" sldId="2147484004"/>
        </pc:sldMasterMkLst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1142207315" sldId="2147483993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880170855" sldId="2147483994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2903960551" sldId="2147483995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63773482" sldId="2147483996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1219592807" sldId="2147483997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2236625411" sldId="2147483998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3632844304" sldId="2147483999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883070243" sldId="2147484000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4284362743" sldId="2147484001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1572606536" sldId="2147484002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1:09.594" v="59" actId="26606"/>
          <pc:sldLayoutMkLst>
            <pc:docMk/>
            <pc:sldMasterMk cId="3601592017" sldId="2147484004"/>
            <pc:sldLayoutMk cId="2118894662" sldId="2147484003"/>
          </pc:sldLayoutMkLst>
        </pc:sldLayoutChg>
      </pc:sldMasterChg>
      <pc:sldMasterChg chg="add del addSldLayout delSldLayout">
        <pc:chgData name="Ellie Mae leonard (1908361)" userId="60ce569f-6093-4c90-b7f8-523e66526203" providerId="ADAL" clId="{4C9ADC54-A973-0E4C-9578-8BD6286F49CF}" dt="2021-04-21T23:37:08.626" v="66" actId="26606"/>
        <pc:sldMasterMkLst>
          <pc:docMk/>
          <pc:sldMasterMk cId="229688976" sldId="2147484065"/>
        </pc:sldMasterMkLst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3627965751" sldId="2147484054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1510508449" sldId="2147484055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4220141208" sldId="2147484056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202012269" sldId="2147484057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4006137404" sldId="2147484058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1640010203" sldId="2147484059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1936568532" sldId="2147484060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531106363" sldId="2147484061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2212322424" sldId="2147484062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453721726" sldId="2147484063"/>
          </pc:sldLayoutMkLst>
        </pc:sldLayoutChg>
        <pc:sldLayoutChg chg="add del">
          <pc:chgData name="Ellie Mae leonard (1908361)" userId="60ce569f-6093-4c90-b7f8-523e66526203" providerId="ADAL" clId="{4C9ADC54-A973-0E4C-9578-8BD6286F49CF}" dt="2021-04-21T23:37:08.626" v="66" actId="26606"/>
          <pc:sldLayoutMkLst>
            <pc:docMk/>
            <pc:sldMasterMk cId="229688976" sldId="2147484065"/>
            <pc:sldLayoutMk cId="1117218690" sldId="2147484064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40AAD-80AF-40E7-BE3F-43D32FC68E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l"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80FBD9-0977-4B2B-9318-30774BB094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66DA5-7751-4D3D-B753-58DF3B41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2A2A-62DB-40C0-8AE7-CB9B98649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01EAA4-F44C-4C1F-B8E3-1A3005300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1B787A8-0D67-4B7E-9B48-86BD906AB6B5}"/>
              </a:ext>
            </a:extLst>
          </p:cNvPr>
          <p:cNvCxnSpPr>
            <a:cxnSpLocks/>
          </p:cNvCxnSpPr>
          <p:nvPr/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0042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6CF8C-1EA0-4E47-AC60-CAC3B80A3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8CABF8-19D8-4F3C-994F-4D35EC7A2C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7BB2D-4E2C-4490-A2A3-4B68BCC5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40F15D-DD72-46D5-BF0F-F506471070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66FD4D-815A-431C-ADEF-DE6F236F6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C05CAAB-DBA2-4548-AD5F-01BB97FBB207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9917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5FC2D1-D3FE-4B37-8740-57444421F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 b="1" i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AF550-086C-426E-A374-85DB395701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58988-AD39-4AE9-8E6A-0907F0BE2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366319-82EE-408E-819F-8F8E6DBA7A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1C8A6-777F-496D-8620-AE52BFC33F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C031F83B-57A8-4533-981C-D1FFAD2B6B6F}"/>
              </a:ext>
            </a:extLst>
          </p:cNvPr>
          <p:cNvCxnSpPr>
            <a:cxnSpLocks/>
          </p:cNvCxnSpPr>
          <p:nvPr/>
        </p:nvCxnSpPr>
        <p:spPr>
          <a:xfrm>
            <a:off x="715890" y="1701425"/>
            <a:ext cx="0" cy="5148262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2859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57166-6921-4546-BA2C-99E464681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5B9122-6371-4049-B57A-33DED7DA2F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14555D-0753-4312-A26B-2338813F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D8FDCB-69DA-4A8F-8B91-5CFF77897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AC8C07-E0D3-4464-AE3C-25730D75C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2596A6-734E-4AE0-BFB8-3089137BF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3FB7E8F4-3FB3-45AB-A381-9093CA95AAE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775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57AE-3B3B-4261-B912-BF9EB9A58C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A2D237-A706-4712-90CA-B04517CBBE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DE39CA1-2B6D-427E-9688-9093D5865C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3D53357-616B-47F4-944B-F979FE96635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7EA593-3036-4FB5-94B4-D9431DF04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B3EF2-2C04-480F-A570-14E520DD0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F5783E-3073-4F4D-8B9C-C5B18DDA5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1A75FE3-6719-4790-AA00-251BC2A6E5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160F34ED-DA60-4CC2-B735-B0EC5D9FEA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6563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69F227-D21C-48B3-828A-6BFA9585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DF1DFFF-E5C5-43DF-B71C-7270DB9737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EBC03C0-6EB7-4633-967C-12C35768B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0FF4306-91CD-4B7B-8A53-34BE8F9975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7596AF9-469C-436D-B7D2-77952EF1825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7193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DFF36D6-399B-43E3-84DD-9FC5119EC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0234AB7-3B85-4028-A500-5A1BDBF45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1F40F0-9909-442F-BBA4-409D061ED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353C1207-D1C8-49E3-8837-E2B89D366FAE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31600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0F214-646F-4D81-AD12-65628EC987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71768-C3FA-49EF-99EF-06E6C3B284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DA6F24-ED6C-4D12-A9D6-EE37FBD686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E6AACE-FAFB-4934-8E3C-AB5B21635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1533EA-D0F8-4C79-8721-F190DE2D2D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59BAC9-F101-4394-BBA4-3D21A349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F3A79C9-7EDC-44F6-AC48-5DD98A7695AD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71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CB71F-B6C2-4866-BC97-304F7881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55ED73B-8413-478D-80D7-B78B69763B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BDF226-1B94-4D2D-98B3-7B932FB17D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C4E9A-CA29-4CCD-ACFA-B29F80FBA1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A5B7BE-3F1B-4FF3-B1D7-6E39B99D0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2F18F1-E27E-470E-AE13-4755DEE63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0F08750-B7F2-4119-B151-68DE77481335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75669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6AD429-654B-4F0E-94E9-6FEF8EC67E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8D60B2-06F5-4567-BE1F-BBA5270537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16F6F2-8269-4B80-8EE3-81FEE0F9D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BC86E4-3EDE-4EB4-B1A3-A1198AADD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1752B0-ACEC-49EF-8131-FCF35BC5C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A0462E3-375D-4E76-8886-69E06985D069}"/>
              </a:ext>
            </a:extLst>
          </p:cNvPr>
          <p:cNvCxnSpPr>
            <a:cxnSpLocks/>
          </p:cNvCxnSpPr>
          <p:nvPr/>
        </p:nvCxnSpPr>
        <p:spPr>
          <a:xfrm>
            <a:off x="715890" y="356812"/>
            <a:ext cx="0" cy="6492875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27664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423B094-F480-477B-901C-7181F88C076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D052089-A920-4E52-98DC-8A5DC7B0A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4A074FE-F1B4-421F-A66E-FA351C8F9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4B53A7-3209-46A6-9454-F38EAC8F11E7}" type="datetimeFigureOut">
              <a:rPr lang="en-US" smtClean="0"/>
              <a:t>4/23/21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D764BA-3AB2-45FD-ABCB-975B3FDDF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FB3FEF-8252-49FD-82F2-3E5FABC65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CE633F-9882-4A5C-83A2-1109D0C73261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AEB5C65-83BB-4EBD-AD22-EDA8489D0F5D}"/>
              </a:ext>
            </a:extLst>
          </p:cNvPr>
          <p:cNvCxnSpPr>
            <a:cxnSpLocks/>
          </p:cNvCxnSpPr>
          <p:nvPr/>
        </p:nvCxnSpPr>
        <p:spPr>
          <a:xfrm flipV="1">
            <a:off x="8313" y="261865"/>
            <a:ext cx="11353802" cy="1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80534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  <a:alpha val="4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DA4224-F4E4-47A4-ACF7-2317493908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679907-DC49-4B86-A34C-C97DBC26A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BC8A0-34FC-4B6E-B42B-A721267D89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B53A7-3209-46A6-9454-F38EAC8F11E7}" type="datetimeFigureOut">
              <a:rPr lang="en-US" smtClean="0"/>
              <a:pPr/>
              <a:t>4/23/21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9AC0B6-4CC4-4E41-8A4D-F62E17F285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0E9BD-90BD-46AE-8A0D-06796ADB76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i="0" cap="all" spc="1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E633F-9882-4A5C-83A2-1109D0C7326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1944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2" r:id="rId1"/>
    <p:sldLayoutId id="2147484001" r:id="rId2"/>
    <p:sldLayoutId id="2147484000" r:id="rId3"/>
    <p:sldLayoutId id="2147483999" r:id="rId4"/>
    <p:sldLayoutId id="2147483998" r:id="rId5"/>
    <p:sldLayoutId id="2147483997" r:id="rId6"/>
    <p:sldLayoutId id="2147483996" r:id="rId7"/>
    <p:sldLayoutId id="2147483995" r:id="rId8"/>
    <p:sldLayoutId id="2147483994" r:id="rId9"/>
    <p:sldLayoutId id="2147483993" r:id="rId10"/>
    <p:sldLayoutId id="21474839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microsoft.com/office/2007/relationships/media" Target="../media/media4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audio" Target="../media/media5.m4a"/><Relationship Id="rId5" Type="http://schemas.microsoft.com/office/2007/relationships/media" Target="../media/media5.m4a"/><Relationship Id="rId4" Type="http://schemas.openxmlformats.org/officeDocument/2006/relationships/audio" Target="../media/media4.m4a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3.tiff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media" Target="../media/media8.m4a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tiff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8.m4a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tiff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6.tiff"/><Relationship Id="rId5" Type="http://schemas.openxmlformats.org/officeDocument/2006/relationships/image" Target="../media/image5.tiff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8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.png"/><Relationship Id="rId3" Type="http://schemas.microsoft.com/office/2007/relationships/media" Target="../media/media14.m4a"/><Relationship Id="rId7" Type="http://schemas.openxmlformats.org/officeDocument/2006/relationships/image" Target="../media/image11.svg"/><Relationship Id="rId12" Type="http://schemas.openxmlformats.org/officeDocument/2006/relationships/image" Target="../media/image16.tiff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6" Type="http://schemas.openxmlformats.org/officeDocument/2006/relationships/image" Target="../media/image10.png"/><Relationship Id="rId11" Type="http://schemas.openxmlformats.org/officeDocument/2006/relationships/image" Target="../media/image15.sv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4.png"/><Relationship Id="rId4" Type="http://schemas.openxmlformats.org/officeDocument/2006/relationships/audio" Target="../media/media14.m4a"/><Relationship Id="rId9" Type="http://schemas.openxmlformats.org/officeDocument/2006/relationships/image" Target="../media/image13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17.tiff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5" name="Rectangle 34">
            <a:extLst>
              <a:ext uri="{FF2B5EF4-FFF2-40B4-BE49-F238E27FC236}">
                <a16:creationId xmlns:a16="http://schemas.microsoft.com/office/drawing/2014/main" id="{79C60ED7-11F7-478C-AC8E-0865FABDAC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!!Rectangle">
            <a:extLst>
              <a:ext uri="{FF2B5EF4-FFF2-40B4-BE49-F238E27FC236}">
                <a16:creationId xmlns:a16="http://schemas.microsoft.com/office/drawing/2014/main" id="{D472C551-D440-40DF-9260-BDB9AC4096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675BF5FD-5464-8C4D-8C7D-B5C1F498AF6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alphaModFix amt="35000"/>
          </a:blip>
          <a:srcRect t="27184"/>
          <a:stretch/>
        </p:blipFill>
        <p:spPr>
          <a:xfrm>
            <a:off x="20" y="-8877"/>
            <a:ext cx="1219198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C7E066B-4272-284D-BE29-48CE55CB59B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1730" y="2644894"/>
            <a:ext cx="6347918" cy="3670098"/>
          </a:xfrm>
        </p:spPr>
        <p:txBody>
          <a:bodyPr anchor="b">
            <a:normAutofit/>
          </a:bodyPr>
          <a:lstStyle/>
          <a:p>
            <a:r>
              <a:rPr lang="en-US" sz="6600" dirty="0">
                <a:solidFill>
                  <a:srgbClr val="FFFFFF"/>
                </a:solidFill>
              </a:rPr>
              <a:t>Living with Dementia</a:t>
            </a:r>
          </a:p>
        </p:txBody>
      </p: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878" y="806470"/>
            <a:ext cx="8453437" cy="0"/>
          </a:xfrm>
          <a:prstGeom prst="line">
            <a:avLst/>
          </a:prstGeom>
          <a:ln w="25400" cap="sq">
            <a:solidFill>
              <a:srgbClr val="FFFFFF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Graphic 22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74340" y="1225788"/>
            <a:ext cx="151536" cy="151536"/>
          </a:xfrm>
          <a:custGeom>
            <a:avLst/>
            <a:gdLst>
              <a:gd name="connsiteX0" fmla="*/ 141251 w 151536"/>
              <a:gd name="connsiteY0" fmla="*/ 65483 h 151536"/>
              <a:gd name="connsiteX1" fmla="*/ 86053 w 151536"/>
              <a:gd name="connsiteY1" fmla="*/ 65483 h 151536"/>
              <a:gd name="connsiteX2" fmla="*/ 86053 w 151536"/>
              <a:gd name="connsiteY2" fmla="*/ 10285 h 151536"/>
              <a:gd name="connsiteX3" fmla="*/ 75768 w 151536"/>
              <a:gd name="connsiteY3" fmla="*/ 0 h 151536"/>
              <a:gd name="connsiteX4" fmla="*/ 65483 w 151536"/>
              <a:gd name="connsiteY4" fmla="*/ 10285 h 151536"/>
              <a:gd name="connsiteX5" fmla="*/ 65483 w 151536"/>
              <a:gd name="connsiteY5" fmla="*/ 65483 h 151536"/>
              <a:gd name="connsiteX6" fmla="*/ 10285 w 151536"/>
              <a:gd name="connsiteY6" fmla="*/ 65483 h 151536"/>
              <a:gd name="connsiteX7" fmla="*/ 0 w 151536"/>
              <a:gd name="connsiteY7" fmla="*/ 75768 h 151536"/>
              <a:gd name="connsiteX8" fmla="*/ 10285 w 151536"/>
              <a:gd name="connsiteY8" fmla="*/ 86053 h 151536"/>
              <a:gd name="connsiteX9" fmla="*/ 65483 w 151536"/>
              <a:gd name="connsiteY9" fmla="*/ 86053 h 151536"/>
              <a:gd name="connsiteX10" fmla="*/ 65483 w 151536"/>
              <a:gd name="connsiteY10" fmla="*/ 141251 h 151536"/>
              <a:gd name="connsiteX11" fmla="*/ 75768 w 151536"/>
              <a:gd name="connsiteY11" fmla="*/ 151536 h 151536"/>
              <a:gd name="connsiteX12" fmla="*/ 86053 w 151536"/>
              <a:gd name="connsiteY12" fmla="*/ 141251 h 151536"/>
              <a:gd name="connsiteX13" fmla="*/ 86053 w 151536"/>
              <a:gd name="connsiteY13" fmla="*/ 86053 h 151536"/>
              <a:gd name="connsiteX14" fmla="*/ 141251 w 151536"/>
              <a:gd name="connsiteY14" fmla="*/ 86053 h 151536"/>
              <a:gd name="connsiteX15" fmla="*/ 151536 w 151536"/>
              <a:gd name="connsiteY15" fmla="*/ 75768 h 151536"/>
              <a:gd name="connsiteX16" fmla="*/ 141251 w 151536"/>
              <a:gd name="connsiteY16" fmla="*/ 65483 h 151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51536" h="151536">
                <a:moveTo>
                  <a:pt x="141251" y="65483"/>
                </a:moveTo>
                <a:lnTo>
                  <a:pt x="86053" y="65483"/>
                </a:lnTo>
                <a:lnTo>
                  <a:pt x="86053" y="10285"/>
                </a:lnTo>
                <a:cubicBezTo>
                  <a:pt x="86053" y="4605"/>
                  <a:pt x="81448" y="0"/>
                  <a:pt x="75768" y="0"/>
                </a:cubicBezTo>
                <a:cubicBezTo>
                  <a:pt x="70088" y="0"/>
                  <a:pt x="65483" y="4605"/>
                  <a:pt x="65483" y="10285"/>
                </a:cubicBezTo>
                <a:lnTo>
                  <a:pt x="65483" y="65483"/>
                </a:lnTo>
                <a:lnTo>
                  <a:pt x="10285" y="65483"/>
                </a:lnTo>
                <a:cubicBezTo>
                  <a:pt x="4605" y="65483"/>
                  <a:pt x="0" y="70088"/>
                  <a:pt x="0" y="75768"/>
                </a:cubicBezTo>
                <a:cubicBezTo>
                  <a:pt x="0" y="81448"/>
                  <a:pt x="4605" y="86053"/>
                  <a:pt x="10285" y="86053"/>
                </a:cubicBezTo>
                <a:lnTo>
                  <a:pt x="65483" y="86053"/>
                </a:lnTo>
                <a:lnTo>
                  <a:pt x="65483" y="141251"/>
                </a:lnTo>
                <a:cubicBezTo>
                  <a:pt x="65483" y="146931"/>
                  <a:pt x="70088" y="151536"/>
                  <a:pt x="75768" y="151536"/>
                </a:cubicBezTo>
                <a:cubicBezTo>
                  <a:pt x="81448" y="151536"/>
                  <a:pt x="86053" y="146931"/>
                  <a:pt x="86053" y="141251"/>
                </a:cubicBezTo>
                <a:lnTo>
                  <a:pt x="86053" y="86053"/>
                </a:lnTo>
                <a:lnTo>
                  <a:pt x="141251" y="86053"/>
                </a:lnTo>
                <a:cubicBezTo>
                  <a:pt x="146931" y="86053"/>
                  <a:pt x="151536" y="81448"/>
                  <a:pt x="151536" y="75768"/>
                </a:cubicBezTo>
                <a:cubicBezTo>
                  <a:pt x="151536" y="70088"/>
                  <a:pt x="146931" y="65483"/>
                  <a:pt x="141251" y="65483"/>
                </a:cubicBezTo>
                <a:close/>
              </a:path>
            </a:pathLst>
          </a:custGeom>
          <a:solidFill>
            <a:srgbClr val="FFFFFF"/>
          </a:solidFill>
          <a:ln w="64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43" name="Graphic 23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34855" y="1685867"/>
            <a:ext cx="108625" cy="108625"/>
          </a:xfrm>
          <a:custGeom>
            <a:avLst/>
            <a:gdLst>
              <a:gd name="connsiteX0" fmla="*/ 54313 w 108625"/>
              <a:gd name="connsiteY0" fmla="*/ 16053 h 108625"/>
              <a:gd name="connsiteX1" fmla="*/ 92572 w 108625"/>
              <a:gd name="connsiteY1" fmla="*/ 54313 h 108625"/>
              <a:gd name="connsiteX2" fmla="*/ 54313 w 108625"/>
              <a:gd name="connsiteY2" fmla="*/ 92572 h 108625"/>
              <a:gd name="connsiteX3" fmla="*/ 16053 w 108625"/>
              <a:gd name="connsiteY3" fmla="*/ 54313 h 108625"/>
              <a:gd name="connsiteX4" fmla="*/ 54313 w 108625"/>
              <a:gd name="connsiteY4" fmla="*/ 16053 h 108625"/>
              <a:gd name="connsiteX5" fmla="*/ 54313 w 108625"/>
              <a:gd name="connsiteY5" fmla="*/ 0 h 108625"/>
              <a:gd name="connsiteX6" fmla="*/ 0 w 108625"/>
              <a:gd name="connsiteY6" fmla="*/ 54313 h 108625"/>
              <a:gd name="connsiteX7" fmla="*/ 54313 w 108625"/>
              <a:gd name="connsiteY7" fmla="*/ 108625 h 108625"/>
              <a:gd name="connsiteX8" fmla="*/ 108625 w 108625"/>
              <a:gd name="connsiteY8" fmla="*/ 54313 h 108625"/>
              <a:gd name="connsiteX9" fmla="*/ 54313 w 108625"/>
              <a:gd name="connsiteY9" fmla="*/ 0 h 10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08625" h="108625">
                <a:moveTo>
                  <a:pt x="54313" y="16053"/>
                </a:moveTo>
                <a:cubicBezTo>
                  <a:pt x="75442" y="16053"/>
                  <a:pt x="92572" y="33182"/>
                  <a:pt x="92572" y="54313"/>
                </a:cubicBezTo>
                <a:cubicBezTo>
                  <a:pt x="92572" y="75442"/>
                  <a:pt x="75442" y="92572"/>
                  <a:pt x="54313" y="92572"/>
                </a:cubicBezTo>
                <a:cubicBezTo>
                  <a:pt x="33182" y="92572"/>
                  <a:pt x="16053" y="75442"/>
                  <a:pt x="16053" y="54313"/>
                </a:cubicBezTo>
                <a:cubicBezTo>
                  <a:pt x="16074" y="33191"/>
                  <a:pt x="33191" y="16074"/>
                  <a:pt x="54313" y="16053"/>
                </a:cubicBezTo>
                <a:moveTo>
                  <a:pt x="54313" y="0"/>
                </a:moveTo>
                <a:cubicBezTo>
                  <a:pt x="24317" y="0"/>
                  <a:pt x="0" y="24317"/>
                  <a:pt x="0" y="54313"/>
                </a:cubicBezTo>
                <a:cubicBezTo>
                  <a:pt x="0" y="84309"/>
                  <a:pt x="24317" y="108625"/>
                  <a:pt x="54313" y="108625"/>
                </a:cubicBezTo>
                <a:cubicBezTo>
                  <a:pt x="84309" y="108625"/>
                  <a:pt x="108625" y="84309"/>
                  <a:pt x="108625" y="54313"/>
                </a:cubicBezTo>
                <a:cubicBezTo>
                  <a:pt x="108625" y="24317"/>
                  <a:pt x="84309" y="0"/>
                  <a:pt x="54313" y="0"/>
                </a:cubicBezTo>
                <a:close/>
              </a:path>
            </a:pathLst>
          </a:custGeom>
          <a:solidFill>
            <a:srgbClr val="FFFFFF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45" name="Graphic 21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87962" y="2175690"/>
            <a:ext cx="95759" cy="95759"/>
          </a:xfrm>
          <a:custGeom>
            <a:avLst/>
            <a:gdLst>
              <a:gd name="connsiteX0" fmla="*/ 95759 w 95759"/>
              <a:gd name="connsiteY0" fmla="*/ 47880 h 95759"/>
              <a:gd name="connsiteX1" fmla="*/ 47880 w 95759"/>
              <a:gd name="connsiteY1" fmla="*/ 95759 h 95759"/>
              <a:gd name="connsiteX2" fmla="*/ 0 w 95759"/>
              <a:gd name="connsiteY2" fmla="*/ 47880 h 95759"/>
              <a:gd name="connsiteX3" fmla="*/ 47880 w 95759"/>
              <a:gd name="connsiteY3" fmla="*/ 0 h 95759"/>
              <a:gd name="connsiteX4" fmla="*/ 95759 w 95759"/>
              <a:gd name="connsiteY4" fmla="*/ 47880 h 957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759" h="95759">
                <a:moveTo>
                  <a:pt x="95759" y="47880"/>
                </a:moveTo>
                <a:cubicBezTo>
                  <a:pt x="95759" y="74323"/>
                  <a:pt x="74323" y="95759"/>
                  <a:pt x="47880" y="95759"/>
                </a:cubicBezTo>
                <a:cubicBezTo>
                  <a:pt x="21436" y="95759"/>
                  <a:pt x="0" y="74323"/>
                  <a:pt x="0" y="47880"/>
                </a:cubicBezTo>
                <a:cubicBezTo>
                  <a:pt x="0" y="21436"/>
                  <a:pt x="21436" y="0"/>
                  <a:pt x="47880" y="0"/>
                </a:cubicBezTo>
                <a:cubicBezTo>
                  <a:pt x="74323" y="0"/>
                  <a:pt x="95759" y="21436"/>
                  <a:pt x="95759" y="47880"/>
                </a:cubicBezTo>
                <a:close/>
              </a:path>
            </a:pathLst>
          </a:custGeom>
          <a:solidFill>
            <a:srgbClr val="FFFFFF"/>
          </a:solidFill>
          <a:ln w="469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Univers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81EAFACC-A238-134C-9F80-72F26E2D06F6}"/>
              </a:ext>
            </a:extLst>
          </p:cNvPr>
          <p:cNvSpPr txBox="1"/>
          <p:nvPr/>
        </p:nvSpPr>
        <p:spPr>
          <a:xfrm>
            <a:off x="10236161" y="6314992"/>
            <a:ext cx="2814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(Helgeson, 2019)</a:t>
            </a:r>
          </a:p>
        </p:txBody>
      </p:sp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D31063B9-EF1F-E249-89DE-9C9C6D0D30F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0987962" y="275045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069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05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2C357F-B460-814D-9257-C523BB18F6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34471"/>
            <a:ext cx="10515600" cy="1325563"/>
          </a:xfrm>
        </p:spPr>
        <p:txBody>
          <a:bodyPr/>
          <a:lstStyle/>
          <a:p>
            <a:pPr algn="ctr"/>
            <a:r>
              <a:rPr lang="en-US" b="1" u="sng" dirty="0"/>
              <a:t>What is Dementia?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E4F1C4-C5BC-804A-AD95-0B5D4615F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65948"/>
            <a:ext cx="10927976" cy="1926104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“Dementia is not a specific disease but is rather a general term for the impaired ability to remember, think, or make decisions that interferes with doing everyday activities…Though dementia mostly affects older adults, it is not a part of normal aging.” 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1C746F8-DC66-D64F-9078-1DC7551D2989}"/>
              </a:ext>
            </a:extLst>
          </p:cNvPr>
          <p:cNvSpPr txBox="1"/>
          <p:nvPr/>
        </p:nvSpPr>
        <p:spPr>
          <a:xfrm>
            <a:off x="9825317" y="4392052"/>
            <a:ext cx="30569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(CDC, 2019)</a:t>
            </a:r>
          </a:p>
        </p:txBody>
      </p:sp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C0BD3298-EF9F-0548-96EB-ADDCB8286C6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026263" y="134471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609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86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57837B-BE9D-E84B-B4A1-EA17039DFA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84891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US" sz="4400" dirty="0"/>
              <a:t>The 3 most common forms of dementia are:</a:t>
            </a:r>
          </a:p>
          <a:p>
            <a:pPr algn="ctr">
              <a:buFont typeface="Wingdings" pitchFamily="2" charset="2"/>
              <a:buChar char="Ø"/>
            </a:pPr>
            <a:r>
              <a:rPr lang="en-US" sz="4400" dirty="0"/>
              <a:t> Alzheimer’s Disease</a:t>
            </a:r>
          </a:p>
          <a:p>
            <a:pPr algn="ctr">
              <a:buFont typeface="Wingdings" pitchFamily="2" charset="2"/>
              <a:buChar char="Ø"/>
            </a:pPr>
            <a:r>
              <a:rPr lang="en-US" sz="4400" dirty="0"/>
              <a:t> Frontotemporal Disorder</a:t>
            </a:r>
          </a:p>
          <a:p>
            <a:pPr algn="ctr">
              <a:buFont typeface="Wingdings" pitchFamily="2" charset="2"/>
              <a:buChar char="Ø"/>
            </a:pPr>
            <a:r>
              <a:rPr lang="en-US" sz="4400" dirty="0"/>
              <a:t> Lewy Body Dementia</a:t>
            </a:r>
            <a:endParaRPr lang="en-US" sz="4000" dirty="0"/>
          </a:p>
        </p:txBody>
      </p:sp>
      <p:sp>
        <p:nvSpPr>
          <p:cNvPr id="6" name="Cloud Callout 5">
            <a:extLst>
              <a:ext uri="{FF2B5EF4-FFF2-40B4-BE49-F238E27FC236}">
                <a16:creationId xmlns:a16="http://schemas.microsoft.com/office/drawing/2014/main" id="{A6B43E3A-BD91-FE41-A6C7-17D4DCB807F8}"/>
              </a:ext>
            </a:extLst>
          </p:cNvPr>
          <p:cNvSpPr/>
          <p:nvPr/>
        </p:nvSpPr>
        <p:spPr>
          <a:xfrm>
            <a:off x="3995183" y="3508744"/>
            <a:ext cx="4499344" cy="2541183"/>
          </a:xfrm>
          <a:prstGeom prst="cloudCallout">
            <a:avLst>
              <a:gd name="adj1" fmla="val -33121"/>
              <a:gd name="adj2" fmla="val 64752"/>
            </a:avLst>
          </a:prstGeom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C6CD622-2162-6140-B156-18DCB3C943BE}"/>
              </a:ext>
            </a:extLst>
          </p:cNvPr>
          <p:cNvSpPr txBox="1"/>
          <p:nvPr/>
        </p:nvSpPr>
        <p:spPr>
          <a:xfrm>
            <a:off x="4603898" y="4136065"/>
            <a:ext cx="29133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/>
              <a:t>What do these mean?</a:t>
            </a:r>
          </a:p>
        </p:txBody>
      </p:sp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579EEEC2-AAE0-3540-AFBA-AC186C9ECDE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646927" y="1071880"/>
            <a:ext cx="812800" cy="812800"/>
          </a:xfrm>
          <a:prstGeom prst="rect">
            <a:avLst/>
          </a:prstGeom>
        </p:spPr>
      </p:pic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F2183CD-5E26-DE44-A8F7-73A19D07FB6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459727" y="1884680"/>
            <a:ext cx="812800" cy="812800"/>
          </a:xfrm>
          <a:prstGeom prst="rect">
            <a:avLst/>
          </a:prstGeom>
        </p:spPr>
      </p:pic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D22BF6C-24E1-494A-AC9F-1F50F903DDE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992367" y="244023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02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46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99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517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5AB068-3179-EC43-AAED-B0B1924A3D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796" y="53053"/>
            <a:ext cx="11196918" cy="1325563"/>
          </a:xfrm>
        </p:spPr>
        <p:txBody>
          <a:bodyPr>
            <a:normAutofit/>
          </a:bodyPr>
          <a:lstStyle/>
          <a:p>
            <a:r>
              <a:rPr lang="en-US" sz="4400" b="1" u="sng" dirty="0"/>
              <a:t>What are the Symptoms of Dementia?</a:t>
            </a:r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795B3DBA-1BAB-BD46-AA15-2AF8285AD1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t="34391" b="11667"/>
          <a:stretch/>
        </p:blipFill>
        <p:spPr>
          <a:xfrm>
            <a:off x="1137643" y="1694329"/>
            <a:ext cx="10309224" cy="3765177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138620D-B373-2C46-A9C2-A3AF3F06AC59}"/>
              </a:ext>
            </a:extLst>
          </p:cNvPr>
          <p:cNvSpPr txBox="1"/>
          <p:nvPr/>
        </p:nvSpPr>
        <p:spPr>
          <a:xfrm>
            <a:off x="9870141" y="5440685"/>
            <a:ext cx="16943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(Homage, 2021)</a:t>
            </a:r>
          </a:p>
        </p:txBody>
      </p:sp>
      <p:pic>
        <p:nvPicPr>
          <p:cNvPr id="3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72E28BC-7C21-F042-9EB1-B9BE215021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58070" y="2351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7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351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E4C24AF-D6F2-054A-A818-81B0C1E83B4D}"/>
              </a:ext>
            </a:extLst>
          </p:cNvPr>
          <p:cNvSpPr txBox="1"/>
          <p:nvPr/>
        </p:nvSpPr>
        <p:spPr>
          <a:xfrm>
            <a:off x="3023005" y="6087654"/>
            <a:ext cx="22659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(Clipart Library, 2021)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C0919D-9E8B-1148-9FA2-1F225273632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854" t="5482" r="43647" b="2193"/>
          <a:stretch/>
        </p:blipFill>
        <p:spPr>
          <a:xfrm>
            <a:off x="2869625" y="290685"/>
            <a:ext cx="2265947" cy="5787580"/>
          </a:xfrm>
          <a:prstGeom prst="rect">
            <a:avLst/>
          </a:prstGeom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22A7EC62-9F9D-9243-B199-882BC5C2B0CF}"/>
              </a:ext>
            </a:extLst>
          </p:cNvPr>
          <p:cNvSpPr/>
          <p:nvPr/>
        </p:nvSpPr>
        <p:spPr>
          <a:xfrm rot="5400000">
            <a:off x="5014182" y="1160236"/>
            <a:ext cx="6508805" cy="4345172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64309B-C9E2-124A-B8D7-0CD954ADEE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1859" y="393323"/>
            <a:ext cx="3941090" cy="5878997"/>
          </a:xfrm>
        </p:spPr>
        <p:txBody>
          <a:bodyPr>
            <a:normAutofit/>
          </a:bodyPr>
          <a:lstStyle/>
          <a:p>
            <a:r>
              <a:rPr lang="en-US" sz="6000" dirty="0"/>
              <a:t>Is there a way that we can we treat and prevent dementia?</a:t>
            </a:r>
          </a:p>
        </p:txBody>
      </p:sp>
      <p:pic>
        <p:nvPicPr>
          <p:cNvPr id="8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DE14DE3-4758-A34A-8844-ABC4587D53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95197" y="1720273"/>
            <a:ext cx="812800" cy="812800"/>
          </a:xfrm>
          <a:prstGeom prst="rect">
            <a:avLst/>
          </a:prstGeom>
        </p:spPr>
      </p:pic>
      <p:pic>
        <p:nvPicPr>
          <p:cNvPr id="10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3291B23-409E-414C-8C9B-2EFA43D960C5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995197" y="3429000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8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529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8921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25B14-E6CB-DD47-8301-6310373F7A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325986" cy="1325563"/>
          </a:xfrm>
        </p:spPr>
        <p:txBody>
          <a:bodyPr>
            <a:normAutofit/>
          </a:bodyPr>
          <a:lstStyle/>
          <a:p>
            <a:pPr algn="ctr"/>
            <a:r>
              <a:rPr lang="en-US" sz="4400" b="1" u="sng" dirty="0"/>
              <a:t>The Stigmas and Stereotypes of Dementia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F66D5B-FF99-2D4B-AD37-9DD4243258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96302"/>
          </a:xfrm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dirty="0"/>
              <a:t>The most common stereotypes and stigmas that surround dementia are:</a:t>
            </a:r>
          </a:p>
          <a:p>
            <a:r>
              <a:rPr lang="en-US" dirty="0"/>
              <a:t>They are not all there.</a:t>
            </a:r>
          </a:p>
          <a:p>
            <a:r>
              <a:rPr lang="en-US" dirty="0"/>
              <a:t>Useless.</a:t>
            </a:r>
          </a:p>
          <a:p>
            <a:r>
              <a:rPr lang="en-US" dirty="0"/>
              <a:t>It only affects old people</a:t>
            </a:r>
          </a:p>
          <a:p>
            <a:r>
              <a:rPr lang="en-US" dirty="0"/>
              <a:t>They cannot look after themselves any longer.</a:t>
            </a:r>
          </a:p>
          <a:p>
            <a:r>
              <a:rPr lang="en-US" dirty="0"/>
              <a:t>Dementia is not fatal.</a:t>
            </a:r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D690601-0C6A-CD45-9931-96F078CC5AB2}"/>
              </a:ext>
            </a:extLst>
          </p:cNvPr>
          <p:cNvSpPr txBox="1"/>
          <p:nvPr/>
        </p:nvSpPr>
        <p:spPr>
          <a:xfrm>
            <a:off x="8936181" y="5721927"/>
            <a:ext cx="3096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(Bathing Solutions, 2020)</a:t>
            </a:r>
          </a:p>
        </p:txBody>
      </p:sp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9329647-BA32-0A4A-9E86-84CC7604B6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47400" y="21510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192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841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2870CD0A-45B7-2B42-BB04-2095181013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134437" y="187834"/>
            <a:ext cx="812800" cy="8128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E20D044-913E-614F-8F92-A81AF86BBB22}"/>
              </a:ext>
            </a:extLst>
          </p:cNvPr>
          <p:cNvSpPr txBox="1"/>
          <p:nvPr/>
        </p:nvSpPr>
        <p:spPr>
          <a:xfrm>
            <a:off x="3200400" y="2606146"/>
            <a:ext cx="2420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(Caring Together, 2021)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8FF773-1394-EF40-A11D-7CE1322DC207}"/>
              </a:ext>
            </a:extLst>
          </p:cNvPr>
          <p:cNvSpPr txBox="1"/>
          <p:nvPr/>
        </p:nvSpPr>
        <p:spPr>
          <a:xfrm>
            <a:off x="6747163" y="5872440"/>
            <a:ext cx="3283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(Independent Age, 2021)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65F6BEC-9D58-2D40-ABA2-74FBC7DFC3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87072" y="3904674"/>
            <a:ext cx="6388364" cy="196776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A6E2655-CB5F-6942-AD8E-435D9AFACF9F}"/>
              </a:ext>
            </a:extLst>
          </p:cNvPr>
          <p:cNvSpPr txBox="1"/>
          <p:nvPr/>
        </p:nvSpPr>
        <p:spPr>
          <a:xfrm>
            <a:off x="8335818" y="3067812"/>
            <a:ext cx="2895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Alzheimers</a:t>
            </a:r>
            <a:r>
              <a:rPr lang="en-US" dirty="0"/>
              <a:t> Society, 2021)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72573F4-40CB-B44B-8A03-2895FA3ADF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70967" y="594234"/>
            <a:ext cx="4373419" cy="246087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F96790-766C-F342-965E-4A75E64CD7D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5934" y="1378220"/>
            <a:ext cx="4755101" cy="1222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72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0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1" name="Straight Connector 23">
            <a:extLst>
              <a:ext uri="{FF2B5EF4-FFF2-40B4-BE49-F238E27FC236}">
                <a16:creationId xmlns:a16="http://schemas.microsoft.com/office/drawing/2014/main" id="{D1B787A8-0D67-4B7E-9B48-86BD906AB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25">
            <a:extLst>
              <a:ext uri="{FF2B5EF4-FFF2-40B4-BE49-F238E27FC236}">
                <a16:creationId xmlns:a16="http://schemas.microsoft.com/office/drawing/2014/main" id="{158B3569-73B2-4D05-8E95-886A6EE17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D18976-BE6B-1440-B322-C48AAD4746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452" y="1594611"/>
            <a:ext cx="4412419" cy="3626217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ctr"/>
            <a:r>
              <a:rPr lang="en-US" sz="5000" b="1" i="0" u="sng" kern="1200" cap="all" baseline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Case study 1: Dorothy’s Story</a:t>
            </a:r>
          </a:p>
        </p:txBody>
      </p:sp>
      <p:sp>
        <p:nvSpPr>
          <p:cNvPr id="34" name="!!plus graphic">
            <a:extLst>
              <a:ext uri="{FF2B5EF4-FFF2-40B4-BE49-F238E27FC236}">
                <a16:creationId xmlns:a16="http://schemas.microsoft.com/office/drawing/2014/main" id="{B71758F4-3F46-45DA-8AC5-4E508DA080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12034" y="1267063"/>
            <a:ext cx="139037" cy="139039"/>
          </a:xfrm>
          <a:custGeom>
            <a:avLst/>
            <a:gdLst>
              <a:gd name="connsiteX0" fmla="*/ 129600 w 139037"/>
              <a:gd name="connsiteY0" fmla="*/ 60082 h 139039"/>
              <a:gd name="connsiteX1" fmla="*/ 78955 w 139037"/>
              <a:gd name="connsiteY1" fmla="*/ 60082 h 139039"/>
              <a:gd name="connsiteX2" fmla="*/ 78955 w 139037"/>
              <a:gd name="connsiteY2" fmla="*/ 9437 h 139039"/>
              <a:gd name="connsiteX3" fmla="*/ 69519 w 139037"/>
              <a:gd name="connsiteY3" fmla="*/ 0 h 139039"/>
              <a:gd name="connsiteX4" fmla="*/ 60082 w 139037"/>
              <a:gd name="connsiteY4" fmla="*/ 9437 h 139039"/>
              <a:gd name="connsiteX5" fmla="*/ 60082 w 139037"/>
              <a:gd name="connsiteY5" fmla="*/ 60082 h 139039"/>
              <a:gd name="connsiteX6" fmla="*/ 9437 w 139037"/>
              <a:gd name="connsiteY6" fmla="*/ 60082 h 139039"/>
              <a:gd name="connsiteX7" fmla="*/ 0 w 139037"/>
              <a:gd name="connsiteY7" fmla="*/ 69520 h 139039"/>
              <a:gd name="connsiteX8" fmla="*/ 9437 w 139037"/>
              <a:gd name="connsiteY8" fmla="*/ 78957 h 139039"/>
              <a:gd name="connsiteX9" fmla="*/ 60082 w 139037"/>
              <a:gd name="connsiteY9" fmla="*/ 78957 h 139039"/>
              <a:gd name="connsiteX10" fmla="*/ 60082 w 139037"/>
              <a:gd name="connsiteY10" fmla="*/ 129602 h 139039"/>
              <a:gd name="connsiteX11" fmla="*/ 69519 w 139037"/>
              <a:gd name="connsiteY11" fmla="*/ 139039 h 139039"/>
              <a:gd name="connsiteX12" fmla="*/ 78955 w 139037"/>
              <a:gd name="connsiteY12" fmla="*/ 129602 h 139039"/>
              <a:gd name="connsiteX13" fmla="*/ 78955 w 139037"/>
              <a:gd name="connsiteY13" fmla="*/ 78957 h 139039"/>
              <a:gd name="connsiteX14" fmla="*/ 129600 w 139037"/>
              <a:gd name="connsiteY14" fmla="*/ 78957 h 139039"/>
              <a:gd name="connsiteX15" fmla="*/ 139037 w 139037"/>
              <a:gd name="connsiteY15" fmla="*/ 69520 h 139039"/>
              <a:gd name="connsiteX16" fmla="*/ 129600 w 139037"/>
              <a:gd name="connsiteY16" fmla="*/ 60082 h 1390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7" h="139039">
                <a:moveTo>
                  <a:pt x="129600" y="60082"/>
                </a:moveTo>
                <a:lnTo>
                  <a:pt x="78955" y="60082"/>
                </a:lnTo>
                <a:lnTo>
                  <a:pt x="78955" y="9437"/>
                </a:lnTo>
                <a:cubicBezTo>
                  <a:pt x="78955" y="4225"/>
                  <a:pt x="74730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8"/>
                  <a:pt x="0" y="69520"/>
                </a:cubicBezTo>
                <a:cubicBezTo>
                  <a:pt x="0" y="74731"/>
                  <a:pt x="4225" y="78957"/>
                  <a:pt x="9437" y="78957"/>
                </a:cubicBezTo>
                <a:lnTo>
                  <a:pt x="60082" y="78957"/>
                </a:lnTo>
                <a:lnTo>
                  <a:pt x="60082" y="129602"/>
                </a:lnTo>
                <a:cubicBezTo>
                  <a:pt x="60082" y="134814"/>
                  <a:pt x="64307" y="139039"/>
                  <a:pt x="69519" y="139039"/>
                </a:cubicBezTo>
                <a:cubicBezTo>
                  <a:pt x="74730" y="139039"/>
                  <a:pt x="78955" y="134814"/>
                  <a:pt x="78955" y="129602"/>
                </a:cubicBezTo>
                <a:lnTo>
                  <a:pt x="78955" y="78957"/>
                </a:lnTo>
                <a:lnTo>
                  <a:pt x="129600" y="78957"/>
                </a:lnTo>
                <a:cubicBezTo>
                  <a:pt x="134812" y="78957"/>
                  <a:pt x="139037" y="74731"/>
                  <a:pt x="139037" y="69520"/>
                </a:cubicBezTo>
                <a:cubicBezTo>
                  <a:pt x="139037" y="64308"/>
                  <a:pt x="134812" y="60082"/>
                  <a:pt x="129600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30" name="!!Straight Connector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47322" y="1598246"/>
            <a:ext cx="0" cy="5259754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7DF552E5-FDFA-D643-982F-40BC8087C82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6365" r="6011" b="2"/>
          <a:stretch/>
        </p:blipFill>
        <p:spPr>
          <a:xfrm>
            <a:off x="5682349" y="637762"/>
            <a:ext cx="5353893" cy="4598024"/>
          </a:xfrm>
          <a:prstGeom prst="rect">
            <a:avLst/>
          </a:prstGeom>
        </p:spPr>
      </p:pic>
      <p:sp>
        <p:nvSpPr>
          <p:cNvPr id="32" name="!!circle graphic">
            <a:extLst>
              <a:ext uri="{FF2B5EF4-FFF2-40B4-BE49-F238E27FC236}">
                <a16:creationId xmlns:a16="http://schemas.microsoft.com/office/drawing/2014/main" id="{8D61482F-F3C5-4D66-8C5D-C6BBE3E127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752801" y="1659316"/>
            <a:ext cx="127713" cy="127714"/>
          </a:xfrm>
          <a:custGeom>
            <a:avLst/>
            <a:gdLst>
              <a:gd name="connsiteX0" fmla="*/ 63857 w 127713"/>
              <a:gd name="connsiteY0" fmla="*/ 18874 h 127714"/>
              <a:gd name="connsiteX1" fmla="*/ 108839 w 127713"/>
              <a:gd name="connsiteY1" fmla="*/ 63857 h 127714"/>
              <a:gd name="connsiteX2" fmla="*/ 63857 w 127713"/>
              <a:gd name="connsiteY2" fmla="*/ 108840 h 127714"/>
              <a:gd name="connsiteX3" fmla="*/ 18874 w 127713"/>
              <a:gd name="connsiteY3" fmla="*/ 63857 h 127714"/>
              <a:gd name="connsiteX4" fmla="*/ 63857 w 127713"/>
              <a:gd name="connsiteY4" fmla="*/ 18874 h 127714"/>
              <a:gd name="connsiteX5" fmla="*/ 63857 w 127713"/>
              <a:gd name="connsiteY5" fmla="*/ 0 h 127714"/>
              <a:gd name="connsiteX6" fmla="*/ 0 w 127713"/>
              <a:gd name="connsiteY6" fmla="*/ 63857 h 127714"/>
              <a:gd name="connsiteX7" fmla="*/ 63857 w 127713"/>
              <a:gd name="connsiteY7" fmla="*/ 127714 h 127714"/>
              <a:gd name="connsiteX8" fmla="*/ 127713 w 127713"/>
              <a:gd name="connsiteY8" fmla="*/ 63857 h 127714"/>
              <a:gd name="connsiteX9" fmla="*/ 63857 w 127713"/>
              <a:gd name="connsiteY9" fmla="*/ 0 h 127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4">
                <a:moveTo>
                  <a:pt x="63857" y="18874"/>
                </a:moveTo>
                <a:cubicBezTo>
                  <a:pt x="88700" y="18874"/>
                  <a:pt x="108839" y="39014"/>
                  <a:pt x="108839" y="63857"/>
                </a:cubicBezTo>
                <a:cubicBezTo>
                  <a:pt x="108839" y="88700"/>
                  <a:pt x="88700" y="108840"/>
                  <a:pt x="63857" y="108840"/>
                </a:cubicBezTo>
                <a:cubicBezTo>
                  <a:pt x="39013" y="108840"/>
                  <a:pt x="18874" y="88700"/>
                  <a:pt x="18874" y="63857"/>
                </a:cubicBezTo>
                <a:cubicBezTo>
                  <a:pt x="18898" y="39024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4"/>
                  <a:pt x="63857" y="127714"/>
                </a:cubicBezTo>
                <a:cubicBezTo>
                  <a:pt x="99124" y="127714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8B68F661-54F4-604B-ACE9-21E2308C2A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75152" y="224448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4F194FD-52F9-6A49-ACC9-E652C65B1BDE}"/>
              </a:ext>
            </a:extLst>
          </p:cNvPr>
          <p:cNvSpPr txBox="1"/>
          <p:nvPr/>
        </p:nvSpPr>
        <p:spPr>
          <a:xfrm>
            <a:off x="5840936" y="5496554"/>
            <a:ext cx="56710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“There really is no place like home”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FDD9E3F-A1DE-1F4B-AAC3-1C2F0AEFFF9D}"/>
              </a:ext>
            </a:extLst>
          </p:cNvPr>
          <p:cNvSpPr txBox="1"/>
          <p:nvPr/>
        </p:nvSpPr>
        <p:spPr>
          <a:xfrm>
            <a:off x="9949862" y="5911210"/>
            <a:ext cx="1701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(Dorothy)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4E83F4D-2BD8-964A-9EDF-FAE57A79F7D3}"/>
              </a:ext>
            </a:extLst>
          </p:cNvPr>
          <p:cNvSpPr txBox="1"/>
          <p:nvPr/>
        </p:nvSpPr>
        <p:spPr>
          <a:xfrm>
            <a:off x="9135731" y="5210009"/>
            <a:ext cx="244582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(Helping Hands, 2019)</a:t>
            </a:r>
          </a:p>
        </p:txBody>
      </p:sp>
    </p:spTree>
    <p:extLst>
      <p:ext uri="{BB962C8B-B14F-4D97-AF65-F5344CB8AC3E}">
        <p14:creationId xmlns:p14="http://schemas.microsoft.com/office/powerpoint/2010/main" val="24417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3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A2679492-7988-4050-9056-5424444524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8876F0-44BA-D346-8473-A01D7AB106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07231" y="1053530"/>
            <a:ext cx="4434656" cy="4188086"/>
          </a:xfrm>
          <a:noFill/>
          <a:ln>
            <a:solidFill>
              <a:schemeClr val="accent1"/>
            </a:solidFill>
          </a:ln>
        </p:spPr>
        <p:txBody>
          <a:bodyPr anchor="b">
            <a:normAutofit/>
          </a:bodyPr>
          <a:lstStyle/>
          <a:p>
            <a:r>
              <a:rPr lang="en-US" sz="6600" b="1" u="sng" dirty="0"/>
              <a:t>Case study 2: Linda and Bill’s Story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91B163-7D61-4891-ABCF-5C13D9C418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779911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icture containing person, outdoor&#10;&#10;Description automatically generated">
            <a:extLst>
              <a:ext uri="{FF2B5EF4-FFF2-40B4-BE49-F238E27FC236}">
                <a16:creationId xmlns:a16="http://schemas.microsoft.com/office/drawing/2014/main" id="{3822070C-C0CF-8641-B6FF-83D84CE1572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838" r="705"/>
          <a:stretch/>
        </p:blipFill>
        <p:spPr>
          <a:xfrm>
            <a:off x="148281" y="719640"/>
            <a:ext cx="5513249" cy="5013896"/>
          </a:xfrm>
          <a:prstGeom prst="rect">
            <a:avLst/>
          </a:prstGeom>
        </p:spPr>
      </p:pic>
      <p:cxnSp>
        <p:nvCxnSpPr>
          <p:cNvPr id="15" name="!!Straight Connector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9272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D7318C7-36CC-DA41-88B3-CDC5D3B5227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031991" y="150675"/>
            <a:ext cx="812800" cy="812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4A73800A-7E89-234E-BBD2-3B9A66026FBC}"/>
              </a:ext>
            </a:extLst>
          </p:cNvPr>
          <p:cNvSpPr txBox="1"/>
          <p:nvPr/>
        </p:nvSpPr>
        <p:spPr>
          <a:xfrm>
            <a:off x="2889955" y="5769028"/>
            <a:ext cx="2854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</a:t>
            </a:r>
            <a:r>
              <a:rPr lang="en-US" dirty="0" err="1"/>
              <a:t>Alzheimers</a:t>
            </a:r>
            <a:r>
              <a:rPr lang="en-US" dirty="0"/>
              <a:t> Research, 2021)</a:t>
            </a:r>
          </a:p>
        </p:txBody>
      </p:sp>
    </p:spTree>
    <p:extLst>
      <p:ext uri="{BB962C8B-B14F-4D97-AF65-F5344CB8AC3E}">
        <p14:creationId xmlns:p14="http://schemas.microsoft.com/office/powerpoint/2010/main" val="3500632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18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D1B787A8-0D67-4B7E-9B48-86BD906AB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15890" y="1114050"/>
            <a:ext cx="0" cy="5735637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2"/>
                </a:gs>
                <a:gs pos="100000">
                  <a:schemeClr val="accent4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tangle 59">
            <a:extLst>
              <a:ext uri="{FF2B5EF4-FFF2-40B4-BE49-F238E27FC236}">
                <a16:creationId xmlns:a16="http://schemas.microsoft.com/office/drawing/2014/main" id="{CE3C5560-7A9C-489F-9148-18C5E1D0F0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6057AC-42F5-5F43-921C-E05E28579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4392" y="233736"/>
            <a:ext cx="5621207" cy="338621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 algn="ctr"/>
            <a:r>
              <a:rPr lang="en-US" sz="6000" b="1" i="0" u="sng" kern="1200" cap="all" baseline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How can we improve the quality of life?</a:t>
            </a:r>
          </a:p>
        </p:txBody>
      </p:sp>
      <p:sp>
        <p:nvSpPr>
          <p:cNvPr id="62" name="!!plus graphic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236" y="1606411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4" name="!!dot graphic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014" y="1835705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66" name="!!circle graphic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696" y="2060130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68" name="!!Straight Connector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01262" y="3505200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" name="Graphic 69">
            <a:extLst>
              <a:ext uri="{FF2B5EF4-FFF2-40B4-BE49-F238E27FC236}">
                <a16:creationId xmlns:a16="http://schemas.microsoft.com/office/drawing/2014/main" id="{508BEF50-7B1E-49A4-BC19-5F4F1D755E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flipH="1">
            <a:off x="10836425" y="5436655"/>
            <a:ext cx="151536" cy="151536"/>
          </a:xfrm>
          <a:prstGeom prst="rect">
            <a:avLst/>
          </a:prstGeom>
        </p:spPr>
      </p:pic>
      <p:pic>
        <p:nvPicPr>
          <p:cNvPr id="72" name="Graphic 71">
            <a:extLst>
              <a:ext uri="{FF2B5EF4-FFF2-40B4-BE49-F238E27FC236}">
                <a16:creationId xmlns:a16="http://schemas.microsoft.com/office/drawing/2014/main" id="{3FBAD350-5664-4811-A208-657FB882D3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flipH="1">
            <a:off x="11245175" y="5896734"/>
            <a:ext cx="108625" cy="108625"/>
          </a:xfrm>
          <a:prstGeom prst="rect">
            <a:avLst/>
          </a:prstGeom>
        </p:spPr>
      </p:pic>
      <p:pic>
        <p:nvPicPr>
          <p:cNvPr id="74" name="Graphic 73">
            <a:extLst>
              <a:ext uri="{FF2B5EF4-FFF2-40B4-BE49-F238E27FC236}">
                <a16:creationId xmlns:a16="http://schemas.microsoft.com/office/drawing/2014/main" id="{C39ADB8F-D187-49D7-BDCF-C1B6DC7270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flipH="1">
            <a:off x="10554288" y="6038004"/>
            <a:ext cx="95759" cy="9575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E7653C3-2017-AA4A-82AD-853AD09818AB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r="-1" b="3669"/>
          <a:stretch/>
        </p:blipFill>
        <p:spPr>
          <a:xfrm>
            <a:off x="6740358" y="1606411"/>
            <a:ext cx="5451642" cy="5251590"/>
          </a:xfrm>
          <a:custGeom>
            <a:avLst/>
            <a:gdLst/>
            <a:ahLst/>
            <a:cxnLst/>
            <a:rect l="l" t="t" r="r" b="b"/>
            <a:pathLst>
              <a:path w="5923214" h="5705857">
                <a:moveTo>
                  <a:pt x="3612238" y="0"/>
                </a:moveTo>
                <a:cubicBezTo>
                  <a:pt x="4485043" y="0"/>
                  <a:pt x="5285549" y="309553"/>
                  <a:pt x="5909957" y="824860"/>
                </a:cubicBezTo>
                <a:lnTo>
                  <a:pt x="5923214" y="836909"/>
                </a:lnTo>
                <a:lnTo>
                  <a:pt x="5923214" y="5705857"/>
                </a:lnTo>
                <a:lnTo>
                  <a:pt x="672237" y="5705857"/>
                </a:lnTo>
                <a:lnTo>
                  <a:pt x="616914" y="5631875"/>
                </a:lnTo>
                <a:cubicBezTo>
                  <a:pt x="227427" y="5055358"/>
                  <a:pt x="0" y="4360357"/>
                  <a:pt x="0" y="3612238"/>
                </a:cubicBezTo>
                <a:cubicBezTo>
                  <a:pt x="0" y="1617255"/>
                  <a:pt x="1617255" y="0"/>
                  <a:pt x="3612238" y="0"/>
                </a:cubicBezTo>
                <a:close/>
              </a:path>
            </a:pathLst>
          </a:custGeom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296A2C1B-C46C-5345-8493-1A87CD1320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26979" y="6442623"/>
            <a:ext cx="1836391" cy="415377"/>
          </a:xfr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marL="0" indent="0">
              <a:buNone/>
            </a:pPr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(</a:t>
            </a:r>
            <a:r>
              <a:rPr lang="en-US" sz="2000" dirty="0">
                <a:solidFill>
                  <a:schemeClr val="bg1"/>
                </a:solidFill>
              </a:rPr>
              <a:t>MIIT Sloan</a:t>
            </a:r>
            <a:r>
              <a:rPr lang="en-US" sz="2000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, 2018)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D0FFEF-ADA6-2940-A102-CC584E2CC7CD}"/>
              </a:ext>
            </a:extLst>
          </p:cNvPr>
          <p:cNvSpPr txBox="1"/>
          <p:nvPr/>
        </p:nvSpPr>
        <p:spPr>
          <a:xfrm>
            <a:off x="1431781" y="3833865"/>
            <a:ext cx="437429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en-US" sz="3600" dirty="0"/>
              <a:t>Recommendation 1</a:t>
            </a:r>
          </a:p>
          <a:p>
            <a:endParaRPr lang="en-US" sz="3600" dirty="0"/>
          </a:p>
          <a:p>
            <a:pPr marL="285750" indent="-285750">
              <a:buFont typeface="Wingdings" pitchFamily="2" charset="2"/>
              <a:buChar char="Ø"/>
            </a:pPr>
            <a:r>
              <a:rPr lang="en-US" sz="3600" dirty="0"/>
              <a:t>Recommendation 2</a:t>
            </a:r>
            <a:endParaRPr lang="en-US" dirty="0"/>
          </a:p>
        </p:txBody>
      </p:sp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6CC2F6C0-9FDE-1B4D-95AB-C37E449EFD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664562" y="4791082"/>
            <a:ext cx="812800" cy="812800"/>
          </a:xfrm>
          <a:prstGeom prst="rect">
            <a:avLst/>
          </a:prstGeom>
        </p:spPr>
      </p:pic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B008AF92-8006-7640-BFE2-A710206A9A90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689600" y="3764366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876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991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465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F57C1826-B1E2-9143-B5BA-8A5D5808CB2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47400" y="274637"/>
            <a:ext cx="812800" cy="812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393173-997B-C94F-817E-D5353F3AC1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95599" y="1410313"/>
            <a:ext cx="6941126" cy="462399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D9D36D8-ED27-DB47-9DC5-22D087B23CF0}"/>
              </a:ext>
            </a:extLst>
          </p:cNvPr>
          <p:cNvSpPr txBox="1"/>
          <p:nvPr/>
        </p:nvSpPr>
        <p:spPr>
          <a:xfrm>
            <a:off x="1163782" y="438974"/>
            <a:ext cx="957349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u="sng" dirty="0"/>
              <a:t>What is the future for dementia?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C019AC-0D2A-3645-A4A7-E86A556C68D6}"/>
              </a:ext>
            </a:extLst>
          </p:cNvPr>
          <p:cNvSpPr txBox="1"/>
          <p:nvPr/>
        </p:nvSpPr>
        <p:spPr>
          <a:xfrm>
            <a:off x="8492837" y="6051537"/>
            <a:ext cx="1967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(KHN, 2020)</a:t>
            </a:r>
          </a:p>
        </p:txBody>
      </p:sp>
    </p:spTree>
    <p:extLst>
      <p:ext uri="{BB962C8B-B14F-4D97-AF65-F5344CB8AC3E}">
        <p14:creationId xmlns:p14="http://schemas.microsoft.com/office/powerpoint/2010/main" val="1011829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31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ABBDE-86B0-7645-A4EC-D7271FAE42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8853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5400" b="1" u="sng" dirty="0"/>
              <a:t>References:</a:t>
            </a:r>
          </a:p>
        </p:txBody>
      </p:sp>
      <p:pic>
        <p:nvPicPr>
          <p:cNvPr id="5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E4E68244-726B-9E45-8C44-CEE78BA9D60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947400" y="215106"/>
            <a:ext cx="812800" cy="8128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5F96D6-CFB0-B746-8F72-6D6D65F60D1B}"/>
              </a:ext>
            </a:extLst>
          </p:cNvPr>
          <p:cNvSpPr/>
          <p:nvPr/>
        </p:nvSpPr>
        <p:spPr>
          <a:xfrm>
            <a:off x="721242" y="916855"/>
            <a:ext cx="11272284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Alzheimer's Disease and Dementia.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Frontotemporal Dementia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www.alz.org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alzheimers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-dementia/what-is-dementia/types-of-dementia/frontotemporal-dementia&gt;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Alzheimer's Disease and Dementia.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Lewy Body Dementia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www.alz.org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alzheimers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-dementia/what-is-dementia/types-of-dementia/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lewy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-body-dementia&gt;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Alzheimer's Disease and Dementia.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What Is Dementia?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www.alz.org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alzheimers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-dementia/what-is-dementia&gt; [Accessed 23 April 2021]</a:t>
            </a: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Alzheimer's Society.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Symptoms of Alzheimer's disease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www.alzheimers.org.uk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/about-dementia/types-dementia/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alzheimers-disease-symptoms#content-start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Alzheimersresearchuk.org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www.alzheimersresearchuk.org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wp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-content/uploads/2019/09/Dementia-in-the-Family-The-impact-on-carers1.pdf&gt;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Betterhealth.vic.gov.au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Dementia - early signs | </a:t>
            </a:r>
            <a:r>
              <a:rPr lang="en-GB" sz="1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betterhealth.vic.gov.au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www.betterhealth.vic.gov.au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/health/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ConditionsAndTreatments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dementia-early-signs#early-symptoms-of-dementia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Cdc.gov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What Is Dementia? | CDC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www.cdc.gov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/aging/dementia/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index.html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47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8A00E82-EB33-2C4E-A2BE-6150ABB5C9FA}"/>
              </a:ext>
            </a:extLst>
          </p:cNvPr>
          <p:cNvSpPr/>
          <p:nvPr/>
        </p:nvSpPr>
        <p:spPr>
          <a:xfrm>
            <a:off x="776179" y="367467"/>
            <a:ext cx="10802677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Dementia UK.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Prevention and risk factors - Dementia 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www.dementiauk.org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/understanding-dementia/prevention-and-risk-factors/?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gclid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=Cj0KCQjw4ImEBhDFARIsAGOTMj8zw0Ws0NVKoBEj2ZFQrD1FethuAoqGONDewJGX-i2HqYq6pwZhRp4aAt8uEALw_wcB&gt; [Accessed 20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Helping Hands Home Care.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Dementia Care Case Study | Helping Hands Home Care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www.helpinghandshomecare.co.uk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/home-care-services/dementia-care/dementia-care-case-study/&gt; [Accessed 23 April 2021].</a:t>
            </a: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Homage Malaysia.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Dementia 101: All You Need To Know | Homage Malaysia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www.homage.com.my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/health/dementia-101/&gt;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Mayoclinic.org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Dementia - Diagnosis and treatment - Mayo Clinic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www.mayoclinic.org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/diseases-conditions/dementia/diagnosis-treatment/drc-20352019&gt; [Accessed 21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National Institute on Aging.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What Is Dementia? Symptoms, Types, and Diagnosis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www.nia.nih.gov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/health/what-dementia-symptoms-types-and-diagnosis&gt;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National Institute on Aging.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What Is Lewy Body Dementia?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www.nia.nih.gov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/health/what-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lewy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-body-dementia&gt; [Accessed 22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nhs.uk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Alzheimer's disease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www.nhs.uk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/conditions/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alzheimers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-disease/&gt; [Accessed 22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Age, I.,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Vacancies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Independent Age.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www.independentage.org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/about-us/vacancies&gt;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43039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043F7DE-4510-2940-B59B-79AD3DB979C3}"/>
              </a:ext>
            </a:extLst>
          </p:cNvPr>
          <p:cNvSpPr/>
          <p:nvPr/>
        </p:nvSpPr>
        <p:spPr>
          <a:xfrm>
            <a:off x="748145" y="408729"/>
            <a:ext cx="10695709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Alzheimer's Society.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Getting help and support as a carer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www.alzheimers.org.uk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/get-support/help-dementia-care/getting-support&gt;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Alzheimers.org.uk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Alzheimer's Society - United Against Dementia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www.alzheimers.org.uk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Aplaceformom.com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Dementia Care Guide: Memory Loss Care Solutions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www.aplaceformom.com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/caregiver-resources/articles/dementia-care-guide&gt;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Caring Together.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Carers UK | Caring Together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www.caringtogether.org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directory_listing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/carers-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Graham, J.,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Stalked by The Fear That Dementia Is Stalking You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Kaiser Health News.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khn.org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/news/stalked-by-the-fear-that-dementia-is-stalking-you/&gt;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MIT Sloan Management Review.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The Hidden Side Effects of Recommendation Systems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sloanreview.mit.edu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/article/the-hidden-side-effects-of-recommendation-systems/&gt;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Clipart-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library.com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Free Cartoon Man Transparent, Download Free Cartoon Man Transparent </a:t>
            </a:r>
            <a:r>
              <a:rPr lang="en-GB" sz="1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png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images, Free </a:t>
            </a:r>
            <a:r>
              <a:rPr lang="en-GB" sz="1600" i="1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ClipArts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 on Clipart Library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&lt;http://clipart-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library.com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/free/cartoon-man-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transparent.html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&gt; [Accessed 23 April 2021].</a:t>
            </a:r>
          </a:p>
          <a:p>
            <a:endParaRPr lang="en-GB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55695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BAADECF-2287-FB42-A34A-65BB4FA9A831}"/>
              </a:ext>
            </a:extLst>
          </p:cNvPr>
          <p:cNvSpPr/>
          <p:nvPr/>
        </p:nvSpPr>
        <p:spPr>
          <a:xfrm>
            <a:off x="803564" y="335706"/>
            <a:ext cx="11111346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National Institute on Aging.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What Is Dementia? Symptoms, Types, and Diagnosis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www.nia.nih.gov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/health/what-dementia-symptoms-types-and-diagnosis&gt;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nhs.uk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Looking after someone with dementia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www.nhs.uk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/conditions/dementia/carers/&gt;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nhs.uk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Looking after someone with dementia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www.nhs.uk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/conditions/dementia/carers/&gt;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Solutions, B.,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Common Myths &amp; Stereotypes About Dementia - Bathing Solutions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Bathing Solutions.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www.bathingsolutions.co.uk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/blog/health/stereotypes-about-dementia/&gt; [Accessed 23 April 2021].</a:t>
            </a:r>
          </a:p>
          <a:p>
            <a:endParaRPr lang="en-GB" sz="16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The Doctor Weighs In. 2021. </a:t>
            </a:r>
            <a:r>
              <a:rPr lang="en-GB" sz="1600" i="1" dirty="0">
                <a:solidFill>
                  <a:srgbClr val="000000"/>
                </a:solidFill>
                <a:latin typeface="Times New Roman" panose="02020603050405020304" pitchFamily="18" charset="0"/>
              </a:rPr>
              <a:t>Dementia Facts and Stats Everyone Should Know | The Doctor Weighs In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. [online] Available at: &lt;https://</a:t>
            </a:r>
            <a:r>
              <a:rPr lang="en-GB" sz="1600" dirty="0" err="1">
                <a:solidFill>
                  <a:srgbClr val="000000"/>
                </a:solidFill>
                <a:latin typeface="Times New Roman" panose="02020603050405020304" pitchFamily="18" charset="0"/>
              </a:rPr>
              <a:t>thedoctorweighsin.com</a:t>
            </a:r>
            <a:r>
              <a:rPr lang="en-GB" sz="1600" dirty="0">
                <a:solidFill>
                  <a:srgbClr val="000000"/>
                </a:solidFill>
                <a:latin typeface="Times New Roman" panose="02020603050405020304" pitchFamily="18" charset="0"/>
              </a:rPr>
              <a:t>/dementia-facts-stats/&gt; [Accessed 23 April 2021].</a:t>
            </a:r>
          </a:p>
        </p:txBody>
      </p:sp>
    </p:spTree>
    <p:extLst>
      <p:ext uri="{BB962C8B-B14F-4D97-AF65-F5344CB8AC3E}">
        <p14:creationId xmlns:p14="http://schemas.microsoft.com/office/powerpoint/2010/main" val="34040671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9">
            <a:extLst>
              <a:ext uri="{FF2B5EF4-FFF2-40B4-BE49-F238E27FC236}">
                <a16:creationId xmlns:a16="http://schemas.microsoft.com/office/drawing/2014/main" id="{663302B0-7A41-480B-921B-7D395B4E24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/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4ADC492-EFA3-D348-9332-06D103B12F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0795" y="3138891"/>
            <a:ext cx="5289548" cy="3530773"/>
          </a:xfrm>
          <a:prstGeom prst="rect">
            <a:avLst/>
          </a:prstGeom>
          <a:effectLst>
            <a:softEdge rad="444500"/>
          </a:effectLst>
        </p:spPr>
      </p:pic>
      <p:sp>
        <p:nvSpPr>
          <p:cNvPr id="17" name="Rectangle 11">
            <a:extLst>
              <a:ext uri="{FF2B5EF4-FFF2-40B4-BE49-F238E27FC236}">
                <a16:creationId xmlns:a16="http://schemas.microsoft.com/office/drawing/2014/main" id="{4E94261F-1ED3-4E90-88E6-1347914400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6716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accent4">
                  <a:alpha val="40000"/>
                </a:schemeClr>
              </a:gs>
              <a:gs pos="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DA4CEE8-F395-BF4F-AE63-42214F01DC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53696" y="156238"/>
            <a:ext cx="10744200" cy="2838938"/>
          </a:xfrm>
        </p:spPr>
        <p:txBody>
          <a:bodyPr>
            <a:normAutofit/>
          </a:bodyPr>
          <a:lstStyle/>
          <a:p>
            <a:pPr algn="ctr"/>
            <a:r>
              <a:rPr lang="en-US" sz="8000" dirty="0">
                <a:solidFill>
                  <a:schemeClr val="bg1"/>
                </a:solidFill>
              </a:rPr>
              <a:t>Thank you for listening.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A8586AF7-0D22-CE47-A8E6-6B22A3C496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42609" y="2813891"/>
            <a:ext cx="5324405" cy="1198120"/>
          </a:xfrm>
        </p:spPr>
        <p:txBody>
          <a:bodyPr>
            <a:normAutofit/>
          </a:bodyPr>
          <a:lstStyle/>
          <a:p>
            <a:r>
              <a:rPr lang="en-US" i="1" dirty="0">
                <a:solidFill>
                  <a:schemeClr val="bg1"/>
                </a:solidFill>
              </a:rPr>
              <a:t>Email: 1908361@student.uwtsd.ac.uk</a:t>
            </a:r>
          </a:p>
          <a:p>
            <a:endParaRPr lang="en-US" sz="2000" dirty="0">
              <a:solidFill>
                <a:schemeClr val="bg1"/>
              </a:solidFill>
            </a:endParaRPr>
          </a:p>
        </p:txBody>
      </p:sp>
      <p:sp>
        <p:nvSpPr>
          <p:cNvPr id="14" name="Graphic 13">
            <a:extLst>
              <a:ext uri="{FF2B5EF4-FFF2-40B4-BE49-F238E27FC236}">
                <a16:creationId xmlns:a16="http://schemas.microsoft.com/office/drawing/2014/main" id="{C5CB530E-515E-412C-9DF1-5F8FFBD6F3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236" y="1606411"/>
            <a:ext cx="139038" cy="139038"/>
          </a:xfrm>
          <a:custGeom>
            <a:avLst/>
            <a:gdLst>
              <a:gd name="connsiteX0" fmla="*/ 129601 w 139038"/>
              <a:gd name="connsiteY0" fmla="*/ 60082 h 139038"/>
              <a:gd name="connsiteX1" fmla="*/ 78956 w 139038"/>
              <a:gd name="connsiteY1" fmla="*/ 60082 h 139038"/>
              <a:gd name="connsiteX2" fmla="*/ 78956 w 139038"/>
              <a:gd name="connsiteY2" fmla="*/ 9437 h 139038"/>
              <a:gd name="connsiteX3" fmla="*/ 69519 w 139038"/>
              <a:gd name="connsiteY3" fmla="*/ 0 h 139038"/>
              <a:gd name="connsiteX4" fmla="*/ 60082 w 139038"/>
              <a:gd name="connsiteY4" fmla="*/ 9437 h 139038"/>
              <a:gd name="connsiteX5" fmla="*/ 60082 w 139038"/>
              <a:gd name="connsiteY5" fmla="*/ 60082 h 139038"/>
              <a:gd name="connsiteX6" fmla="*/ 9437 w 139038"/>
              <a:gd name="connsiteY6" fmla="*/ 60082 h 139038"/>
              <a:gd name="connsiteX7" fmla="*/ 0 w 139038"/>
              <a:gd name="connsiteY7" fmla="*/ 69519 h 139038"/>
              <a:gd name="connsiteX8" fmla="*/ 9437 w 139038"/>
              <a:gd name="connsiteY8" fmla="*/ 78956 h 139038"/>
              <a:gd name="connsiteX9" fmla="*/ 60082 w 139038"/>
              <a:gd name="connsiteY9" fmla="*/ 78956 h 139038"/>
              <a:gd name="connsiteX10" fmla="*/ 60082 w 139038"/>
              <a:gd name="connsiteY10" fmla="*/ 129601 h 139038"/>
              <a:gd name="connsiteX11" fmla="*/ 69519 w 139038"/>
              <a:gd name="connsiteY11" fmla="*/ 139038 h 139038"/>
              <a:gd name="connsiteX12" fmla="*/ 78956 w 139038"/>
              <a:gd name="connsiteY12" fmla="*/ 129601 h 139038"/>
              <a:gd name="connsiteX13" fmla="*/ 78956 w 139038"/>
              <a:gd name="connsiteY13" fmla="*/ 78956 h 139038"/>
              <a:gd name="connsiteX14" fmla="*/ 129601 w 139038"/>
              <a:gd name="connsiteY14" fmla="*/ 78956 h 139038"/>
              <a:gd name="connsiteX15" fmla="*/ 139038 w 139038"/>
              <a:gd name="connsiteY15" fmla="*/ 69519 h 139038"/>
              <a:gd name="connsiteX16" fmla="*/ 129601 w 139038"/>
              <a:gd name="connsiteY16" fmla="*/ 60082 h 139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39038" h="139038">
                <a:moveTo>
                  <a:pt x="129601" y="60082"/>
                </a:moveTo>
                <a:lnTo>
                  <a:pt x="78956" y="60082"/>
                </a:lnTo>
                <a:lnTo>
                  <a:pt x="78956" y="9437"/>
                </a:lnTo>
                <a:cubicBezTo>
                  <a:pt x="78956" y="4225"/>
                  <a:pt x="74731" y="0"/>
                  <a:pt x="69519" y="0"/>
                </a:cubicBezTo>
                <a:cubicBezTo>
                  <a:pt x="64307" y="0"/>
                  <a:pt x="60082" y="4225"/>
                  <a:pt x="60082" y="9437"/>
                </a:cubicBezTo>
                <a:lnTo>
                  <a:pt x="60082" y="60082"/>
                </a:lnTo>
                <a:lnTo>
                  <a:pt x="9437" y="60082"/>
                </a:lnTo>
                <a:cubicBezTo>
                  <a:pt x="4225" y="60082"/>
                  <a:pt x="0" y="64307"/>
                  <a:pt x="0" y="69519"/>
                </a:cubicBezTo>
                <a:cubicBezTo>
                  <a:pt x="0" y="74731"/>
                  <a:pt x="4225" y="78956"/>
                  <a:pt x="9437" y="78956"/>
                </a:cubicBezTo>
                <a:lnTo>
                  <a:pt x="60082" y="78956"/>
                </a:lnTo>
                <a:lnTo>
                  <a:pt x="60082" y="129601"/>
                </a:lnTo>
                <a:cubicBezTo>
                  <a:pt x="60082" y="134813"/>
                  <a:pt x="64307" y="139038"/>
                  <a:pt x="69519" y="139038"/>
                </a:cubicBezTo>
                <a:cubicBezTo>
                  <a:pt x="74731" y="139038"/>
                  <a:pt x="78956" y="134813"/>
                  <a:pt x="78956" y="129601"/>
                </a:cubicBezTo>
                <a:lnTo>
                  <a:pt x="78956" y="78956"/>
                </a:lnTo>
                <a:lnTo>
                  <a:pt x="129601" y="78956"/>
                </a:lnTo>
                <a:cubicBezTo>
                  <a:pt x="134813" y="78956"/>
                  <a:pt x="139038" y="74731"/>
                  <a:pt x="139038" y="69519"/>
                </a:cubicBezTo>
                <a:cubicBezTo>
                  <a:pt x="139038" y="64307"/>
                  <a:pt x="134813" y="60082"/>
                  <a:pt x="129601" y="60082"/>
                </a:cubicBezTo>
                <a:close/>
              </a:path>
            </a:pathLst>
          </a:custGeom>
          <a:solidFill>
            <a:schemeClr val="bg1"/>
          </a:solidFill>
          <a:ln w="603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Graphic 12">
            <a:extLst>
              <a:ext uri="{FF2B5EF4-FFF2-40B4-BE49-F238E27FC236}">
                <a16:creationId xmlns:a16="http://schemas.microsoft.com/office/drawing/2014/main" id="{712D4376-A578-4FF1-94FC-245E7A6A48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8014" y="1835705"/>
            <a:ext cx="91138" cy="91138"/>
          </a:xfrm>
          <a:custGeom>
            <a:avLst/>
            <a:gdLst>
              <a:gd name="connsiteX0" fmla="*/ 91138 w 91138"/>
              <a:gd name="connsiteY0" fmla="*/ 45569 h 91138"/>
              <a:gd name="connsiteX1" fmla="*/ 45569 w 91138"/>
              <a:gd name="connsiteY1" fmla="*/ 91138 h 91138"/>
              <a:gd name="connsiteX2" fmla="*/ 0 w 91138"/>
              <a:gd name="connsiteY2" fmla="*/ 45569 h 91138"/>
              <a:gd name="connsiteX3" fmla="*/ 45569 w 91138"/>
              <a:gd name="connsiteY3" fmla="*/ 0 h 91138"/>
              <a:gd name="connsiteX4" fmla="*/ 91138 w 91138"/>
              <a:gd name="connsiteY4" fmla="*/ 45569 h 91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138" h="91138">
                <a:moveTo>
                  <a:pt x="91138" y="45569"/>
                </a:moveTo>
                <a:cubicBezTo>
                  <a:pt x="91138" y="70736"/>
                  <a:pt x="70736" y="91138"/>
                  <a:pt x="45569" y="91138"/>
                </a:cubicBezTo>
                <a:cubicBezTo>
                  <a:pt x="20402" y="91138"/>
                  <a:pt x="0" y="70736"/>
                  <a:pt x="0" y="45569"/>
                </a:cubicBezTo>
                <a:cubicBezTo>
                  <a:pt x="0" y="20402"/>
                  <a:pt x="20402" y="0"/>
                  <a:pt x="45569" y="0"/>
                </a:cubicBezTo>
                <a:cubicBezTo>
                  <a:pt x="70736" y="0"/>
                  <a:pt x="91138" y="20402"/>
                  <a:pt x="91138" y="45569"/>
                </a:cubicBezTo>
                <a:close/>
              </a:path>
            </a:pathLst>
          </a:custGeom>
          <a:solidFill>
            <a:schemeClr val="bg1"/>
          </a:solidFill>
          <a:ln w="422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8" name="Graphic 15">
            <a:extLst>
              <a:ext uri="{FF2B5EF4-FFF2-40B4-BE49-F238E27FC236}">
                <a16:creationId xmlns:a16="http://schemas.microsoft.com/office/drawing/2014/main" id="{AEA7509D-F04F-40CB-A0B3-EEF16499CC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3696" y="2060130"/>
            <a:ext cx="127713" cy="127713"/>
          </a:xfrm>
          <a:custGeom>
            <a:avLst/>
            <a:gdLst>
              <a:gd name="connsiteX0" fmla="*/ 63857 w 127713"/>
              <a:gd name="connsiteY0" fmla="*/ 18874 h 127713"/>
              <a:gd name="connsiteX1" fmla="*/ 108839 w 127713"/>
              <a:gd name="connsiteY1" fmla="*/ 63857 h 127713"/>
              <a:gd name="connsiteX2" fmla="*/ 63857 w 127713"/>
              <a:gd name="connsiteY2" fmla="*/ 108839 h 127713"/>
              <a:gd name="connsiteX3" fmla="*/ 18874 w 127713"/>
              <a:gd name="connsiteY3" fmla="*/ 63857 h 127713"/>
              <a:gd name="connsiteX4" fmla="*/ 63857 w 127713"/>
              <a:gd name="connsiteY4" fmla="*/ 18874 h 127713"/>
              <a:gd name="connsiteX5" fmla="*/ 63857 w 127713"/>
              <a:gd name="connsiteY5" fmla="*/ 0 h 127713"/>
              <a:gd name="connsiteX6" fmla="*/ 0 w 127713"/>
              <a:gd name="connsiteY6" fmla="*/ 63857 h 127713"/>
              <a:gd name="connsiteX7" fmla="*/ 63857 w 127713"/>
              <a:gd name="connsiteY7" fmla="*/ 127713 h 127713"/>
              <a:gd name="connsiteX8" fmla="*/ 127713 w 127713"/>
              <a:gd name="connsiteY8" fmla="*/ 63857 h 127713"/>
              <a:gd name="connsiteX9" fmla="*/ 63857 w 127713"/>
              <a:gd name="connsiteY9" fmla="*/ 0 h 1277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7713" h="127713">
                <a:moveTo>
                  <a:pt x="63857" y="18874"/>
                </a:moveTo>
                <a:cubicBezTo>
                  <a:pt x="88700" y="18874"/>
                  <a:pt x="108839" y="39013"/>
                  <a:pt x="108839" y="63857"/>
                </a:cubicBezTo>
                <a:cubicBezTo>
                  <a:pt x="108839" y="88700"/>
                  <a:pt x="88700" y="108839"/>
                  <a:pt x="63857" y="108839"/>
                </a:cubicBezTo>
                <a:cubicBezTo>
                  <a:pt x="39013" y="108839"/>
                  <a:pt x="18874" y="88700"/>
                  <a:pt x="18874" y="63857"/>
                </a:cubicBezTo>
                <a:cubicBezTo>
                  <a:pt x="18898" y="39023"/>
                  <a:pt x="39023" y="18898"/>
                  <a:pt x="63857" y="18874"/>
                </a:cubicBezTo>
                <a:moveTo>
                  <a:pt x="63857" y="0"/>
                </a:moveTo>
                <a:cubicBezTo>
                  <a:pt x="28590" y="0"/>
                  <a:pt x="0" y="28590"/>
                  <a:pt x="0" y="63857"/>
                </a:cubicBezTo>
                <a:cubicBezTo>
                  <a:pt x="0" y="99124"/>
                  <a:pt x="28590" y="127713"/>
                  <a:pt x="63857" y="127713"/>
                </a:cubicBezTo>
                <a:cubicBezTo>
                  <a:pt x="99124" y="127713"/>
                  <a:pt x="127713" y="99124"/>
                  <a:pt x="127713" y="63857"/>
                </a:cubicBezTo>
                <a:cubicBezTo>
                  <a:pt x="127713" y="28590"/>
                  <a:pt x="99124" y="0"/>
                  <a:pt x="63857" y="0"/>
                </a:cubicBezTo>
                <a:close/>
              </a:path>
            </a:pathLst>
          </a:custGeom>
          <a:solidFill>
            <a:schemeClr val="bg1"/>
          </a:solidFill>
          <a:ln w="610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6020367-4FD5-4596-8E10-C5F095CD8D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301262" y="3496322"/>
            <a:ext cx="0" cy="3352800"/>
          </a:xfrm>
          <a:prstGeom prst="line">
            <a:avLst/>
          </a:prstGeom>
          <a:ln w="25400" cap="sq">
            <a:solidFill>
              <a:schemeClr val="bg1"/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AA9D29BF-FE67-CB4F-90D4-195DF975F352}"/>
              </a:ext>
            </a:extLst>
          </p:cNvPr>
          <p:cNvSpPr txBox="1"/>
          <p:nvPr/>
        </p:nvSpPr>
        <p:spPr>
          <a:xfrm>
            <a:off x="6591396" y="6119024"/>
            <a:ext cx="14911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(Gaunt, 2021)</a:t>
            </a:r>
          </a:p>
        </p:txBody>
      </p:sp>
      <p:pic>
        <p:nvPicPr>
          <p:cNvPr id="2" name="Recorded Sound" descr="Recorded Sound">
            <a:hlinkClick r:id="" action="ppaction://media"/>
            <a:extLst>
              <a:ext uri="{FF2B5EF4-FFF2-40B4-BE49-F238E27FC236}">
                <a16:creationId xmlns:a16="http://schemas.microsoft.com/office/drawing/2014/main" id="{4B62FE38-FDA4-2948-A918-395556E6BC2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131904" y="149522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10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radientVTI">
  <a:themeElements>
    <a:clrScheme name="Green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Univers">
      <a:majorFont>
        <a:latin typeface="Gill Sans Nova"/>
        <a:ea typeface=""/>
        <a:cs typeface=""/>
      </a:majorFont>
      <a:minorFont>
        <a:latin typeface="Gill Sans Nov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VTI" id="{605F9078-86F9-4258-A3E1-F8EFF02AE8CC}" vid="{4848699B-BB01-41E3-9EC4-3D97DFE5292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1409</Words>
  <Application>Microsoft Macintosh PowerPoint</Application>
  <PresentationFormat>Widescreen</PresentationFormat>
  <Paragraphs>92</Paragraphs>
  <Slides>16</Slides>
  <Notes>0</Notes>
  <HiddenSlides>0</HiddenSlides>
  <MMClips>17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Gill Sans Nova</vt:lpstr>
      <vt:lpstr>Times New Roman</vt:lpstr>
      <vt:lpstr>Univers</vt:lpstr>
      <vt:lpstr>Wingdings</vt:lpstr>
      <vt:lpstr>GradientVTI</vt:lpstr>
      <vt:lpstr>Living with Dementia</vt:lpstr>
      <vt:lpstr>What is Dementia?</vt:lpstr>
      <vt:lpstr>PowerPoint Presentation</vt:lpstr>
      <vt:lpstr>What are the Symptoms of Dementia?</vt:lpstr>
      <vt:lpstr>Is there a way that we can we treat and prevent dementia?</vt:lpstr>
      <vt:lpstr>The Stigmas and Stereotypes of Dementia</vt:lpstr>
      <vt:lpstr>PowerPoint Presentation</vt:lpstr>
      <vt:lpstr>Case study 1: Dorothy’s Story</vt:lpstr>
      <vt:lpstr>Case study 2: Linda and Bill’s Story</vt:lpstr>
      <vt:lpstr>How can we improve the quality of life?</vt:lpstr>
      <vt:lpstr>PowerPoint Presentation</vt:lpstr>
      <vt:lpstr>References:</vt:lpstr>
      <vt:lpstr>PowerPoint Presentation</vt:lpstr>
      <vt:lpstr>PowerPoint Presentation</vt:lpstr>
      <vt:lpstr>PowerPoint Presentation</vt:lpstr>
      <vt:lpstr>Thank you for listening.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Living with Dementia</dc:title>
  <dc:creator>Ellie Mae leonard (1908361)</dc:creator>
  <cp:lastModifiedBy>Ellie Mae leonard (1908361)</cp:lastModifiedBy>
  <cp:revision>1</cp:revision>
  <dcterms:created xsi:type="dcterms:W3CDTF">2021-04-23T15:17:09Z</dcterms:created>
  <dcterms:modified xsi:type="dcterms:W3CDTF">2021-04-23T22:01:59Z</dcterms:modified>
</cp:coreProperties>
</file>