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 id="2147483648" r:id="rId2"/>
  </p:sldMasterIdLst>
  <p:notesMasterIdLst>
    <p:notesMasterId r:id="rId17"/>
  </p:notesMasterIdLst>
  <p:handoutMasterIdLst>
    <p:handoutMasterId r:id="rId18"/>
  </p:handoutMasterIdLst>
  <p:sldIdLst>
    <p:sldId id="256" r:id="rId3"/>
    <p:sldId id="269" r:id="rId4"/>
    <p:sldId id="257" r:id="rId5"/>
    <p:sldId id="268" r:id="rId6"/>
    <p:sldId id="260" r:id="rId7"/>
    <p:sldId id="262" r:id="rId8"/>
    <p:sldId id="258" r:id="rId9"/>
    <p:sldId id="259" r:id="rId10"/>
    <p:sldId id="265" r:id="rId11"/>
    <p:sldId id="266" r:id="rId12"/>
    <p:sldId id="263" r:id="rId13"/>
    <p:sldId id="264" r:id="rId14"/>
    <p:sldId id="261" r:id="rId15"/>
    <p:sldId id="270"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C859C8-0081-B059-37C1-DBE23BDD104A}" v="1125" dt="2022-03-22T18:22:04.730"/>
    <p1510:client id="{BFE95D65-8B41-230C-6354-88B1F3CB2C75}" v="986" dt="2022-03-27T11:55:26.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Rotariu (2107119)" userId="S::2107119@student.uwtsd.ac.uk::beb2af8f-298e-41fd-845e-4afe3efe49b6" providerId="AD" clId="Web-{78C859C8-0081-B059-37C1-DBE23BDD104A}"/>
    <pc:docChg chg="addSld delSld modSld sldOrd addMainMaster delMainMaster">
      <pc:chgData name="Andreea Rotariu (2107119)" userId="S::2107119@student.uwtsd.ac.uk::beb2af8f-298e-41fd-845e-4afe3efe49b6" providerId="AD" clId="Web-{78C859C8-0081-B059-37C1-DBE23BDD104A}" dt="2022-03-22T18:22:00.667" v="1060" actId="20577"/>
      <pc:docMkLst>
        <pc:docMk/>
      </pc:docMkLst>
      <pc:sldChg chg="modSp mod modClrScheme chgLayout">
        <pc:chgData name="Andreea Rotariu (2107119)" userId="S::2107119@student.uwtsd.ac.uk::beb2af8f-298e-41fd-845e-4afe3efe49b6" providerId="AD" clId="Web-{78C859C8-0081-B059-37C1-DBE23BDD104A}" dt="2022-03-20T17:44:07.402" v="375" actId="20577"/>
        <pc:sldMkLst>
          <pc:docMk/>
          <pc:sldMk cId="2526593619" sldId="256"/>
        </pc:sldMkLst>
        <pc:spChg chg="mod ord">
          <ac:chgData name="Andreea Rotariu (2107119)" userId="S::2107119@student.uwtsd.ac.uk::beb2af8f-298e-41fd-845e-4afe3efe49b6" providerId="AD" clId="Web-{78C859C8-0081-B059-37C1-DBE23BDD104A}" dt="2022-03-18T18:20:48.311" v="172"/>
          <ac:spMkLst>
            <pc:docMk/>
            <pc:sldMk cId="2526593619" sldId="256"/>
            <ac:spMk id="2" creationId="{00000000-0000-0000-0000-000000000000}"/>
          </ac:spMkLst>
        </pc:spChg>
        <pc:spChg chg="mod ord">
          <ac:chgData name="Andreea Rotariu (2107119)" userId="S::2107119@student.uwtsd.ac.uk::beb2af8f-298e-41fd-845e-4afe3efe49b6" providerId="AD" clId="Web-{78C859C8-0081-B059-37C1-DBE23BDD104A}" dt="2022-03-20T17:44:07.402" v="375" actId="20577"/>
          <ac:spMkLst>
            <pc:docMk/>
            <pc:sldMk cId="2526593619" sldId="256"/>
            <ac:spMk id="3" creationId="{00000000-0000-0000-0000-000000000000}"/>
          </ac:spMkLst>
        </pc:spChg>
      </pc:sldChg>
      <pc:sldChg chg="addSp delSp modSp new">
        <pc:chgData name="Andreea Rotariu (2107119)" userId="S::2107119@student.uwtsd.ac.uk::beb2af8f-298e-41fd-845e-4afe3efe49b6" providerId="AD" clId="Web-{78C859C8-0081-B059-37C1-DBE23BDD104A}" dt="2022-03-22T18:22:00.667" v="1060" actId="20577"/>
        <pc:sldMkLst>
          <pc:docMk/>
          <pc:sldMk cId="3088161892" sldId="257"/>
        </pc:sldMkLst>
        <pc:spChg chg="mod">
          <ac:chgData name="Andreea Rotariu (2107119)" userId="S::2107119@student.uwtsd.ac.uk::beb2af8f-298e-41fd-845e-4afe3efe49b6" providerId="AD" clId="Web-{78C859C8-0081-B059-37C1-DBE23BDD104A}" dt="2022-03-21T17:50:41.251" v="960" actId="1076"/>
          <ac:spMkLst>
            <pc:docMk/>
            <pc:sldMk cId="3088161892" sldId="257"/>
            <ac:spMk id="2" creationId="{C7D8D835-8CCD-4707-9098-796A9C50BACF}"/>
          </ac:spMkLst>
        </pc:spChg>
        <pc:spChg chg="mod">
          <ac:chgData name="Andreea Rotariu (2107119)" userId="S::2107119@student.uwtsd.ac.uk::beb2af8f-298e-41fd-845e-4afe3efe49b6" providerId="AD" clId="Web-{78C859C8-0081-B059-37C1-DBE23BDD104A}" dt="2022-03-22T18:22:00.667" v="1060" actId="20577"/>
          <ac:spMkLst>
            <pc:docMk/>
            <pc:sldMk cId="3088161892" sldId="257"/>
            <ac:spMk id="3" creationId="{9032DE63-0CAC-42FF-86DF-C72EF1F233D5}"/>
          </ac:spMkLst>
        </pc:spChg>
        <pc:spChg chg="add mod">
          <ac:chgData name="Andreea Rotariu (2107119)" userId="S::2107119@student.uwtsd.ac.uk::beb2af8f-298e-41fd-845e-4afe3efe49b6" providerId="AD" clId="Web-{78C859C8-0081-B059-37C1-DBE23BDD104A}" dt="2022-03-21T17:41:58.146" v="774" actId="20577"/>
          <ac:spMkLst>
            <pc:docMk/>
            <pc:sldMk cId="3088161892" sldId="257"/>
            <ac:spMk id="4" creationId="{9656E4E9-DEA4-4FD5-9517-C86D9B7DB519}"/>
          </ac:spMkLst>
        </pc:spChg>
        <pc:picChg chg="add del mod">
          <ac:chgData name="Andreea Rotariu (2107119)" userId="S::2107119@student.uwtsd.ac.uk::beb2af8f-298e-41fd-845e-4afe3efe49b6" providerId="AD" clId="Web-{78C859C8-0081-B059-37C1-DBE23BDD104A}" dt="2022-03-21T18:01:40.328" v="973"/>
          <ac:picMkLst>
            <pc:docMk/>
            <pc:sldMk cId="3088161892" sldId="257"/>
            <ac:picMk id="5" creationId="{E7FE7B43-A66D-4EAF-AC60-4A8628541EB7}"/>
          </ac:picMkLst>
        </pc:picChg>
        <pc:picChg chg="add del mod">
          <ac:chgData name="Andreea Rotariu (2107119)" userId="S::2107119@student.uwtsd.ac.uk::beb2af8f-298e-41fd-845e-4afe3efe49b6" providerId="AD" clId="Web-{78C859C8-0081-B059-37C1-DBE23BDD104A}" dt="2022-03-21T18:01:45.015" v="974"/>
          <ac:picMkLst>
            <pc:docMk/>
            <pc:sldMk cId="3088161892" sldId="257"/>
            <ac:picMk id="6" creationId="{79DA8B4B-A7DE-4282-A100-18B24BB4A1EE}"/>
          </ac:picMkLst>
        </pc:picChg>
        <pc:picChg chg="add del mod">
          <ac:chgData name="Andreea Rotariu (2107119)" userId="S::2107119@student.uwtsd.ac.uk::beb2af8f-298e-41fd-845e-4afe3efe49b6" providerId="AD" clId="Web-{78C859C8-0081-B059-37C1-DBE23BDD104A}" dt="2022-03-21T18:02:26.376" v="976"/>
          <ac:picMkLst>
            <pc:docMk/>
            <pc:sldMk cId="3088161892" sldId="257"/>
            <ac:picMk id="7" creationId="{AFC9E9F0-8A71-4234-BF1B-5B72B38A3E52}"/>
          </ac:picMkLst>
        </pc:picChg>
        <pc:picChg chg="add mod">
          <ac:chgData name="Andreea Rotariu (2107119)" userId="S::2107119@student.uwtsd.ac.uk::beb2af8f-298e-41fd-845e-4afe3efe49b6" providerId="AD" clId="Web-{78C859C8-0081-B059-37C1-DBE23BDD104A}" dt="2022-03-21T18:04:11.331" v="978" actId="1076"/>
          <ac:picMkLst>
            <pc:docMk/>
            <pc:sldMk cId="3088161892" sldId="257"/>
            <ac:picMk id="8" creationId="{8DEA10B2-269C-4CCB-A262-B45E3D3B2A1A}"/>
          </ac:picMkLst>
        </pc:picChg>
        <pc:picChg chg="add del mod">
          <ac:chgData name="Andreea Rotariu (2107119)" userId="S::2107119@student.uwtsd.ac.uk::beb2af8f-298e-41fd-845e-4afe3efe49b6" providerId="AD" clId="Web-{78C859C8-0081-B059-37C1-DBE23BDD104A}" dt="2022-03-21T18:04:43.816" v="980"/>
          <ac:picMkLst>
            <pc:docMk/>
            <pc:sldMk cId="3088161892" sldId="257"/>
            <ac:picMk id="9" creationId="{8E7DD546-F6F1-4056-98C3-88825F7870FB}"/>
          </ac:picMkLst>
        </pc:picChg>
        <pc:picChg chg="add del mod">
          <ac:chgData name="Andreea Rotariu (2107119)" userId="S::2107119@student.uwtsd.ac.uk::beb2af8f-298e-41fd-845e-4afe3efe49b6" providerId="AD" clId="Web-{78C859C8-0081-B059-37C1-DBE23BDD104A}" dt="2022-03-21T18:06:32.694" v="984"/>
          <ac:picMkLst>
            <pc:docMk/>
            <pc:sldMk cId="3088161892" sldId="257"/>
            <ac:picMk id="10" creationId="{D4D6C336-0ED3-46A0-864E-1F5422DF2350}"/>
          </ac:picMkLst>
        </pc:picChg>
        <pc:picChg chg="add mod">
          <ac:chgData name="Andreea Rotariu (2107119)" userId="S::2107119@student.uwtsd.ac.uk::beb2af8f-298e-41fd-845e-4afe3efe49b6" providerId="AD" clId="Web-{78C859C8-0081-B059-37C1-DBE23BDD104A}" dt="2022-03-21T18:09:16.681" v="987" actId="14100"/>
          <ac:picMkLst>
            <pc:docMk/>
            <pc:sldMk cId="3088161892" sldId="257"/>
            <ac:picMk id="11" creationId="{D768666A-B3A5-4DBD-9817-A68D2BE81ECB}"/>
          </ac:picMkLst>
        </pc:picChg>
      </pc:sldChg>
      <pc:sldChg chg="addSp modSp new del">
        <pc:chgData name="Andreea Rotariu (2107119)" userId="S::2107119@student.uwtsd.ac.uk::beb2af8f-298e-41fd-845e-4afe3efe49b6" providerId="AD" clId="Web-{78C859C8-0081-B059-37C1-DBE23BDD104A}" dt="2022-03-20T17:54:13.729" v="389"/>
        <pc:sldMkLst>
          <pc:docMk/>
          <pc:sldMk cId="3489904624" sldId="258"/>
        </pc:sldMkLst>
        <pc:spChg chg="mod">
          <ac:chgData name="Andreea Rotariu (2107119)" userId="S::2107119@student.uwtsd.ac.uk::beb2af8f-298e-41fd-845e-4afe3efe49b6" providerId="AD" clId="Web-{78C859C8-0081-B059-37C1-DBE23BDD104A}" dt="2022-03-20T17:54:03.463" v="385" actId="20577"/>
          <ac:spMkLst>
            <pc:docMk/>
            <pc:sldMk cId="3489904624" sldId="258"/>
            <ac:spMk id="2" creationId="{E34E054D-8900-48A7-8818-DBDC8C725CFC}"/>
          </ac:spMkLst>
        </pc:spChg>
        <pc:spChg chg="add mod">
          <ac:chgData name="Andreea Rotariu (2107119)" userId="S::2107119@student.uwtsd.ac.uk::beb2af8f-298e-41fd-845e-4afe3efe49b6" providerId="AD" clId="Web-{78C859C8-0081-B059-37C1-DBE23BDD104A}" dt="2022-03-20T17:54:08.198" v="388" actId="20577"/>
          <ac:spMkLst>
            <pc:docMk/>
            <pc:sldMk cId="3489904624" sldId="258"/>
            <ac:spMk id="4" creationId="{534E1417-F984-4D86-A730-A54B07AA56E3}"/>
          </ac:spMkLst>
        </pc:spChg>
      </pc:sldChg>
      <pc:sldChg chg="addSp modSp new">
        <pc:chgData name="Andreea Rotariu (2107119)" userId="S::2107119@student.uwtsd.ac.uk::beb2af8f-298e-41fd-845e-4afe3efe49b6" providerId="AD" clId="Web-{78C859C8-0081-B059-37C1-DBE23BDD104A}" dt="2022-03-20T18:37:32.218" v="574" actId="20577"/>
        <pc:sldMkLst>
          <pc:docMk/>
          <pc:sldMk cId="4195622502" sldId="258"/>
        </pc:sldMkLst>
        <pc:spChg chg="mod">
          <ac:chgData name="Andreea Rotariu (2107119)" userId="S::2107119@student.uwtsd.ac.uk::beb2af8f-298e-41fd-845e-4afe3efe49b6" providerId="AD" clId="Web-{78C859C8-0081-B059-37C1-DBE23BDD104A}" dt="2022-03-20T18:37:32.218" v="574" actId="20577"/>
          <ac:spMkLst>
            <pc:docMk/>
            <pc:sldMk cId="4195622502" sldId="258"/>
            <ac:spMk id="2" creationId="{5BD41FE8-E291-472C-BEEB-0E720C2D4692}"/>
          </ac:spMkLst>
        </pc:spChg>
        <pc:spChg chg="mod">
          <ac:chgData name="Andreea Rotariu (2107119)" userId="S::2107119@student.uwtsd.ac.uk::beb2af8f-298e-41fd-845e-4afe3efe49b6" providerId="AD" clId="Web-{78C859C8-0081-B059-37C1-DBE23BDD104A}" dt="2022-03-20T18:10:26.909" v="452" actId="1076"/>
          <ac:spMkLst>
            <pc:docMk/>
            <pc:sldMk cId="4195622502" sldId="258"/>
            <ac:spMk id="3" creationId="{65AB802C-35A7-4772-A934-E41523F8CD93}"/>
          </ac:spMkLst>
        </pc:spChg>
        <pc:picChg chg="add mod">
          <ac:chgData name="Andreea Rotariu (2107119)" userId="S::2107119@student.uwtsd.ac.uk::beb2af8f-298e-41fd-845e-4afe3efe49b6" providerId="AD" clId="Web-{78C859C8-0081-B059-37C1-DBE23BDD104A}" dt="2022-03-20T18:14:10.353" v="460" actId="1076"/>
          <ac:picMkLst>
            <pc:docMk/>
            <pc:sldMk cId="4195622502" sldId="258"/>
            <ac:picMk id="4" creationId="{FBA057B4-735C-4276-9231-CB5B42975DD8}"/>
          </ac:picMkLst>
        </pc:picChg>
        <pc:picChg chg="add mod">
          <ac:chgData name="Andreea Rotariu (2107119)" userId="S::2107119@student.uwtsd.ac.uk::beb2af8f-298e-41fd-845e-4afe3efe49b6" providerId="AD" clId="Web-{78C859C8-0081-B059-37C1-DBE23BDD104A}" dt="2022-03-20T18:14:06.478" v="458" actId="1076"/>
          <ac:picMkLst>
            <pc:docMk/>
            <pc:sldMk cId="4195622502" sldId="258"/>
            <ac:picMk id="5" creationId="{DC7514E2-9354-4A71-9EFD-AE377DA14A61}"/>
          </ac:picMkLst>
        </pc:picChg>
        <pc:picChg chg="add mod">
          <ac:chgData name="Andreea Rotariu (2107119)" userId="S::2107119@student.uwtsd.ac.uk::beb2af8f-298e-41fd-845e-4afe3efe49b6" providerId="AD" clId="Web-{78C859C8-0081-B059-37C1-DBE23BDD104A}" dt="2022-03-20T18:15:55.246" v="462" actId="1076"/>
          <ac:picMkLst>
            <pc:docMk/>
            <pc:sldMk cId="4195622502" sldId="258"/>
            <ac:picMk id="6" creationId="{834904C0-853E-416D-956B-38B50793523D}"/>
          </ac:picMkLst>
        </pc:picChg>
      </pc:sldChg>
      <pc:sldChg chg="modSp new ord">
        <pc:chgData name="Andreea Rotariu (2107119)" userId="S::2107119@student.uwtsd.ac.uk::beb2af8f-298e-41fd-845e-4afe3efe49b6" providerId="AD" clId="Web-{78C859C8-0081-B059-37C1-DBE23BDD104A}" dt="2022-03-20T18:36:44.404" v="571"/>
        <pc:sldMkLst>
          <pc:docMk/>
          <pc:sldMk cId="4132856472" sldId="259"/>
        </pc:sldMkLst>
        <pc:spChg chg="mod">
          <ac:chgData name="Andreea Rotariu (2107119)" userId="S::2107119@student.uwtsd.ac.uk::beb2af8f-298e-41fd-845e-4afe3efe49b6" providerId="AD" clId="Web-{78C859C8-0081-B059-37C1-DBE23BDD104A}" dt="2022-03-20T18:36:28.372" v="570" actId="20577"/>
          <ac:spMkLst>
            <pc:docMk/>
            <pc:sldMk cId="4132856472" sldId="259"/>
            <ac:spMk id="2" creationId="{CBD8B68C-6258-4944-859C-52E289925086}"/>
          </ac:spMkLst>
        </pc:spChg>
      </pc:sldChg>
      <pc:sldChg chg="modSp new ord">
        <pc:chgData name="Andreea Rotariu (2107119)" userId="S::2107119@student.uwtsd.ac.uk::beb2af8f-298e-41fd-845e-4afe3efe49b6" providerId="AD" clId="Web-{78C859C8-0081-B059-37C1-DBE23BDD104A}" dt="2022-03-21T17:35:24.031" v="712" actId="20577"/>
        <pc:sldMkLst>
          <pc:docMk/>
          <pc:sldMk cId="4093242460" sldId="260"/>
        </pc:sldMkLst>
        <pc:spChg chg="mod">
          <ac:chgData name="Andreea Rotariu (2107119)" userId="S::2107119@student.uwtsd.ac.uk::beb2af8f-298e-41fd-845e-4afe3efe49b6" providerId="AD" clId="Web-{78C859C8-0081-B059-37C1-DBE23BDD104A}" dt="2022-03-20T18:28:32.188" v="542" actId="20577"/>
          <ac:spMkLst>
            <pc:docMk/>
            <pc:sldMk cId="4093242460" sldId="260"/>
            <ac:spMk id="2" creationId="{A3631475-510E-4102-B176-63B0353FFF94}"/>
          </ac:spMkLst>
        </pc:spChg>
        <pc:spChg chg="mod">
          <ac:chgData name="Andreea Rotariu (2107119)" userId="S::2107119@student.uwtsd.ac.uk::beb2af8f-298e-41fd-845e-4afe3efe49b6" providerId="AD" clId="Web-{78C859C8-0081-B059-37C1-DBE23BDD104A}" dt="2022-03-21T17:35:24.031" v="712" actId="20577"/>
          <ac:spMkLst>
            <pc:docMk/>
            <pc:sldMk cId="4093242460" sldId="260"/>
            <ac:spMk id="3" creationId="{354AB3E0-2A31-4F81-BF1F-FA568DB7A4B7}"/>
          </ac:spMkLst>
        </pc:spChg>
      </pc:sldChg>
      <pc:sldChg chg="modSp new del">
        <pc:chgData name="Andreea Rotariu (2107119)" userId="S::2107119@student.uwtsd.ac.uk::beb2af8f-298e-41fd-845e-4afe3efe49b6" providerId="AD" clId="Web-{78C859C8-0081-B059-37C1-DBE23BDD104A}" dt="2022-03-20T18:23:02.586" v="516"/>
        <pc:sldMkLst>
          <pc:docMk/>
          <pc:sldMk cId="972736821" sldId="261"/>
        </pc:sldMkLst>
        <pc:spChg chg="mod">
          <ac:chgData name="Andreea Rotariu (2107119)" userId="S::2107119@student.uwtsd.ac.uk::beb2af8f-298e-41fd-845e-4afe3efe49b6" providerId="AD" clId="Web-{78C859C8-0081-B059-37C1-DBE23BDD104A}" dt="2022-03-20T18:22:59.789" v="515" actId="20577"/>
          <ac:spMkLst>
            <pc:docMk/>
            <pc:sldMk cId="972736821" sldId="261"/>
            <ac:spMk id="2" creationId="{E1186D23-1B45-48C6-BDF4-7F099778B60A}"/>
          </ac:spMkLst>
        </pc:spChg>
      </pc:sldChg>
      <pc:sldChg chg="addSp delSp modSp new mod setBg">
        <pc:chgData name="Andreea Rotariu (2107119)" userId="S::2107119@student.uwtsd.ac.uk::beb2af8f-298e-41fd-845e-4afe3efe49b6" providerId="AD" clId="Web-{78C859C8-0081-B059-37C1-DBE23BDD104A}" dt="2022-03-22T18:20:56.695" v="1051" actId="20577"/>
        <pc:sldMkLst>
          <pc:docMk/>
          <pc:sldMk cId="3700428748" sldId="261"/>
        </pc:sldMkLst>
        <pc:spChg chg="mod">
          <ac:chgData name="Andreea Rotariu (2107119)" userId="S::2107119@student.uwtsd.ac.uk::beb2af8f-298e-41fd-845e-4afe3efe49b6" providerId="AD" clId="Web-{78C859C8-0081-B059-37C1-DBE23BDD104A}" dt="2022-03-20T19:13:49.288" v="661" actId="1076"/>
          <ac:spMkLst>
            <pc:docMk/>
            <pc:sldMk cId="3700428748" sldId="261"/>
            <ac:spMk id="2" creationId="{8822BF02-1E8B-4E2A-B0B7-E7CBC1201324}"/>
          </ac:spMkLst>
        </pc:spChg>
        <pc:spChg chg="mod">
          <ac:chgData name="Andreea Rotariu (2107119)" userId="S::2107119@student.uwtsd.ac.uk::beb2af8f-298e-41fd-845e-4afe3efe49b6" providerId="AD" clId="Web-{78C859C8-0081-B059-37C1-DBE23BDD104A}" dt="2022-03-22T18:20:56.695" v="1051" actId="20577"/>
          <ac:spMkLst>
            <pc:docMk/>
            <pc:sldMk cId="3700428748" sldId="261"/>
            <ac:spMk id="3" creationId="{21186949-7491-4683-BCCE-04B01C468977}"/>
          </ac:spMkLst>
        </pc:spChg>
        <pc:spChg chg="add mod">
          <ac:chgData name="Andreea Rotariu (2107119)" userId="S::2107119@student.uwtsd.ac.uk::beb2af8f-298e-41fd-845e-4afe3efe49b6" providerId="AD" clId="Web-{78C859C8-0081-B059-37C1-DBE23BDD104A}" dt="2022-03-20T19:13:41.741" v="660" actId="1076"/>
          <ac:spMkLst>
            <pc:docMk/>
            <pc:sldMk cId="3700428748" sldId="261"/>
            <ac:spMk id="4" creationId="{7F155A58-FBF1-4960-9951-AF2DE25A88ED}"/>
          </ac:spMkLst>
        </pc:spChg>
        <pc:spChg chg="add del">
          <ac:chgData name="Andreea Rotariu (2107119)" userId="S::2107119@student.uwtsd.ac.uk::beb2af8f-298e-41fd-845e-4afe3efe49b6" providerId="AD" clId="Web-{78C859C8-0081-B059-37C1-DBE23BDD104A}" dt="2022-03-20T19:13:26.616" v="655"/>
          <ac:spMkLst>
            <pc:docMk/>
            <pc:sldMk cId="3700428748" sldId="261"/>
            <ac:spMk id="9" creationId="{C1709A45-C6F3-4CEE-AA0F-887FAC5CAE7D}"/>
          </ac:spMkLst>
        </pc:spChg>
        <pc:spChg chg="add del">
          <ac:chgData name="Andreea Rotariu (2107119)" userId="S::2107119@student.uwtsd.ac.uk::beb2af8f-298e-41fd-845e-4afe3efe49b6" providerId="AD" clId="Web-{78C859C8-0081-B059-37C1-DBE23BDD104A}" dt="2022-03-20T19:13:33.194" v="657"/>
          <ac:spMkLst>
            <pc:docMk/>
            <pc:sldMk cId="3700428748" sldId="261"/>
            <ac:spMk id="13" creationId="{058E2874-C2DD-423B-8BAD-6F0EF6FB29D0}"/>
          </ac:spMkLst>
        </pc:spChg>
        <pc:cxnChg chg="add del">
          <ac:chgData name="Andreea Rotariu (2107119)" userId="S::2107119@student.uwtsd.ac.uk::beb2af8f-298e-41fd-845e-4afe3efe49b6" providerId="AD" clId="Web-{78C859C8-0081-B059-37C1-DBE23BDD104A}" dt="2022-03-20T19:13:26.616" v="655"/>
          <ac:cxnSpMkLst>
            <pc:docMk/>
            <pc:sldMk cId="3700428748" sldId="261"/>
            <ac:cxnSpMk id="11" creationId="{26E963D7-0A73-484A-B8A2-DDBFEA123C2F}"/>
          </ac:cxnSpMkLst>
        </pc:cxnChg>
      </pc:sldChg>
      <pc:sldChg chg="addSp modSp new del ord">
        <pc:chgData name="Andreea Rotariu (2107119)" userId="S::2107119@student.uwtsd.ac.uk::beb2af8f-298e-41fd-845e-4afe3efe49b6" providerId="AD" clId="Web-{78C859C8-0081-B059-37C1-DBE23BDD104A}" dt="2022-03-20T18:22:27.225" v="510"/>
        <pc:sldMkLst>
          <pc:docMk/>
          <pc:sldMk cId="3937942426" sldId="261"/>
        </pc:sldMkLst>
        <pc:spChg chg="add mod">
          <ac:chgData name="Andreea Rotariu (2107119)" userId="S::2107119@student.uwtsd.ac.uk::beb2af8f-298e-41fd-845e-4afe3efe49b6" providerId="AD" clId="Web-{78C859C8-0081-B059-37C1-DBE23BDD104A}" dt="2022-03-20T18:22:17.194" v="509" actId="14100"/>
          <ac:spMkLst>
            <pc:docMk/>
            <pc:sldMk cId="3937942426" sldId="261"/>
            <ac:spMk id="2" creationId="{F190A0C5-9B23-45A8-9BAE-7CE50F77B8C4}"/>
          </ac:spMkLst>
        </pc:spChg>
      </pc:sldChg>
      <pc:sldChg chg="addSp modSp new">
        <pc:chgData name="Andreea Rotariu (2107119)" userId="S::2107119@student.uwtsd.ac.uk::beb2af8f-298e-41fd-845e-4afe3efe49b6" providerId="AD" clId="Web-{78C859C8-0081-B059-37C1-DBE23BDD104A}" dt="2022-03-21T17:38:41.923" v="764" actId="1076"/>
        <pc:sldMkLst>
          <pc:docMk/>
          <pc:sldMk cId="3200217578" sldId="262"/>
        </pc:sldMkLst>
        <pc:spChg chg="add mod">
          <ac:chgData name="Andreea Rotariu (2107119)" userId="S::2107119@student.uwtsd.ac.uk::beb2af8f-298e-41fd-845e-4afe3efe49b6" providerId="AD" clId="Web-{78C859C8-0081-B059-37C1-DBE23BDD104A}" dt="2022-03-21T17:38:41.923" v="764" actId="1076"/>
          <ac:spMkLst>
            <pc:docMk/>
            <pc:sldMk cId="3200217578" sldId="262"/>
            <ac:spMk id="2" creationId="{129A3477-0CEA-45B4-887A-AE39A7628C5C}"/>
          </ac:spMkLst>
        </pc:spChg>
        <pc:spChg chg="add mod">
          <ac:chgData name="Andreea Rotariu (2107119)" userId="S::2107119@student.uwtsd.ac.uk::beb2af8f-298e-41fd-845e-4afe3efe49b6" providerId="AD" clId="Web-{78C859C8-0081-B059-37C1-DBE23BDD104A}" dt="2022-03-21T17:36:37.140" v="725" actId="20577"/>
          <ac:spMkLst>
            <pc:docMk/>
            <pc:sldMk cId="3200217578" sldId="262"/>
            <ac:spMk id="3" creationId="{D9868104-8E48-4374-A8A8-EE16B727C5DB}"/>
          </ac:spMkLst>
        </pc:spChg>
        <pc:spChg chg="add mod">
          <ac:chgData name="Andreea Rotariu (2107119)" userId="S::2107119@student.uwtsd.ac.uk::beb2af8f-298e-41fd-845e-4afe3efe49b6" providerId="AD" clId="Web-{78C859C8-0081-B059-37C1-DBE23BDD104A}" dt="2022-03-21T17:38:26.173" v="759" actId="20577"/>
          <ac:spMkLst>
            <pc:docMk/>
            <pc:sldMk cId="3200217578" sldId="262"/>
            <ac:spMk id="4" creationId="{F24A4C43-BCEC-4A1E-8DAB-7EBEAD6F0735}"/>
          </ac:spMkLst>
        </pc:spChg>
      </pc:sldChg>
      <pc:sldChg chg="new del">
        <pc:chgData name="Andreea Rotariu (2107119)" userId="S::2107119@student.uwtsd.ac.uk::beb2af8f-298e-41fd-845e-4afe3efe49b6" providerId="AD" clId="Web-{78C859C8-0081-B059-37C1-DBE23BDD104A}" dt="2022-03-20T18:28:56.095" v="544"/>
        <pc:sldMkLst>
          <pc:docMk/>
          <pc:sldMk cId="3647759049" sldId="262"/>
        </pc:sldMkLst>
      </pc:sldChg>
      <pc:sldChg chg="addSp modSp new ord">
        <pc:chgData name="Andreea Rotariu (2107119)" userId="S::2107119@student.uwtsd.ac.uk::beb2af8f-298e-41fd-845e-4afe3efe49b6" providerId="AD" clId="Web-{78C859C8-0081-B059-37C1-DBE23BDD104A}" dt="2022-03-21T17:05:44.583" v="693"/>
        <pc:sldMkLst>
          <pc:docMk/>
          <pc:sldMk cId="2162367157" sldId="263"/>
        </pc:sldMkLst>
        <pc:spChg chg="mod">
          <ac:chgData name="Andreea Rotariu (2107119)" userId="S::2107119@student.uwtsd.ac.uk::beb2af8f-298e-41fd-845e-4afe3efe49b6" providerId="AD" clId="Web-{78C859C8-0081-B059-37C1-DBE23BDD104A}" dt="2022-03-20T19:06:14.402" v="619" actId="20577"/>
          <ac:spMkLst>
            <pc:docMk/>
            <pc:sldMk cId="2162367157" sldId="263"/>
            <ac:spMk id="2" creationId="{EDBF33DB-1BD9-4B1F-AFF7-000550350F35}"/>
          </ac:spMkLst>
        </pc:spChg>
        <pc:spChg chg="mod">
          <ac:chgData name="Andreea Rotariu (2107119)" userId="S::2107119@student.uwtsd.ac.uk::beb2af8f-298e-41fd-845e-4afe3efe49b6" providerId="AD" clId="Web-{78C859C8-0081-B059-37C1-DBE23BDD104A}" dt="2022-03-20T19:05:41.042" v="614" actId="14100"/>
          <ac:spMkLst>
            <pc:docMk/>
            <pc:sldMk cId="2162367157" sldId="263"/>
            <ac:spMk id="3" creationId="{FA346A6E-E162-4197-A874-18858A97D691}"/>
          </ac:spMkLst>
        </pc:spChg>
        <pc:spChg chg="add mod">
          <ac:chgData name="Andreea Rotariu (2107119)" userId="S::2107119@student.uwtsd.ac.uk::beb2af8f-298e-41fd-845e-4afe3efe49b6" providerId="AD" clId="Web-{78C859C8-0081-B059-37C1-DBE23BDD104A}" dt="2022-03-20T19:04:10.493" v="598" actId="1076"/>
          <ac:spMkLst>
            <pc:docMk/>
            <pc:sldMk cId="2162367157" sldId="263"/>
            <ac:spMk id="5" creationId="{9E1A6FCA-E7CA-432E-B5BC-F185E877F10C}"/>
          </ac:spMkLst>
        </pc:spChg>
        <pc:picChg chg="add mod">
          <ac:chgData name="Andreea Rotariu (2107119)" userId="S::2107119@student.uwtsd.ac.uk::beb2af8f-298e-41fd-845e-4afe3efe49b6" providerId="AD" clId="Web-{78C859C8-0081-B059-37C1-DBE23BDD104A}" dt="2022-03-20T19:05:12.760" v="610" actId="1076"/>
          <ac:picMkLst>
            <pc:docMk/>
            <pc:sldMk cId="2162367157" sldId="263"/>
            <ac:picMk id="4" creationId="{45CAEFE7-8FC0-4236-893E-0931073AF963}"/>
          </ac:picMkLst>
        </pc:picChg>
        <pc:picChg chg="add mod">
          <ac:chgData name="Andreea Rotariu (2107119)" userId="S::2107119@student.uwtsd.ac.uk::beb2af8f-298e-41fd-845e-4afe3efe49b6" providerId="AD" clId="Web-{78C859C8-0081-B059-37C1-DBE23BDD104A}" dt="2022-03-20T19:05:10.088" v="609" actId="1076"/>
          <ac:picMkLst>
            <pc:docMk/>
            <pc:sldMk cId="2162367157" sldId="263"/>
            <ac:picMk id="6" creationId="{303032CD-0CEB-4356-AEA2-B33F08CAD5EC}"/>
          </ac:picMkLst>
        </pc:picChg>
        <pc:picChg chg="add mod">
          <ac:chgData name="Andreea Rotariu (2107119)" userId="S::2107119@student.uwtsd.ac.uk::beb2af8f-298e-41fd-845e-4afe3efe49b6" providerId="AD" clId="Web-{78C859C8-0081-B059-37C1-DBE23BDD104A}" dt="2022-03-20T19:05:05.713" v="607" actId="1076"/>
          <ac:picMkLst>
            <pc:docMk/>
            <pc:sldMk cId="2162367157" sldId="263"/>
            <ac:picMk id="7" creationId="{E8102977-F7CB-4894-80A3-8DA7A2960C49}"/>
          </ac:picMkLst>
        </pc:picChg>
        <pc:picChg chg="add mod">
          <ac:chgData name="Andreea Rotariu (2107119)" userId="S::2107119@student.uwtsd.ac.uk::beb2af8f-298e-41fd-845e-4afe3efe49b6" providerId="AD" clId="Web-{78C859C8-0081-B059-37C1-DBE23BDD104A}" dt="2022-03-20T19:05:08.041" v="608" actId="1076"/>
          <ac:picMkLst>
            <pc:docMk/>
            <pc:sldMk cId="2162367157" sldId="263"/>
            <ac:picMk id="8" creationId="{39B40F31-D5F4-4EBE-9947-85F138ABF552}"/>
          </ac:picMkLst>
        </pc:picChg>
      </pc:sldChg>
      <pc:sldChg chg="new del">
        <pc:chgData name="Andreea Rotariu (2107119)" userId="S::2107119@student.uwtsd.ac.uk::beb2af8f-298e-41fd-845e-4afe3efe49b6" providerId="AD" clId="Web-{78C859C8-0081-B059-37C1-DBE23BDD104A}" dt="2022-03-20T19:02:16.772" v="587"/>
        <pc:sldMkLst>
          <pc:docMk/>
          <pc:sldMk cId="4211501313" sldId="263"/>
        </pc:sldMkLst>
      </pc:sldChg>
      <pc:sldChg chg="add del ord">
        <pc:chgData name="Andreea Rotariu (2107119)" userId="S::2107119@student.uwtsd.ac.uk::beb2af8f-298e-41fd-845e-4afe3efe49b6" providerId="AD" clId="Web-{78C859C8-0081-B059-37C1-DBE23BDD104A}" dt="2022-03-20T19:01:55.552" v="585"/>
        <pc:sldMkLst>
          <pc:docMk/>
          <pc:sldMk cId="2703644856" sldId="264"/>
        </pc:sldMkLst>
      </pc:sldChg>
      <pc:sldChg chg="addSp modSp new mod ord setBg">
        <pc:chgData name="Andreea Rotariu (2107119)" userId="S::2107119@student.uwtsd.ac.uk::beb2af8f-298e-41fd-845e-4afe3efe49b6" providerId="AD" clId="Web-{78C859C8-0081-B059-37C1-DBE23BDD104A}" dt="2022-03-21T17:01:22.796" v="692"/>
        <pc:sldMkLst>
          <pc:docMk/>
          <pc:sldMk cId="3233049209" sldId="264"/>
        </pc:sldMkLst>
        <pc:spChg chg="mod">
          <ac:chgData name="Andreea Rotariu (2107119)" userId="S::2107119@student.uwtsd.ac.uk::beb2af8f-298e-41fd-845e-4afe3efe49b6" providerId="AD" clId="Web-{78C859C8-0081-B059-37C1-DBE23BDD104A}" dt="2022-03-20T19:21:14.299" v="691" actId="20577"/>
          <ac:spMkLst>
            <pc:docMk/>
            <pc:sldMk cId="3233049209" sldId="264"/>
            <ac:spMk id="2" creationId="{68914180-E0AF-47F4-B698-6FA594E846DB}"/>
          </ac:spMkLst>
        </pc:spChg>
        <pc:spChg chg="mod">
          <ac:chgData name="Andreea Rotariu (2107119)" userId="S::2107119@student.uwtsd.ac.uk::beb2af8f-298e-41fd-845e-4afe3efe49b6" providerId="AD" clId="Web-{78C859C8-0081-B059-37C1-DBE23BDD104A}" dt="2022-03-20T19:20:39.580" v="690" actId="20577"/>
          <ac:spMkLst>
            <pc:docMk/>
            <pc:sldMk cId="3233049209" sldId="264"/>
            <ac:spMk id="3" creationId="{C71EF205-E98A-4349-8F6E-EF62283A3235}"/>
          </ac:spMkLst>
        </pc:spChg>
        <pc:spChg chg="add">
          <ac:chgData name="Andreea Rotariu (2107119)" userId="S::2107119@student.uwtsd.ac.uk::beb2af8f-298e-41fd-845e-4afe3efe49b6" providerId="AD" clId="Web-{78C859C8-0081-B059-37C1-DBE23BDD104A}" dt="2022-03-20T19:20:18.516" v="688"/>
          <ac:spMkLst>
            <pc:docMk/>
            <pc:sldMk cId="3233049209" sldId="264"/>
            <ac:spMk id="8" creationId="{50E53EDA-3B94-4F6B-9E86-D3BB9EBB9616}"/>
          </ac:spMkLst>
        </pc:spChg>
        <pc:cxnChg chg="add">
          <ac:chgData name="Andreea Rotariu (2107119)" userId="S::2107119@student.uwtsd.ac.uk::beb2af8f-298e-41fd-845e-4afe3efe49b6" providerId="AD" clId="Web-{78C859C8-0081-B059-37C1-DBE23BDD104A}" dt="2022-03-20T19:20:18.516" v="688"/>
          <ac:cxnSpMkLst>
            <pc:docMk/>
            <pc:sldMk cId="3233049209" sldId="264"/>
            <ac:cxnSpMk id="10" creationId="{30EFD79F-7790-479B-B7DB-BD0D8C101DDD}"/>
          </ac:cxnSpMkLst>
        </pc:cxnChg>
      </pc:sldChg>
      <pc:sldChg chg="modSp add ord">
        <pc:chgData name="Andreea Rotariu (2107119)" userId="S::2107119@student.uwtsd.ac.uk::beb2af8f-298e-41fd-845e-4afe3efe49b6" providerId="AD" clId="Web-{78C859C8-0081-B059-37C1-DBE23BDD104A}" dt="2022-03-21T17:06:03.740" v="699" actId="20577"/>
        <pc:sldMkLst>
          <pc:docMk/>
          <pc:sldMk cId="1570038615" sldId="265"/>
        </pc:sldMkLst>
        <pc:spChg chg="mod">
          <ac:chgData name="Andreea Rotariu (2107119)" userId="S::2107119@student.uwtsd.ac.uk::beb2af8f-298e-41fd-845e-4afe3efe49b6" providerId="AD" clId="Web-{78C859C8-0081-B059-37C1-DBE23BDD104A}" dt="2022-03-21T17:06:03.740" v="699" actId="20577"/>
          <ac:spMkLst>
            <pc:docMk/>
            <pc:sldMk cId="1570038615" sldId="265"/>
            <ac:spMk id="2" creationId="{00000000-0000-0000-0000-000000000000}"/>
          </ac:spMkLst>
        </pc:spChg>
      </pc:sldChg>
      <pc:sldChg chg="add del">
        <pc:chgData name="Andreea Rotariu (2107119)" userId="S::2107119@student.uwtsd.ac.uk::beb2af8f-298e-41fd-845e-4afe3efe49b6" providerId="AD" clId="Web-{78C859C8-0081-B059-37C1-DBE23BDD104A}" dt="2022-03-20T19:01:57.865" v="586"/>
        <pc:sldMkLst>
          <pc:docMk/>
          <pc:sldMk cId="3136946829" sldId="265"/>
        </pc:sldMkLst>
      </pc:sldChg>
      <pc:sldChg chg="add">
        <pc:chgData name="Andreea Rotariu (2107119)" userId="S::2107119@student.uwtsd.ac.uk::beb2af8f-298e-41fd-845e-4afe3efe49b6" providerId="AD" clId="Web-{78C859C8-0081-B059-37C1-DBE23BDD104A}" dt="2022-03-21T17:06:23.287" v="700"/>
        <pc:sldMkLst>
          <pc:docMk/>
          <pc:sldMk cId="3598289723" sldId="266"/>
        </pc:sldMkLst>
      </pc:sldChg>
      <pc:sldChg chg="modSp add">
        <pc:chgData name="Andreea Rotariu (2107119)" userId="S::2107119@student.uwtsd.ac.uk::beb2af8f-298e-41fd-845e-4afe3efe49b6" providerId="AD" clId="Web-{78C859C8-0081-B059-37C1-DBE23BDD104A}" dt="2022-03-21T18:12:27.029" v="1006" actId="20577"/>
        <pc:sldMkLst>
          <pc:docMk/>
          <pc:sldMk cId="713298036" sldId="267"/>
        </pc:sldMkLst>
        <pc:spChg chg="mod">
          <ac:chgData name="Andreea Rotariu (2107119)" userId="S::2107119@student.uwtsd.ac.uk::beb2af8f-298e-41fd-845e-4afe3efe49b6" providerId="AD" clId="Web-{78C859C8-0081-B059-37C1-DBE23BDD104A}" dt="2022-03-21T18:12:27.029" v="1006" actId="20577"/>
          <ac:spMkLst>
            <pc:docMk/>
            <pc:sldMk cId="713298036" sldId="267"/>
            <ac:spMk id="5" creationId="{E7E68DEC-97D5-4BAA-8551-B1B5A678554A}"/>
          </ac:spMkLst>
        </pc:spChg>
      </pc:sldChg>
      <pc:sldMasterChg chg="add del addSldLayout delSldLayout">
        <pc:chgData name="Andreea Rotariu (2107119)" userId="S::2107119@student.uwtsd.ac.uk::beb2af8f-298e-41fd-845e-4afe3efe49b6" providerId="AD" clId="Web-{78C859C8-0081-B059-37C1-DBE23BDD104A}" dt="2022-03-20T18:56:47.639" v="582"/>
        <pc:sldMasterMkLst>
          <pc:docMk/>
          <pc:sldMasterMk cId="0" sldId="2147483648"/>
        </pc:sldMasterMkLst>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2732980866" sldId="2147483649"/>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3651131103" sldId="2147483650"/>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279994341" sldId="2147483651"/>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3596038873" sldId="2147483652"/>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313670507" sldId="2147483653"/>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399201192" sldId="2147483654"/>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2177332390" sldId="2147483655"/>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322506504" sldId="2147483656"/>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3328760220" sldId="2147483657"/>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1001094936" sldId="2147483658"/>
          </pc:sldLayoutMkLst>
        </pc:sldLayoutChg>
        <pc:sldLayoutChg chg="add del">
          <pc:chgData name="Andreea Rotariu (2107119)" userId="S::2107119@student.uwtsd.ac.uk::beb2af8f-298e-41fd-845e-4afe3efe49b6" providerId="AD" clId="Web-{78C859C8-0081-B059-37C1-DBE23BDD104A}" dt="2022-03-20T18:56:47.639" v="582"/>
          <pc:sldLayoutMkLst>
            <pc:docMk/>
            <pc:sldMasterMk cId="0" sldId="2147483648"/>
            <pc:sldLayoutMk cId="3142534218" sldId="2147483659"/>
          </pc:sldLayoutMkLst>
        </pc:sldLayoutChg>
        <pc:sldLayoutChg chg="del">
          <pc:chgData name="Andreea Rotariu (2107119)" userId="S::2107119@student.uwtsd.ac.uk::beb2af8f-298e-41fd-845e-4afe3efe49b6" providerId="AD" clId="Web-{78C859C8-0081-B059-37C1-DBE23BDD104A}" dt="2022-03-18T18:20:32.263" v="170"/>
          <pc:sldLayoutMkLst>
            <pc:docMk/>
            <pc:sldMasterMk cId="0" sldId="2147483648"/>
            <pc:sldLayoutMk cId="0" sldId="2147483660"/>
          </pc:sldLayoutMkLst>
        </pc:sldLayoutChg>
        <pc:sldLayoutChg chg="del">
          <pc:chgData name="Andreea Rotariu (2107119)" userId="S::2107119@student.uwtsd.ac.uk::beb2af8f-298e-41fd-845e-4afe3efe49b6" providerId="AD" clId="Web-{78C859C8-0081-B059-37C1-DBE23BDD104A}" dt="2022-03-18T18:20:32.263" v="170"/>
          <pc:sldLayoutMkLst>
            <pc:docMk/>
            <pc:sldMasterMk cId="0" sldId="2147483648"/>
            <pc:sldLayoutMk cId="0" sldId="2147483663"/>
          </pc:sldLayoutMkLst>
        </pc:sldLayoutChg>
        <pc:sldLayoutChg chg="del">
          <pc:chgData name="Andreea Rotariu (2107119)" userId="S::2107119@student.uwtsd.ac.uk::beb2af8f-298e-41fd-845e-4afe3efe49b6" providerId="AD" clId="Web-{78C859C8-0081-B059-37C1-DBE23BDD104A}" dt="2022-03-18T18:20:32.263" v="170"/>
          <pc:sldLayoutMkLst>
            <pc:docMk/>
            <pc:sldMasterMk cId="0" sldId="2147483648"/>
            <pc:sldLayoutMk cId="0" sldId="2147483664"/>
          </pc:sldLayoutMkLst>
        </pc:sldLayoutChg>
        <pc:sldLayoutChg chg="del">
          <pc:chgData name="Andreea Rotariu (2107119)" userId="S::2107119@student.uwtsd.ac.uk::beb2af8f-298e-41fd-845e-4afe3efe49b6" providerId="AD" clId="Web-{78C859C8-0081-B059-37C1-DBE23BDD104A}" dt="2022-03-18T18:20:32.263" v="170"/>
          <pc:sldLayoutMkLst>
            <pc:docMk/>
            <pc:sldMasterMk cId="0" sldId="2147483648"/>
            <pc:sldLayoutMk cId="0" sldId="2147483665"/>
          </pc:sldLayoutMkLst>
        </pc:sldLayoutChg>
        <pc:sldLayoutChg chg="del">
          <pc:chgData name="Andreea Rotariu (2107119)" userId="S::2107119@student.uwtsd.ac.uk::beb2af8f-298e-41fd-845e-4afe3efe49b6" providerId="AD" clId="Web-{78C859C8-0081-B059-37C1-DBE23BDD104A}" dt="2022-03-18T18:20:32.263" v="170"/>
          <pc:sldLayoutMkLst>
            <pc:docMk/>
            <pc:sldMasterMk cId="0" sldId="2147483648"/>
            <pc:sldLayoutMk cId="0" sldId="2147483667"/>
          </pc:sldLayoutMkLst>
        </pc:sldLayoutChg>
        <pc:sldLayoutChg chg="del">
          <pc:chgData name="Andreea Rotariu (2107119)" userId="S::2107119@student.uwtsd.ac.uk::beb2af8f-298e-41fd-845e-4afe3efe49b6" providerId="AD" clId="Web-{78C859C8-0081-B059-37C1-DBE23BDD104A}" dt="2022-03-18T18:20:32.263" v="170"/>
          <pc:sldLayoutMkLst>
            <pc:docMk/>
            <pc:sldMasterMk cId="0" sldId="2147483648"/>
            <pc:sldLayoutMk cId="0" sldId="2147483668"/>
          </pc:sldLayoutMkLst>
        </pc:sldLayoutChg>
      </pc:sldMasterChg>
      <pc:sldMasterChg chg="add del addSldLayout delSldLayout modSldLayout">
        <pc:chgData name="Andreea Rotariu (2107119)" userId="S::2107119@student.uwtsd.ac.uk::beb2af8f-298e-41fd-845e-4afe3efe49b6" providerId="AD" clId="Web-{78C859C8-0081-B059-37C1-DBE23BDD104A}" dt="2022-03-18T18:20:42.123" v="171"/>
        <pc:sldMasterMkLst>
          <pc:docMk/>
          <pc:sldMasterMk cId="1552075646" sldId="2147483669"/>
        </pc:sldMasterMkLst>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1048366462" sldId="2147483670"/>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628505860" sldId="2147483671"/>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3686162354" sldId="2147483672"/>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1132417719" sldId="2147483673"/>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2903438144" sldId="2147483674"/>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2637495448" sldId="2147483675"/>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534822001" sldId="2147483676"/>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1891604236" sldId="2147483677"/>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3413576975" sldId="2147483678"/>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3439501150" sldId="2147483679"/>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204287554" sldId="2147483680"/>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3337237048" sldId="2147483681"/>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4062800272" sldId="2147483682"/>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3219771344" sldId="2147483683"/>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1580322278" sldId="2147483684"/>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998675639" sldId="2147483685"/>
          </pc:sldLayoutMkLst>
        </pc:sldLayoutChg>
        <pc:sldLayoutChg chg="add del mod replId">
          <pc:chgData name="Andreea Rotariu (2107119)" userId="S::2107119@student.uwtsd.ac.uk::beb2af8f-298e-41fd-845e-4afe3efe49b6" providerId="AD" clId="Web-{78C859C8-0081-B059-37C1-DBE23BDD104A}" dt="2022-03-18T18:20:42.123" v="171"/>
          <pc:sldLayoutMkLst>
            <pc:docMk/>
            <pc:sldMasterMk cId="1552075646" sldId="2147483669"/>
            <pc:sldLayoutMk cId="454747506" sldId="2147483686"/>
          </pc:sldLayoutMkLst>
        </pc:sldLayoutChg>
      </pc:sldMasterChg>
      <pc:sldMasterChg chg="add del addSldLayout delSldLayout modSldLayout">
        <pc:chgData name="Andreea Rotariu (2107119)" userId="S::2107119@student.uwtsd.ac.uk::beb2af8f-298e-41fd-845e-4afe3efe49b6" providerId="AD" clId="Web-{78C859C8-0081-B059-37C1-DBE23BDD104A}" dt="2022-03-18T18:20:48.311" v="172"/>
        <pc:sldMasterMkLst>
          <pc:docMk/>
          <pc:sldMasterMk cId="152581589" sldId="2147483687"/>
        </pc:sldMasterMkLst>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3683037696" sldId="2147483688"/>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2394898461" sldId="2147483689"/>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1734140750" sldId="2147483690"/>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3345458452" sldId="2147483691"/>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1033382360" sldId="2147483692"/>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2742942728" sldId="2147483693"/>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252891584" sldId="2147483694"/>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3378384954" sldId="2147483695"/>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777680171" sldId="2147483696"/>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1183663922" sldId="2147483697"/>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3545725203" sldId="2147483698"/>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3080102373" sldId="2147483699"/>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1796629308" sldId="2147483700"/>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2361356268" sldId="2147483701"/>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1017457385" sldId="2147483702"/>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3786441096" sldId="2147483703"/>
          </pc:sldLayoutMkLst>
        </pc:sldLayoutChg>
        <pc:sldLayoutChg chg="add del mod replId">
          <pc:chgData name="Andreea Rotariu (2107119)" userId="S::2107119@student.uwtsd.ac.uk::beb2af8f-298e-41fd-845e-4afe3efe49b6" providerId="AD" clId="Web-{78C859C8-0081-B059-37C1-DBE23BDD104A}" dt="2022-03-18T18:20:48.311" v="172"/>
          <pc:sldLayoutMkLst>
            <pc:docMk/>
            <pc:sldMasterMk cId="152581589" sldId="2147483687"/>
            <pc:sldLayoutMk cId="3473825777" sldId="2147483704"/>
          </pc:sldLayoutMkLst>
        </pc:sldLayoutChg>
      </pc:sldMasterChg>
      <pc:sldMasterChg chg="add addSldLayout modSldLayout">
        <pc:chgData name="Andreea Rotariu (2107119)" userId="S::2107119@student.uwtsd.ac.uk::beb2af8f-298e-41fd-845e-4afe3efe49b6" providerId="AD" clId="Web-{78C859C8-0081-B059-37C1-DBE23BDD104A}" dt="2022-03-18T18:20:48.311" v="172"/>
        <pc:sldMasterMkLst>
          <pc:docMk/>
          <pc:sldMasterMk cId="105424220" sldId="2147483705"/>
        </pc:sldMasterMkLst>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56557437" sldId="2147483706"/>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249223474" sldId="2147483707"/>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57805324" sldId="2147483708"/>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3379231741" sldId="2147483709"/>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592039913" sldId="2147483710"/>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3504312827" sldId="2147483711"/>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215653179" sldId="2147483712"/>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940349248" sldId="2147483713"/>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3709416451" sldId="2147483714"/>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3079217529" sldId="2147483715"/>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500274547" sldId="2147483716"/>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806719323" sldId="2147483717"/>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2839600415" sldId="2147483718"/>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1657428842" sldId="2147483719"/>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1705380018" sldId="2147483720"/>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3429046460" sldId="2147483721"/>
          </pc:sldLayoutMkLst>
        </pc:sldLayoutChg>
        <pc:sldLayoutChg chg="add mod replId">
          <pc:chgData name="Andreea Rotariu (2107119)" userId="S::2107119@student.uwtsd.ac.uk::beb2af8f-298e-41fd-845e-4afe3efe49b6" providerId="AD" clId="Web-{78C859C8-0081-B059-37C1-DBE23BDD104A}" dt="2022-03-18T18:20:48.311" v="172"/>
          <pc:sldLayoutMkLst>
            <pc:docMk/>
            <pc:sldMasterMk cId="105424220" sldId="2147483705"/>
            <pc:sldLayoutMk cId="1187969964" sldId="2147483722"/>
          </pc:sldLayoutMkLst>
        </pc:sldLayoutChg>
      </pc:sldMasterChg>
    </pc:docChg>
  </pc:docChgLst>
  <pc:docChgLst>
    <pc:chgData name="Andreea Rotariu (2107119)" userId="S::2107119@student.uwtsd.ac.uk::beb2af8f-298e-41fd-845e-4afe3efe49b6" providerId="AD" clId="Web-{BFE95D65-8B41-230C-6354-88B1F3CB2C75}"/>
    <pc:docChg chg="addSld delSld modSld sldOrd">
      <pc:chgData name="Andreea Rotariu (2107119)" userId="S::2107119@student.uwtsd.ac.uk::beb2af8f-298e-41fd-845e-4afe3efe49b6" providerId="AD" clId="Web-{BFE95D65-8B41-230C-6354-88B1F3CB2C75}" dt="2022-03-27T11:55:26.694" v="941"/>
      <pc:docMkLst>
        <pc:docMk/>
      </pc:docMkLst>
      <pc:sldChg chg="addSp modSp">
        <pc:chgData name="Andreea Rotariu (2107119)" userId="S::2107119@student.uwtsd.ac.uk::beb2af8f-298e-41fd-845e-4afe3efe49b6" providerId="AD" clId="Web-{BFE95D65-8B41-230C-6354-88B1F3CB2C75}" dt="2022-03-27T11:26:12.857" v="505" actId="20577"/>
        <pc:sldMkLst>
          <pc:docMk/>
          <pc:sldMk cId="3088161892" sldId="257"/>
        </pc:sldMkLst>
        <pc:spChg chg="mod">
          <ac:chgData name="Andreea Rotariu (2107119)" userId="S::2107119@student.uwtsd.ac.uk::beb2af8f-298e-41fd-845e-4afe3efe49b6" providerId="AD" clId="Web-{BFE95D65-8B41-230C-6354-88B1F3CB2C75}" dt="2022-03-27T11:26:12.857" v="505" actId="20577"/>
          <ac:spMkLst>
            <pc:docMk/>
            <pc:sldMk cId="3088161892" sldId="257"/>
            <ac:spMk id="3" creationId="{9032DE63-0CAC-42FF-86DF-C72EF1F233D5}"/>
          </ac:spMkLst>
        </pc:spChg>
        <pc:spChg chg="add mod">
          <ac:chgData name="Andreea Rotariu (2107119)" userId="S::2107119@student.uwtsd.ac.uk::beb2af8f-298e-41fd-845e-4afe3efe49b6" providerId="AD" clId="Web-{BFE95D65-8B41-230C-6354-88B1F3CB2C75}" dt="2022-03-27T11:09:28.704" v="341" actId="1076"/>
          <ac:spMkLst>
            <pc:docMk/>
            <pc:sldMk cId="3088161892" sldId="257"/>
            <ac:spMk id="5" creationId="{99CA97D8-9F75-E233-E2F0-2B4F702C0E9E}"/>
          </ac:spMkLst>
        </pc:spChg>
      </pc:sldChg>
      <pc:sldChg chg="modSp">
        <pc:chgData name="Andreea Rotariu (2107119)" userId="S::2107119@student.uwtsd.ac.uk::beb2af8f-298e-41fd-845e-4afe3efe49b6" providerId="AD" clId="Web-{BFE95D65-8B41-230C-6354-88B1F3CB2C75}" dt="2022-03-27T10:03:19.043" v="147" actId="20577"/>
        <pc:sldMkLst>
          <pc:docMk/>
          <pc:sldMk cId="4195622502" sldId="258"/>
        </pc:sldMkLst>
        <pc:spChg chg="mod">
          <ac:chgData name="Andreea Rotariu (2107119)" userId="S::2107119@student.uwtsd.ac.uk::beb2af8f-298e-41fd-845e-4afe3efe49b6" providerId="AD" clId="Web-{BFE95D65-8B41-230C-6354-88B1F3CB2C75}" dt="2022-03-27T10:03:19.043" v="147" actId="20577"/>
          <ac:spMkLst>
            <pc:docMk/>
            <pc:sldMk cId="4195622502" sldId="258"/>
            <ac:spMk id="3" creationId="{65AB802C-35A7-4772-A934-E41523F8CD93}"/>
          </ac:spMkLst>
        </pc:spChg>
      </pc:sldChg>
      <pc:sldChg chg="modSp">
        <pc:chgData name="Andreea Rotariu (2107119)" userId="S::2107119@student.uwtsd.ac.uk::beb2af8f-298e-41fd-845e-4afe3efe49b6" providerId="AD" clId="Web-{BFE95D65-8B41-230C-6354-88B1F3CB2C75}" dt="2022-03-27T10:24:32.783" v="255" actId="20577"/>
        <pc:sldMkLst>
          <pc:docMk/>
          <pc:sldMk cId="4132856472" sldId="259"/>
        </pc:sldMkLst>
        <pc:spChg chg="mod">
          <ac:chgData name="Andreea Rotariu (2107119)" userId="S::2107119@student.uwtsd.ac.uk::beb2af8f-298e-41fd-845e-4afe3efe49b6" providerId="AD" clId="Web-{BFE95D65-8B41-230C-6354-88B1F3CB2C75}" dt="2022-03-27T10:24:32.783" v="255" actId="20577"/>
          <ac:spMkLst>
            <pc:docMk/>
            <pc:sldMk cId="4132856472" sldId="259"/>
            <ac:spMk id="2" creationId="{CBD8B68C-6258-4944-859C-52E289925086}"/>
          </ac:spMkLst>
        </pc:spChg>
      </pc:sldChg>
      <pc:sldChg chg="addSp modSp mod setBg">
        <pc:chgData name="Andreea Rotariu (2107119)" userId="S::2107119@student.uwtsd.ac.uk::beb2af8f-298e-41fd-845e-4afe3efe49b6" providerId="AD" clId="Web-{BFE95D65-8B41-230C-6354-88B1F3CB2C75}" dt="2022-03-27T11:27:26.921" v="509" actId="20577"/>
        <pc:sldMkLst>
          <pc:docMk/>
          <pc:sldMk cId="4093242460" sldId="260"/>
        </pc:sldMkLst>
        <pc:spChg chg="mod">
          <ac:chgData name="Andreea Rotariu (2107119)" userId="S::2107119@student.uwtsd.ac.uk::beb2af8f-298e-41fd-845e-4afe3efe49b6" providerId="AD" clId="Web-{BFE95D65-8B41-230C-6354-88B1F3CB2C75}" dt="2022-03-27T11:27:13.749" v="506"/>
          <ac:spMkLst>
            <pc:docMk/>
            <pc:sldMk cId="4093242460" sldId="260"/>
            <ac:spMk id="2" creationId="{A3631475-510E-4102-B176-63B0353FFF94}"/>
          </ac:spMkLst>
        </pc:spChg>
        <pc:spChg chg="mod">
          <ac:chgData name="Andreea Rotariu (2107119)" userId="S::2107119@student.uwtsd.ac.uk::beb2af8f-298e-41fd-845e-4afe3efe49b6" providerId="AD" clId="Web-{BFE95D65-8B41-230C-6354-88B1F3CB2C75}" dt="2022-03-27T11:27:26.921" v="509" actId="20577"/>
          <ac:spMkLst>
            <pc:docMk/>
            <pc:sldMk cId="4093242460" sldId="260"/>
            <ac:spMk id="3" creationId="{354AB3E0-2A31-4F81-BF1F-FA568DB7A4B7}"/>
          </ac:spMkLst>
        </pc:spChg>
        <pc:picChg chg="add">
          <ac:chgData name="Andreea Rotariu (2107119)" userId="S::2107119@student.uwtsd.ac.uk::beb2af8f-298e-41fd-845e-4afe3efe49b6" providerId="AD" clId="Web-{BFE95D65-8B41-230C-6354-88B1F3CB2C75}" dt="2022-03-27T11:27:13.749" v="506"/>
          <ac:picMkLst>
            <pc:docMk/>
            <pc:sldMk cId="4093242460" sldId="260"/>
            <ac:picMk id="7" creationId="{E0EABC22-3D4E-7F63-BD68-41D3EBBDFB77}"/>
          </ac:picMkLst>
        </pc:picChg>
      </pc:sldChg>
      <pc:sldChg chg="addSp modSp">
        <pc:chgData name="Andreea Rotariu (2107119)" userId="S::2107119@student.uwtsd.ac.uk::beb2af8f-298e-41fd-845e-4afe3efe49b6" providerId="AD" clId="Web-{BFE95D65-8B41-230C-6354-88B1F3CB2C75}" dt="2022-03-27T11:22:21.523" v="498" actId="20577"/>
        <pc:sldMkLst>
          <pc:docMk/>
          <pc:sldMk cId="3700428748" sldId="261"/>
        </pc:sldMkLst>
        <pc:spChg chg="mod">
          <ac:chgData name="Andreea Rotariu (2107119)" userId="S::2107119@student.uwtsd.ac.uk::beb2af8f-298e-41fd-845e-4afe3efe49b6" providerId="AD" clId="Web-{BFE95D65-8B41-230C-6354-88B1F3CB2C75}" dt="2022-03-27T11:22:21.523" v="498" actId="20577"/>
          <ac:spMkLst>
            <pc:docMk/>
            <pc:sldMk cId="3700428748" sldId="261"/>
            <ac:spMk id="3" creationId="{21186949-7491-4683-BCCE-04B01C468977}"/>
          </ac:spMkLst>
        </pc:spChg>
        <pc:spChg chg="add mod">
          <ac:chgData name="Andreea Rotariu (2107119)" userId="S::2107119@student.uwtsd.ac.uk::beb2af8f-298e-41fd-845e-4afe3efe49b6" providerId="AD" clId="Web-{BFE95D65-8B41-230C-6354-88B1F3CB2C75}" dt="2022-03-27T11:21:46.162" v="495" actId="1076"/>
          <ac:spMkLst>
            <pc:docMk/>
            <pc:sldMk cId="3700428748" sldId="261"/>
            <ac:spMk id="5" creationId="{3ACA88F0-1507-2E4F-1AA1-DC795965E43C}"/>
          </ac:spMkLst>
        </pc:spChg>
      </pc:sldChg>
      <pc:sldChg chg="modSp">
        <pc:chgData name="Andreea Rotariu (2107119)" userId="S::2107119@student.uwtsd.ac.uk::beb2af8f-298e-41fd-845e-4afe3efe49b6" providerId="AD" clId="Web-{BFE95D65-8B41-230C-6354-88B1F3CB2C75}" dt="2022-03-27T09:56:19.017" v="88" actId="20577"/>
        <pc:sldMkLst>
          <pc:docMk/>
          <pc:sldMk cId="3200217578" sldId="262"/>
        </pc:sldMkLst>
        <pc:spChg chg="mod">
          <ac:chgData name="Andreea Rotariu (2107119)" userId="S::2107119@student.uwtsd.ac.uk::beb2af8f-298e-41fd-845e-4afe3efe49b6" providerId="AD" clId="Web-{BFE95D65-8B41-230C-6354-88B1F3CB2C75}" dt="2022-03-27T09:56:19.017" v="88" actId="20577"/>
          <ac:spMkLst>
            <pc:docMk/>
            <pc:sldMk cId="3200217578" sldId="262"/>
            <ac:spMk id="2" creationId="{129A3477-0CEA-45B4-887A-AE39A7628C5C}"/>
          </ac:spMkLst>
        </pc:spChg>
        <pc:spChg chg="mod">
          <ac:chgData name="Andreea Rotariu (2107119)" userId="S::2107119@student.uwtsd.ac.uk::beb2af8f-298e-41fd-845e-4afe3efe49b6" providerId="AD" clId="Web-{BFE95D65-8B41-230C-6354-88B1F3CB2C75}" dt="2022-03-27T09:54:56.828" v="70" actId="1076"/>
          <ac:spMkLst>
            <pc:docMk/>
            <pc:sldMk cId="3200217578" sldId="262"/>
            <ac:spMk id="3" creationId="{D9868104-8E48-4374-A8A8-EE16B727C5DB}"/>
          </ac:spMkLst>
        </pc:spChg>
      </pc:sldChg>
      <pc:sldChg chg="modSp">
        <pc:chgData name="Andreea Rotariu (2107119)" userId="S::2107119@student.uwtsd.ac.uk::beb2af8f-298e-41fd-845e-4afe3efe49b6" providerId="AD" clId="Web-{BFE95D65-8B41-230C-6354-88B1F3CB2C75}" dt="2022-03-27T11:28:44.741" v="513" actId="20577"/>
        <pc:sldMkLst>
          <pc:docMk/>
          <pc:sldMk cId="3233049209" sldId="264"/>
        </pc:sldMkLst>
        <pc:spChg chg="mod">
          <ac:chgData name="Andreea Rotariu (2107119)" userId="S::2107119@student.uwtsd.ac.uk::beb2af8f-298e-41fd-845e-4afe3efe49b6" providerId="AD" clId="Web-{BFE95D65-8B41-230C-6354-88B1F3CB2C75}" dt="2022-03-27T11:28:44.741" v="513" actId="20577"/>
          <ac:spMkLst>
            <pc:docMk/>
            <pc:sldMk cId="3233049209" sldId="264"/>
            <ac:spMk id="3" creationId="{C71EF205-E98A-4349-8F6E-EF62283A3235}"/>
          </ac:spMkLst>
        </pc:spChg>
      </pc:sldChg>
      <pc:sldChg chg="modSp">
        <pc:chgData name="Andreea Rotariu (2107119)" userId="S::2107119@student.uwtsd.ac.uk::beb2af8f-298e-41fd-845e-4afe3efe49b6" providerId="AD" clId="Web-{BFE95D65-8B41-230C-6354-88B1F3CB2C75}" dt="2022-03-27T10:30:57.589" v="297" actId="20577"/>
        <pc:sldMkLst>
          <pc:docMk/>
          <pc:sldMk cId="3598289723" sldId="266"/>
        </pc:sldMkLst>
        <pc:spChg chg="mod">
          <ac:chgData name="Andreea Rotariu (2107119)" userId="S::2107119@student.uwtsd.ac.uk::beb2af8f-298e-41fd-845e-4afe3efe49b6" providerId="AD" clId="Web-{BFE95D65-8B41-230C-6354-88B1F3CB2C75}" dt="2022-03-27T10:30:57.589" v="297" actId="20577"/>
          <ac:spMkLst>
            <pc:docMk/>
            <pc:sldMk cId="3598289723" sldId="266"/>
            <ac:spMk id="3" creationId="{06AF3B2F-82C3-46BC-A3EF-3071304D25C0}"/>
          </ac:spMkLst>
        </pc:spChg>
      </pc:sldChg>
      <pc:sldChg chg="modSp del">
        <pc:chgData name="Andreea Rotariu (2107119)" userId="S::2107119@student.uwtsd.ac.uk::beb2af8f-298e-41fd-845e-4afe3efe49b6" providerId="AD" clId="Web-{BFE95D65-8B41-230C-6354-88B1F3CB2C75}" dt="2022-03-27T11:29:30.054" v="514"/>
        <pc:sldMkLst>
          <pc:docMk/>
          <pc:sldMk cId="713298036" sldId="267"/>
        </pc:sldMkLst>
        <pc:spChg chg="mod">
          <ac:chgData name="Andreea Rotariu (2107119)" userId="S::2107119@student.uwtsd.ac.uk::beb2af8f-298e-41fd-845e-4afe3efe49b6" providerId="AD" clId="Web-{BFE95D65-8B41-230C-6354-88B1F3CB2C75}" dt="2022-03-27T11:19:50.206" v="442" actId="20577"/>
          <ac:spMkLst>
            <pc:docMk/>
            <pc:sldMk cId="713298036" sldId="267"/>
            <ac:spMk id="5" creationId="{E7E68DEC-97D5-4BAA-8551-B1B5A678554A}"/>
          </ac:spMkLst>
        </pc:spChg>
      </pc:sldChg>
      <pc:sldChg chg="modSp new">
        <pc:chgData name="Andreea Rotariu (2107119)" userId="S::2107119@student.uwtsd.ac.uk::beb2af8f-298e-41fd-845e-4afe3efe49b6" providerId="AD" clId="Web-{BFE95D65-8B41-230C-6354-88B1F3CB2C75}" dt="2022-03-27T11:07:02.997" v="335" actId="20577"/>
        <pc:sldMkLst>
          <pc:docMk/>
          <pc:sldMk cId="2161028502" sldId="268"/>
        </pc:sldMkLst>
        <pc:spChg chg="mod">
          <ac:chgData name="Andreea Rotariu (2107119)" userId="S::2107119@student.uwtsd.ac.uk::beb2af8f-298e-41fd-845e-4afe3efe49b6" providerId="AD" clId="Web-{BFE95D65-8B41-230C-6354-88B1F3CB2C75}" dt="2022-03-27T11:07:02.997" v="335" actId="20577"/>
          <ac:spMkLst>
            <pc:docMk/>
            <pc:sldMk cId="2161028502" sldId="268"/>
            <ac:spMk id="2" creationId="{651B77ED-03ED-8A3D-7F32-325FD7D22388}"/>
          </ac:spMkLst>
        </pc:spChg>
      </pc:sldChg>
      <pc:sldChg chg="addSp delSp modSp new mod ord setBg setClrOvrMap">
        <pc:chgData name="Andreea Rotariu (2107119)" userId="S::2107119@student.uwtsd.ac.uk::beb2af8f-298e-41fd-845e-4afe3efe49b6" providerId="AD" clId="Web-{BFE95D65-8B41-230C-6354-88B1F3CB2C75}" dt="2022-03-27T11:19:00.955" v="425"/>
        <pc:sldMkLst>
          <pc:docMk/>
          <pc:sldMk cId="686647276" sldId="269"/>
        </pc:sldMkLst>
        <pc:spChg chg="add del">
          <ac:chgData name="Andreea Rotariu (2107119)" userId="S::2107119@student.uwtsd.ac.uk::beb2af8f-298e-41fd-845e-4afe3efe49b6" providerId="AD" clId="Web-{BFE95D65-8B41-230C-6354-88B1F3CB2C75}" dt="2022-03-27T11:18:56.080" v="423"/>
          <ac:spMkLst>
            <pc:docMk/>
            <pc:sldMk cId="686647276" sldId="269"/>
            <ac:spMk id="7" creationId="{72FB946D-2326-449B-B771-9EDB01C8D18E}"/>
          </ac:spMkLst>
        </pc:spChg>
        <pc:spChg chg="add del">
          <ac:chgData name="Andreea Rotariu (2107119)" userId="S::2107119@student.uwtsd.ac.uk::beb2af8f-298e-41fd-845e-4afe3efe49b6" providerId="AD" clId="Web-{BFE95D65-8B41-230C-6354-88B1F3CB2C75}" dt="2022-03-27T11:18:56.080" v="423"/>
          <ac:spMkLst>
            <pc:docMk/>
            <pc:sldMk cId="686647276" sldId="269"/>
            <ac:spMk id="11" creationId="{0EFFC263-7EB0-4842-BE9B-3176A41A7EAA}"/>
          </ac:spMkLst>
        </pc:spChg>
        <pc:picChg chg="add mod">
          <ac:chgData name="Andreea Rotariu (2107119)" userId="S::2107119@student.uwtsd.ac.uk::beb2af8f-298e-41fd-845e-4afe3efe49b6" providerId="AD" clId="Web-{BFE95D65-8B41-230C-6354-88B1F3CB2C75}" dt="2022-03-27T11:18:56.096" v="424"/>
          <ac:picMkLst>
            <pc:docMk/>
            <pc:sldMk cId="686647276" sldId="269"/>
            <ac:picMk id="2" creationId="{12D7B3FE-080B-9885-2161-9258A4EEBADE}"/>
          </ac:picMkLst>
        </pc:picChg>
        <pc:picChg chg="add del">
          <ac:chgData name="Andreea Rotariu (2107119)" userId="S::2107119@student.uwtsd.ac.uk::beb2af8f-298e-41fd-845e-4afe3efe49b6" providerId="AD" clId="Web-{BFE95D65-8B41-230C-6354-88B1F3CB2C75}" dt="2022-03-27T11:18:56.080" v="423"/>
          <ac:picMkLst>
            <pc:docMk/>
            <pc:sldMk cId="686647276" sldId="269"/>
            <ac:picMk id="9" creationId="{9224A0EC-9334-468D-849F-BF1FF8C6FF68}"/>
          </ac:picMkLst>
        </pc:picChg>
      </pc:sldChg>
      <pc:sldChg chg="modSp add">
        <pc:chgData name="Andreea Rotariu (2107119)" userId="S::2107119@student.uwtsd.ac.uk::beb2af8f-298e-41fd-845e-4afe3efe49b6" providerId="AD" clId="Web-{BFE95D65-8B41-230C-6354-88B1F3CB2C75}" dt="2022-03-27T11:55:26.694" v="941"/>
        <pc:sldMkLst>
          <pc:docMk/>
          <pc:sldMk cId="373893068" sldId="270"/>
        </pc:sldMkLst>
        <pc:graphicFrameChg chg="mod modGraphic">
          <ac:chgData name="Andreea Rotariu (2107119)" userId="S::2107119@student.uwtsd.ac.uk::beb2af8f-298e-41fd-845e-4afe3efe49b6" providerId="AD" clId="Web-{BFE95D65-8B41-230C-6354-88B1F3CB2C75}" dt="2022-03-27T11:55:26.694" v="941"/>
          <ac:graphicFrameMkLst>
            <pc:docMk/>
            <pc:sldMk cId="373893068" sldId="270"/>
            <ac:graphicFrameMk id="4" creationId="{45286591-9DEE-40D6-861B-569E5A9D47E2}"/>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27/03/2022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27/03/2022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7</a:t>
            </a:fld>
            <a:endParaRPr lang="en-GB"/>
          </a:p>
        </p:txBody>
      </p:sp>
    </p:spTree>
    <p:extLst>
      <p:ext uri="{BB962C8B-B14F-4D97-AF65-F5344CB8AC3E}">
        <p14:creationId xmlns:p14="http://schemas.microsoft.com/office/powerpoint/2010/main" val="3726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8</a:t>
            </a:fld>
            <a:endParaRPr lang="en-GB"/>
          </a:p>
        </p:txBody>
      </p:sp>
    </p:spTree>
    <p:extLst>
      <p:ext uri="{BB962C8B-B14F-4D97-AF65-F5344CB8AC3E}">
        <p14:creationId xmlns:p14="http://schemas.microsoft.com/office/powerpoint/2010/main" val="1233495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55743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9223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80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9231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203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431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5653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0349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9416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921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0274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6719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9600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7428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5380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3429046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7969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5D5C4179-96FF-B7AD-3025-3EE24837C4BD}"/>
              </a:ext>
            </a:extLst>
          </p:cNvPr>
          <p:cNvSpPr txBox="1">
            <a:spLocks noGrp="1"/>
          </p:cNvSpPr>
          <p:nvPr>
            <p:ph type="dt" sz="half" idx="10"/>
          </p:nvPr>
        </p:nvSpPr>
        <p:spPr>
          <a:ln/>
        </p:spPr>
        <p:txBody>
          <a:bodyPr/>
          <a:lstStyle>
            <a:lvl1pPr>
              <a:defRPr/>
            </a:lvl1pPr>
          </a:lstStyle>
          <a:p>
            <a:pPr>
              <a:defRPr/>
            </a:pPr>
            <a:fld id="{41715C3E-8782-41CE-A0EB-42DAA9AEF4FF}" type="datetime1">
              <a:rPr lang="en-US"/>
              <a:pPr>
                <a:defRPr/>
              </a:pPr>
              <a:t>3/27/2022</a:t>
            </a:fld>
            <a:endParaRPr/>
          </a:p>
        </p:txBody>
      </p:sp>
      <p:sp>
        <p:nvSpPr>
          <p:cNvPr id="5" name="Footer Placeholder 4">
            <a:extLst>
              <a:ext uri="{FF2B5EF4-FFF2-40B4-BE49-F238E27FC236}">
                <a16:creationId xmlns:a16="http://schemas.microsoft.com/office/drawing/2014/main" id="{C01DBA4A-9D07-9B96-DBAC-A868DF201784}"/>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738CE0-2CDD-35F8-8BD1-BA1F6A6AEA81}"/>
              </a:ext>
            </a:extLst>
          </p:cNvPr>
          <p:cNvSpPr txBox="1">
            <a:spLocks noGrp="1"/>
          </p:cNvSpPr>
          <p:nvPr>
            <p:ph type="sldNum" sz="quarter" idx="12"/>
          </p:nvPr>
        </p:nvSpPr>
        <p:spPr>
          <a:ln/>
        </p:spPr>
        <p:txBody>
          <a:bodyPr/>
          <a:lstStyle>
            <a:lvl1pPr>
              <a:defRPr/>
            </a:lvl1pPr>
          </a:lstStyle>
          <a:p>
            <a:pPr>
              <a:defRPr/>
            </a:pPr>
            <a:fld id="{52724544-45DC-4E43-BAE3-9CF722E638D5}" type="slidenum">
              <a:rPr/>
              <a:pPr>
                <a:defRPr/>
              </a:pPr>
              <a:t>‹#›</a:t>
            </a:fld>
            <a:endParaRPr/>
          </a:p>
        </p:txBody>
      </p:sp>
    </p:spTree>
    <p:extLst>
      <p:ext uri="{BB962C8B-B14F-4D97-AF65-F5344CB8AC3E}">
        <p14:creationId xmlns:p14="http://schemas.microsoft.com/office/powerpoint/2010/main" val="27329808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EA469E-CB7C-64C8-C939-970618F4DB64}"/>
              </a:ext>
            </a:extLst>
          </p:cNvPr>
          <p:cNvSpPr txBox="1">
            <a:spLocks noGrp="1"/>
          </p:cNvSpPr>
          <p:nvPr>
            <p:ph type="dt" sz="half" idx="10"/>
          </p:nvPr>
        </p:nvSpPr>
        <p:spPr>
          <a:ln/>
        </p:spPr>
        <p:txBody>
          <a:bodyPr/>
          <a:lstStyle>
            <a:lvl1pPr>
              <a:defRPr/>
            </a:lvl1pPr>
          </a:lstStyle>
          <a:p>
            <a:pPr>
              <a:defRPr/>
            </a:pPr>
            <a:fld id="{1C031280-EA8D-48FC-AEA3-7D5163E47470}" type="datetime1">
              <a:rPr lang="en-US"/>
              <a:pPr>
                <a:defRPr/>
              </a:pPr>
              <a:t>3/27/2022</a:t>
            </a:fld>
            <a:endParaRPr/>
          </a:p>
        </p:txBody>
      </p:sp>
      <p:sp>
        <p:nvSpPr>
          <p:cNvPr id="5" name="Footer Placeholder 4">
            <a:extLst>
              <a:ext uri="{FF2B5EF4-FFF2-40B4-BE49-F238E27FC236}">
                <a16:creationId xmlns:a16="http://schemas.microsoft.com/office/drawing/2014/main" id="{EC321BB4-DED0-DEF9-B4CB-F7E0AE6B3760}"/>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35E119DE-1573-2910-524F-8622D4A80FC1}"/>
              </a:ext>
            </a:extLst>
          </p:cNvPr>
          <p:cNvSpPr txBox="1">
            <a:spLocks noGrp="1"/>
          </p:cNvSpPr>
          <p:nvPr>
            <p:ph type="sldNum" sz="quarter" idx="12"/>
          </p:nvPr>
        </p:nvSpPr>
        <p:spPr>
          <a:ln/>
        </p:spPr>
        <p:txBody>
          <a:bodyPr/>
          <a:lstStyle>
            <a:lvl1pPr>
              <a:defRPr/>
            </a:lvl1pPr>
          </a:lstStyle>
          <a:p>
            <a:pPr>
              <a:defRPr/>
            </a:pPr>
            <a:fld id="{87D6E7B2-2B6B-4F94-A1C1-2239DD5E248B}" type="slidenum">
              <a:rPr/>
              <a:pPr>
                <a:defRPr/>
              </a:pPr>
              <a:t>‹#›</a:t>
            </a:fld>
            <a:endParaRPr/>
          </a:p>
        </p:txBody>
      </p:sp>
    </p:spTree>
    <p:extLst>
      <p:ext uri="{BB962C8B-B14F-4D97-AF65-F5344CB8AC3E}">
        <p14:creationId xmlns:p14="http://schemas.microsoft.com/office/powerpoint/2010/main" val="365113110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660DDB96-4617-093D-39F0-C44CDDDC8AC9}"/>
              </a:ext>
            </a:extLst>
          </p:cNvPr>
          <p:cNvSpPr txBox="1">
            <a:spLocks noGrp="1"/>
          </p:cNvSpPr>
          <p:nvPr>
            <p:ph type="dt" sz="half" idx="10"/>
          </p:nvPr>
        </p:nvSpPr>
        <p:spPr>
          <a:ln/>
        </p:spPr>
        <p:txBody>
          <a:bodyPr/>
          <a:lstStyle>
            <a:lvl1pPr>
              <a:defRPr/>
            </a:lvl1pPr>
          </a:lstStyle>
          <a:p>
            <a:pPr>
              <a:defRPr/>
            </a:pPr>
            <a:fld id="{774CACB1-26CB-441A-A6D4-102137BF54CE}" type="datetime1">
              <a:rPr lang="en-US"/>
              <a:pPr>
                <a:defRPr/>
              </a:pPr>
              <a:t>3/27/2022</a:t>
            </a:fld>
            <a:endParaRPr/>
          </a:p>
        </p:txBody>
      </p:sp>
      <p:sp>
        <p:nvSpPr>
          <p:cNvPr id="5" name="Footer Placeholder 4">
            <a:extLst>
              <a:ext uri="{FF2B5EF4-FFF2-40B4-BE49-F238E27FC236}">
                <a16:creationId xmlns:a16="http://schemas.microsoft.com/office/drawing/2014/main" id="{6E7B0A7C-E71A-1CC8-028E-5D27FE8AE27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B4870FC9-1495-D3A9-9ACC-8207F40FB194}"/>
              </a:ext>
            </a:extLst>
          </p:cNvPr>
          <p:cNvSpPr txBox="1">
            <a:spLocks noGrp="1"/>
          </p:cNvSpPr>
          <p:nvPr>
            <p:ph type="sldNum" sz="quarter" idx="12"/>
          </p:nvPr>
        </p:nvSpPr>
        <p:spPr>
          <a:ln/>
        </p:spPr>
        <p:txBody>
          <a:bodyPr/>
          <a:lstStyle>
            <a:lvl1pPr>
              <a:defRPr/>
            </a:lvl1pPr>
          </a:lstStyle>
          <a:p>
            <a:pPr>
              <a:defRPr/>
            </a:pPr>
            <a:fld id="{C05A9D4A-7B03-4DAC-8B7B-EE2663C30401}" type="slidenum">
              <a:rPr/>
              <a:pPr>
                <a:defRPr/>
              </a:pPr>
              <a:t>‹#›</a:t>
            </a:fld>
            <a:endParaRPr/>
          </a:p>
        </p:txBody>
      </p:sp>
    </p:spTree>
    <p:extLst>
      <p:ext uri="{BB962C8B-B14F-4D97-AF65-F5344CB8AC3E}">
        <p14:creationId xmlns:p14="http://schemas.microsoft.com/office/powerpoint/2010/main" val="2799943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17BA706-3F3A-32C9-367A-3910FA936CB7}"/>
              </a:ext>
            </a:extLst>
          </p:cNvPr>
          <p:cNvSpPr txBox="1">
            <a:spLocks noGrp="1"/>
          </p:cNvSpPr>
          <p:nvPr>
            <p:ph type="dt" sz="half" idx="10"/>
          </p:nvPr>
        </p:nvSpPr>
        <p:spPr>
          <a:ln/>
        </p:spPr>
        <p:txBody>
          <a:bodyPr/>
          <a:lstStyle>
            <a:lvl1pPr>
              <a:defRPr/>
            </a:lvl1pPr>
          </a:lstStyle>
          <a:p>
            <a:pPr>
              <a:defRPr/>
            </a:pPr>
            <a:fld id="{4F9FFD43-0801-4BF7-8E5F-EDE550C3BB08}" type="datetime1">
              <a:rPr lang="en-US"/>
              <a:pPr>
                <a:defRPr/>
              </a:pPr>
              <a:t>3/27/2022</a:t>
            </a:fld>
            <a:endParaRPr/>
          </a:p>
        </p:txBody>
      </p:sp>
      <p:sp>
        <p:nvSpPr>
          <p:cNvPr id="6" name="Footer Placeholder 4">
            <a:extLst>
              <a:ext uri="{FF2B5EF4-FFF2-40B4-BE49-F238E27FC236}">
                <a16:creationId xmlns:a16="http://schemas.microsoft.com/office/drawing/2014/main" id="{D7C1AFB5-D64D-BB5B-F5B0-2C309F20565D}"/>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8176C78-07DF-A592-D099-C9226609D449}"/>
              </a:ext>
            </a:extLst>
          </p:cNvPr>
          <p:cNvSpPr txBox="1">
            <a:spLocks noGrp="1"/>
          </p:cNvSpPr>
          <p:nvPr>
            <p:ph type="sldNum" sz="quarter" idx="12"/>
          </p:nvPr>
        </p:nvSpPr>
        <p:spPr>
          <a:ln/>
        </p:spPr>
        <p:txBody>
          <a:bodyPr/>
          <a:lstStyle>
            <a:lvl1pPr>
              <a:defRPr/>
            </a:lvl1pPr>
          </a:lstStyle>
          <a:p>
            <a:pPr>
              <a:defRPr/>
            </a:pPr>
            <a:fld id="{31E2CC1E-C11F-4EE0-8E60-AAFD028F263E}" type="slidenum">
              <a:rPr/>
              <a:pPr>
                <a:defRPr/>
              </a:pPr>
              <a:t>‹#›</a:t>
            </a:fld>
            <a:endParaRPr/>
          </a:p>
        </p:txBody>
      </p:sp>
    </p:spTree>
    <p:extLst>
      <p:ext uri="{BB962C8B-B14F-4D97-AF65-F5344CB8AC3E}">
        <p14:creationId xmlns:p14="http://schemas.microsoft.com/office/powerpoint/2010/main" val="35960388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E228301-5F7F-FE44-4CA6-731E73FBD197}"/>
              </a:ext>
            </a:extLst>
          </p:cNvPr>
          <p:cNvSpPr txBox="1">
            <a:spLocks noGrp="1"/>
          </p:cNvSpPr>
          <p:nvPr>
            <p:ph type="dt" sz="half" idx="10"/>
          </p:nvPr>
        </p:nvSpPr>
        <p:spPr>
          <a:ln/>
        </p:spPr>
        <p:txBody>
          <a:bodyPr/>
          <a:lstStyle>
            <a:lvl1pPr>
              <a:defRPr/>
            </a:lvl1pPr>
          </a:lstStyle>
          <a:p>
            <a:pPr>
              <a:defRPr/>
            </a:pPr>
            <a:fld id="{F5363EBA-7955-4320-84AE-BFE8FA4080A6}" type="datetime1">
              <a:rPr lang="en-US"/>
              <a:pPr>
                <a:defRPr/>
              </a:pPr>
              <a:t>3/27/2022</a:t>
            </a:fld>
            <a:endParaRPr/>
          </a:p>
        </p:txBody>
      </p:sp>
      <p:sp>
        <p:nvSpPr>
          <p:cNvPr id="8" name="Footer Placeholder 4">
            <a:extLst>
              <a:ext uri="{FF2B5EF4-FFF2-40B4-BE49-F238E27FC236}">
                <a16:creationId xmlns:a16="http://schemas.microsoft.com/office/drawing/2014/main" id="{0813E833-AAD7-5131-4A08-8E3367336B40}"/>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93CD7AA8-0EF9-357D-59FF-09D3FBB78C8D}"/>
              </a:ext>
            </a:extLst>
          </p:cNvPr>
          <p:cNvSpPr txBox="1">
            <a:spLocks noGrp="1"/>
          </p:cNvSpPr>
          <p:nvPr>
            <p:ph type="sldNum" sz="quarter" idx="12"/>
          </p:nvPr>
        </p:nvSpPr>
        <p:spPr>
          <a:ln/>
        </p:spPr>
        <p:txBody>
          <a:bodyPr/>
          <a:lstStyle>
            <a:lvl1pPr>
              <a:defRPr/>
            </a:lvl1pPr>
          </a:lstStyle>
          <a:p>
            <a:pPr>
              <a:defRPr/>
            </a:pPr>
            <a:fld id="{64194343-A8C2-434A-B884-0529D2161991}" type="slidenum">
              <a:rPr/>
              <a:pPr>
                <a:defRPr/>
              </a:pPr>
              <a:t>‹#›</a:t>
            </a:fld>
            <a:endParaRPr/>
          </a:p>
        </p:txBody>
      </p:sp>
    </p:spTree>
    <p:extLst>
      <p:ext uri="{BB962C8B-B14F-4D97-AF65-F5344CB8AC3E}">
        <p14:creationId xmlns:p14="http://schemas.microsoft.com/office/powerpoint/2010/main" val="3136705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00D961B0-12FC-895D-A59E-FF673EC6BE70}"/>
              </a:ext>
            </a:extLst>
          </p:cNvPr>
          <p:cNvSpPr txBox="1">
            <a:spLocks noGrp="1"/>
          </p:cNvSpPr>
          <p:nvPr>
            <p:ph type="dt" sz="half" idx="10"/>
          </p:nvPr>
        </p:nvSpPr>
        <p:spPr>
          <a:ln/>
        </p:spPr>
        <p:txBody>
          <a:bodyPr/>
          <a:lstStyle>
            <a:lvl1pPr>
              <a:defRPr/>
            </a:lvl1pPr>
          </a:lstStyle>
          <a:p>
            <a:pPr>
              <a:defRPr/>
            </a:pPr>
            <a:fld id="{19E2A8C7-CCDE-427F-A5A8-9753D0BBC123}" type="datetime1">
              <a:rPr lang="en-US"/>
              <a:pPr>
                <a:defRPr/>
              </a:pPr>
              <a:t>3/27/2022</a:t>
            </a:fld>
            <a:endParaRPr/>
          </a:p>
        </p:txBody>
      </p:sp>
      <p:sp>
        <p:nvSpPr>
          <p:cNvPr id="4" name="Footer Placeholder 4">
            <a:extLst>
              <a:ext uri="{FF2B5EF4-FFF2-40B4-BE49-F238E27FC236}">
                <a16:creationId xmlns:a16="http://schemas.microsoft.com/office/drawing/2014/main" id="{4A7BB33E-57B3-DB27-14C7-549B1CDCFCE9}"/>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71858B48-5A1E-8DBE-CFF5-141C2966551B}"/>
              </a:ext>
            </a:extLst>
          </p:cNvPr>
          <p:cNvSpPr txBox="1">
            <a:spLocks noGrp="1"/>
          </p:cNvSpPr>
          <p:nvPr>
            <p:ph type="sldNum" sz="quarter" idx="12"/>
          </p:nvPr>
        </p:nvSpPr>
        <p:spPr>
          <a:ln/>
        </p:spPr>
        <p:txBody>
          <a:bodyPr/>
          <a:lstStyle>
            <a:lvl1pPr>
              <a:defRPr/>
            </a:lvl1pPr>
          </a:lstStyle>
          <a:p>
            <a:pPr>
              <a:defRPr/>
            </a:pPr>
            <a:fld id="{E5AE42BE-576E-4D8D-8C45-22A8465DD4BB}" type="slidenum">
              <a:rPr/>
              <a:pPr>
                <a:defRPr/>
              </a:pPr>
              <a:t>‹#›</a:t>
            </a:fld>
            <a:endParaRPr/>
          </a:p>
        </p:txBody>
      </p:sp>
    </p:spTree>
    <p:extLst>
      <p:ext uri="{BB962C8B-B14F-4D97-AF65-F5344CB8AC3E}">
        <p14:creationId xmlns:p14="http://schemas.microsoft.com/office/powerpoint/2010/main" val="3992011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014A24-7B64-A20C-C65F-51F7E94074B3}"/>
              </a:ext>
            </a:extLst>
          </p:cNvPr>
          <p:cNvSpPr txBox="1">
            <a:spLocks noGrp="1"/>
          </p:cNvSpPr>
          <p:nvPr>
            <p:ph type="dt" sz="half" idx="10"/>
          </p:nvPr>
        </p:nvSpPr>
        <p:spPr>
          <a:ln/>
        </p:spPr>
        <p:txBody>
          <a:bodyPr/>
          <a:lstStyle>
            <a:lvl1pPr>
              <a:defRPr/>
            </a:lvl1pPr>
          </a:lstStyle>
          <a:p>
            <a:pPr>
              <a:defRPr/>
            </a:pPr>
            <a:fld id="{C1D1676C-68E9-497A-B383-CE381C0E11E2}" type="datetime1">
              <a:rPr lang="en-US"/>
              <a:pPr>
                <a:defRPr/>
              </a:pPr>
              <a:t>3/27/2022</a:t>
            </a:fld>
            <a:endParaRPr/>
          </a:p>
        </p:txBody>
      </p:sp>
      <p:sp>
        <p:nvSpPr>
          <p:cNvPr id="3" name="Footer Placeholder 4">
            <a:extLst>
              <a:ext uri="{FF2B5EF4-FFF2-40B4-BE49-F238E27FC236}">
                <a16:creationId xmlns:a16="http://schemas.microsoft.com/office/drawing/2014/main" id="{8FF56CF0-5E05-6699-B033-0865D9847F00}"/>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19A9155-CCAF-AAF6-9AAA-0BDA7E7B9FBA}"/>
              </a:ext>
            </a:extLst>
          </p:cNvPr>
          <p:cNvSpPr txBox="1">
            <a:spLocks noGrp="1"/>
          </p:cNvSpPr>
          <p:nvPr>
            <p:ph type="sldNum" sz="quarter" idx="12"/>
          </p:nvPr>
        </p:nvSpPr>
        <p:spPr>
          <a:ln/>
        </p:spPr>
        <p:txBody>
          <a:bodyPr/>
          <a:lstStyle>
            <a:lvl1pPr>
              <a:defRPr/>
            </a:lvl1pPr>
          </a:lstStyle>
          <a:p>
            <a:pPr>
              <a:defRPr/>
            </a:pPr>
            <a:fld id="{DCBAB997-C64D-44C4-AD10-21578A9800B7}" type="slidenum">
              <a:rPr/>
              <a:pPr>
                <a:defRPr/>
              </a:pPr>
              <a:t>‹#›</a:t>
            </a:fld>
            <a:endParaRPr/>
          </a:p>
        </p:txBody>
      </p:sp>
    </p:spTree>
    <p:extLst>
      <p:ext uri="{BB962C8B-B14F-4D97-AF65-F5344CB8AC3E}">
        <p14:creationId xmlns:p14="http://schemas.microsoft.com/office/powerpoint/2010/main" val="21773323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F52D6D28-7D90-15CE-E1B0-0A8299E2DC44}"/>
              </a:ext>
            </a:extLst>
          </p:cNvPr>
          <p:cNvSpPr txBox="1">
            <a:spLocks noGrp="1"/>
          </p:cNvSpPr>
          <p:nvPr>
            <p:ph type="dt" sz="half" idx="10"/>
          </p:nvPr>
        </p:nvSpPr>
        <p:spPr>
          <a:ln/>
        </p:spPr>
        <p:txBody>
          <a:bodyPr/>
          <a:lstStyle>
            <a:lvl1pPr>
              <a:defRPr/>
            </a:lvl1pPr>
          </a:lstStyle>
          <a:p>
            <a:pPr>
              <a:defRPr/>
            </a:pPr>
            <a:fld id="{FD574CC8-0071-4C6A-BFDE-5E9370F21885}" type="datetime1">
              <a:rPr lang="en-US"/>
              <a:pPr>
                <a:defRPr/>
              </a:pPr>
              <a:t>3/27/2022</a:t>
            </a:fld>
            <a:endParaRPr/>
          </a:p>
        </p:txBody>
      </p:sp>
      <p:sp>
        <p:nvSpPr>
          <p:cNvPr id="6" name="Footer Placeholder 4">
            <a:extLst>
              <a:ext uri="{FF2B5EF4-FFF2-40B4-BE49-F238E27FC236}">
                <a16:creationId xmlns:a16="http://schemas.microsoft.com/office/drawing/2014/main" id="{3C50EF01-9799-18A4-A480-F24BAE1706A9}"/>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5E7F98B6-9999-88A2-2568-E3CC2A6A3F3B}"/>
              </a:ext>
            </a:extLst>
          </p:cNvPr>
          <p:cNvSpPr txBox="1">
            <a:spLocks noGrp="1"/>
          </p:cNvSpPr>
          <p:nvPr>
            <p:ph type="sldNum" sz="quarter" idx="12"/>
          </p:nvPr>
        </p:nvSpPr>
        <p:spPr>
          <a:ln/>
        </p:spPr>
        <p:txBody>
          <a:bodyPr/>
          <a:lstStyle>
            <a:lvl1pPr>
              <a:defRPr/>
            </a:lvl1pPr>
          </a:lstStyle>
          <a:p>
            <a:pPr>
              <a:defRPr/>
            </a:pPr>
            <a:fld id="{8CBFCFA2-5BF5-462B-A3BE-99F8B44B7C31}" type="slidenum">
              <a:rPr/>
              <a:pPr>
                <a:defRPr/>
              </a:pPr>
              <a:t>‹#›</a:t>
            </a:fld>
            <a:endParaRPr/>
          </a:p>
        </p:txBody>
      </p:sp>
    </p:spTree>
    <p:extLst>
      <p:ext uri="{BB962C8B-B14F-4D97-AF65-F5344CB8AC3E}">
        <p14:creationId xmlns:p14="http://schemas.microsoft.com/office/powerpoint/2010/main" val="3225065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1"/>
          </p:nvPr>
        </p:nvSpPr>
        <p:spPr>
          <a:xfrm>
            <a:off x="5183184" y="987423"/>
            <a:ext cx="6172200" cy="4873623"/>
          </a:xfrm>
        </p:spPr>
        <p:txBody>
          <a:bodyPr>
            <a:normAutofit/>
          </a:bodyPr>
          <a:lstStyle>
            <a:lvl1pPr marL="0" indent="0">
              <a:buNone/>
              <a:defRPr sz="3200"/>
            </a:lvl1pPr>
          </a:lstStyle>
          <a:p>
            <a:pPr lvl="0"/>
            <a:r>
              <a:rPr lang="en-US" noProof="0"/>
              <a:t>Click icon to add picture</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C83D5A8C-F03E-99B7-A845-52317E178032}"/>
              </a:ext>
            </a:extLst>
          </p:cNvPr>
          <p:cNvSpPr txBox="1">
            <a:spLocks noGrp="1"/>
          </p:cNvSpPr>
          <p:nvPr>
            <p:ph type="dt" sz="half" idx="10"/>
          </p:nvPr>
        </p:nvSpPr>
        <p:spPr>
          <a:ln/>
        </p:spPr>
        <p:txBody>
          <a:bodyPr/>
          <a:lstStyle>
            <a:lvl1pPr>
              <a:defRPr/>
            </a:lvl1pPr>
          </a:lstStyle>
          <a:p>
            <a:pPr>
              <a:defRPr/>
            </a:pPr>
            <a:fld id="{36760545-1E6E-4651-89F9-3264639D0C78}" type="datetime1">
              <a:rPr lang="en-US"/>
              <a:pPr>
                <a:defRPr/>
              </a:pPr>
              <a:t>3/27/2022</a:t>
            </a:fld>
            <a:endParaRPr/>
          </a:p>
        </p:txBody>
      </p:sp>
      <p:sp>
        <p:nvSpPr>
          <p:cNvPr id="6" name="Footer Placeholder 4">
            <a:extLst>
              <a:ext uri="{FF2B5EF4-FFF2-40B4-BE49-F238E27FC236}">
                <a16:creationId xmlns:a16="http://schemas.microsoft.com/office/drawing/2014/main" id="{D26FF0DE-3F9F-D47E-6B70-48C87D690597}"/>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A52F6FD-35EA-E16A-1DA6-8F5D47AFB7CE}"/>
              </a:ext>
            </a:extLst>
          </p:cNvPr>
          <p:cNvSpPr txBox="1">
            <a:spLocks noGrp="1"/>
          </p:cNvSpPr>
          <p:nvPr>
            <p:ph type="sldNum" sz="quarter" idx="12"/>
          </p:nvPr>
        </p:nvSpPr>
        <p:spPr>
          <a:ln/>
        </p:spPr>
        <p:txBody>
          <a:bodyPr/>
          <a:lstStyle>
            <a:lvl1pPr>
              <a:defRPr/>
            </a:lvl1pPr>
          </a:lstStyle>
          <a:p>
            <a:pPr>
              <a:defRPr/>
            </a:pPr>
            <a:fld id="{E77E2062-A8E5-4088-AD59-AD7F03B31CFC}" type="slidenum">
              <a:rPr/>
              <a:pPr>
                <a:defRPr/>
              </a:pPr>
              <a:t>‹#›</a:t>
            </a:fld>
            <a:endParaRPr/>
          </a:p>
        </p:txBody>
      </p:sp>
    </p:spTree>
    <p:extLst>
      <p:ext uri="{BB962C8B-B14F-4D97-AF65-F5344CB8AC3E}">
        <p14:creationId xmlns:p14="http://schemas.microsoft.com/office/powerpoint/2010/main" val="33287602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270263-9E99-7D5A-B3E0-743E5F0EDC29}"/>
              </a:ext>
            </a:extLst>
          </p:cNvPr>
          <p:cNvSpPr txBox="1">
            <a:spLocks noGrp="1"/>
          </p:cNvSpPr>
          <p:nvPr>
            <p:ph type="dt" sz="half" idx="10"/>
          </p:nvPr>
        </p:nvSpPr>
        <p:spPr>
          <a:ln/>
        </p:spPr>
        <p:txBody>
          <a:bodyPr/>
          <a:lstStyle>
            <a:lvl1pPr>
              <a:defRPr/>
            </a:lvl1pPr>
          </a:lstStyle>
          <a:p>
            <a:pPr>
              <a:defRPr/>
            </a:pPr>
            <a:fld id="{1437CF1E-A7CF-4EA0-9670-7267F88A8CDB}" type="datetime1">
              <a:rPr lang="en-US"/>
              <a:pPr>
                <a:defRPr/>
              </a:pPr>
              <a:t>3/27/2022</a:t>
            </a:fld>
            <a:endParaRPr/>
          </a:p>
        </p:txBody>
      </p:sp>
      <p:sp>
        <p:nvSpPr>
          <p:cNvPr id="5" name="Footer Placeholder 4">
            <a:extLst>
              <a:ext uri="{FF2B5EF4-FFF2-40B4-BE49-F238E27FC236}">
                <a16:creationId xmlns:a16="http://schemas.microsoft.com/office/drawing/2014/main" id="{D2DB86A3-6871-08E6-8287-57A8B23AB359}"/>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2E58D45-7E7F-4B7A-CEA2-8E76356CFAF2}"/>
              </a:ext>
            </a:extLst>
          </p:cNvPr>
          <p:cNvSpPr txBox="1">
            <a:spLocks noGrp="1"/>
          </p:cNvSpPr>
          <p:nvPr>
            <p:ph type="sldNum" sz="quarter" idx="12"/>
          </p:nvPr>
        </p:nvSpPr>
        <p:spPr>
          <a:ln/>
        </p:spPr>
        <p:txBody>
          <a:bodyPr/>
          <a:lstStyle>
            <a:lvl1pPr>
              <a:defRPr/>
            </a:lvl1pPr>
          </a:lstStyle>
          <a:p>
            <a:pPr>
              <a:defRPr/>
            </a:pPr>
            <a:fld id="{AE6FF14F-9596-4D10-96F8-6310C2854A4F}" type="slidenum">
              <a:rPr/>
              <a:pPr>
                <a:defRPr/>
              </a:pPr>
              <a:t>‹#›</a:t>
            </a:fld>
            <a:endParaRPr/>
          </a:p>
        </p:txBody>
      </p:sp>
    </p:spTree>
    <p:extLst>
      <p:ext uri="{BB962C8B-B14F-4D97-AF65-F5344CB8AC3E}">
        <p14:creationId xmlns:p14="http://schemas.microsoft.com/office/powerpoint/2010/main" val="10010949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B2E3CB-84CC-83A3-2637-FE1C021B8BC2}"/>
              </a:ext>
            </a:extLst>
          </p:cNvPr>
          <p:cNvSpPr txBox="1">
            <a:spLocks noGrp="1"/>
          </p:cNvSpPr>
          <p:nvPr>
            <p:ph type="dt" sz="half" idx="10"/>
          </p:nvPr>
        </p:nvSpPr>
        <p:spPr>
          <a:ln/>
        </p:spPr>
        <p:txBody>
          <a:bodyPr/>
          <a:lstStyle>
            <a:lvl1pPr>
              <a:defRPr/>
            </a:lvl1pPr>
          </a:lstStyle>
          <a:p>
            <a:pPr>
              <a:defRPr/>
            </a:pPr>
            <a:fld id="{823AECD3-9ED8-4DCC-8044-464CCFBE856D}" type="datetime1">
              <a:rPr lang="en-US"/>
              <a:pPr>
                <a:defRPr/>
              </a:pPr>
              <a:t>3/27/2022</a:t>
            </a:fld>
            <a:endParaRPr/>
          </a:p>
        </p:txBody>
      </p:sp>
      <p:sp>
        <p:nvSpPr>
          <p:cNvPr id="5" name="Footer Placeholder 4">
            <a:extLst>
              <a:ext uri="{FF2B5EF4-FFF2-40B4-BE49-F238E27FC236}">
                <a16:creationId xmlns:a16="http://schemas.microsoft.com/office/drawing/2014/main" id="{D818E3B5-4428-87F3-2874-538906DA059E}"/>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5A4A420B-708C-372A-3E8C-1B4D97B3F288}"/>
              </a:ext>
            </a:extLst>
          </p:cNvPr>
          <p:cNvSpPr txBox="1">
            <a:spLocks noGrp="1"/>
          </p:cNvSpPr>
          <p:nvPr>
            <p:ph type="sldNum" sz="quarter" idx="12"/>
          </p:nvPr>
        </p:nvSpPr>
        <p:spPr>
          <a:ln/>
        </p:spPr>
        <p:txBody>
          <a:bodyPr/>
          <a:lstStyle>
            <a:lvl1pPr>
              <a:defRPr/>
            </a:lvl1pPr>
          </a:lstStyle>
          <a:p>
            <a:pPr>
              <a:defRPr/>
            </a:pPr>
            <a:fld id="{E42EC572-6BEC-48DF-9C81-723BA7A2E185}" type="slidenum">
              <a:rPr/>
              <a:pPr>
                <a:defRPr/>
              </a:pPr>
              <a:t>‹#›</a:t>
            </a:fld>
            <a:endParaRPr/>
          </a:p>
        </p:txBody>
      </p:sp>
    </p:spTree>
    <p:extLst>
      <p:ext uri="{BB962C8B-B14F-4D97-AF65-F5344CB8AC3E}">
        <p14:creationId xmlns:p14="http://schemas.microsoft.com/office/powerpoint/2010/main" val="3142534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42422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45CA06F-E3AE-2B06-4922-317752EAC0CF}"/>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F295383-5A7F-3F65-CBFC-8E5B76263474}"/>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6F1F9E7-ADB4-B776-B0FF-09A89A3F4E99}"/>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E54D6858-7CBE-43D6-A73C-5C182B297CD0}" type="datetime1">
              <a:rPr lang="en-US"/>
              <a:pPr>
                <a:defRPr/>
              </a:pPr>
              <a:t>3/27/2022</a:t>
            </a:fld>
            <a:endParaRPr/>
          </a:p>
        </p:txBody>
      </p:sp>
      <p:sp>
        <p:nvSpPr>
          <p:cNvPr id="5" name="Footer Placeholder 4">
            <a:extLst>
              <a:ext uri="{FF2B5EF4-FFF2-40B4-BE49-F238E27FC236}">
                <a16:creationId xmlns:a16="http://schemas.microsoft.com/office/drawing/2014/main" id="{831FC183-371C-9468-52FA-677D8758C282}"/>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457200" rtl="0" eaLnBrk="1"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a:defRPr/>
            </a:pPr>
            <a:endParaRPr/>
          </a:p>
        </p:txBody>
      </p:sp>
      <p:sp>
        <p:nvSpPr>
          <p:cNvPr id="6" name="Slide Number Placeholder 5">
            <a:extLst>
              <a:ext uri="{FF2B5EF4-FFF2-40B4-BE49-F238E27FC236}">
                <a16:creationId xmlns:a16="http://schemas.microsoft.com/office/drawing/2014/main" id="{D79D3435-85F1-E6AC-0554-14AB280DF73A}"/>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D16404B4-449F-4A68-B679-1EBDDD74D0FB}"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txStyles>
    <p:titleStyle>
      <a:lvl1pPr algn="l" rtl="0" eaLnBrk="0" fontAlgn="base">
        <a:lnSpc>
          <a:spcPct val="90000"/>
        </a:lnSpc>
        <a:spcBef>
          <a:spcPct val="0"/>
        </a:spcBef>
        <a:spcAft>
          <a:spcPct val="0"/>
        </a:spcAft>
        <a:defRPr lang="en-US" sz="4400" kern="1200">
          <a:solidFill>
            <a:srgbClr val="FFFFFF"/>
          </a:solidFill>
          <a:latin typeface="Calibri Light"/>
        </a:defRPr>
      </a:lvl1pPr>
      <a:lvl2pPr algn="l" rtl="0" eaLnBrk="0" fontAlgn="base">
        <a:lnSpc>
          <a:spcPct val="90000"/>
        </a:lnSpc>
        <a:spcBef>
          <a:spcPct val="0"/>
        </a:spcBef>
        <a:spcAft>
          <a:spcPct val="0"/>
        </a:spcAft>
        <a:defRPr sz="4400">
          <a:solidFill>
            <a:srgbClr val="FFFFFF"/>
          </a:solidFill>
          <a:latin typeface="Calibri Light" panose="020F0302020204030204" pitchFamily="34" charset="0"/>
        </a:defRPr>
      </a:lvl2pPr>
      <a:lvl3pPr algn="l" rtl="0" eaLnBrk="0" fontAlgn="base">
        <a:lnSpc>
          <a:spcPct val="90000"/>
        </a:lnSpc>
        <a:spcBef>
          <a:spcPct val="0"/>
        </a:spcBef>
        <a:spcAft>
          <a:spcPct val="0"/>
        </a:spcAft>
        <a:defRPr sz="4400">
          <a:solidFill>
            <a:srgbClr val="FFFFFF"/>
          </a:solidFill>
          <a:latin typeface="Calibri Light" panose="020F0302020204030204" pitchFamily="34" charset="0"/>
        </a:defRPr>
      </a:lvl3pPr>
      <a:lvl4pPr algn="l" rtl="0" eaLnBrk="0" fontAlgn="base">
        <a:lnSpc>
          <a:spcPct val="90000"/>
        </a:lnSpc>
        <a:spcBef>
          <a:spcPct val="0"/>
        </a:spcBef>
        <a:spcAft>
          <a:spcPct val="0"/>
        </a:spcAft>
        <a:defRPr sz="4400">
          <a:solidFill>
            <a:srgbClr val="FFFFFF"/>
          </a:solidFill>
          <a:latin typeface="Calibri Light" panose="020F0302020204030204" pitchFamily="34" charset="0"/>
        </a:defRPr>
      </a:lvl4pPr>
      <a:lvl5pPr algn="l" rtl="0" eaLnBrk="0" fontAlgn="base">
        <a:lnSpc>
          <a:spcPct val="90000"/>
        </a:lnSpc>
        <a:spcBef>
          <a:spcPct val="0"/>
        </a:spcBef>
        <a:spcAft>
          <a:spcPct val="0"/>
        </a:spcAft>
        <a:defRPr sz="4400">
          <a:solidFill>
            <a:srgbClr val="FFFFFF"/>
          </a:solidFill>
          <a:latin typeface="Calibri Light" panose="020F0302020204030204" pitchFamily="34" charset="0"/>
        </a:defRPr>
      </a:lvl5pPr>
      <a:lvl6pPr marL="457200" algn="l" rtl="0" eaLnBrk="0" fontAlgn="base">
        <a:lnSpc>
          <a:spcPct val="90000"/>
        </a:lnSpc>
        <a:spcBef>
          <a:spcPct val="0"/>
        </a:spcBef>
        <a:spcAft>
          <a:spcPct val="0"/>
        </a:spcAft>
        <a:defRPr sz="4400">
          <a:solidFill>
            <a:srgbClr val="FFFFFF"/>
          </a:solidFill>
          <a:latin typeface="Calibri Light" panose="020F0302020204030204" pitchFamily="34" charset="0"/>
        </a:defRPr>
      </a:lvl6pPr>
      <a:lvl7pPr marL="914400" algn="l" rtl="0" eaLnBrk="0" fontAlgn="base">
        <a:lnSpc>
          <a:spcPct val="90000"/>
        </a:lnSpc>
        <a:spcBef>
          <a:spcPct val="0"/>
        </a:spcBef>
        <a:spcAft>
          <a:spcPct val="0"/>
        </a:spcAft>
        <a:defRPr sz="4400">
          <a:solidFill>
            <a:srgbClr val="FFFFFF"/>
          </a:solidFill>
          <a:latin typeface="Calibri Light" panose="020F0302020204030204" pitchFamily="34" charset="0"/>
        </a:defRPr>
      </a:lvl7pPr>
      <a:lvl8pPr marL="1371600" algn="l" rtl="0" eaLnBrk="0" fontAlgn="base">
        <a:lnSpc>
          <a:spcPct val="90000"/>
        </a:lnSpc>
        <a:spcBef>
          <a:spcPct val="0"/>
        </a:spcBef>
        <a:spcAft>
          <a:spcPct val="0"/>
        </a:spcAft>
        <a:defRPr sz="4400">
          <a:solidFill>
            <a:srgbClr val="FFFFFF"/>
          </a:solidFill>
          <a:latin typeface="Calibri Light" panose="020F0302020204030204" pitchFamily="34" charset="0"/>
        </a:defRPr>
      </a:lvl8pPr>
      <a:lvl9pPr marL="1828800" algn="l" rtl="0" eaLnBrk="0" fontAlgn="base">
        <a:lnSpc>
          <a:spcPct val="90000"/>
        </a:lnSpc>
        <a:spcBef>
          <a:spcPct val="0"/>
        </a:spcBef>
        <a:spcAft>
          <a:spcPct val="0"/>
        </a:spcAft>
        <a:defRPr sz="4400">
          <a:solidFill>
            <a:srgbClr val="FFFFFF"/>
          </a:solidFill>
          <a:latin typeface="Calibri Light" panose="020F030202020403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US" sz="2800" kern="1200">
          <a:solidFill>
            <a:srgbClr val="FFFFFF"/>
          </a:solidFill>
          <a:latin typeface="Calibri"/>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US" sz="2400" kern="1200">
          <a:solidFill>
            <a:srgbClr val="FFFFFF"/>
          </a:solidFill>
          <a:latin typeface="Calibri"/>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US" sz="2000" kern="1200">
          <a:solidFill>
            <a:srgbClr val="FFFFFF"/>
          </a:solidFill>
          <a:latin typeface="Calibri"/>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effective-communication" TargetMode="External"/><Relationship Id="rId2" Type="http://schemas.openxmlformats.org/officeDocument/2006/relationships/hyperlink" Target="http://Dhttps:/www.g2.com/articles/communication-theory" TargetMode="External"/><Relationship Id="rId1" Type="http://schemas.openxmlformats.org/officeDocument/2006/relationships/slideLayout" Target="../slideLayouts/slideLayout2.xml"/><Relationship Id="rId5" Type="http://schemas.openxmlformats.org/officeDocument/2006/relationships/hyperlink" Target="https://www.parallelprojecttraining.com/blog/describe-five-barriers-communications" TargetMode="External"/><Relationship Id="rId4" Type="http://schemas.openxmlformats.org/officeDocument/2006/relationships/hyperlink" Target="http://www.IT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0467" y="117386"/>
            <a:ext cx="7197726" cy="2072752"/>
          </a:xfrm>
        </p:spPr>
        <p:txBody>
          <a:bodyPr rtlCol="0">
            <a:normAutofit/>
          </a:bodyPr>
          <a:lstStyle/>
          <a:p>
            <a:r>
              <a:rPr lang="en-GB" sz="4000" dirty="0">
                <a:cs typeface="Calibri Light"/>
              </a:rPr>
              <a:t>Presentation-strategies for effective communication in business setting              </a:t>
            </a:r>
            <a:endParaRPr lang="en-GB" sz="4000" dirty="0" err="1"/>
          </a:p>
        </p:txBody>
      </p:sp>
      <p:sp>
        <p:nvSpPr>
          <p:cNvPr id="3" name="Subtitle 2"/>
          <p:cNvSpPr>
            <a:spLocks noGrp="1"/>
          </p:cNvSpPr>
          <p:nvPr>
            <p:ph type="subTitle" idx="1"/>
          </p:nvPr>
        </p:nvSpPr>
        <p:spPr>
          <a:xfrm>
            <a:off x="2038027" y="2513021"/>
            <a:ext cx="9122098" cy="3278178"/>
          </a:xfrm>
        </p:spPr>
        <p:txBody>
          <a:bodyPr rtlCol="0"/>
          <a:lstStyle/>
          <a:p>
            <a:r>
              <a:rPr lang="en-GB" dirty="0">
                <a:cs typeface="Calibri"/>
              </a:rPr>
              <a:t>Module : </a:t>
            </a:r>
            <a:r>
              <a:rPr lang="en-GB" dirty="0" err="1">
                <a:cs typeface="Calibri"/>
              </a:rPr>
              <a:t>bmsw</a:t>
            </a:r>
            <a:r>
              <a:rPr lang="en-GB" dirty="0">
                <a:cs typeface="Calibri"/>
              </a:rPr>
              <a:t> 4002 Effective team working and communication           </a:t>
            </a:r>
            <a:endParaRPr lang="en-US"/>
          </a:p>
          <a:p>
            <a:r>
              <a:rPr lang="en-GB" dirty="0">
                <a:cs typeface="Calibri"/>
              </a:rPr>
              <a:t>Lecture :  </a:t>
            </a:r>
            <a:r>
              <a:rPr lang="en-GB" dirty="0" err="1">
                <a:cs typeface="Calibri"/>
              </a:rPr>
              <a:t>akash</a:t>
            </a:r>
            <a:r>
              <a:rPr lang="en-GB" dirty="0">
                <a:cs typeface="Calibri"/>
              </a:rPr>
              <a:t> </a:t>
            </a:r>
            <a:r>
              <a:rPr lang="en-GB" dirty="0" err="1">
                <a:cs typeface="Calibri"/>
              </a:rPr>
              <a:t>puranik</a:t>
            </a:r>
            <a:r>
              <a:rPr lang="en-GB" dirty="0">
                <a:cs typeface="Calibri"/>
              </a:rPr>
              <a:t>               </a:t>
            </a:r>
            <a:endParaRPr lang="en-GB" dirty="0"/>
          </a:p>
          <a:p>
            <a:endParaRPr lang="en-GB" dirty="0">
              <a:cs typeface="Calibri"/>
            </a:endParaRPr>
          </a:p>
          <a:p>
            <a:r>
              <a:rPr lang="en-GB" dirty="0">
                <a:cs typeface="Calibri"/>
              </a:rPr>
              <a:t>Student name : </a:t>
            </a:r>
            <a:r>
              <a:rPr lang="en-GB" dirty="0" err="1">
                <a:cs typeface="Calibri"/>
              </a:rPr>
              <a:t>andreea</a:t>
            </a:r>
            <a:r>
              <a:rPr lang="en-GB" dirty="0">
                <a:cs typeface="Calibri"/>
              </a:rPr>
              <a:t> </a:t>
            </a:r>
            <a:r>
              <a:rPr lang="en-GB" dirty="0" err="1">
                <a:cs typeface="Calibri"/>
              </a:rPr>
              <a:t>rotariu</a:t>
            </a:r>
            <a:r>
              <a:rPr lang="en-GB" dirty="0">
                <a:cs typeface="Calibri"/>
              </a:rPr>
              <a:t> (2107119)</a:t>
            </a:r>
          </a:p>
          <a:p>
            <a:r>
              <a:rPr lang="en-GB" dirty="0">
                <a:cs typeface="Calibri"/>
              </a:rPr>
              <a:t>Student name : Maria </a:t>
            </a:r>
            <a:r>
              <a:rPr lang="en-GB" dirty="0" err="1">
                <a:cs typeface="Calibri"/>
              </a:rPr>
              <a:t>arman</a:t>
            </a:r>
            <a:r>
              <a:rPr lang="en-GB" dirty="0">
                <a:cs typeface="Calibri"/>
              </a:rPr>
              <a:t> (2111826)</a:t>
            </a:r>
          </a:p>
          <a:p>
            <a:r>
              <a:rPr lang="en-GB" dirty="0">
                <a:cs typeface="Calibri"/>
              </a:rPr>
              <a:t>Student name : </a:t>
            </a:r>
            <a:r>
              <a:rPr lang="en-GB" dirty="0" err="1">
                <a:cs typeface="Calibri"/>
              </a:rPr>
              <a:t>andreea</a:t>
            </a:r>
            <a:r>
              <a:rPr lang="en-GB" dirty="0">
                <a:cs typeface="Calibri"/>
              </a:rPr>
              <a:t> </a:t>
            </a:r>
            <a:r>
              <a:rPr lang="en-GB" dirty="0" err="1">
                <a:cs typeface="Calibri"/>
              </a:rPr>
              <a:t>tamba</a:t>
            </a:r>
            <a:r>
              <a:rPr lang="en-GB" dirty="0">
                <a:cs typeface="Calibri"/>
              </a:rPr>
              <a:t> (2112920)</a:t>
            </a:r>
          </a:p>
          <a:p>
            <a:r>
              <a:rPr lang="en-GB" dirty="0">
                <a:cs typeface="Calibri"/>
              </a:rPr>
              <a:t>Student name : </a:t>
            </a:r>
            <a:r>
              <a:rPr lang="en-GB" dirty="0" err="1">
                <a:cs typeface="Calibri"/>
              </a:rPr>
              <a:t>rasheda</a:t>
            </a:r>
            <a:r>
              <a:rPr lang="en-GB" dirty="0">
                <a:cs typeface="Calibri"/>
              </a:rPr>
              <a:t> </a:t>
            </a:r>
            <a:r>
              <a:rPr lang="en-GB" dirty="0" err="1">
                <a:cs typeface="Calibri"/>
              </a:rPr>
              <a:t>khanam</a:t>
            </a:r>
            <a:r>
              <a:rPr lang="en-GB" dirty="0">
                <a:cs typeface="Calibri"/>
              </a:rPr>
              <a:t> (2109776)</a:t>
            </a:r>
            <a:endParaRPr lang="en-GB"/>
          </a:p>
          <a:p>
            <a:r>
              <a:rPr lang="en-GB" dirty="0">
                <a:cs typeface="Calibri"/>
              </a:rPr>
              <a:t>Student name : </a:t>
            </a:r>
            <a:r>
              <a:rPr lang="en-GB" dirty="0" err="1">
                <a:cs typeface="Calibri"/>
              </a:rPr>
              <a:t>cristina</a:t>
            </a:r>
            <a:r>
              <a:rPr lang="en-GB" dirty="0">
                <a:cs typeface="Calibri"/>
              </a:rPr>
              <a:t> </a:t>
            </a:r>
            <a:r>
              <a:rPr lang="en-GB" dirty="0" err="1">
                <a:cs typeface="Calibri"/>
              </a:rPr>
              <a:t>anton</a:t>
            </a:r>
            <a:r>
              <a:rPr lang="en-GB" dirty="0">
                <a:cs typeface="Calibri"/>
              </a:rPr>
              <a:t> (2110293)</a:t>
            </a: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 name="Picture 2" descr="A picture containing text, building, outdoor, street&#10;&#10;Description automatically generated">
            <a:extLst>
              <a:ext uri="{FF2B5EF4-FFF2-40B4-BE49-F238E27FC236}">
                <a16:creationId xmlns:a16="http://schemas.microsoft.com/office/drawing/2014/main" id="{12D7B3FE-080B-9885-2161-9258A4EEBADE}"/>
              </a:ext>
            </a:extLst>
          </p:cNvPr>
          <p:cNvPicPr>
            <a:picLocks noChangeAspect="1"/>
          </p:cNvPicPr>
          <p:nvPr/>
        </p:nvPicPr>
        <p:blipFill rotWithShape="1">
          <a:blip r:embed="rId3"/>
          <a:srcRect t="7584" r="1" b="1"/>
          <a:stretch/>
        </p:blipFill>
        <p:spPr>
          <a:xfrm>
            <a:off x="516466" y="10"/>
            <a:ext cx="11159068" cy="6857990"/>
          </a:xfrm>
          <a:custGeom>
            <a:avLst/>
            <a:gdLst/>
            <a:ahLst/>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8664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D835-8CCD-4707-9098-796A9C50BACF}"/>
              </a:ext>
            </a:extLst>
          </p:cNvPr>
          <p:cNvSpPr>
            <a:spLocks noGrp="1"/>
          </p:cNvSpPr>
          <p:nvPr>
            <p:ph type="title"/>
          </p:nvPr>
        </p:nvSpPr>
        <p:spPr>
          <a:xfrm>
            <a:off x="685801" y="54244"/>
            <a:ext cx="10131425" cy="1456267"/>
          </a:xfrm>
        </p:spPr>
        <p:txBody>
          <a:bodyPr/>
          <a:lstStyle/>
          <a:p>
            <a:r>
              <a:rPr lang="en-GB" dirty="0">
                <a:cs typeface="Calibri Light"/>
              </a:rPr>
              <a:t>                                  Introduction</a:t>
            </a:r>
          </a:p>
        </p:txBody>
      </p:sp>
      <p:sp>
        <p:nvSpPr>
          <p:cNvPr id="3" name="Content Placeholder 2">
            <a:extLst>
              <a:ext uri="{FF2B5EF4-FFF2-40B4-BE49-F238E27FC236}">
                <a16:creationId xmlns:a16="http://schemas.microsoft.com/office/drawing/2014/main" id="{9032DE63-0CAC-42FF-86DF-C72EF1F233D5}"/>
              </a:ext>
            </a:extLst>
          </p:cNvPr>
          <p:cNvSpPr>
            <a:spLocks noGrp="1"/>
          </p:cNvSpPr>
          <p:nvPr>
            <p:ph idx="1"/>
          </p:nvPr>
        </p:nvSpPr>
        <p:spPr>
          <a:xfrm>
            <a:off x="685801" y="1690034"/>
            <a:ext cx="10131425" cy="5082724"/>
          </a:xfrm>
        </p:spPr>
        <p:txBody>
          <a:bodyPr>
            <a:normAutofit/>
          </a:bodyPr>
          <a:lstStyle/>
          <a:p>
            <a:pPr>
              <a:buClr>
                <a:srgbClr val="FFFFFF"/>
              </a:buClr>
            </a:pPr>
            <a:endParaRPr lang="en-GB" dirty="0"/>
          </a:p>
          <a:p>
            <a:pPr>
              <a:buClr>
                <a:srgbClr val="FFFFFF"/>
              </a:buClr>
            </a:pPr>
            <a:r>
              <a:rPr lang="en-GB" b="1" dirty="0">
                <a:ea typeface="+mn-lt"/>
                <a:cs typeface="+mn-lt"/>
              </a:rPr>
              <a:t>Genting UK is lucky to have a great heritage. We're part of the Genting Group, established in Malaysia in 1965 and now a truly global </a:t>
            </a:r>
            <a:r>
              <a:rPr lang="en-GB" b="1">
                <a:ea typeface="+mn-lt"/>
                <a:cs typeface="+mn-lt"/>
              </a:rPr>
              <a:t>business. </a:t>
            </a:r>
            <a:endParaRPr lang="en-GB" b="1" dirty="0">
              <a:ea typeface="Calibri"/>
              <a:cs typeface="Calibri"/>
            </a:endParaRPr>
          </a:p>
          <a:p>
            <a:pPr marL="0" indent="0">
              <a:buClr>
                <a:srgbClr val="FFFFFF"/>
              </a:buClr>
              <a:buNone/>
            </a:pPr>
            <a:r>
              <a:rPr lang="en-GB" dirty="0"/>
              <a:t>        </a:t>
            </a:r>
            <a:r>
              <a:rPr lang="en-GB" sz="2000"/>
              <a:t> RESORTS AROUND THE GLOBE</a:t>
            </a:r>
            <a:endParaRPr lang="en-GB" sz="2000">
              <a:ea typeface="Calibri"/>
              <a:cs typeface="Calibri"/>
            </a:endParaRPr>
          </a:p>
          <a:p>
            <a:pPr>
              <a:buClr>
                <a:srgbClr val="FFFFFF"/>
              </a:buClr>
            </a:pPr>
            <a:r>
              <a:rPr lang="en-GB" sz="2000" b="1" dirty="0">
                <a:ea typeface="+mn-lt"/>
                <a:cs typeface="+mn-lt"/>
              </a:rPr>
              <a:t>Genting now has several Resorts Worlds. These include Resorts World Manila in the Philippines, Resorts World Bimini in the Bahamas, Resorts World Sentosa in Singapore, Resorts World New York with Resorts World Las Vegas due to open in </a:t>
            </a:r>
            <a:r>
              <a:rPr lang="en-GB" sz="2000" b="1">
                <a:ea typeface="+mn-lt"/>
                <a:cs typeface="+mn-lt"/>
              </a:rPr>
              <a:t>2017.</a:t>
            </a:r>
            <a:endParaRPr lang="en-GB" dirty="0"/>
          </a:p>
          <a:p>
            <a:pPr>
              <a:buClr>
                <a:srgbClr val="FFFFFF"/>
              </a:buClr>
            </a:pPr>
            <a:r>
              <a:rPr lang="en-GB" sz="2000" dirty="0">
                <a:ea typeface="+mn-lt"/>
                <a:cs typeface="+mn-lt"/>
              </a:rPr>
              <a:t>The casino industry is a service that involves significant amount of person-to person interactions between employees, especially dealers, and customers. Therefore, both technical and interpersonal skills are essential components of work performance. These </a:t>
            </a:r>
            <a:r>
              <a:rPr lang="en-GB" sz="2000">
                <a:ea typeface="+mn-lt"/>
                <a:cs typeface="+mn-lt"/>
              </a:rPr>
              <a:t>skills will directly affect the quality of a casino hotel's customer service.(Genting Casino 2022)</a:t>
            </a:r>
            <a:endParaRPr lang="en-GB" sz="2000" dirty="0">
              <a:ea typeface="+mn-lt"/>
              <a:cs typeface="+mn-lt"/>
            </a:endParaRPr>
          </a:p>
          <a:p>
            <a:pPr>
              <a:buClr>
                <a:srgbClr val="FFFFFF"/>
              </a:buClr>
            </a:pPr>
            <a:endParaRPr lang="en-GB" sz="2000" dirty="0">
              <a:ea typeface="Calibri"/>
              <a:cs typeface="Calibri"/>
            </a:endParaRPr>
          </a:p>
        </p:txBody>
      </p:sp>
      <p:sp>
        <p:nvSpPr>
          <p:cNvPr id="4" name="TextBox 3">
            <a:extLst>
              <a:ext uri="{FF2B5EF4-FFF2-40B4-BE49-F238E27FC236}">
                <a16:creationId xmlns:a16="http://schemas.microsoft.com/office/drawing/2014/main" id="{9656E4E9-DEA4-4FD5-9517-C86D9B7DB519}"/>
              </a:ext>
            </a:extLst>
          </p:cNvPr>
          <p:cNvSpPr txBox="1"/>
          <p:nvPr/>
        </p:nvSpPr>
        <p:spPr>
          <a:xfrm>
            <a:off x="2399654" y="3523280"/>
            <a:ext cx="6075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a:extLst>
              <a:ext uri="{FF2B5EF4-FFF2-40B4-BE49-F238E27FC236}">
                <a16:creationId xmlns:a16="http://schemas.microsoft.com/office/drawing/2014/main" id="{8DEA10B2-269C-4CCB-A262-B45E3D3B2A1A}"/>
              </a:ext>
            </a:extLst>
          </p:cNvPr>
          <p:cNvPicPr>
            <a:picLocks noChangeAspect="1"/>
          </p:cNvPicPr>
          <p:nvPr/>
        </p:nvPicPr>
        <p:blipFill>
          <a:blip r:embed="rId2"/>
          <a:stretch>
            <a:fillRect/>
          </a:stretch>
        </p:blipFill>
        <p:spPr>
          <a:xfrm>
            <a:off x="684362" y="245103"/>
            <a:ext cx="2743200" cy="1709530"/>
          </a:xfrm>
          <a:prstGeom prst="rect">
            <a:avLst/>
          </a:prstGeom>
        </p:spPr>
      </p:pic>
      <p:pic>
        <p:nvPicPr>
          <p:cNvPr id="11" name="Picture 11" descr="A picture containing person, gambling house, room, scene&#10;&#10;Description automatically generated">
            <a:extLst>
              <a:ext uri="{FF2B5EF4-FFF2-40B4-BE49-F238E27FC236}">
                <a16:creationId xmlns:a16="http://schemas.microsoft.com/office/drawing/2014/main" id="{D768666A-B3A5-4DBD-9817-A68D2BE81ECB}"/>
              </a:ext>
            </a:extLst>
          </p:cNvPr>
          <p:cNvPicPr>
            <a:picLocks noChangeAspect="1"/>
          </p:cNvPicPr>
          <p:nvPr/>
        </p:nvPicPr>
        <p:blipFill>
          <a:blip r:embed="rId3"/>
          <a:stretch>
            <a:fillRect/>
          </a:stretch>
        </p:blipFill>
        <p:spPr>
          <a:xfrm>
            <a:off x="8606287" y="242976"/>
            <a:ext cx="2743200" cy="1713782"/>
          </a:xfrm>
          <a:prstGeom prst="rect">
            <a:avLst/>
          </a:prstGeom>
        </p:spPr>
      </p:pic>
      <p:sp>
        <p:nvSpPr>
          <p:cNvPr id="5" name="TextBox 4">
            <a:extLst>
              <a:ext uri="{FF2B5EF4-FFF2-40B4-BE49-F238E27FC236}">
                <a16:creationId xmlns:a16="http://schemas.microsoft.com/office/drawing/2014/main" id="{99CA97D8-9F75-E233-E2F0-2B4F702C0E9E}"/>
              </a:ext>
            </a:extLst>
          </p:cNvPr>
          <p:cNvSpPr txBox="1"/>
          <p:nvPr/>
        </p:nvSpPr>
        <p:spPr>
          <a:xfrm>
            <a:off x="4388604" y="15085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08816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B77ED-03ED-8A3D-7F32-325FD7D22388}"/>
              </a:ext>
            </a:extLst>
          </p:cNvPr>
          <p:cNvSpPr>
            <a:spLocks noGrp="1"/>
          </p:cNvSpPr>
          <p:nvPr>
            <p:ph type="title"/>
          </p:nvPr>
        </p:nvSpPr>
        <p:spPr>
          <a:xfrm>
            <a:off x="802038" y="325465"/>
            <a:ext cx="10131425" cy="6441554"/>
          </a:xfrm>
        </p:spPr>
        <p:txBody>
          <a:bodyPr>
            <a:normAutofit/>
          </a:bodyPr>
          <a:lstStyle/>
          <a:p>
            <a:pPr marL="285750" indent="-285750">
              <a:spcBef>
                <a:spcPts val="0"/>
              </a:spcBef>
              <a:spcAft>
                <a:spcPts val="1000"/>
              </a:spcAft>
              <a:buFont typeface="Arial"/>
              <a:buChar char="•"/>
            </a:pPr>
            <a:r>
              <a:rPr lang="en-GB" sz="2800" b="1" dirty="0">
                <a:ea typeface="Calibri Light"/>
                <a:cs typeface="Calibri Light"/>
              </a:rPr>
              <a:t>What are the benefits of effective communication on the organisation’s business process?</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How should the organisation use the theories relating to models of communication ?</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The types of barriers that can prevent effective communication between the organisation and their external stakeholders.</a:t>
            </a:r>
            <a:endParaRPr lang="en-US" sz="2800">
              <a:ea typeface="+mj-lt"/>
              <a:cs typeface="+mj-lt"/>
            </a:endParaRPr>
          </a:p>
          <a:p>
            <a:pPr marL="285750" indent="-285750">
              <a:spcBef>
                <a:spcPts val="0"/>
              </a:spcBef>
              <a:spcAft>
                <a:spcPts val="1000"/>
              </a:spcAft>
              <a:buFont typeface="Arial"/>
              <a:buChar char="•"/>
            </a:pPr>
            <a:r>
              <a:rPr lang="en-GB" sz="2800" b="1" dirty="0">
                <a:ea typeface="+mj-lt"/>
                <a:cs typeface="+mj-lt"/>
              </a:rPr>
              <a:t>What are the channels of communication used by the organization and channels that can be used to improve communication?</a:t>
            </a:r>
            <a:endParaRPr lang="en-US" sz="2800">
              <a:ea typeface="+mj-lt"/>
              <a:cs typeface="+mj-lt"/>
            </a:endParaRPr>
          </a:p>
          <a:p>
            <a:endParaRPr lang="en-GB" dirty="0">
              <a:ea typeface="Calibri Light"/>
              <a:cs typeface="Calibri Light"/>
            </a:endParaRPr>
          </a:p>
        </p:txBody>
      </p:sp>
    </p:spTree>
    <p:extLst>
      <p:ext uri="{BB962C8B-B14F-4D97-AF65-F5344CB8AC3E}">
        <p14:creationId xmlns:p14="http://schemas.microsoft.com/office/powerpoint/2010/main" val="216102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1475-510E-4102-B176-63B0353FFF94}"/>
              </a:ext>
            </a:extLst>
          </p:cNvPr>
          <p:cNvSpPr>
            <a:spLocks noGrp="1"/>
          </p:cNvSpPr>
          <p:nvPr>
            <p:ph type="title"/>
          </p:nvPr>
        </p:nvSpPr>
        <p:spPr>
          <a:xfrm>
            <a:off x="685802" y="609600"/>
            <a:ext cx="6282266" cy="1456267"/>
          </a:xfrm>
        </p:spPr>
        <p:txBody>
          <a:bodyPr>
            <a:normAutofit/>
          </a:bodyPr>
          <a:lstStyle/>
          <a:p>
            <a:pPr>
              <a:lnSpc>
                <a:spcPct val="90000"/>
              </a:lnSpc>
            </a:pPr>
            <a:r>
              <a:rPr lang="en-GB" sz="3300">
                <a:ea typeface="+mj-lt"/>
                <a:cs typeface="+mj-lt"/>
              </a:rPr>
              <a:t>1) W</a:t>
            </a:r>
            <a:r>
              <a:rPr lang="en-GB" sz="3300" cap="none">
                <a:ea typeface="+mj-lt"/>
                <a:cs typeface="+mj-lt"/>
              </a:rPr>
              <a:t>hat are the benefits of effective communication on the organisation’s business process?</a:t>
            </a:r>
            <a:endParaRPr lang="en-US" sz="3300" cap="none"/>
          </a:p>
          <a:p>
            <a:pPr>
              <a:lnSpc>
                <a:spcPct val="90000"/>
              </a:lnSpc>
            </a:pPr>
            <a:endParaRPr lang="en-GB" sz="3300">
              <a:cs typeface="Calibri Light"/>
            </a:endParaRPr>
          </a:p>
        </p:txBody>
      </p:sp>
      <p:sp>
        <p:nvSpPr>
          <p:cNvPr id="3" name="Content Placeholder 2">
            <a:extLst>
              <a:ext uri="{FF2B5EF4-FFF2-40B4-BE49-F238E27FC236}">
                <a16:creationId xmlns:a16="http://schemas.microsoft.com/office/drawing/2014/main" id="{354AB3E0-2A31-4F81-BF1F-FA568DB7A4B7}"/>
              </a:ext>
            </a:extLst>
          </p:cNvPr>
          <p:cNvSpPr>
            <a:spLocks noGrp="1"/>
          </p:cNvSpPr>
          <p:nvPr>
            <p:ph idx="1"/>
          </p:nvPr>
        </p:nvSpPr>
        <p:spPr>
          <a:xfrm>
            <a:off x="685802" y="2142067"/>
            <a:ext cx="6282266" cy="3649133"/>
          </a:xfrm>
        </p:spPr>
        <p:txBody>
          <a:bodyPr>
            <a:normAutofit fontScale="92500" lnSpcReduction="10000"/>
          </a:bodyPr>
          <a:lstStyle/>
          <a:p>
            <a:r>
              <a:rPr lang="en-GB" sz="2400">
                <a:ea typeface="+mn-lt"/>
                <a:cs typeface="+mn-lt"/>
              </a:rPr>
              <a:t>Improved working relationships between managers, team leaders, co-workers, builds up strong relationships with clients and suppliers, encourage and help with decision-making, improves all areas of the business- financially, investors, creditors, communication builds up skills, promotes trust- team members loyalty- improve teamwork- improve productivity- resolve issues and problems. (ITS,2022)</a:t>
            </a:r>
            <a:endParaRPr lang="en-GB" sz="2400">
              <a:ea typeface="Calibri"/>
              <a:cs typeface="Calibri"/>
            </a:endParaRPr>
          </a:p>
          <a:p>
            <a:pPr marL="0" indent="0">
              <a:buClr>
                <a:srgbClr val="FFFFFF"/>
              </a:buClr>
              <a:buNone/>
            </a:pPr>
            <a:br>
              <a:rPr lang="en-US" dirty="0"/>
            </a:br>
            <a:endParaRPr lang="en-US" dirty="0">
              <a:cs typeface="Calibri" panose="020F0502020204030204"/>
            </a:endParaRPr>
          </a:p>
        </p:txBody>
      </p:sp>
      <p:pic>
        <p:nvPicPr>
          <p:cNvPr id="7" name="Graphic 6" descr="Cycle with People">
            <a:extLst>
              <a:ext uri="{FF2B5EF4-FFF2-40B4-BE49-F238E27FC236}">
                <a16:creationId xmlns:a16="http://schemas.microsoft.com/office/drawing/2014/main" id="{E0EABC22-3D4E-7F63-BD68-41D3EBBDFB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324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3477-0CEA-45B4-887A-AE39A7628C5C}"/>
              </a:ext>
            </a:extLst>
          </p:cNvPr>
          <p:cNvSpPr txBox="1"/>
          <p:nvPr/>
        </p:nvSpPr>
        <p:spPr>
          <a:xfrm>
            <a:off x="462366" y="2309247"/>
            <a:ext cx="1151265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a:t>
            </a:r>
            <a:r>
              <a:rPr lang="en-GB" sz="2800" dirty="0">
                <a:ea typeface="+mn-lt"/>
                <a:cs typeface="+mn-lt"/>
              </a:rPr>
              <a:t>An efficient communication promotes motivation by informing all employees about their tasks to be completed, how they should complete their tasks and how to improve their performances if is not how it should be done.( </a:t>
            </a:r>
            <a:r>
              <a:rPr lang="en-GB" sz="2800" dirty="0" err="1">
                <a:ea typeface="+mn-lt"/>
                <a:cs typeface="+mn-lt"/>
              </a:rPr>
              <a:t>Haiilo</a:t>
            </a:r>
            <a:r>
              <a:rPr lang="en-GB" sz="2800" dirty="0">
                <a:ea typeface="+mn-lt"/>
                <a:cs typeface="+mn-lt"/>
              </a:rPr>
              <a:t> Feb 17, 2022)</a:t>
            </a:r>
            <a:endParaRPr lang="en-US" dirty="0"/>
          </a:p>
          <a:p>
            <a:endParaRPr lang="en-GB"/>
          </a:p>
          <a:p>
            <a:endParaRPr lang="en-US" dirty="0">
              <a:ea typeface="Calibri"/>
              <a:cs typeface="Calibri"/>
            </a:endParaRPr>
          </a:p>
        </p:txBody>
      </p:sp>
      <p:sp>
        <p:nvSpPr>
          <p:cNvPr id="3" name="TextBox 2">
            <a:extLst>
              <a:ext uri="{FF2B5EF4-FFF2-40B4-BE49-F238E27FC236}">
                <a16:creationId xmlns:a16="http://schemas.microsoft.com/office/drawing/2014/main" id="{D9868104-8E48-4374-A8A8-EE16B727C5DB}"/>
              </a:ext>
            </a:extLst>
          </p:cNvPr>
          <p:cNvSpPr txBox="1"/>
          <p:nvPr/>
        </p:nvSpPr>
        <p:spPr>
          <a:xfrm>
            <a:off x="694842" y="4065721"/>
            <a:ext cx="96528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F24A4C43-BCEC-4A1E-8DAB-7EBEAD6F0735}"/>
              </a:ext>
            </a:extLst>
          </p:cNvPr>
          <p:cNvSpPr txBox="1"/>
          <p:nvPr/>
        </p:nvSpPr>
        <p:spPr>
          <a:xfrm>
            <a:off x="4026977" y="746501"/>
            <a:ext cx="37376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cs typeface="Calibri"/>
              </a:rPr>
              <a:t> Definition</a:t>
            </a:r>
          </a:p>
        </p:txBody>
      </p:sp>
    </p:spTree>
    <p:extLst>
      <p:ext uri="{BB962C8B-B14F-4D97-AF65-F5344CB8AC3E}">
        <p14:creationId xmlns:p14="http://schemas.microsoft.com/office/powerpoint/2010/main" val="320021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1FE8-E291-472C-BEEB-0E720C2D4692}"/>
              </a:ext>
            </a:extLst>
          </p:cNvPr>
          <p:cNvSpPr>
            <a:spLocks noGrp="1"/>
          </p:cNvSpPr>
          <p:nvPr>
            <p:ph type="title"/>
          </p:nvPr>
        </p:nvSpPr>
        <p:spPr/>
        <p:txBody>
          <a:bodyPr>
            <a:normAutofit/>
          </a:bodyPr>
          <a:lstStyle/>
          <a:p>
            <a:r>
              <a:rPr lang="en-GB" cap="none" dirty="0">
                <a:ea typeface="+mj-lt"/>
                <a:cs typeface="+mj-lt"/>
              </a:rPr>
              <a:t>2)How should the organisation use the theories relating to models of communication ?</a:t>
            </a:r>
            <a:endParaRPr lang="en-US" cap="none" dirty="0">
              <a:cs typeface="Calibri Light" panose="020F0302020204030204"/>
            </a:endParaRPr>
          </a:p>
          <a:p>
            <a:endParaRPr lang="en-GB" dirty="0">
              <a:latin typeface="Calibri Light"/>
              <a:cs typeface="Calibri Light"/>
            </a:endParaRPr>
          </a:p>
        </p:txBody>
      </p:sp>
      <p:sp>
        <p:nvSpPr>
          <p:cNvPr id="3" name="Content Placeholder 2">
            <a:extLst>
              <a:ext uri="{FF2B5EF4-FFF2-40B4-BE49-F238E27FC236}">
                <a16:creationId xmlns:a16="http://schemas.microsoft.com/office/drawing/2014/main" id="{65AB802C-35A7-4772-A934-E41523F8CD93}"/>
              </a:ext>
            </a:extLst>
          </p:cNvPr>
          <p:cNvSpPr>
            <a:spLocks noGrp="1"/>
          </p:cNvSpPr>
          <p:nvPr>
            <p:ph idx="1"/>
          </p:nvPr>
        </p:nvSpPr>
        <p:spPr>
          <a:xfrm>
            <a:off x="685801" y="1793355"/>
            <a:ext cx="10131425" cy="3649133"/>
          </a:xfrm>
        </p:spPr>
        <p:txBody>
          <a:bodyPr>
            <a:normAutofit/>
          </a:bodyPr>
          <a:lstStyle/>
          <a:p>
            <a:r>
              <a:rPr lang="en-GB" sz="2400" dirty="0">
                <a:ea typeface="+mn-lt"/>
                <a:cs typeface="+mn-lt"/>
              </a:rPr>
              <a:t>Everyone who needs to be told about something should be told.  It is advisable to relate the communication to all as soon as possible.  Openness is the key to making everyone feel involved (although there will always be some things which are not disseminated as widely as others).  Where appropriate, communicate widely so that individuals are given the opportunity to influence the process and local ownership is gained.  Barriers can also be identified and overcome. (HealthKnowledge,2022) </a:t>
            </a:r>
          </a:p>
          <a:p>
            <a:pPr>
              <a:buClr>
                <a:srgbClr val="FFFFFF"/>
              </a:buClr>
            </a:pPr>
            <a:endParaRPr lang="en-GB" sz="2000" dirty="0">
              <a:cs typeface="Calibri"/>
            </a:endParaRPr>
          </a:p>
        </p:txBody>
      </p:sp>
      <p:pic>
        <p:nvPicPr>
          <p:cNvPr id="4" name="Picture 4" descr="Business meeting in modern office">
            <a:extLst>
              <a:ext uri="{FF2B5EF4-FFF2-40B4-BE49-F238E27FC236}">
                <a16:creationId xmlns:a16="http://schemas.microsoft.com/office/drawing/2014/main" id="{FBA057B4-735C-4276-9231-CB5B42975DD8}"/>
              </a:ext>
            </a:extLst>
          </p:cNvPr>
          <p:cNvPicPr>
            <a:picLocks noChangeAspect="1"/>
          </p:cNvPicPr>
          <p:nvPr/>
        </p:nvPicPr>
        <p:blipFill>
          <a:blip r:embed="rId2"/>
          <a:stretch>
            <a:fillRect/>
          </a:stretch>
        </p:blipFill>
        <p:spPr>
          <a:xfrm>
            <a:off x="1082298" y="4812434"/>
            <a:ext cx="2743200" cy="1830961"/>
          </a:xfrm>
          <a:prstGeom prst="rect">
            <a:avLst/>
          </a:prstGeom>
        </p:spPr>
      </p:pic>
      <p:pic>
        <p:nvPicPr>
          <p:cNvPr id="5" name="Picture 5" descr="People in a video call">
            <a:extLst>
              <a:ext uri="{FF2B5EF4-FFF2-40B4-BE49-F238E27FC236}">
                <a16:creationId xmlns:a16="http://schemas.microsoft.com/office/drawing/2014/main" id="{DC7514E2-9354-4A71-9EFD-AE377DA14A61}"/>
              </a:ext>
            </a:extLst>
          </p:cNvPr>
          <p:cNvPicPr>
            <a:picLocks noChangeAspect="1"/>
          </p:cNvPicPr>
          <p:nvPr/>
        </p:nvPicPr>
        <p:blipFill>
          <a:blip r:embed="rId3"/>
          <a:stretch>
            <a:fillRect/>
          </a:stretch>
        </p:blipFill>
        <p:spPr>
          <a:xfrm>
            <a:off x="4724400" y="4813515"/>
            <a:ext cx="2743200" cy="1828800"/>
          </a:xfrm>
          <a:prstGeom prst="rect">
            <a:avLst/>
          </a:prstGeom>
        </p:spPr>
      </p:pic>
      <p:pic>
        <p:nvPicPr>
          <p:cNvPr id="6" name="Picture 6" descr="Smiling man talking on cell phone">
            <a:extLst>
              <a:ext uri="{FF2B5EF4-FFF2-40B4-BE49-F238E27FC236}">
                <a16:creationId xmlns:a16="http://schemas.microsoft.com/office/drawing/2014/main" id="{834904C0-853E-416D-956B-38B50793523D}"/>
              </a:ext>
            </a:extLst>
          </p:cNvPr>
          <p:cNvPicPr>
            <a:picLocks noChangeAspect="1"/>
          </p:cNvPicPr>
          <p:nvPr/>
        </p:nvPicPr>
        <p:blipFill>
          <a:blip r:embed="rId4"/>
          <a:stretch>
            <a:fillRect/>
          </a:stretch>
        </p:blipFill>
        <p:spPr>
          <a:xfrm>
            <a:off x="8082366" y="4812399"/>
            <a:ext cx="2743199" cy="1831032"/>
          </a:xfrm>
          <a:prstGeom prst="rect">
            <a:avLst/>
          </a:prstGeom>
        </p:spPr>
      </p:pic>
    </p:spTree>
    <p:extLst>
      <p:ext uri="{BB962C8B-B14F-4D97-AF65-F5344CB8AC3E}">
        <p14:creationId xmlns:p14="http://schemas.microsoft.com/office/powerpoint/2010/main" val="419562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B68C-6258-4944-859C-52E289925086}"/>
              </a:ext>
            </a:extLst>
          </p:cNvPr>
          <p:cNvSpPr>
            <a:spLocks noGrp="1"/>
          </p:cNvSpPr>
          <p:nvPr>
            <p:ph type="title"/>
          </p:nvPr>
        </p:nvSpPr>
        <p:spPr>
          <a:xfrm>
            <a:off x="802038" y="829159"/>
            <a:ext cx="10131425" cy="4995046"/>
          </a:xfrm>
        </p:spPr>
        <p:txBody>
          <a:bodyPr>
            <a:normAutofit/>
          </a:bodyPr>
          <a:lstStyle/>
          <a:p>
            <a:r>
              <a:rPr lang="en-GB" sz="4000" b="1" cap="none" dirty="0">
                <a:latin typeface="Arial"/>
                <a:cs typeface="Arial"/>
              </a:rPr>
              <a:t>    Communication theory definition</a:t>
            </a:r>
            <a:br>
              <a:rPr lang="en-GB" sz="4000" b="1" cap="none" dirty="0">
                <a:latin typeface="Arial"/>
                <a:cs typeface="Arial"/>
              </a:rPr>
            </a:br>
            <a:endParaRPr lang="en-US" cap="none"/>
          </a:p>
          <a:p>
            <a:r>
              <a:rPr lang="en-GB" sz="3200" cap="none" dirty="0">
                <a:latin typeface="Arial"/>
                <a:cs typeface="Arial"/>
              </a:rPr>
              <a:t>Communication theory studies the scientific process of sending and receiving information. there are many principles, methods, and components that can affect a message, and communication theory explains it all</a:t>
            </a:r>
            <a:r>
              <a:rPr lang="en-GB" sz="3200" cap="none" dirty="0">
                <a:latin typeface="Arial"/>
                <a:ea typeface="+mj-lt"/>
                <a:cs typeface="Arial"/>
              </a:rPr>
              <a:t>. </a:t>
            </a:r>
            <a:br>
              <a:rPr lang="en-GB" sz="3200" cap="none" dirty="0">
                <a:latin typeface="Arial"/>
                <a:ea typeface="+mj-lt"/>
                <a:cs typeface="Arial"/>
              </a:rPr>
            </a:br>
            <a:r>
              <a:rPr lang="en-GB" dirty="0">
                <a:ea typeface="+mj-lt"/>
                <a:cs typeface="+mj-lt"/>
              </a:rPr>
              <a:t>(G2,</a:t>
            </a:r>
            <a:r>
              <a:rPr lang="en-GB" sz="2000" dirty="0">
                <a:ea typeface="+mj-lt"/>
                <a:cs typeface="+mj-lt"/>
              </a:rPr>
              <a:t> </a:t>
            </a:r>
            <a:r>
              <a:rPr lang="en-GB" sz="2000" b="1" dirty="0"/>
              <a:t>Everything You Need to Know About Communication Theory</a:t>
            </a:r>
            <a:endParaRPr lang="en-GB" sz="2000" dirty="0">
              <a:ea typeface="+mj-lt"/>
              <a:cs typeface="+mj-lt"/>
            </a:endParaRPr>
          </a:p>
          <a:p>
            <a:r>
              <a:rPr lang="en-GB" sz="2000" dirty="0">
                <a:ea typeface="+mj-lt"/>
                <a:cs typeface="+mj-lt"/>
              </a:rPr>
              <a:t>April 8, 2019</a:t>
            </a:r>
            <a:endParaRPr lang="en-GB" sz="2000">
              <a:ea typeface="Calibri Light"/>
              <a:cs typeface="Calibri Light"/>
            </a:endParaRPr>
          </a:p>
          <a:p>
            <a:r>
              <a:rPr lang="en-GB" sz="2000" b="1" dirty="0">
                <a:ea typeface="+mj-lt"/>
                <a:cs typeface="+mj-lt"/>
              </a:rPr>
              <a:t>by Mary Clare Novak)</a:t>
            </a:r>
            <a:endParaRPr lang="en-GB" sz="200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413285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p:cNvSpPr>
            <a:spLocks noGrp="1"/>
          </p:cNvSpPr>
          <p:nvPr>
            <p:ph type="ctrTitle"/>
          </p:nvPr>
        </p:nvSpPr>
        <p:spPr>
          <a:xfrm>
            <a:off x="-1497199" y="4793"/>
            <a:ext cx="6152809" cy="3595775"/>
          </a:xfrm>
        </p:spPr>
        <p:txBody>
          <a:bodyPr rtlCol="0">
            <a:normAutofit/>
          </a:bodyPr>
          <a:lstStyle/>
          <a:p>
            <a:pPr>
              <a:lnSpc>
                <a:spcPct val="90000"/>
              </a:lnSpc>
            </a:pPr>
            <a:r>
              <a:rPr lang="en-US" sz="4400" b="1" dirty="0">
                <a:solidFill>
                  <a:srgbClr val="FFFFFF"/>
                </a:solidFill>
                <a:ea typeface="+mj-lt"/>
                <a:cs typeface="+mj-lt"/>
              </a:rPr>
              <a:t>3) Barriers    of  </a:t>
            </a:r>
            <a:br>
              <a:rPr lang="en-US" sz="4400" b="1" dirty="0">
                <a:solidFill>
                  <a:srgbClr val="FFFFFF"/>
                </a:solidFill>
                <a:ea typeface="+mj-lt"/>
                <a:cs typeface="+mj-lt"/>
              </a:rPr>
            </a:br>
            <a:r>
              <a:rPr lang="en-US" sz="4400" b="1" dirty="0">
                <a:solidFill>
                  <a:srgbClr val="FFFFFF"/>
                </a:solidFill>
                <a:ea typeface="+mj-lt"/>
                <a:cs typeface="+mj-lt"/>
              </a:rPr>
              <a:t>communication </a:t>
            </a:r>
            <a:endParaRPr lang="en-US" sz="4400" b="1" dirty="0">
              <a:solidFill>
                <a:srgbClr val="FFFFFF"/>
              </a:solidFill>
            </a:endParaRPr>
          </a:p>
        </p:txBody>
      </p:sp>
      <p:sp useBgFill="1">
        <p:nvSpPr>
          <p:cNvPr id="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0"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6">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86CA8BE7-3774-443F-8D75-778598CE9EAC}"/>
              </a:ext>
            </a:extLst>
          </p:cNvPr>
          <p:cNvPicPr>
            <a:picLocks noChangeAspect="1"/>
          </p:cNvPicPr>
          <p:nvPr/>
        </p:nvPicPr>
        <p:blipFill>
          <a:blip r:embed="rId4"/>
          <a:stretch>
            <a:fillRect/>
          </a:stretch>
        </p:blipFill>
        <p:spPr>
          <a:xfrm>
            <a:off x="5823692" y="665505"/>
            <a:ext cx="6389358" cy="6201649"/>
          </a:xfrm>
          <a:prstGeom prst="rect">
            <a:avLst/>
          </a:prstGeom>
        </p:spPr>
      </p:pic>
    </p:spTree>
    <p:extLst>
      <p:ext uri="{BB962C8B-B14F-4D97-AF65-F5344CB8AC3E}">
        <p14:creationId xmlns:p14="http://schemas.microsoft.com/office/powerpoint/2010/main" val="157003861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9" name="Rectangle 18">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53575" y="-185468"/>
            <a:ext cx="10820400" cy="1177092"/>
          </a:xfrm>
        </p:spPr>
        <p:txBody>
          <a:bodyPr vert="horz" lIns="91440" tIns="45720" rIns="91440" bIns="45720" rtlCol="0" anchor="b">
            <a:normAutofit/>
          </a:bodyPr>
          <a:lstStyle/>
          <a:p>
            <a:pPr algn="ctr"/>
            <a:r>
              <a:rPr lang="en-US" sz="4400" b="1"/>
              <a:t>Overcoming the barriers</a:t>
            </a:r>
          </a:p>
        </p:txBody>
      </p:sp>
      <p:cxnSp>
        <p:nvCxnSpPr>
          <p:cNvPr id="21" name="Straight Connector 20">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AF3B2F-82C3-46BC-A3EF-3071304D25C0}"/>
              </a:ext>
            </a:extLst>
          </p:cNvPr>
          <p:cNvSpPr txBox="1"/>
          <p:nvPr/>
        </p:nvSpPr>
        <p:spPr>
          <a:xfrm>
            <a:off x="168215" y="489854"/>
            <a:ext cx="10676627" cy="47118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1000"/>
              </a:spcAft>
              <a:buClr>
                <a:schemeClr val="tx1"/>
              </a:buClr>
              <a:buSzPct val="100000"/>
              <a:buFont typeface="Arial"/>
              <a:buChar char="•"/>
            </a:pPr>
            <a:r>
              <a:rPr lang="en-US" sz="2000" b="1" dirty="0"/>
              <a:t>Simplify language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Listen actively</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Constrain emotions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Establishing clear guidelines  </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Developing a structure</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Reviewing and setting standards </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Monitoring compliance with ethical standards  </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Implementation and evaluation of long-term education and early prevention programs</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Improved professional skills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Stronger bonds between people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Quick in problem solving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Healthy decision making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More productivity</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Strong business relations</a:t>
            </a:r>
            <a:r>
              <a:rPr lang="en-US" sz="2000" b="1" dirty="0">
                <a:cs typeface="Calibri"/>
              </a:rPr>
              <a:t>                                                               </a:t>
            </a:r>
          </a:p>
          <a:p>
            <a:pPr>
              <a:buClr>
                <a:srgbClr val="FFFFFF"/>
              </a:buClr>
              <a:buSzPct val="100000"/>
            </a:pPr>
            <a:r>
              <a:rPr lang="en-GB" sz="2000" dirty="0">
                <a:cs typeface="Calibri"/>
              </a:rPr>
              <a:t>                                                                                     (</a:t>
            </a:r>
            <a:r>
              <a:rPr lang="en-GB" sz="2000" dirty="0" err="1">
                <a:cs typeface="Calibri"/>
              </a:rPr>
              <a:t>Blaszczynski</a:t>
            </a:r>
            <a:r>
              <a:rPr lang="en-GB" sz="2000" dirty="0">
                <a:cs typeface="Calibri"/>
              </a:rPr>
              <a:t> et al ,2004) (Online :</a:t>
            </a:r>
            <a:r>
              <a:rPr lang="en-GB" sz="2000" b="1" dirty="0">
                <a:cs typeface="Calibri"/>
              </a:rPr>
              <a:t>Paul </a:t>
            </a:r>
            <a:r>
              <a:rPr lang="en-GB" sz="2000" b="1" dirty="0" err="1">
                <a:cs typeface="Calibri"/>
              </a:rPr>
              <a:t>Naybour</a:t>
            </a:r>
            <a:r>
              <a:rPr lang="en-GB" sz="2000" b="1" dirty="0">
                <a:cs typeface="Calibri"/>
              </a:rPr>
              <a:t>, </a:t>
            </a:r>
            <a:r>
              <a:rPr lang="en-GB" sz="2000" dirty="0">
                <a:cs typeface="Calibri"/>
              </a:rPr>
              <a:t>2020.</a:t>
            </a:r>
            <a:endParaRPr lang="en-GB" sz="2000" dirty="0">
              <a:ea typeface="+mn-lt"/>
              <a:cs typeface="+mn-lt"/>
            </a:endParaRPr>
          </a:p>
          <a:p>
            <a:r>
              <a:rPr lang="en-GB" sz="2000" dirty="0">
                <a:cs typeface="Calibri"/>
              </a:rPr>
              <a:t>                                                                                                  </a:t>
            </a:r>
            <a:endParaRPr lang="en-US"/>
          </a:p>
          <a:p>
            <a:pPr>
              <a:lnSpc>
                <a:spcPct val="90000"/>
              </a:lnSpc>
              <a:spcAft>
                <a:spcPts val="1000"/>
              </a:spcAft>
              <a:buClr>
                <a:schemeClr val="tx1"/>
              </a:buClr>
              <a:buSzPct val="100000"/>
              <a:buFont typeface="Arial"/>
              <a:buChar char="•"/>
            </a:pPr>
            <a:endParaRPr lang="en-US" sz="700"/>
          </a:p>
          <a:p>
            <a:pPr>
              <a:lnSpc>
                <a:spcPct val="90000"/>
              </a:lnSpc>
              <a:spcAft>
                <a:spcPts val="1000"/>
              </a:spcAft>
              <a:buClr>
                <a:schemeClr val="tx1"/>
              </a:buClr>
              <a:buSzPct val="100000"/>
              <a:buFont typeface="Arial"/>
              <a:buChar char="•"/>
            </a:pPr>
            <a:endParaRPr lang="en-US" sz="700">
              <a:cs typeface="Calibri" panose="020F0502020204030204"/>
            </a:endParaRPr>
          </a:p>
        </p:txBody>
      </p:sp>
    </p:spTree>
    <p:extLst>
      <p:ext uri="{BB962C8B-B14F-4D97-AF65-F5344CB8AC3E}">
        <p14:creationId xmlns:p14="http://schemas.microsoft.com/office/powerpoint/2010/main" val="3598289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33DB-1BD9-4B1F-AFF7-000550350F35}"/>
              </a:ext>
            </a:extLst>
          </p:cNvPr>
          <p:cNvSpPr>
            <a:spLocks noGrp="1"/>
          </p:cNvSpPr>
          <p:nvPr>
            <p:ph type="title"/>
          </p:nvPr>
        </p:nvSpPr>
        <p:spPr/>
        <p:txBody>
          <a:bodyPr/>
          <a:lstStyle/>
          <a:p>
            <a:r>
              <a:rPr lang="en-GB" dirty="0">
                <a:cs typeface="Calibri Light"/>
              </a:rPr>
              <a:t>4)C</a:t>
            </a:r>
            <a:r>
              <a:rPr lang="en-GB" cap="none" dirty="0"/>
              <a:t>hannels of communication used by online casino</a:t>
            </a:r>
            <a:endParaRPr lang="en-GB"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FA346A6E-E162-4197-A874-18858A97D691}"/>
              </a:ext>
            </a:extLst>
          </p:cNvPr>
          <p:cNvSpPr>
            <a:spLocks noGrp="1"/>
          </p:cNvSpPr>
          <p:nvPr>
            <p:ph idx="1"/>
          </p:nvPr>
        </p:nvSpPr>
        <p:spPr>
          <a:xfrm>
            <a:off x="685801" y="1948339"/>
            <a:ext cx="10131425" cy="3842861"/>
          </a:xfrm>
        </p:spPr>
        <p:txBody>
          <a:bodyPr/>
          <a:lstStyle/>
          <a:p>
            <a:pPr>
              <a:lnSpc>
                <a:spcPct val="90000"/>
              </a:lnSpc>
              <a:spcBef>
                <a:spcPts val="1000"/>
              </a:spcBef>
              <a:spcAft>
                <a:spcPts val="0"/>
              </a:spcAft>
            </a:pPr>
            <a:r>
              <a:rPr lang="en-GB" sz="2400" dirty="0">
                <a:ea typeface="+mn-lt"/>
                <a:cs typeface="+mn-lt"/>
              </a:rPr>
              <a:t>Communication channel means the medium or media through which the message passes. (Rayudu, 2009, p10)</a:t>
            </a:r>
            <a:endParaRPr lang="en-US" sz="2400">
              <a:ea typeface="+mn-lt"/>
              <a:cs typeface="+mn-lt"/>
            </a:endParaRPr>
          </a:p>
          <a:p>
            <a:pPr>
              <a:lnSpc>
                <a:spcPct val="90000"/>
              </a:lnSpc>
              <a:spcBef>
                <a:spcPts val="1000"/>
              </a:spcBef>
              <a:spcAft>
                <a:spcPts val="0"/>
              </a:spcAft>
              <a:buClr>
                <a:srgbClr val="FFFFFF"/>
              </a:buClr>
            </a:pPr>
            <a:endParaRPr lang="en-GB" sz="2400" dirty="0">
              <a:ea typeface="+mn-lt"/>
              <a:cs typeface="+mn-lt"/>
            </a:endParaRPr>
          </a:p>
          <a:p>
            <a:pPr>
              <a:lnSpc>
                <a:spcPct val="90000"/>
              </a:lnSpc>
              <a:spcBef>
                <a:spcPts val="1000"/>
              </a:spcBef>
              <a:spcAft>
                <a:spcPts val="0"/>
              </a:spcAft>
              <a:buClr>
                <a:srgbClr val="FFFFFF"/>
              </a:buClr>
            </a:pPr>
            <a:r>
              <a:rPr lang="en-GB" sz="2400" dirty="0">
                <a:ea typeface="+mn-lt"/>
                <a:cs typeface="+mn-lt"/>
              </a:rPr>
              <a:t>                            Internal communication at Online Casino         </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Electronic email - Written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communication - Verbal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messages – written communication</a:t>
            </a:r>
            <a:endParaRPr lang="en-US" sz="2400">
              <a:ea typeface="+mn-lt"/>
              <a:cs typeface="+mn-lt"/>
            </a:endParaRPr>
          </a:p>
          <a:p>
            <a:pPr>
              <a:lnSpc>
                <a:spcPct val="90000"/>
              </a:lnSpc>
              <a:spcBef>
                <a:spcPts val="1000"/>
              </a:spcBef>
              <a:spcAft>
                <a:spcPts val="0"/>
              </a:spcAft>
              <a:buClr>
                <a:srgbClr val="FFFFFF"/>
              </a:buClr>
              <a:buFont typeface="Arial,Sans-Serif"/>
            </a:pPr>
            <a:endParaRPr lang="en-GB" dirty="0">
              <a:ea typeface="+mn-lt"/>
              <a:cs typeface="+mn-lt"/>
            </a:endParaRPr>
          </a:p>
          <a:p>
            <a:pPr>
              <a:buClr>
                <a:srgbClr val="FFFFFF"/>
              </a:buClr>
            </a:pPr>
            <a:endParaRPr lang="en-GB" dirty="0">
              <a:cs typeface="Calibri"/>
            </a:endParaRPr>
          </a:p>
        </p:txBody>
      </p:sp>
      <p:pic>
        <p:nvPicPr>
          <p:cNvPr id="4" name="Picture 4" descr="A picture containing text, iPod&#10;&#10;Description automatically generated">
            <a:extLst>
              <a:ext uri="{FF2B5EF4-FFF2-40B4-BE49-F238E27FC236}">
                <a16:creationId xmlns:a16="http://schemas.microsoft.com/office/drawing/2014/main" id="{45CAEFE7-8FC0-4236-893E-0931073AF963}"/>
              </a:ext>
            </a:extLst>
          </p:cNvPr>
          <p:cNvPicPr>
            <a:picLocks noChangeAspect="1"/>
          </p:cNvPicPr>
          <p:nvPr/>
        </p:nvPicPr>
        <p:blipFill>
          <a:blip r:embed="rId2"/>
          <a:stretch>
            <a:fillRect/>
          </a:stretch>
        </p:blipFill>
        <p:spPr>
          <a:xfrm>
            <a:off x="10385560" y="5510051"/>
            <a:ext cx="771525" cy="771525"/>
          </a:xfrm>
          <a:prstGeom prst="rect">
            <a:avLst/>
          </a:prstGeom>
        </p:spPr>
      </p:pic>
      <p:sp>
        <p:nvSpPr>
          <p:cNvPr id="5" name="TextBox 4">
            <a:extLst>
              <a:ext uri="{FF2B5EF4-FFF2-40B4-BE49-F238E27FC236}">
                <a16:creationId xmlns:a16="http://schemas.microsoft.com/office/drawing/2014/main" id="{9E1A6FCA-E7CA-432E-B5BC-F185E877F10C}"/>
              </a:ext>
            </a:extLst>
          </p:cNvPr>
          <p:cNvSpPr txBox="1"/>
          <p:nvPr/>
        </p:nvSpPr>
        <p:spPr>
          <a:xfrm>
            <a:off x="5641383" y="60934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Picture 6" descr="Icon&#10;&#10;Description automatically generated">
            <a:extLst>
              <a:ext uri="{FF2B5EF4-FFF2-40B4-BE49-F238E27FC236}">
                <a16:creationId xmlns:a16="http://schemas.microsoft.com/office/drawing/2014/main" id="{303032CD-0CEB-4356-AEA2-B33F08CAD5EC}"/>
              </a:ext>
            </a:extLst>
          </p:cNvPr>
          <p:cNvPicPr>
            <a:picLocks noChangeAspect="1"/>
          </p:cNvPicPr>
          <p:nvPr/>
        </p:nvPicPr>
        <p:blipFill>
          <a:blip r:embed="rId3"/>
          <a:stretch>
            <a:fillRect/>
          </a:stretch>
        </p:blipFill>
        <p:spPr>
          <a:xfrm>
            <a:off x="7905830" y="5548797"/>
            <a:ext cx="771525" cy="771525"/>
          </a:xfrm>
          <a:prstGeom prst="rect">
            <a:avLst/>
          </a:prstGeom>
        </p:spPr>
      </p:pic>
      <p:pic>
        <p:nvPicPr>
          <p:cNvPr id="7" name="Picture 7" descr="Icon&#10;&#10;Description automatically generated">
            <a:extLst>
              <a:ext uri="{FF2B5EF4-FFF2-40B4-BE49-F238E27FC236}">
                <a16:creationId xmlns:a16="http://schemas.microsoft.com/office/drawing/2014/main" id="{E8102977-F7CB-4894-80A3-8DA7A2960C49}"/>
              </a:ext>
            </a:extLst>
          </p:cNvPr>
          <p:cNvPicPr>
            <a:picLocks noChangeAspect="1"/>
          </p:cNvPicPr>
          <p:nvPr/>
        </p:nvPicPr>
        <p:blipFill>
          <a:blip r:embed="rId4"/>
          <a:stretch>
            <a:fillRect/>
          </a:stretch>
        </p:blipFill>
        <p:spPr>
          <a:xfrm>
            <a:off x="4880916" y="5507306"/>
            <a:ext cx="828675" cy="828675"/>
          </a:xfrm>
          <a:prstGeom prst="rect">
            <a:avLst/>
          </a:prstGeom>
        </p:spPr>
      </p:pic>
      <p:pic>
        <p:nvPicPr>
          <p:cNvPr id="8" name="Picture 8" descr="Icon&#10;&#10;Description automatically generated">
            <a:extLst>
              <a:ext uri="{FF2B5EF4-FFF2-40B4-BE49-F238E27FC236}">
                <a16:creationId xmlns:a16="http://schemas.microsoft.com/office/drawing/2014/main" id="{39B40F31-D5F4-4EBE-9947-85F138ABF552}"/>
              </a:ext>
            </a:extLst>
          </p:cNvPr>
          <p:cNvPicPr>
            <a:picLocks noChangeAspect="1"/>
          </p:cNvPicPr>
          <p:nvPr/>
        </p:nvPicPr>
        <p:blipFill>
          <a:blip r:embed="rId5"/>
          <a:stretch>
            <a:fillRect/>
          </a:stretch>
        </p:blipFill>
        <p:spPr>
          <a:xfrm>
            <a:off x="1783999" y="5545407"/>
            <a:ext cx="771525" cy="752475"/>
          </a:xfrm>
          <a:prstGeom prst="rect">
            <a:avLst/>
          </a:prstGeom>
        </p:spPr>
      </p:pic>
    </p:spTree>
    <p:extLst>
      <p:ext uri="{BB962C8B-B14F-4D97-AF65-F5344CB8AC3E}">
        <p14:creationId xmlns:p14="http://schemas.microsoft.com/office/powerpoint/2010/main" val="216236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4180-E0AF-47F4-B698-6FA594E846DB}"/>
              </a:ext>
            </a:extLst>
          </p:cNvPr>
          <p:cNvSpPr>
            <a:spLocks noGrp="1"/>
          </p:cNvSpPr>
          <p:nvPr>
            <p:ph type="title"/>
          </p:nvPr>
        </p:nvSpPr>
        <p:spPr>
          <a:xfrm>
            <a:off x="685799" y="1150076"/>
            <a:ext cx="3659389" cy="4557849"/>
          </a:xfrm>
        </p:spPr>
        <p:txBody>
          <a:bodyPr>
            <a:normAutofit/>
          </a:bodyPr>
          <a:lstStyle/>
          <a:p>
            <a:pPr algn="r"/>
            <a:r>
              <a:rPr lang="en-GB" sz="2500" b="1" dirty="0">
                <a:cs typeface="Calibri Light"/>
              </a:rPr>
              <a:t>C</a:t>
            </a:r>
            <a:r>
              <a:rPr lang="en-GB" sz="2500" b="1" cap="none" dirty="0">
                <a:cs typeface="Calibri Light"/>
              </a:rPr>
              <a:t>hannels used to improve communication</a:t>
            </a:r>
            <a:endParaRPr lang="en-GB" sz="2500" b="1" cap="none" dirty="0">
              <a:ea typeface="+mj-lt"/>
              <a:cs typeface="+mj-lt"/>
            </a:endParaRPr>
          </a:p>
          <a:p>
            <a:pPr algn="r"/>
            <a:endParaRPr lang="en-GB" sz="2500">
              <a:cs typeface="Calibri Light"/>
            </a:endParaRP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1EF205-E98A-4349-8F6E-EF62283A3235}"/>
              </a:ext>
            </a:extLst>
          </p:cNvPr>
          <p:cNvSpPr>
            <a:spLocks noGrp="1"/>
          </p:cNvSpPr>
          <p:nvPr>
            <p:ph idx="1"/>
          </p:nvPr>
        </p:nvSpPr>
        <p:spPr>
          <a:xfrm>
            <a:off x="4988658" y="273058"/>
            <a:ext cx="6517543" cy="6283131"/>
          </a:xfrm>
        </p:spPr>
        <p:txBody>
          <a:bodyPr>
            <a:normAutofit/>
          </a:bodyPr>
          <a:lstStyle/>
          <a:p>
            <a:r>
              <a:rPr lang="en-GB" sz="2000" dirty="0">
                <a:ea typeface="+mn-lt"/>
                <a:cs typeface="+mn-lt"/>
              </a:rPr>
              <a:t>The key to effective communication is to match the communication channel with the goal of the message (Barry &amp; Fulmer, 2004).</a:t>
            </a:r>
          </a:p>
          <a:p>
            <a:pPr>
              <a:buClr>
                <a:srgbClr val="FFFFFF"/>
              </a:buClr>
            </a:pPr>
            <a:r>
              <a:rPr lang="en-GB" sz="2000" b="1" dirty="0">
                <a:solidFill>
                  <a:schemeClr val="bg1"/>
                </a:solidFill>
                <a:ea typeface="+mn-lt"/>
                <a:cs typeface="+mn-lt"/>
              </a:rPr>
              <a:t>Communication between employees:</a:t>
            </a:r>
            <a:endParaRPr lang="en-GB" sz="2000">
              <a:solidFill>
                <a:schemeClr val="bg1"/>
              </a:solidFill>
              <a:ea typeface="+mn-lt"/>
              <a:cs typeface="+mn-lt"/>
            </a:endParaRPr>
          </a:p>
          <a:p>
            <a:pPr>
              <a:buClr>
                <a:srgbClr val="FFFFFF"/>
              </a:buClr>
            </a:pPr>
            <a:r>
              <a:rPr lang="en-GB" sz="2000" dirty="0">
                <a:ea typeface="+mn-lt"/>
                <a:cs typeface="+mn-lt"/>
              </a:rPr>
              <a:t>Face to face conversation, enhance employees’ motivation</a:t>
            </a:r>
          </a:p>
          <a:p>
            <a:pPr>
              <a:buClr>
                <a:srgbClr val="FFFFFF"/>
              </a:buClr>
            </a:pPr>
            <a:r>
              <a:rPr lang="en-GB" sz="2000" dirty="0">
                <a:ea typeface="+mn-lt"/>
                <a:cs typeface="+mn-lt"/>
              </a:rPr>
              <a:t>Internal digital platforms which can be used also, from outside</a:t>
            </a:r>
          </a:p>
          <a:p>
            <a:pPr>
              <a:buClr>
                <a:srgbClr val="FFFFFF"/>
              </a:buClr>
            </a:pPr>
            <a:r>
              <a:rPr lang="en-US" sz="2000" b="1" dirty="0">
                <a:solidFill>
                  <a:srgbClr val="000000"/>
                </a:solidFill>
                <a:ea typeface="+mn-lt"/>
                <a:cs typeface="+mn-lt"/>
              </a:rPr>
              <a:t>Communication with customers </a:t>
            </a:r>
            <a:endParaRPr lang="en-GB" sz="2000" dirty="0">
              <a:ea typeface="+mn-lt"/>
              <a:cs typeface="+mn-lt"/>
            </a:endParaRPr>
          </a:p>
          <a:p>
            <a:pPr>
              <a:buClr>
                <a:srgbClr val="FFFFFF"/>
              </a:buClr>
            </a:pPr>
            <a:r>
              <a:rPr lang="en-US" sz="2000" dirty="0">
                <a:ea typeface="+mn-lt"/>
                <a:cs typeface="+mn-lt"/>
              </a:rPr>
              <a:t>Life-chat- Quick answer</a:t>
            </a:r>
            <a:endParaRPr lang="en-GB" sz="2000" dirty="0">
              <a:ea typeface="+mn-lt"/>
              <a:cs typeface="+mn-lt"/>
            </a:endParaRPr>
          </a:p>
          <a:p>
            <a:pPr>
              <a:buClr>
                <a:srgbClr val="FFFFFF"/>
              </a:buClr>
            </a:pPr>
            <a:r>
              <a:rPr lang="en-US" sz="2000" dirty="0">
                <a:ea typeface="+mn-lt"/>
                <a:cs typeface="+mn-lt"/>
              </a:rPr>
              <a:t>Blog- where customer can find all information and can leave feedback </a:t>
            </a:r>
            <a:endParaRPr lang="en-GB" sz="2000" dirty="0">
              <a:ea typeface="+mn-lt"/>
              <a:cs typeface="+mn-lt"/>
            </a:endParaRPr>
          </a:p>
          <a:p>
            <a:pPr>
              <a:buClr>
                <a:srgbClr val="FFFFFF"/>
              </a:buClr>
            </a:pPr>
            <a:endParaRPr lang="en-GB" sz="2000" dirty="0">
              <a:ea typeface="+mn-lt"/>
              <a:cs typeface="+mn-lt"/>
            </a:endParaRPr>
          </a:p>
          <a:p>
            <a:pPr>
              <a:buClr>
                <a:srgbClr val="FFFFFF"/>
              </a:buClr>
            </a:pPr>
            <a:r>
              <a:rPr lang="en-US" sz="2000" dirty="0">
                <a:ea typeface="+mn-lt"/>
                <a:cs typeface="+mn-lt"/>
              </a:rPr>
              <a:t>Live speeches- people can directly comment or react</a:t>
            </a:r>
            <a:endParaRPr lang="en-GB" sz="2000" dirty="0">
              <a:ea typeface="+mn-lt"/>
              <a:cs typeface="+mn-lt"/>
            </a:endParaRPr>
          </a:p>
          <a:p>
            <a:pPr>
              <a:buClr>
                <a:srgbClr val="FFFFFF"/>
              </a:buClr>
            </a:pPr>
            <a:endParaRPr lang="en-GB" sz="2000" dirty="0">
              <a:ea typeface="Calibri"/>
              <a:cs typeface="Calibri"/>
            </a:endParaRPr>
          </a:p>
        </p:txBody>
      </p:sp>
    </p:spTree>
    <p:extLst>
      <p:ext uri="{BB962C8B-B14F-4D97-AF65-F5344CB8AC3E}">
        <p14:creationId xmlns:p14="http://schemas.microsoft.com/office/powerpoint/2010/main" val="3233049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2BF02-1E8B-4E2A-B0B7-E7CBC1201324}"/>
              </a:ext>
            </a:extLst>
          </p:cNvPr>
          <p:cNvSpPr>
            <a:spLocks noGrp="1"/>
          </p:cNvSpPr>
          <p:nvPr>
            <p:ph type="title"/>
          </p:nvPr>
        </p:nvSpPr>
        <p:spPr>
          <a:xfrm>
            <a:off x="293607" y="-359044"/>
            <a:ext cx="7808140" cy="1099457"/>
          </a:xfrm>
        </p:spPr>
        <p:txBody>
          <a:bodyPr anchor="b">
            <a:normAutofit/>
          </a:bodyPr>
          <a:lstStyle/>
          <a:p>
            <a:r>
              <a:rPr lang="en-GB" sz="4000">
                <a:cs typeface="Calibri Light"/>
              </a:rPr>
              <a:t>                                    references</a:t>
            </a:r>
            <a:endParaRPr lang="en-GB" sz="4000"/>
          </a:p>
        </p:txBody>
      </p:sp>
      <p:sp>
        <p:nvSpPr>
          <p:cNvPr id="3" name="Content Placeholder 2">
            <a:extLst>
              <a:ext uri="{FF2B5EF4-FFF2-40B4-BE49-F238E27FC236}">
                <a16:creationId xmlns:a16="http://schemas.microsoft.com/office/drawing/2014/main" id="{21186949-7491-4683-BCCE-04B01C468977}"/>
              </a:ext>
            </a:extLst>
          </p:cNvPr>
          <p:cNvSpPr>
            <a:spLocks noGrp="1"/>
          </p:cNvSpPr>
          <p:nvPr>
            <p:ph idx="1"/>
          </p:nvPr>
        </p:nvSpPr>
        <p:spPr>
          <a:xfrm>
            <a:off x="965200" y="915118"/>
            <a:ext cx="10714072" cy="5858371"/>
          </a:xfrm>
        </p:spPr>
        <p:txBody>
          <a:bodyPr anchor="t">
            <a:normAutofit/>
          </a:bodyPr>
          <a:lstStyle/>
          <a:p>
            <a:pPr>
              <a:lnSpc>
                <a:spcPct val="90000"/>
              </a:lnSpc>
            </a:pPr>
            <a:r>
              <a:rPr lang="en-GB" sz="2000" u="sng" dirty="0">
                <a:latin typeface="Arial"/>
                <a:cs typeface="Arial"/>
                <a:hlinkClick r:id="rId2"/>
              </a:rPr>
              <a:t>G2 ( 2022) webpage.URL.Accessed on 25/03/2022 https://www.g2.com/articles/communication-theory</a:t>
            </a:r>
            <a:r>
              <a:rPr lang="en-GB" sz="2000" dirty="0">
                <a:latin typeface="Arial"/>
                <a:cs typeface="Arial"/>
              </a:rPr>
              <a:t> </a:t>
            </a:r>
            <a:endParaRPr lang="en-GB" sz="2000" dirty="0">
              <a:cs typeface="Calibri" panose="020F0502020204030204"/>
            </a:endParaRPr>
          </a:p>
          <a:p>
            <a:pPr>
              <a:lnSpc>
                <a:spcPct val="90000"/>
              </a:lnSpc>
              <a:buClr>
                <a:srgbClr val="FFFFFF"/>
              </a:buClr>
            </a:pPr>
            <a:r>
              <a:rPr lang="en-GB" sz="2000" u="sng" dirty="0">
                <a:ea typeface="+mn-lt"/>
                <a:cs typeface="+mn-lt"/>
                <a:hlinkClick r:id="rId3"/>
              </a:rPr>
              <a:t>HealthKnowledge(2022) webpage,URL,Accessed on 25/03/2022 https://www.healthknowledge.org.uk/public-health-textbook/organisation-management/5a-understanding-itd/effective-communication</a:t>
            </a:r>
            <a:r>
              <a:rPr lang="en-GB" sz="2000" dirty="0">
                <a:ea typeface="+mn-lt"/>
                <a:cs typeface="+mn-lt"/>
              </a:rPr>
              <a:t>           </a:t>
            </a:r>
          </a:p>
          <a:p>
            <a:pPr>
              <a:lnSpc>
                <a:spcPct val="90000"/>
              </a:lnSpc>
              <a:spcBef>
                <a:spcPts val="1000"/>
              </a:spcBef>
              <a:spcAft>
                <a:spcPct val="0"/>
              </a:spcAft>
              <a:buClr>
                <a:srgbClr val="FFFFFF"/>
              </a:buClr>
            </a:pPr>
            <a:r>
              <a:rPr lang="en-GB" sz="2000" dirty="0">
                <a:cs typeface="Calibri"/>
              </a:rPr>
              <a:t>Rayudu, C., (2009) Communication, Global Media, Mumbai. Available from: ProQuest </a:t>
            </a:r>
            <a:r>
              <a:rPr lang="en-GB" sz="2000" err="1">
                <a:cs typeface="Calibri"/>
              </a:rPr>
              <a:t>Ebook</a:t>
            </a:r>
            <a:r>
              <a:rPr lang="en-GB" sz="2000" dirty="0">
                <a:cs typeface="Calibri"/>
              </a:rPr>
              <a:t> Central</a:t>
            </a:r>
            <a:endParaRPr lang="en-US" sz="2000">
              <a:ea typeface="+mn-lt"/>
              <a:cs typeface="+mn-lt"/>
            </a:endParaRPr>
          </a:p>
          <a:p>
            <a:pPr>
              <a:lnSpc>
                <a:spcPct val="90000"/>
              </a:lnSpc>
              <a:spcBef>
                <a:spcPts val="1000"/>
              </a:spcBef>
              <a:spcAft>
                <a:spcPct val="0"/>
              </a:spcAft>
              <a:buClr>
                <a:srgbClr val="FFFFFF"/>
              </a:buClr>
            </a:pPr>
            <a:r>
              <a:rPr lang="en-GB" sz="2000" dirty="0">
                <a:cs typeface="Calibri"/>
              </a:rPr>
              <a:t>Barry, B., &amp; Fulmer, I. S. (2004). The medium and the message: The adaptive use of communication media in dyadic influence. Academy of Management Review, 29, 272–292.</a:t>
            </a:r>
            <a:endParaRPr lang="en-US" sz="2000">
              <a:ea typeface="+mn-lt"/>
              <a:cs typeface="+mn-lt"/>
            </a:endParaRPr>
          </a:p>
          <a:p>
            <a:pPr>
              <a:lnSpc>
                <a:spcPct val="90000"/>
              </a:lnSpc>
              <a:spcBef>
                <a:spcPts val="1000"/>
              </a:spcBef>
              <a:spcAft>
                <a:spcPct val="0"/>
              </a:spcAft>
              <a:buClr>
                <a:srgbClr val="FFFFFF"/>
              </a:buClr>
            </a:pPr>
            <a:r>
              <a:rPr lang="en-GB" sz="2000" dirty="0">
                <a:ea typeface="+mn-lt"/>
                <a:cs typeface="+mn-lt"/>
              </a:rPr>
              <a:t>ITS (2022) </a:t>
            </a:r>
            <a:r>
              <a:rPr lang="en-GB" sz="2000" dirty="0" err="1">
                <a:ea typeface="+mn-lt"/>
                <a:cs typeface="+mn-lt"/>
              </a:rPr>
              <a:t>webpage.URL,Accessed</a:t>
            </a:r>
            <a:r>
              <a:rPr lang="en-GB" sz="2000" dirty="0">
                <a:ea typeface="+mn-lt"/>
                <a:cs typeface="+mn-lt"/>
              </a:rPr>
              <a:t> on 25/03/2022 </a:t>
            </a:r>
            <a:r>
              <a:rPr lang="en-GB" sz="2000" dirty="0">
                <a:ea typeface="+mn-lt"/>
                <a:cs typeface="+mn-lt"/>
                <a:hlinkClick r:id="rId4"/>
              </a:rPr>
              <a:t>www.ITS</a:t>
            </a:r>
            <a:r>
              <a:rPr lang="en-GB" sz="2000" dirty="0">
                <a:ea typeface="+mn-lt"/>
                <a:cs typeface="+mn-lt"/>
              </a:rPr>
              <a:t> limited.com</a:t>
            </a:r>
          </a:p>
          <a:p>
            <a:pPr>
              <a:buClr>
                <a:srgbClr val="FFFFFF"/>
              </a:buClr>
            </a:pPr>
            <a:r>
              <a:rPr lang="en-GB" sz="2000" dirty="0" err="1">
                <a:ea typeface="+mn-lt"/>
                <a:cs typeface="+mn-lt"/>
              </a:rPr>
              <a:t>Haiilo</a:t>
            </a:r>
            <a:r>
              <a:rPr lang="en-GB" sz="2000" dirty="0">
                <a:ea typeface="+mn-lt"/>
                <a:cs typeface="+mn-lt"/>
              </a:rPr>
              <a:t> (Feb 17, 2022) webpage.URL Accessed on 25/03/2022</a:t>
            </a:r>
          </a:p>
          <a:p>
            <a:pPr>
              <a:spcAft>
                <a:spcPts val="0"/>
              </a:spcAft>
              <a:buClr>
                <a:srgbClr val="FFFFFF"/>
              </a:buClr>
            </a:pPr>
            <a:r>
              <a:rPr lang="en-GB" sz="2000" dirty="0">
                <a:ea typeface="Calibri"/>
                <a:cs typeface="Calibri"/>
              </a:rPr>
              <a:t> </a:t>
            </a:r>
            <a:r>
              <a:rPr lang="en-GB" sz="2000">
                <a:ea typeface="Calibri"/>
                <a:cs typeface="Calibri"/>
              </a:rPr>
              <a:t>Blaszczynski et al. ,pp.301-317, (2004). A science-based framework for responsible gambling: The Reno model. Journal of  Gambling studies, 20(3).</a:t>
            </a:r>
            <a:endParaRPr lang="en-GB" sz="2000">
              <a:ea typeface="+mn-lt"/>
              <a:cs typeface="+mn-lt"/>
            </a:endParaRPr>
          </a:p>
          <a:p>
            <a:pPr>
              <a:spcAft>
                <a:spcPts val="0"/>
              </a:spcAft>
              <a:buClr>
                <a:srgbClr val="FFFFFF"/>
              </a:buClr>
              <a:buFont typeface="Arial,Sans-Serif"/>
            </a:pPr>
            <a:r>
              <a:rPr lang="en-GB" sz="2000" b="1">
                <a:ea typeface="Calibri"/>
                <a:cs typeface="Calibri"/>
              </a:rPr>
              <a:t>Paul Naybour, (</a:t>
            </a:r>
            <a:r>
              <a:rPr lang="en-GB" sz="2000">
                <a:ea typeface="Calibri"/>
                <a:cs typeface="Calibri"/>
              </a:rPr>
              <a:t>2020).webpage.URL Accessed on 25/03/2022</a:t>
            </a:r>
            <a:endParaRPr lang="en-GB" sz="2000">
              <a:ea typeface="+mn-lt"/>
              <a:cs typeface="+mn-lt"/>
            </a:endParaRPr>
          </a:p>
          <a:p>
            <a:pPr marL="0" indent="0">
              <a:spcAft>
                <a:spcPts val="0"/>
              </a:spcAft>
              <a:buClr>
                <a:srgbClr val="FFFFFF"/>
              </a:buClr>
              <a:buNone/>
            </a:pPr>
            <a:r>
              <a:rPr lang="en-GB" sz="2000" dirty="0">
                <a:ea typeface="Calibri"/>
                <a:cs typeface="Calibri"/>
              </a:rPr>
              <a:t> </a:t>
            </a:r>
            <a:r>
              <a:rPr lang="en-GB" sz="2000" dirty="0">
                <a:ea typeface="Calibri"/>
                <a:cs typeface="Calibri"/>
                <a:hlinkClick r:id="rId5"/>
              </a:rPr>
              <a:t>https://www.parallelprojecttraining.com/blog/describe-five-barriers-communications</a:t>
            </a:r>
            <a:r>
              <a:rPr lang="en-GB" sz="2000" dirty="0">
                <a:ea typeface="Calibri"/>
                <a:cs typeface="Calibri"/>
              </a:rPr>
              <a:t>.</a:t>
            </a:r>
            <a:endParaRPr lang="en-GB" sz="2000">
              <a:ea typeface="+mn-lt"/>
              <a:cs typeface="+mn-lt"/>
            </a:endParaRPr>
          </a:p>
          <a:p>
            <a:pPr>
              <a:spcAft>
                <a:spcPts val="0"/>
              </a:spcAft>
              <a:buClr>
                <a:srgbClr val="FFFFFF"/>
              </a:buClr>
            </a:pPr>
            <a:r>
              <a:rPr lang="en-GB" sz="2000">
                <a:ea typeface="+mn-lt"/>
                <a:cs typeface="+mn-lt"/>
              </a:rPr>
              <a:t>Genting Casino (2022) , webpage.URL.Accessed on 25/03/2022https://www.gentingcasinos.co.uk/casinos/about/</a:t>
            </a:r>
          </a:p>
        </p:txBody>
      </p:sp>
      <p:sp>
        <p:nvSpPr>
          <p:cNvPr id="4" name="TextBox 3">
            <a:extLst>
              <a:ext uri="{FF2B5EF4-FFF2-40B4-BE49-F238E27FC236}">
                <a16:creationId xmlns:a16="http://schemas.microsoft.com/office/drawing/2014/main" id="{7F155A58-FBF1-4960-9951-AF2DE25A88ED}"/>
              </a:ext>
            </a:extLst>
          </p:cNvPr>
          <p:cNvSpPr txBox="1"/>
          <p:nvPr/>
        </p:nvSpPr>
        <p:spPr>
          <a:xfrm>
            <a:off x="4349858" y="733586"/>
            <a:ext cx="43576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3ACA88F0-1507-2E4F-1AA1-DC795965E43C}"/>
              </a:ext>
            </a:extLst>
          </p:cNvPr>
          <p:cNvSpPr txBox="1"/>
          <p:nvPr/>
        </p:nvSpPr>
        <p:spPr>
          <a:xfrm>
            <a:off x="8576069" y="62747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700428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903035477"/>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a:t>Andreea Tamba</a:t>
                      </a:r>
                    </a:p>
                    <a:p>
                      <a:pPr lvl="0">
                        <a:buNone/>
                      </a:pPr>
                      <a:r>
                        <a:rPr lang="en-GB"/>
                        <a:t>Cristina Anton</a:t>
                      </a:r>
                    </a:p>
                    <a:p>
                      <a:pPr lvl="0">
                        <a:buNone/>
                      </a:pPr>
                      <a:r>
                        <a:rPr lang="en-GB"/>
                        <a:t>Rasheda Khanam</a:t>
                      </a:r>
                    </a:p>
                    <a:p>
                      <a:pPr lvl="0">
                        <a:buNone/>
                      </a:pPr>
                      <a:r>
                        <a:rPr lang="en-GB"/>
                        <a:t>Maria Arman</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a:t>
                      </a:r>
                      <a:r>
                        <a:rPr lang="en-GB"/>
                        <a:t>Teamwork,exchange informationes.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Meetings on WhatsApp, Maria`s pregnancy (she did a greate work </a:t>
                      </a:r>
                      <a:r>
                        <a:rPr lang="en-GB"/>
                        <a:t>even in this situation) and and everyones workplace ( different timeworking)</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a:t>I will not gonna be a leader again :D . Meetings face to face.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738930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isina Effective team working" id="{B0254C44-64D0-4C9F-8133-6853C03C342F}" vid="{ADA40C42-E7BE-4A01-B1AB-28B796FC6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Widescreen</PresentationFormat>
  <Paragraphs>1</Paragraphs>
  <Slides>14</Slides>
  <Notes>3</Notes>
  <HiddenSlides>0</HiddenSlides>
  <MMClips>0</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Celestial</vt:lpstr>
      <vt:lpstr>Office Theme</vt:lpstr>
      <vt:lpstr>Presentation-strategies for effective communication in business setting              </vt:lpstr>
      <vt:lpstr>PowerPoint Presentation</vt:lpstr>
      <vt:lpstr>                                  Introduction</vt:lpstr>
      <vt:lpstr>What are the benefits of effective communication on the organisation’s business process? How should the organisation use the theories relating to models of communication ? The types of barriers that can prevent effective communication between the organisation and their external stakeholders. What are the channels of communication used by the organization and channels that can be used to improve communication? </vt:lpstr>
      <vt:lpstr>1) What are the benefits of effective communication on the organisation’s business process? </vt:lpstr>
      <vt:lpstr>PowerPoint Presentation</vt:lpstr>
      <vt:lpstr>2)How should the organisation use the theories relating to models of communication ? </vt:lpstr>
      <vt:lpstr>    Communication theory definition  Communication theory studies the scientific process of sending and receiving information. there are many principles, methods, and components that can affect a message, and communication theory explains it all.  (G2, Everything You Need to Know About Communication Theory April 8, 2019 by Mary Clare Novak) </vt:lpstr>
      <vt:lpstr>3) Barriers    of   communication </vt:lpstr>
      <vt:lpstr>Overcoming the barriers</vt:lpstr>
      <vt:lpstr>4)Channels of communication used by online casino </vt:lpstr>
      <vt:lpstr>Channels used to improve communication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698</cp:revision>
  <dcterms:created xsi:type="dcterms:W3CDTF">2022-03-15T07:23:36Z</dcterms:created>
  <dcterms:modified xsi:type="dcterms:W3CDTF">2022-03-27T11:55:31Z</dcterms:modified>
</cp:coreProperties>
</file>