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4B9BEC-5861-2D37-087B-4AD7F29F4053}" v="165" dt="2025-11-30T14:07:16.482"/>
    <p1510:client id="{2A44E718-F62C-0ABB-B6AA-E0D36AD852A4}" v="35" dt="2025-11-30T20:23:14.257"/>
    <p1510:client id="{3FE835F3-81DB-9CD3-D269-001292B827B2}" v="13" dt="2025-11-30T20:01:24.714"/>
    <p1510:client id="{A9B69898-5782-A440-8D27-CBD1CCBB2BFA}" v="53" dt="2025-11-30T20:44:59.692"/>
    <p1510:client id="{AF5DAA32-2753-9DFC-3821-A0F19370F683}" v="12" dt="2025-11-30T20:46:14.6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isha Thomas (2515604)" userId="S::2515604@student.uwtsd.ac.uk::54659f3b-6887-4136-bf2d-886de6b4359f" providerId="AD" clId="Web-{2A44E718-F62C-0ABB-B6AA-E0D36AD852A4}"/>
    <pc:docChg chg="modSld">
      <pc:chgData name="Tanisha Thomas (2515604)" userId="S::2515604@student.uwtsd.ac.uk::54659f3b-6887-4136-bf2d-886de6b4359f" providerId="AD" clId="Web-{2A44E718-F62C-0ABB-B6AA-E0D36AD852A4}" dt="2025-11-30T20:23:14.257" v="58"/>
      <pc:docMkLst>
        <pc:docMk/>
      </pc:docMkLst>
      <pc:sldChg chg="addSp delSp modSp mod delAnim setClrOvrMap">
        <pc:chgData name="Tanisha Thomas (2515604)" userId="S::2515604@student.uwtsd.ac.uk::54659f3b-6887-4136-bf2d-886de6b4359f" providerId="AD" clId="Web-{2A44E718-F62C-0ABB-B6AA-E0D36AD852A4}" dt="2025-11-30T20:10:25.981" v="10"/>
        <pc:sldMkLst>
          <pc:docMk/>
          <pc:sldMk cId="109857222" sldId="256"/>
        </pc:sldMkLst>
        <pc:spChg chg="mod">
          <ac:chgData name="Tanisha Thomas (2515604)" userId="S::2515604@student.uwtsd.ac.uk::54659f3b-6887-4136-bf2d-886de6b4359f" providerId="AD" clId="Web-{2A44E718-F62C-0ABB-B6AA-E0D36AD852A4}" dt="2025-11-30T20:10:25.981" v="1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Tanisha Thomas (2515604)" userId="S::2515604@student.uwtsd.ac.uk::54659f3b-6887-4136-bf2d-886de6b4359f" providerId="AD" clId="Web-{2A44E718-F62C-0ABB-B6AA-E0D36AD852A4}" dt="2025-11-30T20:10:25.981" v="10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Tanisha Thomas (2515604)" userId="S::2515604@student.uwtsd.ac.uk::54659f3b-6887-4136-bf2d-886de6b4359f" providerId="AD" clId="Web-{2A44E718-F62C-0ABB-B6AA-E0D36AD852A4}" dt="2025-11-30T20:10:25.981" v="10"/>
          <ac:spMkLst>
            <pc:docMk/>
            <pc:sldMk cId="109857222" sldId="256"/>
            <ac:spMk id="27" creationId="{33E93247-6229-44AB-A550-739E971E690B}"/>
          </ac:spMkLst>
        </pc:spChg>
        <pc:spChg chg="add">
          <ac:chgData name="Tanisha Thomas (2515604)" userId="S::2515604@student.uwtsd.ac.uk::54659f3b-6887-4136-bf2d-886de6b4359f" providerId="AD" clId="Web-{2A44E718-F62C-0ABB-B6AA-E0D36AD852A4}" dt="2025-11-30T20:10:25.981" v="10"/>
          <ac:spMkLst>
            <pc:docMk/>
            <pc:sldMk cId="109857222" sldId="256"/>
            <ac:spMk id="34" creationId="{33E93247-6229-44AB-A550-739E971E690B}"/>
          </ac:spMkLst>
        </pc:spChg>
        <pc:spChg chg="add">
          <ac:chgData name="Tanisha Thomas (2515604)" userId="S::2515604@student.uwtsd.ac.uk::54659f3b-6887-4136-bf2d-886de6b4359f" providerId="AD" clId="Web-{2A44E718-F62C-0ABB-B6AA-E0D36AD852A4}" dt="2025-11-30T20:10:25.981" v="10"/>
          <ac:spMkLst>
            <pc:docMk/>
            <pc:sldMk cId="109857222" sldId="256"/>
            <ac:spMk id="36" creationId="{D21F66AB-6D67-4C86-A415-0B6E4EEC5ABA}"/>
          </ac:spMkLst>
        </pc:spChg>
        <pc:picChg chg="del">
          <ac:chgData name="Tanisha Thomas (2515604)" userId="S::2515604@student.uwtsd.ac.uk::54659f3b-6887-4136-bf2d-886de6b4359f" providerId="AD" clId="Web-{2A44E718-F62C-0ABB-B6AA-E0D36AD852A4}" dt="2025-11-30T20:09:50.807" v="8"/>
          <ac:picMkLst>
            <pc:docMk/>
            <pc:sldMk cId="109857222" sldId="256"/>
            <ac:picMk id="4" creationId="{E0FE05A1-E904-53D0-8013-AAAE1A0BE907}"/>
          </ac:picMkLst>
        </pc:picChg>
        <pc:picChg chg="add mod ord">
          <ac:chgData name="Tanisha Thomas (2515604)" userId="S::2515604@student.uwtsd.ac.uk::54659f3b-6887-4136-bf2d-886de6b4359f" providerId="AD" clId="Web-{2A44E718-F62C-0ABB-B6AA-E0D36AD852A4}" dt="2025-11-30T20:10:25.981" v="10"/>
          <ac:picMkLst>
            <pc:docMk/>
            <pc:sldMk cId="109857222" sldId="256"/>
            <ac:picMk id="5" creationId="{4A7B7670-DDFD-3127-6D08-BC382972BDE7}"/>
          </ac:picMkLst>
        </pc:picChg>
        <pc:cxnChg chg="del">
          <ac:chgData name="Tanisha Thomas (2515604)" userId="S::2515604@student.uwtsd.ac.uk::54659f3b-6887-4136-bf2d-886de6b4359f" providerId="AD" clId="Web-{2A44E718-F62C-0ABB-B6AA-E0D36AD852A4}" dt="2025-11-30T20:10:25.981" v="10"/>
          <ac:cxnSpMkLst>
            <pc:docMk/>
            <pc:sldMk cId="109857222" sldId="256"/>
            <ac:cxnSpMk id="29" creationId="{F7491F31-6557-2984-60B7-24907747D89D}"/>
          </ac:cxnSpMkLst>
        </pc:cxnChg>
        <pc:cxnChg chg="add">
          <ac:chgData name="Tanisha Thomas (2515604)" userId="S::2515604@student.uwtsd.ac.uk::54659f3b-6887-4136-bf2d-886de6b4359f" providerId="AD" clId="Web-{2A44E718-F62C-0ABB-B6AA-E0D36AD852A4}" dt="2025-11-30T20:10:25.981" v="10"/>
          <ac:cxnSpMkLst>
            <pc:docMk/>
            <pc:sldMk cId="109857222" sldId="256"/>
            <ac:cxnSpMk id="38" creationId="{0B66F5E1-B07D-4718-F4B4-5FCE4B7E8F44}"/>
          </ac:cxnSpMkLst>
        </pc:cxnChg>
      </pc:sldChg>
      <pc:sldChg chg="modSp">
        <pc:chgData name="Tanisha Thomas (2515604)" userId="S::2515604@student.uwtsd.ac.uk::54659f3b-6887-4136-bf2d-886de6b4359f" providerId="AD" clId="Web-{2A44E718-F62C-0ABB-B6AA-E0D36AD852A4}" dt="2025-11-30T20:20:23.063" v="34"/>
        <pc:sldMkLst>
          <pc:docMk/>
          <pc:sldMk cId="3927764053" sldId="257"/>
        </pc:sldMkLst>
        <pc:graphicFrameChg chg="mod modGraphic">
          <ac:chgData name="Tanisha Thomas (2515604)" userId="S::2515604@student.uwtsd.ac.uk::54659f3b-6887-4136-bf2d-886de6b4359f" providerId="AD" clId="Web-{2A44E718-F62C-0ABB-B6AA-E0D36AD852A4}" dt="2025-11-30T20:20:23.063" v="34"/>
          <ac:graphicFrameMkLst>
            <pc:docMk/>
            <pc:sldMk cId="3927764053" sldId="257"/>
            <ac:graphicFrameMk id="53" creationId="{917F38E8-43F8-0419-817A-9A694E724B0C}"/>
          </ac:graphicFrameMkLst>
        </pc:graphicFrameChg>
      </pc:sldChg>
      <pc:sldChg chg="modSp addAnim">
        <pc:chgData name="Tanisha Thomas (2515604)" userId="S::2515604@student.uwtsd.ac.uk::54659f3b-6887-4136-bf2d-886de6b4359f" providerId="AD" clId="Web-{2A44E718-F62C-0ABB-B6AA-E0D36AD852A4}" dt="2025-11-30T20:18:16.577" v="24" actId="20577"/>
        <pc:sldMkLst>
          <pc:docMk/>
          <pc:sldMk cId="1043022985" sldId="258"/>
        </pc:sldMkLst>
        <pc:spChg chg="mod">
          <ac:chgData name="Tanisha Thomas (2515604)" userId="S::2515604@student.uwtsd.ac.uk::54659f3b-6887-4136-bf2d-886de6b4359f" providerId="AD" clId="Web-{2A44E718-F62C-0ABB-B6AA-E0D36AD852A4}" dt="2025-11-30T20:18:16.577" v="24" actId="20577"/>
          <ac:spMkLst>
            <pc:docMk/>
            <pc:sldMk cId="1043022985" sldId="258"/>
            <ac:spMk id="3" creationId="{7A6B6CFB-F765-F59B-8D2D-AF0185E2CC96}"/>
          </ac:spMkLst>
        </pc:spChg>
      </pc:sldChg>
      <pc:sldChg chg="modSp modAnim">
        <pc:chgData name="Tanisha Thomas (2515604)" userId="S::2515604@student.uwtsd.ac.uk::54659f3b-6887-4136-bf2d-886de6b4359f" providerId="AD" clId="Web-{2A44E718-F62C-0ABB-B6AA-E0D36AD852A4}" dt="2025-11-30T20:23:14.257" v="58"/>
        <pc:sldMkLst>
          <pc:docMk/>
          <pc:sldMk cId="3305386101" sldId="259"/>
        </pc:sldMkLst>
        <pc:graphicFrameChg chg="mod modGraphic">
          <ac:chgData name="Tanisha Thomas (2515604)" userId="S::2515604@student.uwtsd.ac.uk::54659f3b-6887-4136-bf2d-886de6b4359f" providerId="AD" clId="Web-{2A44E718-F62C-0ABB-B6AA-E0D36AD852A4}" dt="2025-11-30T20:23:14.257" v="58"/>
          <ac:graphicFrameMkLst>
            <pc:docMk/>
            <pc:sldMk cId="3305386101" sldId="259"/>
            <ac:graphicFrameMk id="32" creationId="{3A7876BF-8838-A86F-5CD1-75885A4C6BE0}"/>
          </ac:graphicFrameMkLst>
        </pc:graphicFrameChg>
      </pc:sldChg>
      <pc:sldChg chg="modSp addAnim delAnim modAnim">
        <pc:chgData name="Tanisha Thomas (2515604)" userId="S::2515604@student.uwtsd.ac.uk::54659f3b-6887-4136-bf2d-886de6b4359f" providerId="AD" clId="Web-{2A44E718-F62C-0ABB-B6AA-E0D36AD852A4}" dt="2025-11-30T20:13:54.009" v="13"/>
        <pc:sldMkLst>
          <pc:docMk/>
          <pc:sldMk cId="3060262954" sldId="260"/>
        </pc:sldMkLst>
        <pc:graphicFrameChg chg="modGraphic">
          <ac:chgData name="Tanisha Thomas (2515604)" userId="S::2515604@student.uwtsd.ac.uk::54659f3b-6887-4136-bf2d-886de6b4359f" providerId="AD" clId="Web-{2A44E718-F62C-0ABB-B6AA-E0D36AD852A4}" dt="2025-11-30T20:07:33.689" v="1"/>
          <ac:graphicFrameMkLst>
            <pc:docMk/>
            <pc:sldMk cId="3060262954" sldId="260"/>
            <ac:graphicFrameMk id="15" creationId="{6BF95F63-6365-B197-644B-D2820EDF9E0B}"/>
          </ac:graphicFrameMkLst>
        </pc:graphicFrameChg>
      </pc:sldChg>
      <pc:sldChg chg="addAnim delAnim modAnim">
        <pc:chgData name="Tanisha Thomas (2515604)" userId="S::2515604@student.uwtsd.ac.uk::54659f3b-6887-4136-bf2d-886de6b4359f" providerId="AD" clId="Web-{2A44E718-F62C-0ABB-B6AA-E0D36AD852A4}" dt="2025-11-30T20:14:00.212" v="14"/>
        <pc:sldMkLst>
          <pc:docMk/>
          <pc:sldMk cId="184962084" sldId="261"/>
        </pc:sldMkLst>
      </pc:sldChg>
      <pc:sldChg chg="modSp modAnim">
        <pc:chgData name="Tanisha Thomas (2515604)" userId="S::2515604@student.uwtsd.ac.uk::54659f3b-6887-4136-bf2d-886de6b4359f" providerId="AD" clId="Web-{2A44E718-F62C-0ABB-B6AA-E0D36AD852A4}" dt="2025-11-30T20:19:38.359" v="30" actId="14100"/>
        <pc:sldMkLst>
          <pc:docMk/>
          <pc:sldMk cId="1900702227" sldId="263"/>
        </pc:sldMkLst>
        <pc:graphicFrameChg chg="mod modGraphic">
          <ac:chgData name="Tanisha Thomas (2515604)" userId="S::2515604@student.uwtsd.ac.uk::54659f3b-6887-4136-bf2d-886de6b4359f" providerId="AD" clId="Web-{2A44E718-F62C-0ABB-B6AA-E0D36AD852A4}" dt="2025-11-30T20:19:38.359" v="30" actId="14100"/>
          <ac:graphicFrameMkLst>
            <pc:docMk/>
            <pc:sldMk cId="1900702227" sldId="263"/>
            <ac:graphicFrameMk id="43" creationId="{74F2BE3A-9E48-0FCB-9E22-36B70B51E2CB}"/>
          </ac:graphicFrameMkLst>
        </pc:graphicFrameChg>
      </pc:sldChg>
      <pc:sldChg chg="addAnim modAnim">
        <pc:chgData name="Tanisha Thomas (2515604)" userId="S::2515604@student.uwtsd.ac.uk::54659f3b-6887-4136-bf2d-886de6b4359f" providerId="AD" clId="Web-{2A44E718-F62C-0ABB-B6AA-E0D36AD852A4}" dt="2025-11-30T20:12:44.678" v="12"/>
        <pc:sldMkLst>
          <pc:docMk/>
          <pc:sldMk cId="2197569333" sldId="265"/>
        </pc:sldMkLst>
      </pc:sldChg>
    </pc:docChg>
  </pc:docChgLst>
  <pc:docChgLst>
    <pc:chgData name="Tanisha Thomas (2515604)" userId="54659f3b-6887-4136-bf2d-886de6b4359f" providerId="ADAL" clId="{5C9C53E8-48CC-4DE3-9EA1-C84E35F15E7D}"/>
    <pc:docChg chg="custSel mod modSld addMainMaster delMainMaster">
      <pc:chgData name="Tanisha Thomas (2515604)" userId="54659f3b-6887-4136-bf2d-886de6b4359f" providerId="ADAL" clId="{5C9C53E8-48CC-4DE3-9EA1-C84E35F15E7D}" dt="2025-11-30T20:44:59.692" v="52" actId="27704"/>
      <pc:docMkLst>
        <pc:docMk/>
      </pc:docMkLst>
      <pc:sldChg chg="addSp modSp mod setClrOvrMap">
        <pc:chgData name="Tanisha Thomas (2515604)" userId="54659f3b-6887-4136-bf2d-886de6b4359f" providerId="ADAL" clId="{5C9C53E8-48CC-4DE3-9EA1-C84E35F15E7D}" dt="2025-11-30T20:38:38.099" v="29" actId="26606"/>
        <pc:sldMkLst>
          <pc:docMk/>
          <pc:sldMk cId="109857222" sldId="256"/>
        </pc:sldMkLst>
        <pc:spChg chg="mod">
          <ac:chgData name="Tanisha Thomas (2515604)" userId="54659f3b-6887-4136-bf2d-886de6b4359f" providerId="ADAL" clId="{5C9C53E8-48CC-4DE3-9EA1-C84E35F15E7D}" dt="2025-11-30T20:38:38.099" v="29" actId="2660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Tanisha Thomas (2515604)" userId="54659f3b-6887-4136-bf2d-886de6b4359f" providerId="ADAL" clId="{5C9C53E8-48CC-4DE3-9EA1-C84E35F15E7D}" dt="2025-11-30T20:38:38.099" v="29" actId="26606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Tanisha Thomas (2515604)" userId="54659f3b-6887-4136-bf2d-886de6b4359f" providerId="ADAL" clId="{5C9C53E8-48CC-4DE3-9EA1-C84E35F15E7D}" dt="2025-11-30T20:38:38.099" v="29" actId="26606"/>
          <ac:spMkLst>
            <pc:docMk/>
            <pc:sldMk cId="109857222" sldId="256"/>
            <ac:spMk id="7" creationId="{5CCB7C65-BA06-49C5-8D3C-51F97B409D65}"/>
          </ac:spMkLst>
        </pc:spChg>
        <pc:spChg chg="add">
          <ac:chgData name="Tanisha Thomas (2515604)" userId="54659f3b-6887-4136-bf2d-886de6b4359f" providerId="ADAL" clId="{5C9C53E8-48CC-4DE3-9EA1-C84E35F15E7D}" dt="2025-11-30T20:38:38.099" v="29" actId="26606"/>
          <ac:spMkLst>
            <pc:docMk/>
            <pc:sldMk cId="109857222" sldId="256"/>
            <ac:spMk id="10" creationId="{0DBF1ABE-8590-450D-BB49-BDDCCF3EEA9E}"/>
          </ac:spMkLst>
        </pc:spChg>
        <pc:spChg chg="add">
          <ac:chgData name="Tanisha Thomas (2515604)" userId="54659f3b-6887-4136-bf2d-886de6b4359f" providerId="ADAL" clId="{5C9C53E8-48CC-4DE3-9EA1-C84E35F15E7D}" dt="2025-11-30T20:38:38.099" v="29" actId="26606"/>
          <ac:spMkLst>
            <pc:docMk/>
            <pc:sldMk cId="109857222" sldId="256"/>
            <ac:spMk id="12" creationId="{F6DD4703-FD80-4610-ACE9-01DCD86D8C18}"/>
          </ac:spMkLst>
        </pc:spChg>
        <pc:spChg chg="add">
          <ac:chgData name="Tanisha Thomas (2515604)" userId="54659f3b-6887-4136-bf2d-886de6b4359f" providerId="ADAL" clId="{5C9C53E8-48CC-4DE3-9EA1-C84E35F15E7D}" dt="2025-11-30T20:38:38.099" v="29" actId="26606"/>
          <ac:spMkLst>
            <pc:docMk/>
            <pc:sldMk cId="109857222" sldId="256"/>
            <ac:spMk id="14" creationId="{9CEFCBC2-6F82-4011-8D8D-90F43DCB1DAF}"/>
          </ac:spMkLst>
        </pc:spChg>
        <pc:spChg chg="add">
          <ac:chgData name="Tanisha Thomas (2515604)" userId="54659f3b-6887-4136-bf2d-886de6b4359f" providerId="ADAL" clId="{5C9C53E8-48CC-4DE3-9EA1-C84E35F15E7D}" dt="2025-11-30T20:38:38.099" v="29" actId="26606"/>
          <ac:spMkLst>
            <pc:docMk/>
            <pc:sldMk cId="109857222" sldId="256"/>
            <ac:spMk id="16" creationId="{2E9DED9E-DE30-402A-B9D1-AC3C24025AD4}"/>
          </ac:spMkLst>
        </pc:spChg>
        <pc:picChg chg="mod">
          <ac:chgData name="Tanisha Thomas (2515604)" userId="54659f3b-6887-4136-bf2d-886de6b4359f" providerId="ADAL" clId="{5C9C53E8-48CC-4DE3-9EA1-C84E35F15E7D}" dt="2025-11-30T20:38:38.099" v="29" actId="26606"/>
          <ac:picMkLst>
            <pc:docMk/>
            <pc:sldMk cId="109857222" sldId="256"/>
            <ac:picMk id="5" creationId="{4A7B7670-DDFD-3127-6D08-BC382972BDE7}"/>
          </ac:picMkLst>
        </pc:picChg>
      </pc:sldChg>
      <pc:sldChg chg="modSp mod">
        <pc:chgData name="Tanisha Thomas (2515604)" userId="54659f3b-6887-4136-bf2d-886de6b4359f" providerId="ADAL" clId="{5C9C53E8-48CC-4DE3-9EA1-C84E35F15E7D}" dt="2025-11-30T20:41:56.325" v="41" actId="1076"/>
        <pc:sldMkLst>
          <pc:docMk/>
          <pc:sldMk cId="3927764053" sldId="257"/>
        </pc:sldMkLst>
        <pc:spChg chg="mod">
          <ac:chgData name="Tanisha Thomas (2515604)" userId="54659f3b-6887-4136-bf2d-886de6b4359f" providerId="ADAL" clId="{5C9C53E8-48CC-4DE3-9EA1-C84E35F15E7D}" dt="2025-11-30T20:41:56.325" v="41" actId="1076"/>
          <ac:spMkLst>
            <pc:docMk/>
            <pc:sldMk cId="3927764053" sldId="257"/>
            <ac:spMk id="2" creationId="{3249DE71-47D9-AD13-7DBF-D98B80BE77FF}"/>
          </ac:spMkLst>
        </pc:spChg>
      </pc:sldChg>
      <pc:sldChg chg="addSp modSp mod addAnim">
        <pc:chgData name="Tanisha Thomas (2515604)" userId="54659f3b-6887-4136-bf2d-886de6b4359f" providerId="ADAL" clId="{5C9C53E8-48CC-4DE3-9EA1-C84E35F15E7D}" dt="2025-11-30T20:38:57.616" v="30" actId="27696"/>
        <pc:sldMkLst>
          <pc:docMk/>
          <pc:sldMk cId="1043022985" sldId="258"/>
        </pc:sldMkLst>
        <pc:spChg chg="mod">
          <ac:chgData name="Tanisha Thomas (2515604)" userId="54659f3b-6887-4136-bf2d-886de6b4359f" providerId="ADAL" clId="{5C9C53E8-48CC-4DE3-9EA1-C84E35F15E7D}" dt="2025-11-30T20:34:10.836" v="16" actId="26606"/>
          <ac:spMkLst>
            <pc:docMk/>
            <pc:sldMk cId="1043022985" sldId="258"/>
            <ac:spMk id="2" creationId="{8678156E-F7D3-97B4-456D-B0ECB6922DB1}"/>
          </ac:spMkLst>
        </pc:spChg>
        <pc:spChg chg="mod">
          <ac:chgData name="Tanisha Thomas (2515604)" userId="54659f3b-6887-4136-bf2d-886de6b4359f" providerId="ADAL" clId="{5C9C53E8-48CC-4DE3-9EA1-C84E35F15E7D}" dt="2025-11-30T20:34:10.836" v="16" actId="26606"/>
          <ac:spMkLst>
            <pc:docMk/>
            <pc:sldMk cId="1043022985" sldId="258"/>
            <ac:spMk id="3" creationId="{7A6B6CFB-F765-F59B-8D2D-AF0185E2CC96}"/>
          </ac:spMkLst>
        </pc:spChg>
        <pc:spChg chg="add">
          <ac:chgData name="Tanisha Thomas (2515604)" userId="54659f3b-6887-4136-bf2d-886de6b4359f" providerId="ADAL" clId="{5C9C53E8-48CC-4DE3-9EA1-C84E35F15E7D}" dt="2025-11-30T20:34:10.836" v="16" actId="26606"/>
          <ac:spMkLst>
            <pc:docMk/>
            <pc:sldMk cId="1043022985" sldId="258"/>
            <ac:spMk id="9" creationId="{1CD81A2A-6ED4-4EF4-A14C-912D31E14800}"/>
          </ac:spMkLst>
        </pc:spChg>
        <pc:spChg chg="add">
          <ac:chgData name="Tanisha Thomas (2515604)" userId="54659f3b-6887-4136-bf2d-886de6b4359f" providerId="ADAL" clId="{5C9C53E8-48CC-4DE3-9EA1-C84E35F15E7D}" dt="2025-11-30T20:34:10.836" v="16" actId="26606"/>
          <ac:spMkLst>
            <pc:docMk/>
            <pc:sldMk cId="1043022985" sldId="258"/>
            <ac:spMk id="11" creationId="{1661932C-CA15-4E17-B115-FAE7CBEE4789}"/>
          </ac:spMkLst>
        </pc:spChg>
        <pc:spChg chg="add">
          <ac:chgData name="Tanisha Thomas (2515604)" userId="54659f3b-6887-4136-bf2d-886de6b4359f" providerId="ADAL" clId="{5C9C53E8-48CC-4DE3-9EA1-C84E35F15E7D}" dt="2025-11-30T20:34:10.836" v="16" actId="26606"/>
          <ac:spMkLst>
            <pc:docMk/>
            <pc:sldMk cId="1043022985" sldId="258"/>
            <ac:spMk id="16" creationId="{8590ADD5-9383-4D3D-9047-3DA2593CCB5D}"/>
          </ac:spMkLst>
        </pc:spChg>
        <pc:spChg chg="add">
          <ac:chgData name="Tanisha Thomas (2515604)" userId="54659f3b-6887-4136-bf2d-886de6b4359f" providerId="ADAL" clId="{5C9C53E8-48CC-4DE3-9EA1-C84E35F15E7D}" dt="2025-11-30T20:34:10.836" v="16" actId="26606"/>
          <ac:spMkLst>
            <pc:docMk/>
            <pc:sldMk cId="1043022985" sldId="258"/>
            <ac:spMk id="18" creationId="{DABE3E45-88CF-45D8-8D40-C773324D93F6}"/>
          </ac:spMkLst>
        </pc:spChg>
        <pc:spChg chg="add">
          <ac:chgData name="Tanisha Thomas (2515604)" userId="54659f3b-6887-4136-bf2d-886de6b4359f" providerId="ADAL" clId="{5C9C53E8-48CC-4DE3-9EA1-C84E35F15E7D}" dt="2025-11-30T20:34:10.836" v="16" actId="26606"/>
          <ac:spMkLst>
            <pc:docMk/>
            <pc:sldMk cId="1043022985" sldId="258"/>
            <ac:spMk id="22" creationId="{B91ECDA9-56DC-4270-8F33-01C5637B8CEB}"/>
          </ac:spMkLst>
        </pc:spChg>
        <pc:spChg chg="add">
          <ac:chgData name="Tanisha Thomas (2515604)" userId="54659f3b-6887-4136-bf2d-886de6b4359f" providerId="ADAL" clId="{5C9C53E8-48CC-4DE3-9EA1-C84E35F15E7D}" dt="2025-11-30T20:34:10.836" v="16" actId="26606"/>
          <ac:spMkLst>
            <pc:docMk/>
            <pc:sldMk cId="1043022985" sldId="258"/>
            <ac:spMk id="24" creationId="{75F47824-961D-465D-84F9-EAE11BC6173B}"/>
          </ac:spMkLst>
        </pc:spChg>
        <pc:spChg chg="add">
          <ac:chgData name="Tanisha Thomas (2515604)" userId="54659f3b-6887-4136-bf2d-886de6b4359f" providerId="ADAL" clId="{5C9C53E8-48CC-4DE3-9EA1-C84E35F15E7D}" dt="2025-11-30T20:34:10.836" v="16" actId="26606"/>
          <ac:spMkLst>
            <pc:docMk/>
            <pc:sldMk cId="1043022985" sldId="258"/>
            <ac:spMk id="26" creationId="{FEC9DA3E-C1D7-472D-B7C0-F71AE41FBA23}"/>
          </ac:spMkLst>
        </pc:spChg>
        <pc:picChg chg="mod">
          <ac:chgData name="Tanisha Thomas (2515604)" userId="54659f3b-6887-4136-bf2d-886de6b4359f" providerId="ADAL" clId="{5C9C53E8-48CC-4DE3-9EA1-C84E35F15E7D}" dt="2025-11-30T20:34:10.836" v="16" actId="26606"/>
          <ac:picMkLst>
            <pc:docMk/>
            <pc:sldMk cId="1043022985" sldId="258"/>
            <ac:picMk id="7" creationId="{3669B079-EA3D-3094-340D-50A921CFA9D3}"/>
          </ac:picMkLst>
        </pc:picChg>
      </pc:sldChg>
      <pc:sldChg chg="addSp delSp modSp mod addAnim delAnim">
        <pc:chgData name="Tanisha Thomas (2515604)" userId="54659f3b-6887-4136-bf2d-886de6b4359f" providerId="ADAL" clId="{5C9C53E8-48CC-4DE3-9EA1-C84E35F15E7D}" dt="2025-11-30T20:42:42.429" v="44" actId="27696"/>
        <pc:sldMkLst>
          <pc:docMk/>
          <pc:sldMk cId="3305386101" sldId="259"/>
        </pc:sldMkLst>
        <pc:spChg chg="mod">
          <ac:chgData name="Tanisha Thomas (2515604)" userId="54659f3b-6887-4136-bf2d-886de6b4359f" providerId="ADAL" clId="{5C9C53E8-48CC-4DE3-9EA1-C84E35F15E7D}" dt="2025-11-30T20:39:43.601" v="31" actId="26606"/>
          <ac:spMkLst>
            <pc:docMk/>
            <pc:sldMk cId="3305386101" sldId="259"/>
            <ac:spMk id="2" creationId="{74744DE7-AB87-781D-C6FD-15EA9718AEA4}"/>
          </ac:spMkLst>
        </pc:spChg>
        <pc:spChg chg="add del mod">
          <ac:chgData name="Tanisha Thomas (2515604)" userId="54659f3b-6887-4136-bf2d-886de6b4359f" providerId="ADAL" clId="{5C9C53E8-48CC-4DE3-9EA1-C84E35F15E7D}" dt="2025-11-30T20:31:24.085" v="8" actId="478"/>
          <ac:spMkLst>
            <pc:docMk/>
            <pc:sldMk cId="3305386101" sldId="259"/>
            <ac:spMk id="4" creationId="{A006B3BB-AEE3-711A-1B9C-BDBF5191CC68}"/>
          </ac:spMkLst>
        </pc:spChg>
        <pc:spChg chg="add mod">
          <ac:chgData name="Tanisha Thomas (2515604)" userId="54659f3b-6887-4136-bf2d-886de6b4359f" providerId="ADAL" clId="{5C9C53E8-48CC-4DE3-9EA1-C84E35F15E7D}" dt="2025-11-30T20:40:08.787" v="33" actId="14100"/>
          <ac:spMkLst>
            <pc:docMk/>
            <pc:sldMk cId="3305386101" sldId="259"/>
            <ac:spMk id="6" creationId="{A4C84CCA-313C-99D2-C60F-552DA954FAF4}"/>
          </ac:spMkLst>
        </pc:spChg>
        <pc:spChg chg="add del">
          <ac:chgData name="Tanisha Thomas (2515604)" userId="54659f3b-6887-4136-bf2d-886de6b4359f" providerId="ADAL" clId="{5C9C53E8-48CC-4DE3-9EA1-C84E35F15E7D}" dt="2025-11-30T20:39:43.601" v="31" actId="26606"/>
          <ac:spMkLst>
            <pc:docMk/>
            <pc:sldMk cId="3305386101" sldId="259"/>
            <ac:spMk id="15" creationId="{9D25F302-27C5-414F-97F8-6EA0A6C028BA}"/>
          </ac:spMkLst>
        </pc:spChg>
        <pc:spChg chg="add">
          <ac:chgData name="Tanisha Thomas (2515604)" userId="54659f3b-6887-4136-bf2d-886de6b4359f" providerId="ADAL" clId="{5C9C53E8-48CC-4DE3-9EA1-C84E35F15E7D}" dt="2025-11-30T20:32:32.053" v="10" actId="26606"/>
          <ac:spMkLst>
            <pc:docMk/>
            <pc:sldMk cId="3305386101" sldId="259"/>
            <ac:spMk id="16" creationId="{8F451A30-466B-4996-9BA5-CD6ABCC6D558}"/>
          </ac:spMkLst>
        </pc:spChg>
        <pc:spChg chg="add">
          <ac:chgData name="Tanisha Thomas (2515604)" userId="54659f3b-6887-4136-bf2d-886de6b4359f" providerId="ADAL" clId="{5C9C53E8-48CC-4DE3-9EA1-C84E35F15E7D}" dt="2025-11-30T20:32:32.053" v="10" actId="26606"/>
          <ac:spMkLst>
            <pc:docMk/>
            <pc:sldMk cId="3305386101" sldId="259"/>
            <ac:spMk id="18" creationId="{830A36F8-48C2-4842-A87B-8CE8DF4E7FD2}"/>
          </ac:spMkLst>
        </pc:spChg>
        <pc:spChg chg="add">
          <ac:chgData name="Tanisha Thomas (2515604)" userId="54659f3b-6887-4136-bf2d-886de6b4359f" providerId="ADAL" clId="{5C9C53E8-48CC-4DE3-9EA1-C84E35F15E7D}" dt="2025-11-30T20:39:43.601" v="31" actId="26606"/>
          <ac:spMkLst>
            <pc:docMk/>
            <pc:sldMk cId="3305386101" sldId="259"/>
            <ac:spMk id="20" creationId="{1CD81A2A-6ED4-4EF4-A14C-912D31E14800}"/>
          </ac:spMkLst>
        </pc:spChg>
        <pc:spChg chg="add">
          <ac:chgData name="Tanisha Thomas (2515604)" userId="54659f3b-6887-4136-bf2d-886de6b4359f" providerId="ADAL" clId="{5C9C53E8-48CC-4DE3-9EA1-C84E35F15E7D}" dt="2025-11-30T20:39:43.601" v="31" actId="26606"/>
          <ac:spMkLst>
            <pc:docMk/>
            <pc:sldMk cId="3305386101" sldId="259"/>
            <ac:spMk id="22" creationId="{8590ADD5-9383-4D3D-9047-3DA2593CCB5D}"/>
          </ac:spMkLst>
        </pc:spChg>
        <pc:spChg chg="add">
          <ac:chgData name="Tanisha Thomas (2515604)" userId="54659f3b-6887-4136-bf2d-886de6b4359f" providerId="ADAL" clId="{5C9C53E8-48CC-4DE3-9EA1-C84E35F15E7D}" dt="2025-11-30T20:39:43.601" v="31" actId="26606"/>
          <ac:spMkLst>
            <pc:docMk/>
            <pc:sldMk cId="3305386101" sldId="259"/>
            <ac:spMk id="25" creationId="{1661932C-CA15-4E17-B115-FAE7CBEE4789}"/>
          </ac:spMkLst>
        </pc:spChg>
        <pc:spChg chg="add">
          <ac:chgData name="Tanisha Thomas (2515604)" userId="54659f3b-6887-4136-bf2d-886de6b4359f" providerId="ADAL" clId="{5C9C53E8-48CC-4DE3-9EA1-C84E35F15E7D}" dt="2025-11-30T20:39:43.601" v="31" actId="26606"/>
          <ac:spMkLst>
            <pc:docMk/>
            <pc:sldMk cId="3305386101" sldId="259"/>
            <ac:spMk id="29" creationId="{DABE3E45-88CF-45D8-8D40-C773324D93F6}"/>
          </ac:spMkLst>
        </pc:spChg>
        <pc:spChg chg="add">
          <ac:chgData name="Tanisha Thomas (2515604)" userId="54659f3b-6887-4136-bf2d-886de6b4359f" providerId="ADAL" clId="{5C9C53E8-48CC-4DE3-9EA1-C84E35F15E7D}" dt="2025-11-30T20:39:43.601" v="31" actId="26606"/>
          <ac:spMkLst>
            <pc:docMk/>
            <pc:sldMk cId="3305386101" sldId="259"/>
            <ac:spMk id="33" creationId="{B91ECDA9-56DC-4270-8F33-01C5637B8CEB}"/>
          </ac:spMkLst>
        </pc:spChg>
        <pc:spChg chg="add">
          <ac:chgData name="Tanisha Thomas (2515604)" userId="54659f3b-6887-4136-bf2d-886de6b4359f" providerId="ADAL" clId="{5C9C53E8-48CC-4DE3-9EA1-C84E35F15E7D}" dt="2025-11-30T20:39:43.601" v="31" actId="26606"/>
          <ac:spMkLst>
            <pc:docMk/>
            <pc:sldMk cId="3305386101" sldId="259"/>
            <ac:spMk id="35" creationId="{75F47824-961D-465D-84F9-EAE11BC6173B}"/>
          </ac:spMkLst>
        </pc:spChg>
        <pc:spChg chg="add">
          <ac:chgData name="Tanisha Thomas (2515604)" userId="54659f3b-6887-4136-bf2d-886de6b4359f" providerId="ADAL" clId="{5C9C53E8-48CC-4DE3-9EA1-C84E35F15E7D}" dt="2025-11-30T20:39:43.601" v="31" actId="26606"/>
          <ac:spMkLst>
            <pc:docMk/>
            <pc:sldMk cId="3305386101" sldId="259"/>
            <ac:spMk id="37" creationId="{FEC9DA3E-C1D7-472D-B7C0-F71AE41FBA23}"/>
          </ac:spMkLst>
        </pc:spChg>
        <pc:graphicFrameChg chg="del mod modGraphic">
          <ac:chgData name="Tanisha Thomas (2515604)" userId="54659f3b-6887-4136-bf2d-886de6b4359f" providerId="ADAL" clId="{5C9C53E8-48CC-4DE3-9EA1-C84E35F15E7D}" dt="2025-11-30T20:31:20.649" v="4" actId="478"/>
          <ac:graphicFrameMkLst>
            <pc:docMk/>
            <pc:sldMk cId="3305386101" sldId="259"/>
            <ac:graphicFrameMk id="32" creationId="{3A7876BF-8838-A86F-5CD1-75885A4C6BE0}"/>
          </ac:graphicFrameMkLst>
        </pc:graphicFrameChg>
        <pc:picChg chg="mod">
          <ac:chgData name="Tanisha Thomas (2515604)" userId="54659f3b-6887-4136-bf2d-886de6b4359f" providerId="ADAL" clId="{5C9C53E8-48CC-4DE3-9EA1-C84E35F15E7D}" dt="2025-11-30T20:32:32.053" v="10" actId="26606"/>
          <ac:picMkLst>
            <pc:docMk/>
            <pc:sldMk cId="3305386101" sldId="259"/>
            <ac:picMk id="7" creationId="{4E1084B6-0520-D418-30D9-578B9FFE360B}"/>
          </ac:picMkLst>
        </pc:picChg>
      </pc:sldChg>
      <pc:sldChg chg="modTransition addAnim delAnim">
        <pc:chgData name="Tanisha Thomas (2515604)" userId="54659f3b-6887-4136-bf2d-886de6b4359f" providerId="ADAL" clId="{5C9C53E8-48CC-4DE3-9EA1-C84E35F15E7D}" dt="2025-11-30T20:44:59.692" v="52" actId="27704"/>
        <pc:sldMkLst>
          <pc:docMk/>
          <pc:sldMk cId="3060262954" sldId="260"/>
        </pc:sldMkLst>
      </pc:sldChg>
      <pc:sldChg chg="addSp delSp modSp mod modTransition setBg addAnim delAnim">
        <pc:chgData name="Tanisha Thomas (2515604)" userId="54659f3b-6887-4136-bf2d-886de6b4359f" providerId="ADAL" clId="{5C9C53E8-48CC-4DE3-9EA1-C84E35F15E7D}" dt="2025-11-30T20:42:55.980" v="45" actId="27696"/>
        <pc:sldMkLst>
          <pc:docMk/>
          <pc:sldMk cId="184962084" sldId="261"/>
        </pc:sldMkLst>
        <pc:spChg chg="mod ord">
          <ac:chgData name="Tanisha Thomas (2515604)" userId="54659f3b-6887-4136-bf2d-886de6b4359f" providerId="ADAL" clId="{5C9C53E8-48CC-4DE3-9EA1-C84E35F15E7D}" dt="2025-11-30T20:40:37.020" v="34" actId="26606"/>
          <ac:spMkLst>
            <pc:docMk/>
            <pc:sldMk cId="184962084" sldId="261"/>
            <ac:spMk id="2" creationId="{8CCBD4BC-D5AC-11BF-B79E-818ED05C5AA5}"/>
          </ac:spMkLst>
        </pc:spChg>
        <pc:spChg chg="add mod">
          <ac:chgData name="Tanisha Thomas (2515604)" userId="54659f3b-6887-4136-bf2d-886de6b4359f" providerId="ADAL" clId="{5C9C53E8-48CC-4DE3-9EA1-C84E35F15E7D}" dt="2025-11-30T20:40:48.349" v="37" actId="14100"/>
          <ac:spMkLst>
            <pc:docMk/>
            <pc:sldMk cId="184962084" sldId="261"/>
            <ac:spMk id="4" creationId="{2E9CACED-CB3D-4B37-C40E-DB5FFBE8CFE4}"/>
          </ac:spMkLst>
        </pc:spChg>
        <pc:spChg chg="add del">
          <ac:chgData name="Tanisha Thomas (2515604)" userId="54659f3b-6887-4136-bf2d-886de6b4359f" providerId="ADAL" clId="{5C9C53E8-48CC-4DE3-9EA1-C84E35F15E7D}" dt="2025-11-30T20:34:03.859" v="15" actId="26606"/>
          <ac:spMkLst>
            <pc:docMk/>
            <pc:sldMk cId="184962084" sldId="261"/>
            <ac:spMk id="6" creationId="{5D7F64A8-D625-4F61-A290-B499BB62ACFF}"/>
          </ac:spMkLst>
        </pc:spChg>
        <pc:spChg chg="add del">
          <ac:chgData name="Tanisha Thomas (2515604)" userId="54659f3b-6887-4136-bf2d-886de6b4359f" providerId="ADAL" clId="{5C9C53E8-48CC-4DE3-9EA1-C84E35F15E7D}" dt="2025-11-30T20:40:37.020" v="34" actId="26606"/>
          <ac:spMkLst>
            <pc:docMk/>
            <pc:sldMk cId="184962084" sldId="261"/>
            <ac:spMk id="15" creationId="{9D25F302-27C5-414F-97F8-6EA0A6C028BA}"/>
          </ac:spMkLst>
        </pc:spChg>
        <pc:spChg chg="add del">
          <ac:chgData name="Tanisha Thomas (2515604)" userId="54659f3b-6887-4136-bf2d-886de6b4359f" providerId="ADAL" clId="{5C9C53E8-48CC-4DE3-9EA1-C84E35F15E7D}" dt="2025-11-30T20:40:37.020" v="34" actId="26606"/>
          <ac:spMkLst>
            <pc:docMk/>
            <pc:sldMk cId="184962084" sldId="261"/>
            <ac:spMk id="17" creationId="{830A36F8-48C2-4842-A87B-8CE8DF4E7FD2}"/>
          </ac:spMkLst>
        </pc:spChg>
        <pc:spChg chg="add del">
          <ac:chgData name="Tanisha Thomas (2515604)" userId="54659f3b-6887-4136-bf2d-886de6b4359f" providerId="ADAL" clId="{5C9C53E8-48CC-4DE3-9EA1-C84E35F15E7D}" dt="2025-11-30T20:40:37.020" v="34" actId="26606"/>
          <ac:spMkLst>
            <pc:docMk/>
            <pc:sldMk cId="184962084" sldId="261"/>
            <ac:spMk id="19" creationId="{8F451A30-466B-4996-9BA5-CD6ABCC6D558}"/>
          </ac:spMkLst>
        </pc:spChg>
        <pc:spChg chg="add">
          <ac:chgData name="Tanisha Thomas (2515604)" userId="54659f3b-6887-4136-bf2d-886de6b4359f" providerId="ADAL" clId="{5C9C53E8-48CC-4DE3-9EA1-C84E35F15E7D}" dt="2025-11-30T20:40:37.020" v="34" actId="26606"/>
          <ac:spMkLst>
            <pc:docMk/>
            <pc:sldMk cId="184962084" sldId="261"/>
            <ac:spMk id="24" creationId="{7B831B6F-405A-4B47-B9BB-5CA88F285844}"/>
          </ac:spMkLst>
        </pc:spChg>
        <pc:spChg chg="add">
          <ac:chgData name="Tanisha Thomas (2515604)" userId="54659f3b-6887-4136-bf2d-886de6b4359f" providerId="ADAL" clId="{5C9C53E8-48CC-4DE3-9EA1-C84E35F15E7D}" dt="2025-11-30T20:40:37.020" v="34" actId="26606"/>
          <ac:spMkLst>
            <pc:docMk/>
            <pc:sldMk cId="184962084" sldId="261"/>
            <ac:spMk id="26" creationId="{15109354-9C5D-4F8C-B0E6-D1043C7BF20A}"/>
          </ac:spMkLst>
        </pc:spChg>
        <pc:spChg chg="add">
          <ac:chgData name="Tanisha Thomas (2515604)" userId="54659f3b-6887-4136-bf2d-886de6b4359f" providerId="ADAL" clId="{5C9C53E8-48CC-4DE3-9EA1-C84E35F15E7D}" dt="2025-11-30T20:40:37.020" v="34" actId="26606"/>
          <ac:spMkLst>
            <pc:docMk/>
            <pc:sldMk cId="184962084" sldId="261"/>
            <ac:spMk id="28" creationId="{49B530FE-A87D-41A0-A920-ADC6539EAA44}"/>
          </ac:spMkLst>
        </pc:spChg>
        <pc:graphicFrameChg chg="del">
          <ac:chgData name="Tanisha Thomas (2515604)" userId="54659f3b-6887-4136-bf2d-886de6b4359f" providerId="ADAL" clId="{5C9C53E8-48CC-4DE3-9EA1-C84E35F15E7D}" dt="2025-11-30T20:33:19.809" v="12" actId="478"/>
          <ac:graphicFrameMkLst>
            <pc:docMk/>
            <pc:sldMk cId="184962084" sldId="261"/>
            <ac:graphicFrameMk id="13" creationId="{DBDF644F-ACAB-F444-DFCF-32BC90A72482}"/>
          </ac:graphicFrameMkLst>
        </pc:graphicFrameChg>
        <pc:picChg chg="add mod">
          <ac:chgData name="Tanisha Thomas (2515604)" userId="54659f3b-6887-4136-bf2d-886de6b4359f" providerId="ADAL" clId="{5C9C53E8-48CC-4DE3-9EA1-C84E35F15E7D}" dt="2025-11-30T20:40:37.020" v="34" actId="26606"/>
          <ac:picMkLst>
            <pc:docMk/>
            <pc:sldMk cId="184962084" sldId="261"/>
            <ac:picMk id="8" creationId="{F7732D42-F0D7-7E3D-2A7C-159DEC7C2C59}"/>
          </ac:picMkLst>
        </pc:picChg>
        <pc:picChg chg="add del">
          <ac:chgData name="Tanisha Thomas (2515604)" userId="54659f3b-6887-4136-bf2d-886de6b4359f" providerId="ADAL" clId="{5C9C53E8-48CC-4DE3-9EA1-C84E35F15E7D}" dt="2025-11-30T20:34:03.859" v="15" actId="26606"/>
          <ac:picMkLst>
            <pc:docMk/>
            <pc:sldMk cId="184962084" sldId="261"/>
            <ac:picMk id="10" creationId="{59D21A19-F356-423C-A97B-1B8EEDC73973}"/>
          </ac:picMkLst>
        </pc:picChg>
      </pc:sldChg>
      <pc:sldChg chg="addSp modSp mod">
        <pc:chgData name="Tanisha Thomas (2515604)" userId="54659f3b-6887-4136-bf2d-886de6b4359f" providerId="ADAL" clId="{5C9C53E8-48CC-4DE3-9EA1-C84E35F15E7D}" dt="2025-11-30T20:33:03.416" v="11" actId="26606"/>
        <pc:sldMkLst>
          <pc:docMk/>
          <pc:sldMk cId="2640513303" sldId="262"/>
        </pc:sldMkLst>
        <pc:spChg chg="mod">
          <ac:chgData name="Tanisha Thomas (2515604)" userId="54659f3b-6887-4136-bf2d-886de6b4359f" providerId="ADAL" clId="{5C9C53E8-48CC-4DE3-9EA1-C84E35F15E7D}" dt="2025-11-30T20:33:03.416" v="11" actId="26606"/>
          <ac:spMkLst>
            <pc:docMk/>
            <pc:sldMk cId="2640513303" sldId="262"/>
            <ac:spMk id="2" creationId="{09C1003A-3B32-5E8C-66F5-7D73D91C7B95}"/>
          </ac:spMkLst>
        </pc:spChg>
        <pc:spChg chg="mod">
          <ac:chgData name="Tanisha Thomas (2515604)" userId="54659f3b-6887-4136-bf2d-886de6b4359f" providerId="ADAL" clId="{5C9C53E8-48CC-4DE3-9EA1-C84E35F15E7D}" dt="2025-11-30T20:33:03.416" v="11" actId="26606"/>
          <ac:spMkLst>
            <pc:docMk/>
            <pc:sldMk cId="2640513303" sldId="262"/>
            <ac:spMk id="3" creationId="{FB097407-B922-8292-0B49-B7F6437BC0E2}"/>
          </ac:spMkLst>
        </pc:spChg>
        <pc:spChg chg="add">
          <ac:chgData name="Tanisha Thomas (2515604)" userId="54659f3b-6887-4136-bf2d-886de6b4359f" providerId="ADAL" clId="{5C9C53E8-48CC-4DE3-9EA1-C84E35F15E7D}" dt="2025-11-30T20:33:03.416" v="11" actId="26606"/>
          <ac:spMkLst>
            <pc:docMk/>
            <pc:sldMk cId="2640513303" sldId="262"/>
            <ac:spMk id="39" creationId="{F13C74B1-5B17-4795-BED0-7140497B445A}"/>
          </ac:spMkLst>
        </pc:spChg>
        <pc:spChg chg="add">
          <ac:chgData name="Tanisha Thomas (2515604)" userId="54659f3b-6887-4136-bf2d-886de6b4359f" providerId="ADAL" clId="{5C9C53E8-48CC-4DE3-9EA1-C84E35F15E7D}" dt="2025-11-30T20:33:03.416" v="11" actId="26606"/>
          <ac:spMkLst>
            <pc:docMk/>
            <pc:sldMk cId="2640513303" sldId="262"/>
            <ac:spMk id="40" creationId="{D4974D33-8DC5-464E-8C6D-BE58F0669C17}"/>
          </ac:spMkLst>
        </pc:spChg>
        <pc:picChg chg="mod">
          <ac:chgData name="Tanisha Thomas (2515604)" userId="54659f3b-6887-4136-bf2d-886de6b4359f" providerId="ADAL" clId="{5C9C53E8-48CC-4DE3-9EA1-C84E35F15E7D}" dt="2025-11-30T20:33:03.416" v="11" actId="26606"/>
          <ac:picMkLst>
            <pc:docMk/>
            <pc:sldMk cId="2640513303" sldId="262"/>
            <ac:picMk id="12" creationId="{BBB41FC3-4F55-3D8E-0E9D-29606381BE9F}"/>
          </ac:picMkLst>
        </pc:picChg>
      </pc:sldChg>
      <pc:sldChg chg="addSp delSp modSp mod addAnim delAnim">
        <pc:chgData name="Tanisha Thomas (2515604)" userId="54659f3b-6887-4136-bf2d-886de6b4359f" providerId="ADAL" clId="{5C9C53E8-48CC-4DE3-9EA1-C84E35F15E7D}" dt="2025-11-30T20:43:08.364" v="46" actId="27696"/>
        <pc:sldMkLst>
          <pc:docMk/>
          <pc:sldMk cId="1900702227" sldId="263"/>
        </pc:sldMkLst>
        <pc:spChg chg="mod">
          <ac:chgData name="Tanisha Thomas (2515604)" userId="54659f3b-6887-4136-bf2d-886de6b4359f" providerId="ADAL" clId="{5C9C53E8-48CC-4DE3-9EA1-C84E35F15E7D}" dt="2025-11-30T20:35:14.713" v="19" actId="26606"/>
          <ac:spMkLst>
            <pc:docMk/>
            <pc:sldMk cId="1900702227" sldId="263"/>
            <ac:spMk id="2" creationId="{47AC441A-2277-2551-F998-9DEBC55E52A0}"/>
          </ac:spMkLst>
        </pc:spChg>
        <pc:spChg chg="add mod">
          <ac:chgData name="Tanisha Thomas (2515604)" userId="54659f3b-6887-4136-bf2d-886de6b4359f" providerId="ADAL" clId="{5C9C53E8-48CC-4DE3-9EA1-C84E35F15E7D}" dt="2025-11-30T20:35:33.567" v="27" actId="27636"/>
          <ac:spMkLst>
            <pc:docMk/>
            <pc:sldMk cId="1900702227" sldId="263"/>
            <ac:spMk id="4" creationId="{01BB8131-0D52-C0E3-E168-FC8427C907D9}"/>
          </ac:spMkLst>
        </pc:spChg>
        <pc:spChg chg="add">
          <ac:chgData name="Tanisha Thomas (2515604)" userId="54659f3b-6887-4136-bf2d-886de6b4359f" providerId="ADAL" clId="{5C9C53E8-48CC-4DE3-9EA1-C84E35F15E7D}" dt="2025-11-30T20:35:14.713" v="19" actId="26606"/>
          <ac:spMkLst>
            <pc:docMk/>
            <pc:sldMk cId="1900702227" sldId="263"/>
            <ac:spMk id="6" creationId="{1CD81A2A-6ED4-4EF4-A14C-912D31E14800}"/>
          </ac:spMkLst>
        </pc:spChg>
        <pc:spChg chg="add">
          <ac:chgData name="Tanisha Thomas (2515604)" userId="54659f3b-6887-4136-bf2d-886de6b4359f" providerId="ADAL" clId="{5C9C53E8-48CC-4DE3-9EA1-C84E35F15E7D}" dt="2025-11-30T20:35:14.713" v="19" actId="26606"/>
          <ac:spMkLst>
            <pc:docMk/>
            <pc:sldMk cId="1900702227" sldId="263"/>
            <ac:spMk id="7" creationId="{1661932C-CA15-4E17-B115-FAE7CBEE4789}"/>
          </ac:spMkLst>
        </pc:spChg>
        <pc:spChg chg="add">
          <ac:chgData name="Tanisha Thomas (2515604)" userId="54659f3b-6887-4136-bf2d-886de6b4359f" providerId="ADAL" clId="{5C9C53E8-48CC-4DE3-9EA1-C84E35F15E7D}" dt="2025-11-30T20:35:14.713" v="19" actId="26606"/>
          <ac:spMkLst>
            <pc:docMk/>
            <pc:sldMk cId="1900702227" sldId="263"/>
            <ac:spMk id="14" creationId="{8590ADD5-9383-4D3D-9047-3DA2593CCB5D}"/>
          </ac:spMkLst>
        </pc:spChg>
        <pc:spChg chg="add">
          <ac:chgData name="Tanisha Thomas (2515604)" userId="54659f3b-6887-4136-bf2d-886de6b4359f" providerId="ADAL" clId="{5C9C53E8-48CC-4DE3-9EA1-C84E35F15E7D}" dt="2025-11-30T20:35:14.713" v="19" actId="26606"/>
          <ac:spMkLst>
            <pc:docMk/>
            <pc:sldMk cId="1900702227" sldId="263"/>
            <ac:spMk id="20" creationId="{DABE3E45-88CF-45D8-8D40-C773324D93F6}"/>
          </ac:spMkLst>
        </pc:spChg>
        <pc:spChg chg="add">
          <ac:chgData name="Tanisha Thomas (2515604)" userId="54659f3b-6887-4136-bf2d-886de6b4359f" providerId="ADAL" clId="{5C9C53E8-48CC-4DE3-9EA1-C84E35F15E7D}" dt="2025-11-30T20:35:14.713" v="19" actId="26606"/>
          <ac:spMkLst>
            <pc:docMk/>
            <pc:sldMk cId="1900702227" sldId="263"/>
            <ac:spMk id="26" creationId="{B91ECDA9-56DC-4270-8F33-01C5637B8CEB}"/>
          </ac:spMkLst>
        </pc:spChg>
        <pc:spChg chg="add">
          <ac:chgData name="Tanisha Thomas (2515604)" userId="54659f3b-6887-4136-bf2d-886de6b4359f" providerId="ADAL" clId="{5C9C53E8-48CC-4DE3-9EA1-C84E35F15E7D}" dt="2025-11-30T20:35:14.713" v="19" actId="26606"/>
          <ac:spMkLst>
            <pc:docMk/>
            <pc:sldMk cId="1900702227" sldId="263"/>
            <ac:spMk id="27" creationId="{75F47824-961D-465D-84F9-EAE11BC6173B}"/>
          </ac:spMkLst>
        </pc:spChg>
        <pc:spChg chg="add">
          <ac:chgData name="Tanisha Thomas (2515604)" userId="54659f3b-6887-4136-bf2d-886de6b4359f" providerId="ADAL" clId="{5C9C53E8-48CC-4DE3-9EA1-C84E35F15E7D}" dt="2025-11-30T20:35:14.713" v="19" actId="26606"/>
          <ac:spMkLst>
            <pc:docMk/>
            <pc:sldMk cId="1900702227" sldId="263"/>
            <ac:spMk id="28" creationId="{FEC9DA3E-C1D7-472D-B7C0-F71AE41FBA23}"/>
          </ac:spMkLst>
        </pc:spChg>
        <pc:graphicFrameChg chg="del">
          <ac:chgData name="Tanisha Thomas (2515604)" userId="54659f3b-6887-4136-bf2d-886de6b4359f" providerId="ADAL" clId="{5C9C53E8-48CC-4DE3-9EA1-C84E35F15E7D}" dt="2025-11-30T20:34:33.392" v="17" actId="478"/>
          <ac:graphicFrameMkLst>
            <pc:docMk/>
            <pc:sldMk cId="1900702227" sldId="263"/>
            <ac:graphicFrameMk id="43" creationId="{74F2BE3A-9E48-0FCB-9E22-36B70B51E2CB}"/>
          </ac:graphicFrameMkLst>
        </pc:graphicFrameChg>
        <pc:picChg chg="add">
          <ac:chgData name="Tanisha Thomas (2515604)" userId="54659f3b-6887-4136-bf2d-886de6b4359f" providerId="ADAL" clId="{5C9C53E8-48CC-4DE3-9EA1-C84E35F15E7D}" dt="2025-11-30T20:35:14.713" v="19" actId="26606"/>
          <ac:picMkLst>
            <pc:docMk/>
            <pc:sldMk cId="1900702227" sldId="263"/>
            <ac:picMk id="16" creationId="{C7E0B894-8435-716A-E27A-8A5DDD5D0FA6}"/>
          </ac:picMkLst>
        </pc:picChg>
      </pc:sldChg>
      <pc:sldChg chg="addSp modSp mod">
        <pc:chgData name="Tanisha Thomas (2515604)" userId="54659f3b-6887-4136-bf2d-886de6b4359f" providerId="ADAL" clId="{5C9C53E8-48CC-4DE3-9EA1-C84E35F15E7D}" dt="2025-11-30T20:43:29.210" v="51" actId="255"/>
        <pc:sldMkLst>
          <pc:docMk/>
          <pc:sldMk cId="2609782765" sldId="264"/>
        </pc:sldMkLst>
        <pc:spChg chg="mod">
          <ac:chgData name="Tanisha Thomas (2515604)" userId="54659f3b-6887-4136-bf2d-886de6b4359f" providerId="ADAL" clId="{5C9C53E8-48CC-4DE3-9EA1-C84E35F15E7D}" dt="2025-11-30T20:35:48.289" v="28" actId="26606"/>
          <ac:spMkLst>
            <pc:docMk/>
            <pc:sldMk cId="2609782765" sldId="264"/>
            <ac:spMk id="2" creationId="{879CEFDD-8BB5-7995-0D70-0A51FF667345}"/>
          </ac:spMkLst>
        </pc:spChg>
        <pc:spChg chg="mod ord">
          <ac:chgData name="Tanisha Thomas (2515604)" userId="54659f3b-6887-4136-bf2d-886de6b4359f" providerId="ADAL" clId="{5C9C53E8-48CC-4DE3-9EA1-C84E35F15E7D}" dt="2025-11-30T20:43:29.210" v="51" actId="255"/>
          <ac:spMkLst>
            <pc:docMk/>
            <pc:sldMk cId="2609782765" sldId="264"/>
            <ac:spMk id="3" creationId="{482E0451-D5BC-A817-8A6D-C43880AA2BF6}"/>
          </ac:spMkLst>
        </pc:spChg>
        <pc:spChg chg="add">
          <ac:chgData name="Tanisha Thomas (2515604)" userId="54659f3b-6887-4136-bf2d-886de6b4359f" providerId="ADAL" clId="{5C9C53E8-48CC-4DE3-9EA1-C84E35F15E7D}" dt="2025-11-30T20:35:48.289" v="28" actId="26606"/>
          <ac:spMkLst>
            <pc:docMk/>
            <pc:sldMk cId="2609782765" sldId="264"/>
            <ac:spMk id="9" creationId="{F944E337-3E5D-4A1F-A5A1-2057F25B8A7B}"/>
          </ac:spMkLst>
        </pc:spChg>
        <pc:spChg chg="add">
          <ac:chgData name="Tanisha Thomas (2515604)" userId="54659f3b-6887-4136-bf2d-886de6b4359f" providerId="ADAL" clId="{5C9C53E8-48CC-4DE3-9EA1-C84E35F15E7D}" dt="2025-11-30T20:35:48.289" v="28" actId="26606"/>
          <ac:spMkLst>
            <pc:docMk/>
            <pc:sldMk cId="2609782765" sldId="264"/>
            <ac:spMk id="11" creationId="{75AEBDD3-B56F-481F-B681-E422663D247D}"/>
          </ac:spMkLst>
        </pc:spChg>
        <pc:spChg chg="add">
          <ac:chgData name="Tanisha Thomas (2515604)" userId="54659f3b-6887-4136-bf2d-886de6b4359f" providerId="ADAL" clId="{5C9C53E8-48CC-4DE3-9EA1-C84E35F15E7D}" dt="2025-11-30T20:35:48.289" v="28" actId="26606"/>
          <ac:spMkLst>
            <pc:docMk/>
            <pc:sldMk cId="2609782765" sldId="264"/>
            <ac:spMk id="16" creationId="{8101159E-D455-456F-8FE1-396AB1590C2F}"/>
          </ac:spMkLst>
        </pc:spChg>
        <pc:spChg chg="add">
          <ac:chgData name="Tanisha Thomas (2515604)" userId="54659f3b-6887-4136-bf2d-886de6b4359f" providerId="ADAL" clId="{5C9C53E8-48CC-4DE3-9EA1-C84E35F15E7D}" dt="2025-11-30T20:35:48.289" v="28" actId="26606"/>
          <ac:spMkLst>
            <pc:docMk/>
            <pc:sldMk cId="2609782765" sldId="264"/>
            <ac:spMk id="18" creationId="{1F9FDF39-7A42-411B-85F1-9DE812C7A75B}"/>
          </ac:spMkLst>
        </pc:spChg>
        <pc:picChg chg="mod">
          <ac:chgData name="Tanisha Thomas (2515604)" userId="54659f3b-6887-4136-bf2d-886de6b4359f" providerId="ADAL" clId="{5C9C53E8-48CC-4DE3-9EA1-C84E35F15E7D}" dt="2025-11-30T20:35:48.289" v="28" actId="26606"/>
          <ac:picMkLst>
            <pc:docMk/>
            <pc:sldMk cId="2609782765" sldId="264"/>
            <ac:picMk id="7" creationId="{EC225FC6-046D-1AB4-9249-F74CFE311F9E}"/>
          </ac:picMkLst>
        </pc:picChg>
      </pc:sldChg>
    </pc:docChg>
  </pc:docChgLst>
  <pc:docChgLst>
    <pc:chgData name="Tanisha Thomas (2515604)" userId="S::2515604@student.uwtsd.ac.uk::54659f3b-6887-4136-bf2d-886de6b4359f" providerId="AD" clId="Web-{AF5DAA32-2753-9DFC-3821-A0F19370F683}"/>
    <pc:docChg chg="modSld">
      <pc:chgData name="Tanisha Thomas (2515604)" userId="S::2515604@student.uwtsd.ac.uk::54659f3b-6887-4136-bf2d-886de6b4359f" providerId="AD" clId="Web-{AF5DAA32-2753-9DFC-3821-A0F19370F683}" dt="2025-11-30T20:46:14.624" v="11"/>
      <pc:docMkLst>
        <pc:docMk/>
      </pc:docMkLst>
      <pc:sldChg chg="modSp">
        <pc:chgData name="Tanisha Thomas (2515604)" userId="S::2515604@student.uwtsd.ac.uk::54659f3b-6887-4136-bf2d-886de6b4359f" providerId="AD" clId="Web-{AF5DAA32-2753-9DFC-3821-A0F19370F683}" dt="2025-11-30T20:37:34.556" v="7" actId="1076"/>
        <pc:sldMkLst>
          <pc:docMk/>
          <pc:sldMk cId="109857222" sldId="256"/>
        </pc:sldMkLst>
        <pc:spChg chg="mod">
          <ac:chgData name="Tanisha Thomas (2515604)" userId="S::2515604@student.uwtsd.ac.uk::54659f3b-6887-4136-bf2d-886de6b4359f" providerId="AD" clId="Web-{AF5DAA32-2753-9DFC-3821-A0F19370F683}" dt="2025-11-30T20:37:34.556" v="7" actId="1076"/>
          <ac:spMkLst>
            <pc:docMk/>
            <pc:sldMk cId="109857222" sldId="256"/>
            <ac:spMk id="3" creationId="{00000000-0000-0000-0000-000000000000}"/>
          </ac:spMkLst>
        </pc:spChg>
        <pc:picChg chg="mod">
          <ac:chgData name="Tanisha Thomas (2515604)" userId="S::2515604@student.uwtsd.ac.uk::54659f3b-6887-4136-bf2d-886de6b4359f" providerId="AD" clId="Web-{AF5DAA32-2753-9DFC-3821-A0F19370F683}" dt="2025-11-30T20:36:39.134" v="0" actId="1076"/>
          <ac:picMkLst>
            <pc:docMk/>
            <pc:sldMk cId="109857222" sldId="256"/>
            <ac:picMk id="5" creationId="{4A7B7670-DDFD-3127-6D08-BC382972BDE7}"/>
          </ac:picMkLst>
        </pc:picChg>
      </pc:sldChg>
      <pc:sldChg chg="addAnim delAnim">
        <pc:chgData name="Tanisha Thomas (2515604)" userId="S::2515604@student.uwtsd.ac.uk::54659f3b-6887-4136-bf2d-886de6b4359f" providerId="AD" clId="Web-{AF5DAA32-2753-9DFC-3821-A0F19370F683}" dt="2025-11-30T20:46:14.624" v="11"/>
        <pc:sldMkLst>
          <pc:docMk/>
          <pc:sldMk cId="3305386101" sldId="259"/>
        </pc:sldMkLst>
      </pc:sldChg>
    </pc:docChg>
  </pc:docChgLst>
  <pc:docChgLst>
    <pc:chgData name="Tanisha Thomas (2515604)" userId="S::2515604@student.uwtsd.ac.uk::54659f3b-6887-4136-bf2d-886de6b4359f" providerId="AD" clId="Web-{1E4B9BEC-5861-2D37-087B-4AD7F29F4053}"/>
    <pc:docChg chg="addSld modSld addMainMaster delMainMaster">
      <pc:chgData name="Tanisha Thomas (2515604)" userId="S::2515604@student.uwtsd.ac.uk::54659f3b-6887-4136-bf2d-886de6b4359f" providerId="AD" clId="Web-{1E4B9BEC-5861-2D37-087B-4AD7F29F4053}" dt="2025-11-30T14:07:16.794" v="217"/>
      <pc:docMkLst>
        <pc:docMk/>
      </pc:docMkLst>
      <pc:sldChg chg="addSp delSp modSp mod modTransition setBg modClrScheme addAnim modAnim setClrOvrMap chgLayout">
        <pc:chgData name="Tanisha Thomas (2515604)" userId="S::2515604@student.uwtsd.ac.uk::54659f3b-6887-4136-bf2d-886de6b4359f" providerId="AD" clId="Web-{1E4B9BEC-5861-2D37-087B-4AD7F29F4053}" dt="2025-11-30T13:54:08.734" v="119"/>
        <pc:sldMkLst>
          <pc:docMk/>
          <pc:sldMk cId="109857222" sldId="256"/>
        </pc:sldMkLst>
        <pc:spChg chg="mod">
          <ac:chgData name="Tanisha Thomas (2515604)" userId="S::2515604@student.uwtsd.ac.uk::54659f3b-6887-4136-bf2d-886de6b4359f" providerId="AD" clId="Web-{1E4B9BEC-5861-2D37-087B-4AD7F29F4053}" dt="2025-11-30T13:54:08.734" v="119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Tanisha Thomas (2515604)" userId="S::2515604@student.uwtsd.ac.uk::54659f3b-6887-4136-bf2d-886de6b4359f" providerId="AD" clId="Web-{1E4B9BEC-5861-2D37-087B-4AD7F29F4053}" dt="2025-11-30T13:54:08.734" v="119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4:01.637" v="69"/>
          <ac:spMkLst>
            <pc:docMk/>
            <pc:sldMk cId="109857222" sldId="256"/>
            <ac:spMk id="9" creationId="{33E93247-6229-44AB-A550-739E971E690B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4:01.637" v="69"/>
          <ac:spMkLst>
            <pc:docMk/>
            <pc:sldMk cId="109857222" sldId="256"/>
            <ac:spMk id="11" creationId="{6BB6B482-ACCA-4938-8AEA-49D525C17221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4:08.734" v="119"/>
          <ac:spMkLst>
            <pc:docMk/>
            <pc:sldMk cId="109857222" sldId="256"/>
            <ac:spMk id="18" creationId="{33E93247-6229-44AB-A550-739E971E690B}"/>
          </ac:spMkLst>
        </pc:spChg>
        <pc:spChg chg="add">
          <ac:chgData name="Tanisha Thomas (2515604)" userId="S::2515604@student.uwtsd.ac.uk::54659f3b-6887-4136-bf2d-886de6b4359f" providerId="AD" clId="Web-{1E4B9BEC-5861-2D37-087B-4AD7F29F4053}" dt="2025-11-30T13:54:08.734" v="119"/>
          <ac:spMkLst>
            <pc:docMk/>
            <pc:sldMk cId="109857222" sldId="256"/>
            <ac:spMk id="27" creationId="{33E93247-6229-44AB-A550-739E971E690B}"/>
          </ac:spMkLst>
        </pc:spChg>
        <pc:picChg chg="add mod ord">
          <ac:chgData name="Tanisha Thomas (2515604)" userId="S::2515604@student.uwtsd.ac.uk::54659f3b-6887-4136-bf2d-886de6b4359f" providerId="AD" clId="Web-{1E4B9BEC-5861-2D37-087B-4AD7F29F4053}" dt="2025-11-30T13:54:08.734" v="119"/>
          <ac:picMkLst>
            <pc:docMk/>
            <pc:sldMk cId="109857222" sldId="256"/>
            <ac:picMk id="4" creationId="{E0FE05A1-E904-53D0-8013-AAAE1A0BE907}"/>
          </ac:picMkLst>
        </pc:picChg>
        <pc:cxnChg chg="add del">
          <ac:chgData name="Tanisha Thomas (2515604)" userId="S::2515604@student.uwtsd.ac.uk::54659f3b-6887-4136-bf2d-886de6b4359f" providerId="AD" clId="Web-{1E4B9BEC-5861-2D37-087B-4AD7F29F4053}" dt="2025-11-30T13:44:01.637" v="69"/>
          <ac:cxnSpMkLst>
            <pc:docMk/>
            <pc:sldMk cId="109857222" sldId="256"/>
            <ac:cxnSpMk id="13" creationId="{EE2E603F-4A95-4FE8-BB06-211DFD75DBEF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4:08.734" v="119"/>
          <ac:cxnSpMkLst>
            <pc:docMk/>
            <pc:sldMk cId="109857222" sldId="256"/>
            <ac:cxnSpMk id="20" creationId="{EE2E603F-4A95-4FE8-BB06-211DFD75DBEF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4:08.734" v="119"/>
          <ac:cxnSpMkLst>
            <pc:docMk/>
            <pc:sldMk cId="109857222" sldId="256"/>
            <ac:cxnSpMk id="22" creationId="{D7CC41EB-2D81-4303-9171-6401B388BA35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3:54:08.734" v="119"/>
          <ac:cxnSpMkLst>
            <pc:docMk/>
            <pc:sldMk cId="109857222" sldId="256"/>
            <ac:cxnSpMk id="29" creationId="{F7491F31-6557-2984-60B7-24907747D89D}"/>
          </ac:cxnSpMkLst>
        </pc:cxnChg>
      </pc:sldChg>
      <pc:sldChg chg="addSp delSp modSp new mod setBg setClrOvrMap">
        <pc:chgData name="Tanisha Thomas (2515604)" userId="S::2515604@student.uwtsd.ac.uk::54659f3b-6887-4136-bf2d-886de6b4359f" providerId="AD" clId="Web-{1E4B9BEC-5861-2D37-087B-4AD7F29F4053}" dt="2025-11-30T13:53:14.858" v="115"/>
        <pc:sldMkLst>
          <pc:docMk/>
          <pc:sldMk cId="3927764053" sldId="257"/>
        </pc:sldMkLst>
        <pc:spChg chg="mod">
          <ac:chgData name="Tanisha Thomas (2515604)" userId="S::2515604@student.uwtsd.ac.uk::54659f3b-6887-4136-bf2d-886de6b4359f" providerId="AD" clId="Web-{1E4B9BEC-5861-2D37-087B-4AD7F29F4053}" dt="2025-11-30T13:53:14.858" v="115"/>
          <ac:spMkLst>
            <pc:docMk/>
            <pc:sldMk cId="3927764053" sldId="257"/>
            <ac:spMk id="2" creationId="{3249DE71-47D9-AD13-7DBF-D98B80BE77FF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3:49.277" v="68"/>
          <ac:spMkLst>
            <pc:docMk/>
            <pc:sldMk cId="3927764053" sldId="257"/>
            <ac:spMk id="3" creationId="{C5D1B0E0-F7F2-1F75-2794-9B21B94688B8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3:46.401" v="65"/>
          <ac:spMkLst>
            <pc:docMk/>
            <pc:sldMk cId="3927764053" sldId="257"/>
            <ac:spMk id="12" creationId="{DEF92653-5D6D-47E6-8744-0DAF76E049C4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3:49.261" v="67"/>
          <ac:spMkLst>
            <pc:docMk/>
            <pc:sldMk cId="3927764053" sldId="257"/>
            <ac:spMk id="20" creationId="{D1A8C4F8-261C-7C98-9585-431358419FF7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8:51.025" v="98"/>
          <ac:spMkLst>
            <pc:docMk/>
            <pc:sldMk cId="3927764053" sldId="257"/>
            <ac:spMk id="23" creationId="{5F710FDB-0919-493E-8539-8240C23F1EB2}"/>
          </ac:spMkLst>
        </pc:spChg>
        <pc:spChg chg="add del mod">
          <ac:chgData name="Tanisha Thomas (2515604)" userId="S::2515604@student.uwtsd.ac.uk::54659f3b-6887-4136-bf2d-886de6b4359f" providerId="AD" clId="Web-{1E4B9BEC-5861-2D37-087B-4AD7F29F4053}" dt="2025-11-30T13:48:51.025" v="98"/>
          <ac:spMkLst>
            <pc:docMk/>
            <pc:sldMk cId="3927764053" sldId="257"/>
            <ac:spMk id="26" creationId="{C5D1B0E0-F7F2-1F75-2794-9B21B94688B8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8:32.227" v="91"/>
          <ac:spMkLst>
            <pc:docMk/>
            <pc:sldMk cId="3927764053" sldId="257"/>
            <ac:spMk id="32" creationId="{F68B2C62-7648-4430-90D5-AE0F252AF113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8:40.321" v="95"/>
          <ac:spMkLst>
            <pc:docMk/>
            <pc:sldMk cId="3927764053" sldId="257"/>
            <ac:spMk id="33" creationId="{E49D7415-2F11-44C2-B6AA-13A25B6814B9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8:35.587" v="93"/>
          <ac:spMkLst>
            <pc:docMk/>
            <pc:sldMk cId="3927764053" sldId="257"/>
            <ac:spMk id="38" creationId="{F68B2C62-7648-4430-90D5-AE0F252AF113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8:35.587" v="93"/>
          <ac:spMkLst>
            <pc:docMk/>
            <pc:sldMk cId="3927764053" sldId="257"/>
            <ac:spMk id="39" creationId="{19604516-F583-413C-8C0B-E7944F332B5A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8:40.321" v="95"/>
          <ac:spMkLst>
            <pc:docMk/>
            <pc:sldMk cId="3927764053" sldId="257"/>
            <ac:spMk id="43" creationId="{C5D1B0E0-F7F2-1F75-2794-9B21B94688B8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48:51.009" v="97"/>
          <ac:spMkLst>
            <pc:docMk/>
            <pc:sldMk cId="3927764053" sldId="257"/>
            <ac:spMk id="45" creationId="{5F710FDB-0919-493E-8539-8240C23F1EB2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0:05.323" v="101"/>
          <ac:spMkLst>
            <pc:docMk/>
            <pc:sldMk cId="3927764053" sldId="257"/>
            <ac:spMk id="50" creationId="{5F710FDB-0919-493E-8539-8240C23F1EB2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0:05.277" v="100"/>
          <ac:spMkLst>
            <pc:docMk/>
            <pc:sldMk cId="3927764053" sldId="257"/>
            <ac:spMk id="58" creationId="{F68B2C62-7648-4430-90D5-AE0F252AF113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3:14.858" v="115"/>
          <ac:spMkLst>
            <pc:docMk/>
            <pc:sldMk cId="3927764053" sldId="257"/>
            <ac:spMk id="64" creationId="{F68B2C62-7648-4430-90D5-AE0F252AF113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3:14.811" v="114"/>
          <ac:spMkLst>
            <pc:docMk/>
            <pc:sldMk cId="3927764053" sldId="257"/>
            <ac:spMk id="71" creationId="{F68B2C62-7648-4430-90D5-AE0F252AF113}"/>
          </ac:spMkLst>
        </pc:spChg>
        <pc:spChg chg="add">
          <ac:chgData name="Tanisha Thomas (2515604)" userId="S::2515604@student.uwtsd.ac.uk::54659f3b-6887-4136-bf2d-886de6b4359f" providerId="AD" clId="Web-{1E4B9BEC-5861-2D37-087B-4AD7F29F4053}" dt="2025-11-30T13:53:14.858" v="115"/>
          <ac:spMkLst>
            <pc:docMk/>
            <pc:sldMk cId="3927764053" sldId="257"/>
            <ac:spMk id="77" creationId="{F68B2C62-7648-4430-90D5-AE0F252AF113}"/>
          </ac:spMkLst>
        </pc:spChg>
        <pc:graphicFrameChg chg="add del">
          <ac:chgData name="Tanisha Thomas (2515604)" userId="S::2515604@student.uwtsd.ac.uk::54659f3b-6887-4136-bf2d-886de6b4359f" providerId="AD" clId="Web-{1E4B9BEC-5861-2D37-087B-4AD7F29F4053}" dt="2025-11-30T13:48:32.227" v="91"/>
          <ac:graphicFrameMkLst>
            <pc:docMk/>
            <pc:sldMk cId="3927764053" sldId="257"/>
            <ac:graphicFrameMk id="28" creationId="{1834CAE7-F1D6-98DC-1062-BF45B6F971C0}"/>
          </ac:graphicFrameMkLst>
        </pc:graphicFrameChg>
        <pc:graphicFrameChg chg="add del">
          <ac:chgData name="Tanisha Thomas (2515604)" userId="S::2515604@student.uwtsd.ac.uk::54659f3b-6887-4136-bf2d-886de6b4359f" providerId="AD" clId="Web-{1E4B9BEC-5861-2D37-087B-4AD7F29F4053}" dt="2025-11-30T13:48:35.587" v="93"/>
          <ac:graphicFrameMkLst>
            <pc:docMk/>
            <pc:sldMk cId="3927764053" sldId="257"/>
            <ac:graphicFrameMk id="41" creationId="{382F5906-B32C-D59F-FEA5-CC8CA8395F3F}"/>
          </ac:graphicFrameMkLst>
        </pc:graphicFrameChg>
        <pc:graphicFrameChg chg="add del">
          <ac:chgData name="Tanisha Thomas (2515604)" userId="S::2515604@student.uwtsd.ac.uk::54659f3b-6887-4136-bf2d-886de6b4359f" providerId="AD" clId="Web-{1E4B9BEC-5861-2D37-087B-4AD7F29F4053}" dt="2025-11-30T13:48:51.009" v="97"/>
          <ac:graphicFrameMkLst>
            <pc:docMk/>
            <pc:sldMk cId="3927764053" sldId="257"/>
            <ac:graphicFrameMk id="48" creationId="{A31285C7-FC12-F289-24E1-A9716991D7CF}"/>
          </ac:graphicFrameMkLst>
        </pc:graphicFrameChg>
        <pc:graphicFrameChg chg="add mod modGraphic">
          <ac:chgData name="Tanisha Thomas (2515604)" userId="S::2515604@student.uwtsd.ac.uk::54659f3b-6887-4136-bf2d-886de6b4359f" providerId="AD" clId="Web-{1E4B9BEC-5861-2D37-087B-4AD7F29F4053}" dt="2025-11-30T13:53:14.858" v="115"/>
          <ac:graphicFrameMkLst>
            <pc:docMk/>
            <pc:sldMk cId="3927764053" sldId="257"/>
            <ac:graphicFrameMk id="53" creationId="{917F38E8-43F8-0419-817A-9A694E724B0C}"/>
          </ac:graphicFrameMkLst>
        </pc:graphicFrameChg>
        <pc:picChg chg="add del">
          <ac:chgData name="Tanisha Thomas (2515604)" userId="S::2515604@student.uwtsd.ac.uk::54659f3b-6887-4136-bf2d-886de6b4359f" providerId="AD" clId="Web-{1E4B9BEC-5861-2D37-087B-4AD7F29F4053}" dt="2025-11-30T13:48:40.321" v="95"/>
          <ac:picMkLst>
            <pc:docMk/>
            <pc:sldMk cId="3927764053" sldId="257"/>
            <ac:picMk id="30" creationId="{8FC26566-AD64-2957-CA4E-6CC6BDCEB2D9}"/>
          </ac:picMkLst>
        </pc:picChg>
        <pc:cxnChg chg="add del">
          <ac:chgData name="Tanisha Thomas (2515604)" userId="S::2515604@student.uwtsd.ac.uk::54659f3b-6887-4136-bf2d-886de6b4359f" providerId="AD" clId="Web-{1E4B9BEC-5861-2D37-087B-4AD7F29F4053}" dt="2025-11-30T13:43:46.401" v="65"/>
          <ac:cxnSpMkLst>
            <pc:docMk/>
            <pc:sldMk cId="3927764053" sldId="257"/>
            <ac:cxnSpMk id="8" creationId="{F64F9B95-9045-48D2-B9F3-2927E98F54AA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3:46.401" v="65"/>
          <ac:cxnSpMkLst>
            <pc:docMk/>
            <pc:sldMk cId="3927764053" sldId="257"/>
            <ac:cxnSpMk id="10" creationId="{085AA86F-6A4D-4BCB-A045-D992CDC2959B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3:46.401" v="65"/>
          <ac:cxnSpMkLst>
            <pc:docMk/>
            <pc:sldMk cId="3927764053" sldId="257"/>
            <ac:cxnSpMk id="14" creationId="{9CA98CE3-81A7-4FFE-A047-9AA65998D877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3:46.401" v="65"/>
          <ac:cxnSpMkLst>
            <pc:docMk/>
            <pc:sldMk cId="3927764053" sldId="257"/>
            <ac:cxnSpMk id="16" creationId="{18D91C2B-BDB9-49BE-9C44-E0CFE597ABFE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3:49.261" v="67"/>
          <ac:cxnSpMkLst>
            <pc:docMk/>
            <pc:sldMk cId="3927764053" sldId="257"/>
            <ac:cxnSpMk id="18" creationId="{F64F9B95-9045-48D2-B9F3-2927E98F54AA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3:49.261" v="67"/>
          <ac:cxnSpMkLst>
            <pc:docMk/>
            <pc:sldMk cId="3927764053" sldId="257"/>
            <ac:cxnSpMk id="19" creationId="{085AA86F-6A4D-4BCB-A045-D992CDC2959B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3:49.261" v="67"/>
          <ac:cxnSpMkLst>
            <pc:docMk/>
            <pc:sldMk cId="3927764053" sldId="257"/>
            <ac:cxnSpMk id="21" creationId="{91AFE2CA-5B3A-141B-BA1D-064BC79E6B90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8:51.025" v="98"/>
          <ac:cxnSpMkLst>
            <pc:docMk/>
            <pc:sldMk cId="3927764053" sldId="257"/>
            <ac:cxnSpMk id="24" creationId="{22F20000-FD86-48F6-9363-FEC90C932DCD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8:51.025" v="98"/>
          <ac:cxnSpMkLst>
            <pc:docMk/>
            <pc:sldMk cId="3927764053" sldId="257"/>
            <ac:cxnSpMk id="25" creationId="{872AE332-6ACA-45BE-875F-91A291D4A40D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8:32.227" v="91"/>
          <ac:cxnSpMkLst>
            <pc:docMk/>
            <pc:sldMk cId="3927764053" sldId="257"/>
            <ac:cxnSpMk id="34" creationId="{AAD0195E-7F27-4D06-9427-0C121D721A14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8:40.321" v="95"/>
          <ac:cxnSpMkLst>
            <pc:docMk/>
            <pc:sldMk cId="3927764053" sldId="257"/>
            <ac:cxnSpMk id="35" creationId="{4E495065-8864-87FB-2BCC-254769963EA4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8:32.227" v="91"/>
          <ac:cxnSpMkLst>
            <pc:docMk/>
            <pc:sldMk cId="3927764053" sldId="257"/>
            <ac:cxnSpMk id="36" creationId="{9D74C2FC-3228-4FC1-B97B-87AD35508D91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8:35.587" v="93"/>
          <ac:cxnSpMkLst>
            <pc:docMk/>
            <pc:sldMk cId="3927764053" sldId="257"/>
            <ac:cxnSpMk id="40" creationId="{4BFD5B9F-5FB6-467D-83D5-DF82F1907354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8:51.009" v="97"/>
          <ac:cxnSpMkLst>
            <pc:docMk/>
            <pc:sldMk cId="3927764053" sldId="257"/>
            <ac:cxnSpMk id="46" creationId="{22F20000-FD86-48F6-9363-FEC90C932DCD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48:51.009" v="97"/>
          <ac:cxnSpMkLst>
            <pc:docMk/>
            <pc:sldMk cId="3927764053" sldId="257"/>
            <ac:cxnSpMk id="47" creationId="{872AE332-6ACA-45BE-875F-91A291D4A40D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0:05.323" v="101"/>
          <ac:cxnSpMkLst>
            <pc:docMk/>
            <pc:sldMk cId="3927764053" sldId="257"/>
            <ac:cxnSpMk id="51" creationId="{22F20000-FD86-48F6-9363-FEC90C932DCD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0:05.323" v="101"/>
          <ac:cxnSpMkLst>
            <pc:docMk/>
            <pc:sldMk cId="3927764053" sldId="257"/>
            <ac:cxnSpMk id="52" creationId="{872AE332-6ACA-45BE-875F-91A291D4A40D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0:05.277" v="100"/>
          <ac:cxnSpMkLst>
            <pc:docMk/>
            <pc:sldMk cId="3927764053" sldId="257"/>
            <ac:cxnSpMk id="60" creationId="{AAD0195E-7F27-4D06-9427-0C121D721A14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0:05.277" v="100"/>
          <ac:cxnSpMkLst>
            <pc:docMk/>
            <pc:sldMk cId="3927764053" sldId="257"/>
            <ac:cxnSpMk id="62" creationId="{9D74C2FC-3228-4FC1-B97B-87AD35508D91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3:14.858" v="115"/>
          <ac:cxnSpMkLst>
            <pc:docMk/>
            <pc:sldMk cId="3927764053" sldId="257"/>
            <ac:cxnSpMk id="65" creationId="{AAD0195E-7F27-4D06-9427-0C121D721A14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3:14.858" v="115"/>
          <ac:cxnSpMkLst>
            <pc:docMk/>
            <pc:sldMk cId="3927764053" sldId="257"/>
            <ac:cxnSpMk id="66" creationId="{9D74C2FC-3228-4FC1-B97B-87AD35508D91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3:14.811" v="114"/>
          <ac:cxnSpMkLst>
            <pc:docMk/>
            <pc:sldMk cId="3927764053" sldId="257"/>
            <ac:cxnSpMk id="73" creationId="{AAD0195E-7F27-4D06-9427-0C121D721A14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3:14.811" v="114"/>
          <ac:cxnSpMkLst>
            <pc:docMk/>
            <pc:sldMk cId="3927764053" sldId="257"/>
            <ac:cxnSpMk id="75" creationId="{9D74C2FC-3228-4FC1-B97B-87AD35508D91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3:53:14.858" v="115"/>
          <ac:cxnSpMkLst>
            <pc:docMk/>
            <pc:sldMk cId="3927764053" sldId="257"/>
            <ac:cxnSpMk id="78" creationId="{AAD0195E-7F27-4D06-9427-0C121D721A14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3:53:14.858" v="115"/>
          <ac:cxnSpMkLst>
            <pc:docMk/>
            <pc:sldMk cId="3927764053" sldId="257"/>
            <ac:cxnSpMk id="79" creationId="{9D74C2FC-3228-4FC1-B97B-87AD35508D91}"/>
          </ac:cxnSpMkLst>
        </pc:cxnChg>
      </pc:sldChg>
      <pc:sldChg chg="addSp modSp new mod setBg">
        <pc:chgData name="Tanisha Thomas (2515604)" userId="S::2515604@student.uwtsd.ac.uk::54659f3b-6887-4136-bf2d-886de6b4359f" providerId="AD" clId="Web-{1E4B9BEC-5861-2D37-087B-4AD7F29F4053}" dt="2025-11-30T13:53:45.562" v="118"/>
        <pc:sldMkLst>
          <pc:docMk/>
          <pc:sldMk cId="1043022985" sldId="258"/>
        </pc:sldMkLst>
        <pc:spChg chg="mod">
          <ac:chgData name="Tanisha Thomas (2515604)" userId="S::2515604@student.uwtsd.ac.uk::54659f3b-6887-4136-bf2d-886de6b4359f" providerId="AD" clId="Web-{1E4B9BEC-5861-2D37-087B-4AD7F29F4053}" dt="2025-11-30T13:52:47.139" v="112"/>
          <ac:spMkLst>
            <pc:docMk/>
            <pc:sldMk cId="1043022985" sldId="258"/>
            <ac:spMk id="2" creationId="{8678156E-F7D3-97B4-456D-B0ECB6922DB1}"/>
          </ac:spMkLst>
        </pc:spChg>
        <pc:spChg chg="mod">
          <ac:chgData name="Tanisha Thomas (2515604)" userId="S::2515604@student.uwtsd.ac.uk::54659f3b-6887-4136-bf2d-886de6b4359f" providerId="AD" clId="Web-{1E4B9BEC-5861-2D37-087B-4AD7F29F4053}" dt="2025-11-30T13:52:47.139" v="112"/>
          <ac:spMkLst>
            <pc:docMk/>
            <pc:sldMk cId="1043022985" sldId="258"/>
            <ac:spMk id="3" creationId="{7A6B6CFB-F765-F59B-8D2D-AF0185E2CC96}"/>
          </ac:spMkLst>
        </pc:spChg>
        <pc:spChg chg="add">
          <ac:chgData name="Tanisha Thomas (2515604)" userId="S::2515604@student.uwtsd.ac.uk::54659f3b-6887-4136-bf2d-886de6b4359f" providerId="AD" clId="Web-{1E4B9BEC-5861-2D37-087B-4AD7F29F4053}" dt="2025-11-30T13:52:47.139" v="112"/>
          <ac:spMkLst>
            <pc:docMk/>
            <pc:sldMk cId="1043022985" sldId="258"/>
            <ac:spMk id="10" creationId="{E49D7415-2F11-44C2-B6AA-13A25B6814B9}"/>
          </ac:spMkLst>
        </pc:spChg>
        <pc:picChg chg="add mod">
          <ac:chgData name="Tanisha Thomas (2515604)" userId="S::2515604@student.uwtsd.ac.uk::54659f3b-6887-4136-bf2d-886de6b4359f" providerId="AD" clId="Web-{1E4B9BEC-5861-2D37-087B-4AD7F29F4053}" dt="2025-11-30T13:53:45.562" v="118"/>
          <ac:picMkLst>
            <pc:docMk/>
            <pc:sldMk cId="1043022985" sldId="258"/>
            <ac:picMk id="7" creationId="{3669B079-EA3D-3094-340D-50A921CFA9D3}"/>
          </ac:picMkLst>
        </pc:picChg>
        <pc:cxnChg chg="add">
          <ac:chgData name="Tanisha Thomas (2515604)" userId="S::2515604@student.uwtsd.ac.uk::54659f3b-6887-4136-bf2d-886de6b4359f" providerId="AD" clId="Web-{1E4B9BEC-5861-2D37-087B-4AD7F29F4053}" dt="2025-11-30T13:52:47.139" v="112"/>
          <ac:cxnSpMkLst>
            <pc:docMk/>
            <pc:sldMk cId="1043022985" sldId="258"/>
            <ac:cxnSpMk id="12" creationId="{8E813B4C-6731-0B72-5252-A79AB0E20B58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3:52:47.139" v="112"/>
          <ac:cxnSpMkLst>
            <pc:docMk/>
            <pc:sldMk cId="1043022985" sldId="258"/>
            <ac:cxnSpMk id="14" creationId="{6E0E8146-6E65-2E6C-0C86-547E3C925406}"/>
          </ac:cxnSpMkLst>
        </pc:cxnChg>
      </pc:sldChg>
      <pc:sldChg chg="addSp delSp modSp new mod setBg">
        <pc:chgData name="Tanisha Thomas (2515604)" userId="S::2515604@student.uwtsd.ac.uk::54659f3b-6887-4136-bf2d-886de6b4359f" providerId="AD" clId="Web-{1E4B9BEC-5861-2D37-087B-4AD7F29F4053}" dt="2025-11-30T13:57:14.970" v="145"/>
        <pc:sldMkLst>
          <pc:docMk/>
          <pc:sldMk cId="3305386101" sldId="259"/>
        </pc:sldMkLst>
        <pc:spChg chg="mod">
          <ac:chgData name="Tanisha Thomas (2515604)" userId="S::2515604@student.uwtsd.ac.uk::54659f3b-6887-4136-bf2d-886de6b4359f" providerId="AD" clId="Web-{1E4B9BEC-5861-2D37-087B-4AD7F29F4053}" dt="2025-11-30T13:56:57.907" v="140"/>
          <ac:spMkLst>
            <pc:docMk/>
            <pc:sldMk cId="3305386101" sldId="259"/>
            <ac:spMk id="2" creationId="{74744DE7-AB87-781D-C6FD-15EA9718AEA4}"/>
          </ac:spMkLst>
        </pc:spChg>
        <pc:spChg chg="add del mod">
          <ac:chgData name="Tanisha Thomas (2515604)" userId="S::2515604@student.uwtsd.ac.uk::54659f3b-6887-4136-bf2d-886de6b4359f" providerId="AD" clId="Web-{1E4B9BEC-5861-2D37-087B-4AD7F29F4053}" dt="2025-11-30T13:57:14.970" v="145"/>
          <ac:spMkLst>
            <pc:docMk/>
            <pc:sldMk cId="3305386101" sldId="259"/>
            <ac:spMk id="3" creationId="{535731D6-9C68-EABD-4600-CC6F34F77C73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6:07.751" v="126"/>
          <ac:spMkLst>
            <pc:docMk/>
            <pc:sldMk cId="3305386101" sldId="259"/>
            <ac:spMk id="9" creationId="{660EB578-C970-4186-B93C-45851BBC6E34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7:14.970" v="145"/>
          <ac:spMkLst>
            <pc:docMk/>
            <pc:sldMk cId="3305386101" sldId="259"/>
            <ac:spMk id="10" creationId="{E49D7415-2F11-44C2-B6AA-13A25B6814B9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6:57.907" v="140"/>
          <ac:spMkLst>
            <pc:docMk/>
            <pc:sldMk cId="3305386101" sldId="259"/>
            <ac:spMk id="17" creationId="{E49D7415-2F11-44C2-B6AA-13A25B6814B9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7:01.689" v="142"/>
          <ac:spMkLst>
            <pc:docMk/>
            <pc:sldMk cId="3305386101" sldId="259"/>
            <ac:spMk id="23" creationId="{E49D7415-2F11-44C2-B6AA-13A25B6814B9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7:14.939" v="144"/>
          <ac:spMkLst>
            <pc:docMk/>
            <pc:sldMk cId="3305386101" sldId="259"/>
            <ac:spMk id="26" creationId="{E49D7415-2F11-44C2-B6AA-13A25B6814B9}"/>
          </ac:spMkLst>
        </pc:spChg>
        <pc:spChg chg="add">
          <ac:chgData name="Tanisha Thomas (2515604)" userId="S::2515604@student.uwtsd.ac.uk::54659f3b-6887-4136-bf2d-886de6b4359f" providerId="AD" clId="Web-{1E4B9BEC-5861-2D37-087B-4AD7F29F4053}" dt="2025-11-30T13:57:14.970" v="145"/>
          <ac:spMkLst>
            <pc:docMk/>
            <pc:sldMk cId="3305386101" sldId="259"/>
            <ac:spMk id="30" creationId="{E49D7415-2F11-44C2-B6AA-13A25B6814B9}"/>
          </ac:spMkLst>
        </pc:spChg>
        <pc:graphicFrameChg chg="add del">
          <ac:chgData name="Tanisha Thomas (2515604)" userId="S::2515604@student.uwtsd.ac.uk::54659f3b-6887-4136-bf2d-886de6b4359f" providerId="AD" clId="Web-{1E4B9BEC-5861-2D37-087B-4AD7F29F4053}" dt="2025-11-30T13:57:01.689" v="142"/>
          <ac:graphicFrameMkLst>
            <pc:docMk/>
            <pc:sldMk cId="3305386101" sldId="259"/>
            <ac:graphicFrameMk id="14" creationId="{3A7876BF-8838-A86F-5CD1-75885A4C6BE0}"/>
          </ac:graphicFrameMkLst>
        </pc:graphicFrameChg>
        <pc:graphicFrameChg chg="add del">
          <ac:chgData name="Tanisha Thomas (2515604)" userId="S::2515604@student.uwtsd.ac.uk::54659f3b-6887-4136-bf2d-886de6b4359f" providerId="AD" clId="Web-{1E4B9BEC-5861-2D37-087B-4AD7F29F4053}" dt="2025-11-30T13:57:14.939" v="144"/>
          <ac:graphicFrameMkLst>
            <pc:docMk/>
            <pc:sldMk cId="3305386101" sldId="259"/>
            <ac:graphicFrameMk id="28" creationId="{9E744D63-7B8A-1F21-8319-0A35275AE113}"/>
          </ac:graphicFrameMkLst>
        </pc:graphicFrameChg>
        <pc:graphicFrameChg chg="add">
          <ac:chgData name="Tanisha Thomas (2515604)" userId="S::2515604@student.uwtsd.ac.uk::54659f3b-6887-4136-bf2d-886de6b4359f" providerId="AD" clId="Web-{1E4B9BEC-5861-2D37-087B-4AD7F29F4053}" dt="2025-11-30T13:57:14.970" v="145"/>
          <ac:graphicFrameMkLst>
            <pc:docMk/>
            <pc:sldMk cId="3305386101" sldId="259"/>
            <ac:graphicFrameMk id="32" creationId="{3A7876BF-8838-A86F-5CD1-75885A4C6BE0}"/>
          </ac:graphicFrameMkLst>
        </pc:graphicFrameChg>
        <pc:picChg chg="add del">
          <ac:chgData name="Tanisha Thomas (2515604)" userId="S::2515604@student.uwtsd.ac.uk::54659f3b-6887-4136-bf2d-886de6b4359f" providerId="AD" clId="Web-{1E4B9BEC-5861-2D37-087B-4AD7F29F4053}" dt="2025-11-30T13:56:07.751" v="126"/>
          <ac:picMkLst>
            <pc:docMk/>
            <pc:sldMk cId="3305386101" sldId="259"/>
            <ac:picMk id="5" creationId="{F18B5E26-3C9A-63F8-060F-5FBCCAEA4C7A}"/>
          </ac:picMkLst>
        </pc:picChg>
        <pc:picChg chg="add mod ord">
          <ac:chgData name="Tanisha Thomas (2515604)" userId="S::2515604@student.uwtsd.ac.uk::54659f3b-6887-4136-bf2d-886de6b4359f" providerId="AD" clId="Web-{1E4B9BEC-5861-2D37-087B-4AD7F29F4053}" dt="2025-11-30T13:56:57.907" v="140"/>
          <ac:picMkLst>
            <pc:docMk/>
            <pc:sldMk cId="3305386101" sldId="259"/>
            <ac:picMk id="7" creationId="{4E1084B6-0520-D418-30D9-578B9FFE360B}"/>
          </ac:picMkLst>
        </pc:picChg>
        <pc:cxnChg chg="add del">
          <ac:chgData name="Tanisha Thomas (2515604)" userId="S::2515604@student.uwtsd.ac.uk::54659f3b-6887-4136-bf2d-886de6b4359f" providerId="AD" clId="Web-{1E4B9BEC-5861-2D37-087B-4AD7F29F4053}" dt="2025-11-30T13:56:07.751" v="126"/>
          <ac:cxnSpMkLst>
            <pc:docMk/>
            <pc:sldMk cId="3305386101" sldId="259"/>
            <ac:cxnSpMk id="11" creationId="{CDF57B02-07BB-407B-BB36-06D9C64A673E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7:14.970" v="145"/>
          <ac:cxnSpMkLst>
            <pc:docMk/>
            <pc:sldMk cId="3305386101" sldId="259"/>
            <ac:cxnSpMk id="12" creationId="{7D3DF08D-8EDA-0FB3-59D9-B692F2ADD1EA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6:07.751" v="126"/>
          <ac:cxnSpMkLst>
            <pc:docMk/>
            <pc:sldMk cId="3305386101" sldId="259"/>
            <ac:cxnSpMk id="13" creationId="{C6855964-C920-48EB-8804-74291211C8A9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6:57.907" v="140"/>
          <ac:cxnSpMkLst>
            <pc:docMk/>
            <pc:sldMk cId="3305386101" sldId="259"/>
            <ac:cxnSpMk id="19" creationId="{8E813B4C-6731-0B72-5252-A79AB0E20B58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6:57.907" v="140"/>
          <ac:cxnSpMkLst>
            <pc:docMk/>
            <pc:sldMk cId="3305386101" sldId="259"/>
            <ac:cxnSpMk id="21" creationId="{6E0E8146-6E65-2E6C-0C86-547E3C925406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7:01.689" v="142"/>
          <ac:cxnSpMkLst>
            <pc:docMk/>
            <pc:sldMk cId="3305386101" sldId="259"/>
            <ac:cxnSpMk id="24" creationId="{7D3DF08D-8EDA-0FB3-59D9-B692F2ADD1EA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7:14.939" v="144"/>
          <ac:cxnSpMkLst>
            <pc:docMk/>
            <pc:sldMk cId="3305386101" sldId="259"/>
            <ac:cxnSpMk id="27" creationId="{7D3DF08D-8EDA-0FB3-59D9-B692F2ADD1EA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3:57:14.970" v="145"/>
          <ac:cxnSpMkLst>
            <pc:docMk/>
            <pc:sldMk cId="3305386101" sldId="259"/>
            <ac:cxnSpMk id="31" creationId="{7D3DF08D-8EDA-0FB3-59D9-B692F2ADD1EA}"/>
          </ac:cxnSpMkLst>
        </pc:cxnChg>
      </pc:sldChg>
      <pc:sldChg chg="addSp delSp modSp new mod setBg">
        <pc:chgData name="Tanisha Thomas (2515604)" userId="S::2515604@student.uwtsd.ac.uk::54659f3b-6887-4136-bf2d-886de6b4359f" providerId="AD" clId="Web-{1E4B9BEC-5861-2D37-087B-4AD7F29F4053}" dt="2025-11-30T13:59:15.925" v="155"/>
        <pc:sldMkLst>
          <pc:docMk/>
          <pc:sldMk cId="3060262954" sldId="260"/>
        </pc:sldMkLst>
        <pc:spChg chg="mod">
          <ac:chgData name="Tanisha Thomas (2515604)" userId="S::2515604@student.uwtsd.ac.uk::54659f3b-6887-4136-bf2d-886de6b4359f" providerId="AD" clId="Web-{1E4B9BEC-5861-2D37-087B-4AD7F29F4053}" dt="2025-11-30T13:59:15.925" v="155"/>
          <ac:spMkLst>
            <pc:docMk/>
            <pc:sldMk cId="3060262954" sldId="260"/>
            <ac:spMk id="2" creationId="{641DB791-2F4D-46C1-5C3C-BB993B3DC8CF}"/>
          </ac:spMkLst>
        </pc:spChg>
        <pc:spChg chg="add del mod">
          <ac:chgData name="Tanisha Thomas (2515604)" userId="S::2515604@student.uwtsd.ac.uk::54659f3b-6887-4136-bf2d-886de6b4359f" providerId="AD" clId="Web-{1E4B9BEC-5861-2D37-087B-4AD7F29F4053}" dt="2025-11-30T13:59:02.362" v="153"/>
          <ac:spMkLst>
            <pc:docMk/>
            <pc:sldMk cId="3060262954" sldId="260"/>
            <ac:spMk id="3" creationId="{3181855C-5519-0C24-9102-15CD077E8B01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9:02.331" v="152"/>
          <ac:spMkLst>
            <pc:docMk/>
            <pc:sldMk cId="3060262954" sldId="260"/>
            <ac:spMk id="9" creationId="{F68B2C62-7648-4430-90D5-AE0F252AF113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3:59:15.925" v="155"/>
          <ac:spMkLst>
            <pc:docMk/>
            <pc:sldMk cId="3060262954" sldId="260"/>
            <ac:spMk id="13" creationId="{985184E4-C93A-4E34-8365-1886AAC5DE60}"/>
          </ac:spMkLst>
        </pc:spChg>
        <pc:spChg chg="add">
          <ac:chgData name="Tanisha Thomas (2515604)" userId="S::2515604@student.uwtsd.ac.uk::54659f3b-6887-4136-bf2d-886de6b4359f" providerId="AD" clId="Web-{1E4B9BEC-5861-2D37-087B-4AD7F29F4053}" dt="2025-11-30T13:59:15.925" v="155"/>
          <ac:spMkLst>
            <pc:docMk/>
            <pc:sldMk cId="3060262954" sldId="260"/>
            <ac:spMk id="20" creationId="{F68B2C62-7648-4430-90D5-AE0F252AF113}"/>
          </ac:spMkLst>
        </pc:spChg>
        <pc:graphicFrameChg chg="add del">
          <ac:chgData name="Tanisha Thomas (2515604)" userId="S::2515604@student.uwtsd.ac.uk::54659f3b-6887-4136-bf2d-886de6b4359f" providerId="AD" clId="Web-{1E4B9BEC-5861-2D37-087B-4AD7F29F4053}" dt="2025-11-30T13:59:02.331" v="152"/>
          <ac:graphicFrameMkLst>
            <pc:docMk/>
            <pc:sldMk cId="3060262954" sldId="260"/>
            <ac:graphicFrameMk id="5" creationId="{D51708E1-8B84-EE91-BDDD-5A55585D1AA9}"/>
          </ac:graphicFrameMkLst>
        </pc:graphicFrameChg>
        <pc:graphicFrameChg chg="add mod modGraphic">
          <ac:chgData name="Tanisha Thomas (2515604)" userId="S::2515604@student.uwtsd.ac.uk::54659f3b-6887-4136-bf2d-886de6b4359f" providerId="AD" clId="Web-{1E4B9BEC-5861-2D37-087B-4AD7F29F4053}" dt="2025-11-30T13:59:15.925" v="155"/>
          <ac:graphicFrameMkLst>
            <pc:docMk/>
            <pc:sldMk cId="3060262954" sldId="260"/>
            <ac:graphicFrameMk id="15" creationId="{6BF95F63-6365-B197-644B-D2820EDF9E0B}"/>
          </ac:graphicFrameMkLst>
        </pc:graphicFrameChg>
        <pc:cxnChg chg="add del">
          <ac:chgData name="Tanisha Thomas (2515604)" userId="S::2515604@student.uwtsd.ac.uk::54659f3b-6887-4136-bf2d-886de6b4359f" providerId="AD" clId="Web-{1E4B9BEC-5861-2D37-087B-4AD7F29F4053}" dt="2025-11-30T13:59:02.331" v="152"/>
          <ac:cxnSpMkLst>
            <pc:docMk/>
            <pc:sldMk cId="3060262954" sldId="260"/>
            <ac:cxnSpMk id="11" creationId="{4BFD5B9F-5FB6-467D-83D5-DF82F1907354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3:59:15.925" v="155"/>
          <ac:cxnSpMkLst>
            <pc:docMk/>
            <pc:sldMk cId="3060262954" sldId="260"/>
            <ac:cxnSpMk id="14" creationId="{8AB0D40B-37F7-4F1F-B956-AFC12066ABE3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3:59:15.925" v="155"/>
          <ac:cxnSpMkLst>
            <pc:docMk/>
            <pc:sldMk cId="3060262954" sldId="260"/>
            <ac:cxnSpMk id="22" creationId="{AAD0195E-7F27-4D06-9427-0C121D721A14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3:59:15.925" v="155"/>
          <ac:cxnSpMkLst>
            <pc:docMk/>
            <pc:sldMk cId="3060262954" sldId="260"/>
            <ac:cxnSpMk id="24" creationId="{9D74C2FC-3228-4FC1-B97B-87AD35508D91}"/>
          </ac:cxnSpMkLst>
        </pc:cxnChg>
      </pc:sldChg>
      <pc:sldChg chg="addSp delSp modSp new mod setBg">
        <pc:chgData name="Tanisha Thomas (2515604)" userId="S::2515604@student.uwtsd.ac.uk::54659f3b-6887-4136-bf2d-886de6b4359f" providerId="AD" clId="Web-{1E4B9BEC-5861-2D37-087B-4AD7F29F4053}" dt="2025-11-30T14:00:21.009" v="163"/>
        <pc:sldMkLst>
          <pc:docMk/>
          <pc:sldMk cId="184962084" sldId="261"/>
        </pc:sldMkLst>
        <pc:spChg chg="mod">
          <ac:chgData name="Tanisha Thomas (2515604)" userId="S::2515604@student.uwtsd.ac.uk::54659f3b-6887-4136-bf2d-886de6b4359f" providerId="AD" clId="Web-{1E4B9BEC-5861-2D37-087B-4AD7F29F4053}" dt="2025-11-30T14:00:20.978" v="162"/>
          <ac:spMkLst>
            <pc:docMk/>
            <pc:sldMk cId="184962084" sldId="261"/>
            <ac:spMk id="2" creationId="{8CCBD4BC-D5AC-11BF-B79E-818ED05C5AA5}"/>
          </ac:spMkLst>
        </pc:spChg>
        <pc:spChg chg="add del mod">
          <ac:chgData name="Tanisha Thomas (2515604)" userId="S::2515604@student.uwtsd.ac.uk::54659f3b-6887-4136-bf2d-886de6b4359f" providerId="AD" clId="Web-{1E4B9BEC-5861-2D37-087B-4AD7F29F4053}" dt="2025-11-30T14:00:21.009" v="163"/>
          <ac:spMkLst>
            <pc:docMk/>
            <pc:sldMk cId="184962084" sldId="261"/>
            <ac:spMk id="3" creationId="{EFEDCC30-DA05-CFFC-0D6F-A6AD43AD32DD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0:20.978" v="162"/>
          <ac:spMkLst>
            <pc:docMk/>
            <pc:sldMk cId="184962084" sldId="261"/>
            <ac:spMk id="9" creationId="{F68B2C62-7648-4430-90D5-AE0F252AF113}"/>
          </ac:spMkLst>
        </pc:spChg>
        <pc:graphicFrameChg chg="add del">
          <ac:chgData name="Tanisha Thomas (2515604)" userId="S::2515604@student.uwtsd.ac.uk::54659f3b-6887-4136-bf2d-886de6b4359f" providerId="AD" clId="Web-{1E4B9BEC-5861-2D37-087B-4AD7F29F4053}" dt="2025-11-30T14:00:20.978" v="162"/>
          <ac:graphicFrameMkLst>
            <pc:docMk/>
            <pc:sldMk cId="184962084" sldId="261"/>
            <ac:graphicFrameMk id="5" creationId="{0FE782F1-9DC1-0D6F-8D77-EB50595EB7BA}"/>
          </ac:graphicFrameMkLst>
        </pc:graphicFrameChg>
        <pc:graphicFrameChg chg="add">
          <ac:chgData name="Tanisha Thomas (2515604)" userId="S::2515604@student.uwtsd.ac.uk::54659f3b-6887-4136-bf2d-886de6b4359f" providerId="AD" clId="Web-{1E4B9BEC-5861-2D37-087B-4AD7F29F4053}" dt="2025-11-30T14:00:21.009" v="163"/>
          <ac:graphicFrameMkLst>
            <pc:docMk/>
            <pc:sldMk cId="184962084" sldId="261"/>
            <ac:graphicFrameMk id="13" creationId="{DBDF644F-ACAB-F444-DFCF-32BC90A72482}"/>
          </ac:graphicFrameMkLst>
        </pc:graphicFrameChg>
        <pc:cxnChg chg="add del">
          <ac:chgData name="Tanisha Thomas (2515604)" userId="S::2515604@student.uwtsd.ac.uk::54659f3b-6887-4136-bf2d-886de6b4359f" providerId="AD" clId="Web-{1E4B9BEC-5861-2D37-087B-4AD7F29F4053}" dt="2025-11-30T14:00:20.978" v="162"/>
          <ac:cxnSpMkLst>
            <pc:docMk/>
            <pc:sldMk cId="184962084" sldId="261"/>
            <ac:cxnSpMk id="11" creationId="{4BFD5B9F-5FB6-467D-83D5-DF82F1907354}"/>
          </ac:cxnSpMkLst>
        </pc:cxnChg>
      </pc:sldChg>
      <pc:sldChg chg="addSp delSp modSp new mod setBg setClrOvrMap">
        <pc:chgData name="Tanisha Thomas (2515604)" userId="S::2515604@student.uwtsd.ac.uk::54659f3b-6887-4136-bf2d-886de6b4359f" providerId="AD" clId="Web-{1E4B9BEC-5861-2D37-087B-4AD7F29F4053}" dt="2025-11-30T14:02:14.158" v="181"/>
        <pc:sldMkLst>
          <pc:docMk/>
          <pc:sldMk cId="2640513303" sldId="262"/>
        </pc:sldMkLst>
        <pc:spChg chg="mod">
          <ac:chgData name="Tanisha Thomas (2515604)" userId="S::2515604@student.uwtsd.ac.uk::54659f3b-6887-4136-bf2d-886de6b4359f" providerId="AD" clId="Web-{1E4B9BEC-5861-2D37-087B-4AD7F29F4053}" dt="2025-11-30T14:02:14.158" v="181"/>
          <ac:spMkLst>
            <pc:docMk/>
            <pc:sldMk cId="2640513303" sldId="262"/>
            <ac:spMk id="2" creationId="{09C1003A-3B32-5E8C-66F5-7D73D91C7B95}"/>
          </ac:spMkLst>
        </pc:spChg>
        <pc:spChg chg="add del mod">
          <ac:chgData name="Tanisha Thomas (2515604)" userId="S::2515604@student.uwtsd.ac.uk::54659f3b-6887-4136-bf2d-886de6b4359f" providerId="AD" clId="Web-{1E4B9BEC-5861-2D37-087B-4AD7F29F4053}" dt="2025-11-30T14:02:14.158" v="181"/>
          <ac:spMkLst>
            <pc:docMk/>
            <pc:sldMk cId="2640513303" sldId="262"/>
            <ac:spMk id="3" creationId="{FB097407-B922-8292-0B49-B7F6437BC0E2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2:14.111" v="180"/>
          <ac:spMkLst>
            <pc:docMk/>
            <pc:sldMk cId="2640513303" sldId="262"/>
            <ac:spMk id="6" creationId="{E49D7415-2F11-44C2-B6AA-13A25B6814B9}"/>
          </ac:spMkLst>
        </pc:spChg>
        <pc:spChg chg="add">
          <ac:chgData name="Tanisha Thomas (2515604)" userId="S::2515604@student.uwtsd.ac.uk::54659f3b-6887-4136-bf2d-886de6b4359f" providerId="AD" clId="Web-{1E4B9BEC-5861-2D37-087B-4AD7F29F4053}" dt="2025-11-30T14:02:14.158" v="181"/>
          <ac:spMkLst>
            <pc:docMk/>
            <pc:sldMk cId="2640513303" sldId="262"/>
            <ac:spMk id="10" creationId="{660EB578-C970-4186-B93C-45851BBC6E34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1:13.153" v="170"/>
          <ac:spMkLst>
            <pc:docMk/>
            <pc:sldMk cId="2640513303" sldId="262"/>
            <ac:spMk id="13" creationId="{33E93247-6229-44AB-A550-739E971E690B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1:13.153" v="170"/>
          <ac:spMkLst>
            <pc:docMk/>
            <pc:sldMk cId="2640513303" sldId="262"/>
            <ac:spMk id="15" creationId="{6BB6B482-ACCA-4938-8AEA-49D525C17221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1:15.857" v="172"/>
          <ac:spMkLst>
            <pc:docMk/>
            <pc:sldMk cId="2640513303" sldId="262"/>
            <ac:spMk id="21" creationId="{33E93247-6229-44AB-A550-739E971E690B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1:15.857" v="172"/>
          <ac:spMkLst>
            <pc:docMk/>
            <pc:sldMk cId="2640513303" sldId="262"/>
            <ac:spMk id="23" creationId="{6BB6B482-ACCA-4938-8AEA-49D525C17221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1:18.951" v="174"/>
          <ac:spMkLst>
            <pc:docMk/>
            <pc:sldMk cId="2640513303" sldId="262"/>
            <ac:spMk id="28" creationId="{33E93247-6229-44AB-A550-739E971E690B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1:18.951" v="174"/>
          <ac:spMkLst>
            <pc:docMk/>
            <pc:sldMk cId="2640513303" sldId="262"/>
            <ac:spMk id="30" creationId="{D21F66AB-6D67-4C86-A415-0B6E4EEC5ABA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1:28.686" v="176"/>
          <ac:spMkLst>
            <pc:docMk/>
            <pc:sldMk cId="2640513303" sldId="262"/>
            <ac:spMk id="35" creationId="{33E93247-6229-44AB-A550-739E971E690B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1:28.686" v="176"/>
          <ac:spMkLst>
            <pc:docMk/>
            <pc:sldMk cId="2640513303" sldId="262"/>
            <ac:spMk id="37" creationId="{6BB6B482-ACCA-4938-8AEA-49D525C17221}"/>
          </ac:spMkLst>
        </pc:spChg>
        <pc:picChg chg="add del">
          <ac:chgData name="Tanisha Thomas (2515604)" userId="S::2515604@student.uwtsd.ac.uk::54659f3b-6887-4136-bf2d-886de6b4359f" providerId="AD" clId="Web-{1E4B9BEC-5861-2D37-087B-4AD7F29F4053}" dt="2025-11-30T14:01:13.153" v="170"/>
          <ac:picMkLst>
            <pc:docMk/>
            <pc:sldMk cId="2640513303" sldId="262"/>
            <ac:picMk id="5" creationId="{9BF3702B-3373-E705-12EF-B29E5D165EC8}"/>
          </ac:picMkLst>
        </pc:picChg>
        <pc:picChg chg="add del">
          <ac:chgData name="Tanisha Thomas (2515604)" userId="S::2515604@student.uwtsd.ac.uk::54659f3b-6887-4136-bf2d-886de6b4359f" providerId="AD" clId="Web-{1E4B9BEC-5861-2D37-087B-4AD7F29F4053}" dt="2025-11-30T14:02:14.111" v="180"/>
          <ac:picMkLst>
            <pc:docMk/>
            <pc:sldMk cId="2640513303" sldId="262"/>
            <ac:picMk id="7" creationId="{A4158CE8-7D59-690F-DF75-8F71782A892D}"/>
          </ac:picMkLst>
        </pc:picChg>
        <pc:picChg chg="add">
          <ac:chgData name="Tanisha Thomas (2515604)" userId="S::2515604@student.uwtsd.ac.uk::54659f3b-6887-4136-bf2d-886de6b4359f" providerId="AD" clId="Web-{1E4B9BEC-5861-2D37-087B-4AD7F29F4053}" dt="2025-11-30T14:02:14.158" v="181"/>
          <ac:picMkLst>
            <pc:docMk/>
            <pc:sldMk cId="2640513303" sldId="262"/>
            <ac:picMk id="12" creationId="{BBB41FC3-4F55-3D8E-0E9D-29606381BE9F}"/>
          </ac:picMkLst>
        </pc:picChg>
        <pc:picChg chg="add del">
          <ac:chgData name="Tanisha Thomas (2515604)" userId="S::2515604@student.uwtsd.ac.uk::54659f3b-6887-4136-bf2d-886de6b4359f" providerId="AD" clId="Web-{1E4B9BEC-5861-2D37-087B-4AD7F29F4053}" dt="2025-11-30T14:01:15.857" v="172"/>
          <ac:picMkLst>
            <pc:docMk/>
            <pc:sldMk cId="2640513303" sldId="262"/>
            <ac:picMk id="22" creationId="{A8414FC6-15C2-4453-080B-12A95E45190E}"/>
          </ac:picMkLst>
        </pc:picChg>
        <pc:picChg chg="add del">
          <ac:chgData name="Tanisha Thomas (2515604)" userId="S::2515604@student.uwtsd.ac.uk::54659f3b-6887-4136-bf2d-886de6b4359f" providerId="AD" clId="Web-{1E4B9BEC-5861-2D37-087B-4AD7F29F4053}" dt="2025-11-30T14:01:18.951" v="174"/>
          <ac:picMkLst>
            <pc:docMk/>
            <pc:sldMk cId="2640513303" sldId="262"/>
            <ac:picMk id="29" creationId="{1B0AF447-4D5D-7896-624F-325FCC4D996A}"/>
          </ac:picMkLst>
        </pc:picChg>
        <pc:picChg chg="add del">
          <ac:chgData name="Tanisha Thomas (2515604)" userId="S::2515604@student.uwtsd.ac.uk::54659f3b-6887-4136-bf2d-886de6b4359f" providerId="AD" clId="Web-{1E4B9BEC-5861-2D37-087B-4AD7F29F4053}" dt="2025-11-30T14:01:28.686" v="176"/>
          <ac:picMkLst>
            <pc:docMk/>
            <pc:sldMk cId="2640513303" sldId="262"/>
            <ac:picMk id="36" creationId="{A8414FC6-15C2-4453-080B-12A95E45190E}"/>
          </ac:picMkLst>
        </pc:picChg>
        <pc:cxnChg chg="add del">
          <ac:chgData name="Tanisha Thomas (2515604)" userId="S::2515604@student.uwtsd.ac.uk::54659f3b-6887-4136-bf2d-886de6b4359f" providerId="AD" clId="Web-{1E4B9BEC-5861-2D37-087B-4AD7F29F4053}" dt="2025-11-30T14:02:14.111" v="180"/>
          <ac:cxnSpMkLst>
            <pc:docMk/>
            <pc:sldMk cId="2640513303" sldId="262"/>
            <ac:cxnSpMk id="8" creationId="{D2E57F3D-33BE-4306-87E6-245763719516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13.153" v="170"/>
          <ac:cxnSpMkLst>
            <pc:docMk/>
            <pc:sldMk cId="2640513303" sldId="262"/>
            <ac:cxnSpMk id="9" creationId="{F64F9B95-9045-48D2-B9F3-2927E98F54AA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13.153" v="170"/>
          <ac:cxnSpMkLst>
            <pc:docMk/>
            <pc:sldMk cId="2640513303" sldId="262"/>
            <ac:cxnSpMk id="11" creationId="{085AA86F-6A4D-4BCB-A045-D992CDC2959B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4:02:14.158" v="181"/>
          <ac:cxnSpMkLst>
            <pc:docMk/>
            <pc:sldMk cId="2640513303" sldId="262"/>
            <ac:cxnSpMk id="14" creationId="{CDF57B02-07BB-407B-BB36-06D9C64A673E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4:02:14.158" v="181"/>
          <ac:cxnSpMkLst>
            <pc:docMk/>
            <pc:sldMk cId="2640513303" sldId="262"/>
            <ac:cxnSpMk id="16" creationId="{C6855964-C920-48EB-8804-74291211C8A9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13.153" v="170"/>
          <ac:cxnSpMkLst>
            <pc:docMk/>
            <pc:sldMk cId="2640513303" sldId="262"/>
            <ac:cxnSpMk id="17" creationId="{EE2E603F-4A95-4FE8-BB06-211DFD75DBEF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15.857" v="172"/>
          <ac:cxnSpMkLst>
            <pc:docMk/>
            <pc:sldMk cId="2640513303" sldId="262"/>
            <ac:cxnSpMk id="19" creationId="{F64F9B95-9045-48D2-B9F3-2927E98F54AA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15.857" v="172"/>
          <ac:cxnSpMkLst>
            <pc:docMk/>
            <pc:sldMk cId="2640513303" sldId="262"/>
            <ac:cxnSpMk id="20" creationId="{085AA86F-6A4D-4BCB-A045-D992CDC2959B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15.857" v="172"/>
          <ac:cxnSpMkLst>
            <pc:docMk/>
            <pc:sldMk cId="2640513303" sldId="262"/>
            <ac:cxnSpMk id="24" creationId="{EE2E603F-4A95-4FE8-BB06-211DFD75DBEF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18.951" v="174"/>
          <ac:cxnSpMkLst>
            <pc:docMk/>
            <pc:sldMk cId="2640513303" sldId="262"/>
            <ac:cxnSpMk id="26" creationId="{F64F9B95-9045-48D2-B9F3-2927E98F54AA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18.951" v="174"/>
          <ac:cxnSpMkLst>
            <pc:docMk/>
            <pc:sldMk cId="2640513303" sldId="262"/>
            <ac:cxnSpMk id="27" creationId="{085AA86F-6A4D-4BCB-A045-D992CDC2959B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18.951" v="174"/>
          <ac:cxnSpMkLst>
            <pc:docMk/>
            <pc:sldMk cId="2640513303" sldId="262"/>
            <ac:cxnSpMk id="31" creationId="{0B66F5E1-B07D-4718-F4B4-5FCE4B7E8F44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28.686" v="176"/>
          <ac:cxnSpMkLst>
            <pc:docMk/>
            <pc:sldMk cId="2640513303" sldId="262"/>
            <ac:cxnSpMk id="33" creationId="{F64F9B95-9045-48D2-B9F3-2927E98F54AA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28.686" v="176"/>
          <ac:cxnSpMkLst>
            <pc:docMk/>
            <pc:sldMk cId="2640513303" sldId="262"/>
            <ac:cxnSpMk id="34" creationId="{085AA86F-6A4D-4BCB-A045-D992CDC2959B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1:28.686" v="176"/>
          <ac:cxnSpMkLst>
            <pc:docMk/>
            <pc:sldMk cId="2640513303" sldId="262"/>
            <ac:cxnSpMk id="38" creationId="{EE2E603F-4A95-4FE8-BB06-211DFD75DBEF}"/>
          </ac:cxnSpMkLst>
        </pc:cxnChg>
      </pc:sldChg>
      <pc:sldChg chg="addSp delSp modSp new mod setBg">
        <pc:chgData name="Tanisha Thomas (2515604)" userId="S::2515604@student.uwtsd.ac.uk::54659f3b-6887-4136-bf2d-886de6b4359f" providerId="AD" clId="Web-{1E4B9BEC-5861-2D37-087B-4AD7F29F4053}" dt="2025-11-30T14:04:13.148" v="198"/>
        <pc:sldMkLst>
          <pc:docMk/>
          <pc:sldMk cId="1900702227" sldId="263"/>
        </pc:sldMkLst>
        <pc:spChg chg="mod">
          <ac:chgData name="Tanisha Thomas (2515604)" userId="S::2515604@student.uwtsd.ac.uk::54659f3b-6887-4136-bf2d-886de6b4359f" providerId="AD" clId="Web-{1E4B9BEC-5861-2D37-087B-4AD7F29F4053}" dt="2025-11-30T14:03:53.787" v="195"/>
          <ac:spMkLst>
            <pc:docMk/>
            <pc:sldMk cId="1900702227" sldId="263"/>
            <ac:spMk id="2" creationId="{47AC441A-2277-2551-F998-9DEBC55E52A0}"/>
          </ac:spMkLst>
        </pc:spChg>
        <pc:spChg chg="add del mod">
          <ac:chgData name="Tanisha Thomas (2515604)" userId="S::2515604@student.uwtsd.ac.uk::54659f3b-6887-4136-bf2d-886de6b4359f" providerId="AD" clId="Web-{1E4B9BEC-5861-2D37-087B-4AD7F29F4053}" dt="2025-11-30T14:03:28.411" v="193"/>
          <ac:spMkLst>
            <pc:docMk/>
            <pc:sldMk cId="1900702227" sldId="263"/>
            <ac:spMk id="3" creationId="{37EEB637-8548-7EA2-FC3F-B075A400590F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3:25.880" v="190"/>
          <ac:spMkLst>
            <pc:docMk/>
            <pc:sldMk cId="1900702227" sldId="263"/>
            <ac:spMk id="8" creationId="{EEF92585-7A99-6108-9663-8C59032742EC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3:23.020" v="188"/>
          <ac:spMkLst>
            <pc:docMk/>
            <pc:sldMk cId="1900702227" sldId="263"/>
            <ac:spMk id="9" creationId="{F68B2C62-7648-4430-90D5-AE0F252AF113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3:23.020" v="188"/>
          <ac:spMkLst>
            <pc:docMk/>
            <pc:sldMk cId="1900702227" sldId="263"/>
            <ac:spMk id="11" creationId="{19604516-F583-413C-8C0B-E7944F332B5A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3:25.880" v="190"/>
          <ac:spMkLst>
            <pc:docMk/>
            <pc:sldMk cId="1900702227" sldId="263"/>
            <ac:spMk id="15" creationId="{37EEB637-8548-7EA2-FC3F-B075A400590F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3:28.411" v="192"/>
          <ac:spMkLst>
            <pc:docMk/>
            <pc:sldMk cId="1900702227" sldId="263"/>
            <ac:spMk id="17" creationId="{EEF92585-7A99-6108-9663-8C59032742EC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3:28.411" v="192"/>
          <ac:spMkLst>
            <pc:docMk/>
            <pc:sldMk cId="1900702227" sldId="263"/>
            <ac:spMk id="18" creationId="{37EEB637-8548-7EA2-FC3F-B075A400590F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4:13.148" v="198"/>
          <ac:spMkLst>
            <pc:docMk/>
            <pc:sldMk cId="1900702227" sldId="263"/>
            <ac:spMk id="21" creationId="{5F710FDB-0919-493E-8539-8240C23F1EB2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4:13.148" v="198"/>
          <ac:spMkLst>
            <pc:docMk/>
            <pc:sldMk cId="1900702227" sldId="263"/>
            <ac:spMk id="23" creationId="{37EEB637-8548-7EA2-FC3F-B075A400590F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3:53.787" v="195"/>
          <ac:spMkLst>
            <pc:docMk/>
            <pc:sldMk cId="1900702227" sldId="263"/>
            <ac:spMk id="29" creationId="{F68B2C62-7648-4430-90D5-AE0F252AF113}"/>
          </ac:spMkLst>
        </pc:spChg>
        <pc:spChg chg="add del">
          <ac:chgData name="Tanisha Thomas (2515604)" userId="S::2515604@student.uwtsd.ac.uk::54659f3b-6887-4136-bf2d-886de6b4359f" providerId="AD" clId="Web-{1E4B9BEC-5861-2D37-087B-4AD7F29F4053}" dt="2025-11-30T14:04:13.101" v="197"/>
          <ac:spMkLst>
            <pc:docMk/>
            <pc:sldMk cId="1900702227" sldId="263"/>
            <ac:spMk id="35" creationId="{5F710FDB-0919-493E-8539-8240C23F1EB2}"/>
          </ac:spMkLst>
        </pc:spChg>
        <pc:spChg chg="add">
          <ac:chgData name="Tanisha Thomas (2515604)" userId="S::2515604@student.uwtsd.ac.uk::54659f3b-6887-4136-bf2d-886de6b4359f" providerId="AD" clId="Web-{1E4B9BEC-5861-2D37-087B-4AD7F29F4053}" dt="2025-11-30T14:04:13.148" v="198"/>
          <ac:spMkLst>
            <pc:docMk/>
            <pc:sldMk cId="1900702227" sldId="263"/>
            <ac:spMk id="40" creationId="{5F710FDB-0919-493E-8539-8240C23F1EB2}"/>
          </ac:spMkLst>
        </pc:spChg>
        <pc:graphicFrameChg chg="add del">
          <ac:chgData name="Tanisha Thomas (2515604)" userId="S::2515604@student.uwtsd.ac.uk::54659f3b-6887-4136-bf2d-886de6b4359f" providerId="AD" clId="Web-{1E4B9BEC-5861-2D37-087B-4AD7F29F4053}" dt="2025-11-30T14:03:23.020" v="188"/>
          <ac:graphicFrameMkLst>
            <pc:docMk/>
            <pc:sldMk cId="1900702227" sldId="263"/>
            <ac:graphicFrameMk id="5" creationId="{9AC63F6B-5A36-BFE3-0925-A8C4C517926D}"/>
          </ac:graphicFrameMkLst>
        </pc:graphicFrameChg>
        <pc:graphicFrameChg chg="add del">
          <ac:chgData name="Tanisha Thomas (2515604)" userId="S::2515604@student.uwtsd.ac.uk::54659f3b-6887-4136-bf2d-886de6b4359f" providerId="AD" clId="Web-{1E4B9BEC-5861-2D37-087B-4AD7F29F4053}" dt="2025-11-30T14:03:53.787" v="195"/>
          <ac:graphicFrameMkLst>
            <pc:docMk/>
            <pc:sldMk cId="1900702227" sldId="263"/>
            <ac:graphicFrameMk id="25" creationId="{B5722B31-44ED-9707-3C9C-38F92CB41D09}"/>
          </ac:graphicFrameMkLst>
        </pc:graphicFrameChg>
        <pc:graphicFrameChg chg="add del">
          <ac:chgData name="Tanisha Thomas (2515604)" userId="S::2515604@student.uwtsd.ac.uk::54659f3b-6887-4136-bf2d-886de6b4359f" providerId="AD" clId="Web-{1E4B9BEC-5861-2D37-087B-4AD7F29F4053}" dt="2025-11-30T14:04:13.101" v="197"/>
          <ac:graphicFrameMkLst>
            <pc:docMk/>
            <pc:sldMk cId="1900702227" sldId="263"/>
            <ac:graphicFrameMk id="38" creationId="{86B87196-742E-2E1C-2CFF-37DFD17D0104}"/>
          </ac:graphicFrameMkLst>
        </pc:graphicFrameChg>
        <pc:graphicFrameChg chg="add">
          <ac:chgData name="Tanisha Thomas (2515604)" userId="S::2515604@student.uwtsd.ac.uk::54659f3b-6887-4136-bf2d-886de6b4359f" providerId="AD" clId="Web-{1E4B9BEC-5861-2D37-087B-4AD7F29F4053}" dt="2025-11-30T14:04:13.148" v="198"/>
          <ac:graphicFrameMkLst>
            <pc:docMk/>
            <pc:sldMk cId="1900702227" sldId="263"/>
            <ac:graphicFrameMk id="43" creationId="{74F2BE3A-9E48-0FCB-9E22-36B70B51E2CB}"/>
          </ac:graphicFrameMkLst>
        </pc:graphicFrameChg>
        <pc:cxnChg chg="add del">
          <ac:chgData name="Tanisha Thomas (2515604)" userId="S::2515604@student.uwtsd.ac.uk::54659f3b-6887-4136-bf2d-886de6b4359f" providerId="AD" clId="Web-{1E4B9BEC-5861-2D37-087B-4AD7F29F4053}" dt="2025-11-30T14:03:25.880" v="190"/>
          <ac:cxnSpMkLst>
            <pc:docMk/>
            <pc:sldMk cId="1900702227" sldId="263"/>
            <ac:cxnSpMk id="10" creationId="{F6DB4BEA-22D1-9BE0-1F06-BAFE567B5E66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4:13.148" v="198"/>
          <ac:cxnSpMkLst>
            <pc:docMk/>
            <pc:sldMk cId="1900702227" sldId="263"/>
            <ac:cxnSpMk id="12" creationId="{872AE332-6ACA-45BE-875F-91A291D4A40D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3:23.020" v="188"/>
          <ac:cxnSpMkLst>
            <pc:docMk/>
            <pc:sldMk cId="1900702227" sldId="263"/>
            <ac:cxnSpMk id="13" creationId="{4BFD5B9F-5FB6-467D-83D5-DF82F1907354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3:28.411" v="192"/>
          <ac:cxnSpMkLst>
            <pc:docMk/>
            <pc:sldMk cId="1900702227" sldId="263"/>
            <ac:cxnSpMk id="19" creationId="{78F0A063-5253-8DF5-3B7B-12FE096705F1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4:13.148" v="198"/>
          <ac:cxnSpMkLst>
            <pc:docMk/>
            <pc:sldMk cId="1900702227" sldId="263"/>
            <ac:cxnSpMk id="22" creationId="{22F20000-FD86-48F6-9363-FEC90C932DCD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3:53.787" v="195"/>
          <ac:cxnSpMkLst>
            <pc:docMk/>
            <pc:sldMk cId="1900702227" sldId="263"/>
            <ac:cxnSpMk id="31" creationId="{AAD0195E-7F27-4D06-9427-0C121D721A14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3:53.787" v="195"/>
          <ac:cxnSpMkLst>
            <pc:docMk/>
            <pc:sldMk cId="1900702227" sldId="263"/>
            <ac:cxnSpMk id="33" creationId="{9D74C2FC-3228-4FC1-B97B-87AD35508D91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4:13.101" v="197"/>
          <ac:cxnSpMkLst>
            <pc:docMk/>
            <pc:sldMk cId="1900702227" sldId="263"/>
            <ac:cxnSpMk id="36" creationId="{22F20000-FD86-48F6-9363-FEC90C932DCD}"/>
          </ac:cxnSpMkLst>
        </pc:cxnChg>
        <pc:cxnChg chg="add del">
          <ac:chgData name="Tanisha Thomas (2515604)" userId="S::2515604@student.uwtsd.ac.uk::54659f3b-6887-4136-bf2d-886de6b4359f" providerId="AD" clId="Web-{1E4B9BEC-5861-2D37-087B-4AD7F29F4053}" dt="2025-11-30T14:04:13.101" v="197"/>
          <ac:cxnSpMkLst>
            <pc:docMk/>
            <pc:sldMk cId="1900702227" sldId="263"/>
            <ac:cxnSpMk id="37" creationId="{872AE332-6ACA-45BE-875F-91A291D4A40D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4:04:13.148" v="198"/>
          <ac:cxnSpMkLst>
            <pc:docMk/>
            <pc:sldMk cId="1900702227" sldId="263"/>
            <ac:cxnSpMk id="41" creationId="{22F20000-FD86-48F6-9363-FEC90C932DCD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4:04:13.148" v="198"/>
          <ac:cxnSpMkLst>
            <pc:docMk/>
            <pc:sldMk cId="1900702227" sldId="263"/>
            <ac:cxnSpMk id="42" creationId="{872AE332-6ACA-45BE-875F-91A291D4A40D}"/>
          </ac:cxnSpMkLst>
        </pc:cxnChg>
      </pc:sldChg>
      <pc:sldChg chg="addSp modSp new mod setBg">
        <pc:chgData name="Tanisha Thomas (2515604)" userId="S::2515604@student.uwtsd.ac.uk::54659f3b-6887-4136-bf2d-886de6b4359f" providerId="AD" clId="Web-{1E4B9BEC-5861-2D37-087B-4AD7F29F4053}" dt="2025-11-30T14:06:06.652" v="211" actId="20577"/>
        <pc:sldMkLst>
          <pc:docMk/>
          <pc:sldMk cId="2609782765" sldId="264"/>
        </pc:sldMkLst>
        <pc:spChg chg="mod">
          <ac:chgData name="Tanisha Thomas (2515604)" userId="S::2515604@student.uwtsd.ac.uk::54659f3b-6887-4136-bf2d-886de6b4359f" providerId="AD" clId="Web-{1E4B9BEC-5861-2D37-087B-4AD7F29F4053}" dt="2025-11-30T14:05:52.417" v="205"/>
          <ac:spMkLst>
            <pc:docMk/>
            <pc:sldMk cId="2609782765" sldId="264"/>
            <ac:spMk id="2" creationId="{879CEFDD-8BB5-7995-0D70-0A51FF667345}"/>
          </ac:spMkLst>
        </pc:spChg>
        <pc:spChg chg="mod">
          <ac:chgData name="Tanisha Thomas (2515604)" userId="S::2515604@student.uwtsd.ac.uk::54659f3b-6887-4136-bf2d-886de6b4359f" providerId="AD" clId="Web-{1E4B9BEC-5861-2D37-087B-4AD7F29F4053}" dt="2025-11-30T14:06:06.652" v="211" actId="20577"/>
          <ac:spMkLst>
            <pc:docMk/>
            <pc:sldMk cId="2609782765" sldId="264"/>
            <ac:spMk id="3" creationId="{482E0451-D5BC-A817-8A6D-C43880AA2BF6}"/>
          </ac:spMkLst>
        </pc:spChg>
        <pc:spChg chg="add">
          <ac:chgData name="Tanisha Thomas (2515604)" userId="S::2515604@student.uwtsd.ac.uk::54659f3b-6887-4136-bf2d-886de6b4359f" providerId="AD" clId="Web-{1E4B9BEC-5861-2D37-087B-4AD7F29F4053}" dt="2025-11-30T14:05:52.417" v="205"/>
          <ac:spMkLst>
            <pc:docMk/>
            <pc:sldMk cId="2609782765" sldId="264"/>
            <ac:spMk id="10" creationId="{E49D7415-2F11-44C2-B6AA-13A25B6814B9}"/>
          </ac:spMkLst>
        </pc:spChg>
        <pc:picChg chg="add">
          <ac:chgData name="Tanisha Thomas (2515604)" userId="S::2515604@student.uwtsd.ac.uk::54659f3b-6887-4136-bf2d-886de6b4359f" providerId="AD" clId="Web-{1E4B9BEC-5861-2D37-087B-4AD7F29F4053}" dt="2025-11-30T14:05:52.417" v="205"/>
          <ac:picMkLst>
            <pc:docMk/>
            <pc:sldMk cId="2609782765" sldId="264"/>
            <ac:picMk id="7" creationId="{EC225FC6-046D-1AB4-9249-F74CFE311F9E}"/>
          </ac:picMkLst>
        </pc:picChg>
        <pc:cxnChg chg="add">
          <ac:chgData name="Tanisha Thomas (2515604)" userId="S::2515604@student.uwtsd.ac.uk::54659f3b-6887-4136-bf2d-886de6b4359f" providerId="AD" clId="Web-{1E4B9BEC-5861-2D37-087B-4AD7F29F4053}" dt="2025-11-30T14:05:52.417" v="205"/>
          <ac:cxnSpMkLst>
            <pc:docMk/>
            <pc:sldMk cId="2609782765" sldId="264"/>
            <ac:cxnSpMk id="12" creationId="{D2E57F3D-33BE-4306-87E6-245763719516}"/>
          </ac:cxnSpMkLst>
        </pc:cxnChg>
        <pc:cxnChg chg="add">
          <ac:chgData name="Tanisha Thomas (2515604)" userId="S::2515604@student.uwtsd.ac.uk::54659f3b-6887-4136-bf2d-886de6b4359f" providerId="AD" clId="Web-{1E4B9BEC-5861-2D37-087B-4AD7F29F4053}" dt="2025-11-30T14:05:52.417" v="205"/>
          <ac:cxnSpMkLst>
            <pc:docMk/>
            <pc:sldMk cId="2609782765" sldId="264"/>
            <ac:cxnSpMk id="14" creationId="{8E0104E4-99BC-494F-8342-F250828E574F}"/>
          </ac:cxnSpMkLst>
        </pc:cxnChg>
      </pc:sldChg>
      <pc:sldChg chg="addSp delSp modSp new mod setBg">
        <pc:chgData name="Tanisha Thomas (2515604)" userId="S::2515604@student.uwtsd.ac.uk::54659f3b-6887-4136-bf2d-886de6b4359f" providerId="AD" clId="Web-{1E4B9BEC-5861-2D37-087B-4AD7F29F4053}" dt="2025-11-30T14:07:16.794" v="217"/>
        <pc:sldMkLst>
          <pc:docMk/>
          <pc:sldMk cId="2197569333" sldId="265"/>
        </pc:sldMkLst>
        <pc:spChg chg="mod">
          <ac:chgData name="Tanisha Thomas (2515604)" userId="S::2515604@student.uwtsd.ac.uk::54659f3b-6887-4136-bf2d-886de6b4359f" providerId="AD" clId="Web-{1E4B9BEC-5861-2D37-087B-4AD7F29F4053}" dt="2025-11-30T14:07:16.794" v="217"/>
          <ac:spMkLst>
            <pc:docMk/>
            <pc:sldMk cId="2197569333" sldId="265"/>
            <ac:spMk id="2" creationId="{72D04EF9-4A34-FD35-DFD0-D67CEBB68212}"/>
          </ac:spMkLst>
        </pc:spChg>
        <pc:spChg chg="del mod">
          <ac:chgData name="Tanisha Thomas (2515604)" userId="S::2515604@student.uwtsd.ac.uk::54659f3b-6887-4136-bf2d-886de6b4359f" providerId="AD" clId="Web-{1E4B9BEC-5861-2D37-087B-4AD7F29F4053}" dt="2025-11-30T14:07:16.794" v="217"/>
          <ac:spMkLst>
            <pc:docMk/>
            <pc:sldMk cId="2197569333" sldId="265"/>
            <ac:spMk id="3" creationId="{7399A5E9-E8A0-7B86-07E8-22AB73F91925}"/>
          </ac:spMkLst>
        </pc:spChg>
        <pc:spChg chg="add">
          <ac:chgData name="Tanisha Thomas (2515604)" userId="S::2515604@student.uwtsd.ac.uk::54659f3b-6887-4136-bf2d-886de6b4359f" providerId="AD" clId="Web-{1E4B9BEC-5861-2D37-087B-4AD7F29F4053}" dt="2025-11-30T14:07:16.794" v="217"/>
          <ac:spMkLst>
            <pc:docMk/>
            <pc:sldMk cId="2197569333" sldId="265"/>
            <ac:spMk id="9" creationId="{F68B2C62-7648-4430-90D5-AE0F252AF113}"/>
          </ac:spMkLst>
        </pc:spChg>
        <pc:graphicFrameChg chg="add">
          <ac:chgData name="Tanisha Thomas (2515604)" userId="S::2515604@student.uwtsd.ac.uk::54659f3b-6887-4136-bf2d-886de6b4359f" providerId="AD" clId="Web-{1E4B9BEC-5861-2D37-087B-4AD7F29F4053}" dt="2025-11-30T14:07:16.794" v="217"/>
          <ac:graphicFrameMkLst>
            <pc:docMk/>
            <pc:sldMk cId="2197569333" sldId="265"/>
            <ac:graphicFrameMk id="5" creationId="{D61E26BC-0257-2E97-DA0C-A07CD696EB4B}"/>
          </ac:graphicFrameMkLst>
        </pc:graphicFrameChg>
        <pc:cxnChg chg="add">
          <ac:chgData name="Tanisha Thomas (2515604)" userId="S::2515604@student.uwtsd.ac.uk::54659f3b-6887-4136-bf2d-886de6b4359f" providerId="AD" clId="Web-{1E4B9BEC-5861-2D37-087B-4AD7F29F4053}" dt="2025-11-30T14:07:16.794" v="217"/>
          <ac:cxnSpMkLst>
            <pc:docMk/>
            <pc:sldMk cId="2197569333" sldId="265"/>
            <ac:cxnSpMk id="11" creationId="{9BB96FAB-CCBF-4D1E-9D0D-B038ACC29BD0}"/>
          </ac:cxnSpMkLst>
        </pc:cxnChg>
      </pc:sldChg>
      <pc:sldMasterChg chg="del delSldLayout">
        <pc:chgData name="Tanisha Thomas (2515604)" userId="S::2515604@student.uwtsd.ac.uk::54659f3b-6887-4136-bf2d-886de6b4359f" providerId="AD" clId="Web-{1E4B9BEC-5861-2D37-087B-4AD7F29F4053}" dt="2025-11-30T13:22:54.783" v="21"/>
        <pc:sldMasterMkLst>
          <pc:docMk/>
          <pc:sldMasterMk cId="2460954070" sldId="2147483660"/>
        </pc:sldMasterMkLst>
        <pc:sldLayoutChg chg="del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Tanisha Thomas (2515604)" userId="S::2515604@student.uwtsd.ac.uk::54659f3b-6887-4136-bf2d-886de6b4359f" providerId="AD" clId="Web-{1E4B9BEC-5861-2D37-087B-4AD7F29F4053}" dt="2025-11-30T13:22:54.783" v="21"/>
        <pc:sldMasterMkLst>
          <pc:docMk/>
          <pc:sldMasterMk cId="1711173837" sldId="2147483672"/>
        </pc:sldMasterMkLst>
        <pc:sldLayoutChg chg="add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1711173837" sldId="2147483672"/>
            <pc:sldLayoutMk cId="452505092" sldId="2147483673"/>
          </pc:sldLayoutMkLst>
        </pc:sldLayoutChg>
        <pc:sldLayoutChg chg="add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1711173837" sldId="2147483672"/>
            <pc:sldLayoutMk cId="3488339955" sldId="2147483674"/>
          </pc:sldLayoutMkLst>
        </pc:sldLayoutChg>
        <pc:sldLayoutChg chg="add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1711173837" sldId="2147483672"/>
            <pc:sldLayoutMk cId="1067874907" sldId="2147483675"/>
          </pc:sldLayoutMkLst>
        </pc:sldLayoutChg>
        <pc:sldLayoutChg chg="add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1711173837" sldId="2147483672"/>
            <pc:sldLayoutMk cId="1354841520" sldId="2147483676"/>
          </pc:sldLayoutMkLst>
        </pc:sldLayoutChg>
        <pc:sldLayoutChg chg="add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1711173837" sldId="2147483672"/>
            <pc:sldLayoutMk cId="3531556248" sldId="2147483677"/>
          </pc:sldLayoutMkLst>
        </pc:sldLayoutChg>
        <pc:sldLayoutChg chg="add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1711173837" sldId="2147483672"/>
            <pc:sldLayoutMk cId="2113129031" sldId="2147483678"/>
          </pc:sldLayoutMkLst>
        </pc:sldLayoutChg>
        <pc:sldLayoutChg chg="add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1711173837" sldId="2147483672"/>
            <pc:sldLayoutMk cId="293892153" sldId="2147483679"/>
          </pc:sldLayoutMkLst>
        </pc:sldLayoutChg>
        <pc:sldLayoutChg chg="add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1711173837" sldId="2147483672"/>
            <pc:sldLayoutMk cId="132597093" sldId="2147483680"/>
          </pc:sldLayoutMkLst>
        </pc:sldLayoutChg>
        <pc:sldLayoutChg chg="add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1711173837" sldId="2147483672"/>
            <pc:sldLayoutMk cId="405856460" sldId="2147483681"/>
          </pc:sldLayoutMkLst>
        </pc:sldLayoutChg>
        <pc:sldLayoutChg chg="add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1711173837" sldId="2147483672"/>
            <pc:sldLayoutMk cId="1204038854" sldId="2147483682"/>
          </pc:sldLayoutMkLst>
        </pc:sldLayoutChg>
        <pc:sldLayoutChg chg="add">
          <pc:chgData name="Tanisha Thomas (2515604)" userId="S::2515604@student.uwtsd.ac.uk::54659f3b-6887-4136-bf2d-886de6b4359f" providerId="AD" clId="Web-{1E4B9BEC-5861-2D37-087B-4AD7F29F4053}" dt="2025-11-30T13:22:54.783" v="21"/>
          <pc:sldLayoutMkLst>
            <pc:docMk/>
            <pc:sldMasterMk cId="1711173837" sldId="2147483672"/>
            <pc:sldLayoutMk cId="3336369218" sldId="2147483683"/>
          </pc:sldLayoutMkLst>
        </pc:sldLayoutChg>
      </pc:sldMasterChg>
    </pc:docChg>
  </pc:docChgLst>
  <pc:docChgLst>
    <pc:chgData name="Tanisha Thomas (2515604)" userId="S::2515604@student.uwtsd.ac.uk::54659f3b-6887-4136-bf2d-886de6b4359f" providerId="AD" clId="Web-{3FE835F3-81DB-9CD3-D269-001292B827B2}"/>
    <pc:docChg chg="modSld">
      <pc:chgData name="Tanisha Thomas (2515604)" userId="S::2515604@student.uwtsd.ac.uk::54659f3b-6887-4136-bf2d-886de6b4359f" providerId="AD" clId="Web-{3FE835F3-81DB-9CD3-D269-001292B827B2}" dt="2025-11-30T20:01:24.714" v="14"/>
      <pc:docMkLst>
        <pc:docMk/>
      </pc:docMkLst>
      <pc:sldChg chg="modSp addAnim delAnim modAnim">
        <pc:chgData name="Tanisha Thomas (2515604)" userId="S::2515604@student.uwtsd.ac.uk::54659f3b-6887-4136-bf2d-886de6b4359f" providerId="AD" clId="Web-{3FE835F3-81DB-9CD3-D269-001292B827B2}" dt="2025-11-30T19:59:47.946" v="7" actId="1076"/>
        <pc:sldMkLst>
          <pc:docMk/>
          <pc:sldMk cId="3927764053" sldId="257"/>
        </pc:sldMkLst>
        <pc:graphicFrameChg chg="mod">
          <ac:chgData name="Tanisha Thomas (2515604)" userId="S::2515604@student.uwtsd.ac.uk::54659f3b-6887-4136-bf2d-886de6b4359f" providerId="AD" clId="Web-{3FE835F3-81DB-9CD3-D269-001292B827B2}" dt="2025-11-30T19:59:47.946" v="7" actId="1076"/>
          <ac:graphicFrameMkLst>
            <pc:docMk/>
            <pc:sldMk cId="3927764053" sldId="257"/>
            <ac:graphicFrameMk id="53" creationId="{917F38E8-43F8-0419-817A-9A694E724B0C}"/>
          </ac:graphicFrameMkLst>
        </pc:graphicFrameChg>
      </pc:sldChg>
      <pc:sldChg chg="modSp">
        <pc:chgData name="Tanisha Thomas (2515604)" userId="S::2515604@student.uwtsd.ac.uk::54659f3b-6887-4136-bf2d-886de6b4359f" providerId="AD" clId="Web-{3FE835F3-81DB-9CD3-D269-001292B827B2}" dt="2025-11-30T19:59:36.274" v="6" actId="20577"/>
        <pc:sldMkLst>
          <pc:docMk/>
          <pc:sldMk cId="1043022985" sldId="258"/>
        </pc:sldMkLst>
        <pc:spChg chg="mod">
          <ac:chgData name="Tanisha Thomas (2515604)" userId="S::2515604@student.uwtsd.ac.uk::54659f3b-6887-4136-bf2d-886de6b4359f" providerId="AD" clId="Web-{3FE835F3-81DB-9CD3-D269-001292B827B2}" dt="2025-11-30T19:59:36.274" v="6" actId="20577"/>
          <ac:spMkLst>
            <pc:docMk/>
            <pc:sldMk cId="1043022985" sldId="258"/>
            <ac:spMk id="3" creationId="{7A6B6CFB-F765-F59B-8D2D-AF0185E2CC96}"/>
          </ac:spMkLst>
        </pc:spChg>
      </pc:sldChg>
      <pc:sldChg chg="modSp addAnim">
        <pc:chgData name="Tanisha Thomas (2515604)" userId="S::2515604@student.uwtsd.ac.uk::54659f3b-6887-4136-bf2d-886de6b4359f" providerId="AD" clId="Web-{3FE835F3-81DB-9CD3-D269-001292B827B2}" dt="2025-11-30T20:00:11.509" v="8"/>
        <pc:sldMkLst>
          <pc:docMk/>
          <pc:sldMk cId="3305386101" sldId="259"/>
        </pc:sldMkLst>
        <pc:picChg chg="mod">
          <ac:chgData name="Tanisha Thomas (2515604)" userId="S::2515604@student.uwtsd.ac.uk::54659f3b-6887-4136-bf2d-886de6b4359f" providerId="AD" clId="Web-{3FE835F3-81DB-9CD3-D269-001292B827B2}" dt="2025-11-30T14:49:50.642" v="1"/>
          <ac:picMkLst>
            <pc:docMk/>
            <pc:sldMk cId="3305386101" sldId="259"/>
            <ac:picMk id="7" creationId="{4E1084B6-0520-D418-30D9-578B9FFE360B}"/>
          </ac:picMkLst>
        </pc:picChg>
      </pc:sldChg>
      <pc:sldChg chg="addAnim">
        <pc:chgData name="Tanisha Thomas (2515604)" userId="S::2515604@student.uwtsd.ac.uk::54659f3b-6887-4136-bf2d-886de6b4359f" providerId="AD" clId="Web-{3FE835F3-81DB-9CD3-D269-001292B827B2}" dt="2025-11-30T20:00:35.604" v="9"/>
        <pc:sldMkLst>
          <pc:docMk/>
          <pc:sldMk cId="3060262954" sldId="260"/>
        </pc:sldMkLst>
      </pc:sldChg>
      <pc:sldChg chg="addAnim">
        <pc:chgData name="Tanisha Thomas (2515604)" userId="S::2515604@student.uwtsd.ac.uk::54659f3b-6887-4136-bf2d-886de6b4359f" providerId="AD" clId="Web-{3FE835F3-81DB-9CD3-D269-001292B827B2}" dt="2025-11-30T20:00:48.198" v="10"/>
        <pc:sldMkLst>
          <pc:docMk/>
          <pc:sldMk cId="184962084" sldId="261"/>
        </pc:sldMkLst>
      </pc:sldChg>
      <pc:sldChg chg="addSp delSp modSp addAnim">
        <pc:chgData name="Tanisha Thomas (2515604)" userId="S::2515604@student.uwtsd.ac.uk::54659f3b-6887-4136-bf2d-886de6b4359f" providerId="AD" clId="Web-{3FE835F3-81DB-9CD3-D269-001292B827B2}" dt="2025-11-30T20:01:06.495" v="12"/>
        <pc:sldMkLst>
          <pc:docMk/>
          <pc:sldMk cId="2640513303" sldId="262"/>
        </pc:sldMkLst>
        <pc:spChg chg="mod">
          <ac:chgData name="Tanisha Thomas (2515604)" userId="S::2515604@student.uwtsd.ac.uk::54659f3b-6887-4136-bf2d-886de6b4359f" providerId="AD" clId="Web-{3FE835F3-81DB-9CD3-D269-001292B827B2}" dt="2025-11-30T14:51:06.491" v="2"/>
          <ac:spMkLst>
            <pc:docMk/>
            <pc:sldMk cId="2640513303" sldId="262"/>
            <ac:spMk id="2" creationId="{09C1003A-3B32-5E8C-66F5-7D73D91C7B95}"/>
          </ac:spMkLst>
        </pc:spChg>
        <pc:spChg chg="mod">
          <ac:chgData name="Tanisha Thomas (2515604)" userId="S::2515604@student.uwtsd.ac.uk::54659f3b-6887-4136-bf2d-886de6b4359f" providerId="AD" clId="Web-{3FE835F3-81DB-9CD3-D269-001292B827B2}" dt="2025-11-30T14:51:06.491" v="2"/>
          <ac:spMkLst>
            <pc:docMk/>
            <pc:sldMk cId="2640513303" sldId="262"/>
            <ac:spMk id="3" creationId="{FB097407-B922-8292-0B49-B7F6437BC0E2}"/>
          </ac:spMkLst>
        </pc:spChg>
        <pc:spChg chg="del">
          <ac:chgData name="Tanisha Thomas (2515604)" userId="S::2515604@student.uwtsd.ac.uk::54659f3b-6887-4136-bf2d-886de6b4359f" providerId="AD" clId="Web-{3FE835F3-81DB-9CD3-D269-001292B827B2}" dt="2025-11-30T14:51:06.491" v="2"/>
          <ac:spMkLst>
            <pc:docMk/>
            <pc:sldMk cId="2640513303" sldId="262"/>
            <ac:spMk id="10" creationId="{660EB578-C970-4186-B93C-45851BBC6E34}"/>
          </ac:spMkLst>
        </pc:spChg>
        <pc:spChg chg="add">
          <ac:chgData name="Tanisha Thomas (2515604)" userId="S::2515604@student.uwtsd.ac.uk::54659f3b-6887-4136-bf2d-886de6b4359f" providerId="AD" clId="Web-{3FE835F3-81DB-9CD3-D269-001292B827B2}" dt="2025-11-30T14:51:06.491" v="2"/>
          <ac:spMkLst>
            <pc:docMk/>
            <pc:sldMk cId="2640513303" sldId="262"/>
            <ac:spMk id="18" creationId="{E49D7415-2F11-44C2-B6AA-13A25B6814B9}"/>
          </ac:spMkLst>
        </pc:spChg>
        <pc:picChg chg="mod ord">
          <ac:chgData name="Tanisha Thomas (2515604)" userId="S::2515604@student.uwtsd.ac.uk::54659f3b-6887-4136-bf2d-886de6b4359f" providerId="AD" clId="Web-{3FE835F3-81DB-9CD3-D269-001292B827B2}" dt="2025-11-30T14:51:06.491" v="2"/>
          <ac:picMkLst>
            <pc:docMk/>
            <pc:sldMk cId="2640513303" sldId="262"/>
            <ac:picMk id="12" creationId="{BBB41FC3-4F55-3D8E-0E9D-29606381BE9F}"/>
          </ac:picMkLst>
        </pc:picChg>
        <pc:cxnChg chg="del">
          <ac:chgData name="Tanisha Thomas (2515604)" userId="S::2515604@student.uwtsd.ac.uk::54659f3b-6887-4136-bf2d-886de6b4359f" providerId="AD" clId="Web-{3FE835F3-81DB-9CD3-D269-001292B827B2}" dt="2025-11-30T14:51:06.491" v="2"/>
          <ac:cxnSpMkLst>
            <pc:docMk/>
            <pc:sldMk cId="2640513303" sldId="262"/>
            <ac:cxnSpMk id="14" creationId="{CDF57B02-07BB-407B-BB36-06D9C64A673E}"/>
          </ac:cxnSpMkLst>
        </pc:cxnChg>
        <pc:cxnChg chg="del">
          <ac:chgData name="Tanisha Thomas (2515604)" userId="S::2515604@student.uwtsd.ac.uk::54659f3b-6887-4136-bf2d-886de6b4359f" providerId="AD" clId="Web-{3FE835F3-81DB-9CD3-D269-001292B827B2}" dt="2025-11-30T14:51:06.491" v="2"/>
          <ac:cxnSpMkLst>
            <pc:docMk/>
            <pc:sldMk cId="2640513303" sldId="262"/>
            <ac:cxnSpMk id="16" creationId="{C6855964-C920-48EB-8804-74291211C8A9}"/>
          </ac:cxnSpMkLst>
        </pc:cxnChg>
        <pc:cxnChg chg="add">
          <ac:chgData name="Tanisha Thomas (2515604)" userId="S::2515604@student.uwtsd.ac.uk::54659f3b-6887-4136-bf2d-886de6b4359f" providerId="AD" clId="Web-{3FE835F3-81DB-9CD3-D269-001292B827B2}" dt="2025-11-30T14:51:06.491" v="2"/>
          <ac:cxnSpMkLst>
            <pc:docMk/>
            <pc:sldMk cId="2640513303" sldId="262"/>
            <ac:cxnSpMk id="25" creationId="{8E0104E4-99BC-494F-8342-F250828E574F}"/>
          </ac:cxnSpMkLst>
        </pc:cxnChg>
        <pc:cxnChg chg="add">
          <ac:chgData name="Tanisha Thomas (2515604)" userId="S::2515604@student.uwtsd.ac.uk::54659f3b-6887-4136-bf2d-886de6b4359f" providerId="AD" clId="Web-{3FE835F3-81DB-9CD3-D269-001292B827B2}" dt="2025-11-30T14:51:06.491" v="2"/>
          <ac:cxnSpMkLst>
            <pc:docMk/>
            <pc:sldMk cId="2640513303" sldId="262"/>
            <ac:cxnSpMk id="32" creationId="{D2E57F3D-33BE-4306-87E6-245763719516}"/>
          </ac:cxnSpMkLst>
        </pc:cxnChg>
      </pc:sldChg>
      <pc:sldChg chg="addAnim">
        <pc:chgData name="Tanisha Thomas (2515604)" userId="S::2515604@student.uwtsd.ac.uk::54659f3b-6887-4136-bf2d-886de6b4359f" providerId="AD" clId="Web-{3FE835F3-81DB-9CD3-D269-001292B827B2}" dt="2025-11-30T20:01:17.089" v="13"/>
        <pc:sldMkLst>
          <pc:docMk/>
          <pc:sldMk cId="1900702227" sldId="263"/>
        </pc:sldMkLst>
      </pc:sldChg>
      <pc:sldChg chg="addAnim">
        <pc:chgData name="Tanisha Thomas (2515604)" userId="S::2515604@student.uwtsd.ac.uk::54659f3b-6887-4136-bf2d-886de6b4359f" providerId="AD" clId="Web-{3FE835F3-81DB-9CD3-D269-001292B827B2}" dt="2025-11-30T20:01:24.714" v="14"/>
        <pc:sldMkLst>
          <pc:docMk/>
          <pc:sldMk cId="2609782765" sldId="264"/>
        </pc:sldMkLst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D063BA-3A82-4273-9C31-AD8754616669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ED23B71-7771-4EBE-BB27-3CB3A9E72CC7}">
      <dgm:prSet custT="0"/>
      <dgm:spPr/>
      <dgm:t>
        <a:bodyPr/>
        <a:lstStyle/>
        <a:p>
          <a:r>
            <a:rPr lang="en-GB">
              <a:latin typeface="Calibri"/>
              <a:ea typeface="Calibri"/>
              <a:cs typeface="Calibri"/>
            </a:rPr>
            <a:t>This module focused on improving digital skills needed for learning, work and everyday life.</a:t>
          </a:r>
          <a:endParaRPr lang="en-US">
            <a:latin typeface="Calibri"/>
            <a:ea typeface="Calibri"/>
            <a:cs typeface="Calibri"/>
          </a:endParaRPr>
        </a:p>
      </dgm:t>
    </dgm:pt>
    <dgm:pt modelId="{DC348633-2DB5-41E1-B4D1-2186ADF352A1}" type="parTrans" cxnId="{3E114FF1-E413-45C0-8BE6-6D8A15B1BE71}">
      <dgm:prSet/>
      <dgm:spPr/>
      <dgm:t>
        <a:bodyPr/>
        <a:lstStyle/>
        <a:p>
          <a:endParaRPr lang="en-US"/>
        </a:p>
      </dgm:t>
    </dgm:pt>
    <dgm:pt modelId="{B1142EA3-443A-4021-9EA0-FD95F7CC6366}" type="sibTrans" cxnId="{3E114FF1-E413-45C0-8BE6-6D8A15B1BE71}">
      <dgm:prSet/>
      <dgm:spPr/>
      <dgm:t>
        <a:bodyPr/>
        <a:lstStyle/>
        <a:p>
          <a:endParaRPr lang="en-US"/>
        </a:p>
      </dgm:t>
    </dgm:pt>
    <dgm:pt modelId="{38BBAC4B-4966-440E-ABBE-2D8B9A68D43C}">
      <dgm:prSet/>
      <dgm:spPr/>
      <dgm:t>
        <a:bodyPr/>
        <a:lstStyle/>
        <a:p>
          <a:r>
            <a:rPr lang="en-GB">
              <a:latin typeface="Calibri"/>
              <a:ea typeface="Calibri"/>
              <a:cs typeface="Calibri"/>
            </a:rPr>
            <a:t>I completed the Jisc Digital Capability assessment, earned Office365 LinkedIn Learning certificates and explored the importance of Excel.</a:t>
          </a:r>
          <a:endParaRPr lang="en-US">
            <a:latin typeface="Calibri"/>
            <a:ea typeface="Calibri"/>
            <a:cs typeface="Calibri"/>
          </a:endParaRPr>
        </a:p>
      </dgm:t>
    </dgm:pt>
    <dgm:pt modelId="{9AF4C394-AF3A-4E69-8CC4-D77E761B0AD6}" type="parTrans" cxnId="{5E5FEA67-B6A5-4405-BDDB-63EB0C4EBFB5}">
      <dgm:prSet/>
      <dgm:spPr/>
      <dgm:t>
        <a:bodyPr/>
        <a:lstStyle/>
        <a:p>
          <a:endParaRPr lang="en-US"/>
        </a:p>
      </dgm:t>
    </dgm:pt>
    <dgm:pt modelId="{BB19A11C-CC5E-4436-960A-2F5BF40BF63F}" type="sibTrans" cxnId="{5E5FEA67-B6A5-4405-BDDB-63EB0C4EBFB5}">
      <dgm:prSet/>
      <dgm:spPr/>
      <dgm:t>
        <a:bodyPr/>
        <a:lstStyle/>
        <a:p>
          <a:endParaRPr lang="en-US"/>
        </a:p>
      </dgm:t>
    </dgm:pt>
    <dgm:pt modelId="{72632F71-700D-4470-9384-9405718EDE7B}">
      <dgm:prSet/>
      <dgm:spPr/>
      <dgm:t>
        <a:bodyPr/>
        <a:lstStyle/>
        <a:p>
          <a:r>
            <a:rPr lang="en-GB">
              <a:latin typeface="Calibri"/>
              <a:ea typeface="Calibri"/>
              <a:cs typeface="Calibri"/>
            </a:rPr>
            <a:t>This presentation reflects on what I learned, how my skills developed and how I will continue to improve.</a:t>
          </a:r>
          <a:endParaRPr lang="en-US">
            <a:latin typeface="Calibri"/>
            <a:ea typeface="Calibri"/>
            <a:cs typeface="Calibri"/>
          </a:endParaRPr>
        </a:p>
      </dgm:t>
    </dgm:pt>
    <dgm:pt modelId="{7789D009-5920-4B51-8503-9B2276547649}" type="parTrans" cxnId="{0FDED158-BDAE-4CCB-94BC-B0D3AF498D45}">
      <dgm:prSet/>
      <dgm:spPr/>
      <dgm:t>
        <a:bodyPr/>
        <a:lstStyle/>
        <a:p>
          <a:endParaRPr lang="en-US"/>
        </a:p>
      </dgm:t>
    </dgm:pt>
    <dgm:pt modelId="{F0B437DE-7CD7-4F6E-AB71-48E7A3899A62}" type="sibTrans" cxnId="{0FDED158-BDAE-4CCB-94BC-B0D3AF498D45}">
      <dgm:prSet/>
      <dgm:spPr/>
      <dgm:t>
        <a:bodyPr/>
        <a:lstStyle/>
        <a:p>
          <a:endParaRPr lang="en-US"/>
        </a:p>
      </dgm:t>
    </dgm:pt>
    <dgm:pt modelId="{38E3F85A-746F-4D88-927D-CCD6E1037B24}" type="pres">
      <dgm:prSet presAssocID="{4ED063BA-3A82-4273-9C31-AD8754616669}" presName="outerComposite" presStyleCnt="0">
        <dgm:presLayoutVars>
          <dgm:chMax val="5"/>
          <dgm:dir/>
          <dgm:resizeHandles val="exact"/>
        </dgm:presLayoutVars>
      </dgm:prSet>
      <dgm:spPr/>
    </dgm:pt>
    <dgm:pt modelId="{AFFC46BD-DD53-4867-92B5-FFFD531B6401}" type="pres">
      <dgm:prSet presAssocID="{4ED063BA-3A82-4273-9C31-AD8754616669}" presName="dummyMaxCanvas" presStyleCnt="0">
        <dgm:presLayoutVars/>
      </dgm:prSet>
      <dgm:spPr/>
    </dgm:pt>
    <dgm:pt modelId="{86F9CA45-CF6C-4196-A496-F8CD7A1F6476}" type="pres">
      <dgm:prSet presAssocID="{4ED063BA-3A82-4273-9C31-AD8754616669}" presName="ThreeNodes_1" presStyleLbl="node1" presStyleIdx="0" presStyleCnt="3">
        <dgm:presLayoutVars>
          <dgm:bulletEnabled val="1"/>
        </dgm:presLayoutVars>
      </dgm:prSet>
      <dgm:spPr/>
    </dgm:pt>
    <dgm:pt modelId="{CD7F530C-DF5A-4484-8986-61C7D0778EB1}" type="pres">
      <dgm:prSet presAssocID="{4ED063BA-3A82-4273-9C31-AD8754616669}" presName="ThreeNodes_2" presStyleLbl="node1" presStyleIdx="1" presStyleCnt="3">
        <dgm:presLayoutVars>
          <dgm:bulletEnabled val="1"/>
        </dgm:presLayoutVars>
      </dgm:prSet>
      <dgm:spPr/>
    </dgm:pt>
    <dgm:pt modelId="{B8C70384-4062-41CA-8912-D4FC804E2F33}" type="pres">
      <dgm:prSet presAssocID="{4ED063BA-3A82-4273-9C31-AD8754616669}" presName="ThreeNodes_3" presStyleLbl="node1" presStyleIdx="2" presStyleCnt="3">
        <dgm:presLayoutVars>
          <dgm:bulletEnabled val="1"/>
        </dgm:presLayoutVars>
      </dgm:prSet>
      <dgm:spPr/>
    </dgm:pt>
    <dgm:pt modelId="{7BD142F0-C47F-49DE-8851-71EFBF084A18}" type="pres">
      <dgm:prSet presAssocID="{4ED063BA-3A82-4273-9C31-AD8754616669}" presName="ThreeConn_1-2" presStyleLbl="fgAccFollowNode1" presStyleIdx="0" presStyleCnt="2">
        <dgm:presLayoutVars>
          <dgm:bulletEnabled val="1"/>
        </dgm:presLayoutVars>
      </dgm:prSet>
      <dgm:spPr/>
    </dgm:pt>
    <dgm:pt modelId="{D7ED8687-3FA9-4E83-9787-35DD22CBEE2A}" type="pres">
      <dgm:prSet presAssocID="{4ED063BA-3A82-4273-9C31-AD8754616669}" presName="ThreeConn_2-3" presStyleLbl="fgAccFollowNode1" presStyleIdx="1" presStyleCnt="2">
        <dgm:presLayoutVars>
          <dgm:bulletEnabled val="1"/>
        </dgm:presLayoutVars>
      </dgm:prSet>
      <dgm:spPr/>
    </dgm:pt>
    <dgm:pt modelId="{3D85A320-6DE3-471F-A7F6-62961055FE6D}" type="pres">
      <dgm:prSet presAssocID="{4ED063BA-3A82-4273-9C31-AD8754616669}" presName="ThreeNodes_1_text" presStyleLbl="node1" presStyleIdx="2" presStyleCnt="3">
        <dgm:presLayoutVars>
          <dgm:bulletEnabled val="1"/>
        </dgm:presLayoutVars>
      </dgm:prSet>
      <dgm:spPr/>
    </dgm:pt>
    <dgm:pt modelId="{398D2B7E-97A9-4A3A-89FF-08806A593107}" type="pres">
      <dgm:prSet presAssocID="{4ED063BA-3A82-4273-9C31-AD8754616669}" presName="ThreeNodes_2_text" presStyleLbl="node1" presStyleIdx="2" presStyleCnt="3">
        <dgm:presLayoutVars>
          <dgm:bulletEnabled val="1"/>
        </dgm:presLayoutVars>
      </dgm:prSet>
      <dgm:spPr/>
    </dgm:pt>
    <dgm:pt modelId="{DE1F397D-42FA-4B47-868E-1C99EC3C63A6}" type="pres">
      <dgm:prSet presAssocID="{4ED063BA-3A82-4273-9C31-AD8754616669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C4CE4234-8E36-4309-B3D2-2BAA9D6C9EC5}" type="presOf" srcId="{B1142EA3-443A-4021-9EA0-FD95F7CC6366}" destId="{7BD142F0-C47F-49DE-8851-71EFBF084A18}" srcOrd="0" destOrd="0" presId="urn:microsoft.com/office/officeart/2005/8/layout/vProcess5"/>
    <dgm:cxn modelId="{65E2F942-B7B2-48DF-8B08-AC8882DDFC00}" type="presOf" srcId="{4ED063BA-3A82-4273-9C31-AD8754616669}" destId="{38E3F85A-746F-4D88-927D-CCD6E1037B24}" srcOrd="0" destOrd="0" presId="urn:microsoft.com/office/officeart/2005/8/layout/vProcess5"/>
    <dgm:cxn modelId="{ACD11547-5E05-4D1F-A639-BF8840BE1252}" type="presOf" srcId="{72632F71-700D-4470-9384-9405718EDE7B}" destId="{DE1F397D-42FA-4B47-868E-1C99EC3C63A6}" srcOrd="1" destOrd="0" presId="urn:microsoft.com/office/officeart/2005/8/layout/vProcess5"/>
    <dgm:cxn modelId="{5E5FEA67-B6A5-4405-BDDB-63EB0C4EBFB5}" srcId="{4ED063BA-3A82-4273-9C31-AD8754616669}" destId="{38BBAC4B-4966-440E-ABBE-2D8B9A68D43C}" srcOrd="1" destOrd="0" parTransId="{9AF4C394-AF3A-4E69-8CC4-D77E761B0AD6}" sibTransId="{BB19A11C-CC5E-4436-960A-2F5BF40BF63F}"/>
    <dgm:cxn modelId="{0FDED158-BDAE-4CCB-94BC-B0D3AF498D45}" srcId="{4ED063BA-3A82-4273-9C31-AD8754616669}" destId="{72632F71-700D-4470-9384-9405718EDE7B}" srcOrd="2" destOrd="0" parTransId="{7789D009-5920-4B51-8503-9B2276547649}" sibTransId="{F0B437DE-7CD7-4F6E-AB71-48E7A3899A62}"/>
    <dgm:cxn modelId="{18061A7F-E536-4B89-B316-C1EDDF15AE73}" type="presOf" srcId="{8ED23B71-7771-4EBE-BB27-3CB3A9E72CC7}" destId="{86F9CA45-CF6C-4196-A496-F8CD7A1F6476}" srcOrd="0" destOrd="0" presId="urn:microsoft.com/office/officeart/2005/8/layout/vProcess5"/>
    <dgm:cxn modelId="{3E7DFA8E-F720-407B-83DA-32F423C0CC59}" type="presOf" srcId="{8ED23B71-7771-4EBE-BB27-3CB3A9E72CC7}" destId="{3D85A320-6DE3-471F-A7F6-62961055FE6D}" srcOrd="1" destOrd="0" presId="urn:microsoft.com/office/officeart/2005/8/layout/vProcess5"/>
    <dgm:cxn modelId="{65887993-CB1D-4B0F-94A4-4CB31C3B5D5A}" type="presOf" srcId="{38BBAC4B-4966-440E-ABBE-2D8B9A68D43C}" destId="{398D2B7E-97A9-4A3A-89FF-08806A593107}" srcOrd="1" destOrd="0" presId="urn:microsoft.com/office/officeart/2005/8/layout/vProcess5"/>
    <dgm:cxn modelId="{A3AB40B0-3824-4530-944C-CCAA369C010A}" type="presOf" srcId="{BB19A11C-CC5E-4436-960A-2F5BF40BF63F}" destId="{D7ED8687-3FA9-4E83-9787-35DD22CBEE2A}" srcOrd="0" destOrd="0" presId="urn:microsoft.com/office/officeart/2005/8/layout/vProcess5"/>
    <dgm:cxn modelId="{6ADF1EC7-CEAE-4A77-A176-79B793075FDC}" type="presOf" srcId="{38BBAC4B-4966-440E-ABBE-2D8B9A68D43C}" destId="{CD7F530C-DF5A-4484-8986-61C7D0778EB1}" srcOrd="0" destOrd="0" presId="urn:microsoft.com/office/officeart/2005/8/layout/vProcess5"/>
    <dgm:cxn modelId="{3E114FF1-E413-45C0-8BE6-6D8A15B1BE71}" srcId="{4ED063BA-3A82-4273-9C31-AD8754616669}" destId="{8ED23B71-7771-4EBE-BB27-3CB3A9E72CC7}" srcOrd="0" destOrd="0" parTransId="{DC348633-2DB5-41E1-B4D1-2186ADF352A1}" sibTransId="{B1142EA3-443A-4021-9EA0-FD95F7CC6366}"/>
    <dgm:cxn modelId="{8F981FF7-1483-4385-B8B1-0AF8D4952426}" type="presOf" srcId="{72632F71-700D-4470-9384-9405718EDE7B}" destId="{B8C70384-4062-41CA-8912-D4FC804E2F33}" srcOrd="0" destOrd="0" presId="urn:microsoft.com/office/officeart/2005/8/layout/vProcess5"/>
    <dgm:cxn modelId="{5B83AE84-4A71-4C15-9959-02200C4B3413}" type="presParOf" srcId="{38E3F85A-746F-4D88-927D-CCD6E1037B24}" destId="{AFFC46BD-DD53-4867-92B5-FFFD531B6401}" srcOrd="0" destOrd="0" presId="urn:microsoft.com/office/officeart/2005/8/layout/vProcess5"/>
    <dgm:cxn modelId="{D4849255-7686-44D8-BCB3-2C292B155FAF}" type="presParOf" srcId="{38E3F85A-746F-4D88-927D-CCD6E1037B24}" destId="{86F9CA45-CF6C-4196-A496-F8CD7A1F6476}" srcOrd="1" destOrd="0" presId="urn:microsoft.com/office/officeart/2005/8/layout/vProcess5"/>
    <dgm:cxn modelId="{024B8BBC-1165-4817-B330-A553B9B9D0B3}" type="presParOf" srcId="{38E3F85A-746F-4D88-927D-CCD6E1037B24}" destId="{CD7F530C-DF5A-4484-8986-61C7D0778EB1}" srcOrd="2" destOrd="0" presId="urn:microsoft.com/office/officeart/2005/8/layout/vProcess5"/>
    <dgm:cxn modelId="{59308B40-B9F1-424E-99A4-8976C5B590B3}" type="presParOf" srcId="{38E3F85A-746F-4D88-927D-CCD6E1037B24}" destId="{B8C70384-4062-41CA-8912-D4FC804E2F33}" srcOrd="3" destOrd="0" presId="urn:microsoft.com/office/officeart/2005/8/layout/vProcess5"/>
    <dgm:cxn modelId="{E5DF349C-A4C0-4C6B-820F-E6A0A3A546CA}" type="presParOf" srcId="{38E3F85A-746F-4D88-927D-CCD6E1037B24}" destId="{7BD142F0-C47F-49DE-8851-71EFBF084A18}" srcOrd="4" destOrd="0" presId="urn:microsoft.com/office/officeart/2005/8/layout/vProcess5"/>
    <dgm:cxn modelId="{CF755E1B-7B5E-403D-A642-79F0CF8E5362}" type="presParOf" srcId="{38E3F85A-746F-4D88-927D-CCD6E1037B24}" destId="{D7ED8687-3FA9-4E83-9787-35DD22CBEE2A}" srcOrd="5" destOrd="0" presId="urn:microsoft.com/office/officeart/2005/8/layout/vProcess5"/>
    <dgm:cxn modelId="{D0694BD9-E69C-45B6-AB3D-FD59E3DC3203}" type="presParOf" srcId="{38E3F85A-746F-4D88-927D-CCD6E1037B24}" destId="{3D85A320-6DE3-471F-A7F6-62961055FE6D}" srcOrd="6" destOrd="0" presId="urn:microsoft.com/office/officeart/2005/8/layout/vProcess5"/>
    <dgm:cxn modelId="{DC273839-527E-483A-97F7-896D0A08ADD3}" type="presParOf" srcId="{38E3F85A-746F-4D88-927D-CCD6E1037B24}" destId="{398D2B7E-97A9-4A3A-89FF-08806A593107}" srcOrd="7" destOrd="0" presId="urn:microsoft.com/office/officeart/2005/8/layout/vProcess5"/>
    <dgm:cxn modelId="{B224AC74-42A0-42E5-8BCA-D8DED0344DD4}" type="presParOf" srcId="{38E3F85A-746F-4D88-927D-CCD6E1037B24}" destId="{DE1F397D-42FA-4B47-868E-1C99EC3C63A6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730545-E118-4D9A-A851-8E2121D37CCB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9980D22D-70DD-4B2A-A71A-A5CEC35B697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Digital Wellbeing</a:t>
          </a:r>
          <a:endParaRPr lang="en-US"/>
        </a:p>
      </dgm:t>
    </dgm:pt>
    <dgm:pt modelId="{4A0B8AF3-B5B5-4E10-A5A0-74B06C4F3988}" type="parTrans" cxnId="{83C37C94-5D36-4958-B908-747FD486ECD9}">
      <dgm:prSet/>
      <dgm:spPr/>
      <dgm:t>
        <a:bodyPr/>
        <a:lstStyle/>
        <a:p>
          <a:endParaRPr lang="en-US"/>
        </a:p>
      </dgm:t>
    </dgm:pt>
    <dgm:pt modelId="{DBAD7953-2DC1-4041-8332-EB08E23F41F1}" type="sibTrans" cxnId="{83C37C94-5D36-4958-B908-747FD486ECD9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CB63D82-9FCC-440E-A006-752987FC8F5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Difficulty balancing screen time and taking regular breaks.</a:t>
          </a:r>
          <a:endParaRPr lang="en-US"/>
        </a:p>
      </dgm:t>
    </dgm:pt>
    <dgm:pt modelId="{3AED646D-7D52-4179-ACE6-4A795EC0F119}" type="parTrans" cxnId="{68767B76-3EAD-4F7D-8D20-D382A0F51209}">
      <dgm:prSet/>
      <dgm:spPr/>
      <dgm:t>
        <a:bodyPr/>
        <a:lstStyle/>
        <a:p>
          <a:endParaRPr lang="en-US"/>
        </a:p>
      </dgm:t>
    </dgm:pt>
    <dgm:pt modelId="{3E257748-23FE-4DB4-A3F7-042A6A743789}" type="sibTrans" cxnId="{68767B76-3EAD-4F7D-8D20-D382A0F51209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337C727-20F8-4ABE-9158-A01CDD16044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Digital Creation</a:t>
          </a:r>
          <a:endParaRPr lang="en-US"/>
        </a:p>
      </dgm:t>
    </dgm:pt>
    <dgm:pt modelId="{700642E9-3EAD-410A-AC0E-A21AB3AED99C}" type="parTrans" cxnId="{311593F5-0704-4479-9B43-C648DB6A46CD}">
      <dgm:prSet/>
      <dgm:spPr/>
      <dgm:t>
        <a:bodyPr/>
        <a:lstStyle/>
        <a:p>
          <a:endParaRPr lang="en-US"/>
        </a:p>
      </dgm:t>
    </dgm:pt>
    <dgm:pt modelId="{AF56B97E-0BF4-4870-ADCF-10789CBAC69F}" type="sibTrans" cxnId="{311593F5-0704-4479-9B43-C648DB6A46C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AC66BB8-1C1B-4622-B2FA-738FE14DF56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Confident with documents and presentations, but less confident with audio/video editing.</a:t>
          </a:r>
          <a:endParaRPr lang="en-US"/>
        </a:p>
      </dgm:t>
    </dgm:pt>
    <dgm:pt modelId="{E63656E6-DF62-4F30-8CCF-A26FD740133B}" type="parTrans" cxnId="{97DE284D-806C-4FD2-8150-ED8C64BDABAF}">
      <dgm:prSet/>
      <dgm:spPr/>
      <dgm:t>
        <a:bodyPr/>
        <a:lstStyle/>
        <a:p>
          <a:endParaRPr lang="en-US"/>
        </a:p>
      </dgm:t>
    </dgm:pt>
    <dgm:pt modelId="{925FE6FD-1F97-483B-A775-AF29D478DA15}" type="sibTrans" cxnId="{97DE284D-806C-4FD2-8150-ED8C64BDABAF}">
      <dgm:prSet/>
      <dgm:spPr/>
      <dgm:t>
        <a:bodyPr/>
        <a:lstStyle/>
        <a:p>
          <a:endParaRPr lang="en-US"/>
        </a:p>
      </dgm:t>
    </dgm:pt>
    <dgm:pt modelId="{C544EBF0-8017-45AA-A4DE-9067553342E1}" type="pres">
      <dgm:prSet presAssocID="{BA730545-E118-4D9A-A851-8E2121D37CCB}" presName="root" presStyleCnt="0">
        <dgm:presLayoutVars>
          <dgm:dir/>
          <dgm:resizeHandles val="exact"/>
        </dgm:presLayoutVars>
      </dgm:prSet>
      <dgm:spPr/>
    </dgm:pt>
    <dgm:pt modelId="{C7C0B52B-45A7-4810-BFD7-A08ACBA1B9E0}" type="pres">
      <dgm:prSet presAssocID="{BA730545-E118-4D9A-A851-8E2121D37CCB}" presName="container" presStyleCnt="0">
        <dgm:presLayoutVars>
          <dgm:dir/>
          <dgm:resizeHandles val="exact"/>
        </dgm:presLayoutVars>
      </dgm:prSet>
      <dgm:spPr/>
    </dgm:pt>
    <dgm:pt modelId="{AE0FB84E-AD34-48B2-98E4-92595781B415}" type="pres">
      <dgm:prSet presAssocID="{9980D22D-70DD-4B2A-A71A-A5CEC35B6975}" presName="compNode" presStyleCnt="0"/>
      <dgm:spPr/>
    </dgm:pt>
    <dgm:pt modelId="{3A7CC20A-C929-4AAA-B656-A3F004501D8E}" type="pres">
      <dgm:prSet presAssocID="{9980D22D-70DD-4B2A-A71A-A5CEC35B6975}" presName="iconBgRect" presStyleLbl="bgShp" presStyleIdx="0" presStyleCnt="4"/>
      <dgm:spPr/>
    </dgm:pt>
    <dgm:pt modelId="{763AD323-E624-4523-BE13-DBC45FB071E9}" type="pres">
      <dgm:prSet presAssocID="{9980D22D-70DD-4B2A-A71A-A5CEC35B697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2BC44745-B597-45E5-8039-57CD82FF837D}" type="pres">
      <dgm:prSet presAssocID="{9980D22D-70DD-4B2A-A71A-A5CEC35B6975}" presName="spaceRect" presStyleCnt="0"/>
      <dgm:spPr/>
    </dgm:pt>
    <dgm:pt modelId="{BBC8BA20-14EA-4A49-A756-81DFBEECFCE1}" type="pres">
      <dgm:prSet presAssocID="{9980D22D-70DD-4B2A-A71A-A5CEC35B6975}" presName="textRect" presStyleLbl="revTx" presStyleIdx="0" presStyleCnt="4">
        <dgm:presLayoutVars>
          <dgm:chMax val="1"/>
          <dgm:chPref val="1"/>
        </dgm:presLayoutVars>
      </dgm:prSet>
      <dgm:spPr/>
    </dgm:pt>
    <dgm:pt modelId="{60600ACA-2FAB-4D02-AC68-38792BD61B19}" type="pres">
      <dgm:prSet presAssocID="{DBAD7953-2DC1-4041-8332-EB08E23F41F1}" presName="sibTrans" presStyleLbl="sibTrans2D1" presStyleIdx="0" presStyleCnt="0"/>
      <dgm:spPr/>
    </dgm:pt>
    <dgm:pt modelId="{14F2E17E-7DB1-4761-94D4-12FF9F12D08F}" type="pres">
      <dgm:prSet presAssocID="{BCB63D82-9FCC-440E-A006-752987FC8F5C}" presName="compNode" presStyleCnt="0"/>
      <dgm:spPr/>
    </dgm:pt>
    <dgm:pt modelId="{570B6484-184B-400D-BC95-47ECCF4E9389}" type="pres">
      <dgm:prSet presAssocID="{BCB63D82-9FCC-440E-A006-752987FC8F5C}" presName="iconBgRect" presStyleLbl="bgShp" presStyleIdx="1" presStyleCnt="4"/>
      <dgm:spPr/>
    </dgm:pt>
    <dgm:pt modelId="{6DF4FD59-B889-46BA-A4DE-B4841F982A27}" type="pres">
      <dgm:prSet presAssocID="{BCB63D82-9FCC-440E-A006-752987FC8F5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FE736504-435E-4855-8B0F-8FB22B88685F}" type="pres">
      <dgm:prSet presAssocID="{BCB63D82-9FCC-440E-A006-752987FC8F5C}" presName="spaceRect" presStyleCnt="0"/>
      <dgm:spPr/>
    </dgm:pt>
    <dgm:pt modelId="{4FA5F4FB-2EA6-4857-9BEB-2BD6B9450A1E}" type="pres">
      <dgm:prSet presAssocID="{BCB63D82-9FCC-440E-A006-752987FC8F5C}" presName="textRect" presStyleLbl="revTx" presStyleIdx="1" presStyleCnt="4">
        <dgm:presLayoutVars>
          <dgm:chMax val="1"/>
          <dgm:chPref val="1"/>
        </dgm:presLayoutVars>
      </dgm:prSet>
      <dgm:spPr/>
    </dgm:pt>
    <dgm:pt modelId="{77FC1F28-3A8C-44DD-9E8B-AE04764915D2}" type="pres">
      <dgm:prSet presAssocID="{3E257748-23FE-4DB4-A3F7-042A6A743789}" presName="sibTrans" presStyleLbl="sibTrans2D1" presStyleIdx="0" presStyleCnt="0"/>
      <dgm:spPr/>
    </dgm:pt>
    <dgm:pt modelId="{D0F6C12D-C241-4543-B795-0239AE1B7E63}" type="pres">
      <dgm:prSet presAssocID="{5337C727-20F8-4ABE-9158-A01CDD160440}" presName="compNode" presStyleCnt="0"/>
      <dgm:spPr/>
    </dgm:pt>
    <dgm:pt modelId="{22957945-6878-4A82-9255-320A4BEACAB6}" type="pres">
      <dgm:prSet presAssocID="{5337C727-20F8-4ABE-9158-A01CDD160440}" presName="iconBgRect" presStyleLbl="bgShp" presStyleIdx="2" presStyleCnt="4"/>
      <dgm:spPr/>
    </dgm:pt>
    <dgm:pt modelId="{AAA2095F-BA93-4610-84BB-087085929520}" type="pres">
      <dgm:prSet presAssocID="{5337C727-20F8-4ABE-9158-A01CDD16044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89E06906-ABC5-49BE-A367-459302C8D117}" type="pres">
      <dgm:prSet presAssocID="{5337C727-20F8-4ABE-9158-A01CDD160440}" presName="spaceRect" presStyleCnt="0"/>
      <dgm:spPr/>
    </dgm:pt>
    <dgm:pt modelId="{D3900D35-12D3-4C3C-B229-FDAED4599D45}" type="pres">
      <dgm:prSet presAssocID="{5337C727-20F8-4ABE-9158-A01CDD160440}" presName="textRect" presStyleLbl="revTx" presStyleIdx="2" presStyleCnt="4">
        <dgm:presLayoutVars>
          <dgm:chMax val="1"/>
          <dgm:chPref val="1"/>
        </dgm:presLayoutVars>
      </dgm:prSet>
      <dgm:spPr/>
    </dgm:pt>
    <dgm:pt modelId="{7FF1BFBE-A7A2-4960-A6CE-B00D4ADB50BB}" type="pres">
      <dgm:prSet presAssocID="{AF56B97E-0BF4-4870-ADCF-10789CBAC69F}" presName="sibTrans" presStyleLbl="sibTrans2D1" presStyleIdx="0" presStyleCnt="0"/>
      <dgm:spPr/>
    </dgm:pt>
    <dgm:pt modelId="{D62B9B9E-519C-40A1-BEA3-ED5705E94B35}" type="pres">
      <dgm:prSet presAssocID="{5AC66BB8-1C1B-4622-B2FA-738FE14DF565}" presName="compNode" presStyleCnt="0"/>
      <dgm:spPr/>
    </dgm:pt>
    <dgm:pt modelId="{2692AE66-1F38-4639-83D5-BDBE686EB305}" type="pres">
      <dgm:prSet presAssocID="{5AC66BB8-1C1B-4622-B2FA-738FE14DF565}" presName="iconBgRect" presStyleLbl="bgShp" presStyleIdx="3" presStyleCnt="4"/>
      <dgm:spPr/>
    </dgm:pt>
    <dgm:pt modelId="{E0488B5E-5AF2-4023-8F17-BEF92021B3F1}" type="pres">
      <dgm:prSet presAssocID="{5AC66BB8-1C1B-4622-B2FA-738FE14DF56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4078ACA3-065F-40F5-B598-393A27B6293A}" type="pres">
      <dgm:prSet presAssocID="{5AC66BB8-1C1B-4622-B2FA-738FE14DF565}" presName="spaceRect" presStyleCnt="0"/>
      <dgm:spPr/>
    </dgm:pt>
    <dgm:pt modelId="{11397242-A757-4196-A450-D9C55815776E}" type="pres">
      <dgm:prSet presAssocID="{5AC66BB8-1C1B-4622-B2FA-738FE14DF565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A97C3427-BACE-4E59-A242-B93199223F61}" type="presOf" srcId="{BCB63D82-9FCC-440E-A006-752987FC8F5C}" destId="{4FA5F4FB-2EA6-4857-9BEB-2BD6B9450A1E}" srcOrd="0" destOrd="0" presId="urn:microsoft.com/office/officeart/2018/2/layout/IconCircleList"/>
    <dgm:cxn modelId="{9542E430-E206-4096-8D6A-F0B554D84413}" type="presOf" srcId="{5337C727-20F8-4ABE-9158-A01CDD160440}" destId="{D3900D35-12D3-4C3C-B229-FDAED4599D45}" srcOrd="0" destOrd="0" presId="urn:microsoft.com/office/officeart/2018/2/layout/IconCircleList"/>
    <dgm:cxn modelId="{97DE284D-806C-4FD2-8150-ED8C64BDABAF}" srcId="{BA730545-E118-4D9A-A851-8E2121D37CCB}" destId="{5AC66BB8-1C1B-4622-B2FA-738FE14DF565}" srcOrd="3" destOrd="0" parTransId="{E63656E6-DF62-4F30-8CCF-A26FD740133B}" sibTransId="{925FE6FD-1F97-483B-A775-AF29D478DA15}"/>
    <dgm:cxn modelId="{20A00F76-76F7-4926-B2B8-0754D76A9DE1}" type="presOf" srcId="{3E257748-23FE-4DB4-A3F7-042A6A743789}" destId="{77FC1F28-3A8C-44DD-9E8B-AE04764915D2}" srcOrd="0" destOrd="0" presId="urn:microsoft.com/office/officeart/2018/2/layout/IconCircleList"/>
    <dgm:cxn modelId="{68767B76-3EAD-4F7D-8D20-D382A0F51209}" srcId="{BA730545-E118-4D9A-A851-8E2121D37CCB}" destId="{BCB63D82-9FCC-440E-A006-752987FC8F5C}" srcOrd="1" destOrd="0" parTransId="{3AED646D-7D52-4179-ACE6-4A795EC0F119}" sibTransId="{3E257748-23FE-4DB4-A3F7-042A6A743789}"/>
    <dgm:cxn modelId="{83C37C94-5D36-4958-B908-747FD486ECD9}" srcId="{BA730545-E118-4D9A-A851-8E2121D37CCB}" destId="{9980D22D-70DD-4B2A-A71A-A5CEC35B6975}" srcOrd="0" destOrd="0" parTransId="{4A0B8AF3-B5B5-4E10-A5A0-74B06C4F3988}" sibTransId="{DBAD7953-2DC1-4041-8332-EB08E23F41F1}"/>
    <dgm:cxn modelId="{EDA7D4A7-C395-4AA9-81C3-DBD8764B6817}" type="presOf" srcId="{5AC66BB8-1C1B-4622-B2FA-738FE14DF565}" destId="{11397242-A757-4196-A450-D9C55815776E}" srcOrd="0" destOrd="0" presId="urn:microsoft.com/office/officeart/2018/2/layout/IconCircleList"/>
    <dgm:cxn modelId="{A8EC63AA-F88B-413D-AE6F-F3625B91E845}" type="presOf" srcId="{AF56B97E-0BF4-4870-ADCF-10789CBAC69F}" destId="{7FF1BFBE-A7A2-4960-A6CE-B00D4ADB50BB}" srcOrd="0" destOrd="0" presId="urn:microsoft.com/office/officeart/2018/2/layout/IconCircleList"/>
    <dgm:cxn modelId="{E5A4C0BE-08FE-4C13-98F9-8A6264F65E06}" type="presOf" srcId="{BA730545-E118-4D9A-A851-8E2121D37CCB}" destId="{C544EBF0-8017-45AA-A4DE-9067553342E1}" srcOrd="0" destOrd="0" presId="urn:microsoft.com/office/officeart/2018/2/layout/IconCircleList"/>
    <dgm:cxn modelId="{97A99CE8-839B-4875-8D89-CD109CD58DC5}" type="presOf" srcId="{DBAD7953-2DC1-4041-8332-EB08E23F41F1}" destId="{60600ACA-2FAB-4D02-AC68-38792BD61B19}" srcOrd="0" destOrd="0" presId="urn:microsoft.com/office/officeart/2018/2/layout/IconCircleList"/>
    <dgm:cxn modelId="{311593F5-0704-4479-9B43-C648DB6A46CD}" srcId="{BA730545-E118-4D9A-A851-8E2121D37CCB}" destId="{5337C727-20F8-4ABE-9158-A01CDD160440}" srcOrd="2" destOrd="0" parTransId="{700642E9-3EAD-410A-AC0E-A21AB3AED99C}" sibTransId="{AF56B97E-0BF4-4870-ADCF-10789CBAC69F}"/>
    <dgm:cxn modelId="{46C6BEFD-6140-4D1E-954F-08E39D6A89CB}" type="presOf" srcId="{9980D22D-70DD-4B2A-A71A-A5CEC35B6975}" destId="{BBC8BA20-14EA-4A49-A756-81DFBEECFCE1}" srcOrd="0" destOrd="0" presId="urn:microsoft.com/office/officeart/2018/2/layout/IconCircleList"/>
    <dgm:cxn modelId="{C33F84FE-5AD7-40B0-AD9D-13B6F424791E}" type="presParOf" srcId="{C544EBF0-8017-45AA-A4DE-9067553342E1}" destId="{C7C0B52B-45A7-4810-BFD7-A08ACBA1B9E0}" srcOrd="0" destOrd="0" presId="urn:microsoft.com/office/officeart/2018/2/layout/IconCircleList"/>
    <dgm:cxn modelId="{48DAF0F3-1649-43DD-B4D3-9D6C24367807}" type="presParOf" srcId="{C7C0B52B-45A7-4810-BFD7-A08ACBA1B9E0}" destId="{AE0FB84E-AD34-48B2-98E4-92595781B415}" srcOrd="0" destOrd="0" presId="urn:microsoft.com/office/officeart/2018/2/layout/IconCircleList"/>
    <dgm:cxn modelId="{5021C006-D315-4E72-8896-299FF95D7293}" type="presParOf" srcId="{AE0FB84E-AD34-48B2-98E4-92595781B415}" destId="{3A7CC20A-C929-4AAA-B656-A3F004501D8E}" srcOrd="0" destOrd="0" presId="urn:microsoft.com/office/officeart/2018/2/layout/IconCircleList"/>
    <dgm:cxn modelId="{4C2AB049-7253-4B08-A6C0-FE42A2216DA0}" type="presParOf" srcId="{AE0FB84E-AD34-48B2-98E4-92595781B415}" destId="{763AD323-E624-4523-BE13-DBC45FB071E9}" srcOrd="1" destOrd="0" presId="urn:microsoft.com/office/officeart/2018/2/layout/IconCircleList"/>
    <dgm:cxn modelId="{0A483003-CAE2-4412-A90D-D57763AA4EA4}" type="presParOf" srcId="{AE0FB84E-AD34-48B2-98E4-92595781B415}" destId="{2BC44745-B597-45E5-8039-57CD82FF837D}" srcOrd="2" destOrd="0" presId="urn:microsoft.com/office/officeart/2018/2/layout/IconCircleList"/>
    <dgm:cxn modelId="{EC9E2477-D5FB-42E6-AD53-3767C91291B5}" type="presParOf" srcId="{AE0FB84E-AD34-48B2-98E4-92595781B415}" destId="{BBC8BA20-14EA-4A49-A756-81DFBEECFCE1}" srcOrd="3" destOrd="0" presId="urn:microsoft.com/office/officeart/2018/2/layout/IconCircleList"/>
    <dgm:cxn modelId="{B8786290-E98A-4E1F-98F5-01EB86C57221}" type="presParOf" srcId="{C7C0B52B-45A7-4810-BFD7-A08ACBA1B9E0}" destId="{60600ACA-2FAB-4D02-AC68-38792BD61B19}" srcOrd="1" destOrd="0" presId="urn:microsoft.com/office/officeart/2018/2/layout/IconCircleList"/>
    <dgm:cxn modelId="{C6AEF4A1-FEAF-4534-9905-452A2F4E24E5}" type="presParOf" srcId="{C7C0B52B-45A7-4810-BFD7-A08ACBA1B9E0}" destId="{14F2E17E-7DB1-4761-94D4-12FF9F12D08F}" srcOrd="2" destOrd="0" presId="urn:microsoft.com/office/officeart/2018/2/layout/IconCircleList"/>
    <dgm:cxn modelId="{14349D4B-3CBA-427C-A5B7-22455A057B09}" type="presParOf" srcId="{14F2E17E-7DB1-4761-94D4-12FF9F12D08F}" destId="{570B6484-184B-400D-BC95-47ECCF4E9389}" srcOrd="0" destOrd="0" presId="urn:microsoft.com/office/officeart/2018/2/layout/IconCircleList"/>
    <dgm:cxn modelId="{3B87B21F-710F-4279-9B13-A3C852E10079}" type="presParOf" srcId="{14F2E17E-7DB1-4761-94D4-12FF9F12D08F}" destId="{6DF4FD59-B889-46BA-A4DE-B4841F982A27}" srcOrd="1" destOrd="0" presId="urn:microsoft.com/office/officeart/2018/2/layout/IconCircleList"/>
    <dgm:cxn modelId="{FEC1387B-085F-4EBF-B545-8022BD20BCA0}" type="presParOf" srcId="{14F2E17E-7DB1-4761-94D4-12FF9F12D08F}" destId="{FE736504-435E-4855-8B0F-8FB22B88685F}" srcOrd="2" destOrd="0" presId="urn:microsoft.com/office/officeart/2018/2/layout/IconCircleList"/>
    <dgm:cxn modelId="{DE5FFB49-6210-4CB7-98D1-D868FFD94ECC}" type="presParOf" srcId="{14F2E17E-7DB1-4761-94D4-12FF9F12D08F}" destId="{4FA5F4FB-2EA6-4857-9BEB-2BD6B9450A1E}" srcOrd="3" destOrd="0" presId="urn:microsoft.com/office/officeart/2018/2/layout/IconCircleList"/>
    <dgm:cxn modelId="{7E432748-E274-4CEE-B9B0-ABC5CC5F0C66}" type="presParOf" srcId="{C7C0B52B-45A7-4810-BFD7-A08ACBA1B9E0}" destId="{77FC1F28-3A8C-44DD-9E8B-AE04764915D2}" srcOrd="3" destOrd="0" presId="urn:microsoft.com/office/officeart/2018/2/layout/IconCircleList"/>
    <dgm:cxn modelId="{E7205351-8F31-422B-B5D9-FE0BF7867B66}" type="presParOf" srcId="{C7C0B52B-45A7-4810-BFD7-A08ACBA1B9E0}" destId="{D0F6C12D-C241-4543-B795-0239AE1B7E63}" srcOrd="4" destOrd="0" presId="urn:microsoft.com/office/officeart/2018/2/layout/IconCircleList"/>
    <dgm:cxn modelId="{56841CB9-BC13-4B43-90C4-A9674D561052}" type="presParOf" srcId="{D0F6C12D-C241-4543-B795-0239AE1B7E63}" destId="{22957945-6878-4A82-9255-320A4BEACAB6}" srcOrd="0" destOrd="0" presId="urn:microsoft.com/office/officeart/2018/2/layout/IconCircleList"/>
    <dgm:cxn modelId="{C5F62617-E508-464D-87DC-D00813C77878}" type="presParOf" srcId="{D0F6C12D-C241-4543-B795-0239AE1B7E63}" destId="{AAA2095F-BA93-4610-84BB-087085929520}" srcOrd="1" destOrd="0" presId="urn:microsoft.com/office/officeart/2018/2/layout/IconCircleList"/>
    <dgm:cxn modelId="{E926A41B-D64B-4DD8-8004-76D63AB3A084}" type="presParOf" srcId="{D0F6C12D-C241-4543-B795-0239AE1B7E63}" destId="{89E06906-ABC5-49BE-A367-459302C8D117}" srcOrd="2" destOrd="0" presId="urn:microsoft.com/office/officeart/2018/2/layout/IconCircleList"/>
    <dgm:cxn modelId="{DF3B87C4-A4D4-4B84-97F3-2174838CB36D}" type="presParOf" srcId="{D0F6C12D-C241-4543-B795-0239AE1B7E63}" destId="{D3900D35-12D3-4C3C-B229-FDAED4599D45}" srcOrd="3" destOrd="0" presId="urn:microsoft.com/office/officeart/2018/2/layout/IconCircleList"/>
    <dgm:cxn modelId="{861D7D91-1EEF-4D89-86F8-94BC4057D4F8}" type="presParOf" srcId="{C7C0B52B-45A7-4810-BFD7-A08ACBA1B9E0}" destId="{7FF1BFBE-A7A2-4960-A6CE-B00D4ADB50BB}" srcOrd="5" destOrd="0" presId="urn:microsoft.com/office/officeart/2018/2/layout/IconCircleList"/>
    <dgm:cxn modelId="{7E7FB1BD-94DB-45A8-9A95-3EA50AF69A6F}" type="presParOf" srcId="{C7C0B52B-45A7-4810-BFD7-A08ACBA1B9E0}" destId="{D62B9B9E-519C-40A1-BEA3-ED5705E94B35}" srcOrd="6" destOrd="0" presId="urn:microsoft.com/office/officeart/2018/2/layout/IconCircleList"/>
    <dgm:cxn modelId="{7519759B-F394-433B-99DA-13AFE7500954}" type="presParOf" srcId="{D62B9B9E-519C-40A1-BEA3-ED5705E94B35}" destId="{2692AE66-1F38-4639-83D5-BDBE686EB305}" srcOrd="0" destOrd="0" presId="urn:microsoft.com/office/officeart/2018/2/layout/IconCircleList"/>
    <dgm:cxn modelId="{3EB29657-B8B5-4434-86F6-4DF53275D8D9}" type="presParOf" srcId="{D62B9B9E-519C-40A1-BEA3-ED5705E94B35}" destId="{E0488B5E-5AF2-4023-8F17-BEF92021B3F1}" srcOrd="1" destOrd="0" presId="urn:microsoft.com/office/officeart/2018/2/layout/IconCircleList"/>
    <dgm:cxn modelId="{F1AF6B8A-0395-4A21-ABB9-3CC46391F01C}" type="presParOf" srcId="{D62B9B9E-519C-40A1-BEA3-ED5705E94B35}" destId="{4078ACA3-065F-40F5-B598-393A27B6293A}" srcOrd="2" destOrd="0" presId="urn:microsoft.com/office/officeart/2018/2/layout/IconCircleList"/>
    <dgm:cxn modelId="{8CD75DA3-BD8F-47C2-9352-66F3CE1194E5}" type="presParOf" srcId="{D62B9B9E-519C-40A1-BEA3-ED5705E94B35}" destId="{11397242-A757-4196-A450-D9C55815776E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DCA92E1-FCA9-44E2-80DA-22936202634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E02D737-7593-49F9-A20C-A2480EE2AC99}">
      <dgm:prSet/>
      <dgm:spPr/>
      <dgm:t>
        <a:bodyPr/>
        <a:lstStyle/>
        <a:p>
          <a:r>
            <a:rPr lang="en-GB"/>
            <a:t>I have developed stronger digital communication, problem-solving and productivity skills.</a:t>
          </a:r>
          <a:endParaRPr lang="en-US"/>
        </a:p>
      </dgm:t>
    </dgm:pt>
    <dgm:pt modelId="{0D4342EE-5F14-413B-932D-8178D5B0739E}" type="parTrans" cxnId="{D4D4E096-83FB-4F9D-8392-B1DEE0FFEA75}">
      <dgm:prSet/>
      <dgm:spPr/>
      <dgm:t>
        <a:bodyPr/>
        <a:lstStyle/>
        <a:p>
          <a:endParaRPr lang="en-US"/>
        </a:p>
      </dgm:t>
    </dgm:pt>
    <dgm:pt modelId="{655AAA21-684D-4B0E-A177-4A1C2D9B47CA}" type="sibTrans" cxnId="{D4D4E096-83FB-4F9D-8392-B1DEE0FFEA75}">
      <dgm:prSet/>
      <dgm:spPr/>
      <dgm:t>
        <a:bodyPr/>
        <a:lstStyle/>
        <a:p>
          <a:endParaRPr lang="en-US"/>
        </a:p>
      </dgm:t>
    </dgm:pt>
    <dgm:pt modelId="{926A8EA2-E024-46C8-89E7-5CA2ED169788}">
      <dgm:prSet/>
      <dgm:spPr/>
      <dgm:t>
        <a:bodyPr/>
        <a:lstStyle/>
        <a:p>
          <a:r>
            <a:rPr lang="en-GB"/>
            <a:t>I understand my weaknesses and have a clear action plan to improve.</a:t>
          </a:r>
          <a:endParaRPr lang="en-US"/>
        </a:p>
      </dgm:t>
    </dgm:pt>
    <dgm:pt modelId="{90C15393-F186-4CCC-9A51-1BBBFCD44A95}" type="parTrans" cxnId="{9E1E6206-9542-45AF-95BE-88C35D0B9E39}">
      <dgm:prSet/>
      <dgm:spPr/>
      <dgm:t>
        <a:bodyPr/>
        <a:lstStyle/>
        <a:p>
          <a:endParaRPr lang="en-US"/>
        </a:p>
      </dgm:t>
    </dgm:pt>
    <dgm:pt modelId="{BFBF6011-397A-4BB3-864D-F4C13B7513A7}" type="sibTrans" cxnId="{9E1E6206-9542-45AF-95BE-88C35D0B9E39}">
      <dgm:prSet/>
      <dgm:spPr/>
      <dgm:t>
        <a:bodyPr/>
        <a:lstStyle/>
        <a:p>
          <a:endParaRPr lang="en-US"/>
        </a:p>
      </dgm:t>
    </dgm:pt>
    <dgm:pt modelId="{E3342BEF-7D17-47F8-8C40-C1164A5A4433}">
      <dgm:prSet/>
      <dgm:spPr/>
      <dgm:t>
        <a:bodyPr/>
        <a:lstStyle/>
        <a:p>
          <a:r>
            <a:rPr lang="en-GB"/>
            <a:t>The tasks in this module helped me become a more confident and capable digital learner.</a:t>
          </a:r>
          <a:endParaRPr lang="en-US"/>
        </a:p>
      </dgm:t>
    </dgm:pt>
    <dgm:pt modelId="{A40F9674-E031-4685-AA33-1FF02412FC9E}" type="parTrans" cxnId="{67AC6D3F-5651-4C13-B05F-FA105A8253BF}">
      <dgm:prSet/>
      <dgm:spPr/>
      <dgm:t>
        <a:bodyPr/>
        <a:lstStyle/>
        <a:p>
          <a:endParaRPr lang="en-US"/>
        </a:p>
      </dgm:t>
    </dgm:pt>
    <dgm:pt modelId="{9D0D983A-485C-4E8C-A6A9-1AE88F076FFD}" type="sibTrans" cxnId="{67AC6D3F-5651-4C13-B05F-FA105A8253BF}">
      <dgm:prSet/>
      <dgm:spPr/>
      <dgm:t>
        <a:bodyPr/>
        <a:lstStyle/>
        <a:p>
          <a:endParaRPr lang="en-US"/>
        </a:p>
      </dgm:t>
    </dgm:pt>
    <dgm:pt modelId="{75BB69F1-0AA7-4DB0-9755-DBEE677A38B9}">
      <dgm:prSet/>
      <dgm:spPr/>
      <dgm:t>
        <a:bodyPr/>
        <a:lstStyle/>
        <a:p>
          <a:r>
            <a:rPr lang="en-GB"/>
            <a:t>These skills will support my academic success and prepare me for future employment.</a:t>
          </a:r>
          <a:endParaRPr lang="en-US"/>
        </a:p>
      </dgm:t>
    </dgm:pt>
    <dgm:pt modelId="{E536DB6F-2673-4E73-A4C8-F7AC97618D48}" type="parTrans" cxnId="{D7615C11-5EC7-45F0-BA96-9C5067813B05}">
      <dgm:prSet/>
      <dgm:spPr/>
      <dgm:t>
        <a:bodyPr/>
        <a:lstStyle/>
        <a:p>
          <a:endParaRPr lang="en-US"/>
        </a:p>
      </dgm:t>
    </dgm:pt>
    <dgm:pt modelId="{0C53A7F1-E623-481B-ACE6-3C20CE31A5C7}" type="sibTrans" cxnId="{D7615C11-5EC7-45F0-BA96-9C5067813B05}">
      <dgm:prSet/>
      <dgm:spPr/>
      <dgm:t>
        <a:bodyPr/>
        <a:lstStyle/>
        <a:p>
          <a:endParaRPr lang="en-US"/>
        </a:p>
      </dgm:t>
    </dgm:pt>
    <dgm:pt modelId="{B68CDA85-A727-4BD2-88C7-AAE9FC998D13}" type="pres">
      <dgm:prSet presAssocID="{FDCA92E1-FCA9-44E2-80DA-22936202634B}" presName="root" presStyleCnt="0">
        <dgm:presLayoutVars>
          <dgm:dir/>
          <dgm:resizeHandles val="exact"/>
        </dgm:presLayoutVars>
      </dgm:prSet>
      <dgm:spPr/>
    </dgm:pt>
    <dgm:pt modelId="{896B9306-B1EA-4987-ADD1-A3B3CA94DC80}" type="pres">
      <dgm:prSet presAssocID="{BE02D737-7593-49F9-A20C-A2480EE2AC99}" presName="compNode" presStyleCnt="0"/>
      <dgm:spPr/>
    </dgm:pt>
    <dgm:pt modelId="{6F71399D-DD63-4190-9BCA-C60461995836}" type="pres">
      <dgm:prSet presAssocID="{BE02D737-7593-49F9-A20C-A2480EE2AC99}" presName="bgRect" presStyleLbl="bgShp" presStyleIdx="0" presStyleCnt="4"/>
      <dgm:spPr/>
    </dgm:pt>
    <dgm:pt modelId="{CA2A8C1B-D873-45EF-92AF-D99228F9EE28}" type="pres">
      <dgm:prSet presAssocID="{BE02D737-7593-49F9-A20C-A2480EE2AC99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F2FBE1F2-7ABC-40A3-A3C4-AA92C02E72C5}" type="pres">
      <dgm:prSet presAssocID="{BE02D737-7593-49F9-A20C-A2480EE2AC99}" presName="spaceRect" presStyleCnt="0"/>
      <dgm:spPr/>
    </dgm:pt>
    <dgm:pt modelId="{0AB56CE3-E7C6-4406-B6FA-925F55AA5B09}" type="pres">
      <dgm:prSet presAssocID="{BE02D737-7593-49F9-A20C-A2480EE2AC99}" presName="parTx" presStyleLbl="revTx" presStyleIdx="0" presStyleCnt="4">
        <dgm:presLayoutVars>
          <dgm:chMax val="0"/>
          <dgm:chPref val="0"/>
        </dgm:presLayoutVars>
      </dgm:prSet>
      <dgm:spPr/>
    </dgm:pt>
    <dgm:pt modelId="{CB143B00-73AD-4440-8A1A-778AFF39CE2C}" type="pres">
      <dgm:prSet presAssocID="{655AAA21-684D-4B0E-A177-4A1C2D9B47CA}" presName="sibTrans" presStyleCnt="0"/>
      <dgm:spPr/>
    </dgm:pt>
    <dgm:pt modelId="{F5D5808B-D9E6-4BFB-B6E0-23AC7D338D91}" type="pres">
      <dgm:prSet presAssocID="{926A8EA2-E024-46C8-89E7-5CA2ED169788}" presName="compNode" presStyleCnt="0"/>
      <dgm:spPr/>
    </dgm:pt>
    <dgm:pt modelId="{3C126CF1-F278-411D-807A-54A6A6764061}" type="pres">
      <dgm:prSet presAssocID="{926A8EA2-E024-46C8-89E7-5CA2ED169788}" presName="bgRect" presStyleLbl="bgShp" presStyleIdx="1" presStyleCnt="4"/>
      <dgm:spPr/>
    </dgm:pt>
    <dgm:pt modelId="{42503C10-0E3D-479A-8EC4-6B90467D97AF}" type="pres">
      <dgm:prSet presAssocID="{926A8EA2-E024-46C8-89E7-5CA2ED16978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A380960A-93E0-4FCA-A1CF-CACB0ADFED86}" type="pres">
      <dgm:prSet presAssocID="{926A8EA2-E024-46C8-89E7-5CA2ED169788}" presName="spaceRect" presStyleCnt="0"/>
      <dgm:spPr/>
    </dgm:pt>
    <dgm:pt modelId="{03ABBDC8-BDAF-4A4A-8BB1-A7340AFCEC77}" type="pres">
      <dgm:prSet presAssocID="{926A8EA2-E024-46C8-89E7-5CA2ED169788}" presName="parTx" presStyleLbl="revTx" presStyleIdx="1" presStyleCnt="4">
        <dgm:presLayoutVars>
          <dgm:chMax val="0"/>
          <dgm:chPref val="0"/>
        </dgm:presLayoutVars>
      </dgm:prSet>
      <dgm:spPr/>
    </dgm:pt>
    <dgm:pt modelId="{57B70B12-BA53-4F86-90FA-030CE0D2FBCC}" type="pres">
      <dgm:prSet presAssocID="{BFBF6011-397A-4BB3-864D-F4C13B7513A7}" presName="sibTrans" presStyleCnt="0"/>
      <dgm:spPr/>
    </dgm:pt>
    <dgm:pt modelId="{BA0D4E20-D28C-4DBC-A014-6A6D0FD74BF5}" type="pres">
      <dgm:prSet presAssocID="{E3342BEF-7D17-47F8-8C40-C1164A5A4433}" presName="compNode" presStyleCnt="0"/>
      <dgm:spPr/>
    </dgm:pt>
    <dgm:pt modelId="{1D820859-A18B-49E9-8A8C-1C47F854A139}" type="pres">
      <dgm:prSet presAssocID="{E3342BEF-7D17-47F8-8C40-C1164A5A4433}" presName="bgRect" presStyleLbl="bgShp" presStyleIdx="2" presStyleCnt="4"/>
      <dgm:spPr/>
    </dgm:pt>
    <dgm:pt modelId="{FF75DD36-4863-444F-B906-118317186A83}" type="pres">
      <dgm:prSet presAssocID="{E3342BEF-7D17-47F8-8C40-C1164A5A4433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lackboard"/>
        </a:ext>
      </dgm:extLst>
    </dgm:pt>
    <dgm:pt modelId="{8BA73A7A-F9C9-4E0A-B421-B8209D824397}" type="pres">
      <dgm:prSet presAssocID="{E3342BEF-7D17-47F8-8C40-C1164A5A4433}" presName="spaceRect" presStyleCnt="0"/>
      <dgm:spPr/>
    </dgm:pt>
    <dgm:pt modelId="{473D4680-206B-48BD-9CB2-97D2DDAE3DD0}" type="pres">
      <dgm:prSet presAssocID="{E3342BEF-7D17-47F8-8C40-C1164A5A4433}" presName="parTx" presStyleLbl="revTx" presStyleIdx="2" presStyleCnt="4">
        <dgm:presLayoutVars>
          <dgm:chMax val="0"/>
          <dgm:chPref val="0"/>
        </dgm:presLayoutVars>
      </dgm:prSet>
      <dgm:spPr/>
    </dgm:pt>
    <dgm:pt modelId="{958B34D1-F85E-44BB-9A93-063FFED9EEBB}" type="pres">
      <dgm:prSet presAssocID="{9D0D983A-485C-4E8C-A6A9-1AE88F076FFD}" presName="sibTrans" presStyleCnt="0"/>
      <dgm:spPr/>
    </dgm:pt>
    <dgm:pt modelId="{5A4DB516-05A5-4318-A80D-67160BF0B510}" type="pres">
      <dgm:prSet presAssocID="{75BB69F1-0AA7-4DB0-9755-DBEE677A38B9}" presName="compNode" presStyleCnt="0"/>
      <dgm:spPr/>
    </dgm:pt>
    <dgm:pt modelId="{4AB8B19F-92E0-425B-8B94-64779DB48A06}" type="pres">
      <dgm:prSet presAssocID="{75BB69F1-0AA7-4DB0-9755-DBEE677A38B9}" presName="bgRect" presStyleLbl="bgShp" presStyleIdx="3" presStyleCnt="4"/>
      <dgm:spPr/>
    </dgm:pt>
    <dgm:pt modelId="{A4278C77-5D61-4FE0-B052-0BF4A9F16502}" type="pres">
      <dgm:prSet presAssocID="{75BB69F1-0AA7-4DB0-9755-DBEE677A38B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C03B7D11-8CDA-4BB3-8189-6CD8B5EE7139}" type="pres">
      <dgm:prSet presAssocID="{75BB69F1-0AA7-4DB0-9755-DBEE677A38B9}" presName="spaceRect" presStyleCnt="0"/>
      <dgm:spPr/>
    </dgm:pt>
    <dgm:pt modelId="{B97E5E63-6D65-4276-9B4B-86807D1B4BE7}" type="pres">
      <dgm:prSet presAssocID="{75BB69F1-0AA7-4DB0-9755-DBEE677A38B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E1E6206-9542-45AF-95BE-88C35D0B9E39}" srcId="{FDCA92E1-FCA9-44E2-80DA-22936202634B}" destId="{926A8EA2-E024-46C8-89E7-5CA2ED169788}" srcOrd="1" destOrd="0" parTransId="{90C15393-F186-4CCC-9A51-1BBBFCD44A95}" sibTransId="{BFBF6011-397A-4BB3-864D-F4C13B7513A7}"/>
    <dgm:cxn modelId="{2461ED0F-5DAF-4B65-BDA2-E6C296EFB477}" type="presOf" srcId="{FDCA92E1-FCA9-44E2-80DA-22936202634B}" destId="{B68CDA85-A727-4BD2-88C7-AAE9FC998D13}" srcOrd="0" destOrd="0" presId="urn:microsoft.com/office/officeart/2018/2/layout/IconVerticalSolidList"/>
    <dgm:cxn modelId="{D7615C11-5EC7-45F0-BA96-9C5067813B05}" srcId="{FDCA92E1-FCA9-44E2-80DA-22936202634B}" destId="{75BB69F1-0AA7-4DB0-9755-DBEE677A38B9}" srcOrd="3" destOrd="0" parTransId="{E536DB6F-2673-4E73-A4C8-F7AC97618D48}" sibTransId="{0C53A7F1-E623-481B-ACE6-3C20CE31A5C7}"/>
    <dgm:cxn modelId="{67AC6D3F-5651-4C13-B05F-FA105A8253BF}" srcId="{FDCA92E1-FCA9-44E2-80DA-22936202634B}" destId="{E3342BEF-7D17-47F8-8C40-C1164A5A4433}" srcOrd="2" destOrd="0" parTransId="{A40F9674-E031-4685-AA33-1FF02412FC9E}" sibTransId="{9D0D983A-485C-4E8C-A6A9-1AE88F076FFD}"/>
    <dgm:cxn modelId="{7C7CDB43-6B36-47EA-A6FF-ACA707D3A323}" type="presOf" srcId="{E3342BEF-7D17-47F8-8C40-C1164A5A4433}" destId="{473D4680-206B-48BD-9CB2-97D2DDAE3DD0}" srcOrd="0" destOrd="0" presId="urn:microsoft.com/office/officeart/2018/2/layout/IconVerticalSolidList"/>
    <dgm:cxn modelId="{35D21C91-2AF8-4C9F-AB46-C3A0A92F5C33}" type="presOf" srcId="{926A8EA2-E024-46C8-89E7-5CA2ED169788}" destId="{03ABBDC8-BDAF-4A4A-8BB1-A7340AFCEC77}" srcOrd="0" destOrd="0" presId="urn:microsoft.com/office/officeart/2018/2/layout/IconVerticalSolidList"/>
    <dgm:cxn modelId="{D4D4E096-83FB-4F9D-8392-B1DEE0FFEA75}" srcId="{FDCA92E1-FCA9-44E2-80DA-22936202634B}" destId="{BE02D737-7593-49F9-A20C-A2480EE2AC99}" srcOrd="0" destOrd="0" parTransId="{0D4342EE-5F14-413B-932D-8178D5B0739E}" sibTransId="{655AAA21-684D-4B0E-A177-4A1C2D9B47CA}"/>
    <dgm:cxn modelId="{1D17BDCE-6E85-41FE-9766-8E12FAB1D572}" type="presOf" srcId="{BE02D737-7593-49F9-A20C-A2480EE2AC99}" destId="{0AB56CE3-E7C6-4406-B6FA-925F55AA5B09}" srcOrd="0" destOrd="0" presId="urn:microsoft.com/office/officeart/2018/2/layout/IconVerticalSolidList"/>
    <dgm:cxn modelId="{A3C3FFE5-C36D-462C-A340-FC42D7B5D853}" type="presOf" srcId="{75BB69F1-0AA7-4DB0-9755-DBEE677A38B9}" destId="{B97E5E63-6D65-4276-9B4B-86807D1B4BE7}" srcOrd="0" destOrd="0" presId="urn:microsoft.com/office/officeart/2018/2/layout/IconVerticalSolidList"/>
    <dgm:cxn modelId="{D2F8EEC2-DD9A-4E42-B79B-146EB03CF130}" type="presParOf" srcId="{B68CDA85-A727-4BD2-88C7-AAE9FC998D13}" destId="{896B9306-B1EA-4987-ADD1-A3B3CA94DC80}" srcOrd="0" destOrd="0" presId="urn:microsoft.com/office/officeart/2018/2/layout/IconVerticalSolidList"/>
    <dgm:cxn modelId="{B903C0E9-6E26-4E73-B70B-6792044CED79}" type="presParOf" srcId="{896B9306-B1EA-4987-ADD1-A3B3CA94DC80}" destId="{6F71399D-DD63-4190-9BCA-C60461995836}" srcOrd="0" destOrd="0" presId="urn:microsoft.com/office/officeart/2018/2/layout/IconVerticalSolidList"/>
    <dgm:cxn modelId="{ED113881-F2FB-4810-AB34-D9EF4EE78051}" type="presParOf" srcId="{896B9306-B1EA-4987-ADD1-A3B3CA94DC80}" destId="{CA2A8C1B-D873-45EF-92AF-D99228F9EE28}" srcOrd="1" destOrd="0" presId="urn:microsoft.com/office/officeart/2018/2/layout/IconVerticalSolidList"/>
    <dgm:cxn modelId="{63200E49-A695-4A72-A568-C15EDA3ED7E7}" type="presParOf" srcId="{896B9306-B1EA-4987-ADD1-A3B3CA94DC80}" destId="{F2FBE1F2-7ABC-40A3-A3C4-AA92C02E72C5}" srcOrd="2" destOrd="0" presId="urn:microsoft.com/office/officeart/2018/2/layout/IconVerticalSolidList"/>
    <dgm:cxn modelId="{8BBFF71F-29DE-4A27-9813-292627370E16}" type="presParOf" srcId="{896B9306-B1EA-4987-ADD1-A3B3CA94DC80}" destId="{0AB56CE3-E7C6-4406-B6FA-925F55AA5B09}" srcOrd="3" destOrd="0" presId="urn:microsoft.com/office/officeart/2018/2/layout/IconVerticalSolidList"/>
    <dgm:cxn modelId="{89AE1580-5631-435B-808D-88EE757A1575}" type="presParOf" srcId="{B68CDA85-A727-4BD2-88C7-AAE9FC998D13}" destId="{CB143B00-73AD-4440-8A1A-778AFF39CE2C}" srcOrd="1" destOrd="0" presId="urn:microsoft.com/office/officeart/2018/2/layout/IconVerticalSolidList"/>
    <dgm:cxn modelId="{CB403A27-2C55-4701-93CF-2DF95412D9B1}" type="presParOf" srcId="{B68CDA85-A727-4BD2-88C7-AAE9FC998D13}" destId="{F5D5808B-D9E6-4BFB-B6E0-23AC7D338D91}" srcOrd="2" destOrd="0" presId="urn:microsoft.com/office/officeart/2018/2/layout/IconVerticalSolidList"/>
    <dgm:cxn modelId="{6890659A-3F89-481B-AC3D-1E9DB3992A47}" type="presParOf" srcId="{F5D5808B-D9E6-4BFB-B6E0-23AC7D338D91}" destId="{3C126CF1-F278-411D-807A-54A6A6764061}" srcOrd="0" destOrd="0" presId="urn:microsoft.com/office/officeart/2018/2/layout/IconVerticalSolidList"/>
    <dgm:cxn modelId="{02053EFD-424B-4E5A-936F-D2847A8CF326}" type="presParOf" srcId="{F5D5808B-D9E6-4BFB-B6E0-23AC7D338D91}" destId="{42503C10-0E3D-479A-8EC4-6B90467D97AF}" srcOrd="1" destOrd="0" presId="urn:microsoft.com/office/officeart/2018/2/layout/IconVerticalSolidList"/>
    <dgm:cxn modelId="{3266E964-AA8A-4A06-875E-49FAED361750}" type="presParOf" srcId="{F5D5808B-D9E6-4BFB-B6E0-23AC7D338D91}" destId="{A380960A-93E0-4FCA-A1CF-CACB0ADFED86}" srcOrd="2" destOrd="0" presId="urn:microsoft.com/office/officeart/2018/2/layout/IconVerticalSolidList"/>
    <dgm:cxn modelId="{D3D22678-6BC7-4BEC-9B02-06B3E15FF974}" type="presParOf" srcId="{F5D5808B-D9E6-4BFB-B6E0-23AC7D338D91}" destId="{03ABBDC8-BDAF-4A4A-8BB1-A7340AFCEC77}" srcOrd="3" destOrd="0" presId="urn:microsoft.com/office/officeart/2018/2/layout/IconVerticalSolidList"/>
    <dgm:cxn modelId="{DDF99AD0-63DF-4F1D-93A8-B288397B8B30}" type="presParOf" srcId="{B68CDA85-A727-4BD2-88C7-AAE9FC998D13}" destId="{57B70B12-BA53-4F86-90FA-030CE0D2FBCC}" srcOrd="3" destOrd="0" presId="urn:microsoft.com/office/officeart/2018/2/layout/IconVerticalSolidList"/>
    <dgm:cxn modelId="{D1D18509-AC4B-43B0-AB09-11EB9CB4C26C}" type="presParOf" srcId="{B68CDA85-A727-4BD2-88C7-AAE9FC998D13}" destId="{BA0D4E20-D28C-4DBC-A014-6A6D0FD74BF5}" srcOrd="4" destOrd="0" presId="urn:microsoft.com/office/officeart/2018/2/layout/IconVerticalSolidList"/>
    <dgm:cxn modelId="{E9CDD407-FB6D-4C60-BA1A-223E530EBF25}" type="presParOf" srcId="{BA0D4E20-D28C-4DBC-A014-6A6D0FD74BF5}" destId="{1D820859-A18B-49E9-8A8C-1C47F854A139}" srcOrd="0" destOrd="0" presId="urn:microsoft.com/office/officeart/2018/2/layout/IconVerticalSolidList"/>
    <dgm:cxn modelId="{76182325-FEF7-4649-AB4D-9FFA0B147279}" type="presParOf" srcId="{BA0D4E20-D28C-4DBC-A014-6A6D0FD74BF5}" destId="{FF75DD36-4863-444F-B906-118317186A83}" srcOrd="1" destOrd="0" presId="urn:microsoft.com/office/officeart/2018/2/layout/IconVerticalSolidList"/>
    <dgm:cxn modelId="{517EE8AB-DED9-4149-A203-BED0BFAA729D}" type="presParOf" srcId="{BA0D4E20-D28C-4DBC-A014-6A6D0FD74BF5}" destId="{8BA73A7A-F9C9-4E0A-B421-B8209D824397}" srcOrd="2" destOrd="0" presId="urn:microsoft.com/office/officeart/2018/2/layout/IconVerticalSolidList"/>
    <dgm:cxn modelId="{2A5BE5F5-F2F8-48E5-81E8-80B5088C2AB4}" type="presParOf" srcId="{BA0D4E20-D28C-4DBC-A014-6A6D0FD74BF5}" destId="{473D4680-206B-48BD-9CB2-97D2DDAE3DD0}" srcOrd="3" destOrd="0" presId="urn:microsoft.com/office/officeart/2018/2/layout/IconVerticalSolidList"/>
    <dgm:cxn modelId="{EEBC2854-9E8C-405F-9A7C-B61377766673}" type="presParOf" srcId="{B68CDA85-A727-4BD2-88C7-AAE9FC998D13}" destId="{958B34D1-F85E-44BB-9A93-063FFED9EEBB}" srcOrd="5" destOrd="0" presId="urn:microsoft.com/office/officeart/2018/2/layout/IconVerticalSolidList"/>
    <dgm:cxn modelId="{19BD8101-A1CC-47BE-A712-EB73094E8B8A}" type="presParOf" srcId="{B68CDA85-A727-4BD2-88C7-AAE9FC998D13}" destId="{5A4DB516-05A5-4318-A80D-67160BF0B510}" srcOrd="6" destOrd="0" presId="urn:microsoft.com/office/officeart/2018/2/layout/IconVerticalSolidList"/>
    <dgm:cxn modelId="{D3EC19A7-E4A8-4B02-9B9D-7E409CAF1AC3}" type="presParOf" srcId="{5A4DB516-05A5-4318-A80D-67160BF0B510}" destId="{4AB8B19F-92E0-425B-8B94-64779DB48A06}" srcOrd="0" destOrd="0" presId="urn:microsoft.com/office/officeart/2018/2/layout/IconVerticalSolidList"/>
    <dgm:cxn modelId="{2C29439D-FDE1-4F5E-8098-25DBAE9F6B77}" type="presParOf" srcId="{5A4DB516-05A5-4318-A80D-67160BF0B510}" destId="{A4278C77-5D61-4FE0-B052-0BF4A9F16502}" srcOrd="1" destOrd="0" presId="urn:microsoft.com/office/officeart/2018/2/layout/IconVerticalSolidList"/>
    <dgm:cxn modelId="{01CB5F89-5AE4-4DA1-B53A-31867EB9BFE7}" type="presParOf" srcId="{5A4DB516-05A5-4318-A80D-67160BF0B510}" destId="{C03B7D11-8CDA-4BB3-8189-6CD8B5EE7139}" srcOrd="2" destOrd="0" presId="urn:microsoft.com/office/officeart/2018/2/layout/IconVerticalSolidList"/>
    <dgm:cxn modelId="{E44888A6-2F75-452E-8B35-9E6E554A2FF9}" type="presParOf" srcId="{5A4DB516-05A5-4318-A80D-67160BF0B510}" destId="{B97E5E63-6D65-4276-9B4B-86807D1B4BE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F9CA45-CF6C-4196-A496-F8CD7A1F6476}">
      <dsp:nvSpPr>
        <dsp:cNvPr id="0" name=""/>
        <dsp:cNvSpPr/>
      </dsp:nvSpPr>
      <dsp:spPr>
        <a:xfrm>
          <a:off x="0" y="0"/>
          <a:ext cx="9088040" cy="112204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Calibri"/>
              <a:ea typeface="Calibri"/>
              <a:cs typeface="Calibri"/>
            </a:rPr>
            <a:t>This module focused on improving digital skills needed for learning, work and everyday life.</a:t>
          </a:r>
          <a:endParaRPr lang="en-US" sz="2100" kern="1200">
            <a:latin typeface="Calibri"/>
            <a:ea typeface="Calibri"/>
            <a:cs typeface="Calibri"/>
          </a:endParaRPr>
        </a:p>
      </dsp:txBody>
      <dsp:txXfrm>
        <a:off x="32864" y="32864"/>
        <a:ext cx="7877265" cy="1056317"/>
      </dsp:txXfrm>
    </dsp:sp>
    <dsp:sp modelId="{CD7F530C-DF5A-4484-8986-61C7D0778EB1}">
      <dsp:nvSpPr>
        <dsp:cNvPr id="0" name=""/>
        <dsp:cNvSpPr/>
      </dsp:nvSpPr>
      <dsp:spPr>
        <a:xfrm>
          <a:off x="801885" y="1309052"/>
          <a:ext cx="9088040" cy="1122045"/>
        </a:xfrm>
        <a:prstGeom prst="roundRect">
          <a:avLst>
            <a:gd name="adj" fmla="val 10000"/>
          </a:avLst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Calibri"/>
              <a:ea typeface="Calibri"/>
              <a:cs typeface="Calibri"/>
            </a:rPr>
            <a:t>I completed the Jisc Digital Capability assessment, earned Office365 LinkedIn Learning certificates and explored the importance of Excel.</a:t>
          </a:r>
          <a:endParaRPr lang="en-US" sz="2100" kern="1200">
            <a:latin typeface="Calibri"/>
            <a:ea typeface="Calibri"/>
            <a:cs typeface="Calibri"/>
          </a:endParaRPr>
        </a:p>
      </dsp:txBody>
      <dsp:txXfrm>
        <a:off x="834749" y="1341916"/>
        <a:ext cx="7491097" cy="1056317"/>
      </dsp:txXfrm>
    </dsp:sp>
    <dsp:sp modelId="{B8C70384-4062-41CA-8912-D4FC804E2F33}">
      <dsp:nvSpPr>
        <dsp:cNvPr id="0" name=""/>
        <dsp:cNvSpPr/>
      </dsp:nvSpPr>
      <dsp:spPr>
        <a:xfrm>
          <a:off x="1603771" y="2618104"/>
          <a:ext cx="9088040" cy="1122045"/>
        </a:xfrm>
        <a:prstGeom prst="roundRect">
          <a:avLst>
            <a:gd name="adj" fmla="val 10000"/>
          </a:avLst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Calibri"/>
              <a:ea typeface="Calibri"/>
              <a:cs typeface="Calibri"/>
            </a:rPr>
            <a:t>This presentation reflects on what I learned, how my skills developed and how I will continue to improve.</a:t>
          </a:r>
          <a:endParaRPr lang="en-US" sz="2100" kern="1200">
            <a:latin typeface="Calibri"/>
            <a:ea typeface="Calibri"/>
            <a:cs typeface="Calibri"/>
          </a:endParaRPr>
        </a:p>
      </dsp:txBody>
      <dsp:txXfrm>
        <a:off x="1636635" y="2650968"/>
        <a:ext cx="7491097" cy="1056317"/>
      </dsp:txXfrm>
    </dsp:sp>
    <dsp:sp modelId="{7BD142F0-C47F-49DE-8851-71EFBF084A18}">
      <dsp:nvSpPr>
        <dsp:cNvPr id="0" name=""/>
        <dsp:cNvSpPr/>
      </dsp:nvSpPr>
      <dsp:spPr>
        <a:xfrm>
          <a:off x="8358710" y="850884"/>
          <a:ext cx="729329" cy="72932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8522809" y="850884"/>
        <a:ext cx="401131" cy="548820"/>
      </dsp:txXfrm>
    </dsp:sp>
    <dsp:sp modelId="{D7ED8687-3FA9-4E83-9787-35DD22CBEE2A}">
      <dsp:nvSpPr>
        <dsp:cNvPr id="0" name=""/>
        <dsp:cNvSpPr/>
      </dsp:nvSpPr>
      <dsp:spPr>
        <a:xfrm>
          <a:off x="9160596" y="2152456"/>
          <a:ext cx="729329" cy="72932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9324695" y="2152456"/>
        <a:ext cx="401131" cy="5488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7CC20A-C929-4AAA-B656-A3F004501D8E}">
      <dsp:nvSpPr>
        <dsp:cNvPr id="0" name=""/>
        <dsp:cNvSpPr/>
      </dsp:nvSpPr>
      <dsp:spPr>
        <a:xfrm>
          <a:off x="212335" y="469890"/>
          <a:ext cx="1335915" cy="13359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3AD323-E624-4523-BE13-DBC45FB071E9}">
      <dsp:nvSpPr>
        <dsp:cNvPr id="0" name=""/>
        <dsp:cNvSpPr/>
      </dsp:nvSpPr>
      <dsp:spPr>
        <a:xfrm>
          <a:off x="492877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C8BA20-14EA-4A49-A756-81DFBEECFCE1}">
      <dsp:nvSpPr>
        <dsp:cNvPr id="0" name=""/>
        <dsp:cNvSpPr/>
      </dsp:nvSpPr>
      <dsp:spPr>
        <a:xfrm>
          <a:off x="1834517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Digital Wellbeing</a:t>
          </a:r>
          <a:endParaRPr lang="en-US" sz="2100" kern="1200"/>
        </a:p>
      </dsp:txBody>
      <dsp:txXfrm>
        <a:off x="1834517" y="469890"/>
        <a:ext cx="3148942" cy="1335915"/>
      </dsp:txXfrm>
    </dsp:sp>
    <dsp:sp modelId="{570B6484-184B-400D-BC95-47ECCF4E9389}">
      <dsp:nvSpPr>
        <dsp:cNvPr id="0" name=""/>
        <dsp:cNvSpPr/>
      </dsp:nvSpPr>
      <dsp:spPr>
        <a:xfrm>
          <a:off x="5532139" y="469890"/>
          <a:ext cx="1335915" cy="133591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F4FD59-B889-46BA-A4DE-B4841F982A27}">
      <dsp:nvSpPr>
        <dsp:cNvPr id="0" name=""/>
        <dsp:cNvSpPr/>
      </dsp:nvSpPr>
      <dsp:spPr>
        <a:xfrm>
          <a:off x="5812681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A5F4FB-2EA6-4857-9BEB-2BD6B9450A1E}">
      <dsp:nvSpPr>
        <dsp:cNvPr id="0" name=""/>
        <dsp:cNvSpPr/>
      </dsp:nvSpPr>
      <dsp:spPr>
        <a:xfrm>
          <a:off x="7154322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Difficulty balancing screen time and taking regular breaks.</a:t>
          </a:r>
          <a:endParaRPr lang="en-US" sz="2100" kern="1200"/>
        </a:p>
      </dsp:txBody>
      <dsp:txXfrm>
        <a:off x="7154322" y="469890"/>
        <a:ext cx="3148942" cy="1335915"/>
      </dsp:txXfrm>
    </dsp:sp>
    <dsp:sp modelId="{22957945-6878-4A82-9255-320A4BEACAB6}">
      <dsp:nvSpPr>
        <dsp:cNvPr id="0" name=""/>
        <dsp:cNvSpPr/>
      </dsp:nvSpPr>
      <dsp:spPr>
        <a:xfrm>
          <a:off x="212335" y="2545532"/>
          <a:ext cx="1335915" cy="133591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A2095F-BA93-4610-84BB-087085929520}">
      <dsp:nvSpPr>
        <dsp:cNvPr id="0" name=""/>
        <dsp:cNvSpPr/>
      </dsp:nvSpPr>
      <dsp:spPr>
        <a:xfrm>
          <a:off x="492877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900D35-12D3-4C3C-B229-FDAED4599D45}">
      <dsp:nvSpPr>
        <dsp:cNvPr id="0" name=""/>
        <dsp:cNvSpPr/>
      </dsp:nvSpPr>
      <dsp:spPr>
        <a:xfrm>
          <a:off x="1834517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Digital Creation</a:t>
          </a:r>
          <a:endParaRPr lang="en-US" sz="2100" kern="1200"/>
        </a:p>
      </dsp:txBody>
      <dsp:txXfrm>
        <a:off x="1834517" y="2545532"/>
        <a:ext cx="3148942" cy="1335915"/>
      </dsp:txXfrm>
    </dsp:sp>
    <dsp:sp modelId="{2692AE66-1F38-4639-83D5-BDBE686EB305}">
      <dsp:nvSpPr>
        <dsp:cNvPr id="0" name=""/>
        <dsp:cNvSpPr/>
      </dsp:nvSpPr>
      <dsp:spPr>
        <a:xfrm>
          <a:off x="5532139" y="2545532"/>
          <a:ext cx="1335915" cy="133591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488B5E-5AF2-4023-8F17-BEF92021B3F1}">
      <dsp:nvSpPr>
        <dsp:cNvPr id="0" name=""/>
        <dsp:cNvSpPr/>
      </dsp:nvSpPr>
      <dsp:spPr>
        <a:xfrm>
          <a:off x="5812681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397242-A757-4196-A450-D9C55815776E}">
      <dsp:nvSpPr>
        <dsp:cNvPr id="0" name=""/>
        <dsp:cNvSpPr/>
      </dsp:nvSpPr>
      <dsp:spPr>
        <a:xfrm>
          <a:off x="7154322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Confident with documents and presentations, but less confident with audio/video editing.</a:t>
          </a:r>
          <a:endParaRPr lang="en-US" sz="2100" kern="1200"/>
        </a:p>
      </dsp:txBody>
      <dsp:txXfrm>
        <a:off x="7154322" y="2545532"/>
        <a:ext cx="3148942" cy="13359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71399D-DD63-4190-9BCA-C60461995836}">
      <dsp:nvSpPr>
        <dsp:cNvPr id="0" name=""/>
        <dsp:cNvSpPr/>
      </dsp:nvSpPr>
      <dsp:spPr>
        <a:xfrm>
          <a:off x="0" y="1601"/>
          <a:ext cx="10629899" cy="81145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2A8C1B-D873-45EF-92AF-D99228F9EE28}">
      <dsp:nvSpPr>
        <dsp:cNvPr id="0" name=""/>
        <dsp:cNvSpPr/>
      </dsp:nvSpPr>
      <dsp:spPr>
        <a:xfrm>
          <a:off x="245465" y="184179"/>
          <a:ext cx="446301" cy="4463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B56CE3-E7C6-4406-B6FA-925F55AA5B09}">
      <dsp:nvSpPr>
        <dsp:cNvPr id="0" name=""/>
        <dsp:cNvSpPr/>
      </dsp:nvSpPr>
      <dsp:spPr>
        <a:xfrm>
          <a:off x="937233" y="1601"/>
          <a:ext cx="9692666" cy="811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79" tIns="85879" rIns="85879" bIns="858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 have developed stronger digital communication, problem-solving and productivity skills.</a:t>
          </a:r>
          <a:endParaRPr lang="en-US" sz="2200" kern="1200"/>
        </a:p>
      </dsp:txBody>
      <dsp:txXfrm>
        <a:off x="937233" y="1601"/>
        <a:ext cx="9692666" cy="811457"/>
      </dsp:txXfrm>
    </dsp:sp>
    <dsp:sp modelId="{3C126CF1-F278-411D-807A-54A6A6764061}">
      <dsp:nvSpPr>
        <dsp:cNvPr id="0" name=""/>
        <dsp:cNvSpPr/>
      </dsp:nvSpPr>
      <dsp:spPr>
        <a:xfrm>
          <a:off x="0" y="1015923"/>
          <a:ext cx="10629899" cy="81145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503C10-0E3D-479A-8EC4-6B90467D97AF}">
      <dsp:nvSpPr>
        <dsp:cNvPr id="0" name=""/>
        <dsp:cNvSpPr/>
      </dsp:nvSpPr>
      <dsp:spPr>
        <a:xfrm>
          <a:off x="245465" y="1198501"/>
          <a:ext cx="446301" cy="4463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ABBDC8-BDAF-4A4A-8BB1-A7340AFCEC77}">
      <dsp:nvSpPr>
        <dsp:cNvPr id="0" name=""/>
        <dsp:cNvSpPr/>
      </dsp:nvSpPr>
      <dsp:spPr>
        <a:xfrm>
          <a:off x="937233" y="1015923"/>
          <a:ext cx="9692666" cy="811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79" tIns="85879" rIns="85879" bIns="858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 understand my weaknesses and have a clear action plan to improve.</a:t>
          </a:r>
          <a:endParaRPr lang="en-US" sz="2200" kern="1200"/>
        </a:p>
      </dsp:txBody>
      <dsp:txXfrm>
        <a:off x="937233" y="1015923"/>
        <a:ext cx="9692666" cy="811457"/>
      </dsp:txXfrm>
    </dsp:sp>
    <dsp:sp modelId="{1D820859-A18B-49E9-8A8C-1C47F854A139}">
      <dsp:nvSpPr>
        <dsp:cNvPr id="0" name=""/>
        <dsp:cNvSpPr/>
      </dsp:nvSpPr>
      <dsp:spPr>
        <a:xfrm>
          <a:off x="0" y="2030245"/>
          <a:ext cx="10629899" cy="8114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75DD36-4863-444F-B906-118317186A83}">
      <dsp:nvSpPr>
        <dsp:cNvPr id="0" name=""/>
        <dsp:cNvSpPr/>
      </dsp:nvSpPr>
      <dsp:spPr>
        <a:xfrm>
          <a:off x="245465" y="2212823"/>
          <a:ext cx="446301" cy="4463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3D4680-206B-48BD-9CB2-97D2DDAE3DD0}">
      <dsp:nvSpPr>
        <dsp:cNvPr id="0" name=""/>
        <dsp:cNvSpPr/>
      </dsp:nvSpPr>
      <dsp:spPr>
        <a:xfrm>
          <a:off x="937233" y="2030245"/>
          <a:ext cx="9692666" cy="811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79" tIns="85879" rIns="85879" bIns="858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tasks in this module helped me become a more confident and capable digital learner.</a:t>
          </a:r>
          <a:endParaRPr lang="en-US" sz="2200" kern="1200"/>
        </a:p>
      </dsp:txBody>
      <dsp:txXfrm>
        <a:off x="937233" y="2030245"/>
        <a:ext cx="9692666" cy="811457"/>
      </dsp:txXfrm>
    </dsp:sp>
    <dsp:sp modelId="{4AB8B19F-92E0-425B-8B94-64779DB48A06}">
      <dsp:nvSpPr>
        <dsp:cNvPr id="0" name=""/>
        <dsp:cNvSpPr/>
      </dsp:nvSpPr>
      <dsp:spPr>
        <a:xfrm>
          <a:off x="0" y="3044567"/>
          <a:ext cx="10629899" cy="81145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278C77-5D61-4FE0-B052-0BF4A9F16502}">
      <dsp:nvSpPr>
        <dsp:cNvPr id="0" name=""/>
        <dsp:cNvSpPr/>
      </dsp:nvSpPr>
      <dsp:spPr>
        <a:xfrm>
          <a:off x="245465" y="3227145"/>
          <a:ext cx="446301" cy="44630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7E5E63-6D65-4276-9B4B-86807D1B4BE7}">
      <dsp:nvSpPr>
        <dsp:cNvPr id="0" name=""/>
        <dsp:cNvSpPr/>
      </dsp:nvSpPr>
      <dsp:spPr>
        <a:xfrm>
          <a:off x="937233" y="3044567"/>
          <a:ext cx="9692666" cy="811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79" tIns="85879" rIns="85879" bIns="858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These skills will support my academic success and prepare me for future employment.</a:t>
          </a:r>
          <a:endParaRPr lang="en-US" sz="2200" kern="1200"/>
        </a:p>
      </dsp:txBody>
      <dsp:txXfrm>
        <a:off x="937233" y="3044567"/>
        <a:ext cx="9692666" cy="811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375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171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639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739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522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45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084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689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131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253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587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032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7B7670-DDFD-3127-6D08-BC382972BD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710" r="-1" b="-1"/>
          <a:stretch>
            <a:fillRect/>
          </a:stretch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6DD4703-FD80-4610-ACE9-01DCD86D8C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67853" y="0"/>
            <a:ext cx="10256294" cy="6858000"/>
          </a:xfrm>
          <a:custGeom>
            <a:avLst/>
            <a:gdLst>
              <a:gd name="connsiteX0" fmla="*/ 8218354 w 9841377"/>
              <a:gd name="connsiteY0" fmla="*/ 0 h 6858000"/>
              <a:gd name="connsiteX1" fmla="*/ 5551962 w 9841377"/>
              <a:gd name="connsiteY1" fmla="*/ 0 h 6858000"/>
              <a:gd name="connsiteX2" fmla="*/ 5482342 w 9841377"/>
              <a:gd name="connsiteY2" fmla="*/ 0 h 6858000"/>
              <a:gd name="connsiteX3" fmla="*/ 4359035 w 9841377"/>
              <a:gd name="connsiteY3" fmla="*/ 0 h 6858000"/>
              <a:gd name="connsiteX4" fmla="*/ 4289415 w 9841377"/>
              <a:gd name="connsiteY4" fmla="*/ 0 h 6858000"/>
              <a:gd name="connsiteX5" fmla="*/ 1623023 w 9841377"/>
              <a:gd name="connsiteY5" fmla="*/ 0 h 6858000"/>
              <a:gd name="connsiteX6" fmla="*/ 1600899 w 9841377"/>
              <a:gd name="connsiteY6" fmla="*/ 14997 h 6858000"/>
              <a:gd name="connsiteX7" fmla="*/ 0 w 9841377"/>
              <a:gd name="connsiteY7" fmla="*/ 3621656 h 6858000"/>
              <a:gd name="connsiteX8" fmla="*/ 1874350 w 9841377"/>
              <a:gd name="connsiteY8" fmla="*/ 6374814 h 6858000"/>
              <a:gd name="connsiteX9" fmla="*/ 2390998 w 9841377"/>
              <a:gd name="connsiteY9" fmla="*/ 6780599 h 6858000"/>
              <a:gd name="connsiteX10" fmla="*/ 2502754 w 9841377"/>
              <a:gd name="connsiteY10" fmla="*/ 6858000 h 6858000"/>
              <a:gd name="connsiteX11" fmla="*/ 4289415 w 9841377"/>
              <a:gd name="connsiteY11" fmla="*/ 6858000 h 6858000"/>
              <a:gd name="connsiteX12" fmla="*/ 4359035 w 9841377"/>
              <a:gd name="connsiteY12" fmla="*/ 6858000 h 6858000"/>
              <a:gd name="connsiteX13" fmla="*/ 5482342 w 9841377"/>
              <a:gd name="connsiteY13" fmla="*/ 6858000 h 6858000"/>
              <a:gd name="connsiteX14" fmla="*/ 5551962 w 9841377"/>
              <a:gd name="connsiteY14" fmla="*/ 6858000 h 6858000"/>
              <a:gd name="connsiteX15" fmla="*/ 7338623 w 9841377"/>
              <a:gd name="connsiteY15" fmla="*/ 6858000 h 6858000"/>
              <a:gd name="connsiteX16" fmla="*/ 7450379 w 9841377"/>
              <a:gd name="connsiteY16" fmla="*/ 6780599 h 6858000"/>
              <a:gd name="connsiteX17" fmla="*/ 7967027 w 9841377"/>
              <a:gd name="connsiteY17" fmla="*/ 6374814 h 6858000"/>
              <a:gd name="connsiteX18" fmla="*/ 9841377 w 9841377"/>
              <a:gd name="connsiteY18" fmla="*/ 3621656 h 6858000"/>
              <a:gd name="connsiteX19" fmla="*/ 8240478 w 9841377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841377" h="6858000">
                <a:moveTo>
                  <a:pt x="8218354" y="0"/>
                </a:moveTo>
                <a:lnTo>
                  <a:pt x="5551962" y="0"/>
                </a:lnTo>
                <a:lnTo>
                  <a:pt x="5482342" y="0"/>
                </a:lnTo>
                <a:lnTo>
                  <a:pt x="4359035" y="0"/>
                </a:lnTo>
                <a:lnTo>
                  <a:pt x="4289415" y="0"/>
                </a:lnTo>
                <a:lnTo>
                  <a:pt x="1623023" y="0"/>
                </a:lnTo>
                <a:lnTo>
                  <a:pt x="1600899" y="14997"/>
                </a:lnTo>
                <a:cubicBezTo>
                  <a:pt x="573736" y="754641"/>
                  <a:pt x="0" y="2093192"/>
                  <a:pt x="0" y="3621656"/>
                </a:cubicBezTo>
                <a:cubicBezTo>
                  <a:pt x="0" y="4969131"/>
                  <a:pt x="928725" y="5602839"/>
                  <a:pt x="1874350" y="6374814"/>
                </a:cubicBezTo>
                <a:cubicBezTo>
                  <a:pt x="2046553" y="6515397"/>
                  <a:pt x="2217180" y="6653108"/>
                  <a:pt x="2390998" y="6780599"/>
                </a:cubicBezTo>
                <a:lnTo>
                  <a:pt x="2502754" y="6858000"/>
                </a:lnTo>
                <a:lnTo>
                  <a:pt x="4289415" y="6858000"/>
                </a:lnTo>
                <a:lnTo>
                  <a:pt x="4359035" y="6858000"/>
                </a:lnTo>
                <a:lnTo>
                  <a:pt x="5482342" y="6858000"/>
                </a:lnTo>
                <a:lnTo>
                  <a:pt x="5551962" y="6858000"/>
                </a:lnTo>
                <a:lnTo>
                  <a:pt x="7338623" y="6858000"/>
                </a:lnTo>
                <a:lnTo>
                  <a:pt x="7450379" y="6780599"/>
                </a:lnTo>
                <a:cubicBezTo>
                  <a:pt x="7624197" y="6653108"/>
                  <a:pt x="7794824" y="6515397"/>
                  <a:pt x="7967027" y="6374814"/>
                </a:cubicBezTo>
                <a:cubicBezTo>
                  <a:pt x="8912652" y="5602839"/>
                  <a:pt x="9841377" y="4969131"/>
                  <a:pt x="9841377" y="3621656"/>
                </a:cubicBezTo>
                <a:cubicBezTo>
                  <a:pt x="9841377" y="2093192"/>
                  <a:pt x="9267641" y="754641"/>
                  <a:pt x="8240478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CEFCBC2-6F82-4011-8D8D-90F43DCB1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08571" y="0"/>
            <a:ext cx="9958950" cy="6858000"/>
          </a:xfrm>
          <a:custGeom>
            <a:avLst/>
            <a:gdLst>
              <a:gd name="connsiteX0" fmla="*/ 7551973 w 9174595"/>
              <a:gd name="connsiteY0" fmla="*/ 0 h 6858000"/>
              <a:gd name="connsiteX1" fmla="*/ 5634635 w 9174595"/>
              <a:gd name="connsiteY1" fmla="*/ 0 h 6858000"/>
              <a:gd name="connsiteX2" fmla="*/ 5550590 w 9174595"/>
              <a:gd name="connsiteY2" fmla="*/ 0 h 6858000"/>
              <a:gd name="connsiteX3" fmla="*/ 5480986 w 9174595"/>
              <a:gd name="connsiteY3" fmla="*/ 0 h 6858000"/>
              <a:gd name="connsiteX4" fmla="*/ 4886240 w 9174595"/>
              <a:gd name="connsiteY4" fmla="*/ 0 h 6858000"/>
              <a:gd name="connsiteX5" fmla="*/ 4816638 w 9174595"/>
              <a:gd name="connsiteY5" fmla="*/ 0 h 6858000"/>
              <a:gd name="connsiteX6" fmla="*/ 4357958 w 9174595"/>
              <a:gd name="connsiteY6" fmla="*/ 0 h 6858000"/>
              <a:gd name="connsiteX7" fmla="*/ 4288354 w 9174595"/>
              <a:gd name="connsiteY7" fmla="*/ 0 h 6858000"/>
              <a:gd name="connsiteX8" fmla="*/ 3693608 w 9174595"/>
              <a:gd name="connsiteY8" fmla="*/ 0 h 6858000"/>
              <a:gd name="connsiteX9" fmla="*/ 3624006 w 9174595"/>
              <a:gd name="connsiteY9" fmla="*/ 0 h 6858000"/>
              <a:gd name="connsiteX10" fmla="*/ 3276448 w 9174595"/>
              <a:gd name="connsiteY10" fmla="*/ 0 h 6858000"/>
              <a:gd name="connsiteX11" fmla="*/ 1622622 w 9174595"/>
              <a:gd name="connsiteY11" fmla="*/ 0 h 6858000"/>
              <a:gd name="connsiteX12" fmla="*/ 1600504 w 9174595"/>
              <a:gd name="connsiteY12" fmla="*/ 14997 h 6858000"/>
              <a:gd name="connsiteX13" fmla="*/ 0 w 9174595"/>
              <a:gd name="connsiteY13" fmla="*/ 3621656 h 6858000"/>
              <a:gd name="connsiteX14" fmla="*/ 1873886 w 9174595"/>
              <a:gd name="connsiteY14" fmla="*/ 6374814 h 6858000"/>
              <a:gd name="connsiteX15" fmla="*/ 2390406 w 9174595"/>
              <a:gd name="connsiteY15" fmla="*/ 6780599 h 6858000"/>
              <a:gd name="connsiteX16" fmla="*/ 2502136 w 9174595"/>
              <a:gd name="connsiteY16" fmla="*/ 6858000 h 6858000"/>
              <a:gd name="connsiteX17" fmla="*/ 3276448 w 9174595"/>
              <a:gd name="connsiteY17" fmla="*/ 6858000 h 6858000"/>
              <a:gd name="connsiteX18" fmla="*/ 3624006 w 9174595"/>
              <a:gd name="connsiteY18" fmla="*/ 6858000 h 6858000"/>
              <a:gd name="connsiteX19" fmla="*/ 3693608 w 9174595"/>
              <a:gd name="connsiteY19" fmla="*/ 6858000 h 6858000"/>
              <a:gd name="connsiteX20" fmla="*/ 4288354 w 9174595"/>
              <a:gd name="connsiteY20" fmla="*/ 6858000 h 6858000"/>
              <a:gd name="connsiteX21" fmla="*/ 4357958 w 9174595"/>
              <a:gd name="connsiteY21" fmla="*/ 6858000 h 6858000"/>
              <a:gd name="connsiteX22" fmla="*/ 4816638 w 9174595"/>
              <a:gd name="connsiteY22" fmla="*/ 6858000 h 6858000"/>
              <a:gd name="connsiteX23" fmla="*/ 4886240 w 9174595"/>
              <a:gd name="connsiteY23" fmla="*/ 6858000 h 6858000"/>
              <a:gd name="connsiteX24" fmla="*/ 5480986 w 9174595"/>
              <a:gd name="connsiteY24" fmla="*/ 6858000 h 6858000"/>
              <a:gd name="connsiteX25" fmla="*/ 5550590 w 9174595"/>
              <a:gd name="connsiteY25" fmla="*/ 6858000 h 6858000"/>
              <a:gd name="connsiteX26" fmla="*/ 5634635 w 9174595"/>
              <a:gd name="connsiteY26" fmla="*/ 6858000 h 6858000"/>
              <a:gd name="connsiteX27" fmla="*/ 6672460 w 9174595"/>
              <a:gd name="connsiteY27" fmla="*/ 6858000 h 6858000"/>
              <a:gd name="connsiteX28" fmla="*/ 6784188 w 9174595"/>
              <a:gd name="connsiteY28" fmla="*/ 6780599 h 6858000"/>
              <a:gd name="connsiteX29" fmla="*/ 7300708 w 9174595"/>
              <a:gd name="connsiteY29" fmla="*/ 6374814 h 6858000"/>
              <a:gd name="connsiteX30" fmla="*/ 9174595 w 9174595"/>
              <a:gd name="connsiteY30" fmla="*/ 3621656 h 6858000"/>
              <a:gd name="connsiteX31" fmla="*/ 7574092 w 9174595"/>
              <a:gd name="connsiteY3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9174595" h="6858000">
                <a:moveTo>
                  <a:pt x="7551973" y="0"/>
                </a:moveTo>
                <a:lnTo>
                  <a:pt x="5634635" y="0"/>
                </a:lnTo>
                <a:lnTo>
                  <a:pt x="5550590" y="0"/>
                </a:lnTo>
                <a:lnTo>
                  <a:pt x="5480986" y="0"/>
                </a:lnTo>
                <a:lnTo>
                  <a:pt x="4886240" y="0"/>
                </a:lnTo>
                <a:lnTo>
                  <a:pt x="4816638" y="0"/>
                </a:lnTo>
                <a:lnTo>
                  <a:pt x="4357958" y="0"/>
                </a:lnTo>
                <a:lnTo>
                  <a:pt x="4288354" y="0"/>
                </a:lnTo>
                <a:lnTo>
                  <a:pt x="3693608" y="0"/>
                </a:lnTo>
                <a:lnTo>
                  <a:pt x="3624006" y="0"/>
                </a:lnTo>
                <a:lnTo>
                  <a:pt x="3276448" y="0"/>
                </a:lnTo>
                <a:lnTo>
                  <a:pt x="1622622" y="0"/>
                </a:lnTo>
                <a:lnTo>
                  <a:pt x="1600504" y="14997"/>
                </a:lnTo>
                <a:cubicBezTo>
                  <a:pt x="573594" y="754641"/>
                  <a:pt x="0" y="2093192"/>
                  <a:pt x="0" y="3621656"/>
                </a:cubicBezTo>
                <a:cubicBezTo>
                  <a:pt x="0" y="4969131"/>
                  <a:pt x="928496" y="5602839"/>
                  <a:pt x="1873886" y="6374814"/>
                </a:cubicBezTo>
                <a:cubicBezTo>
                  <a:pt x="2046046" y="6515397"/>
                  <a:pt x="2216632" y="6653108"/>
                  <a:pt x="2390406" y="6780599"/>
                </a:cubicBezTo>
                <a:lnTo>
                  <a:pt x="2502136" y="6858000"/>
                </a:lnTo>
                <a:lnTo>
                  <a:pt x="3276448" y="6858000"/>
                </a:lnTo>
                <a:lnTo>
                  <a:pt x="3624006" y="6858000"/>
                </a:lnTo>
                <a:lnTo>
                  <a:pt x="3693608" y="6858000"/>
                </a:lnTo>
                <a:lnTo>
                  <a:pt x="4288354" y="6858000"/>
                </a:lnTo>
                <a:lnTo>
                  <a:pt x="4357958" y="6858000"/>
                </a:lnTo>
                <a:lnTo>
                  <a:pt x="4816638" y="6858000"/>
                </a:lnTo>
                <a:lnTo>
                  <a:pt x="4886240" y="6858000"/>
                </a:lnTo>
                <a:lnTo>
                  <a:pt x="5480986" y="6858000"/>
                </a:lnTo>
                <a:lnTo>
                  <a:pt x="5550590" y="6858000"/>
                </a:lnTo>
                <a:lnTo>
                  <a:pt x="5634635" y="6858000"/>
                </a:lnTo>
                <a:lnTo>
                  <a:pt x="6672460" y="6858000"/>
                </a:lnTo>
                <a:lnTo>
                  <a:pt x="6784188" y="6780599"/>
                </a:lnTo>
                <a:cubicBezTo>
                  <a:pt x="6957963" y="6653108"/>
                  <a:pt x="7128548" y="6515397"/>
                  <a:pt x="7300708" y="6374814"/>
                </a:cubicBezTo>
                <a:cubicBezTo>
                  <a:pt x="8246100" y="5602839"/>
                  <a:pt x="9174595" y="4969131"/>
                  <a:pt x="9174595" y="3621656"/>
                </a:cubicBezTo>
                <a:cubicBezTo>
                  <a:pt x="9174595" y="2093192"/>
                  <a:pt x="8601001" y="754641"/>
                  <a:pt x="7574092" y="14997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E9DED9E-DE30-402A-B9D1-AC3C24025A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08673" y="-35602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CCB7C65-BA06-49C5-8D3C-51F97B409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75235" y="-35602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0750" y="1346268"/>
            <a:ext cx="7810500" cy="2661189"/>
          </a:xfrm>
        </p:spPr>
        <p:txBody>
          <a:bodyPr anchor="b">
            <a:normAutofit/>
          </a:bodyPr>
          <a:lstStyle/>
          <a:p>
            <a:r>
              <a:rPr lang="en-GB" b="1"/>
              <a:t>Developing my Digital Skills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19375" y="4214191"/>
            <a:ext cx="6953250" cy="13609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/>
              <a:t>Reflective Presentation</a:t>
            </a:r>
          </a:p>
          <a:p>
            <a:r>
              <a:rPr lang="en-GB" b="1"/>
              <a:t>BMSW4008</a:t>
            </a:r>
          </a:p>
          <a:p>
            <a:r>
              <a:rPr lang="en-GB" b="1"/>
              <a:t>By: Tanisha Thomas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9DE71-47D9-AD13-7DBF-D98B80BE7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463" y="595901"/>
            <a:ext cx="10691813" cy="1155618"/>
          </a:xfrm>
        </p:spPr>
        <p:txBody>
          <a:bodyPr>
            <a:normAutofit/>
          </a:bodyPr>
          <a:lstStyle/>
          <a:p>
            <a:r>
              <a:rPr lang="en-GB"/>
              <a:t>Introduction</a:t>
            </a:r>
            <a:endParaRPr lang="en-US"/>
          </a:p>
        </p:txBody>
      </p:sp>
      <p:graphicFrame>
        <p:nvGraphicFramePr>
          <p:cNvPr id="53" name="Content Placeholder 2">
            <a:extLst>
              <a:ext uri="{FF2B5EF4-FFF2-40B4-BE49-F238E27FC236}">
                <a16:creationId xmlns:a16="http://schemas.microsoft.com/office/drawing/2014/main" id="{917F38E8-43F8-0419-817A-9A694E724B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8469000"/>
              </p:ext>
            </p:extLst>
          </p:nvPr>
        </p:nvGraphicFramePr>
        <p:xfrm>
          <a:off x="698464" y="1944140"/>
          <a:ext cx="10691812" cy="374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776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3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56E-F7D3-97B4-456D-B0ECB6922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>
                <a:ea typeface="+mj-lt"/>
                <a:cs typeface="+mj-lt"/>
              </a:rPr>
              <a:t>Jisc Assessment Overview (Task 1)</a:t>
            </a:r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6B6CFB-F765-F59B-8D2D-AF0185E2CC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endParaRPr lang="en-GB" sz="2400">
              <a:latin typeface="Calisto MT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400">
                <a:latin typeface="Calibri"/>
                <a:ea typeface="+mn-lt"/>
                <a:cs typeface="+mn-lt"/>
              </a:rPr>
              <a:t>    My results</a:t>
            </a:r>
            <a:endParaRPr lang="en-GB" sz="2400">
              <a:latin typeface="Calibri"/>
              <a:ea typeface="Calibri"/>
              <a:cs typeface="Calibri"/>
            </a:endParaRPr>
          </a:p>
          <a:p>
            <a:r>
              <a:rPr lang="en-GB" sz="2400" b="1">
                <a:latin typeface="Calibri"/>
                <a:ea typeface="+mn-lt"/>
                <a:cs typeface="+mn-lt"/>
              </a:rPr>
              <a:t>Proficient:</a:t>
            </a:r>
            <a:r>
              <a:rPr lang="en-GB" sz="2400">
                <a:latin typeface="Calibri"/>
                <a:ea typeface="+mn-lt"/>
                <a:cs typeface="+mn-lt"/>
              </a:rPr>
              <a:t> Digital Communication, Problem Solving, Information Literacy, Digital Innovation.</a:t>
            </a:r>
            <a:endParaRPr lang="en-GB" sz="2400">
              <a:latin typeface="Calibri"/>
              <a:ea typeface="Calibri"/>
              <a:cs typeface="Calibri"/>
            </a:endParaRPr>
          </a:p>
          <a:p>
            <a:r>
              <a:rPr lang="en-GB" sz="2400" b="1">
                <a:latin typeface="Calibri"/>
                <a:ea typeface="+mn-lt"/>
                <a:cs typeface="+mn-lt"/>
              </a:rPr>
              <a:t>Capable:</a:t>
            </a:r>
            <a:r>
              <a:rPr lang="en-GB" sz="2400">
                <a:latin typeface="Calibri"/>
                <a:ea typeface="+mn-lt"/>
                <a:cs typeface="+mn-lt"/>
              </a:rPr>
              <a:t> Digital Proficiency, Data Literacy, Digital Creation, Digital Skills for Work.</a:t>
            </a:r>
            <a:endParaRPr lang="en-GB" sz="2400">
              <a:latin typeface="Calibri"/>
              <a:ea typeface="Calibri"/>
              <a:cs typeface="Calibri"/>
            </a:endParaRPr>
          </a:p>
          <a:p>
            <a:r>
              <a:rPr lang="en-GB" sz="2400" b="1">
                <a:latin typeface="Calibri"/>
                <a:ea typeface="+mn-lt"/>
                <a:cs typeface="+mn-lt"/>
              </a:rPr>
              <a:t>Developing:</a:t>
            </a:r>
            <a:r>
              <a:rPr lang="en-GB" sz="2400">
                <a:latin typeface="Calibri"/>
                <a:ea typeface="+mn-lt"/>
                <a:cs typeface="+mn-lt"/>
              </a:rPr>
              <a:t> Digital Wellbeing.</a:t>
            </a:r>
            <a:endParaRPr lang="en-GB" sz="2400">
              <a:latin typeface="Calibri"/>
              <a:ea typeface="Calibri"/>
              <a:cs typeface="Calibri"/>
            </a:endParaRPr>
          </a:p>
          <a:p>
            <a:r>
              <a:rPr lang="en-GB" sz="2400">
                <a:latin typeface="Calibri"/>
                <a:ea typeface="+mn-lt"/>
                <a:cs typeface="+mn-lt"/>
              </a:rPr>
              <a:t>These results helped me understand my strengths and areas for improvement.</a:t>
            </a:r>
            <a:endParaRPr lang="en-GB" sz="2400">
              <a:latin typeface="Calibri"/>
            </a:endParaRPr>
          </a:p>
          <a:p>
            <a:endParaRPr lang="en-GB" sz="240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Puzzle">
            <a:extLst>
              <a:ext uri="{FF2B5EF4-FFF2-40B4-BE49-F238E27FC236}">
                <a16:creationId xmlns:a16="http://schemas.microsoft.com/office/drawing/2014/main" id="{3669B079-EA3D-3094-340D-50A921CFA9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87184" y="1216485"/>
            <a:ext cx="3781051" cy="3781051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02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744DE7-AB87-781D-C6FD-15EA9718A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Strengths (Task 1 Reflection)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C84CCA-313C-99D2-C60F-552DA954FAF4}"/>
              </a:ext>
            </a:extLst>
          </p:cNvPr>
          <p:cNvSpPr txBox="1"/>
          <p:nvPr/>
        </p:nvSpPr>
        <p:spPr>
          <a:xfrm>
            <a:off x="838200" y="1825625"/>
            <a:ext cx="5393361" cy="46672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i="0" u="none" strike="noStrike">
                <a:effectLst/>
              </a:rPr>
              <a:t>Digital Communication</a:t>
            </a:r>
            <a:endParaRPr lang="en-US" sz="2400" b="0" i="0" u="none" strike="noStrike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>
                <a:effectLst/>
              </a:rPr>
              <a:t>Confident using digital tools to communicate clearly.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>
                <a:effectLst/>
              </a:rPr>
              <a:t>Example: Using the class WhatsApp group to ask questions and support others.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i="0" u="none" strike="noStrike">
                <a:effectLst/>
              </a:rPr>
              <a:t>Problem Solving</a:t>
            </a:r>
            <a:endParaRPr lang="en-US" sz="2400" b="0" i="0" u="none" strike="noStrike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>
                <a:effectLst/>
              </a:rPr>
              <a:t>Able to troubleshoot issues and find online solutions.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>
                <a:effectLst/>
              </a:rPr>
              <a:t>Example: Using guides/tutorials to solve Moodle problems and fix technical errors.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Chat">
            <a:extLst>
              <a:ext uri="{FF2B5EF4-FFF2-40B4-BE49-F238E27FC236}">
                <a16:creationId xmlns:a16="http://schemas.microsoft.com/office/drawing/2014/main" id="{4E1084B6-0520-D418-30D9-578B9FFE3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87184" y="1216485"/>
            <a:ext cx="3781051" cy="3781051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38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DB791-2F4D-46C1-5C3C-BB993B3DC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1155618"/>
          </a:xfrm>
        </p:spPr>
        <p:txBody>
          <a:bodyPr>
            <a:normAutofit/>
          </a:bodyPr>
          <a:lstStyle/>
          <a:p>
            <a:r>
              <a:rPr lang="en-GB" sz="3700">
                <a:ea typeface="+mj-lt"/>
                <a:cs typeface="+mj-lt"/>
              </a:rPr>
              <a:t>Weaknesses &amp; Challenges (Task 1 Reflection)</a:t>
            </a:r>
            <a:endParaRPr lang="en-US" sz="3700"/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6BF95F63-6365-B197-644B-D2820EDF9E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311895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02629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7B831B6F-405A-4B47-B9BB-5CA88F285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7" descr="Bullseye">
            <a:extLst>
              <a:ext uri="{FF2B5EF4-FFF2-40B4-BE49-F238E27FC236}">
                <a16:creationId xmlns:a16="http://schemas.microsoft.com/office/drawing/2014/main" id="{F7732D42-F0D7-7E3D-2A7C-159DEC7C2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4988" y="1744515"/>
            <a:ext cx="3368969" cy="3368969"/>
          </a:xfrm>
          <a:prstGeom prst="rect">
            <a:avLst/>
          </a:pr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15109354-9C5D-4F8C-B0E6-D1043C7BF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9992" y="0"/>
            <a:ext cx="7562008" cy="6858000"/>
          </a:xfrm>
          <a:custGeom>
            <a:avLst/>
            <a:gdLst>
              <a:gd name="connsiteX0" fmla="*/ 7529613 w 7529613"/>
              <a:gd name="connsiteY0" fmla="*/ 0 h 6858000"/>
              <a:gd name="connsiteX1" fmla="*/ 1222331 w 7529613"/>
              <a:gd name="connsiteY1" fmla="*/ 0 h 6858000"/>
              <a:gd name="connsiteX2" fmla="*/ 1126483 w 7529613"/>
              <a:gd name="connsiteY2" fmla="*/ 148742 h 6858000"/>
              <a:gd name="connsiteX3" fmla="*/ 767554 w 7529613"/>
              <a:gd name="connsiteY3" fmla="*/ 819975 h 6858000"/>
              <a:gd name="connsiteX4" fmla="*/ 742103 w 7529613"/>
              <a:gd name="connsiteY4" fmla="*/ 854514 h 6858000"/>
              <a:gd name="connsiteX5" fmla="*/ 785881 w 7529613"/>
              <a:gd name="connsiteY5" fmla="*/ 750263 h 6858000"/>
              <a:gd name="connsiteX6" fmla="*/ 978978 w 7529613"/>
              <a:gd name="connsiteY6" fmla="*/ 331786 h 6858000"/>
              <a:gd name="connsiteX7" fmla="*/ 1155717 w 7529613"/>
              <a:gd name="connsiteY7" fmla="*/ 0 h 6858000"/>
              <a:gd name="connsiteX8" fmla="*/ 1098249 w 7529613"/>
              <a:gd name="connsiteY8" fmla="*/ 0 h 6858000"/>
              <a:gd name="connsiteX9" fmla="*/ 991458 w 7529613"/>
              <a:gd name="connsiteY9" fmla="*/ 196614 h 6858000"/>
              <a:gd name="connsiteX10" fmla="*/ 493941 w 7529613"/>
              <a:gd name="connsiteY10" fmla="*/ 1371196 h 6858000"/>
              <a:gd name="connsiteX11" fmla="*/ 46485 w 7529613"/>
              <a:gd name="connsiteY11" fmla="*/ 3331516 h 6858000"/>
              <a:gd name="connsiteX12" fmla="*/ 12252 w 7529613"/>
              <a:gd name="connsiteY12" fmla="*/ 4357388 h 6858000"/>
              <a:gd name="connsiteX13" fmla="*/ 170821 w 7529613"/>
              <a:gd name="connsiteY13" fmla="*/ 5552906 h 6858000"/>
              <a:gd name="connsiteX14" fmla="*/ 537265 w 7529613"/>
              <a:gd name="connsiteY14" fmla="*/ 6828295 h 6858000"/>
              <a:gd name="connsiteX15" fmla="*/ 549692 w 7529613"/>
              <a:gd name="connsiteY15" fmla="*/ 6858000 h 6858000"/>
              <a:gd name="connsiteX16" fmla="*/ 602234 w 7529613"/>
              <a:gd name="connsiteY16" fmla="*/ 6858000 h 6858000"/>
              <a:gd name="connsiteX17" fmla="*/ 595414 w 7529613"/>
              <a:gd name="connsiteY17" fmla="*/ 6841549 h 6858000"/>
              <a:gd name="connsiteX18" fmla="*/ 364260 w 7529613"/>
              <a:gd name="connsiteY18" fmla="*/ 6142729 h 6858000"/>
              <a:gd name="connsiteX19" fmla="*/ 213071 w 7529613"/>
              <a:gd name="connsiteY19" fmla="*/ 5513923 h 6858000"/>
              <a:gd name="connsiteX20" fmla="*/ 211290 w 7529613"/>
              <a:gd name="connsiteY20" fmla="*/ 5480401 h 6858000"/>
              <a:gd name="connsiteX21" fmla="*/ 311446 w 7529613"/>
              <a:gd name="connsiteY21" fmla="*/ 5830359 h 6858000"/>
              <a:gd name="connsiteX22" fmla="*/ 622963 w 7529613"/>
              <a:gd name="connsiteY22" fmla="*/ 6670527 h 6858000"/>
              <a:gd name="connsiteX23" fmla="*/ 710464 w 7529613"/>
              <a:gd name="connsiteY23" fmla="*/ 6858000 h 6858000"/>
              <a:gd name="connsiteX24" fmla="*/ 7529613 w 7529613"/>
              <a:gd name="connsiteY2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529613" h="6858000">
                <a:moveTo>
                  <a:pt x="7529613" y="0"/>
                </a:moveTo>
                <a:lnTo>
                  <a:pt x="1222331" y="0"/>
                </a:lnTo>
                <a:lnTo>
                  <a:pt x="1126483" y="148742"/>
                </a:lnTo>
                <a:cubicBezTo>
                  <a:pt x="995323" y="365513"/>
                  <a:pt x="876174" y="589569"/>
                  <a:pt x="767554" y="819975"/>
                </a:cubicBezTo>
                <a:cubicBezTo>
                  <a:pt x="762210" y="833492"/>
                  <a:pt x="753441" y="845393"/>
                  <a:pt x="742103" y="854514"/>
                </a:cubicBezTo>
                <a:cubicBezTo>
                  <a:pt x="756737" y="819849"/>
                  <a:pt x="770991" y="784928"/>
                  <a:pt x="785881" y="750263"/>
                </a:cubicBezTo>
                <a:cubicBezTo>
                  <a:pt x="846713" y="608712"/>
                  <a:pt x="910948" y="469145"/>
                  <a:pt x="978978" y="331786"/>
                </a:cubicBezTo>
                <a:lnTo>
                  <a:pt x="1155717" y="0"/>
                </a:lnTo>
                <a:lnTo>
                  <a:pt x="1098249" y="0"/>
                </a:lnTo>
                <a:lnTo>
                  <a:pt x="991458" y="196614"/>
                </a:lnTo>
                <a:cubicBezTo>
                  <a:pt x="797017" y="573253"/>
                  <a:pt x="633548" y="966066"/>
                  <a:pt x="493941" y="1371196"/>
                </a:cubicBezTo>
                <a:cubicBezTo>
                  <a:pt x="276630" y="2007265"/>
                  <a:pt x="126659" y="2664286"/>
                  <a:pt x="46485" y="3331516"/>
                </a:cubicBezTo>
                <a:cubicBezTo>
                  <a:pt x="4488" y="3672965"/>
                  <a:pt x="-14219" y="4013908"/>
                  <a:pt x="12252" y="4357388"/>
                </a:cubicBezTo>
                <a:cubicBezTo>
                  <a:pt x="43558" y="4758899"/>
                  <a:pt x="90773" y="5157998"/>
                  <a:pt x="170821" y="5552906"/>
                </a:cubicBezTo>
                <a:cubicBezTo>
                  <a:pt x="259109" y="5988893"/>
                  <a:pt x="378967" y="6414594"/>
                  <a:pt x="537265" y="6828295"/>
                </a:cubicBezTo>
                <a:lnTo>
                  <a:pt x="549692" y="6858000"/>
                </a:lnTo>
                <a:lnTo>
                  <a:pt x="602234" y="6858000"/>
                </a:lnTo>
                <a:lnTo>
                  <a:pt x="595414" y="6841549"/>
                </a:lnTo>
                <a:cubicBezTo>
                  <a:pt x="507884" y="6614016"/>
                  <a:pt x="431296" y="6380817"/>
                  <a:pt x="364260" y="6142729"/>
                </a:cubicBezTo>
                <a:cubicBezTo>
                  <a:pt x="305974" y="5935370"/>
                  <a:pt x="262958" y="5723695"/>
                  <a:pt x="213071" y="5513923"/>
                </a:cubicBezTo>
                <a:cubicBezTo>
                  <a:pt x="211892" y="5502788"/>
                  <a:pt x="211299" y="5491601"/>
                  <a:pt x="211290" y="5480401"/>
                </a:cubicBezTo>
                <a:cubicBezTo>
                  <a:pt x="247814" y="5607635"/>
                  <a:pt x="276958" y="5719759"/>
                  <a:pt x="311446" y="5830359"/>
                </a:cubicBezTo>
                <a:cubicBezTo>
                  <a:pt x="401357" y="6118381"/>
                  <a:pt x="505060" y="6398531"/>
                  <a:pt x="622963" y="6670527"/>
                </a:cubicBezTo>
                <a:lnTo>
                  <a:pt x="710464" y="6858000"/>
                </a:lnTo>
                <a:lnTo>
                  <a:pt x="7529613" y="6858000"/>
                </a:lnTo>
                <a:close/>
              </a:path>
            </a:pathLst>
          </a:custGeom>
          <a:solidFill>
            <a:schemeClr val="accent2"/>
          </a:solidFill>
          <a:ln w="685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CBD4BC-D5AC-11BF-B79E-818ED05C5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9354" y="457201"/>
            <a:ext cx="5337270" cy="1835911"/>
          </a:xfrm>
        </p:spPr>
        <p:txBody>
          <a:bodyPr anchor="b">
            <a:normAutofit/>
          </a:bodyPr>
          <a:lstStyle/>
          <a:p>
            <a:r>
              <a:rPr lang="en-GB" sz="5000">
                <a:solidFill>
                  <a:srgbClr val="FFFFFF"/>
                </a:solidFill>
                <a:ea typeface="+mj-lt"/>
                <a:cs typeface="+mj-lt"/>
              </a:rPr>
              <a:t>SMART Goals (Task 1 Action Plan)</a:t>
            </a:r>
            <a:endParaRPr lang="en-US" sz="5000">
              <a:solidFill>
                <a:srgbClr val="FFFFFF"/>
              </a:solidFill>
            </a:endParaRPr>
          </a:p>
        </p:txBody>
      </p:sp>
      <p:sp>
        <p:nvSpPr>
          <p:cNvPr id="28" name="sketch line">
            <a:extLst>
              <a:ext uri="{FF2B5EF4-FFF2-40B4-BE49-F238E27FC236}">
                <a16:creationId xmlns:a16="http://schemas.microsoft.com/office/drawing/2014/main" id="{49B530FE-A87D-41A0-A920-ADC6539EA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9353" y="2560829"/>
            <a:ext cx="5029200" cy="18288"/>
          </a:xfrm>
          <a:custGeom>
            <a:avLst/>
            <a:gdLst>
              <a:gd name="csX0" fmla="*/ 0 w 5029200"/>
              <a:gd name="csY0" fmla="*/ 0 h 18288"/>
              <a:gd name="csX1" fmla="*/ 528066 w 5029200"/>
              <a:gd name="csY1" fmla="*/ 0 h 18288"/>
              <a:gd name="csX2" fmla="*/ 1207008 w 5029200"/>
              <a:gd name="csY2" fmla="*/ 0 h 18288"/>
              <a:gd name="csX3" fmla="*/ 1785366 w 5029200"/>
              <a:gd name="csY3" fmla="*/ 0 h 18288"/>
              <a:gd name="csX4" fmla="*/ 2313432 w 5029200"/>
              <a:gd name="csY4" fmla="*/ 0 h 18288"/>
              <a:gd name="csX5" fmla="*/ 2992374 w 5029200"/>
              <a:gd name="csY5" fmla="*/ 0 h 18288"/>
              <a:gd name="csX6" fmla="*/ 3621024 w 5029200"/>
              <a:gd name="csY6" fmla="*/ 0 h 18288"/>
              <a:gd name="csX7" fmla="*/ 4249674 w 5029200"/>
              <a:gd name="csY7" fmla="*/ 0 h 18288"/>
              <a:gd name="csX8" fmla="*/ 5029200 w 5029200"/>
              <a:gd name="csY8" fmla="*/ 0 h 18288"/>
              <a:gd name="csX9" fmla="*/ 5029200 w 5029200"/>
              <a:gd name="csY9" fmla="*/ 18288 h 18288"/>
              <a:gd name="csX10" fmla="*/ 4501134 w 5029200"/>
              <a:gd name="csY10" fmla="*/ 18288 h 18288"/>
              <a:gd name="csX11" fmla="*/ 4023360 w 5029200"/>
              <a:gd name="csY11" fmla="*/ 18288 h 18288"/>
              <a:gd name="csX12" fmla="*/ 3344418 w 5029200"/>
              <a:gd name="csY12" fmla="*/ 18288 h 18288"/>
              <a:gd name="csX13" fmla="*/ 2816352 w 5029200"/>
              <a:gd name="csY13" fmla="*/ 18288 h 18288"/>
              <a:gd name="csX14" fmla="*/ 2137410 w 5029200"/>
              <a:gd name="csY14" fmla="*/ 18288 h 18288"/>
              <a:gd name="csX15" fmla="*/ 1408176 w 5029200"/>
              <a:gd name="csY15" fmla="*/ 18288 h 18288"/>
              <a:gd name="csX16" fmla="*/ 829818 w 5029200"/>
              <a:gd name="csY16" fmla="*/ 18288 h 18288"/>
              <a:gd name="csX17" fmla="*/ 0 w 5029200"/>
              <a:gd name="csY17" fmla="*/ 18288 h 18288"/>
              <a:gd name="csX18" fmla="*/ 0 w 5029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029200" h="18288" fill="none" extrusionOk="0">
                <a:moveTo>
                  <a:pt x="0" y="0"/>
                </a:moveTo>
                <a:cubicBezTo>
                  <a:pt x="142937" y="1696"/>
                  <a:pt x="371859" y="12840"/>
                  <a:pt x="528066" y="0"/>
                </a:cubicBezTo>
                <a:cubicBezTo>
                  <a:pt x="684273" y="-12840"/>
                  <a:pt x="928949" y="-5725"/>
                  <a:pt x="1207008" y="0"/>
                </a:cubicBezTo>
                <a:cubicBezTo>
                  <a:pt x="1485067" y="5725"/>
                  <a:pt x="1562886" y="-21331"/>
                  <a:pt x="1785366" y="0"/>
                </a:cubicBezTo>
                <a:cubicBezTo>
                  <a:pt x="2007846" y="21331"/>
                  <a:pt x="2056226" y="25221"/>
                  <a:pt x="2313432" y="0"/>
                </a:cubicBezTo>
                <a:cubicBezTo>
                  <a:pt x="2570638" y="-25221"/>
                  <a:pt x="2732455" y="16294"/>
                  <a:pt x="2992374" y="0"/>
                </a:cubicBezTo>
                <a:cubicBezTo>
                  <a:pt x="3252293" y="-16294"/>
                  <a:pt x="3319267" y="-29774"/>
                  <a:pt x="3621024" y="0"/>
                </a:cubicBezTo>
                <a:cubicBezTo>
                  <a:pt x="3922781" y="29774"/>
                  <a:pt x="3998107" y="-1004"/>
                  <a:pt x="4249674" y="0"/>
                </a:cubicBezTo>
                <a:cubicBezTo>
                  <a:pt x="4501241" y="1004"/>
                  <a:pt x="4792523" y="-4510"/>
                  <a:pt x="5029200" y="0"/>
                </a:cubicBezTo>
                <a:cubicBezTo>
                  <a:pt x="5029730" y="6954"/>
                  <a:pt x="5029934" y="12839"/>
                  <a:pt x="5029200" y="18288"/>
                </a:cubicBezTo>
                <a:cubicBezTo>
                  <a:pt x="4805432" y="23154"/>
                  <a:pt x="4715801" y="17034"/>
                  <a:pt x="4501134" y="18288"/>
                </a:cubicBezTo>
                <a:cubicBezTo>
                  <a:pt x="4286467" y="19542"/>
                  <a:pt x="4193719" y="41701"/>
                  <a:pt x="4023360" y="18288"/>
                </a:cubicBezTo>
                <a:cubicBezTo>
                  <a:pt x="3853001" y="-5125"/>
                  <a:pt x="3676466" y="16909"/>
                  <a:pt x="3344418" y="18288"/>
                </a:cubicBezTo>
                <a:cubicBezTo>
                  <a:pt x="3012370" y="19667"/>
                  <a:pt x="2945824" y="14410"/>
                  <a:pt x="2816352" y="18288"/>
                </a:cubicBezTo>
                <a:cubicBezTo>
                  <a:pt x="2686880" y="22166"/>
                  <a:pt x="2438351" y="13507"/>
                  <a:pt x="2137410" y="18288"/>
                </a:cubicBezTo>
                <a:cubicBezTo>
                  <a:pt x="1836469" y="23069"/>
                  <a:pt x="1581391" y="46111"/>
                  <a:pt x="1408176" y="18288"/>
                </a:cubicBezTo>
                <a:cubicBezTo>
                  <a:pt x="1234961" y="-9535"/>
                  <a:pt x="1040489" y="-7495"/>
                  <a:pt x="829818" y="18288"/>
                </a:cubicBezTo>
                <a:cubicBezTo>
                  <a:pt x="619147" y="44071"/>
                  <a:pt x="238626" y="37568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029200" h="18288" stroke="0" extrusionOk="0">
                <a:moveTo>
                  <a:pt x="0" y="0"/>
                </a:moveTo>
                <a:cubicBezTo>
                  <a:pt x="165412" y="-21137"/>
                  <a:pt x="322344" y="-21985"/>
                  <a:pt x="578358" y="0"/>
                </a:cubicBezTo>
                <a:cubicBezTo>
                  <a:pt x="834372" y="21985"/>
                  <a:pt x="907099" y="-19195"/>
                  <a:pt x="1056132" y="0"/>
                </a:cubicBezTo>
                <a:cubicBezTo>
                  <a:pt x="1205165" y="19195"/>
                  <a:pt x="1612834" y="-24928"/>
                  <a:pt x="1785366" y="0"/>
                </a:cubicBezTo>
                <a:cubicBezTo>
                  <a:pt x="1957898" y="24928"/>
                  <a:pt x="2149044" y="19108"/>
                  <a:pt x="2363724" y="0"/>
                </a:cubicBezTo>
                <a:cubicBezTo>
                  <a:pt x="2578404" y="-19108"/>
                  <a:pt x="2759981" y="-21788"/>
                  <a:pt x="2942082" y="0"/>
                </a:cubicBezTo>
                <a:cubicBezTo>
                  <a:pt x="3124183" y="21788"/>
                  <a:pt x="3482217" y="8836"/>
                  <a:pt x="3671316" y="0"/>
                </a:cubicBezTo>
                <a:cubicBezTo>
                  <a:pt x="3860415" y="-8836"/>
                  <a:pt x="4058665" y="-25048"/>
                  <a:pt x="4199382" y="0"/>
                </a:cubicBezTo>
                <a:cubicBezTo>
                  <a:pt x="4340099" y="25048"/>
                  <a:pt x="4735096" y="-22088"/>
                  <a:pt x="5029200" y="0"/>
                </a:cubicBezTo>
                <a:cubicBezTo>
                  <a:pt x="5028517" y="5414"/>
                  <a:pt x="5028480" y="12510"/>
                  <a:pt x="5029200" y="18288"/>
                </a:cubicBezTo>
                <a:cubicBezTo>
                  <a:pt x="4891577" y="31493"/>
                  <a:pt x="4684146" y="-2509"/>
                  <a:pt x="4501134" y="18288"/>
                </a:cubicBezTo>
                <a:cubicBezTo>
                  <a:pt x="4318122" y="39085"/>
                  <a:pt x="4030703" y="3672"/>
                  <a:pt x="3872484" y="18288"/>
                </a:cubicBezTo>
                <a:cubicBezTo>
                  <a:pt x="3714265" y="32905"/>
                  <a:pt x="3546134" y="7501"/>
                  <a:pt x="3294126" y="18288"/>
                </a:cubicBezTo>
                <a:cubicBezTo>
                  <a:pt x="3042118" y="29075"/>
                  <a:pt x="2912116" y="11153"/>
                  <a:pt x="2564892" y="18288"/>
                </a:cubicBezTo>
                <a:cubicBezTo>
                  <a:pt x="2217668" y="25423"/>
                  <a:pt x="2095118" y="11659"/>
                  <a:pt x="1835658" y="18288"/>
                </a:cubicBezTo>
                <a:cubicBezTo>
                  <a:pt x="1576198" y="24917"/>
                  <a:pt x="1500897" y="19889"/>
                  <a:pt x="1307592" y="18288"/>
                </a:cubicBezTo>
                <a:cubicBezTo>
                  <a:pt x="1114287" y="16687"/>
                  <a:pt x="961527" y="47453"/>
                  <a:pt x="678942" y="18288"/>
                </a:cubicBezTo>
                <a:cubicBezTo>
                  <a:pt x="396357" y="-10877"/>
                  <a:pt x="271066" y="23005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9CACED-CB3D-4B37-C40E-DB5FFBE8C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9354" y="2798064"/>
            <a:ext cx="6123319" cy="3867439"/>
          </a:xfrm>
        </p:spPr>
        <p:txBody>
          <a:bodyPr anchor="t">
            <a:noAutofit/>
          </a:bodyPr>
          <a:lstStyle/>
          <a:p>
            <a:r>
              <a:rPr lang="en-GB" sz="2400" b="1" i="0" u="none" strike="noStrike">
                <a:solidFill>
                  <a:srgbClr val="FFFFFF"/>
                </a:solidFill>
                <a:effectLst/>
              </a:rPr>
              <a:t>Goal 1: Improve Digital Wellbeing</a:t>
            </a:r>
            <a:endParaRPr lang="en-GB" sz="2400" b="0" i="0" u="none" strike="noStrike">
              <a:solidFill>
                <a:srgbClr val="FFFFFF"/>
              </a:solidFill>
              <a:effectLst/>
            </a:endParaRPr>
          </a:p>
          <a:p>
            <a:r>
              <a:rPr lang="en-GB" sz="2400" b="0" i="0" u="none" strike="noStrike">
                <a:solidFill>
                  <a:srgbClr val="FFFFFF"/>
                </a:solidFill>
                <a:effectLst/>
              </a:rPr>
              <a:t>Reduce screen time by 1 hour daily.</a:t>
            </a:r>
          </a:p>
          <a:p>
            <a:r>
              <a:rPr lang="en-GB" sz="2400" b="0" i="0" u="none" strike="noStrike">
                <a:solidFill>
                  <a:srgbClr val="FFFFFF"/>
                </a:solidFill>
                <a:effectLst/>
              </a:rPr>
              <a:t>Use Pomodoro breaks for 4 weeks.</a:t>
            </a:r>
          </a:p>
          <a:p>
            <a:r>
              <a:rPr lang="en-GB" sz="2400" b="1" i="0" u="none" strike="noStrike">
                <a:solidFill>
                  <a:srgbClr val="FFFFFF"/>
                </a:solidFill>
                <a:effectLst/>
              </a:rPr>
              <a:t>Goal 2: Improve Digital Creation Skills</a:t>
            </a:r>
            <a:endParaRPr lang="en-GB" sz="2400" b="0" i="0" u="none" strike="noStrike">
              <a:solidFill>
                <a:srgbClr val="FFFFFF"/>
              </a:solidFill>
              <a:effectLst/>
            </a:endParaRPr>
          </a:p>
          <a:p>
            <a:r>
              <a:rPr lang="en-GB" sz="2400" b="0" i="0" u="none" strike="noStrike">
                <a:solidFill>
                  <a:srgbClr val="FFFFFF"/>
                </a:solidFill>
                <a:effectLst/>
              </a:rPr>
              <a:t>Complete 2 audio/video editing practice tasks within 3 weeks.</a:t>
            </a:r>
          </a:p>
          <a:p>
            <a:r>
              <a:rPr lang="en-GB" sz="2400" b="0" i="0" u="none" strike="noStrike">
                <a:solidFill>
                  <a:srgbClr val="FFFFFF"/>
                </a:solidFill>
                <a:effectLst/>
              </a:rPr>
              <a:t>Use Canva, iMovie and LinkedIn Learning tutorials.</a:t>
            </a:r>
          </a:p>
        </p:txBody>
      </p:sp>
    </p:spTree>
    <p:extLst>
      <p:ext uri="{BB962C8B-B14F-4D97-AF65-F5344CB8AC3E}">
        <p14:creationId xmlns:p14="http://schemas.microsoft.com/office/powerpoint/2010/main" val="1849620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C1003A-3B32-5E8C-66F5-7D73D91C7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3800">
                <a:ea typeface="+mj-lt"/>
                <a:cs typeface="+mj-lt"/>
              </a:rPr>
              <a:t>Office365 LinkedIn Learning Certificates (Task 2)</a:t>
            </a:r>
            <a:endParaRPr lang="en-US" sz="3800"/>
          </a:p>
        </p:txBody>
      </p:sp>
      <p:sp>
        <p:nvSpPr>
          <p:cNvPr id="40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097407-B922-8292-0B49-B7F6437BC0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900">
                <a:ea typeface="+mn-lt"/>
                <a:cs typeface="+mn-lt"/>
              </a:rPr>
              <a:t>Completed Office365 LinkedIn Learning modules, which improved my skills in:</a:t>
            </a:r>
            <a:endParaRPr lang="en-GB" sz="1900"/>
          </a:p>
          <a:p>
            <a:r>
              <a:rPr lang="en-GB" sz="1900">
                <a:ea typeface="+mn-lt"/>
                <a:cs typeface="+mn-lt"/>
              </a:rPr>
              <a:t>Word</a:t>
            </a:r>
            <a:endParaRPr lang="en-GB" sz="1900"/>
          </a:p>
          <a:p>
            <a:r>
              <a:rPr lang="en-GB" sz="1900">
                <a:ea typeface="+mn-lt"/>
                <a:cs typeface="+mn-lt"/>
              </a:rPr>
              <a:t>Excel</a:t>
            </a:r>
            <a:endParaRPr lang="en-GB" sz="1900"/>
          </a:p>
          <a:p>
            <a:r>
              <a:rPr lang="en-GB" sz="1900">
                <a:ea typeface="+mn-lt"/>
                <a:cs typeface="+mn-lt"/>
              </a:rPr>
              <a:t>PowerPoint</a:t>
            </a:r>
            <a:endParaRPr lang="en-GB" sz="1900"/>
          </a:p>
          <a:p>
            <a:r>
              <a:rPr lang="en-GB" sz="1900">
                <a:ea typeface="+mn-lt"/>
                <a:cs typeface="+mn-lt"/>
              </a:rPr>
              <a:t>Helped me become more confident with formatting documents, creating professional presentations and using formulas in Excel.</a:t>
            </a:r>
            <a:endParaRPr lang="en-GB" sz="1900"/>
          </a:p>
          <a:p>
            <a:endParaRPr lang="en-GB" sz="1900"/>
          </a:p>
        </p:txBody>
      </p:sp>
      <p:pic>
        <p:nvPicPr>
          <p:cNvPr id="12" name="Picture 11" descr="Sticky notes on a wall">
            <a:extLst>
              <a:ext uri="{FF2B5EF4-FFF2-40B4-BE49-F238E27FC236}">
                <a16:creationId xmlns:a16="http://schemas.microsoft.com/office/drawing/2014/main" id="{BBB41FC3-4F55-3D8E-0E9D-29606381BE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188" r="14852" b="2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4051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AC441A-2277-2551-F998-9DEBC55E5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>
                <a:ea typeface="+mj-lt"/>
                <a:cs typeface="+mj-lt"/>
              </a:rPr>
              <a:t>Importance of Excel (Task 3 Learning)</a:t>
            </a:r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BB8131-0D52-C0E3-E168-FC8427C90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 lnSpcReduction="10000"/>
          </a:bodyPr>
          <a:lstStyle/>
          <a:p>
            <a:r>
              <a:rPr lang="en-GB" sz="2200"/>
              <a:t>Excel is useful for both </a:t>
            </a:r>
            <a:r>
              <a:rPr lang="en-GB" sz="2200" b="1"/>
              <a:t>personal</a:t>
            </a:r>
            <a:r>
              <a:rPr lang="en-GB" sz="2200"/>
              <a:t> and </a:t>
            </a:r>
            <a:r>
              <a:rPr lang="en-GB" sz="2200" b="1"/>
              <a:t>professional</a:t>
            </a:r>
            <a:r>
              <a:rPr lang="en-GB" sz="2200"/>
              <a:t> tasks.</a:t>
            </a:r>
          </a:p>
          <a:p>
            <a:endParaRPr lang="en-GB" sz="2200"/>
          </a:p>
          <a:p>
            <a:r>
              <a:rPr lang="en-GB" sz="2200"/>
              <a:t>Helps with:</a:t>
            </a:r>
          </a:p>
          <a:p>
            <a:r>
              <a:rPr lang="en-GB" sz="2200"/>
              <a:t>Managing budgets (income, spending, savings)</a:t>
            </a:r>
          </a:p>
          <a:p>
            <a:r>
              <a:rPr lang="en-GB" sz="2200"/>
              <a:t>Organising schedules and tracking information</a:t>
            </a:r>
          </a:p>
          <a:p>
            <a:r>
              <a:rPr lang="en-GB" sz="2200"/>
              <a:t>Planning assignments and timetables</a:t>
            </a:r>
          </a:p>
          <a:p>
            <a:r>
              <a:rPr lang="en-GB" sz="2200"/>
              <a:t>Analysing data and creating reports</a:t>
            </a:r>
          </a:p>
          <a:p>
            <a:r>
              <a:rPr lang="en-GB" sz="2200"/>
              <a:t>Skills gained: formulas (SUM), formatting, layout, organising data.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Graphic 15" descr="Report Add">
            <a:extLst>
              <a:ext uri="{FF2B5EF4-FFF2-40B4-BE49-F238E27FC236}">
                <a16:creationId xmlns:a16="http://schemas.microsoft.com/office/drawing/2014/main" id="{C7E0B894-8435-716A-E27A-8A5DDD5D0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87184" y="1216485"/>
            <a:ext cx="3781051" cy="3781051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702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944E337-3E5D-4A1F-A5A1-2057F25B8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5AEBDD3-B56F-481F-B681-E422663D2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3482342"/>
          </a:xfrm>
          <a:custGeom>
            <a:avLst/>
            <a:gdLst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67374 w 12192000"/>
              <a:gd name="connsiteY53" fmla="*/ 1959575 h 3482342"/>
              <a:gd name="connsiteX54" fmla="*/ 8447067 w 12192000"/>
              <a:gd name="connsiteY54" fmla="*/ 1949706 h 3482342"/>
              <a:gd name="connsiteX55" fmla="*/ 8426060 w 12192000"/>
              <a:gd name="connsiteY55" fmla="*/ 1947126 h 3482342"/>
              <a:gd name="connsiteX56" fmla="*/ 8424042 w 12192000"/>
              <a:gd name="connsiteY56" fmla="*/ 1949367 h 3482342"/>
              <a:gd name="connsiteX57" fmla="*/ 8401276 w 12192000"/>
              <a:gd name="connsiteY57" fmla="*/ 1953968 h 3482342"/>
              <a:gd name="connsiteX58" fmla="*/ 8294129 w 12192000"/>
              <a:gd name="connsiteY58" fmla="*/ 1958387 h 3482342"/>
              <a:gd name="connsiteX59" fmla="*/ 8293892 w 12192000"/>
              <a:gd name="connsiteY59" fmla="*/ 1960370 h 3482342"/>
              <a:gd name="connsiteX60" fmla="*/ 8288078 w 12192000"/>
              <a:gd name="connsiteY60" fmla="*/ 1965222 h 3482342"/>
              <a:gd name="connsiteX61" fmla="*/ 8248914 w 12192000"/>
              <a:gd name="connsiteY61" fmla="*/ 195417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17124 w 12192000"/>
              <a:gd name="connsiteY71" fmla="*/ 1837109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700779 w 12192000"/>
              <a:gd name="connsiteY77" fmla="*/ 1907344 h 3482342"/>
              <a:gd name="connsiteX78" fmla="*/ 6672513 w 12192000"/>
              <a:gd name="connsiteY78" fmla="*/ 1926452 h 3482342"/>
              <a:gd name="connsiteX79" fmla="*/ 6633549 w 12192000"/>
              <a:gd name="connsiteY79" fmla="*/ 1936255 h 3482342"/>
              <a:gd name="connsiteX80" fmla="*/ 6444344 w 12192000"/>
              <a:gd name="connsiteY80" fmla="*/ 1969663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42310 w 12192000"/>
              <a:gd name="connsiteY84" fmla="*/ 2092510 h 3482342"/>
              <a:gd name="connsiteX85" fmla="*/ 6007916 w 12192000"/>
              <a:gd name="connsiteY85" fmla="*/ 2143752 h 3482342"/>
              <a:gd name="connsiteX86" fmla="*/ 5894610 w 12192000"/>
              <a:gd name="connsiteY86" fmla="*/ 2130684 h 3482342"/>
              <a:gd name="connsiteX87" fmla="*/ 5817682 w 12192000"/>
              <a:gd name="connsiteY87" fmla="*/ 2157358 h 3482342"/>
              <a:gd name="connsiteX88" fmla="*/ 5591469 w 12192000"/>
              <a:gd name="connsiteY88" fmla="*/ 2178389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291263 w 12192000"/>
              <a:gd name="connsiteY91" fmla="*/ 2239182 h 3482342"/>
              <a:gd name="connsiteX92" fmla="*/ 5240857 w 12192000"/>
              <a:gd name="connsiteY92" fmla="*/ 2289444 h 3482342"/>
              <a:gd name="connsiteX93" fmla="*/ 5173523 w 12192000"/>
              <a:gd name="connsiteY93" fmla="*/ 2309057 h 3482342"/>
              <a:gd name="connsiteX94" fmla="*/ 5148543 w 12192000"/>
              <a:gd name="connsiteY94" fmla="*/ 2282356 h 3482342"/>
              <a:gd name="connsiteX95" fmla="*/ 5079548 w 12192000"/>
              <a:gd name="connsiteY95" fmla="*/ 2313485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47067 w 12192000"/>
              <a:gd name="connsiteY54" fmla="*/ 1949706 h 3482342"/>
              <a:gd name="connsiteX55" fmla="*/ 8426060 w 12192000"/>
              <a:gd name="connsiteY55" fmla="*/ 1947126 h 3482342"/>
              <a:gd name="connsiteX56" fmla="*/ 8424042 w 12192000"/>
              <a:gd name="connsiteY56" fmla="*/ 1949367 h 3482342"/>
              <a:gd name="connsiteX57" fmla="*/ 8401276 w 12192000"/>
              <a:gd name="connsiteY57" fmla="*/ 1953968 h 3482342"/>
              <a:gd name="connsiteX58" fmla="*/ 8294129 w 12192000"/>
              <a:gd name="connsiteY58" fmla="*/ 1958387 h 3482342"/>
              <a:gd name="connsiteX59" fmla="*/ 8293892 w 12192000"/>
              <a:gd name="connsiteY59" fmla="*/ 1960370 h 3482342"/>
              <a:gd name="connsiteX60" fmla="*/ 8288078 w 12192000"/>
              <a:gd name="connsiteY60" fmla="*/ 1965222 h 3482342"/>
              <a:gd name="connsiteX61" fmla="*/ 8248914 w 12192000"/>
              <a:gd name="connsiteY61" fmla="*/ 195417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17124 w 12192000"/>
              <a:gd name="connsiteY71" fmla="*/ 1837109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700779 w 12192000"/>
              <a:gd name="connsiteY77" fmla="*/ 1907344 h 3482342"/>
              <a:gd name="connsiteX78" fmla="*/ 6672513 w 12192000"/>
              <a:gd name="connsiteY78" fmla="*/ 1926452 h 3482342"/>
              <a:gd name="connsiteX79" fmla="*/ 6633549 w 12192000"/>
              <a:gd name="connsiteY79" fmla="*/ 1936255 h 3482342"/>
              <a:gd name="connsiteX80" fmla="*/ 6444344 w 12192000"/>
              <a:gd name="connsiteY80" fmla="*/ 1969663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42310 w 12192000"/>
              <a:gd name="connsiteY84" fmla="*/ 2092510 h 3482342"/>
              <a:gd name="connsiteX85" fmla="*/ 6007916 w 12192000"/>
              <a:gd name="connsiteY85" fmla="*/ 2143752 h 3482342"/>
              <a:gd name="connsiteX86" fmla="*/ 5894610 w 12192000"/>
              <a:gd name="connsiteY86" fmla="*/ 2130684 h 3482342"/>
              <a:gd name="connsiteX87" fmla="*/ 5817682 w 12192000"/>
              <a:gd name="connsiteY87" fmla="*/ 2157358 h 3482342"/>
              <a:gd name="connsiteX88" fmla="*/ 5591469 w 12192000"/>
              <a:gd name="connsiteY88" fmla="*/ 2178389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291263 w 12192000"/>
              <a:gd name="connsiteY91" fmla="*/ 2239182 h 3482342"/>
              <a:gd name="connsiteX92" fmla="*/ 5240857 w 12192000"/>
              <a:gd name="connsiteY92" fmla="*/ 2289444 h 3482342"/>
              <a:gd name="connsiteX93" fmla="*/ 5173523 w 12192000"/>
              <a:gd name="connsiteY93" fmla="*/ 2309057 h 3482342"/>
              <a:gd name="connsiteX94" fmla="*/ 5148543 w 12192000"/>
              <a:gd name="connsiteY94" fmla="*/ 2282356 h 3482342"/>
              <a:gd name="connsiteX95" fmla="*/ 5079548 w 12192000"/>
              <a:gd name="connsiteY95" fmla="*/ 2313485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293892 w 12192000"/>
              <a:gd name="connsiteY58" fmla="*/ 1960370 h 3482342"/>
              <a:gd name="connsiteX59" fmla="*/ 8288078 w 12192000"/>
              <a:gd name="connsiteY59" fmla="*/ 1965222 h 3482342"/>
              <a:gd name="connsiteX60" fmla="*/ 8248914 w 12192000"/>
              <a:gd name="connsiteY60" fmla="*/ 195417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17124 w 12192000"/>
              <a:gd name="connsiteY70" fmla="*/ 1837109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700779 w 12192000"/>
              <a:gd name="connsiteY76" fmla="*/ 1907344 h 3482342"/>
              <a:gd name="connsiteX77" fmla="*/ 6672513 w 12192000"/>
              <a:gd name="connsiteY77" fmla="*/ 1926452 h 3482342"/>
              <a:gd name="connsiteX78" fmla="*/ 6633549 w 12192000"/>
              <a:gd name="connsiteY78" fmla="*/ 1936255 h 3482342"/>
              <a:gd name="connsiteX79" fmla="*/ 6444344 w 12192000"/>
              <a:gd name="connsiteY79" fmla="*/ 1969663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42310 w 12192000"/>
              <a:gd name="connsiteY83" fmla="*/ 2092510 h 3482342"/>
              <a:gd name="connsiteX84" fmla="*/ 6007916 w 12192000"/>
              <a:gd name="connsiteY84" fmla="*/ 2143752 h 3482342"/>
              <a:gd name="connsiteX85" fmla="*/ 5894610 w 12192000"/>
              <a:gd name="connsiteY85" fmla="*/ 2130684 h 3482342"/>
              <a:gd name="connsiteX86" fmla="*/ 5817682 w 12192000"/>
              <a:gd name="connsiteY86" fmla="*/ 2157358 h 3482342"/>
              <a:gd name="connsiteX87" fmla="*/ 5591469 w 12192000"/>
              <a:gd name="connsiteY87" fmla="*/ 2178389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291263 w 12192000"/>
              <a:gd name="connsiteY90" fmla="*/ 2239182 h 3482342"/>
              <a:gd name="connsiteX91" fmla="*/ 5240857 w 12192000"/>
              <a:gd name="connsiteY91" fmla="*/ 2289444 h 3482342"/>
              <a:gd name="connsiteX92" fmla="*/ 5173523 w 12192000"/>
              <a:gd name="connsiteY92" fmla="*/ 2309057 h 3482342"/>
              <a:gd name="connsiteX93" fmla="*/ 5148543 w 12192000"/>
              <a:gd name="connsiteY93" fmla="*/ 2282356 h 3482342"/>
              <a:gd name="connsiteX94" fmla="*/ 5079548 w 12192000"/>
              <a:gd name="connsiteY94" fmla="*/ 2313485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293892 w 12192000"/>
              <a:gd name="connsiteY58" fmla="*/ 1960370 h 3482342"/>
              <a:gd name="connsiteX59" fmla="*/ 8351578 w 12192000"/>
              <a:gd name="connsiteY59" fmla="*/ 1914422 h 3482342"/>
              <a:gd name="connsiteX60" fmla="*/ 8248914 w 12192000"/>
              <a:gd name="connsiteY60" fmla="*/ 195417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17124 w 12192000"/>
              <a:gd name="connsiteY70" fmla="*/ 1837109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700779 w 12192000"/>
              <a:gd name="connsiteY76" fmla="*/ 1907344 h 3482342"/>
              <a:gd name="connsiteX77" fmla="*/ 6672513 w 12192000"/>
              <a:gd name="connsiteY77" fmla="*/ 1926452 h 3482342"/>
              <a:gd name="connsiteX78" fmla="*/ 6633549 w 12192000"/>
              <a:gd name="connsiteY78" fmla="*/ 1936255 h 3482342"/>
              <a:gd name="connsiteX79" fmla="*/ 6444344 w 12192000"/>
              <a:gd name="connsiteY79" fmla="*/ 1969663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42310 w 12192000"/>
              <a:gd name="connsiteY83" fmla="*/ 2092510 h 3482342"/>
              <a:gd name="connsiteX84" fmla="*/ 6007916 w 12192000"/>
              <a:gd name="connsiteY84" fmla="*/ 2143752 h 3482342"/>
              <a:gd name="connsiteX85" fmla="*/ 5894610 w 12192000"/>
              <a:gd name="connsiteY85" fmla="*/ 2130684 h 3482342"/>
              <a:gd name="connsiteX86" fmla="*/ 5817682 w 12192000"/>
              <a:gd name="connsiteY86" fmla="*/ 2157358 h 3482342"/>
              <a:gd name="connsiteX87" fmla="*/ 5591469 w 12192000"/>
              <a:gd name="connsiteY87" fmla="*/ 2178389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291263 w 12192000"/>
              <a:gd name="connsiteY90" fmla="*/ 2239182 h 3482342"/>
              <a:gd name="connsiteX91" fmla="*/ 5240857 w 12192000"/>
              <a:gd name="connsiteY91" fmla="*/ 2289444 h 3482342"/>
              <a:gd name="connsiteX92" fmla="*/ 5173523 w 12192000"/>
              <a:gd name="connsiteY92" fmla="*/ 2309057 h 3482342"/>
              <a:gd name="connsiteX93" fmla="*/ 5148543 w 12192000"/>
              <a:gd name="connsiteY93" fmla="*/ 2282356 h 3482342"/>
              <a:gd name="connsiteX94" fmla="*/ 5079548 w 12192000"/>
              <a:gd name="connsiteY94" fmla="*/ 2313485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351578 w 12192000"/>
              <a:gd name="connsiteY58" fmla="*/ 1914422 h 3482342"/>
              <a:gd name="connsiteX59" fmla="*/ 8248914 w 12192000"/>
              <a:gd name="connsiteY59" fmla="*/ 195417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17124 w 12192000"/>
              <a:gd name="connsiteY69" fmla="*/ 1837109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700779 w 12192000"/>
              <a:gd name="connsiteY75" fmla="*/ 1907344 h 3482342"/>
              <a:gd name="connsiteX76" fmla="*/ 6672513 w 12192000"/>
              <a:gd name="connsiteY76" fmla="*/ 1926452 h 3482342"/>
              <a:gd name="connsiteX77" fmla="*/ 6633549 w 12192000"/>
              <a:gd name="connsiteY77" fmla="*/ 1936255 h 3482342"/>
              <a:gd name="connsiteX78" fmla="*/ 6444344 w 12192000"/>
              <a:gd name="connsiteY78" fmla="*/ 1969663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42310 w 12192000"/>
              <a:gd name="connsiteY82" fmla="*/ 2092510 h 3482342"/>
              <a:gd name="connsiteX83" fmla="*/ 6007916 w 12192000"/>
              <a:gd name="connsiteY83" fmla="*/ 2143752 h 3482342"/>
              <a:gd name="connsiteX84" fmla="*/ 5894610 w 12192000"/>
              <a:gd name="connsiteY84" fmla="*/ 2130684 h 3482342"/>
              <a:gd name="connsiteX85" fmla="*/ 5817682 w 12192000"/>
              <a:gd name="connsiteY85" fmla="*/ 2157358 h 3482342"/>
              <a:gd name="connsiteX86" fmla="*/ 5591469 w 12192000"/>
              <a:gd name="connsiteY86" fmla="*/ 2178389 h 3482342"/>
              <a:gd name="connsiteX87" fmla="*/ 5414282 w 12192000"/>
              <a:gd name="connsiteY87" fmla="*/ 2183070 h 3482342"/>
              <a:gd name="connsiteX88" fmla="*/ 5368369 w 12192000"/>
              <a:gd name="connsiteY88" fmla="*/ 2204272 h 3482342"/>
              <a:gd name="connsiteX89" fmla="*/ 5291263 w 12192000"/>
              <a:gd name="connsiteY89" fmla="*/ 2239182 h 3482342"/>
              <a:gd name="connsiteX90" fmla="*/ 5240857 w 12192000"/>
              <a:gd name="connsiteY90" fmla="*/ 2289444 h 3482342"/>
              <a:gd name="connsiteX91" fmla="*/ 5173523 w 12192000"/>
              <a:gd name="connsiteY91" fmla="*/ 2309057 h 3482342"/>
              <a:gd name="connsiteX92" fmla="*/ 5148543 w 12192000"/>
              <a:gd name="connsiteY92" fmla="*/ 2282356 h 3482342"/>
              <a:gd name="connsiteX93" fmla="*/ 5079548 w 12192000"/>
              <a:gd name="connsiteY93" fmla="*/ 2313485 h 3482342"/>
              <a:gd name="connsiteX94" fmla="*/ 4975908 w 12192000"/>
              <a:gd name="connsiteY94" fmla="*/ 2364128 h 3482342"/>
              <a:gd name="connsiteX95" fmla="*/ 4913723 w 12192000"/>
              <a:gd name="connsiteY95" fmla="*/ 2385265 h 3482342"/>
              <a:gd name="connsiteX96" fmla="*/ 4746485 w 12192000"/>
              <a:gd name="connsiteY96" fmla="*/ 2451769 h 3482342"/>
              <a:gd name="connsiteX97" fmla="*/ 4681588 w 12192000"/>
              <a:gd name="connsiteY97" fmla="*/ 2467494 h 3482342"/>
              <a:gd name="connsiteX98" fmla="*/ 1783655 w 12192000"/>
              <a:gd name="connsiteY98" fmla="*/ 3163860 h 3482342"/>
              <a:gd name="connsiteX99" fmla="*/ 1325955 w 12192000"/>
              <a:gd name="connsiteY99" fmla="*/ 3176692 h 3482342"/>
              <a:gd name="connsiteX100" fmla="*/ 1190384 w 12192000"/>
              <a:gd name="connsiteY100" fmla="*/ 3203504 h 3482342"/>
              <a:gd name="connsiteX101" fmla="*/ 1094537 w 12192000"/>
              <a:gd name="connsiteY101" fmla="*/ 3229469 h 3482342"/>
              <a:gd name="connsiteX102" fmla="*/ 779276 w 12192000"/>
              <a:gd name="connsiteY102" fmla="*/ 3327290 h 3482342"/>
              <a:gd name="connsiteX103" fmla="*/ 600378 w 12192000"/>
              <a:gd name="connsiteY103" fmla="*/ 3335250 h 3482342"/>
              <a:gd name="connsiteX104" fmla="*/ 493457 w 12192000"/>
              <a:gd name="connsiteY104" fmla="*/ 3365044 h 3482342"/>
              <a:gd name="connsiteX105" fmla="*/ 349402 w 12192000"/>
              <a:gd name="connsiteY105" fmla="*/ 3380897 h 3482342"/>
              <a:gd name="connsiteX106" fmla="*/ 192183 w 12192000"/>
              <a:gd name="connsiteY106" fmla="*/ 3460075 h 3482342"/>
              <a:gd name="connsiteX107" fmla="*/ 46713 w 12192000"/>
              <a:gd name="connsiteY107" fmla="*/ 3462986 h 3482342"/>
              <a:gd name="connsiteX108" fmla="*/ 2765 w 12192000"/>
              <a:gd name="connsiteY108" fmla="*/ 3480770 h 3482342"/>
              <a:gd name="connsiteX109" fmla="*/ 0 w 12192000"/>
              <a:gd name="connsiteY109" fmla="*/ 3482342 h 3482342"/>
              <a:gd name="connsiteX110" fmla="*/ 0 w 12192000"/>
              <a:gd name="connsiteY11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51578 w 12192000"/>
              <a:gd name="connsiteY57" fmla="*/ 1914422 h 3482342"/>
              <a:gd name="connsiteX58" fmla="*/ 8248914 w 12192000"/>
              <a:gd name="connsiteY58" fmla="*/ 195417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51578 w 12192000"/>
              <a:gd name="connsiteY57" fmla="*/ 1914422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45228 w 12192000"/>
              <a:gd name="connsiteY57" fmla="*/ 1939822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345228 w 12192000"/>
              <a:gd name="connsiteY56" fmla="*/ 1939822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17124 w 12192000"/>
              <a:gd name="connsiteY67" fmla="*/ 1837109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700779 w 12192000"/>
              <a:gd name="connsiteY73" fmla="*/ 1907344 h 3482342"/>
              <a:gd name="connsiteX74" fmla="*/ 6672513 w 12192000"/>
              <a:gd name="connsiteY74" fmla="*/ 1926452 h 3482342"/>
              <a:gd name="connsiteX75" fmla="*/ 6633549 w 12192000"/>
              <a:gd name="connsiteY75" fmla="*/ 1936255 h 3482342"/>
              <a:gd name="connsiteX76" fmla="*/ 6444344 w 12192000"/>
              <a:gd name="connsiteY76" fmla="*/ 1969663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42310 w 12192000"/>
              <a:gd name="connsiteY80" fmla="*/ 2092510 h 3482342"/>
              <a:gd name="connsiteX81" fmla="*/ 6007916 w 12192000"/>
              <a:gd name="connsiteY81" fmla="*/ 2143752 h 3482342"/>
              <a:gd name="connsiteX82" fmla="*/ 5894610 w 12192000"/>
              <a:gd name="connsiteY82" fmla="*/ 2130684 h 3482342"/>
              <a:gd name="connsiteX83" fmla="*/ 5817682 w 12192000"/>
              <a:gd name="connsiteY83" fmla="*/ 2157358 h 3482342"/>
              <a:gd name="connsiteX84" fmla="*/ 5591469 w 12192000"/>
              <a:gd name="connsiteY84" fmla="*/ 2178389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291263 w 12192000"/>
              <a:gd name="connsiteY87" fmla="*/ 2239182 h 3482342"/>
              <a:gd name="connsiteX88" fmla="*/ 5240857 w 12192000"/>
              <a:gd name="connsiteY88" fmla="*/ 2289444 h 3482342"/>
              <a:gd name="connsiteX89" fmla="*/ 5173523 w 12192000"/>
              <a:gd name="connsiteY89" fmla="*/ 2309057 h 3482342"/>
              <a:gd name="connsiteX90" fmla="*/ 5148543 w 12192000"/>
              <a:gd name="connsiteY90" fmla="*/ 2282356 h 3482342"/>
              <a:gd name="connsiteX91" fmla="*/ 5079548 w 12192000"/>
              <a:gd name="connsiteY91" fmla="*/ 2313485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30392 w 12192000"/>
              <a:gd name="connsiteY55" fmla="*/ 1898567 h 3482342"/>
              <a:gd name="connsiteX56" fmla="*/ 8345228 w 12192000"/>
              <a:gd name="connsiteY56" fmla="*/ 1939822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17124 w 12192000"/>
              <a:gd name="connsiteY67" fmla="*/ 1837109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700779 w 12192000"/>
              <a:gd name="connsiteY73" fmla="*/ 1907344 h 3482342"/>
              <a:gd name="connsiteX74" fmla="*/ 6672513 w 12192000"/>
              <a:gd name="connsiteY74" fmla="*/ 1926452 h 3482342"/>
              <a:gd name="connsiteX75" fmla="*/ 6633549 w 12192000"/>
              <a:gd name="connsiteY75" fmla="*/ 1936255 h 3482342"/>
              <a:gd name="connsiteX76" fmla="*/ 6444344 w 12192000"/>
              <a:gd name="connsiteY76" fmla="*/ 1969663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42310 w 12192000"/>
              <a:gd name="connsiteY80" fmla="*/ 2092510 h 3482342"/>
              <a:gd name="connsiteX81" fmla="*/ 6007916 w 12192000"/>
              <a:gd name="connsiteY81" fmla="*/ 2143752 h 3482342"/>
              <a:gd name="connsiteX82" fmla="*/ 5894610 w 12192000"/>
              <a:gd name="connsiteY82" fmla="*/ 2130684 h 3482342"/>
              <a:gd name="connsiteX83" fmla="*/ 5817682 w 12192000"/>
              <a:gd name="connsiteY83" fmla="*/ 2157358 h 3482342"/>
              <a:gd name="connsiteX84" fmla="*/ 5591469 w 12192000"/>
              <a:gd name="connsiteY84" fmla="*/ 2178389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291263 w 12192000"/>
              <a:gd name="connsiteY87" fmla="*/ 2239182 h 3482342"/>
              <a:gd name="connsiteX88" fmla="*/ 5240857 w 12192000"/>
              <a:gd name="connsiteY88" fmla="*/ 2289444 h 3482342"/>
              <a:gd name="connsiteX89" fmla="*/ 5173523 w 12192000"/>
              <a:gd name="connsiteY89" fmla="*/ 2309057 h 3482342"/>
              <a:gd name="connsiteX90" fmla="*/ 5148543 w 12192000"/>
              <a:gd name="connsiteY90" fmla="*/ 2282356 h 3482342"/>
              <a:gd name="connsiteX91" fmla="*/ 5079548 w 12192000"/>
              <a:gd name="connsiteY91" fmla="*/ 2313485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0392 w 12192000"/>
              <a:gd name="connsiteY54" fmla="*/ 18985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6742 w 12192000"/>
              <a:gd name="connsiteY54" fmla="*/ 19239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0447 w 12192000"/>
              <a:gd name="connsiteY23" fmla="*/ 12870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6742 w 12192000"/>
              <a:gd name="connsiteY54" fmla="*/ 19239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294073 w 12192000"/>
              <a:gd name="connsiteY17" fmla="*/ 89726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38523 w 12192000"/>
              <a:gd name="connsiteY17" fmla="*/ 85281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01920 w 12192000"/>
              <a:gd name="connsiteY16" fmla="*/ 813109 h 3482342"/>
              <a:gd name="connsiteX17" fmla="*/ 11338523 w 12192000"/>
              <a:gd name="connsiteY17" fmla="*/ 85281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98231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930447 w 12192000"/>
              <a:gd name="connsiteY21" fmla="*/ 1287088 h 3482342"/>
              <a:gd name="connsiteX22" fmla="*/ 10832727 w 12192000"/>
              <a:gd name="connsiteY22" fmla="*/ 1341335 h 3482342"/>
              <a:gd name="connsiteX23" fmla="*/ 10720408 w 12192000"/>
              <a:gd name="connsiteY23" fmla="*/ 1344999 h 3482342"/>
              <a:gd name="connsiteX24" fmla="*/ 10635456 w 12192000"/>
              <a:gd name="connsiteY24" fmla="*/ 1337688 h 3482342"/>
              <a:gd name="connsiteX25" fmla="*/ 10629954 w 12192000"/>
              <a:gd name="connsiteY25" fmla="*/ 1330628 h 3482342"/>
              <a:gd name="connsiteX26" fmla="*/ 10623883 w 12192000"/>
              <a:gd name="connsiteY26" fmla="*/ 1332776 h 3482342"/>
              <a:gd name="connsiteX27" fmla="*/ 10622090 w 12192000"/>
              <a:gd name="connsiteY27" fmla="*/ 1341385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524524 w 12192000"/>
              <a:gd name="connsiteY51" fmla="*/ 1902425 h 3482342"/>
              <a:gd name="connsiteX52" fmla="*/ 8436742 w 12192000"/>
              <a:gd name="connsiteY52" fmla="*/ 1923967 h 3482342"/>
              <a:gd name="connsiteX53" fmla="*/ 8345228 w 12192000"/>
              <a:gd name="connsiteY53" fmla="*/ 1939822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17124 w 12192000"/>
              <a:gd name="connsiteY64" fmla="*/ 1837109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700779 w 12192000"/>
              <a:gd name="connsiteY70" fmla="*/ 1907344 h 3482342"/>
              <a:gd name="connsiteX71" fmla="*/ 6672513 w 12192000"/>
              <a:gd name="connsiteY71" fmla="*/ 1926452 h 3482342"/>
              <a:gd name="connsiteX72" fmla="*/ 6633549 w 12192000"/>
              <a:gd name="connsiteY72" fmla="*/ 1936255 h 3482342"/>
              <a:gd name="connsiteX73" fmla="*/ 6444344 w 12192000"/>
              <a:gd name="connsiteY73" fmla="*/ 1969663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42310 w 12192000"/>
              <a:gd name="connsiteY77" fmla="*/ 2092510 h 3482342"/>
              <a:gd name="connsiteX78" fmla="*/ 6007916 w 12192000"/>
              <a:gd name="connsiteY78" fmla="*/ 2143752 h 3482342"/>
              <a:gd name="connsiteX79" fmla="*/ 5894610 w 12192000"/>
              <a:gd name="connsiteY79" fmla="*/ 2130684 h 3482342"/>
              <a:gd name="connsiteX80" fmla="*/ 5817682 w 12192000"/>
              <a:gd name="connsiteY80" fmla="*/ 2157358 h 3482342"/>
              <a:gd name="connsiteX81" fmla="*/ 5591469 w 12192000"/>
              <a:gd name="connsiteY81" fmla="*/ 2178389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291263 w 12192000"/>
              <a:gd name="connsiteY84" fmla="*/ 2239182 h 3482342"/>
              <a:gd name="connsiteX85" fmla="*/ 5240857 w 12192000"/>
              <a:gd name="connsiteY85" fmla="*/ 2289444 h 3482342"/>
              <a:gd name="connsiteX86" fmla="*/ 5173523 w 12192000"/>
              <a:gd name="connsiteY86" fmla="*/ 2309057 h 3482342"/>
              <a:gd name="connsiteX87" fmla="*/ 5148543 w 12192000"/>
              <a:gd name="connsiteY87" fmla="*/ 2282356 h 3482342"/>
              <a:gd name="connsiteX88" fmla="*/ 5079548 w 12192000"/>
              <a:gd name="connsiteY88" fmla="*/ 2313485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930447 w 12192000"/>
              <a:gd name="connsiteY21" fmla="*/ 1287088 h 3482342"/>
              <a:gd name="connsiteX22" fmla="*/ 10832727 w 12192000"/>
              <a:gd name="connsiteY22" fmla="*/ 1341335 h 3482342"/>
              <a:gd name="connsiteX23" fmla="*/ 10720408 w 12192000"/>
              <a:gd name="connsiteY23" fmla="*/ 1344999 h 3482342"/>
              <a:gd name="connsiteX24" fmla="*/ 10635456 w 12192000"/>
              <a:gd name="connsiteY24" fmla="*/ 1337688 h 3482342"/>
              <a:gd name="connsiteX25" fmla="*/ 10629954 w 12192000"/>
              <a:gd name="connsiteY25" fmla="*/ 1330628 h 3482342"/>
              <a:gd name="connsiteX26" fmla="*/ 10623883 w 12192000"/>
              <a:gd name="connsiteY26" fmla="*/ 1332776 h 3482342"/>
              <a:gd name="connsiteX27" fmla="*/ 10622090 w 12192000"/>
              <a:gd name="connsiteY27" fmla="*/ 1341385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524524 w 12192000"/>
              <a:gd name="connsiteY51" fmla="*/ 1902425 h 3482342"/>
              <a:gd name="connsiteX52" fmla="*/ 8436742 w 12192000"/>
              <a:gd name="connsiteY52" fmla="*/ 1923967 h 3482342"/>
              <a:gd name="connsiteX53" fmla="*/ 8345228 w 12192000"/>
              <a:gd name="connsiteY53" fmla="*/ 1939822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17124 w 12192000"/>
              <a:gd name="connsiteY64" fmla="*/ 1837109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700779 w 12192000"/>
              <a:gd name="connsiteY70" fmla="*/ 1907344 h 3482342"/>
              <a:gd name="connsiteX71" fmla="*/ 6672513 w 12192000"/>
              <a:gd name="connsiteY71" fmla="*/ 1926452 h 3482342"/>
              <a:gd name="connsiteX72" fmla="*/ 6633549 w 12192000"/>
              <a:gd name="connsiteY72" fmla="*/ 1936255 h 3482342"/>
              <a:gd name="connsiteX73" fmla="*/ 6444344 w 12192000"/>
              <a:gd name="connsiteY73" fmla="*/ 1969663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42310 w 12192000"/>
              <a:gd name="connsiteY77" fmla="*/ 2092510 h 3482342"/>
              <a:gd name="connsiteX78" fmla="*/ 6007916 w 12192000"/>
              <a:gd name="connsiteY78" fmla="*/ 2143752 h 3482342"/>
              <a:gd name="connsiteX79" fmla="*/ 5894610 w 12192000"/>
              <a:gd name="connsiteY79" fmla="*/ 2130684 h 3482342"/>
              <a:gd name="connsiteX80" fmla="*/ 5817682 w 12192000"/>
              <a:gd name="connsiteY80" fmla="*/ 2157358 h 3482342"/>
              <a:gd name="connsiteX81" fmla="*/ 5591469 w 12192000"/>
              <a:gd name="connsiteY81" fmla="*/ 2178389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291263 w 12192000"/>
              <a:gd name="connsiteY84" fmla="*/ 2239182 h 3482342"/>
              <a:gd name="connsiteX85" fmla="*/ 5240857 w 12192000"/>
              <a:gd name="connsiteY85" fmla="*/ 2289444 h 3482342"/>
              <a:gd name="connsiteX86" fmla="*/ 5173523 w 12192000"/>
              <a:gd name="connsiteY86" fmla="*/ 2309057 h 3482342"/>
              <a:gd name="connsiteX87" fmla="*/ 5148543 w 12192000"/>
              <a:gd name="connsiteY87" fmla="*/ 2282356 h 3482342"/>
              <a:gd name="connsiteX88" fmla="*/ 5079548 w 12192000"/>
              <a:gd name="connsiteY88" fmla="*/ 2313485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832727 w 12192000"/>
              <a:gd name="connsiteY21" fmla="*/ 1341335 h 3482342"/>
              <a:gd name="connsiteX22" fmla="*/ 10720408 w 12192000"/>
              <a:gd name="connsiteY22" fmla="*/ 1344999 h 3482342"/>
              <a:gd name="connsiteX23" fmla="*/ 10635456 w 12192000"/>
              <a:gd name="connsiteY23" fmla="*/ 1337688 h 3482342"/>
              <a:gd name="connsiteX24" fmla="*/ 10629954 w 12192000"/>
              <a:gd name="connsiteY24" fmla="*/ 1330628 h 3482342"/>
              <a:gd name="connsiteX25" fmla="*/ 10623883 w 12192000"/>
              <a:gd name="connsiteY25" fmla="*/ 1332776 h 3482342"/>
              <a:gd name="connsiteX26" fmla="*/ 10622090 w 12192000"/>
              <a:gd name="connsiteY26" fmla="*/ 1341385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264922 w 12192000"/>
              <a:gd name="connsiteY32" fmla="*/ 1472107 h 3482342"/>
              <a:gd name="connsiteX33" fmla="*/ 10058690 w 12192000"/>
              <a:gd name="connsiteY33" fmla="*/ 1474888 h 3482342"/>
              <a:gd name="connsiteX34" fmla="*/ 10004424 w 12192000"/>
              <a:gd name="connsiteY34" fmla="*/ 1489801 h 3482342"/>
              <a:gd name="connsiteX35" fmla="*/ 9999951 w 12192000"/>
              <a:gd name="connsiteY35" fmla="*/ 1499127 h 3482342"/>
              <a:gd name="connsiteX36" fmla="*/ 9845462 w 12192000"/>
              <a:gd name="connsiteY36" fmla="*/ 1548192 h 3482342"/>
              <a:gd name="connsiteX37" fmla="*/ 9736156 w 12192000"/>
              <a:gd name="connsiteY37" fmla="*/ 1581928 h 3482342"/>
              <a:gd name="connsiteX38" fmla="*/ 9693355 w 12192000"/>
              <a:gd name="connsiteY38" fmla="*/ 1602632 h 3482342"/>
              <a:gd name="connsiteX39" fmla="*/ 9664242 w 12192000"/>
              <a:gd name="connsiteY39" fmla="*/ 1622075 h 3482342"/>
              <a:gd name="connsiteX40" fmla="*/ 9579195 w 12192000"/>
              <a:gd name="connsiteY40" fmla="*/ 1648017 h 3482342"/>
              <a:gd name="connsiteX41" fmla="*/ 9433652 w 12192000"/>
              <a:gd name="connsiteY41" fmla="*/ 1681174 h 3482342"/>
              <a:gd name="connsiteX42" fmla="*/ 9403775 w 12192000"/>
              <a:gd name="connsiteY42" fmla="*/ 1690403 h 3482342"/>
              <a:gd name="connsiteX43" fmla="*/ 9382503 w 12192000"/>
              <a:gd name="connsiteY43" fmla="*/ 1706957 h 3482342"/>
              <a:gd name="connsiteX44" fmla="*/ 9381410 w 12192000"/>
              <a:gd name="connsiteY44" fmla="*/ 1718312 h 3482342"/>
              <a:gd name="connsiteX45" fmla="*/ 9365685 w 12192000"/>
              <a:gd name="connsiteY45" fmla="*/ 1724772 h 3482342"/>
              <a:gd name="connsiteX46" fmla="*/ 9278020 w 12192000"/>
              <a:gd name="connsiteY46" fmla="*/ 1741161 h 3482342"/>
              <a:gd name="connsiteX47" fmla="*/ 9217145 w 12192000"/>
              <a:gd name="connsiteY47" fmla="*/ 1771195 h 3482342"/>
              <a:gd name="connsiteX48" fmla="*/ 8955875 w 12192000"/>
              <a:gd name="connsiteY48" fmla="*/ 1796806 h 3482342"/>
              <a:gd name="connsiteX49" fmla="*/ 8648415 w 12192000"/>
              <a:gd name="connsiteY49" fmla="*/ 1878623 h 3482342"/>
              <a:gd name="connsiteX50" fmla="*/ 8524524 w 12192000"/>
              <a:gd name="connsiteY50" fmla="*/ 1902425 h 3482342"/>
              <a:gd name="connsiteX51" fmla="*/ 8436742 w 12192000"/>
              <a:gd name="connsiteY51" fmla="*/ 1923967 h 3482342"/>
              <a:gd name="connsiteX52" fmla="*/ 8345228 w 12192000"/>
              <a:gd name="connsiteY52" fmla="*/ 1939822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17124 w 12192000"/>
              <a:gd name="connsiteY63" fmla="*/ 1837109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700779 w 12192000"/>
              <a:gd name="connsiteY69" fmla="*/ 1907344 h 3482342"/>
              <a:gd name="connsiteX70" fmla="*/ 6672513 w 12192000"/>
              <a:gd name="connsiteY70" fmla="*/ 1926452 h 3482342"/>
              <a:gd name="connsiteX71" fmla="*/ 6633549 w 12192000"/>
              <a:gd name="connsiteY71" fmla="*/ 1936255 h 3482342"/>
              <a:gd name="connsiteX72" fmla="*/ 6444344 w 12192000"/>
              <a:gd name="connsiteY72" fmla="*/ 1969663 h 3482342"/>
              <a:gd name="connsiteX73" fmla="*/ 6333446 w 12192000"/>
              <a:gd name="connsiteY73" fmla="*/ 1997163 h 3482342"/>
              <a:gd name="connsiteX74" fmla="*/ 6294933 w 12192000"/>
              <a:gd name="connsiteY74" fmla="*/ 2019412 h 3482342"/>
              <a:gd name="connsiteX75" fmla="*/ 6238719 w 12192000"/>
              <a:gd name="connsiteY75" fmla="*/ 2042547 h 3482342"/>
              <a:gd name="connsiteX76" fmla="*/ 6142310 w 12192000"/>
              <a:gd name="connsiteY76" fmla="*/ 2092510 h 3482342"/>
              <a:gd name="connsiteX77" fmla="*/ 6007916 w 12192000"/>
              <a:gd name="connsiteY77" fmla="*/ 2143752 h 3482342"/>
              <a:gd name="connsiteX78" fmla="*/ 5894610 w 12192000"/>
              <a:gd name="connsiteY78" fmla="*/ 2130684 h 3482342"/>
              <a:gd name="connsiteX79" fmla="*/ 5817682 w 12192000"/>
              <a:gd name="connsiteY79" fmla="*/ 2157358 h 3482342"/>
              <a:gd name="connsiteX80" fmla="*/ 5591469 w 12192000"/>
              <a:gd name="connsiteY80" fmla="*/ 2178389 h 3482342"/>
              <a:gd name="connsiteX81" fmla="*/ 5414282 w 12192000"/>
              <a:gd name="connsiteY81" fmla="*/ 2183070 h 3482342"/>
              <a:gd name="connsiteX82" fmla="*/ 5368369 w 12192000"/>
              <a:gd name="connsiteY82" fmla="*/ 2204272 h 3482342"/>
              <a:gd name="connsiteX83" fmla="*/ 5291263 w 12192000"/>
              <a:gd name="connsiteY83" fmla="*/ 2239182 h 3482342"/>
              <a:gd name="connsiteX84" fmla="*/ 5240857 w 12192000"/>
              <a:gd name="connsiteY84" fmla="*/ 2289444 h 3482342"/>
              <a:gd name="connsiteX85" fmla="*/ 5173523 w 12192000"/>
              <a:gd name="connsiteY85" fmla="*/ 2309057 h 3482342"/>
              <a:gd name="connsiteX86" fmla="*/ 5148543 w 12192000"/>
              <a:gd name="connsiteY86" fmla="*/ 2282356 h 3482342"/>
              <a:gd name="connsiteX87" fmla="*/ 5079548 w 12192000"/>
              <a:gd name="connsiteY87" fmla="*/ 2313485 h 3482342"/>
              <a:gd name="connsiteX88" fmla="*/ 4975908 w 12192000"/>
              <a:gd name="connsiteY88" fmla="*/ 2364128 h 3482342"/>
              <a:gd name="connsiteX89" fmla="*/ 4913723 w 12192000"/>
              <a:gd name="connsiteY89" fmla="*/ 2385265 h 3482342"/>
              <a:gd name="connsiteX90" fmla="*/ 4746485 w 12192000"/>
              <a:gd name="connsiteY90" fmla="*/ 2451769 h 3482342"/>
              <a:gd name="connsiteX91" fmla="*/ 4681588 w 12192000"/>
              <a:gd name="connsiteY91" fmla="*/ 2467494 h 3482342"/>
              <a:gd name="connsiteX92" fmla="*/ 1783655 w 12192000"/>
              <a:gd name="connsiteY92" fmla="*/ 3163860 h 3482342"/>
              <a:gd name="connsiteX93" fmla="*/ 1325955 w 12192000"/>
              <a:gd name="connsiteY93" fmla="*/ 3176692 h 3482342"/>
              <a:gd name="connsiteX94" fmla="*/ 1190384 w 12192000"/>
              <a:gd name="connsiteY94" fmla="*/ 3203504 h 3482342"/>
              <a:gd name="connsiteX95" fmla="*/ 1094537 w 12192000"/>
              <a:gd name="connsiteY95" fmla="*/ 3229469 h 3482342"/>
              <a:gd name="connsiteX96" fmla="*/ 779276 w 12192000"/>
              <a:gd name="connsiteY96" fmla="*/ 3327290 h 3482342"/>
              <a:gd name="connsiteX97" fmla="*/ 600378 w 12192000"/>
              <a:gd name="connsiteY97" fmla="*/ 3335250 h 3482342"/>
              <a:gd name="connsiteX98" fmla="*/ 493457 w 12192000"/>
              <a:gd name="connsiteY98" fmla="*/ 3365044 h 3482342"/>
              <a:gd name="connsiteX99" fmla="*/ 349402 w 12192000"/>
              <a:gd name="connsiteY99" fmla="*/ 3380897 h 3482342"/>
              <a:gd name="connsiteX100" fmla="*/ 192183 w 12192000"/>
              <a:gd name="connsiteY100" fmla="*/ 3460075 h 3482342"/>
              <a:gd name="connsiteX101" fmla="*/ 46713 w 12192000"/>
              <a:gd name="connsiteY101" fmla="*/ 3462986 h 3482342"/>
              <a:gd name="connsiteX102" fmla="*/ 2765 w 12192000"/>
              <a:gd name="connsiteY102" fmla="*/ 3480770 h 3482342"/>
              <a:gd name="connsiteX103" fmla="*/ 0 w 12192000"/>
              <a:gd name="connsiteY103" fmla="*/ 3482342 h 3482342"/>
              <a:gd name="connsiteX104" fmla="*/ 0 w 12192000"/>
              <a:gd name="connsiteY10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720408 w 12192000"/>
              <a:gd name="connsiteY21" fmla="*/ 134499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573203 w 12192000"/>
              <a:gd name="connsiteY25" fmla="*/ 1351996 h 3482342"/>
              <a:gd name="connsiteX26" fmla="*/ 10513263 w 12192000"/>
              <a:gd name="connsiteY26" fmla="*/ 1350756 h 3482342"/>
              <a:gd name="connsiteX27" fmla="*/ 10464012 w 12192000"/>
              <a:gd name="connsiteY27" fmla="*/ 1391778 h 3482342"/>
              <a:gd name="connsiteX28" fmla="*/ 10405409 w 12192000"/>
              <a:gd name="connsiteY28" fmla="*/ 1422789 h 3482342"/>
              <a:gd name="connsiteX29" fmla="*/ 10370530 w 12192000"/>
              <a:gd name="connsiteY29" fmla="*/ 1441596 h 3482342"/>
              <a:gd name="connsiteX30" fmla="*/ 10264922 w 12192000"/>
              <a:gd name="connsiteY30" fmla="*/ 1472107 h 3482342"/>
              <a:gd name="connsiteX31" fmla="*/ 10058690 w 12192000"/>
              <a:gd name="connsiteY31" fmla="*/ 1474888 h 3482342"/>
              <a:gd name="connsiteX32" fmla="*/ 10004424 w 12192000"/>
              <a:gd name="connsiteY32" fmla="*/ 1489801 h 3482342"/>
              <a:gd name="connsiteX33" fmla="*/ 9999951 w 12192000"/>
              <a:gd name="connsiteY33" fmla="*/ 1499127 h 3482342"/>
              <a:gd name="connsiteX34" fmla="*/ 9845462 w 12192000"/>
              <a:gd name="connsiteY34" fmla="*/ 1548192 h 3482342"/>
              <a:gd name="connsiteX35" fmla="*/ 9736156 w 12192000"/>
              <a:gd name="connsiteY35" fmla="*/ 1581928 h 3482342"/>
              <a:gd name="connsiteX36" fmla="*/ 9693355 w 12192000"/>
              <a:gd name="connsiteY36" fmla="*/ 1602632 h 3482342"/>
              <a:gd name="connsiteX37" fmla="*/ 9664242 w 12192000"/>
              <a:gd name="connsiteY37" fmla="*/ 1622075 h 3482342"/>
              <a:gd name="connsiteX38" fmla="*/ 9579195 w 12192000"/>
              <a:gd name="connsiteY38" fmla="*/ 1648017 h 3482342"/>
              <a:gd name="connsiteX39" fmla="*/ 9433652 w 12192000"/>
              <a:gd name="connsiteY39" fmla="*/ 1681174 h 3482342"/>
              <a:gd name="connsiteX40" fmla="*/ 9403775 w 12192000"/>
              <a:gd name="connsiteY40" fmla="*/ 1690403 h 3482342"/>
              <a:gd name="connsiteX41" fmla="*/ 9382503 w 12192000"/>
              <a:gd name="connsiteY41" fmla="*/ 1706957 h 3482342"/>
              <a:gd name="connsiteX42" fmla="*/ 9381410 w 12192000"/>
              <a:gd name="connsiteY42" fmla="*/ 1718312 h 3482342"/>
              <a:gd name="connsiteX43" fmla="*/ 9365685 w 12192000"/>
              <a:gd name="connsiteY43" fmla="*/ 1724772 h 3482342"/>
              <a:gd name="connsiteX44" fmla="*/ 9278020 w 12192000"/>
              <a:gd name="connsiteY44" fmla="*/ 1741161 h 3482342"/>
              <a:gd name="connsiteX45" fmla="*/ 9217145 w 12192000"/>
              <a:gd name="connsiteY45" fmla="*/ 1771195 h 3482342"/>
              <a:gd name="connsiteX46" fmla="*/ 8955875 w 12192000"/>
              <a:gd name="connsiteY46" fmla="*/ 1796806 h 3482342"/>
              <a:gd name="connsiteX47" fmla="*/ 8648415 w 12192000"/>
              <a:gd name="connsiteY47" fmla="*/ 1878623 h 3482342"/>
              <a:gd name="connsiteX48" fmla="*/ 8524524 w 12192000"/>
              <a:gd name="connsiteY48" fmla="*/ 1902425 h 3482342"/>
              <a:gd name="connsiteX49" fmla="*/ 8436742 w 12192000"/>
              <a:gd name="connsiteY49" fmla="*/ 1923967 h 3482342"/>
              <a:gd name="connsiteX50" fmla="*/ 8345228 w 12192000"/>
              <a:gd name="connsiteY50" fmla="*/ 1939822 h 3482342"/>
              <a:gd name="connsiteX51" fmla="*/ 8236214 w 12192000"/>
              <a:gd name="connsiteY51" fmla="*/ 1909725 h 3482342"/>
              <a:gd name="connsiteX52" fmla="*/ 8132104 w 12192000"/>
              <a:gd name="connsiteY52" fmla="*/ 1895727 h 3482342"/>
              <a:gd name="connsiteX53" fmla="*/ 7918078 w 12192000"/>
              <a:gd name="connsiteY53" fmla="*/ 1862668 h 3482342"/>
              <a:gd name="connsiteX54" fmla="*/ 7817899 w 12192000"/>
              <a:gd name="connsiteY54" fmla="*/ 1862176 h 3482342"/>
              <a:gd name="connsiteX55" fmla="*/ 7768994 w 12192000"/>
              <a:gd name="connsiteY55" fmla="*/ 1855721 h 3482342"/>
              <a:gd name="connsiteX56" fmla="*/ 7618027 w 12192000"/>
              <a:gd name="connsiteY56" fmla="*/ 1830959 h 3482342"/>
              <a:gd name="connsiteX57" fmla="*/ 7449425 w 12192000"/>
              <a:gd name="connsiteY57" fmla="*/ 1810910 h 3482342"/>
              <a:gd name="connsiteX58" fmla="*/ 7342915 w 12192000"/>
              <a:gd name="connsiteY58" fmla="*/ 1819827 h 3482342"/>
              <a:gd name="connsiteX59" fmla="*/ 7255191 w 12192000"/>
              <a:gd name="connsiteY59" fmla="*/ 1834354 h 3482342"/>
              <a:gd name="connsiteX60" fmla="*/ 7131205 w 12192000"/>
              <a:gd name="connsiteY60" fmla="*/ 1845557 h 3482342"/>
              <a:gd name="connsiteX61" fmla="*/ 6917124 w 12192000"/>
              <a:gd name="connsiteY61" fmla="*/ 1837109 h 3482342"/>
              <a:gd name="connsiteX62" fmla="*/ 6837145 w 12192000"/>
              <a:gd name="connsiteY62" fmla="*/ 1870724 h 3482342"/>
              <a:gd name="connsiteX63" fmla="*/ 6753991 w 12192000"/>
              <a:gd name="connsiteY63" fmla="*/ 1860969 h 3482342"/>
              <a:gd name="connsiteX64" fmla="*/ 6727754 w 12192000"/>
              <a:gd name="connsiteY64" fmla="*/ 1882372 h 3482342"/>
              <a:gd name="connsiteX65" fmla="*/ 6723371 w 12192000"/>
              <a:gd name="connsiteY65" fmla="*/ 1886494 h 3482342"/>
              <a:gd name="connsiteX66" fmla="*/ 6702779 w 12192000"/>
              <a:gd name="connsiteY66" fmla="*/ 1893601 h 3482342"/>
              <a:gd name="connsiteX67" fmla="*/ 6700779 w 12192000"/>
              <a:gd name="connsiteY67" fmla="*/ 1907344 h 3482342"/>
              <a:gd name="connsiteX68" fmla="*/ 6672513 w 12192000"/>
              <a:gd name="connsiteY68" fmla="*/ 1926452 h 3482342"/>
              <a:gd name="connsiteX69" fmla="*/ 6633549 w 12192000"/>
              <a:gd name="connsiteY69" fmla="*/ 1936255 h 3482342"/>
              <a:gd name="connsiteX70" fmla="*/ 6444344 w 12192000"/>
              <a:gd name="connsiteY70" fmla="*/ 1969663 h 3482342"/>
              <a:gd name="connsiteX71" fmla="*/ 6333446 w 12192000"/>
              <a:gd name="connsiteY71" fmla="*/ 1997163 h 3482342"/>
              <a:gd name="connsiteX72" fmla="*/ 6294933 w 12192000"/>
              <a:gd name="connsiteY72" fmla="*/ 2019412 h 3482342"/>
              <a:gd name="connsiteX73" fmla="*/ 6238719 w 12192000"/>
              <a:gd name="connsiteY73" fmla="*/ 2042547 h 3482342"/>
              <a:gd name="connsiteX74" fmla="*/ 6142310 w 12192000"/>
              <a:gd name="connsiteY74" fmla="*/ 2092510 h 3482342"/>
              <a:gd name="connsiteX75" fmla="*/ 6007916 w 12192000"/>
              <a:gd name="connsiteY75" fmla="*/ 2143752 h 3482342"/>
              <a:gd name="connsiteX76" fmla="*/ 5894610 w 12192000"/>
              <a:gd name="connsiteY76" fmla="*/ 2130684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14282 w 12192000"/>
              <a:gd name="connsiteY79" fmla="*/ 2183070 h 3482342"/>
              <a:gd name="connsiteX80" fmla="*/ 5368369 w 12192000"/>
              <a:gd name="connsiteY80" fmla="*/ 2204272 h 3482342"/>
              <a:gd name="connsiteX81" fmla="*/ 5291263 w 12192000"/>
              <a:gd name="connsiteY81" fmla="*/ 2239182 h 3482342"/>
              <a:gd name="connsiteX82" fmla="*/ 5240857 w 12192000"/>
              <a:gd name="connsiteY82" fmla="*/ 2289444 h 3482342"/>
              <a:gd name="connsiteX83" fmla="*/ 5173523 w 12192000"/>
              <a:gd name="connsiteY83" fmla="*/ 2309057 h 3482342"/>
              <a:gd name="connsiteX84" fmla="*/ 5148543 w 12192000"/>
              <a:gd name="connsiteY84" fmla="*/ 2282356 h 3482342"/>
              <a:gd name="connsiteX85" fmla="*/ 5079548 w 12192000"/>
              <a:gd name="connsiteY85" fmla="*/ 2313485 h 3482342"/>
              <a:gd name="connsiteX86" fmla="*/ 4975908 w 12192000"/>
              <a:gd name="connsiteY86" fmla="*/ 2364128 h 3482342"/>
              <a:gd name="connsiteX87" fmla="*/ 4913723 w 12192000"/>
              <a:gd name="connsiteY87" fmla="*/ 2385265 h 3482342"/>
              <a:gd name="connsiteX88" fmla="*/ 4746485 w 12192000"/>
              <a:gd name="connsiteY88" fmla="*/ 2451769 h 3482342"/>
              <a:gd name="connsiteX89" fmla="*/ 4681588 w 12192000"/>
              <a:gd name="connsiteY89" fmla="*/ 2467494 h 3482342"/>
              <a:gd name="connsiteX90" fmla="*/ 1783655 w 12192000"/>
              <a:gd name="connsiteY90" fmla="*/ 3163860 h 3482342"/>
              <a:gd name="connsiteX91" fmla="*/ 1325955 w 12192000"/>
              <a:gd name="connsiteY91" fmla="*/ 3176692 h 3482342"/>
              <a:gd name="connsiteX92" fmla="*/ 1190384 w 12192000"/>
              <a:gd name="connsiteY92" fmla="*/ 3203504 h 3482342"/>
              <a:gd name="connsiteX93" fmla="*/ 1094537 w 12192000"/>
              <a:gd name="connsiteY93" fmla="*/ 3229469 h 3482342"/>
              <a:gd name="connsiteX94" fmla="*/ 779276 w 12192000"/>
              <a:gd name="connsiteY94" fmla="*/ 3327290 h 3482342"/>
              <a:gd name="connsiteX95" fmla="*/ 600378 w 12192000"/>
              <a:gd name="connsiteY95" fmla="*/ 3335250 h 3482342"/>
              <a:gd name="connsiteX96" fmla="*/ 493457 w 12192000"/>
              <a:gd name="connsiteY96" fmla="*/ 3365044 h 3482342"/>
              <a:gd name="connsiteX97" fmla="*/ 349402 w 12192000"/>
              <a:gd name="connsiteY97" fmla="*/ 3380897 h 3482342"/>
              <a:gd name="connsiteX98" fmla="*/ 192183 w 12192000"/>
              <a:gd name="connsiteY98" fmla="*/ 3460075 h 3482342"/>
              <a:gd name="connsiteX99" fmla="*/ 46713 w 12192000"/>
              <a:gd name="connsiteY99" fmla="*/ 3462986 h 3482342"/>
              <a:gd name="connsiteX100" fmla="*/ 2765 w 12192000"/>
              <a:gd name="connsiteY100" fmla="*/ 3480770 h 3482342"/>
              <a:gd name="connsiteX101" fmla="*/ 0 w 12192000"/>
              <a:gd name="connsiteY101" fmla="*/ 3482342 h 3482342"/>
              <a:gd name="connsiteX102" fmla="*/ 0 w 12192000"/>
              <a:gd name="connsiteY10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68054 w 12192000"/>
              <a:gd name="connsiteY23" fmla="*/ 14195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68054 w 12192000"/>
              <a:gd name="connsiteY23" fmla="*/ 14195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236214 w 12192000"/>
              <a:gd name="connsiteY49" fmla="*/ 1909725 h 3482342"/>
              <a:gd name="connsiteX50" fmla="*/ 8132104 w 12192000"/>
              <a:gd name="connsiteY50" fmla="*/ 1895727 h 3482342"/>
              <a:gd name="connsiteX51" fmla="*/ 7918078 w 12192000"/>
              <a:gd name="connsiteY51" fmla="*/ 1862668 h 3482342"/>
              <a:gd name="connsiteX52" fmla="*/ 7817899 w 12192000"/>
              <a:gd name="connsiteY52" fmla="*/ 1862176 h 3482342"/>
              <a:gd name="connsiteX53" fmla="*/ 7768994 w 12192000"/>
              <a:gd name="connsiteY53" fmla="*/ 1855721 h 3482342"/>
              <a:gd name="connsiteX54" fmla="*/ 7618027 w 12192000"/>
              <a:gd name="connsiteY54" fmla="*/ 1830959 h 3482342"/>
              <a:gd name="connsiteX55" fmla="*/ 7449425 w 12192000"/>
              <a:gd name="connsiteY55" fmla="*/ 1810910 h 3482342"/>
              <a:gd name="connsiteX56" fmla="*/ 7342915 w 12192000"/>
              <a:gd name="connsiteY56" fmla="*/ 1819827 h 3482342"/>
              <a:gd name="connsiteX57" fmla="*/ 7255191 w 12192000"/>
              <a:gd name="connsiteY57" fmla="*/ 1834354 h 3482342"/>
              <a:gd name="connsiteX58" fmla="*/ 7131205 w 12192000"/>
              <a:gd name="connsiteY58" fmla="*/ 1845557 h 3482342"/>
              <a:gd name="connsiteX59" fmla="*/ 6917124 w 12192000"/>
              <a:gd name="connsiteY59" fmla="*/ 1837109 h 3482342"/>
              <a:gd name="connsiteX60" fmla="*/ 6837145 w 12192000"/>
              <a:gd name="connsiteY60" fmla="*/ 1870724 h 3482342"/>
              <a:gd name="connsiteX61" fmla="*/ 6753991 w 12192000"/>
              <a:gd name="connsiteY61" fmla="*/ 1860969 h 3482342"/>
              <a:gd name="connsiteX62" fmla="*/ 6727754 w 12192000"/>
              <a:gd name="connsiteY62" fmla="*/ 1882372 h 3482342"/>
              <a:gd name="connsiteX63" fmla="*/ 6723371 w 12192000"/>
              <a:gd name="connsiteY63" fmla="*/ 1886494 h 3482342"/>
              <a:gd name="connsiteX64" fmla="*/ 6702779 w 12192000"/>
              <a:gd name="connsiteY64" fmla="*/ 1893601 h 3482342"/>
              <a:gd name="connsiteX65" fmla="*/ 6700779 w 12192000"/>
              <a:gd name="connsiteY65" fmla="*/ 1907344 h 3482342"/>
              <a:gd name="connsiteX66" fmla="*/ 6672513 w 12192000"/>
              <a:gd name="connsiteY66" fmla="*/ 1926452 h 3482342"/>
              <a:gd name="connsiteX67" fmla="*/ 6633549 w 12192000"/>
              <a:gd name="connsiteY67" fmla="*/ 1936255 h 3482342"/>
              <a:gd name="connsiteX68" fmla="*/ 6444344 w 12192000"/>
              <a:gd name="connsiteY68" fmla="*/ 1969663 h 3482342"/>
              <a:gd name="connsiteX69" fmla="*/ 6333446 w 12192000"/>
              <a:gd name="connsiteY69" fmla="*/ 1997163 h 3482342"/>
              <a:gd name="connsiteX70" fmla="*/ 6294933 w 12192000"/>
              <a:gd name="connsiteY70" fmla="*/ 2019412 h 3482342"/>
              <a:gd name="connsiteX71" fmla="*/ 6238719 w 12192000"/>
              <a:gd name="connsiteY71" fmla="*/ 2042547 h 3482342"/>
              <a:gd name="connsiteX72" fmla="*/ 6142310 w 12192000"/>
              <a:gd name="connsiteY72" fmla="*/ 2092510 h 3482342"/>
              <a:gd name="connsiteX73" fmla="*/ 6007916 w 12192000"/>
              <a:gd name="connsiteY73" fmla="*/ 2143752 h 3482342"/>
              <a:gd name="connsiteX74" fmla="*/ 5894610 w 12192000"/>
              <a:gd name="connsiteY74" fmla="*/ 2130684 h 3482342"/>
              <a:gd name="connsiteX75" fmla="*/ 5817682 w 12192000"/>
              <a:gd name="connsiteY75" fmla="*/ 2157358 h 3482342"/>
              <a:gd name="connsiteX76" fmla="*/ 5591469 w 12192000"/>
              <a:gd name="connsiteY76" fmla="*/ 2178389 h 3482342"/>
              <a:gd name="connsiteX77" fmla="*/ 5414282 w 12192000"/>
              <a:gd name="connsiteY77" fmla="*/ 2183070 h 3482342"/>
              <a:gd name="connsiteX78" fmla="*/ 5368369 w 12192000"/>
              <a:gd name="connsiteY78" fmla="*/ 2204272 h 3482342"/>
              <a:gd name="connsiteX79" fmla="*/ 5291263 w 12192000"/>
              <a:gd name="connsiteY79" fmla="*/ 2239182 h 3482342"/>
              <a:gd name="connsiteX80" fmla="*/ 5240857 w 12192000"/>
              <a:gd name="connsiteY80" fmla="*/ 2289444 h 3482342"/>
              <a:gd name="connsiteX81" fmla="*/ 5173523 w 12192000"/>
              <a:gd name="connsiteY81" fmla="*/ 2309057 h 3482342"/>
              <a:gd name="connsiteX82" fmla="*/ 5148543 w 12192000"/>
              <a:gd name="connsiteY82" fmla="*/ 2282356 h 3482342"/>
              <a:gd name="connsiteX83" fmla="*/ 5079548 w 12192000"/>
              <a:gd name="connsiteY83" fmla="*/ 2313485 h 3482342"/>
              <a:gd name="connsiteX84" fmla="*/ 4975908 w 12192000"/>
              <a:gd name="connsiteY84" fmla="*/ 2364128 h 3482342"/>
              <a:gd name="connsiteX85" fmla="*/ 4913723 w 12192000"/>
              <a:gd name="connsiteY85" fmla="*/ 2385265 h 3482342"/>
              <a:gd name="connsiteX86" fmla="*/ 4746485 w 12192000"/>
              <a:gd name="connsiteY86" fmla="*/ 2451769 h 3482342"/>
              <a:gd name="connsiteX87" fmla="*/ 4681588 w 12192000"/>
              <a:gd name="connsiteY87" fmla="*/ 2467494 h 3482342"/>
              <a:gd name="connsiteX88" fmla="*/ 1783655 w 12192000"/>
              <a:gd name="connsiteY88" fmla="*/ 3163860 h 3482342"/>
              <a:gd name="connsiteX89" fmla="*/ 1325955 w 12192000"/>
              <a:gd name="connsiteY89" fmla="*/ 3176692 h 3482342"/>
              <a:gd name="connsiteX90" fmla="*/ 1190384 w 12192000"/>
              <a:gd name="connsiteY90" fmla="*/ 3203504 h 3482342"/>
              <a:gd name="connsiteX91" fmla="*/ 1094537 w 12192000"/>
              <a:gd name="connsiteY91" fmla="*/ 3229469 h 3482342"/>
              <a:gd name="connsiteX92" fmla="*/ 779276 w 12192000"/>
              <a:gd name="connsiteY92" fmla="*/ 3327290 h 3482342"/>
              <a:gd name="connsiteX93" fmla="*/ 600378 w 12192000"/>
              <a:gd name="connsiteY93" fmla="*/ 3335250 h 3482342"/>
              <a:gd name="connsiteX94" fmla="*/ 493457 w 12192000"/>
              <a:gd name="connsiteY94" fmla="*/ 3365044 h 3482342"/>
              <a:gd name="connsiteX95" fmla="*/ 349402 w 12192000"/>
              <a:gd name="connsiteY95" fmla="*/ 3380897 h 3482342"/>
              <a:gd name="connsiteX96" fmla="*/ 192183 w 12192000"/>
              <a:gd name="connsiteY96" fmla="*/ 3460075 h 3482342"/>
              <a:gd name="connsiteX97" fmla="*/ 46713 w 12192000"/>
              <a:gd name="connsiteY97" fmla="*/ 3462986 h 3482342"/>
              <a:gd name="connsiteX98" fmla="*/ 2765 w 12192000"/>
              <a:gd name="connsiteY98" fmla="*/ 3480770 h 3482342"/>
              <a:gd name="connsiteX99" fmla="*/ 0 w 12192000"/>
              <a:gd name="connsiteY99" fmla="*/ 3482342 h 3482342"/>
              <a:gd name="connsiteX100" fmla="*/ 0 w 12192000"/>
              <a:gd name="connsiteY10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33796 w 12192000"/>
              <a:gd name="connsiteY80" fmla="*/ 2268260 h 3482342"/>
              <a:gd name="connsiteX81" fmla="*/ 5173523 w 12192000"/>
              <a:gd name="connsiteY81" fmla="*/ 2309057 h 3482342"/>
              <a:gd name="connsiteX82" fmla="*/ 5123830 w 12192000"/>
              <a:gd name="connsiteY82" fmla="*/ 2307070 h 3482342"/>
              <a:gd name="connsiteX83" fmla="*/ 5065426 w 12192000"/>
              <a:gd name="connsiteY83" fmla="*/ 2324076 h 3482342"/>
              <a:gd name="connsiteX84" fmla="*/ 4975908 w 12192000"/>
              <a:gd name="connsiteY84" fmla="*/ 2364128 h 3482342"/>
              <a:gd name="connsiteX85" fmla="*/ 4913723 w 12192000"/>
              <a:gd name="connsiteY85" fmla="*/ 2385265 h 3482342"/>
              <a:gd name="connsiteX86" fmla="*/ 4746485 w 12192000"/>
              <a:gd name="connsiteY86" fmla="*/ 2451769 h 3482342"/>
              <a:gd name="connsiteX87" fmla="*/ 4681588 w 12192000"/>
              <a:gd name="connsiteY87" fmla="*/ 2467494 h 3482342"/>
              <a:gd name="connsiteX88" fmla="*/ 1783655 w 12192000"/>
              <a:gd name="connsiteY88" fmla="*/ 3163860 h 3482342"/>
              <a:gd name="connsiteX89" fmla="*/ 1325955 w 12192000"/>
              <a:gd name="connsiteY89" fmla="*/ 3176692 h 3482342"/>
              <a:gd name="connsiteX90" fmla="*/ 1190384 w 12192000"/>
              <a:gd name="connsiteY90" fmla="*/ 3203504 h 3482342"/>
              <a:gd name="connsiteX91" fmla="*/ 1094537 w 12192000"/>
              <a:gd name="connsiteY91" fmla="*/ 3229469 h 3482342"/>
              <a:gd name="connsiteX92" fmla="*/ 779276 w 12192000"/>
              <a:gd name="connsiteY92" fmla="*/ 3327290 h 3482342"/>
              <a:gd name="connsiteX93" fmla="*/ 600378 w 12192000"/>
              <a:gd name="connsiteY93" fmla="*/ 3335250 h 3482342"/>
              <a:gd name="connsiteX94" fmla="*/ 493457 w 12192000"/>
              <a:gd name="connsiteY94" fmla="*/ 3365044 h 3482342"/>
              <a:gd name="connsiteX95" fmla="*/ 349402 w 12192000"/>
              <a:gd name="connsiteY95" fmla="*/ 3380897 h 3482342"/>
              <a:gd name="connsiteX96" fmla="*/ 192183 w 12192000"/>
              <a:gd name="connsiteY96" fmla="*/ 3460075 h 3482342"/>
              <a:gd name="connsiteX97" fmla="*/ 46713 w 12192000"/>
              <a:gd name="connsiteY97" fmla="*/ 3462986 h 3482342"/>
              <a:gd name="connsiteX98" fmla="*/ 2765 w 12192000"/>
              <a:gd name="connsiteY98" fmla="*/ 3480770 h 3482342"/>
              <a:gd name="connsiteX99" fmla="*/ 0 w 12192000"/>
              <a:gd name="connsiteY99" fmla="*/ 3482342 h 3482342"/>
              <a:gd name="connsiteX100" fmla="*/ 0 w 12192000"/>
              <a:gd name="connsiteY10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55152 w 12192000"/>
              <a:gd name="connsiteY80" fmla="*/ 2247164 h 3482342"/>
              <a:gd name="connsiteX81" fmla="*/ 5233796 w 12192000"/>
              <a:gd name="connsiteY81" fmla="*/ 2268260 h 3482342"/>
              <a:gd name="connsiteX82" fmla="*/ 5173523 w 12192000"/>
              <a:gd name="connsiteY82" fmla="*/ 2309057 h 3482342"/>
              <a:gd name="connsiteX83" fmla="*/ 5123830 w 12192000"/>
              <a:gd name="connsiteY83" fmla="*/ 2307070 h 3482342"/>
              <a:gd name="connsiteX84" fmla="*/ 5065426 w 12192000"/>
              <a:gd name="connsiteY84" fmla="*/ 2324076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55152 w 12192000"/>
              <a:gd name="connsiteY80" fmla="*/ 2247164 h 3482342"/>
              <a:gd name="connsiteX81" fmla="*/ 5233796 w 12192000"/>
              <a:gd name="connsiteY81" fmla="*/ 2268260 h 3482342"/>
              <a:gd name="connsiteX82" fmla="*/ 5212786 w 12192000"/>
              <a:gd name="connsiteY82" fmla="*/ 2296592 h 3482342"/>
              <a:gd name="connsiteX83" fmla="*/ 5173523 w 12192000"/>
              <a:gd name="connsiteY83" fmla="*/ 2309057 h 3482342"/>
              <a:gd name="connsiteX84" fmla="*/ 5123830 w 12192000"/>
              <a:gd name="connsiteY84" fmla="*/ 2307070 h 3482342"/>
              <a:gd name="connsiteX85" fmla="*/ 5065426 w 12192000"/>
              <a:gd name="connsiteY85" fmla="*/ 2324076 h 3482342"/>
              <a:gd name="connsiteX86" fmla="*/ 4975908 w 12192000"/>
              <a:gd name="connsiteY86" fmla="*/ 2364128 h 3482342"/>
              <a:gd name="connsiteX87" fmla="*/ 4913723 w 12192000"/>
              <a:gd name="connsiteY87" fmla="*/ 2385265 h 3482342"/>
              <a:gd name="connsiteX88" fmla="*/ 4746485 w 12192000"/>
              <a:gd name="connsiteY88" fmla="*/ 2451769 h 3482342"/>
              <a:gd name="connsiteX89" fmla="*/ 4681588 w 12192000"/>
              <a:gd name="connsiteY89" fmla="*/ 2467494 h 3482342"/>
              <a:gd name="connsiteX90" fmla="*/ 1783655 w 12192000"/>
              <a:gd name="connsiteY90" fmla="*/ 3163860 h 3482342"/>
              <a:gd name="connsiteX91" fmla="*/ 1325955 w 12192000"/>
              <a:gd name="connsiteY91" fmla="*/ 3176692 h 3482342"/>
              <a:gd name="connsiteX92" fmla="*/ 1190384 w 12192000"/>
              <a:gd name="connsiteY92" fmla="*/ 3203504 h 3482342"/>
              <a:gd name="connsiteX93" fmla="*/ 1094537 w 12192000"/>
              <a:gd name="connsiteY93" fmla="*/ 3229469 h 3482342"/>
              <a:gd name="connsiteX94" fmla="*/ 779276 w 12192000"/>
              <a:gd name="connsiteY94" fmla="*/ 3327290 h 3482342"/>
              <a:gd name="connsiteX95" fmla="*/ 600378 w 12192000"/>
              <a:gd name="connsiteY95" fmla="*/ 3335250 h 3482342"/>
              <a:gd name="connsiteX96" fmla="*/ 493457 w 12192000"/>
              <a:gd name="connsiteY96" fmla="*/ 3365044 h 3482342"/>
              <a:gd name="connsiteX97" fmla="*/ 349402 w 12192000"/>
              <a:gd name="connsiteY97" fmla="*/ 3380897 h 3482342"/>
              <a:gd name="connsiteX98" fmla="*/ 192183 w 12192000"/>
              <a:gd name="connsiteY98" fmla="*/ 3460075 h 3482342"/>
              <a:gd name="connsiteX99" fmla="*/ 46713 w 12192000"/>
              <a:gd name="connsiteY99" fmla="*/ 3462986 h 3482342"/>
              <a:gd name="connsiteX100" fmla="*/ 2765 w 12192000"/>
              <a:gd name="connsiteY100" fmla="*/ 3480770 h 3482342"/>
              <a:gd name="connsiteX101" fmla="*/ 0 w 12192000"/>
              <a:gd name="connsiteY101" fmla="*/ 3482342 h 3482342"/>
              <a:gd name="connsiteX102" fmla="*/ 0 w 12192000"/>
              <a:gd name="connsiteY10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52860 w 12192000"/>
              <a:gd name="connsiteY76" fmla="*/ 2180085 h 3482342"/>
              <a:gd name="connsiteX77" fmla="*/ 5414282 w 12192000"/>
              <a:gd name="connsiteY77" fmla="*/ 2183070 h 3482342"/>
              <a:gd name="connsiteX78" fmla="*/ 5368369 w 12192000"/>
              <a:gd name="connsiteY78" fmla="*/ 2204272 h 3482342"/>
              <a:gd name="connsiteX79" fmla="*/ 5336354 w 12192000"/>
              <a:gd name="connsiteY79" fmla="*/ 2218920 h 3482342"/>
              <a:gd name="connsiteX80" fmla="*/ 5291263 w 12192000"/>
              <a:gd name="connsiteY80" fmla="*/ 2239182 h 3482342"/>
              <a:gd name="connsiteX81" fmla="*/ 5255152 w 12192000"/>
              <a:gd name="connsiteY81" fmla="*/ 2247164 h 3482342"/>
              <a:gd name="connsiteX82" fmla="*/ 5233796 w 12192000"/>
              <a:gd name="connsiteY82" fmla="*/ 2268260 h 3482342"/>
              <a:gd name="connsiteX83" fmla="*/ 5212786 w 12192000"/>
              <a:gd name="connsiteY83" fmla="*/ 2296592 h 3482342"/>
              <a:gd name="connsiteX84" fmla="*/ 5173523 w 12192000"/>
              <a:gd name="connsiteY84" fmla="*/ 2309057 h 3482342"/>
              <a:gd name="connsiteX85" fmla="*/ 5123830 w 12192000"/>
              <a:gd name="connsiteY85" fmla="*/ 2307070 h 3482342"/>
              <a:gd name="connsiteX86" fmla="*/ 5065426 w 12192000"/>
              <a:gd name="connsiteY86" fmla="*/ 2324076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947131 w 12192000"/>
              <a:gd name="connsiteY73" fmla="*/ 2148310 h 3482342"/>
              <a:gd name="connsiteX74" fmla="*/ 5894610 w 12192000"/>
              <a:gd name="connsiteY74" fmla="*/ 2130684 h 3482342"/>
              <a:gd name="connsiteX75" fmla="*/ 5817682 w 12192000"/>
              <a:gd name="connsiteY75" fmla="*/ 2157358 h 3482342"/>
              <a:gd name="connsiteX76" fmla="*/ 5591469 w 12192000"/>
              <a:gd name="connsiteY76" fmla="*/ 2178389 h 3482342"/>
              <a:gd name="connsiteX77" fmla="*/ 5452860 w 12192000"/>
              <a:gd name="connsiteY77" fmla="*/ 2180085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336354 w 12192000"/>
              <a:gd name="connsiteY80" fmla="*/ 2218920 h 3482342"/>
              <a:gd name="connsiteX81" fmla="*/ 5291263 w 12192000"/>
              <a:gd name="connsiteY81" fmla="*/ 2239182 h 3482342"/>
              <a:gd name="connsiteX82" fmla="*/ 5255152 w 12192000"/>
              <a:gd name="connsiteY82" fmla="*/ 2247164 h 3482342"/>
              <a:gd name="connsiteX83" fmla="*/ 5233796 w 12192000"/>
              <a:gd name="connsiteY83" fmla="*/ 2268260 h 3482342"/>
              <a:gd name="connsiteX84" fmla="*/ 5212786 w 12192000"/>
              <a:gd name="connsiteY84" fmla="*/ 2296592 h 3482342"/>
              <a:gd name="connsiteX85" fmla="*/ 5173523 w 12192000"/>
              <a:gd name="connsiteY85" fmla="*/ 2309057 h 3482342"/>
              <a:gd name="connsiteX86" fmla="*/ 5123830 w 12192000"/>
              <a:gd name="connsiteY86" fmla="*/ 2307070 h 3482342"/>
              <a:gd name="connsiteX87" fmla="*/ 5065426 w 12192000"/>
              <a:gd name="connsiteY87" fmla="*/ 2324076 h 3482342"/>
              <a:gd name="connsiteX88" fmla="*/ 4975908 w 12192000"/>
              <a:gd name="connsiteY88" fmla="*/ 2364128 h 3482342"/>
              <a:gd name="connsiteX89" fmla="*/ 4913723 w 12192000"/>
              <a:gd name="connsiteY89" fmla="*/ 2385265 h 3482342"/>
              <a:gd name="connsiteX90" fmla="*/ 4746485 w 12192000"/>
              <a:gd name="connsiteY90" fmla="*/ 2451769 h 3482342"/>
              <a:gd name="connsiteX91" fmla="*/ 4681588 w 12192000"/>
              <a:gd name="connsiteY91" fmla="*/ 2467494 h 3482342"/>
              <a:gd name="connsiteX92" fmla="*/ 1783655 w 12192000"/>
              <a:gd name="connsiteY92" fmla="*/ 3163860 h 3482342"/>
              <a:gd name="connsiteX93" fmla="*/ 1325955 w 12192000"/>
              <a:gd name="connsiteY93" fmla="*/ 3176692 h 3482342"/>
              <a:gd name="connsiteX94" fmla="*/ 1190384 w 12192000"/>
              <a:gd name="connsiteY94" fmla="*/ 3203504 h 3482342"/>
              <a:gd name="connsiteX95" fmla="*/ 1094537 w 12192000"/>
              <a:gd name="connsiteY95" fmla="*/ 3229469 h 3482342"/>
              <a:gd name="connsiteX96" fmla="*/ 779276 w 12192000"/>
              <a:gd name="connsiteY96" fmla="*/ 3327290 h 3482342"/>
              <a:gd name="connsiteX97" fmla="*/ 600378 w 12192000"/>
              <a:gd name="connsiteY97" fmla="*/ 3335250 h 3482342"/>
              <a:gd name="connsiteX98" fmla="*/ 493457 w 12192000"/>
              <a:gd name="connsiteY98" fmla="*/ 3365044 h 3482342"/>
              <a:gd name="connsiteX99" fmla="*/ 349402 w 12192000"/>
              <a:gd name="connsiteY99" fmla="*/ 3380897 h 3482342"/>
              <a:gd name="connsiteX100" fmla="*/ 192183 w 12192000"/>
              <a:gd name="connsiteY100" fmla="*/ 3460075 h 3482342"/>
              <a:gd name="connsiteX101" fmla="*/ 46713 w 12192000"/>
              <a:gd name="connsiteY101" fmla="*/ 3462986 h 3482342"/>
              <a:gd name="connsiteX102" fmla="*/ 2765 w 12192000"/>
              <a:gd name="connsiteY102" fmla="*/ 3480770 h 3482342"/>
              <a:gd name="connsiteX103" fmla="*/ 0 w 12192000"/>
              <a:gd name="connsiteY103" fmla="*/ 3482342 h 3482342"/>
              <a:gd name="connsiteX104" fmla="*/ 0 w 12192000"/>
              <a:gd name="connsiteY10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52860 w 12192000"/>
              <a:gd name="connsiteY78" fmla="*/ 2180085 h 3482342"/>
              <a:gd name="connsiteX79" fmla="*/ 5414282 w 12192000"/>
              <a:gd name="connsiteY79" fmla="*/ 2183070 h 3482342"/>
              <a:gd name="connsiteX80" fmla="*/ 5368369 w 12192000"/>
              <a:gd name="connsiteY80" fmla="*/ 2204272 h 3482342"/>
              <a:gd name="connsiteX81" fmla="*/ 5336354 w 12192000"/>
              <a:gd name="connsiteY81" fmla="*/ 2218920 h 3482342"/>
              <a:gd name="connsiteX82" fmla="*/ 5291263 w 12192000"/>
              <a:gd name="connsiteY82" fmla="*/ 2239182 h 3482342"/>
              <a:gd name="connsiteX83" fmla="*/ 5255152 w 12192000"/>
              <a:gd name="connsiteY83" fmla="*/ 2247164 h 3482342"/>
              <a:gd name="connsiteX84" fmla="*/ 5233796 w 12192000"/>
              <a:gd name="connsiteY84" fmla="*/ 2268260 h 3482342"/>
              <a:gd name="connsiteX85" fmla="*/ 5212786 w 12192000"/>
              <a:gd name="connsiteY85" fmla="*/ 2296592 h 3482342"/>
              <a:gd name="connsiteX86" fmla="*/ 5173523 w 12192000"/>
              <a:gd name="connsiteY86" fmla="*/ 2309057 h 3482342"/>
              <a:gd name="connsiteX87" fmla="*/ 5123830 w 12192000"/>
              <a:gd name="connsiteY87" fmla="*/ 2307070 h 3482342"/>
              <a:gd name="connsiteX88" fmla="*/ 5065426 w 12192000"/>
              <a:gd name="connsiteY88" fmla="*/ 2324076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4610 w 12192000"/>
              <a:gd name="connsiteY75" fmla="*/ 2130684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52860 w 12192000"/>
              <a:gd name="connsiteY79" fmla="*/ 2180085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336354 w 12192000"/>
              <a:gd name="connsiteY82" fmla="*/ 2218920 h 3482342"/>
              <a:gd name="connsiteX83" fmla="*/ 5291263 w 12192000"/>
              <a:gd name="connsiteY83" fmla="*/ 2239182 h 3482342"/>
              <a:gd name="connsiteX84" fmla="*/ 5255152 w 12192000"/>
              <a:gd name="connsiteY84" fmla="*/ 2247164 h 3482342"/>
              <a:gd name="connsiteX85" fmla="*/ 5233796 w 12192000"/>
              <a:gd name="connsiteY85" fmla="*/ 2268260 h 3482342"/>
              <a:gd name="connsiteX86" fmla="*/ 5212786 w 12192000"/>
              <a:gd name="connsiteY86" fmla="*/ 2296592 h 3482342"/>
              <a:gd name="connsiteX87" fmla="*/ 5173523 w 12192000"/>
              <a:gd name="connsiteY87" fmla="*/ 2309057 h 3482342"/>
              <a:gd name="connsiteX88" fmla="*/ 5123830 w 12192000"/>
              <a:gd name="connsiteY88" fmla="*/ 2307070 h 3482342"/>
              <a:gd name="connsiteX89" fmla="*/ 5065426 w 12192000"/>
              <a:gd name="connsiteY89" fmla="*/ 2324076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8141 w 12192000"/>
              <a:gd name="connsiteY75" fmla="*/ 2144806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52860 w 12192000"/>
              <a:gd name="connsiteY79" fmla="*/ 2180085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336354 w 12192000"/>
              <a:gd name="connsiteY82" fmla="*/ 2218920 h 3482342"/>
              <a:gd name="connsiteX83" fmla="*/ 5291263 w 12192000"/>
              <a:gd name="connsiteY83" fmla="*/ 2239182 h 3482342"/>
              <a:gd name="connsiteX84" fmla="*/ 5255152 w 12192000"/>
              <a:gd name="connsiteY84" fmla="*/ 2247164 h 3482342"/>
              <a:gd name="connsiteX85" fmla="*/ 5233796 w 12192000"/>
              <a:gd name="connsiteY85" fmla="*/ 2268260 h 3482342"/>
              <a:gd name="connsiteX86" fmla="*/ 5212786 w 12192000"/>
              <a:gd name="connsiteY86" fmla="*/ 2296592 h 3482342"/>
              <a:gd name="connsiteX87" fmla="*/ 5173523 w 12192000"/>
              <a:gd name="connsiteY87" fmla="*/ 2309057 h 3482342"/>
              <a:gd name="connsiteX88" fmla="*/ 5123830 w 12192000"/>
              <a:gd name="connsiteY88" fmla="*/ 2307070 h 3482342"/>
              <a:gd name="connsiteX89" fmla="*/ 5065426 w 12192000"/>
              <a:gd name="connsiteY89" fmla="*/ 2324076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8141 w 12192000"/>
              <a:gd name="connsiteY75" fmla="*/ 2144806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735300 w 12192000"/>
              <a:gd name="connsiteY78" fmla="*/ 2158902 h 3482342"/>
              <a:gd name="connsiteX79" fmla="*/ 5591469 w 12192000"/>
              <a:gd name="connsiteY79" fmla="*/ 2178389 h 3482342"/>
              <a:gd name="connsiteX80" fmla="*/ 5452860 w 12192000"/>
              <a:gd name="connsiteY80" fmla="*/ 2180085 h 3482342"/>
              <a:gd name="connsiteX81" fmla="*/ 5414282 w 12192000"/>
              <a:gd name="connsiteY81" fmla="*/ 2183070 h 3482342"/>
              <a:gd name="connsiteX82" fmla="*/ 5368369 w 12192000"/>
              <a:gd name="connsiteY82" fmla="*/ 2204272 h 3482342"/>
              <a:gd name="connsiteX83" fmla="*/ 5336354 w 12192000"/>
              <a:gd name="connsiteY83" fmla="*/ 2218920 h 3482342"/>
              <a:gd name="connsiteX84" fmla="*/ 5291263 w 12192000"/>
              <a:gd name="connsiteY84" fmla="*/ 2239182 h 3482342"/>
              <a:gd name="connsiteX85" fmla="*/ 5255152 w 12192000"/>
              <a:gd name="connsiteY85" fmla="*/ 2247164 h 3482342"/>
              <a:gd name="connsiteX86" fmla="*/ 5233796 w 12192000"/>
              <a:gd name="connsiteY86" fmla="*/ 2268260 h 3482342"/>
              <a:gd name="connsiteX87" fmla="*/ 5212786 w 12192000"/>
              <a:gd name="connsiteY87" fmla="*/ 2296592 h 3482342"/>
              <a:gd name="connsiteX88" fmla="*/ 5173523 w 12192000"/>
              <a:gd name="connsiteY88" fmla="*/ 2309057 h 3482342"/>
              <a:gd name="connsiteX89" fmla="*/ 5123830 w 12192000"/>
              <a:gd name="connsiteY89" fmla="*/ 2307070 h 3482342"/>
              <a:gd name="connsiteX90" fmla="*/ 5065426 w 12192000"/>
              <a:gd name="connsiteY90" fmla="*/ 2324076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333446 w 12192000"/>
              <a:gd name="connsiteY69" fmla="*/ 1997163 h 3482342"/>
              <a:gd name="connsiteX70" fmla="*/ 6294933 w 12192000"/>
              <a:gd name="connsiteY70" fmla="*/ 2019412 h 3482342"/>
              <a:gd name="connsiteX71" fmla="*/ 6238719 w 12192000"/>
              <a:gd name="connsiteY71" fmla="*/ 2042547 h 3482342"/>
              <a:gd name="connsiteX72" fmla="*/ 6142310 w 12192000"/>
              <a:gd name="connsiteY72" fmla="*/ 2092510 h 3482342"/>
              <a:gd name="connsiteX73" fmla="*/ 6056576 w 12192000"/>
              <a:gd name="connsiteY73" fmla="*/ 2134188 h 3482342"/>
              <a:gd name="connsiteX74" fmla="*/ 6007916 w 12192000"/>
              <a:gd name="connsiteY74" fmla="*/ 2143752 h 3482342"/>
              <a:gd name="connsiteX75" fmla="*/ 5947131 w 12192000"/>
              <a:gd name="connsiteY75" fmla="*/ 2148310 h 3482342"/>
              <a:gd name="connsiteX76" fmla="*/ 5898141 w 12192000"/>
              <a:gd name="connsiteY76" fmla="*/ 2144806 h 3482342"/>
              <a:gd name="connsiteX77" fmla="*/ 5855337 w 12192000"/>
              <a:gd name="connsiteY77" fmla="*/ 2137719 h 3482342"/>
              <a:gd name="connsiteX78" fmla="*/ 5817682 w 12192000"/>
              <a:gd name="connsiteY78" fmla="*/ 2157358 h 3482342"/>
              <a:gd name="connsiteX79" fmla="*/ 5735300 w 12192000"/>
              <a:gd name="connsiteY79" fmla="*/ 2158902 h 3482342"/>
              <a:gd name="connsiteX80" fmla="*/ 5591469 w 12192000"/>
              <a:gd name="connsiteY80" fmla="*/ 2178389 h 3482342"/>
              <a:gd name="connsiteX81" fmla="*/ 5452860 w 12192000"/>
              <a:gd name="connsiteY81" fmla="*/ 2180085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336354 w 12192000"/>
              <a:gd name="connsiteY84" fmla="*/ 2218920 h 3482342"/>
              <a:gd name="connsiteX85" fmla="*/ 5291263 w 12192000"/>
              <a:gd name="connsiteY85" fmla="*/ 2239182 h 3482342"/>
              <a:gd name="connsiteX86" fmla="*/ 5255152 w 12192000"/>
              <a:gd name="connsiteY86" fmla="*/ 2247164 h 3482342"/>
              <a:gd name="connsiteX87" fmla="*/ 5233796 w 12192000"/>
              <a:gd name="connsiteY87" fmla="*/ 2268260 h 3482342"/>
              <a:gd name="connsiteX88" fmla="*/ 5212786 w 12192000"/>
              <a:gd name="connsiteY88" fmla="*/ 2296592 h 3482342"/>
              <a:gd name="connsiteX89" fmla="*/ 5173523 w 12192000"/>
              <a:gd name="connsiteY89" fmla="*/ 2309057 h 3482342"/>
              <a:gd name="connsiteX90" fmla="*/ 5123830 w 12192000"/>
              <a:gd name="connsiteY90" fmla="*/ 2307070 h 3482342"/>
              <a:gd name="connsiteX91" fmla="*/ 5065426 w 12192000"/>
              <a:gd name="connsiteY91" fmla="*/ 2324076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56576 w 12192000"/>
              <a:gd name="connsiteY74" fmla="*/ 2134188 h 3482342"/>
              <a:gd name="connsiteX75" fmla="*/ 6007916 w 12192000"/>
              <a:gd name="connsiteY75" fmla="*/ 2143752 h 3482342"/>
              <a:gd name="connsiteX76" fmla="*/ 5947131 w 12192000"/>
              <a:gd name="connsiteY76" fmla="*/ 2148310 h 3482342"/>
              <a:gd name="connsiteX77" fmla="*/ 5898141 w 12192000"/>
              <a:gd name="connsiteY77" fmla="*/ 2144806 h 3482342"/>
              <a:gd name="connsiteX78" fmla="*/ 5855337 w 12192000"/>
              <a:gd name="connsiteY78" fmla="*/ 2137719 h 3482342"/>
              <a:gd name="connsiteX79" fmla="*/ 5817682 w 12192000"/>
              <a:gd name="connsiteY79" fmla="*/ 2157358 h 3482342"/>
              <a:gd name="connsiteX80" fmla="*/ 5735300 w 12192000"/>
              <a:gd name="connsiteY80" fmla="*/ 2158902 h 3482342"/>
              <a:gd name="connsiteX81" fmla="*/ 5591469 w 12192000"/>
              <a:gd name="connsiteY81" fmla="*/ 2178389 h 3482342"/>
              <a:gd name="connsiteX82" fmla="*/ 5452860 w 12192000"/>
              <a:gd name="connsiteY82" fmla="*/ 2180085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336354 w 12192000"/>
              <a:gd name="connsiteY85" fmla="*/ 2218920 h 3482342"/>
              <a:gd name="connsiteX86" fmla="*/ 5291263 w 12192000"/>
              <a:gd name="connsiteY86" fmla="*/ 2239182 h 3482342"/>
              <a:gd name="connsiteX87" fmla="*/ 5255152 w 12192000"/>
              <a:gd name="connsiteY87" fmla="*/ 2247164 h 3482342"/>
              <a:gd name="connsiteX88" fmla="*/ 5233796 w 12192000"/>
              <a:gd name="connsiteY88" fmla="*/ 2268260 h 3482342"/>
              <a:gd name="connsiteX89" fmla="*/ 5212786 w 12192000"/>
              <a:gd name="connsiteY89" fmla="*/ 2296592 h 3482342"/>
              <a:gd name="connsiteX90" fmla="*/ 5173523 w 12192000"/>
              <a:gd name="connsiteY90" fmla="*/ 2309057 h 3482342"/>
              <a:gd name="connsiteX91" fmla="*/ 5123830 w 12192000"/>
              <a:gd name="connsiteY91" fmla="*/ 2307070 h 3482342"/>
              <a:gd name="connsiteX92" fmla="*/ 5065426 w 12192000"/>
              <a:gd name="connsiteY92" fmla="*/ 2324076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38780 w 12192000"/>
              <a:gd name="connsiteY73" fmla="*/ 2081918 h 3482342"/>
              <a:gd name="connsiteX74" fmla="*/ 6056576 w 12192000"/>
              <a:gd name="connsiteY74" fmla="*/ 2134188 h 3482342"/>
              <a:gd name="connsiteX75" fmla="*/ 6007916 w 12192000"/>
              <a:gd name="connsiteY75" fmla="*/ 2143752 h 3482342"/>
              <a:gd name="connsiteX76" fmla="*/ 5947131 w 12192000"/>
              <a:gd name="connsiteY76" fmla="*/ 2148310 h 3482342"/>
              <a:gd name="connsiteX77" fmla="*/ 5898141 w 12192000"/>
              <a:gd name="connsiteY77" fmla="*/ 2144806 h 3482342"/>
              <a:gd name="connsiteX78" fmla="*/ 5855337 w 12192000"/>
              <a:gd name="connsiteY78" fmla="*/ 2137719 h 3482342"/>
              <a:gd name="connsiteX79" fmla="*/ 5817682 w 12192000"/>
              <a:gd name="connsiteY79" fmla="*/ 2157358 h 3482342"/>
              <a:gd name="connsiteX80" fmla="*/ 5735300 w 12192000"/>
              <a:gd name="connsiteY80" fmla="*/ 2158902 h 3482342"/>
              <a:gd name="connsiteX81" fmla="*/ 5591469 w 12192000"/>
              <a:gd name="connsiteY81" fmla="*/ 2178389 h 3482342"/>
              <a:gd name="connsiteX82" fmla="*/ 5452860 w 12192000"/>
              <a:gd name="connsiteY82" fmla="*/ 2180085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336354 w 12192000"/>
              <a:gd name="connsiteY85" fmla="*/ 2218920 h 3482342"/>
              <a:gd name="connsiteX86" fmla="*/ 5291263 w 12192000"/>
              <a:gd name="connsiteY86" fmla="*/ 2239182 h 3482342"/>
              <a:gd name="connsiteX87" fmla="*/ 5255152 w 12192000"/>
              <a:gd name="connsiteY87" fmla="*/ 2247164 h 3482342"/>
              <a:gd name="connsiteX88" fmla="*/ 5233796 w 12192000"/>
              <a:gd name="connsiteY88" fmla="*/ 2268260 h 3482342"/>
              <a:gd name="connsiteX89" fmla="*/ 5212786 w 12192000"/>
              <a:gd name="connsiteY89" fmla="*/ 2296592 h 3482342"/>
              <a:gd name="connsiteX90" fmla="*/ 5173523 w 12192000"/>
              <a:gd name="connsiteY90" fmla="*/ 2309057 h 3482342"/>
              <a:gd name="connsiteX91" fmla="*/ 5123830 w 12192000"/>
              <a:gd name="connsiteY91" fmla="*/ 2307070 h 3482342"/>
              <a:gd name="connsiteX92" fmla="*/ 5065426 w 12192000"/>
              <a:gd name="connsiteY92" fmla="*/ 2324076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056576 w 12192000"/>
              <a:gd name="connsiteY75" fmla="*/ 2134188 h 3482342"/>
              <a:gd name="connsiteX76" fmla="*/ 6007916 w 12192000"/>
              <a:gd name="connsiteY76" fmla="*/ 2143752 h 3482342"/>
              <a:gd name="connsiteX77" fmla="*/ 5947131 w 12192000"/>
              <a:gd name="connsiteY77" fmla="*/ 2148310 h 3482342"/>
              <a:gd name="connsiteX78" fmla="*/ 5898141 w 12192000"/>
              <a:gd name="connsiteY78" fmla="*/ 2144806 h 3482342"/>
              <a:gd name="connsiteX79" fmla="*/ 5855337 w 12192000"/>
              <a:gd name="connsiteY79" fmla="*/ 2137719 h 3482342"/>
              <a:gd name="connsiteX80" fmla="*/ 5817682 w 12192000"/>
              <a:gd name="connsiteY80" fmla="*/ 2157358 h 3482342"/>
              <a:gd name="connsiteX81" fmla="*/ 5735300 w 12192000"/>
              <a:gd name="connsiteY81" fmla="*/ 2158902 h 3482342"/>
              <a:gd name="connsiteX82" fmla="*/ 5591469 w 12192000"/>
              <a:gd name="connsiteY82" fmla="*/ 2178389 h 3482342"/>
              <a:gd name="connsiteX83" fmla="*/ 5452860 w 12192000"/>
              <a:gd name="connsiteY83" fmla="*/ 2180085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336354 w 12192000"/>
              <a:gd name="connsiteY86" fmla="*/ 2218920 h 3482342"/>
              <a:gd name="connsiteX87" fmla="*/ 5291263 w 12192000"/>
              <a:gd name="connsiteY87" fmla="*/ 2239182 h 3482342"/>
              <a:gd name="connsiteX88" fmla="*/ 5255152 w 12192000"/>
              <a:gd name="connsiteY88" fmla="*/ 2247164 h 3482342"/>
              <a:gd name="connsiteX89" fmla="*/ 5233796 w 12192000"/>
              <a:gd name="connsiteY89" fmla="*/ 2268260 h 3482342"/>
              <a:gd name="connsiteX90" fmla="*/ 5212786 w 12192000"/>
              <a:gd name="connsiteY90" fmla="*/ 2296592 h 3482342"/>
              <a:gd name="connsiteX91" fmla="*/ 5173523 w 12192000"/>
              <a:gd name="connsiteY91" fmla="*/ 2309057 h 3482342"/>
              <a:gd name="connsiteX92" fmla="*/ 5123830 w 12192000"/>
              <a:gd name="connsiteY92" fmla="*/ 2307070 h 3482342"/>
              <a:gd name="connsiteX93" fmla="*/ 5065426 w 12192000"/>
              <a:gd name="connsiteY93" fmla="*/ 2324076 h 3482342"/>
              <a:gd name="connsiteX94" fmla="*/ 4975908 w 12192000"/>
              <a:gd name="connsiteY94" fmla="*/ 2364128 h 3482342"/>
              <a:gd name="connsiteX95" fmla="*/ 4913723 w 12192000"/>
              <a:gd name="connsiteY95" fmla="*/ 2385265 h 3482342"/>
              <a:gd name="connsiteX96" fmla="*/ 4746485 w 12192000"/>
              <a:gd name="connsiteY96" fmla="*/ 2451769 h 3482342"/>
              <a:gd name="connsiteX97" fmla="*/ 4681588 w 12192000"/>
              <a:gd name="connsiteY97" fmla="*/ 2467494 h 3482342"/>
              <a:gd name="connsiteX98" fmla="*/ 1783655 w 12192000"/>
              <a:gd name="connsiteY98" fmla="*/ 3163860 h 3482342"/>
              <a:gd name="connsiteX99" fmla="*/ 1325955 w 12192000"/>
              <a:gd name="connsiteY99" fmla="*/ 3176692 h 3482342"/>
              <a:gd name="connsiteX100" fmla="*/ 1190384 w 12192000"/>
              <a:gd name="connsiteY100" fmla="*/ 3203504 h 3482342"/>
              <a:gd name="connsiteX101" fmla="*/ 1094537 w 12192000"/>
              <a:gd name="connsiteY101" fmla="*/ 3229469 h 3482342"/>
              <a:gd name="connsiteX102" fmla="*/ 779276 w 12192000"/>
              <a:gd name="connsiteY102" fmla="*/ 3327290 h 3482342"/>
              <a:gd name="connsiteX103" fmla="*/ 600378 w 12192000"/>
              <a:gd name="connsiteY103" fmla="*/ 3335250 h 3482342"/>
              <a:gd name="connsiteX104" fmla="*/ 493457 w 12192000"/>
              <a:gd name="connsiteY104" fmla="*/ 3365044 h 3482342"/>
              <a:gd name="connsiteX105" fmla="*/ 349402 w 12192000"/>
              <a:gd name="connsiteY105" fmla="*/ 3380897 h 3482342"/>
              <a:gd name="connsiteX106" fmla="*/ 192183 w 12192000"/>
              <a:gd name="connsiteY106" fmla="*/ 3460075 h 3482342"/>
              <a:gd name="connsiteX107" fmla="*/ 46713 w 12192000"/>
              <a:gd name="connsiteY107" fmla="*/ 3462986 h 3482342"/>
              <a:gd name="connsiteX108" fmla="*/ 2765 w 12192000"/>
              <a:gd name="connsiteY108" fmla="*/ 3480770 h 3482342"/>
              <a:gd name="connsiteX109" fmla="*/ 0 w 12192000"/>
              <a:gd name="connsiteY109" fmla="*/ 3482342 h 3482342"/>
              <a:gd name="connsiteX110" fmla="*/ 0 w 12192000"/>
              <a:gd name="connsiteY11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34188 h 3482342"/>
              <a:gd name="connsiteX77" fmla="*/ 6007916 w 12192000"/>
              <a:gd name="connsiteY77" fmla="*/ 2143752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6007916 w 12192000"/>
              <a:gd name="connsiteY77" fmla="*/ 2143752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505818 w 12192000"/>
              <a:gd name="connsiteY84" fmla="*/ 2194207 h 3482342"/>
              <a:gd name="connsiteX85" fmla="*/ 5452860 w 12192000"/>
              <a:gd name="connsiteY85" fmla="*/ 2180085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336354 w 12192000"/>
              <a:gd name="connsiteY88" fmla="*/ 2218920 h 3482342"/>
              <a:gd name="connsiteX89" fmla="*/ 5291263 w 12192000"/>
              <a:gd name="connsiteY89" fmla="*/ 2239182 h 3482342"/>
              <a:gd name="connsiteX90" fmla="*/ 5255152 w 12192000"/>
              <a:gd name="connsiteY90" fmla="*/ 2247164 h 3482342"/>
              <a:gd name="connsiteX91" fmla="*/ 5233796 w 12192000"/>
              <a:gd name="connsiteY91" fmla="*/ 2268260 h 3482342"/>
              <a:gd name="connsiteX92" fmla="*/ 5212786 w 12192000"/>
              <a:gd name="connsiteY92" fmla="*/ 2296592 h 3482342"/>
              <a:gd name="connsiteX93" fmla="*/ 5173523 w 12192000"/>
              <a:gd name="connsiteY93" fmla="*/ 2309057 h 3482342"/>
              <a:gd name="connsiteX94" fmla="*/ 5123830 w 12192000"/>
              <a:gd name="connsiteY94" fmla="*/ 2307070 h 3482342"/>
              <a:gd name="connsiteX95" fmla="*/ 5065426 w 12192000"/>
              <a:gd name="connsiteY95" fmla="*/ 2324076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505818 w 12192000"/>
              <a:gd name="connsiteY84" fmla="*/ 2194207 h 3482342"/>
              <a:gd name="connsiteX85" fmla="*/ 5452860 w 12192000"/>
              <a:gd name="connsiteY85" fmla="*/ 2180085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336354 w 12192000"/>
              <a:gd name="connsiteY88" fmla="*/ 2218920 h 3482342"/>
              <a:gd name="connsiteX89" fmla="*/ 5291263 w 12192000"/>
              <a:gd name="connsiteY89" fmla="*/ 2239182 h 3482342"/>
              <a:gd name="connsiteX90" fmla="*/ 5255152 w 12192000"/>
              <a:gd name="connsiteY90" fmla="*/ 2247164 h 3482342"/>
              <a:gd name="connsiteX91" fmla="*/ 5233796 w 12192000"/>
              <a:gd name="connsiteY91" fmla="*/ 2268260 h 3482342"/>
              <a:gd name="connsiteX92" fmla="*/ 5212786 w 12192000"/>
              <a:gd name="connsiteY92" fmla="*/ 2296592 h 3482342"/>
              <a:gd name="connsiteX93" fmla="*/ 5173523 w 12192000"/>
              <a:gd name="connsiteY93" fmla="*/ 2309057 h 3482342"/>
              <a:gd name="connsiteX94" fmla="*/ 5123830 w 12192000"/>
              <a:gd name="connsiteY94" fmla="*/ 2307070 h 3482342"/>
              <a:gd name="connsiteX95" fmla="*/ 5065426 w 12192000"/>
              <a:gd name="connsiteY95" fmla="*/ 2324076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50998 w 12192000"/>
              <a:gd name="connsiteY21" fmla="*/ 1269215 h 3482342"/>
              <a:gd name="connsiteX22" fmla="*/ 10815658 w 12192000"/>
              <a:gd name="connsiteY22" fmla="*/ 1287849 h 3482342"/>
              <a:gd name="connsiteX23" fmla="*/ 10679906 w 12192000"/>
              <a:gd name="connsiteY23" fmla="*/ 1324988 h 3482342"/>
              <a:gd name="connsiteX24" fmla="*/ 10636304 w 12192000"/>
              <a:gd name="connsiteY24" fmla="*/ 1317928 h 3482342"/>
              <a:gd name="connsiteX25" fmla="*/ 10573203 w 12192000"/>
              <a:gd name="connsiteY25" fmla="*/ 1351996 h 3482342"/>
              <a:gd name="connsiteX26" fmla="*/ 10513263 w 12192000"/>
              <a:gd name="connsiteY26" fmla="*/ 1350756 h 3482342"/>
              <a:gd name="connsiteX27" fmla="*/ 10464012 w 12192000"/>
              <a:gd name="connsiteY27" fmla="*/ 1391778 h 3482342"/>
              <a:gd name="connsiteX28" fmla="*/ 10405409 w 12192000"/>
              <a:gd name="connsiteY28" fmla="*/ 1422789 h 3482342"/>
              <a:gd name="connsiteX29" fmla="*/ 10370530 w 12192000"/>
              <a:gd name="connsiteY29" fmla="*/ 1441596 h 3482342"/>
              <a:gd name="connsiteX30" fmla="*/ 10264922 w 12192000"/>
              <a:gd name="connsiteY30" fmla="*/ 1472107 h 3482342"/>
              <a:gd name="connsiteX31" fmla="*/ 10058690 w 12192000"/>
              <a:gd name="connsiteY31" fmla="*/ 1474888 h 3482342"/>
              <a:gd name="connsiteX32" fmla="*/ 10004424 w 12192000"/>
              <a:gd name="connsiteY32" fmla="*/ 1489801 h 3482342"/>
              <a:gd name="connsiteX33" fmla="*/ 9999951 w 12192000"/>
              <a:gd name="connsiteY33" fmla="*/ 1499127 h 3482342"/>
              <a:gd name="connsiteX34" fmla="*/ 9845462 w 12192000"/>
              <a:gd name="connsiteY34" fmla="*/ 1548192 h 3482342"/>
              <a:gd name="connsiteX35" fmla="*/ 9736156 w 12192000"/>
              <a:gd name="connsiteY35" fmla="*/ 1581928 h 3482342"/>
              <a:gd name="connsiteX36" fmla="*/ 9693355 w 12192000"/>
              <a:gd name="connsiteY36" fmla="*/ 1602632 h 3482342"/>
              <a:gd name="connsiteX37" fmla="*/ 9664242 w 12192000"/>
              <a:gd name="connsiteY37" fmla="*/ 1622075 h 3482342"/>
              <a:gd name="connsiteX38" fmla="*/ 9579195 w 12192000"/>
              <a:gd name="connsiteY38" fmla="*/ 1648017 h 3482342"/>
              <a:gd name="connsiteX39" fmla="*/ 9433652 w 12192000"/>
              <a:gd name="connsiteY39" fmla="*/ 1681174 h 3482342"/>
              <a:gd name="connsiteX40" fmla="*/ 9403775 w 12192000"/>
              <a:gd name="connsiteY40" fmla="*/ 1690403 h 3482342"/>
              <a:gd name="connsiteX41" fmla="*/ 9382503 w 12192000"/>
              <a:gd name="connsiteY41" fmla="*/ 1706957 h 3482342"/>
              <a:gd name="connsiteX42" fmla="*/ 9381410 w 12192000"/>
              <a:gd name="connsiteY42" fmla="*/ 1718312 h 3482342"/>
              <a:gd name="connsiteX43" fmla="*/ 9365685 w 12192000"/>
              <a:gd name="connsiteY43" fmla="*/ 1724772 h 3482342"/>
              <a:gd name="connsiteX44" fmla="*/ 9278020 w 12192000"/>
              <a:gd name="connsiteY44" fmla="*/ 1741161 h 3482342"/>
              <a:gd name="connsiteX45" fmla="*/ 9217145 w 12192000"/>
              <a:gd name="connsiteY45" fmla="*/ 1771195 h 3482342"/>
              <a:gd name="connsiteX46" fmla="*/ 8955875 w 12192000"/>
              <a:gd name="connsiteY46" fmla="*/ 1796806 h 3482342"/>
              <a:gd name="connsiteX47" fmla="*/ 8648415 w 12192000"/>
              <a:gd name="connsiteY47" fmla="*/ 1878623 h 3482342"/>
              <a:gd name="connsiteX48" fmla="*/ 8495949 w 12192000"/>
              <a:gd name="connsiteY48" fmla="*/ 1902425 h 3482342"/>
              <a:gd name="connsiteX49" fmla="*/ 8236214 w 12192000"/>
              <a:gd name="connsiteY49" fmla="*/ 1909725 h 3482342"/>
              <a:gd name="connsiteX50" fmla="*/ 8132104 w 12192000"/>
              <a:gd name="connsiteY50" fmla="*/ 1895727 h 3482342"/>
              <a:gd name="connsiteX51" fmla="*/ 7918078 w 12192000"/>
              <a:gd name="connsiteY51" fmla="*/ 1862668 h 3482342"/>
              <a:gd name="connsiteX52" fmla="*/ 7817899 w 12192000"/>
              <a:gd name="connsiteY52" fmla="*/ 1862176 h 3482342"/>
              <a:gd name="connsiteX53" fmla="*/ 7768994 w 12192000"/>
              <a:gd name="connsiteY53" fmla="*/ 1855721 h 3482342"/>
              <a:gd name="connsiteX54" fmla="*/ 7618027 w 12192000"/>
              <a:gd name="connsiteY54" fmla="*/ 1830959 h 3482342"/>
              <a:gd name="connsiteX55" fmla="*/ 7449425 w 12192000"/>
              <a:gd name="connsiteY55" fmla="*/ 1810910 h 3482342"/>
              <a:gd name="connsiteX56" fmla="*/ 7342915 w 12192000"/>
              <a:gd name="connsiteY56" fmla="*/ 1819827 h 3482342"/>
              <a:gd name="connsiteX57" fmla="*/ 7255191 w 12192000"/>
              <a:gd name="connsiteY57" fmla="*/ 1834354 h 3482342"/>
              <a:gd name="connsiteX58" fmla="*/ 7131205 w 12192000"/>
              <a:gd name="connsiteY58" fmla="*/ 1845557 h 3482342"/>
              <a:gd name="connsiteX59" fmla="*/ 6941837 w 12192000"/>
              <a:gd name="connsiteY59" fmla="*/ 1840640 h 3482342"/>
              <a:gd name="connsiteX60" fmla="*/ 6837145 w 12192000"/>
              <a:gd name="connsiteY60" fmla="*/ 1870724 h 3482342"/>
              <a:gd name="connsiteX61" fmla="*/ 6753991 w 12192000"/>
              <a:gd name="connsiteY61" fmla="*/ 1860969 h 3482342"/>
              <a:gd name="connsiteX62" fmla="*/ 6727754 w 12192000"/>
              <a:gd name="connsiteY62" fmla="*/ 1882372 h 3482342"/>
              <a:gd name="connsiteX63" fmla="*/ 6723371 w 12192000"/>
              <a:gd name="connsiteY63" fmla="*/ 1886494 h 3482342"/>
              <a:gd name="connsiteX64" fmla="*/ 6702779 w 12192000"/>
              <a:gd name="connsiteY64" fmla="*/ 1893601 h 3482342"/>
              <a:gd name="connsiteX65" fmla="*/ 6686657 w 12192000"/>
              <a:gd name="connsiteY65" fmla="*/ 1907344 h 3482342"/>
              <a:gd name="connsiteX66" fmla="*/ 6651330 w 12192000"/>
              <a:gd name="connsiteY66" fmla="*/ 1922921 h 3482342"/>
              <a:gd name="connsiteX67" fmla="*/ 6622958 w 12192000"/>
              <a:gd name="connsiteY67" fmla="*/ 1936255 h 3482342"/>
              <a:gd name="connsiteX68" fmla="*/ 6522602 w 12192000"/>
              <a:gd name="connsiteY68" fmla="*/ 1954133 h 3482342"/>
              <a:gd name="connsiteX69" fmla="*/ 6444344 w 12192000"/>
              <a:gd name="connsiteY69" fmla="*/ 1969663 h 3482342"/>
              <a:gd name="connsiteX70" fmla="*/ 6409626 w 12192000"/>
              <a:gd name="connsiteY70" fmla="*/ 1978846 h 3482342"/>
              <a:gd name="connsiteX71" fmla="*/ 6333446 w 12192000"/>
              <a:gd name="connsiteY71" fmla="*/ 1997163 h 3482342"/>
              <a:gd name="connsiteX72" fmla="*/ 6294933 w 12192000"/>
              <a:gd name="connsiteY72" fmla="*/ 2019412 h 3482342"/>
              <a:gd name="connsiteX73" fmla="*/ 6238719 w 12192000"/>
              <a:gd name="connsiteY73" fmla="*/ 2042547 h 3482342"/>
              <a:gd name="connsiteX74" fmla="*/ 6187205 w 12192000"/>
              <a:gd name="connsiteY74" fmla="*/ 2060048 h 3482342"/>
              <a:gd name="connsiteX75" fmla="*/ 6138780 w 12192000"/>
              <a:gd name="connsiteY75" fmla="*/ 2081918 h 3482342"/>
              <a:gd name="connsiteX76" fmla="*/ 6120125 w 12192000"/>
              <a:gd name="connsiteY76" fmla="*/ 2109475 h 3482342"/>
              <a:gd name="connsiteX77" fmla="*/ 6056576 w 12192000"/>
              <a:gd name="connsiteY77" fmla="*/ 2120066 h 3482342"/>
              <a:gd name="connsiteX78" fmla="*/ 5993794 w 12192000"/>
              <a:gd name="connsiteY78" fmla="*/ 2122569 h 3482342"/>
              <a:gd name="connsiteX79" fmla="*/ 5943601 w 12192000"/>
              <a:gd name="connsiteY79" fmla="*/ 2137719 h 3482342"/>
              <a:gd name="connsiteX80" fmla="*/ 5898141 w 12192000"/>
              <a:gd name="connsiteY80" fmla="*/ 2144806 h 3482342"/>
              <a:gd name="connsiteX81" fmla="*/ 5855337 w 12192000"/>
              <a:gd name="connsiteY81" fmla="*/ 2137719 h 3482342"/>
              <a:gd name="connsiteX82" fmla="*/ 5817682 w 12192000"/>
              <a:gd name="connsiteY82" fmla="*/ 2157358 h 3482342"/>
              <a:gd name="connsiteX83" fmla="*/ 5735300 w 12192000"/>
              <a:gd name="connsiteY83" fmla="*/ 2158902 h 3482342"/>
              <a:gd name="connsiteX84" fmla="*/ 5591469 w 12192000"/>
              <a:gd name="connsiteY84" fmla="*/ 2178389 h 3482342"/>
              <a:gd name="connsiteX85" fmla="*/ 5505818 w 12192000"/>
              <a:gd name="connsiteY85" fmla="*/ 2194207 h 3482342"/>
              <a:gd name="connsiteX86" fmla="*/ 5452860 w 12192000"/>
              <a:gd name="connsiteY86" fmla="*/ 2180085 h 3482342"/>
              <a:gd name="connsiteX87" fmla="*/ 5414282 w 12192000"/>
              <a:gd name="connsiteY87" fmla="*/ 2183070 h 3482342"/>
              <a:gd name="connsiteX88" fmla="*/ 5368369 w 12192000"/>
              <a:gd name="connsiteY88" fmla="*/ 2204272 h 3482342"/>
              <a:gd name="connsiteX89" fmla="*/ 5336354 w 12192000"/>
              <a:gd name="connsiteY89" fmla="*/ 2218920 h 3482342"/>
              <a:gd name="connsiteX90" fmla="*/ 5291263 w 12192000"/>
              <a:gd name="connsiteY90" fmla="*/ 2239182 h 3482342"/>
              <a:gd name="connsiteX91" fmla="*/ 5255152 w 12192000"/>
              <a:gd name="connsiteY91" fmla="*/ 2247164 h 3482342"/>
              <a:gd name="connsiteX92" fmla="*/ 5233796 w 12192000"/>
              <a:gd name="connsiteY92" fmla="*/ 2268260 h 3482342"/>
              <a:gd name="connsiteX93" fmla="*/ 5212786 w 12192000"/>
              <a:gd name="connsiteY93" fmla="*/ 2296592 h 3482342"/>
              <a:gd name="connsiteX94" fmla="*/ 5173523 w 12192000"/>
              <a:gd name="connsiteY94" fmla="*/ 2309057 h 3482342"/>
              <a:gd name="connsiteX95" fmla="*/ 5123830 w 12192000"/>
              <a:gd name="connsiteY95" fmla="*/ 2307070 h 3482342"/>
              <a:gd name="connsiteX96" fmla="*/ 5065426 w 12192000"/>
              <a:gd name="connsiteY96" fmla="*/ 2324076 h 3482342"/>
              <a:gd name="connsiteX97" fmla="*/ 4975908 w 12192000"/>
              <a:gd name="connsiteY97" fmla="*/ 2364128 h 3482342"/>
              <a:gd name="connsiteX98" fmla="*/ 4913723 w 12192000"/>
              <a:gd name="connsiteY98" fmla="*/ 2385265 h 3482342"/>
              <a:gd name="connsiteX99" fmla="*/ 4746485 w 12192000"/>
              <a:gd name="connsiteY99" fmla="*/ 2451769 h 3482342"/>
              <a:gd name="connsiteX100" fmla="*/ 4681588 w 12192000"/>
              <a:gd name="connsiteY100" fmla="*/ 2467494 h 3482342"/>
              <a:gd name="connsiteX101" fmla="*/ 1783655 w 12192000"/>
              <a:gd name="connsiteY101" fmla="*/ 3163860 h 3482342"/>
              <a:gd name="connsiteX102" fmla="*/ 1325955 w 12192000"/>
              <a:gd name="connsiteY102" fmla="*/ 3176692 h 3482342"/>
              <a:gd name="connsiteX103" fmla="*/ 1190384 w 12192000"/>
              <a:gd name="connsiteY103" fmla="*/ 3203504 h 3482342"/>
              <a:gd name="connsiteX104" fmla="*/ 1094537 w 12192000"/>
              <a:gd name="connsiteY104" fmla="*/ 3229469 h 3482342"/>
              <a:gd name="connsiteX105" fmla="*/ 779276 w 12192000"/>
              <a:gd name="connsiteY105" fmla="*/ 3327290 h 3482342"/>
              <a:gd name="connsiteX106" fmla="*/ 600378 w 12192000"/>
              <a:gd name="connsiteY106" fmla="*/ 3335250 h 3482342"/>
              <a:gd name="connsiteX107" fmla="*/ 493457 w 12192000"/>
              <a:gd name="connsiteY107" fmla="*/ 3365044 h 3482342"/>
              <a:gd name="connsiteX108" fmla="*/ 349402 w 12192000"/>
              <a:gd name="connsiteY108" fmla="*/ 3380897 h 3482342"/>
              <a:gd name="connsiteX109" fmla="*/ 192183 w 12192000"/>
              <a:gd name="connsiteY109" fmla="*/ 3460075 h 3482342"/>
              <a:gd name="connsiteX110" fmla="*/ 46713 w 12192000"/>
              <a:gd name="connsiteY110" fmla="*/ 3462986 h 3482342"/>
              <a:gd name="connsiteX111" fmla="*/ 2765 w 12192000"/>
              <a:gd name="connsiteY111" fmla="*/ 3480770 h 3482342"/>
              <a:gd name="connsiteX112" fmla="*/ 0 w 12192000"/>
              <a:gd name="connsiteY112" fmla="*/ 3482342 h 3482342"/>
              <a:gd name="connsiteX113" fmla="*/ 0 w 12192000"/>
              <a:gd name="connsiteY11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495949 w 12192000"/>
              <a:gd name="connsiteY49" fmla="*/ 1902425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41837 w 12192000"/>
              <a:gd name="connsiteY60" fmla="*/ 1840640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686657 w 12192000"/>
              <a:gd name="connsiteY66" fmla="*/ 1907344 h 3482342"/>
              <a:gd name="connsiteX67" fmla="*/ 6651330 w 12192000"/>
              <a:gd name="connsiteY67" fmla="*/ 1922921 h 3482342"/>
              <a:gd name="connsiteX68" fmla="*/ 6622958 w 12192000"/>
              <a:gd name="connsiteY68" fmla="*/ 1936255 h 3482342"/>
              <a:gd name="connsiteX69" fmla="*/ 6522602 w 12192000"/>
              <a:gd name="connsiteY69" fmla="*/ 1954133 h 3482342"/>
              <a:gd name="connsiteX70" fmla="*/ 6444344 w 12192000"/>
              <a:gd name="connsiteY70" fmla="*/ 1969663 h 3482342"/>
              <a:gd name="connsiteX71" fmla="*/ 6409626 w 12192000"/>
              <a:gd name="connsiteY71" fmla="*/ 1978846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87205 w 12192000"/>
              <a:gd name="connsiteY75" fmla="*/ 2060048 h 3482342"/>
              <a:gd name="connsiteX76" fmla="*/ 6138780 w 12192000"/>
              <a:gd name="connsiteY76" fmla="*/ 2081918 h 3482342"/>
              <a:gd name="connsiteX77" fmla="*/ 6120125 w 12192000"/>
              <a:gd name="connsiteY77" fmla="*/ 2109475 h 3482342"/>
              <a:gd name="connsiteX78" fmla="*/ 6056576 w 12192000"/>
              <a:gd name="connsiteY78" fmla="*/ 2120066 h 3482342"/>
              <a:gd name="connsiteX79" fmla="*/ 5993794 w 12192000"/>
              <a:gd name="connsiteY79" fmla="*/ 2122569 h 3482342"/>
              <a:gd name="connsiteX80" fmla="*/ 5943601 w 12192000"/>
              <a:gd name="connsiteY80" fmla="*/ 2137719 h 3482342"/>
              <a:gd name="connsiteX81" fmla="*/ 5898141 w 12192000"/>
              <a:gd name="connsiteY81" fmla="*/ 2144806 h 3482342"/>
              <a:gd name="connsiteX82" fmla="*/ 5855337 w 12192000"/>
              <a:gd name="connsiteY82" fmla="*/ 2137719 h 3482342"/>
              <a:gd name="connsiteX83" fmla="*/ 5817682 w 12192000"/>
              <a:gd name="connsiteY83" fmla="*/ 2157358 h 3482342"/>
              <a:gd name="connsiteX84" fmla="*/ 5735300 w 12192000"/>
              <a:gd name="connsiteY84" fmla="*/ 2158902 h 3482342"/>
              <a:gd name="connsiteX85" fmla="*/ 5591469 w 12192000"/>
              <a:gd name="connsiteY85" fmla="*/ 2178389 h 3482342"/>
              <a:gd name="connsiteX86" fmla="*/ 5505818 w 12192000"/>
              <a:gd name="connsiteY86" fmla="*/ 2194207 h 3482342"/>
              <a:gd name="connsiteX87" fmla="*/ 5452860 w 12192000"/>
              <a:gd name="connsiteY87" fmla="*/ 2180085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336354 w 12192000"/>
              <a:gd name="connsiteY90" fmla="*/ 2218920 h 3482342"/>
              <a:gd name="connsiteX91" fmla="*/ 5291263 w 12192000"/>
              <a:gd name="connsiteY91" fmla="*/ 2239182 h 3482342"/>
              <a:gd name="connsiteX92" fmla="*/ 5255152 w 12192000"/>
              <a:gd name="connsiteY92" fmla="*/ 2247164 h 3482342"/>
              <a:gd name="connsiteX93" fmla="*/ 5233796 w 12192000"/>
              <a:gd name="connsiteY93" fmla="*/ 2268260 h 3482342"/>
              <a:gd name="connsiteX94" fmla="*/ 5212786 w 12192000"/>
              <a:gd name="connsiteY94" fmla="*/ 2296592 h 3482342"/>
              <a:gd name="connsiteX95" fmla="*/ 5173523 w 12192000"/>
              <a:gd name="connsiteY95" fmla="*/ 2309057 h 3482342"/>
              <a:gd name="connsiteX96" fmla="*/ 5123830 w 12192000"/>
              <a:gd name="connsiteY96" fmla="*/ 2307070 h 3482342"/>
              <a:gd name="connsiteX97" fmla="*/ 5065426 w 12192000"/>
              <a:gd name="connsiteY97" fmla="*/ 2324076 h 3482342"/>
              <a:gd name="connsiteX98" fmla="*/ 4975908 w 12192000"/>
              <a:gd name="connsiteY98" fmla="*/ 2364128 h 3482342"/>
              <a:gd name="connsiteX99" fmla="*/ 4913723 w 12192000"/>
              <a:gd name="connsiteY99" fmla="*/ 2385265 h 3482342"/>
              <a:gd name="connsiteX100" fmla="*/ 4746485 w 12192000"/>
              <a:gd name="connsiteY100" fmla="*/ 2451769 h 3482342"/>
              <a:gd name="connsiteX101" fmla="*/ 4681588 w 12192000"/>
              <a:gd name="connsiteY101" fmla="*/ 2467494 h 3482342"/>
              <a:gd name="connsiteX102" fmla="*/ 1783655 w 12192000"/>
              <a:gd name="connsiteY102" fmla="*/ 3163860 h 3482342"/>
              <a:gd name="connsiteX103" fmla="*/ 1325955 w 12192000"/>
              <a:gd name="connsiteY103" fmla="*/ 3176692 h 3482342"/>
              <a:gd name="connsiteX104" fmla="*/ 1190384 w 12192000"/>
              <a:gd name="connsiteY104" fmla="*/ 3203504 h 3482342"/>
              <a:gd name="connsiteX105" fmla="*/ 1094537 w 12192000"/>
              <a:gd name="connsiteY105" fmla="*/ 3229469 h 3482342"/>
              <a:gd name="connsiteX106" fmla="*/ 779276 w 12192000"/>
              <a:gd name="connsiteY106" fmla="*/ 3327290 h 3482342"/>
              <a:gd name="connsiteX107" fmla="*/ 600378 w 12192000"/>
              <a:gd name="connsiteY107" fmla="*/ 3335250 h 3482342"/>
              <a:gd name="connsiteX108" fmla="*/ 493457 w 12192000"/>
              <a:gd name="connsiteY108" fmla="*/ 3365044 h 3482342"/>
              <a:gd name="connsiteX109" fmla="*/ 349402 w 12192000"/>
              <a:gd name="connsiteY109" fmla="*/ 3380897 h 3482342"/>
              <a:gd name="connsiteX110" fmla="*/ 192183 w 12192000"/>
              <a:gd name="connsiteY110" fmla="*/ 3460075 h 3482342"/>
              <a:gd name="connsiteX111" fmla="*/ 46713 w 12192000"/>
              <a:gd name="connsiteY111" fmla="*/ 3462986 h 3482342"/>
              <a:gd name="connsiteX112" fmla="*/ 2765 w 12192000"/>
              <a:gd name="connsiteY112" fmla="*/ 3480770 h 3482342"/>
              <a:gd name="connsiteX113" fmla="*/ 0 w 12192000"/>
              <a:gd name="connsiteY113" fmla="*/ 3482342 h 3482342"/>
              <a:gd name="connsiteX114" fmla="*/ 0 w 12192000"/>
              <a:gd name="connsiteY11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495949 w 12192000"/>
              <a:gd name="connsiteY49" fmla="*/ 1902425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41837 w 12192000"/>
              <a:gd name="connsiteY60" fmla="*/ 1840640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686657 w 12192000"/>
              <a:gd name="connsiteY66" fmla="*/ 1907344 h 3482342"/>
              <a:gd name="connsiteX67" fmla="*/ 6651330 w 12192000"/>
              <a:gd name="connsiteY67" fmla="*/ 1922921 h 3482342"/>
              <a:gd name="connsiteX68" fmla="*/ 6622958 w 12192000"/>
              <a:gd name="connsiteY68" fmla="*/ 1936255 h 3482342"/>
              <a:gd name="connsiteX69" fmla="*/ 6522602 w 12192000"/>
              <a:gd name="connsiteY69" fmla="*/ 1954133 h 3482342"/>
              <a:gd name="connsiteX70" fmla="*/ 6444344 w 12192000"/>
              <a:gd name="connsiteY70" fmla="*/ 1969663 h 3482342"/>
              <a:gd name="connsiteX71" fmla="*/ 6409626 w 12192000"/>
              <a:gd name="connsiteY71" fmla="*/ 1978846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87205 w 12192000"/>
              <a:gd name="connsiteY75" fmla="*/ 2060048 h 3482342"/>
              <a:gd name="connsiteX76" fmla="*/ 6138780 w 12192000"/>
              <a:gd name="connsiteY76" fmla="*/ 2081918 h 3482342"/>
              <a:gd name="connsiteX77" fmla="*/ 6120125 w 12192000"/>
              <a:gd name="connsiteY77" fmla="*/ 2109475 h 3482342"/>
              <a:gd name="connsiteX78" fmla="*/ 6056576 w 12192000"/>
              <a:gd name="connsiteY78" fmla="*/ 2120066 h 3482342"/>
              <a:gd name="connsiteX79" fmla="*/ 5993794 w 12192000"/>
              <a:gd name="connsiteY79" fmla="*/ 2122569 h 3482342"/>
              <a:gd name="connsiteX80" fmla="*/ 5943601 w 12192000"/>
              <a:gd name="connsiteY80" fmla="*/ 2137719 h 3482342"/>
              <a:gd name="connsiteX81" fmla="*/ 5898141 w 12192000"/>
              <a:gd name="connsiteY81" fmla="*/ 2144806 h 3482342"/>
              <a:gd name="connsiteX82" fmla="*/ 5855337 w 12192000"/>
              <a:gd name="connsiteY82" fmla="*/ 2137719 h 3482342"/>
              <a:gd name="connsiteX83" fmla="*/ 5817682 w 12192000"/>
              <a:gd name="connsiteY83" fmla="*/ 2157358 h 3482342"/>
              <a:gd name="connsiteX84" fmla="*/ 5735300 w 12192000"/>
              <a:gd name="connsiteY84" fmla="*/ 2158902 h 3482342"/>
              <a:gd name="connsiteX85" fmla="*/ 5591469 w 12192000"/>
              <a:gd name="connsiteY85" fmla="*/ 2178389 h 3482342"/>
              <a:gd name="connsiteX86" fmla="*/ 5505818 w 12192000"/>
              <a:gd name="connsiteY86" fmla="*/ 2194207 h 3482342"/>
              <a:gd name="connsiteX87" fmla="*/ 5452860 w 12192000"/>
              <a:gd name="connsiteY87" fmla="*/ 2180085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336354 w 12192000"/>
              <a:gd name="connsiteY90" fmla="*/ 2218920 h 3482342"/>
              <a:gd name="connsiteX91" fmla="*/ 5291263 w 12192000"/>
              <a:gd name="connsiteY91" fmla="*/ 2239182 h 3482342"/>
              <a:gd name="connsiteX92" fmla="*/ 5255152 w 12192000"/>
              <a:gd name="connsiteY92" fmla="*/ 2247164 h 3482342"/>
              <a:gd name="connsiteX93" fmla="*/ 5233796 w 12192000"/>
              <a:gd name="connsiteY93" fmla="*/ 2268260 h 3482342"/>
              <a:gd name="connsiteX94" fmla="*/ 5212786 w 12192000"/>
              <a:gd name="connsiteY94" fmla="*/ 2296592 h 3482342"/>
              <a:gd name="connsiteX95" fmla="*/ 5173523 w 12192000"/>
              <a:gd name="connsiteY95" fmla="*/ 2309057 h 3482342"/>
              <a:gd name="connsiteX96" fmla="*/ 5123830 w 12192000"/>
              <a:gd name="connsiteY96" fmla="*/ 2307070 h 3482342"/>
              <a:gd name="connsiteX97" fmla="*/ 5065426 w 12192000"/>
              <a:gd name="connsiteY97" fmla="*/ 2324076 h 3482342"/>
              <a:gd name="connsiteX98" fmla="*/ 4975908 w 12192000"/>
              <a:gd name="connsiteY98" fmla="*/ 2364128 h 3482342"/>
              <a:gd name="connsiteX99" fmla="*/ 4913723 w 12192000"/>
              <a:gd name="connsiteY99" fmla="*/ 2385265 h 3482342"/>
              <a:gd name="connsiteX100" fmla="*/ 4746485 w 12192000"/>
              <a:gd name="connsiteY100" fmla="*/ 2451769 h 3482342"/>
              <a:gd name="connsiteX101" fmla="*/ 4681588 w 12192000"/>
              <a:gd name="connsiteY101" fmla="*/ 2467494 h 3482342"/>
              <a:gd name="connsiteX102" fmla="*/ 1783655 w 12192000"/>
              <a:gd name="connsiteY102" fmla="*/ 3163860 h 3482342"/>
              <a:gd name="connsiteX103" fmla="*/ 1325955 w 12192000"/>
              <a:gd name="connsiteY103" fmla="*/ 3176692 h 3482342"/>
              <a:gd name="connsiteX104" fmla="*/ 1190384 w 12192000"/>
              <a:gd name="connsiteY104" fmla="*/ 3203504 h 3482342"/>
              <a:gd name="connsiteX105" fmla="*/ 1094537 w 12192000"/>
              <a:gd name="connsiteY105" fmla="*/ 3229469 h 3482342"/>
              <a:gd name="connsiteX106" fmla="*/ 779276 w 12192000"/>
              <a:gd name="connsiteY106" fmla="*/ 3327290 h 3482342"/>
              <a:gd name="connsiteX107" fmla="*/ 600378 w 12192000"/>
              <a:gd name="connsiteY107" fmla="*/ 3335250 h 3482342"/>
              <a:gd name="connsiteX108" fmla="*/ 493457 w 12192000"/>
              <a:gd name="connsiteY108" fmla="*/ 3365044 h 3482342"/>
              <a:gd name="connsiteX109" fmla="*/ 349402 w 12192000"/>
              <a:gd name="connsiteY109" fmla="*/ 3380897 h 3482342"/>
              <a:gd name="connsiteX110" fmla="*/ 192183 w 12192000"/>
              <a:gd name="connsiteY110" fmla="*/ 3460075 h 3482342"/>
              <a:gd name="connsiteX111" fmla="*/ 46713 w 12192000"/>
              <a:gd name="connsiteY111" fmla="*/ 3462986 h 3482342"/>
              <a:gd name="connsiteX112" fmla="*/ 2765 w 12192000"/>
              <a:gd name="connsiteY112" fmla="*/ 3480770 h 3482342"/>
              <a:gd name="connsiteX113" fmla="*/ 0 w 12192000"/>
              <a:gd name="connsiteY113" fmla="*/ 3482342 h 3482342"/>
              <a:gd name="connsiteX114" fmla="*/ 0 w 12192000"/>
              <a:gd name="connsiteY11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264922 w 12192000"/>
              <a:gd name="connsiteY32" fmla="*/ 1472107 h 3482342"/>
              <a:gd name="connsiteX33" fmla="*/ 10058690 w 12192000"/>
              <a:gd name="connsiteY33" fmla="*/ 1474888 h 3482342"/>
              <a:gd name="connsiteX34" fmla="*/ 10004424 w 12192000"/>
              <a:gd name="connsiteY34" fmla="*/ 1489801 h 3482342"/>
              <a:gd name="connsiteX35" fmla="*/ 9999951 w 12192000"/>
              <a:gd name="connsiteY35" fmla="*/ 1499127 h 3482342"/>
              <a:gd name="connsiteX36" fmla="*/ 9845462 w 12192000"/>
              <a:gd name="connsiteY36" fmla="*/ 1548192 h 3482342"/>
              <a:gd name="connsiteX37" fmla="*/ 9736156 w 12192000"/>
              <a:gd name="connsiteY37" fmla="*/ 1581928 h 3482342"/>
              <a:gd name="connsiteX38" fmla="*/ 9693355 w 12192000"/>
              <a:gd name="connsiteY38" fmla="*/ 1602632 h 3482342"/>
              <a:gd name="connsiteX39" fmla="*/ 9664242 w 12192000"/>
              <a:gd name="connsiteY39" fmla="*/ 1622075 h 3482342"/>
              <a:gd name="connsiteX40" fmla="*/ 9579195 w 12192000"/>
              <a:gd name="connsiteY40" fmla="*/ 1648017 h 3482342"/>
              <a:gd name="connsiteX41" fmla="*/ 9433652 w 12192000"/>
              <a:gd name="connsiteY41" fmla="*/ 1681174 h 3482342"/>
              <a:gd name="connsiteX42" fmla="*/ 9403775 w 12192000"/>
              <a:gd name="connsiteY42" fmla="*/ 1690403 h 3482342"/>
              <a:gd name="connsiteX43" fmla="*/ 9382503 w 12192000"/>
              <a:gd name="connsiteY43" fmla="*/ 1706957 h 3482342"/>
              <a:gd name="connsiteX44" fmla="*/ 9381410 w 12192000"/>
              <a:gd name="connsiteY44" fmla="*/ 1718312 h 3482342"/>
              <a:gd name="connsiteX45" fmla="*/ 9365685 w 12192000"/>
              <a:gd name="connsiteY45" fmla="*/ 1724772 h 3482342"/>
              <a:gd name="connsiteX46" fmla="*/ 9278020 w 12192000"/>
              <a:gd name="connsiteY46" fmla="*/ 1741161 h 3482342"/>
              <a:gd name="connsiteX47" fmla="*/ 9217145 w 12192000"/>
              <a:gd name="connsiteY47" fmla="*/ 1771195 h 3482342"/>
              <a:gd name="connsiteX48" fmla="*/ 8955875 w 12192000"/>
              <a:gd name="connsiteY48" fmla="*/ 1796806 h 3482342"/>
              <a:gd name="connsiteX49" fmla="*/ 8648415 w 12192000"/>
              <a:gd name="connsiteY49" fmla="*/ 1878623 h 3482342"/>
              <a:gd name="connsiteX50" fmla="*/ 8495949 w 12192000"/>
              <a:gd name="connsiteY50" fmla="*/ 1902425 h 3482342"/>
              <a:gd name="connsiteX51" fmla="*/ 8236214 w 12192000"/>
              <a:gd name="connsiteY51" fmla="*/ 1909725 h 3482342"/>
              <a:gd name="connsiteX52" fmla="*/ 8132104 w 12192000"/>
              <a:gd name="connsiteY52" fmla="*/ 1895727 h 3482342"/>
              <a:gd name="connsiteX53" fmla="*/ 7918078 w 12192000"/>
              <a:gd name="connsiteY53" fmla="*/ 1862668 h 3482342"/>
              <a:gd name="connsiteX54" fmla="*/ 7817899 w 12192000"/>
              <a:gd name="connsiteY54" fmla="*/ 1862176 h 3482342"/>
              <a:gd name="connsiteX55" fmla="*/ 7768994 w 12192000"/>
              <a:gd name="connsiteY55" fmla="*/ 1855721 h 3482342"/>
              <a:gd name="connsiteX56" fmla="*/ 7618027 w 12192000"/>
              <a:gd name="connsiteY56" fmla="*/ 1830959 h 3482342"/>
              <a:gd name="connsiteX57" fmla="*/ 7449425 w 12192000"/>
              <a:gd name="connsiteY57" fmla="*/ 1810910 h 3482342"/>
              <a:gd name="connsiteX58" fmla="*/ 7342915 w 12192000"/>
              <a:gd name="connsiteY58" fmla="*/ 1819827 h 3482342"/>
              <a:gd name="connsiteX59" fmla="*/ 7255191 w 12192000"/>
              <a:gd name="connsiteY59" fmla="*/ 1834354 h 3482342"/>
              <a:gd name="connsiteX60" fmla="*/ 7131205 w 12192000"/>
              <a:gd name="connsiteY60" fmla="*/ 1845557 h 3482342"/>
              <a:gd name="connsiteX61" fmla="*/ 6941837 w 12192000"/>
              <a:gd name="connsiteY61" fmla="*/ 1840640 h 3482342"/>
              <a:gd name="connsiteX62" fmla="*/ 6837145 w 12192000"/>
              <a:gd name="connsiteY62" fmla="*/ 1870724 h 3482342"/>
              <a:gd name="connsiteX63" fmla="*/ 6753991 w 12192000"/>
              <a:gd name="connsiteY63" fmla="*/ 1860969 h 3482342"/>
              <a:gd name="connsiteX64" fmla="*/ 6727754 w 12192000"/>
              <a:gd name="connsiteY64" fmla="*/ 1882372 h 3482342"/>
              <a:gd name="connsiteX65" fmla="*/ 6723371 w 12192000"/>
              <a:gd name="connsiteY65" fmla="*/ 1886494 h 3482342"/>
              <a:gd name="connsiteX66" fmla="*/ 6702779 w 12192000"/>
              <a:gd name="connsiteY66" fmla="*/ 1893601 h 3482342"/>
              <a:gd name="connsiteX67" fmla="*/ 6686657 w 12192000"/>
              <a:gd name="connsiteY67" fmla="*/ 1907344 h 3482342"/>
              <a:gd name="connsiteX68" fmla="*/ 6651330 w 12192000"/>
              <a:gd name="connsiteY68" fmla="*/ 1922921 h 3482342"/>
              <a:gd name="connsiteX69" fmla="*/ 6622958 w 12192000"/>
              <a:gd name="connsiteY69" fmla="*/ 1936255 h 3482342"/>
              <a:gd name="connsiteX70" fmla="*/ 6522602 w 12192000"/>
              <a:gd name="connsiteY70" fmla="*/ 1954133 h 3482342"/>
              <a:gd name="connsiteX71" fmla="*/ 6444344 w 12192000"/>
              <a:gd name="connsiteY71" fmla="*/ 1969663 h 3482342"/>
              <a:gd name="connsiteX72" fmla="*/ 6409626 w 12192000"/>
              <a:gd name="connsiteY72" fmla="*/ 1978846 h 3482342"/>
              <a:gd name="connsiteX73" fmla="*/ 6333446 w 12192000"/>
              <a:gd name="connsiteY73" fmla="*/ 1997163 h 3482342"/>
              <a:gd name="connsiteX74" fmla="*/ 6294933 w 12192000"/>
              <a:gd name="connsiteY74" fmla="*/ 2019412 h 3482342"/>
              <a:gd name="connsiteX75" fmla="*/ 6238719 w 12192000"/>
              <a:gd name="connsiteY75" fmla="*/ 2042547 h 3482342"/>
              <a:gd name="connsiteX76" fmla="*/ 6187205 w 12192000"/>
              <a:gd name="connsiteY76" fmla="*/ 2060048 h 3482342"/>
              <a:gd name="connsiteX77" fmla="*/ 6138780 w 12192000"/>
              <a:gd name="connsiteY77" fmla="*/ 2081918 h 3482342"/>
              <a:gd name="connsiteX78" fmla="*/ 6120125 w 12192000"/>
              <a:gd name="connsiteY78" fmla="*/ 2109475 h 3482342"/>
              <a:gd name="connsiteX79" fmla="*/ 6056576 w 12192000"/>
              <a:gd name="connsiteY79" fmla="*/ 2120066 h 3482342"/>
              <a:gd name="connsiteX80" fmla="*/ 5993794 w 12192000"/>
              <a:gd name="connsiteY80" fmla="*/ 2122569 h 3482342"/>
              <a:gd name="connsiteX81" fmla="*/ 5943601 w 12192000"/>
              <a:gd name="connsiteY81" fmla="*/ 2137719 h 3482342"/>
              <a:gd name="connsiteX82" fmla="*/ 5898141 w 12192000"/>
              <a:gd name="connsiteY82" fmla="*/ 2144806 h 3482342"/>
              <a:gd name="connsiteX83" fmla="*/ 5855337 w 12192000"/>
              <a:gd name="connsiteY83" fmla="*/ 2137719 h 3482342"/>
              <a:gd name="connsiteX84" fmla="*/ 5817682 w 12192000"/>
              <a:gd name="connsiteY84" fmla="*/ 2157358 h 3482342"/>
              <a:gd name="connsiteX85" fmla="*/ 5735300 w 12192000"/>
              <a:gd name="connsiteY85" fmla="*/ 2158902 h 3482342"/>
              <a:gd name="connsiteX86" fmla="*/ 5591469 w 12192000"/>
              <a:gd name="connsiteY86" fmla="*/ 2178389 h 3482342"/>
              <a:gd name="connsiteX87" fmla="*/ 5505818 w 12192000"/>
              <a:gd name="connsiteY87" fmla="*/ 2194207 h 3482342"/>
              <a:gd name="connsiteX88" fmla="*/ 5452860 w 12192000"/>
              <a:gd name="connsiteY88" fmla="*/ 2180085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336354 w 12192000"/>
              <a:gd name="connsiteY91" fmla="*/ 2218920 h 3482342"/>
              <a:gd name="connsiteX92" fmla="*/ 5291263 w 12192000"/>
              <a:gd name="connsiteY92" fmla="*/ 2239182 h 3482342"/>
              <a:gd name="connsiteX93" fmla="*/ 5255152 w 12192000"/>
              <a:gd name="connsiteY93" fmla="*/ 2247164 h 3482342"/>
              <a:gd name="connsiteX94" fmla="*/ 5233796 w 12192000"/>
              <a:gd name="connsiteY94" fmla="*/ 2268260 h 3482342"/>
              <a:gd name="connsiteX95" fmla="*/ 5212786 w 12192000"/>
              <a:gd name="connsiteY95" fmla="*/ 2296592 h 3482342"/>
              <a:gd name="connsiteX96" fmla="*/ 5173523 w 12192000"/>
              <a:gd name="connsiteY96" fmla="*/ 2309057 h 3482342"/>
              <a:gd name="connsiteX97" fmla="*/ 5123830 w 12192000"/>
              <a:gd name="connsiteY97" fmla="*/ 2307070 h 3482342"/>
              <a:gd name="connsiteX98" fmla="*/ 5065426 w 12192000"/>
              <a:gd name="connsiteY98" fmla="*/ 2324076 h 3482342"/>
              <a:gd name="connsiteX99" fmla="*/ 4975908 w 12192000"/>
              <a:gd name="connsiteY99" fmla="*/ 2364128 h 3482342"/>
              <a:gd name="connsiteX100" fmla="*/ 4913723 w 12192000"/>
              <a:gd name="connsiteY100" fmla="*/ 2385265 h 3482342"/>
              <a:gd name="connsiteX101" fmla="*/ 4746485 w 12192000"/>
              <a:gd name="connsiteY101" fmla="*/ 2451769 h 3482342"/>
              <a:gd name="connsiteX102" fmla="*/ 4681588 w 12192000"/>
              <a:gd name="connsiteY102" fmla="*/ 2467494 h 3482342"/>
              <a:gd name="connsiteX103" fmla="*/ 1783655 w 12192000"/>
              <a:gd name="connsiteY103" fmla="*/ 3163860 h 3482342"/>
              <a:gd name="connsiteX104" fmla="*/ 1325955 w 12192000"/>
              <a:gd name="connsiteY104" fmla="*/ 3176692 h 3482342"/>
              <a:gd name="connsiteX105" fmla="*/ 1190384 w 12192000"/>
              <a:gd name="connsiteY105" fmla="*/ 3203504 h 3482342"/>
              <a:gd name="connsiteX106" fmla="*/ 1094537 w 12192000"/>
              <a:gd name="connsiteY106" fmla="*/ 3229469 h 3482342"/>
              <a:gd name="connsiteX107" fmla="*/ 779276 w 12192000"/>
              <a:gd name="connsiteY107" fmla="*/ 3327290 h 3482342"/>
              <a:gd name="connsiteX108" fmla="*/ 600378 w 12192000"/>
              <a:gd name="connsiteY108" fmla="*/ 3335250 h 3482342"/>
              <a:gd name="connsiteX109" fmla="*/ 493457 w 12192000"/>
              <a:gd name="connsiteY109" fmla="*/ 3365044 h 3482342"/>
              <a:gd name="connsiteX110" fmla="*/ 349402 w 12192000"/>
              <a:gd name="connsiteY110" fmla="*/ 3380897 h 3482342"/>
              <a:gd name="connsiteX111" fmla="*/ 192183 w 12192000"/>
              <a:gd name="connsiteY111" fmla="*/ 3460075 h 3482342"/>
              <a:gd name="connsiteX112" fmla="*/ 46713 w 12192000"/>
              <a:gd name="connsiteY112" fmla="*/ 3462986 h 3482342"/>
              <a:gd name="connsiteX113" fmla="*/ 2765 w 12192000"/>
              <a:gd name="connsiteY113" fmla="*/ 3480770 h 3482342"/>
              <a:gd name="connsiteX114" fmla="*/ 0 w 12192000"/>
              <a:gd name="connsiteY114" fmla="*/ 3482342 h 3482342"/>
              <a:gd name="connsiteX115" fmla="*/ 0 w 12192000"/>
              <a:gd name="connsiteY11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495949 w 12192000"/>
              <a:gd name="connsiteY51" fmla="*/ 1902425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41837 w 12192000"/>
              <a:gd name="connsiteY62" fmla="*/ 1840640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686657 w 12192000"/>
              <a:gd name="connsiteY68" fmla="*/ 1907344 h 3482342"/>
              <a:gd name="connsiteX69" fmla="*/ 6651330 w 12192000"/>
              <a:gd name="connsiteY69" fmla="*/ 1922921 h 3482342"/>
              <a:gd name="connsiteX70" fmla="*/ 6622958 w 12192000"/>
              <a:gd name="connsiteY70" fmla="*/ 1936255 h 3482342"/>
              <a:gd name="connsiteX71" fmla="*/ 6522602 w 12192000"/>
              <a:gd name="connsiteY71" fmla="*/ 1954133 h 3482342"/>
              <a:gd name="connsiteX72" fmla="*/ 6444344 w 12192000"/>
              <a:gd name="connsiteY72" fmla="*/ 1969663 h 3482342"/>
              <a:gd name="connsiteX73" fmla="*/ 6409626 w 12192000"/>
              <a:gd name="connsiteY73" fmla="*/ 1978846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87205 w 12192000"/>
              <a:gd name="connsiteY77" fmla="*/ 2060048 h 3482342"/>
              <a:gd name="connsiteX78" fmla="*/ 6138780 w 12192000"/>
              <a:gd name="connsiteY78" fmla="*/ 2081918 h 3482342"/>
              <a:gd name="connsiteX79" fmla="*/ 6120125 w 12192000"/>
              <a:gd name="connsiteY79" fmla="*/ 2109475 h 3482342"/>
              <a:gd name="connsiteX80" fmla="*/ 6056576 w 12192000"/>
              <a:gd name="connsiteY80" fmla="*/ 2120066 h 3482342"/>
              <a:gd name="connsiteX81" fmla="*/ 5993794 w 12192000"/>
              <a:gd name="connsiteY81" fmla="*/ 2122569 h 3482342"/>
              <a:gd name="connsiteX82" fmla="*/ 5943601 w 12192000"/>
              <a:gd name="connsiteY82" fmla="*/ 2137719 h 3482342"/>
              <a:gd name="connsiteX83" fmla="*/ 5898141 w 12192000"/>
              <a:gd name="connsiteY83" fmla="*/ 2144806 h 3482342"/>
              <a:gd name="connsiteX84" fmla="*/ 5855337 w 12192000"/>
              <a:gd name="connsiteY84" fmla="*/ 2137719 h 3482342"/>
              <a:gd name="connsiteX85" fmla="*/ 5817682 w 12192000"/>
              <a:gd name="connsiteY85" fmla="*/ 2157358 h 3482342"/>
              <a:gd name="connsiteX86" fmla="*/ 5735300 w 12192000"/>
              <a:gd name="connsiteY86" fmla="*/ 2158902 h 3482342"/>
              <a:gd name="connsiteX87" fmla="*/ 5591469 w 12192000"/>
              <a:gd name="connsiteY87" fmla="*/ 2178389 h 3482342"/>
              <a:gd name="connsiteX88" fmla="*/ 5505818 w 12192000"/>
              <a:gd name="connsiteY88" fmla="*/ 2194207 h 3482342"/>
              <a:gd name="connsiteX89" fmla="*/ 5452860 w 12192000"/>
              <a:gd name="connsiteY89" fmla="*/ 2180085 h 3482342"/>
              <a:gd name="connsiteX90" fmla="*/ 5414282 w 12192000"/>
              <a:gd name="connsiteY90" fmla="*/ 2183070 h 3482342"/>
              <a:gd name="connsiteX91" fmla="*/ 5368369 w 12192000"/>
              <a:gd name="connsiteY91" fmla="*/ 2204272 h 3482342"/>
              <a:gd name="connsiteX92" fmla="*/ 5336354 w 12192000"/>
              <a:gd name="connsiteY92" fmla="*/ 2218920 h 3482342"/>
              <a:gd name="connsiteX93" fmla="*/ 5291263 w 12192000"/>
              <a:gd name="connsiteY93" fmla="*/ 2239182 h 3482342"/>
              <a:gd name="connsiteX94" fmla="*/ 5255152 w 12192000"/>
              <a:gd name="connsiteY94" fmla="*/ 2247164 h 3482342"/>
              <a:gd name="connsiteX95" fmla="*/ 5233796 w 12192000"/>
              <a:gd name="connsiteY95" fmla="*/ 2268260 h 3482342"/>
              <a:gd name="connsiteX96" fmla="*/ 5212786 w 12192000"/>
              <a:gd name="connsiteY96" fmla="*/ 2296592 h 3482342"/>
              <a:gd name="connsiteX97" fmla="*/ 5173523 w 12192000"/>
              <a:gd name="connsiteY97" fmla="*/ 2309057 h 3482342"/>
              <a:gd name="connsiteX98" fmla="*/ 5123830 w 12192000"/>
              <a:gd name="connsiteY98" fmla="*/ 2307070 h 3482342"/>
              <a:gd name="connsiteX99" fmla="*/ 5065426 w 12192000"/>
              <a:gd name="connsiteY99" fmla="*/ 2324076 h 3482342"/>
              <a:gd name="connsiteX100" fmla="*/ 4975908 w 12192000"/>
              <a:gd name="connsiteY100" fmla="*/ 2364128 h 3482342"/>
              <a:gd name="connsiteX101" fmla="*/ 4913723 w 12192000"/>
              <a:gd name="connsiteY101" fmla="*/ 2385265 h 3482342"/>
              <a:gd name="connsiteX102" fmla="*/ 4746485 w 12192000"/>
              <a:gd name="connsiteY102" fmla="*/ 2451769 h 3482342"/>
              <a:gd name="connsiteX103" fmla="*/ 4681588 w 12192000"/>
              <a:gd name="connsiteY103" fmla="*/ 2467494 h 3482342"/>
              <a:gd name="connsiteX104" fmla="*/ 1783655 w 12192000"/>
              <a:gd name="connsiteY104" fmla="*/ 3163860 h 3482342"/>
              <a:gd name="connsiteX105" fmla="*/ 1325955 w 12192000"/>
              <a:gd name="connsiteY105" fmla="*/ 3176692 h 3482342"/>
              <a:gd name="connsiteX106" fmla="*/ 1190384 w 12192000"/>
              <a:gd name="connsiteY106" fmla="*/ 3203504 h 3482342"/>
              <a:gd name="connsiteX107" fmla="*/ 1094537 w 12192000"/>
              <a:gd name="connsiteY107" fmla="*/ 3229469 h 3482342"/>
              <a:gd name="connsiteX108" fmla="*/ 779276 w 12192000"/>
              <a:gd name="connsiteY108" fmla="*/ 3327290 h 3482342"/>
              <a:gd name="connsiteX109" fmla="*/ 600378 w 12192000"/>
              <a:gd name="connsiteY109" fmla="*/ 3335250 h 3482342"/>
              <a:gd name="connsiteX110" fmla="*/ 493457 w 12192000"/>
              <a:gd name="connsiteY110" fmla="*/ 3365044 h 3482342"/>
              <a:gd name="connsiteX111" fmla="*/ 349402 w 12192000"/>
              <a:gd name="connsiteY111" fmla="*/ 3380897 h 3482342"/>
              <a:gd name="connsiteX112" fmla="*/ 192183 w 12192000"/>
              <a:gd name="connsiteY112" fmla="*/ 3460075 h 3482342"/>
              <a:gd name="connsiteX113" fmla="*/ 46713 w 12192000"/>
              <a:gd name="connsiteY113" fmla="*/ 3462986 h 3482342"/>
              <a:gd name="connsiteX114" fmla="*/ 2765 w 12192000"/>
              <a:gd name="connsiteY114" fmla="*/ 3480770 h 3482342"/>
              <a:gd name="connsiteX115" fmla="*/ 0 w 12192000"/>
              <a:gd name="connsiteY115" fmla="*/ 3482342 h 3482342"/>
              <a:gd name="connsiteX116" fmla="*/ 0 w 12192000"/>
              <a:gd name="connsiteY11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495949 w 12192000"/>
              <a:gd name="connsiteY52" fmla="*/ 1902425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41837 w 12192000"/>
              <a:gd name="connsiteY63" fmla="*/ 1840640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686657 w 12192000"/>
              <a:gd name="connsiteY69" fmla="*/ 1907344 h 3482342"/>
              <a:gd name="connsiteX70" fmla="*/ 6651330 w 12192000"/>
              <a:gd name="connsiteY70" fmla="*/ 1922921 h 3482342"/>
              <a:gd name="connsiteX71" fmla="*/ 6622958 w 12192000"/>
              <a:gd name="connsiteY71" fmla="*/ 1936255 h 3482342"/>
              <a:gd name="connsiteX72" fmla="*/ 6522602 w 12192000"/>
              <a:gd name="connsiteY72" fmla="*/ 1954133 h 3482342"/>
              <a:gd name="connsiteX73" fmla="*/ 6444344 w 12192000"/>
              <a:gd name="connsiteY73" fmla="*/ 1969663 h 3482342"/>
              <a:gd name="connsiteX74" fmla="*/ 6409626 w 12192000"/>
              <a:gd name="connsiteY74" fmla="*/ 1978846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87205 w 12192000"/>
              <a:gd name="connsiteY78" fmla="*/ 2060048 h 3482342"/>
              <a:gd name="connsiteX79" fmla="*/ 6138780 w 12192000"/>
              <a:gd name="connsiteY79" fmla="*/ 2081918 h 3482342"/>
              <a:gd name="connsiteX80" fmla="*/ 6120125 w 12192000"/>
              <a:gd name="connsiteY80" fmla="*/ 2109475 h 3482342"/>
              <a:gd name="connsiteX81" fmla="*/ 6056576 w 12192000"/>
              <a:gd name="connsiteY81" fmla="*/ 2120066 h 3482342"/>
              <a:gd name="connsiteX82" fmla="*/ 5993794 w 12192000"/>
              <a:gd name="connsiteY82" fmla="*/ 2122569 h 3482342"/>
              <a:gd name="connsiteX83" fmla="*/ 5943601 w 12192000"/>
              <a:gd name="connsiteY83" fmla="*/ 2137719 h 3482342"/>
              <a:gd name="connsiteX84" fmla="*/ 5898141 w 12192000"/>
              <a:gd name="connsiteY84" fmla="*/ 2144806 h 3482342"/>
              <a:gd name="connsiteX85" fmla="*/ 5855337 w 12192000"/>
              <a:gd name="connsiteY85" fmla="*/ 2137719 h 3482342"/>
              <a:gd name="connsiteX86" fmla="*/ 5817682 w 12192000"/>
              <a:gd name="connsiteY86" fmla="*/ 2157358 h 3482342"/>
              <a:gd name="connsiteX87" fmla="*/ 5735300 w 12192000"/>
              <a:gd name="connsiteY87" fmla="*/ 2158902 h 3482342"/>
              <a:gd name="connsiteX88" fmla="*/ 5591469 w 12192000"/>
              <a:gd name="connsiteY88" fmla="*/ 2178389 h 3482342"/>
              <a:gd name="connsiteX89" fmla="*/ 5505818 w 12192000"/>
              <a:gd name="connsiteY89" fmla="*/ 2194207 h 3482342"/>
              <a:gd name="connsiteX90" fmla="*/ 5452860 w 12192000"/>
              <a:gd name="connsiteY90" fmla="*/ 2180085 h 3482342"/>
              <a:gd name="connsiteX91" fmla="*/ 5414282 w 12192000"/>
              <a:gd name="connsiteY91" fmla="*/ 2183070 h 3482342"/>
              <a:gd name="connsiteX92" fmla="*/ 5368369 w 12192000"/>
              <a:gd name="connsiteY92" fmla="*/ 2204272 h 3482342"/>
              <a:gd name="connsiteX93" fmla="*/ 5336354 w 12192000"/>
              <a:gd name="connsiteY93" fmla="*/ 2218920 h 3482342"/>
              <a:gd name="connsiteX94" fmla="*/ 5291263 w 12192000"/>
              <a:gd name="connsiteY94" fmla="*/ 2239182 h 3482342"/>
              <a:gd name="connsiteX95" fmla="*/ 5255152 w 12192000"/>
              <a:gd name="connsiteY95" fmla="*/ 2247164 h 3482342"/>
              <a:gd name="connsiteX96" fmla="*/ 5233796 w 12192000"/>
              <a:gd name="connsiteY96" fmla="*/ 2268260 h 3482342"/>
              <a:gd name="connsiteX97" fmla="*/ 5212786 w 12192000"/>
              <a:gd name="connsiteY97" fmla="*/ 2296592 h 3482342"/>
              <a:gd name="connsiteX98" fmla="*/ 5173523 w 12192000"/>
              <a:gd name="connsiteY98" fmla="*/ 2309057 h 3482342"/>
              <a:gd name="connsiteX99" fmla="*/ 5123830 w 12192000"/>
              <a:gd name="connsiteY99" fmla="*/ 2307070 h 3482342"/>
              <a:gd name="connsiteX100" fmla="*/ 5065426 w 12192000"/>
              <a:gd name="connsiteY100" fmla="*/ 2324076 h 3482342"/>
              <a:gd name="connsiteX101" fmla="*/ 4975908 w 12192000"/>
              <a:gd name="connsiteY101" fmla="*/ 2364128 h 3482342"/>
              <a:gd name="connsiteX102" fmla="*/ 4913723 w 12192000"/>
              <a:gd name="connsiteY102" fmla="*/ 2385265 h 3482342"/>
              <a:gd name="connsiteX103" fmla="*/ 4746485 w 12192000"/>
              <a:gd name="connsiteY103" fmla="*/ 2451769 h 3482342"/>
              <a:gd name="connsiteX104" fmla="*/ 4681588 w 12192000"/>
              <a:gd name="connsiteY104" fmla="*/ 2467494 h 3482342"/>
              <a:gd name="connsiteX105" fmla="*/ 1783655 w 12192000"/>
              <a:gd name="connsiteY105" fmla="*/ 3163860 h 3482342"/>
              <a:gd name="connsiteX106" fmla="*/ 1325955 w 12192000"/>
              <a:gd name="connsiteY106" fmla="*/ 3176692 h 3482342"/>
              <a:gd name="connsiteX107" fmla="*/ 1190384 w 12192000"/>
              <a:gd name="connsiteY107" fmla="*/ 3203504 h 3482342"/>
              <a:gd name="connsiteX108" fmla="*/ 1094537 w 12192000"/>
              <a:gd name="connsiteY108" fmla="*/ 3229469 h 3482342"/>
              <a:gd name="connsiteX109" fmla="*/ 779276 w 12192000"/>
              <a:gd name="connsiteY109" fmla="*/ 3327290 h 3482342"/>
              <a:gd name="connsiteX110" fmla="*/ 600378 w 12192000"/>
              <a:gd name="connsiteY110" fmla="*/ 3335250 h 3482342"/>
              <a:gd name="connsiteX111" fmla="*/ 493457 w 12192000"/>
              <a:gd name="connsiteY111" fmla="*/ 3365044 h 3482342"/>
              <a:gd name="connsiteX112" fmla="*/ 349402 w 12192000"/>
              <a:gd name="connsiteY112" fmla="*/ 3380897 h 3482342"/>
              <a:gd name="connsiteX113" fmla="*/ 192183 w 12192000"/>
              <a:gd name="connsiteY113" fmla="*/ 3460075 h 3482342"/>
              <a:gd name="connsiteX114" fmla="*/ 46713 w 12192000"/>
              <a:gd name="connsiteY114" fmla="*/ 3462986 h 3482342"/>
              <a:gd name="connsiteX115" fmla="*/ 2765 w 12192000"/>
              <a:gd name="connsiteY115" fmla="*/ 3480770 h 3482342"/>
              <a:gd name="connsiteX116" fmla="*/ 0 w 12192000"/>
              <a:gd name="connsiteY116" fmla="*/ 3482342 h 3482342"/>
              <a:gd name="connsiteX117" fmla="*/ 0 w 12192000"/>
              <a:gd name="connsiteY11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495949 w 12192000"/>
              <a:gd name="connsiteY52" fmla="*/ 1902425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41837 w 12192000"/>
              <a:gd name="connsiteY63" fmla="*/ 1840640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686657 w 12192000"/>
              <a:gd name="connsiteY69" fmla="*/ 1907344 h 3482342"/>
              <a:gd name="connsiteX70" fmla="*/ 6651330 w 12192000"/>
              <a:gd name="connsiteY70" fmla="*/ 1922921 h 3482342"/>
              <a:gd name="connsiteX71" fmla="*/ 6622958 w 12192000"/>
              <a:gd name="connsiteY71" fmla="*/ 1936255 h 3482342"/>
              <a:gd name="connsiteX72" fmla="*/ 6522602 w 12192000"/>
              <a:gd name="connsiteY72" fmla="*/ 1954133 h 3482342"/>
              <a:gd name="connsiteX73" fmla="*/ 6444344 w 12192000"/>
              <a:gd name="connsiteY73" fmla="*/ 1969663 h 3482342"/>
              <a:gd name="connsiteX74" fmla="*/ 6409626 w 12192000"/>
              <a:gd name="connsiteY74" fmla="*/ 1978846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87205 w 12192000"/>
              <a:gd name="connsiteY78" fmla="*/ 2060048 h 3482342"/>
              <a:gd name="connsiteX79" fmla="*/ 6138780 w 12192000"/>
              <a:gd name="connsiteY79" fmla="*/ 2081918 h 3482342"/>
              <a:gd name="connsiteX80" fmla="*/ 6120125 w 12192000"/>
              <a:gd name="connsiteY80" fmla="*/ 2109475 h 3482342"/>
              <a:gd name="connsiteX81" fmla="*/ 6056576 w 12192000"/>
              <a:gd name="connsiteY81" fmla="*/ 2120066 h 3482342"/>
              <a:gd name="connsiteX82" fmla="*/ 5993794 w 12192000"/>
              <a:gd name="connsiteY82" fmla="*/ 2122569 h 3482342"/>
              <a:gd name="connsiteX83" fmla="*/ 5943601 w 12192000"/>
              <a:gd name="connsiteY83" fmla="*/ 2137719 h 3482342"/>
              <a:gd name="connsiteX84" fmla="*/ 5898141 w 12192000"/>
              <a:gd name="connsiteY84" fmla="*/ 2144806 h 3482342"/>
              <a:gd name="connsiteX85" fmla="*/ 5855337 w 12192000"/>
              <a:gd name="connsiteY85" fmla="*/ 2137719 h 3482342"/>
              <a:gd name="connsiteX86" fmla="*/ 5817682 w 12192000"/>
              <a:gd name="connsiteY86" fmla="*/ 2157358 h 3482342"/>
              <a:gd name="connsiteX87" fmla="*/ 5735300 w 12192000"/>
              <a:gd name="connsiteY87" fmla="*/ 2158902 h 3482342"/>
              <a:gd name="connsiteX88" fmla="*/ 5591469 w 12192000"/>
              <a:gd name="connsiteY88" fmla="*/ 2178389 h 3482342"/>
              <a:gd name="connsiteX89" fmla="*/ 5505818 w 12192000"/>
              <a:gd name="connsiteY89" fmla="*/ 2194207 h 3482342"/>
              <a:gd name="connsiteX90" fmla="*/ 5452860 w 12192000"/>
              <a:gd name="connsiteY90" fmla="*/ 2180085 h 3482342"/>
              <a:gd name="connsiteX91" fmla="*/ 5414282 w 12192000"/>
              <a:gd name="connsiteY91" fmla="*/ 2183070 h 3482342"/>
              <a:gd name="connsiteX92" fmla="*/ 5368369 w 12192000"/>
              <a:gd name="connsiteY92" fmla="*/ 2204272 h 3482342"/>
              <a:gd name="connsiteX93" fmla="*/ 5336354 w 12192000"/>
              <a:gd name="connsiteY93" fmla="*/ 2218920 h 3482342"/>
              <a:gd name="connsiteX94" fmla="*/ 5291263 w 12192000"/>
              <a:gd name="connsiteY94" fmla="*/ 2239182 h 3482342"/>
              <a:gd name="connsiteX95" fmla="*/ 5255152 w 12192000"/>
              <a:gd name="connsiteY95" fmla="*/ 2247164 h 3482342"/>
              <a:gd name="connsiteX96" fmla="*/ 5233796 w 12192000"/>
              <a:gd name="connsiteY96" fmla="*/ 2268260 h 3482342"/>
              <a:gd name="connsiteX97" fmla="*/ 5212786 w 12192000"/>
              <a:gd name="connsiteY97" fmla="*/ 2296592 h 3482342"/>
              <a:gd name="connsiteX98" fmla="*/ 5173523 w 12192000"/>
              <a:gd name="connsiteY98" fmla="*/ 2309057 h 3482342"/>
              <a:gd name="connsiteX99" fmla="*/ 5123830 w 12192000"/>
              <a:gd name="connsiteY99" fmla="*/ 2307070 h 3482342"/>
              <a:gd name="connsiteX100" fmla="*/ 5065426 w 12192000"/>
              <a:gd name="connsiteY100" fmla="*/ 2324076 h 3482342"/>
              <a:gd name="connsiteX101" fmla="*/ 4975908 w 12192000"/>
              <a:gd name="connsiteY101" fmla="*/ 2364128 h 3482342"/>
              <a:gd name="connsiteX102" fmla="*/ 4913723 w 12192000"/>
              <a:gd name="connsiteY102" fmla="*/ 2385265 h 3482342"/>
              <a:gd name="connsiteX103" fmla="*/ 4746485 w 12192000"/>
              <a:gd name="connsiteY103" fmla="*/ 2451769 h 3482342"/>
              <a:gd name="connsiteX104" fmla="*/ 4681588 w 12192000"/>
              <a:gd name="connsiteY104" fmla="*/ 2467494 h 3482342"/>
              <a:gd name="connsiteX105" fmla="*/ 1783655 w 12192000"/>
              <a:gd name="connsiteY105" fmla="*/ 3163860 h 3482342"/>
              <a:gd name="connsiteX106" fmla="*/ 1325955 w 12192000"/>
              <a:gd name="connsiteY106" fmla="*/ 3176692 h 3482342"/>
              <a:gd name="connsiteX107" fmla="*/ 1190384 w 12192000"/>
              <a:gd name="connsiteY107" fmla="*/ 3203504 h 3482342"/>
              <a:gd name="connsiteX108" fmla="*/ 1094537 w 12192000"/>
              <a:gd name="connsiteY108" fmla="*/ 3229469 h 3482342"/>
              <a:gd name="connsiteX109" fmla="*/ 779276 w 12192000"/>
              <a:gd name="connsiteY109" fmla="*/ 3327290 h 3482342"/>
              <a:gd name="connsiteX110" fmla="*/ 600378 w 12192000"/>
              <a:gd name="connsiteY110" fmla="*/ 3335250 h 3482342"/>
              <a:gd name="connsiteX111" fmla="*/ 493457 w 12192000"/>
              <a:gd name="connsiteY111" fmla="*/ 3365044 h 3482342"/>
              <a:gd name="connsiteX112" fmla="*/ 349402 w 12192000"/>
              <a:gd name="connsiteY112" fmla="*/ 3380897 h 3482342"/>
              <a:gd name="connsiteX113" fmla="*/ 192183 w 12192000"/>
              <a:gd name="connsiteY113" fmla="*/ 3460075 h 3482342"/>
              <a:gd name="connsiteX114" fmla="*/ 46713 w 12192000"/>
              <a:gd name="connsiteY114" fmla="*/ 3462986 h 3482342"/>
              <a:gd name="connsiteX115" fmla="*/ 2765 w 12192000"/>
              <a:gd name="connsiteY115" fmla="*/ 3480770 h 3482342"/>
              <a:gd name="connsiteX116" fmla="*/ 0 w 12192000"/>
              <a:gd name="connsiteY116" fmla="*/ 3482342 h 3482342"/>
              <a:gd name="connsiteX117" fmla="*/ 0 w 12192000"/>
              <a:gd name="connsiteY11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01385 w 12192000"/>
              <a:gd name="connsiteY34" fmla="*/ 1477515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75804 w 12192000"/>
              <a:gd name="connsiteY19" fmla="*/ 1067977 h 3482342"/>
              <a:gd name="connsiteX20" fmla="*/ 11120819 w 12192000"/>
              <a:gd name="connsiteY20" fmla="*/ 1126133 h 3482342"/>
              <a:gd name="connsiteX21" fmla="*/ 11028687 w 12192000"/>
              <a:gd name="connsiteY21" fmla="*/ 1199018 h 3482342"/>
              <a:gd name="connsiteX22" fmla="*/ 10960443 w 12192000"/>
              <a:gd name="connsiteY22" fmla="*/ 1244502 h 3482342"/>
              <a:gd name="connsiteX23" fmla="*/ 10850998 w 12192000"/>
              <a:gd name="connsiteY23" fmla="*/ 1269215 h 3482342"/>
              <a:gd name="connsiteX24" fmla="*/ 10815658 w 12192000"/>
              <a:gd name="connsiteY24" fmla="*/ 1287849 h 3482342"/>
              <a:gd name="connsiteX25" fmla="*/ 10679906 w 12192000"/>
              <a:gd name="connsiteY25" fmla="*/ 1324988 h 3482342"/>
              <a:gd name="connsiteX26" fmla="*/ 10636304 w 12192000"/>
              <a:gd name="connsiteY26" fmla="*/ 1317928 h 3482342"/>
              <a:gd name="connsiteX27" fmla="*/ 10603863 w 12192000"/>
              <a:gd name="connsiteY27" fmla="*/ 1346886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314361 w 12192000"/>
              <a:gd name="connsiteY33" fmla="*/ 1466924 h 3482342"/>
              <a:gd name="connsiteX34" fmla="*/ 10264922 w 12192000"/>
              <a:gd name="connsiteY34" fmla="*/ 1472107 h 3482342"/>
              <a:gd name="connsiteX35" fmla="*/ 10201385 w 12192000"/>
              <a:gd name="connsiteY35" fmla="*/ 1477515 h 3482342"/>
              <a:gd name="connsiteX36" fmla="*/ 10120184 w 12192000"/>
              <a:gd name="connsiteY36" fmla="*/ 1466924 h 3482342"/>
              <a:gd name="connsiteX37" fmla="*/ 10058690 w 12192000"/>
              <a:gd name="connsiteY37" fmla="*/ 1474888 h 3482342"/>
              <a:gd name="connsiteX38" fmla="*/ 10004424 w 12192000"/>
              <a:gd name="connsiteY38" fmla="*/ 1489801 h 3482342"/>
              <a:gd name="connsiteX39" fmla="*/ 9999951 w 12192000"/>
              <a:gd name="connsiteY39" fmla="*/ 1499127 h 3482342"/>
              <a:gd name="connsiteX40" fmla="*/ 9845462 w 12192000"/>
              <a:gd name="connsiteY40" fmla="*/ 1548192 h 3482342"/>
              <a:gd name="connsiteX41" fmla="*/ 9736156 w 12192000"/>
              <a:gd name="connsiteY41" fmla="*/ 1581928 h 3482342"/>
              <a:gd name="connsiteX42" fmla="*/ 9693355 w 12192000"/>
              <a:gd name="connsiteY42" fmla="*/ 1602632 h 3482342"/>
              <a:gd name="connsiteX43" fmla="*/ 9664242 w 12192000"/>
              <a:gd name="connsiteY43" fmla="*/ 1622075 h 3482342"/>
              <a:gd name="connsiteX44" fmla="*/ 9579195 w 12192000"/>
              <a:gd name="connsiteY44" fmla="*/ 1648017 h 3482342"/>
              <a:gd name="connsiteX45" fmla="*/ 9433652 w 12192000"/>
              <a:gd name="connsiteY45" fmla="*/ 1681174 h 3482342"/>
              <a:gd name="connsiteX46" fmla="*/ 9403775 w 12192000"/>
              <a:gd name="connsiteY46" fmla="*/ 1690403 h 3482342"/>
              <a:gd name="connsiteX47" fmla="*/ 9382503 w 12192000"/>
              <a:gd name="connsiteY47" fmla="*/ 1706957 h 3482342"/>
              <a:gd name="connsiteX48" fmla="*/ 9381410 w 12192000"/>
              <a:gd name="connsiteY48" fmla="*/ 1718312 h 3482342"/>
              <a:gd name="connsiteX49" fmla="*/ 9365685 w 12192000"/>
              <a:gd name="connsiteY49" fmla="*/ 1724772 h 3482342"/>
              <a:gd name="connsiteX50" fmla="*/ 9278020 w 12192000"/>
              <a:gd name="connsiteY50" fmla="*/ 1741161 h 3482342"/>
              <a:gd name="connsiteX51" fmla="*/ 9217145 w 12192000"/>
              <a:gd name="connsiteY51" fmla="*/ 1771195 h 3482342"/>
              <a:gd name="connsiteX52" fmla="*/ 8955875 w 12192000"/>
              <a:gd name="connsiteY52" fmla="*/ 1796806 h 3482342"/>
              <a:gd name="connsiteX53" fmla="*/ 8648415 w 12192000"/>
              <a:gd name="connsiteY53" fmla="*/ 1878623 h 3482342"/>
              <a:gd name="connsiteX54" fmla="*/ 8495949 w 12192000"/>
              <a:gd name="connsiteY54" fmla="*/ 1902425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41837 w 12192000"/>
              <a:gd name="connsiteY65" fmla="*/ 1840640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686657 w 12192000"/>
              <a:gd name="connsiteY71" fmla="*/ 1907344 h 3482342"/>
              <a:gd name="connsiteX72" fmla="*/ 6651330 w 12192000"/>
              <a:gd name="connsiteY72" fmla="*/ 1922921 h 3482342"/>
              <a:gd name="connsiteX73" fmla="*/ 6622958 w 12192000"/>
              <a:gd name="connsiteY73" fmla="*/ 1936255 h 3482342"/>
              <a:gd name="connsiteX74" fmla="*/ 6522602 w 12192000"/>
              <a:gd name="connsiteY74" fmla="*/ 1954133 h 3482342"/>
              <a:gd name="connsiteX75" fmla="*/ 6444344 w 12192000"/>
              <a:gd name="connsiteY75" fmla="*/ 1969663 h 3482342"/>
              <a:gd name="connsiteX76" fmla="*/ 6409626 w 12192000"/>
              <a:gd name="connsiteY76" fmla="*/ 1978846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87205 w 12192000"/>
              <a:gd name="connsiteY80" fmla="*/ 2060048 h 3482342"/>
              <a:gd name="connsiteX81" fmla="*/ 6138780 w 12192000"/>
              <a:gd name="connsiteY81" fmla="*/ 2081918 h 3482342"/>
              <a:gd name="connsiteX82" fmla="*/ 6120125 w 12192000"/>
              <a:gd name="connsiteY82" fmla="*/ 2109475 h 3482342"/>
              <a:gd name="connsiteX83" fmla="*/ 6056576 w 12192000"/>
              <a:gd name="connsiteY83" fmla="*/ 2120066 h 3482342"/>
              <a:gd name="connsiteX84" fmla="*/ 5993794 w 12192000"/>
              <a:gd name="connsiteY84" fmla="*/ 2122569 h 3482342"/>
              <a:gd name="connsiteX85" fmla="*/ 5943601 w 12192000"/>
              <a:gd name="connsiteY85" fmla="*/ 2137719 h 3482342"/>
              <a:gd name="connsiteX86" fmla="*/ 5898141 w 12192000"/>
              <a:gd name="connsiteY86" fmla="*/ 2144806 h 3482342"/>
              <a:gd name="connsiteX87" fmla="*/ 5855337 w 12192000"/>
              <a:gd name="connsiteY87" fmla="*/ 2137719 h 3482342"/>
              <a:gd name="connsiteX88" fmla="*/ 5817682 w 12192000"/>
              <a:gd name="connsiteY88" fmla="*/ 2157358 h 3482342"/>
              <a:gd name="connsiteX89" fmla="*/ 5735300 w 12192000"/>
              <a:gd name="connsiteY89" fmla="*/ 2158902 h 3482342"/>
              <a:gd name="connsiteX90" fmla="*/ 5591469 w 12192000"/>
              <a:gd name="connsiteY90" fmla="*/ 2178389 h 3482342"/>
              <a:gd name="connsiteX91" fmla="*/ 5505818 w 12192000"/>
              <a:gd name="connsiteY91" fmla="*/ 2194207 h 3482342"/>
              <a:gd name="connsiteX92" fmla="*/ 5452860 w 12192000"/>
              <a:gd name="connsiteY92" fmla="*/ 2180085 h 3482342"/>
              <a:gd name="connsiteX93" fmla="*/ 5414282 w 12192000"/>
              <a:gd name="connsiteY93" fmla="*/ 2183070 h 3482342"/>
              <a:gd name="connsiteX94" fmla="*/ 5368369 w 12192000"/>
              <a:gd name="connsiteY94" fmla="*/ 2204272 h 3482342"/>
              <a:gd name="connsiteX95" fmla="*/ 5336354 w 12192000"/>
              <a:gd name="connsiteY95" fmla="*/ 2218920 h 3482342"/>
              <a:gd name="connsiteX96" fmla="*/ 5291263 w 12192000"/>
              <a:gd name="connsiteY96" fmla="*/ 2239182 h 3482342"/>
              <a:gd name="connsiteX97" fmla="*/ 5255152 w 12192000"/>
              <a:gd name="connsiteY97" fmla="*/ 2247164 h 3482342"/>
              <a:gd name="connsiteX98" fmla="*/ 5233796 w 12192000"/>
              <a:gd name="connsiteY98" fmla="*/ 2268260 h 3482342"/>
              <a:gd name="connsiteX99" fmla="*/ 5212786 w 12192000"/>
              <a:gd name="connsiteY99" fmla="*/ 2296592 h 3482342"/>
              <a:gd name="connsiteX100" fmla="*/ 5173523 w 12192000"/>
              <a:gd name="connsiteY100" fmla="*/ 2309057 h 3482342"/>
              <a:gd name="connsiteX101" fmla="*/ 5123830 w 12192000"/>
              <a:gd name="connsiteY101" fmla="*/ 2307070 h 3482342"/>
              <a:gd name="connsiteX102" fmla="*/ 5065426 w 12192000"/>
              <a:gd name="connsiteY102" fmla="*/ 2324076 h 3482342"/>
              <a:gd name="connsiteX103" fmla="*/ 4975908 w 12192000"/>
              <a:gd name="connsiteY103" fmla="*/ 2364128 h 3482342"/>
              <a:gd name="connsiteX104" fmla="*/ 4913723 w 12192000"/>
              <a:gd name="connsiteY104" fmla="*/ 2385265 h 3482342"/>
              <a:gd name="connsiteX105" fmla="*/ 4746485 w 12192000"/>
              <a:gd name="connsiteY105" fmla="*/ 2451769 h 3482342"/>
              <a:gd name="connsiteX106" fmla="*/ 4681588 w 12192000"/>
              <a:gd name="connsiteY106" fmla="*/ 2467494 h 3482342"/>
              <a:gd name="connsiteX107" fmla="*/ 1783655 w 12192000"/>
              <a:gd name="connsiteY107" fmla="*/ 3163860 h 3482342"/>
              <a:gd name="connsiteX108" fmla="*/ 1325955 w 12192000"/>
              <a:gd name="connsiteY108" fmla="*/ 3176692 h 3482342"/>
              <a:gd name="connsiteX109" fmla="*/ 1190384 w 12192000"/>
              <a:gd name="connsiteY109" fmla="*/ 3203504 h 3482342"/>
              <a:gd name="connsiteX110" fmla="*/ 1094537 w 12192000"/>
              <a:gd name="connsiteY110" fmla="*/ 3229469 h 3482342"/>
              <a:gd name="connsiteX111" fmla="*/ 779276 w 12192000"/>
              <a:gd name="connsiteY111" fmla="*/ 3327290 h 3482342"/>
              <a:gd name="connsiteX112" fmla="*/ 600378 w 12192000"/>
              <a:gd name="connsiteY112" fmla="*/ 3335250 h 3482342"/>
              <a:gd name="connsiteX113" fmla="*/ 493457 w 12192000"/>
              <a:gd name="connsiteY113" fmla="*/ 3365044 h 3482342"/>
              <a:gd name="connsiteX114" fmla="*/ 349402 w 12192000"/>
              <a:gd name="connsiteY114" fmla="*/ 3380897 h 3482342"/>
              <a:gd name="connsiteX115" fmla="*/ 192183 w 12192000"/>
              <a:gd name="connsiteY115" fmla="*/ 3460075 h 3482342"/>
              <a:gd name="connsiteX116" fmla="*/ 46713 w 12192000"/>
              <a:gd name="connsiteY116" fmla="*/ 3462986 h 3482342"/>
              <a:gd name="connsiteX117" fmla="*/ 2765 w 12192000"/>
              <a:gd name="connsiteY117" fmla="*/ 3480770 h 3482342"/>
              <a:gd name="connsiteX118" fmla="*/ 0 w 12192000"/>
              <a:gd name="connsiteY118" fmla="*/ 3482342 h 3482342"/>
              <a:gd name="connsiteX119" fmla="*/ 0 w 12192000"/>
              <a:gd name="connsiteY11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6987 w 12192000"/>
              <a:gd name="connsiteY18" fmla="*/ 1000897 h 3482342"/>
              <a:gd name="connsiteX19" fmla="*/ 11193568 w 12192000"/>
              <a:gd name="connsiteY19" fmla="*/ 1039464 h 3482342"/>
              <a:gd name="connsiteX20" fmla="*/ 11175804 w 12192000"/>
              <a:gd name="connsiteY20" fmla="*/ 1067977 h 3482342"/>
              <a:gd name="connsiteX21" fmla="*/ 11120819 w 12192000"/>
              <a:gd name="connsiteY21" fmla="*/ 1126133 h 3482342"/>
              <a:gd name="connsiteX22" fmla="*/ 11028687 w 12192000"/>
              <a:gd name="connsiteY22" fmla="*/ 1199018 h 3482342"/>
              <a:gd name="connsiteX23" fmla="*/ 10960443 w 12192000"/>
              <a:gd name="connsiteY23" fmla="*/ 1244502 h 3482342"/>
              <a:gd name="connsiteX24" fmla="*/ 10850998 w 12192000"/>
              <a:gd name="connsiteY24" fmla="*/ 1269215 h 3482342"/>
              <a:gd name="connsiteX25" fmla="*/ 10815658 w 12192000"/>
              <a:gd name="connsiteY25" fmla="*/ 1287849 h 3482342"/>
              <a:gd name="connsiteX26" fmla="*/ 10679906 w 12192000"/>
              <a:gd name="connsiteY26" fmla="*/ 1324988 h 3482342"/>
              <a:gd name="connsiteX27" fmla="*/ 10636304 w 12192000"/>
              <a:gd name="connsiteY27" fmla="*/ 1317928 h 3482342"/>
              <a:gd name="connsiteX28" fmla="*/ 10603863 w 12192000"/>
              <a:gd name="connsiteY28" fmla="*/ 1346886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314361 w 12192000"/>
              <a:gd name="connsiteY34" fmla="*/ 1466924 h 3482342"/>
              <a:gd name="connsiteX35" fmla="*/ 10264922 w 12192000"/>
              <a:gd name="connsiteY35" fmla="*/ 1472107 h 3482342"/>
              <a:gd name="connsiteX36" fmla="*/ 10201385 w 12192000"/>
              <a:gd name="connsiteY36" fmla="*/ 1477515 h 3482342"/>
              <a:gd name="connsiteX37" fmla="*/ 10120184 w 12192000"/>
              <a:gd name="connsiteY37" fmla="*/ 1466924 h 3482342"/>
              <a:gd name="connsiteX38" fmla="*/ 10058690 w 12192000"/>
              <a:gd name="connsiteY38" fmla="*/ 1474888 h 3482342"/>
              <a:gd name="connsiteX39" fmla="*/ 10004424 w 12192000"/>
              <a:gd name="connsiteY39" fmla="*/ 1489801 h 3482342"/>
              <a:gd name="connsiteX40" fmla="*/ 9999951 w 12192000"/>
              <a:gd name="connsiteY40" fmla="*/ 1499127 h 3482342"/>
              <a:gd name="connsiteX41" fmla="*/ 9845462 w 12192000"/>
              <a:gd name="connsiteY41" fmla="*/ 1548192 h 3482342"/>
              <a:gd name="connsiteX42" fmla="*/ 9736156 w 12192000"/>
              <a:gd name="connsiteY42" fmla="*/ 1581928 h 3482342"/>
              <a:gd name="connsiteX43" fmla="*/ 9693355 w 12192000"/>
              <a:gd name="connsiteY43" fmla="*/ 1602632 h 3482342"/>
              <a:gd name="connsiteX44" fmla="*/ 9664242 w 12192000"/>
              <a:gd name="connsiteY44" fmla="*/ 1622075 h 3482342"/>
              <a:gd name="connsiteX45" fmla="*/ 9579195 w 12192000"/>
              <a:gd name="connsiteY45" fmla="*/ 1648017 h 3482342"/>
              <a:gd name="connsiteX46" fmla="*/ 9433652 w 12192000"/>
              <a:gd name="connsiteY46" fmla="*/ 1681174 h 3482342"/>
              <a:gd name="connsiteX47" fmla="*/ 9403775 w 12192000"/>
              <a:gd name="connsiteY47" fmla="*/ 1690403 h 3482342"/>
              <a:gd name="connsiteX48" fmla="*/ 9382503 w 12192000"/>
              <a:gd name="connsiteY48" fmla="*/ 1706957 h 3482342"/>
              <a:gd name="connsiteX49" fmla="*/ 9381410 w 12192000"/>
              <a:gd name="connsiteY49" fmla="*/ 1718312 h 3482342"/>
              <a:gd name="connsiteX50" fmla="*/ 9365685 w 12192000"/>
              <a:gd name="connsiteY50" fmla="*/ 1724772 h 3482342"/>
              <a:gd name="connsiteX51" fmla="*/ 9278020 w 12192000"/>
              <a:gd name="connsiteY51" fmla="*/ 1741161 h 3482342"/>
              <a:gd name="connsiteX52" fmla="*/ 9217145 w 12192000"/>
              <a:gd name="connsiteY52" fmla="*/ 1771195 h 3482342"/>
              <a:gd name="connsiteX53" fmla="*/ 8955875 w 12192000"/>
              <a:gd name="connsiteY53" fmla="*/ 1796806 h 3482342"/>
              <a:gd name="connsiteX54" fmla="*/ 8648415 w 12192000"/>
              <a:gd name="connsiteY54" fmla="*/ 1878623 h 3482342"/>
              <a:gd name="connsiteX55" fmla="*/ 8495949 w 12192000"/>
              <a:gd name="connsiteY55" fmla="*/ 1902425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41837 w 12192000"/>
              <a:gd name="connsiteY66" fmla="*/ 1840640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686657 w 12192000"/>
              <a:gd name="connsiteY72" fmla="*/ 1907344 h 3482342"/>
              <a:gd name="connsiteX73" fmla="*/ 6651330 w 12192000"/>
              <a:gd name="connsiteY73" fmla="*/ 1922921 h 3482342"/>
              <a:gd name="connsiteX74" fmla="*/ 6622958 w 12192000"/>
              <a:gd name="connsiteY74" fmla="*/ 1936255 h 3482342"/>
              <a:gd name="connsiteX75" fmla="*/ 6522602 w 12192000"/>
              <a:gd name="connsiteY75" fmla="*/ 1954133 h 3482342"/>
              <a:gd name="connsiteX76" fmla="*/ 6444344 w 12192000"/>
              <a:gd name="connsiteY76" fmla="*/ 1969663 h 3482342"/>
              <a:gd name="connsiteX77" fmla="*/ 6409626 w 12192000"/>
              <a:gd name="connsiteY77" fmla="*/ 1978846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87205 w 12192000"/>
              <a:gd name="connsiteY81" fmla="*/ 2060048 h 3482342"/>
              <a:gd name="connsiteX82" fmla="*/ 6138780 w 12192000"/>
              <a:gd name="connsiteY82" fmla="*/ 2081918 h 3482342"/>
              <a:gd name="connsiteX83" fmla="*/ 6120125 w 12192000"/>
              <a:gd name="connsiteY83" fmla="*/ 2109475 h 3482342"/>
              <a:gd name="connsiteX84" fmla="*/ 6056576 w 12192000"/>
              <a:gd name="connsiteY84" fmla="*/ 2120066 h 3482342"/>
              <a:gd name="connsiteX85" fmla="*/ 5993794 w 12192000"/>
              <a:gd name="connsiteY85" fmla="*/ 2122569 h 3482342"/>
              <a:gd name="connsiteX86" fmla="*/ 5943601 w 12192000"/>
              <a:gd name="connsiteY86" fmla="*/ 2137719 h 3482342"/>
              <a:gd name="connsiteX87" fmla="*/ 5898141 w 12192000"/>
              <a:gd name="connsiteY87" fmla="*/ 2144806 h 3482342"/>
              <a:gd name="connsiteX88" fmla="*/ 5855337 w 12192000"/>
              <a:gd name="connsiteY88" fmla="*/ 2137719 h 3482342"/>
              <a:gd name="connsiteX89" fmla="*/ 5817682 w 12192000"/>
              <a:gd name="connsiteY89" fmla="*/ 2157358 h 3482342"/>
              <a:gd name="connsiteX90" fmla="*/ 5735300 w 12192000"/>
              <a:gd name="connsiteY90" fmla="*/ 2158902 h 3482342"/>
              <a:gd name="connsiteX91" fmla="*/ 5591469 w 12192000"/>
              <a:gd name="connsiteY91" fmla="*/ 2178389 h 3482342"/>
              <a:gd name="connsiteX92" fmla="*/ 5505818 w 12192000"/>
              <a:gd name="connsiteY92" fmla="*/ 2194207 h 3482342"/>
              <a:gd name="connsiteX93" fmla="*/ 5452860 w 12192000"/>
              <a:gd name="connsiteY93" fmla="*/ 2180085 h 3482342"/>
              <a:gd name="connsiteX94" fmla="*/ 5414282 w 12192000"/>
              <a:gd name="connsiteY94" fmla="*/ 2183070 h 3482342"/>
              <a:gd name="connsiteX95" fmla="*/ 5368369 w 12192000"/>
              <a:gd name="connsiteY95" fmla="*/ 2204272 h 3482342"/>
              <a:gd name="connsiteX96" fmla="*/ 5336354 w 12192000"/>
              <a:gd name="connsiteY96" fmla="*/ 2218920 h 3482342"/>
              <a:gd name="connsiteX97" fmla="*/ 5291263 w 12192000"/>
              <a:gd name="connsiteY97" fmla="*/ 2239182 h 3482342"/>
              <a:gd name="connsiteX98" fmla="*/ 5255152 w 12192000"/>
              <a:gd name="connsiteY98" fmla="*/ 2247164 h 3482342"/>
              <a:gd name="connsiteX99" fmla="*/ 5233796 w 12192000"/>
              <a:gd name="connsiteY99" fmla="*/ 2268260 h 3482342"/>
              <a:gd name="connsiteX100" fmla="*/ 5212786 w 12192000"/>
              <a:gd name="connsiteY100" fmla="*/ 2296592 h 3482342"/>
              <a:gd name="connsiteX101" fmla="*/ 5173523 w 12192000"/>
              <a:gd name="connsiteY101" fmla="*/ 2309057 h 3482342"/>
              <a:gd name="connsiteX102" fmla="*/ 5123830 w 12192000"/>
              <a:gd name="connsiteY102" fmla="*/ 2307070 h 3482342"/>
              <a:gd name="connsiteX103" fmla="*/ 5065426 w 12192000"/>
              <a:gd name="connsiteY103" fmla="*/ 2324076 h 3482342"/>
              <a:gd name="connsiteX104" fmla="*/ 4975908 w 12192000"/>
              <a:gd name="connsiteY104" fmla="*/ 2364128 h 3482342"/>
              <a:gd name="connsiteX105" fmla="*/ 4913723 w 12192000"/>
              <a:gd name="connsiteY105" fmla="*/ 2385265 h 3482342"/>
              <a:gd name="connsiteX106" fmla="*/ 4746485 w 12192000"/>
              <a:gd name="connsiteY106" fmla="*/ 2451769 h 3482342"/>
              <a:gd name="connsiteX107" fmla="*/ 4681588 w 12192000"/>
              <a:gd name="connsiteY107" fmla="*/ 2467494 h 3482342"/>
              <a:gd name="connsiteX108" fmla="*/ 1783655 w 12192000"/>
              <a:gd name="connsiteY108" fmla="*/ 3163860 h 3482342"/>
              <a:gd name="connsiteX109" fmla="*/ 1325955 w 12192000"/>
              <a:gd name="connsiteY109" fmla="*/ 3176692 h 3482342"/>
              <a:gd name="connsiteX110" fmla="*/ 1190384 w 12192000"/>
              <a:gd name="connsiteY110" fmla="*/ 3203504 h 3482342"/>
              <a:gd name="connsiteX111" fmla="*/ 1094537 w 12192000"/>
              <a:gd name="connsiteY111" fmla="*/ 3229469 h 3482342"/>
              <a:gd name="connsiteX112" fmla="*/ 779276 w 12192000"/>
              <a:gd name="connsiteY112" fmla="*/ 3327290 h 3482342"/>
              <a:gd name="connsiteX113" fmla="*/ 600378 w 12192000"/>
              <a:gd name="connsiteY113" fmla="*/ 3335250 h 3482342"/>
              <a:gd name="connsiteX114" fmla="*/ 493457 w 12192000"/>
              <a:gd name="connsiteY114" fmla="*/ 3365044 h 3482342"/>
              <a:gd name="connsiteX115" fmla="*/ 349402 w 12192000"/>
              <a:gd name="connsiteY115" fmla="*/ 3380897 h 3482342"/>
              <a:gd name="connsiteX116" fmla="*/ 192183 w 12192000"/>
              <a:gd name="connsiteY116" fmla="*/ 3460075 h 3482342"/>
              <a:gd name="connsiteX117" fmla="*/ 46713 w 12192000"/>
              <a:gd name="connsiteY117" fmla="*/ 3462986 h 3482342"/>
              <a:gd name="connsiteX118" fmla="*/ 2765 w 12192000"/>
              <a:gd name="connsiteY118" fmla="*/ 3480770 h 3482342"/>
              <a:gd name="connsiteX119" fmla="*/ 0 w 12192000"/>
              <a:gd name="connsiteY119" fmla="*/ 3482342 h 3482342"/>
              <a:gd name="connsiteX120" fmla="*/ 0 w 12192000"/>
              <a:gd name="connsiteY12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313493 w 12192000"/>
              <a:gd name="connsiteY17" fmla="*/ 880860 h 3482342"/>
              <a:gd name="connsiteX18" fmla="*/ 11228040 w 12192000"/>
              <a:gd name="connsiteY18" fmla="*/ 958953 h 3482342"/>
              <a:gd name="connsiteX19" fmla="*/ 11196987 w 12192000"/>
              <a:gd name="connsiteY19" fmla="*/ 1000897 h 3482342"/>
              <a:gd name="connsiteX20" fmla="*/ 11193568 w 12192000"/>
              <a:gd name="connsiteY20" fmla="*/ 1039464 h 3482342"/>
              <a:gd name="connsiteX21" fmla="*/ 11175804 w 12192000"/>
              <a:gd name="connsiteY21" fmla="*/ 1067977 h 3482342"/>
              <a:gd name="connsiteX22" fmla="*/ 11120819 w 12192000"/>
              <a:gd name="connsiteY22" fmla="*/ 1126133 h 3482342"/>
              <a:gd name="connsiteX23" fmla="*/ 11028687 w 12192000"/>
              <a:gd name="connsiteY23" fmla="*/ 1199018 h 3482342"/>
              <a:gd name="connsiteX24" fmla="*/ 10960443 w 12192000"/>
              <a:gd name="connsiteY24" fmla="*/ 1244502 h 3482342"/>
              <a:gd name="connsiteX25" fmla="*/ 10850998 w 12192000"/>
              <a:gd name="connsiteY25" fmla="*/ 1269215 h 3482342"/>
              <a:gd name="connsiteX26" fmla="*/ 10815658 w 12192000"/>
              <a:gd name="connsiteY26" fmla="*/ 1287849 h 3482342"/>
              <a:gd name="connsiteX27" fmla="*/ 10679906 w 12192000"/>
              <a:gd name="connsiteY27" fmla="*/ 1324988 h 3482342"/>
              <a:gd name="connsiteX28" fmla="*/ 10636304 w 12192000"/>
              <a:gd name="connsiteY28" fmla="*/ 1317928 h 3482342"/>
              <a:gd name="connsiteX29" fmla="*/ 10603863 w 12192000"/>
              <a:gd name="connsiteY29" fmla="*/ 1346886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314361 w 12192000"/>
              <a:gd name="connsiteY35" fmla="*/ 1466924 h 3482342"/>
              <a:gd name="connsiteX36" fmla="*/ 10264922 w 12192000"/>
              <a:gd name="connsiteY36" fmla="*/ 1472107 h 3482342"/>
              <a:gd name="connsiteX37" fmla="*/ 10201385 w 12192000"/>
              <a:gd name="connsiteY37" fmla="*/ 1477515 h 3482342"/>
              <a:gd name="connsiteX38" fmla="*/ 10120184 w 12192000"/>
              <a:gd name="connsiteY38" fmla="*/ 1466924 h 3482342"/>
              <a:gd name="connsiteX39" fmla="*/ 10058690 w 12192000"/>
              <a:gd name="connsiteY39" fmla="*/ 1474888 h 3482342"/>
              <a:gd name="connsiteX40" fmla="*/ 10004424 w 12192000"/>
              <a:gd name="connsiteY40" fmla="*/ 1489801 h 3482342"/>
              <a:gd name="connsiteX41" fmla="*/ 9999951 w 12192000"/>
              <a:gd name="connsiteY41" fmla="*/ 1499127 h 3482342"/>
              <a:gd name="connsiteX42" fmla="*/ 9845462 w 12192000"/>
              <a:gd name="connsiteY42" fmla="*/ 1548192 h 3482342"/>
              <a:gd name="connsiteX43" fmla="*/ 9736156 w 12192000"/>
              <a:gd name="connsiteY43" fmla="*/ 1581928 h 3482342"/>
              <a:gd name="connsiteX44" fmla="*/ 9693355 w 12192000"/>
              <a:gd name="connsiteY44" fmla="*/ 1602632 h 3482342"/>
              <a:gd name="connsiteX45" fmla="*/ 9664242 w 12192000"/>
              <a:gd name="connsiteY45" fmla="*/ 1622075 h 3482342"/>
              <a:gd name="connsiteX46" fmla="*/ 9579195 w 12192000"/>
              <a:gd name="connsiteY46" fmla="*/ 1648017 h 3482342"/>
              <a:gd name="connsiteX47" fmla="*/ 9433652 w 12192000"/>
              <a:gd name="connsiteY47" fmla="*/ 1681174 h 3482342"/>
              <a:gd name="connsiteX48" fmla="*/ 9403775 w 12192000"/>
              <a:gd name="connsiteY48" fmla="*/ 1690403 h 3482342"/>
              <a:gd name="connsiteX49" fmla="*/ 9382503 w 12192000"/>
              <a:gd name="connsiteY49" fmla="*/ 1706957 h 3482342"/>
              <a:gd name="connsiteX50" fmla="*/ 9381410 w 12192000"/>
              <a:gd name="connsiteY50" fmla="*/ 1718312 h 3482342"/>
              <a:gd name="connsiteX51" fmla="*/ 9365685 w 12192000"/>
              <a:gd name="connsiteY51" fmla="*/ 1724772 h 3482342"/>
              <a:gd name="connsiteX52" fmla="*/ 9278020 w 12192000"/>
              <a:gd name="connsiteY52" fmla="*/ 1741161 h 3482342"/>
              <a:gd name="connsiteX53" fmla="*/ 9217145 w 12192000"/>
              <a:gd name="connsiteY53" fmla="*/ 1771195 h 3482342"/>
              <a:gd name="connsiteX54" fmla="*/ 8955875 w 12192000"/>
              <a:gd name="connsiteY54" fmla="*/ 1796806 h 3482342"/>
              <a:gd name="connsiteX55" fmla="*/ 8648415 w 12192000"/>
              <a:gd name="connsiteY55" fmla="*/ 1878623 h 3482342"/>
              <a:gd name="connsiteX56" fmla="*/ 8495949 w 12192000"/>
              <a:gd name="connsiteY56" fmla="*/ 1902425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41837 w 12192000"/>
              <a:gd name="connsiteY67" fmla="*/ 1840640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686657 w 12192000"/>
              <a:gd name="connsiteY73" fmla="*/ 1907344 h 3482342"/>
              <a:gd name="connsiteX74" fmla="*/ 6651330 w 12192000"/>
              <a:gd name="connsiteY74" fmla="*/ 1922921 h 3482342"/>
              <a:gd name="connsiteX75" fmla="*/ 6622958 w 12192000"/>
              <a:gd name="connsiteY75" fmla="*/ 1936255 h 3482342"/>
              <a:gd name="connsiteX76" fmla="*/ 6522602 w 12192000"/>
              <a:gd name="connsiteY76" fmla="*/ 1954133 h 3482342"/>
              <a:gd name="connsiteX77" fmla="*/ 6444344 w 12192000"/>
              <a:gd name="connsiteY77" fmla="*/ 1969663 h 3482342"/>
              <a:gd name="connsiteX78" fmla="*/ 6409626 w 12192000"/>
              <a:gd name="connsiteY78" fmla="*/ 1978846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87205 w 12192000"/>
              <a:gd name="connsiteY82" fmla="*/ 2060048 h 3482342"/>
              <a:gd name="connsiteX83" fmla="*/ 6138780 w 12192000"/>
              <a:gd name="connsiteY83" fmla="*/ 2081918 h 3482342"/>
              <a:gd name="connsiteX84" fmla="*/ 6120125 w 12192000"/>
              <a:gd name="connsiteY84" fmla="*/ 2109475 h 3482342"/>
              <a:gd name="connsiteX85" fmla="*/ 6056576 w 12192000"/>
              <a:gd name="connsiteY85" fmla="*/ 2120066 h 3482342"/>
              <a:gd name="connsiteX86" fmla="*/ 5993794 w 12192000"/>
              <a:gd name="connsiteY86" fmla="*/ 2122569 h 3482342"/>
              <a:gd name="connsiteX87" fmla="*/ 5943601 w 12192000"/>
              <a:gd name="connsiteY87" fmla="*/ 2137719 h 3482342"/>
              <a:gd name="connsiteX88" fmla="*/ 5898141 w 12192000"/>
              <a:gd name="connsiteY88" fmla="*/ 2144806 h 3482342"/>
              <a:gd name="connsiteX89" fmla="*/ 5855337 w 12192000"/>
              <a:gd name="connsiteY89" fmla="*/ 2137719 h 3482342"/>
              <a:gd name="connsiteX90" fmla="*/ 5817682 w 12192000"/>
              <a:gd name="connsiteY90" fmla="*/ 2157358 h 3482342"/>
              <a:gd name="connsiteX91" fmla="*/ 5735300 w 12192000"/>
              <a:gd name="connsiteY91" fmla="*/ 2158902 h 3482342"/>
              <a:gd name="connsiteX92" fmla="*/ 5591469 w 12192000"/>
              <a:gd name="connsiteY92" fmla="*/ 2178389 h 3482342"/>
              <a:gd name="connsiteX93" fmla="*/ 5505818 w 12192000"/>
              <a:gd name="connsiteY93" fmla="*/ 2194207 h 3482342"/>
              <a:gd name="connsiteX94" fmla="*/ 5452860 w 12192000"/>
              <a:gd name="connsiteY94" fmla="*/ 2180085 h 3482342"/>
              <a:gd name="connsiteX95" fmla="*/ 5414282 w 12192000"/>
              <a:gd name="connsiteY95" fmla="*/ 2183070 h 3482342"/>
              <a:gd name="connsiteX96" fmla="*/ 5368369 w 12192000"/>
              <a:gd name="connsiteY96" fmla="*/ 2204272 h 3482342"/>
              <a:gd name="connsiteX97" fmla="*/ 5336354 w 12192000"/>
              <a:gd name="connsiteY97" fmla="*/ 2218920 h 3482342"/>
              <a:gd name="connsiteX98" fmla="*/ 5291263 w 12192000"/>
              <a:gd name="connsiteY98" fmla="*/ 2239182 h 3482342"/>
              <a:gd name="connsiteX99" fmla="*/ 5255152 w 12192000"/>
              <a:gd name="connsiteY99" fmla="*/ 2247164 h 3482342"/>
              <a:gd name="connsiteX100" fmla="*/ 5233796 w 12192000"/>
              <a:gd name="connsiteY100" fmla="*/ 2268260 h 3482342"/>
              <a:gd name="connsiteX101" fmla="*/ 5212786 w 12192000"/>
              <a:gd name="connsiteY101" fmla="*/ 2296592 h 3482342"/>
              <a:gd name="connsiteX102" fmla="*/ 5173523 w 12192000"/>
              <a:gd name="connsiteY102" fmla="*/ 2309057 h 3482342"/>
              <a:gd name="connsiteX103" fmla="*/ 5123830 w 12192000"/>
              <a:gd name="connsiteY103" fmla="*/ 2307070 h 3482342"/>
              <a:gd name="connsiteX104" fmla="*/ 5065426 w 12192000"/>
              <a:gd name="connsiteY104" fmla="*/ 2324076 h 3482342"/>
              <a:gd name="connsiteX105" fmla="*/ 4975908 w 12192000"/>
              <a:gd name="connsiteY105" fmla="*/ 2364128 h 3482342"/>
              <a:gd name="connsiteX106" fmla="*/ 4913723 w 12192000"/>
              <a:gd name="connsiteY106" fmla="*/ 2385265 h 3482342"/>
              <a:gd name="connsiteX107" fmla="*/ 4746485 w 12192000"/>
              <a:gd name="connsiteY107" fmla="*/ 2451769 h 3482342"/>
              <a:gd name="connsiteX108" fmla="*/ 4681588 w 12192000"/>
              <a:gd name="connsiteY108" fmla="*/ 2467494 h 3482342"/>
              <a:gd name="connsiteX109" fmla="*/ 1783655 w 12192000"/>
              <a:gd name="connsiteY109" fmla="*/ 3163860 h 3482342"/>
              <a:gd name="connsiteX110" fmla="*/ 1325955 w 12192000"/>
              <a:gd name="connsiteY110" fmla="*/ 3176692 h 3482342"/>
              <a:gd name="connsiteX111" fmla="*/ 1190384 w 12192000"/>
              <a:gd name="connsiteY111" fmla="*/ 3203504 h 3482342"/>
              <a:gd name="connsiteX112" fmla="*/ 1094537 w 12192000"/>
              <a:gd name="connsiteY112" fmla="*/ 3229469 h 3482342"/>
              <a:gd name="connsiteX113" fmla="*/ 779276 w 12192000"/>
              <a:gd name="connsiteY113" fmla="*/ 3327290 h 3482342"/>
              <a:gd name="connsiteX114" fmla="*/ 600378 w 12192000"/>
              <a:gd name="connsiteY114" fmla="*/ 3335250 h 3482342"/>
              <a:gd name="connsiteX115" fmla="*/ 493457 w 12192000"/>
              <a:gd name="connsiteY115" fmla="*/ 3365044 h 3482342"/>
              <a:gd name="connsiteX116" fmla="*/ 349402 w 12192000"/>
              <a:gd name="connsiteY116" fmla="*/ 3380897 h 3482342"/>
              <a:gd name="connsiteX117" fmla="*/ 192183 w 12192000"/>
              <a:gd name="connsiteY117" fmla="*/ 3460075 h 3482342"/>
              <a:gd name="connsiteX118" fmla="*/ 46713 w 12192000"/>
              <a:gd name="connsiteY118" fmla="*/ 3462986 h 3482342"/>
              <a:gd name="connsiteX119" fmla="*/ 2765 w 12192000"/>
              <a:gd name="connsiteY119" fmla="*/ 3480770 h 3482342"/>
              <a:gd name="connsiteX120" fmla="*/ 0 w 12192000"/>
              <a:gd name="connsiteY120" fmla="*/ 3482342 h 3482342"/>
              <a:gd name="connsiteX121" fmla="*/ 0 w 12192000"/>
              <a:gd name="connsiteY12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313493 w 12192000"/>
              <a:gd name="connsiteY17" fmla="*/ 880860 h 3482342"/>
              <a:gd name="connsiteX18" fmla="*/ 11228040 w 12192000"/>
              <a:gd name="connsiteY18" fmla="*/ 958953 h 3482342"/>
              <a:gd name="connsiteX19" fmla="*/ 11196987 w 12192000"/>
              <a:gd name="connsiteY19" fmla="*/ 1000897 h 3482342"/>
              <a:gd name="connsiteX20" fmla="*/ 11193568 w 12192000"/>
              <a:gd name="connsiteY20" fmla="*/ 1039464 h 3482342"/>
              <a:gd name="connsiteX21" fmla="*/ 11175804 w 12192000"/>
              <a:gd name="connsiteY21" fmla="*/ 1067977 h 3482342"/>
              <a:gd name="connsiteX22" fmla="*/ 11120819 w 12192000"/>
              <a:gd name="connsiteY22" fmla="*/ 1126133 h 3482342"/>
              <a:gd name="connsiteX23" fmla="*/ 11028687 w 12192000"/>
              <a:gd name="connsiteY23" fmla="*/ 1199018 h 3482342"/>
              <a:gd name="connsiteX24" fmla="*/ 10960443 w 12192000"/>
              <a:gd name="connsiteY24" fmla="*/ 1244502 h 3482342"/>
              <a:gd name="connsiteX25" fmla="*/ 10850998 w 12192000"/>
              <a:gd name="connsiteY25" fmla="*/ 1269215 h 3482342"/>
              <a:gd name="connsiteX26" fmla="*/ 10815658 w 12192000"/>
              <a:gd name="connsiteY26" fmla="*/ 1287849 h 3482342"/>
              <a:gd name="connsiteX27" fmla="*/ 10679906 w 12192000"/>
              <a:gd name="connsiteY27" fmla="*/ 1324988 h 3482342"/>
              <a:gd name="connsiteX28" fmla="*/ 10636304 w 12192000"/>
              <a:gd name="connsiteY28" fmla="*/ 1317928 h 3482342"/>
              <a:gd name="connsiteX29" fmla="*/ 10603863 w 12192000"/>
              <a:gd name="connsiteY29" fmla="*/ 1346886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314361 w 12192000"/>
              <a:gd name="connsiteY35" fmla="*/ 1466924 h 3482342"/>
              <a:gd name="connsiteX36" fmla="*/ 10264922 w 12192000"/>
              <a:gd name="connsiteY36" fmla="*/ 1472107 h 3482342"/>
              <a:gd name="connsiteX37" fmla="*/ 10201385 w 12192000"/>
              <a:gd name="connsiteY37" fmla="*/ 1477515 h 3482342"/>
              <a:gd name="connsiteX38" fmla="*/ 10120184 w 12192000"/>
              <a:gd name="connsiteY38" fmla="*/ 1466924 h 3482342"/>
              <a:gd name="connsiteX39" fmla="*/ 10058690 w 12192000"/>
              <a:gd name="connsiteY39" fmla="*/ 1474888 h 3482342"/>
              <a:gd name="connsiteX40" fmla="*/ 10004424 w 12192000"/>
              <a:gd name="connsiteY40" fmla="*/ 1489801 h 3482342"/>
              <a:gd name="connsiteX41" fmla="*/ 9999951 w 12192000"/>
              <a:gd name="connsiteY41" fmla="*/ 1499127 h 3482342"/>
              <a:gd name="connsiteX42" fmla="*/ 9845462 w 12192000"/>
              <a:gd name="connsiteY42" fmla="*/ 1548192 h 3482342"/>
              <a:gd name="connsiteX43" fmla="*/ 9736156 w 12192000"/>
              <a:gd name="connsiteY43" fmla="*/ 1581928 h 3482342"/>
              <a:gd name="connsiteX44" fmla="*/ 9693355 w 12192000"/>
              <a:gd name="connsiteY44" fmla="*/ 1602632 h 3482342"/>
              <a:gd name="connsiteX45" fmla="*/ 9664242 w 12192000"/>
              <a:gd name="connsiteY45" fmla="*/ 1622075 h 3482342"/>
              <a:gd name="connsiteX46" fmla="*/ 9579195 w 12192000"/>
              <a:gd name="connsiteY46" fmla="*/ 1648017 h 3482342"/>
              <a:gd name="connsiteX47" fmla="*/ 9433652 w 12192000"/>
              <a:gd name="connsiteY47" fmla="*/ 1681174 h 3482342"/>
              <a:gd name="connsiteX48" fmla="*/ 9403775 w 12192000"/>
              <a:gd name="connsiteY48" fmla="*/ 1690403 h 3482342"/>
              <a:gd name="connsiteX49" fmla="*/ 9382503 w 12192000"/>
              <a:gd name="connsiteY49" fmla="*/ 1706957 h 3482342"/>
              <a:gd name="connsiteX50" fmla="*/ 9381410 w 12192000"/>
              <a:gd name="connsiteY50" fmla="*/ 1718312 h 3482342"/>
              <a:gd name="connsiteX51" fmla="*/ 9365685 w 12192000"/>
              <a:gd name="connsiteY51" fmla="*/ 1724772 h 3482342"/>
              <a:gd name="connsiteX52" fmla="*/ 9278020 w 12192000"/>
              <a:gd name="connsiteY52" fmla="*/ 1741161 h 3482342"/>
              <a:gd name="connsiteX53" fmla="*/ 9217145 w 12192000"/>
              <a:gd name="connsiteY53" fmla="*/ 1771195 h 3482342"/>
              <a:gd name="connsiteX54" fmla="*/ 8955875 w 12192000"/>
              <a:gd name="connsiteY54" fmla="*/ 1796806 h 3482342"/>
              <a:gd name="connsiteX55" fmla="*/ 8648415 w 12192000"/>
              <a:gd name="connsiteY55" fmla="*/ 1878623 h 3482342"/>
              <a:gd name="connsiteX56" fmla="*/ 8495949 w 12192000"/>
              <a:gd name="connsiteY56" fmla="*/ 1902425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41837 w 12192000"/>
              <a:gd name="connsiteY67" fmla="*/ 1840640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686657 w 12192000"/>
              <a:gd name="connsiteY73" fmla="*/ 1907344 h 3482342"/>
              <a:gd name="connsiteX74" fmla="*/ 6651330 w 12192000"/>
              <a:gd name="connsiteY74" fmla="*/ 1922921 h 3482342"/>
              <a:gd name="connsiteX75" fmla="*/ 6622958 w 12192000"/>
              <a:gd name="connsiteY75" fmla="*/ 1936255 h 3482342"/>
              <a:gd name="connsiteX76" fmla="*/ 6522602 w 12192000"/>
              <a:gd name="connsiteY76" fmla="*/ 1954133 h 3482342"/>
              <a:gd name="connsiteX77" fmla="*/ 6444344 w 12192000"/>
              <a:gd name="connsiteY77" fmla="*/ 1969663 h 3482342"/>
              <a:gd name="connsiteX78" fmla="*/ 6409626 w 12192000"/>
              <a:gd name="connsiteY78" fmla="*/ 1978846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87205 w 12192000"/>
              <a:gd name="connsiteY82" fmla="*/ 2060048 h 3482342"/>
              <a:gd name="connsiteX83" fmla="*/ 6138780 w 12192000"/>
              <a:gd name="connsiteY83" fmla="*/ 2081918 h 3482342"/>
              <a:gd name="connsiteX84" fmla="*/ 6120125 w 12192000"/>
              <a:gd name="connsiteY84" fmla="*/ 2109475 h 3482342"/>
              <a:gd name="connsiteX85" fmla="*/ 6056576 w 12192000"/>
              <a:gd name="connsiteY85" fmla="*/ 2120066 h 3482342"/>
              <a:gd name="connsiteX86" fmla="*/ 5993794 w 12192000"/>
              <a:gd name="connsiteY86" fmla="*/ 2122569 h 3482342"/>
              <a:gd name="connsiteX87" fmla="*/ 5943601 w 12192000"/>
              <a:gd name="connsiteY87" fmla="*/ 2137719 h 3482342"/>
              <a:gd name="connsiteX88" fmla="*/ 5898141 w 12192000"/>
              <a:gd name="connsiteY88" fmla="*/ 2144806 h 3482342"/>
              <a:gd name="connsiteX89" fmla="*/ 5855337 w 12192000"/>
              <a:gd name="connsiteY89" fmla="*/ 2137719 h 3482342"/>
              <a:gd name="connsiteX90" fmla="*/ 5817682 w 12192000"/>
              <a:gd name="connsiteY90" fmla="*/ 2157358 h 3482342"/>
              <a:gd name="connsiteX91" fmla="*/ 5735300 w 12192000"/>
              <a:gd name="connsiteY91" fmla="*/ 2158902 h 3482342"/>
              <a:gd name="connsiteX92" fmla="*/ 5591469 w 12192000"/>
              <a:gd name="connsiteY92" fmla="*/ 2178389 h 3482342"/>
              <a:gd name="connsiteX93" fmla="*/ 5505818 w 12192000"/>
              <a:gd name="connsiteY93" fmla="*/ 2194207 h 3482342"/>
              <a:gd name="connsiteX94" fmla="*/ 5452860 w 12192000"/>
              <a:gd name="connsiteY94" fmla="*/ 2180085 h 3482342"/>
              <a:gd name="connsiteX95" fmla="*/ 5414282 w 12192000"/>
              <a:gd name="connsiteY95" fmla="*/ 2183070 h 3482342"/>
              <a:gd name="connsiteX96" fmla="*/ 5368369 w 12192000"/>
              <a:gd name="connsiteY96" fmla="*/ 2204272 h 3482342"/>
              <a:gd name="connsiteX97" fmla="*/ 5336354 w 12192000"/>
              <a:gd name="connsiteY97" fmla="*/ 2218920 h 3482342"/>
              <a:gd name="connsiteX98" fmla="*/ 5291263 w 12192000"/>
              <a:gd name="connsiteY98" fmla="*/ 2239182 h 3482342"/>
              <a:gd name="connsiteX99" fmla="*/ 5255152 w 12192000"/>
              <a:gd name="connsiteY99" fmla="*/ 2247164 h 3482342"/>
              <a:gd name="connsiteX100" fmla="*/ 5233796 w 12192000"/>
              <a:gd name="connsiteY100" fmla="*/ 2268260 h 3482342"/>
              <a:gd name="connsiteX101" fmla="*/ 5212786 w 12192000"/>
              <a:gd name="connsiteY101" fmla="*/ 2296592 h 3482342"/>
              <a:gd name="connsiteX102" fmla="*/ 5173523 w 12192000"/>
              <a:gd name="connsiteY102" fmla="*/ 2309057 h 3482342"/>
              <a:gd name="connsiteX103" fmla="*/ 5123830 w 12192000"/>
              <a:gd name="connsiteY103" fmla="*/ 2307070 h 3482342"/>
              <a:gd name="connsiteX104" fmla="*/ 5065426 w 12192000"/>
              <a:gd name="connsiteY104" fmla="*/ 2324076 h 3482342"/>
              <a:gd name="connsiteX105" fmla="*/ 4975908 w 12192000"/>
              <a:gd name="connsiteY105" fmla="*/ 2364128 h 3482342"/>
              <a:gd name="connsiteX106" fmla="*/ 4913723 w 12192000"/>
              <a:gd name="connsiteY106" fmla="*/ 2385265 h 3482342"/>
              <a:gd name="connsiteX107" fmla="*/ 4746485 w 12192000"/>
              <a:gd name="connsiteY107" fmla="*/ 2451769 h 3482342"/>
              <a:gd name="connsiteX108" fmla="*/ 4681588 w 12192000"/>
              <a:gd name="connsiteY108" fmla="*/ 2467494 h 3482342"/>
              <a:gd name="connsiteX109" fmla="*/ 1783655 w 12192000"/>
              <a:gd name="connsiteY109" fmla="*/ 3163860 h 3482342"/>
              <a:gd name="connsiteX110" fmla="*/ 1325955 w 12192000"/>
              <a:gd name="connsiteY110" fmla="*/ 3176692 h 3482342"/>
              <a:gd name="connsiteX111" fmla="*/ 1190384 w 12192000"/>
              <a:gd name="connsiteY111" fmla="*/ 3203504 h 3482342"/>
              <a:gd name="connsiteX112" fmla="*/ 1094537 w 12192000"/>
              <a:gd name="connsiteY112" fmla="*/ 3229469 h 3482342"/>
              <a:gd name="connsiteX113" fmla="*/ 779276 w 12192000"/>
              <a:gd name="connsiteY113" fmla="*/ 3327290 h 3482342"/>
              <a:gd name="connsiteX114" fmla="*/ 600378 w 12192000"/>
              <a:gd name="connsiteY114" fmla="*/ 3335250 h 3482342"/>
              <a:gd name="connsiteX115" fmla="*/ 493457 w 12192000"/>
              <a:gd name="connsiteY115" fmla="*/ 3365044 h 3482342"/>
              <a:gd name="connsiteX116" fmla="*/ 349402 w 12192000"/>
              <a:gd name="connsiteY116" fmla="*/ 3380897 h 3482342"/>
              <a:gd name="connsiteX117" fmla="*/ 192183 w 12192000"/>
              <a:gd name="connsiteY117" fmla="*/ 3460075 h 3482342"/>
              <a:gd name="connsiteX118" fmla="*/ 46713 w 12192000"/>
              <a:gd name="connsiteY118" fmla="*/ 3462986 h 3482342"/>
              <a:gd name="connsiteX119" fmla="*/ 2765 w 12192000"/>
              <a:gd name="connsiteY119" fmla="*/ 3480770 h 3482342"/>
              <a:gd name="connsiteX120" fmla="*/ 0 w 12192000"/>
              <a:gd name="connsiteY120" fmla="*/ 3482342 h 3482342"/>
              <a:gd name="connsiteX121" fmla="*/ 0 w 12192000"/>
              <a:gd name="connsiteY12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20819 w 12192000"/>
              <a:gd name="connsiteY23" fmla="*/ 1126133 h 3482342"/>
              <a:gd name="connsiteX24" fmla="*/ 11028687 w 12192000"/>
              <a:gd name="connsiteY24" fmla="*/ 1199018 h 3482342"/>
              <a:gd name="connsiteX25" fmla="*/ 10960443 w 12192000"/>
              <a:gd name="connsiteY25" fmla="*/ 1244502 h 3482342"/>
              <a:gd name="connsiteX26" fmla="*/ 10850998 w 12192000"/>
              <a:gd name="connsiteY26" fmla="*/ 1269215 h 3482342"/>
              <a:gd name="connsiteX27" fmla="*/ 10815658 w 12192000"/>
              <a:gd name="connsiteY27" fmla="*/ 1287849 h 3482342"/>
              <a:gd name="connsiteX28" fmla="*/ 10679906 w 12192000"/>
              <a:gd name="connsiteY28" fmla="*/ 1324988 h 3482342"/>
              <a:gd name="connsiteX29" fmla="*/ 10636304 w 12192000"/>
              <a:gd name="connsiteY29" fmla="*/ 1317928 h 3482342"/>
              <a:gd name="connsiteX30" fmla="*/ 10603863 w 12192000"/>
              <a:gd name="connsiteY30" fmla="*/ 1346886 h 3482342"/>
              <a:gd name="connsiteX31" fmla="*/ 10573203 w 12192000"/>
              <a:gd name="connsiteY31" fmla="*/ 1351996 h 3482342"/>
              <a:gd name="connsiteX32" fmla="*/ 10513263 w 12192000"/>
              <a:gd name="connsiteY32" fmla="*/ 1350756 h 3482342"/>
              <a:gd name="connsiteX33" fmla="*/ 10464012 w 12192000"/>
              <a:gd name="connsiteY33" fmla="*/ 1391778 h 3482342"/>
              <a:gd name="connsiteX34" fmla="*/ 10405409 w 12192000"/>
              <a:gd name="connsiteY34" fmla="*/ 1422789 h 3482342"/>
              <a:gd name="connsiteX35" fmla="*/ 10370530 w 12192000"/>
              <a:gd name="connsiteY35" fmla="*/ 1441596 h 3482342"/>
              <a:gd name="connsiteX36" fmla="*/ 10314361 w 12192000"/>
              <a:gd name="connsiteY36" fmla="*/ 1466924 h 3482342"/>
              <a:gd name="connsiteX37" fmla="*/ 10264922 w 12192000"/>
              <a:gd name="connsiteY37" fmla="*/ 1472107 h 3482342"/>
              <a:gd name="connsiteX38" fmla="*/ 10201385 w 12192000"/>
              <a:gd name="connsiteY38" fmla="*/ 1477515 h 3482342"/>
              <a:gd name="connsiteX39" fmla="*/ 10120184 w 12192000"/>
              <a:gd name="connsiteY39" fmla="*/ 1466924 h 3482342"/>
              <a:gd name="connsiteX40" fmla="*/ 10058690 w 12192000"/>
              <a:gd name="connsiteY40" fmla="*/ 1474888 h 3482342"/>
              <a:gd name="connsiteX41" fmla="*/ 10004424 w 12192000"/>
              <a:gd name="connsiteY41" fmla="*/ 1489801 h 3482342"/>
              <a:gd name="connsiteX42" fmla="*/ 9999951 w 12192000"/>
              <a:gd name="connsiteY42" fmla="*/ 1499127 h 3482342"/>
              <a:gd name="connsiteX43" fmla="*/ 9845462 w 12192000"/>
              <a:gd name="connsiteY43" fmla="*/ 1548192 h 3482342"/>
              <a:gd name="connsiteX44" fmla="*/ 9736156 w 12192000"/>
              <a:gd name="connsiteY44" fmla="*/ 1581928 h 3482342"/>
              <a:gd name="connsiteX45" fmla="*/ 9693355 w 12192000"/>
              <a:gd name="connsiteY45" fmla="*/ 1602632 h 3482342"/>
              <a:gd name="connsiteX46" fmla="*/ 9664242 w 12192000"/>
              <a:gd name="connsiteY46" fmla="*/ 1622075 h 3482342"/>
              <a:gd name="connsiteX47" fmla="*/ 9579195 w 12192000"/>
              <a:gd name="connsiteY47" fmla="*/ 1648017 h 3482342"/>
              <a:gd name="connsiteX48" fmla="*/ 9433652 w 12192000"/>
              <a:gd name="connsiteY48" fmla="*/ 1681174 h 3482342"/>
              <a:gd name="connsiteX49" fmla="*/ 9403775 w 12192000"/>
              <a:gd name="connsiteY49" fmla="*/ 1690403 h 3482342"/>
              <a:gd name="connsiteX50" fmla="*/ 9382503 w 12192000"/>
              <a:gd name="connsiteY50" fmla="*/ 1706957 h 3482342"/>
              <a:gd name="connsiteX51" fmla="*/ 9381410 w 12192000"/>
              <a:gd name="connsiteY51" fmla="*/ 1718312 h 3482342"/>
              <a:gd name="connsiteX52" fmla="*/ 9365685 w 12192000"/>
              <a:gd name="connsiteY52" fmla="*/ 1724772 h 3482342"/>
              <a:gd name="connsiteX53" fmla="*/ 9278020 w 12192000"/>
              <a:gd name="connsiteY53" fmla="*/ 1741161 h 3482342"/>
              <a:gd name="connsiteX54" fmla="*/ 9217145 w 12192000"/>
              <a:gd name="connsiteY54" fmla="*/ 1771195 h 3482342"/>
              <a:gd name="connsiteX55" fmla="*/ 8955875 w 12192000"/>
              <a:gd name="connsiteY55" fmla="*/ 1796806 h 3482342"/>
              <a:gd name="connsiteX56" fmla="*/ 8648415 w 12192000"/>
              <a:gd name="connsiteY56" fmla="*/ 1878623 h 3482342"/>
              <a:gd name="connsiteX57" fmla="*/ 8495949 w 12192000"/>
              <a:gd name="connsiteY57" fmla="*/ 1902425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41837 w 12192000"/>
              <a:gd name="connsiteY68" fmla="*/ 1840640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686657 w 12192000"/>
              <a:gd name="connsiteY74" fmla="*/ 1907344 h 3482342"/>
              <a:gd name="connsiteX75" fmla="*/ 6651330 w 12192000"/>
              <a:gd name="connsiteY75" fmla="*/ 1922921 h 3482342"/>
              <a:gd name="connsiteX76" fmla="*/ 6622958 w 12192000"/>
              <a:gd name="connsiteY76" fmla="*/ 1936255 h 3482342"/>
              <a:gd name="connsiteX77" fmla="*/ 6522602 w 12192000"/>
              <a:gd name="connsiteY77" fmla="*/ 1954133 h 3482342"/>
              <a:gd name="connsiteX78" fmla="*/ 6444344 w 12192000"/>
              <a:gd name="connsiteY78" fmla="*/ 1969663 h 3482342"/>
              <a:gd name="connsiteX79" fmla="*/ 6409626 w 12192000"/>
              <a:gd name="connsiteY79" fmla="*/ 1978846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87205 w 12192000"/>
              <a:gd name="connsiteY83" fmla="*/ 2060048 h 3482342"/>
              <a:gd name="connsiteX84" fmla="*/ 6138780 w 12192000"/>
              <a:gd name="connsiteY84" fmla="*/ 2081918 h 3482342"/>
              <a:gd name="connsiteX85" fmla="*/ 6120125 w 12192000"/>
              <a:gd name="connsiteY85" fmla="*/ 2109475 h 3482342"/>
              <a:gd name="connsiteX86" fmla="*/ 6056576 w 12192000"/>
              <a:gd name="connsiteY86" fmla="*/ 2120066 h 3482342"/>
              <a:gd name="connsiteX87" fmla="*/ 5993794 w 12192000"/>
              <a:gd name="connsiteY87" fmla="*/ 2122569 h 3482342"/>
              <a:gd name="connsiteX88" fmla="*/ 5943601 w 12192000"/>
              <a:gd name="connsiteY88" fmla="*/ 2137719 h 3482342"/>
              <a:gd name="connsiteX89" fmla="*/ 5898141 w 12192000"/>
              <a:gd name="connsiteY89" fmla="*/ 2144806 h 3482342"/>
              <a:gd name="connsiteX90" fmla="*/ 5855337 w 12192000"/>
              <a:gd name="connsiteY90" fmla="*/ 2137719 h 3482342"/>
              <a:gd name="connsiteX91" fmla="*/ 5817682 w 12192000"/>
              <a:gd name="connsiteY91" fmla="*/ 2157358 h 3482342"/>
              <a:gd name="connsiteX92" fmla="*/ 5735300 w 12192000"/>
              <a:gd name="connsiteY92" fmla="*/ 2158902 h 3482342"/>
              <a:gd name="connsiteX93" fmla="*/ 5591469 w 12192000"/>
              <a:gd name="connsiteY93" fmla="*/ 2178389 h 3482342"/>
              <a:gd name="connsiteX94" fmla="*/ 5505818 w 12192000"/>
              <a:gd name="connsiteY94" fmla="*/ 2194207 h 3482342"/>
              <a:gd name="connsiteX95" fmla="*/ 5452860 w 12192000"/>
              <a:gd name="connsiteY95" fmla="*/ 2180085 h 3482342"/>
              <a:gd name="connsiteX96" fmla="*/ 5414282 w 12192000"/>
              <a:gd name="connsiteY96" fmla="*/ 2183070 h 3482342"/>
              <a:gd name="connsiteX97" fmla="*/ 5368369 w 12192000"/>
              <a:gd name="connsiteY97" fmla="*/ 2204272 h 3482342"/>
              <a:gd name="connsiteX98" fmla="*/ 5336354 w 12192000"/>
              <a:gd name="connsiteY98" fmla="*/ 2218920 h 3482342"/>
              <a:gd name="connsiteX99" fmla="*/ 5291263 w 12192000"/>
              <a:gd name="connsiteY99" fmla="*/ 2239182 h 3482342"/>
              <a:gd name="connsiteX100" fmla="*/ 5255152 w 12192000"/>
              <a:gd name="connsiteY100" fmla="*/ 2247164 h 3482342"/>
              <a:gd name="connsiteX101" fmla="*/ 5233796 w 12192000"/>
              <a:gd name="connsiteY101" fmla="*/ 2268260 h 3482342"/>
              <a:gd name="connsiteX102" fmla="*/ 5212786 w 12192000"/>
              <a:gd name="connsiteY102" fmla="*/ 2296592 h 3482342"/>
              <a:gd name="connsiteX103" fmla="*/ 5173523 w 12192000"/>
              <a:gd name="connsiteY103" fmla="*/ 2309057 h 3482342"/>
              <a:gd name="connsiteX104" fmla="*/ 5123830 w 12192000"/>
              <a:gd name="connsiteY104" fmla="*/ 2307070 h 3482342"/>
              <a:gd name="connsiteX105" fmla="*/ 5065426 w 12192000"/>
              <a:gd name="connsiteY105" fmla="*/ 2324076 h 3482342"/>
              <a:gd name="connsiteX106" fmla="*/ 4975908 w 12192000"/>
              <a:gd name="connsiteY106" fmla="*/ 2364128 h 3482342"/>
              <a:gd name="connsiteX107" fmla="*/ 4913723 w 12192000"/>
              <a:gd name="connsiteY107" fmla="*/ 2385265 h 3482342"/>
              <a:gd name="connsiteX108" fmla="*/ 4746485 w 12192000"/>
              <a:gd name="connsiteY108" fmla="*/ 2451769 h 3482342"/>
              <a:gd name="connsiteX109" fmla="*/ 4681588 w 12192000"/>
              <a:gd name="connsiteY109" fmla="*/ 2467494 h 3482342"/>
              <a:gd name="connsiteX110" fmla="*/ 1783655 w 12192000"/>
              <a:gd name="connsiteY110" fmla="*/ 3163860 h 3482342"/>
              <a:gd name="connsiteX111" fmla="*/ 1325955 w 12192000"/>
              <a:gd name="connsiteY111" fmla="*/ 3176692 h 3482342"/>
              <a:gd name="connsiteX112" fmla="*/ 1190384 w 12192000"/>
              <a:gd name="connsiteY112" fmla="*/ 3203504 h 3482342"/>
              <a:gd name="connsiteX113" fmla="*/ 1094537 w 12192000"/>
              <a:gd name="connsiteY113" fmla="*/ 3229469 h 3482342"/>
              <a:gd name="connsiteX114" fmla="*/ 779276 w 12192000"/>
              <a:gd name="connsiteY114" fmla="*/ 3327290 h 3482342"/>
              <a:gd name="connsiteX115" fmla="*/ 600378 w 12192000"/>
              <a:gd name="connsiteY115" fmla="*/ 3335250 h 3482342"/>
              <a:gd name="connsiteX116" fmla="*/ 493457 w 12192000"/>
              <a:gd name="connsiteY116" fmla="*/ 3365044 h 3482342"/>
              <a:gd name="connsiteX117" fmla="*/ 349402 w 12192000"/>
              <a:gd name="connsiteY117" fmla="*/ 3380897 h 3482342"/>
              <a:gd name="connsiteX118" fmla="*/ 192183 w 12192000"/>
              <a:gd name="connsiteY118" fmla="*/ 3460075 h 3482342"/>
              <a:gd name="connsiteX119" fmla="*/ 46713 w 12192000"/>
              <a:gd name="connsiteY119" fmla="*/ 3462986 h 3482342"/>
              <a:gd name="connsiteX120" fmla="*/ 2765 w 12192000"/>
              <a:gd name="connsiteY120" fmla="*/ 3480770 h 3482342"/>
              <a:gd name="connsiteX121" fmla="*/ 0 w 12192000"/>
              <a:gd name="connsiteY121" fmla="*/ 3482342 h 3482342"/>
              <a:gd name="connsiteX122" fmla="*/ 0 w 12192000"/>
              <a:gd name="connsiteY12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20819 w 12192000"/>
              <a:gd name="connsiteY23" fmla="*/ 1126133 h 3482342"/>
              <a:gd name="connsiteX24" fmla="*/ 11028687 w 12192000"/>
              <a:gd name="connsiteY24" fmla="*/ 1199018 h 3482342"/>
              <a:gd name="connsiteX25" fmla="*/ 10960443 w 12192000"/>
              <a:gd name="connsiteY25" fmla="*/ 1244502 h 3482342"/>
              <a:gd name="connsiteX26" fmla="*/ 10850998 w 12192000"/>
              <a:gd name="connsiteY26" fmla="*/ 1269215 h 3482342"/>
              <a:gd name="connsiteX27" fmla="*/ 10815658 w 12192000"/>
              <a:gd name="connsiteY27" fmla="*/ 1287849 h 3482342"/>
              <a:gd name="connsiteX28" fmla="*/ 10679906 w 12192000"/>
              <a:gd name="connsiteY28" fmla="*/ 1324988 h 3482342"/>
              <a:gd name="connsiteX29" fmla="*/ 10636304 w 12192000"/>
              <a:gd name="connsiteY29" fmla="*/ 1317928 h 3482342"/>
              <a:gd name="connsiteX30" fmla="*/ 10603863 w 12192000"/>
              <a:gd name="connsiteY30" fmla="*/ 1346886 h 3482342"/>
              <a:gd name="connsiteX31" fmla="*/ 10573203 w 12192000"/>
              <a:gd name="connsiteY31" fmla="*/ 1351996 h 3482342"/>
              <a:gd name="connsiteX32" fmla="*/ 10513263 w 12192000"/>
              <a:gd name="connsiteY32" fmla="*/ 1350756 h 3482342"/>
              <a:gd name="connsiteX33" fmla="*/ 10464012 w 12192000"/>
              <a:gd name="connsiteY33" fmla="*/ 1391778 h 3482342"/>
              <a:gd name="connsiteX34" fmla="*/ 10405409 w 12192000"/>
              <a:gd name="connsiteY34" fmla="*/ 1422789 h 3482342"/>
              <a:gd name="connsiteX35" fmla="*/ 10370530 w 12192000"/>
              <a:gd name="connsiteY35" fmla="*/ 1441596 h 3482342"/>
              <a:gd name="connsiteX36" fmla="*/ 10314361 w 12192000"/>
              <a:gd name="connsiteY36" fmla="*/ 1466924 h 3482342"/>
              <a:gd name="connsiteX37" fmla="*/ 10264922 w 12192000"/>
              <a:gd name="connsiteY37" fmla="*/ 1472107 h 3482342"/>
              <a:gd name="connsiteX38" fmla="*/ 10201385 w 12192000"/>
              <a:gd name="connsiteY38" fmla="*/ 1477515 h 3482342"/>
              <a:gd name="connsiteX39" fmla="*/ 10120184 w 12192000"/>
              <a:gd name="connsiteY39" fmla="*/ 1466924 h 3482342"/>
              <a:gd name="connsiteX40" fmla="*/ 10058690 w 12192000"/>
              <a:gd name="connsiteY40" fmla="*/ 1474888 h 3482342"/>
              <a:gd name="connsiteX41" fmla="*/ 10004424 w 12192000"/>
              <a:gd name="connsiteY41" fmla="*/ 1489801 h 3482342"/>
              <a:gd name="connsiteX42" fmla="*/ 9999951 w 12192000"/>
              <a:gd name="connsiteY42" fmla="*/ 1499127 h 3482342"/>
              <a:gd name="connsiteX43" fmla="*/ 9845462 w 12192000"/>
              <a:gd name="connsiteY43" fmla="*/ 1548192 h 3482342"/>
              <a:gd name="connsiteX44" fmla="*/ 9736156 w 12192000"/>
              <a:gd name="connsiteY44" fmla="*/ 1581928 h 3482342"/>
              <a:gd name="connsiteX45" fmla="*/ 9693355 w 12192000"/>
              <a:gd name="connsiteY45" fmla="*/ 1602632 h 3482342"/>
              <a:gd name="connsiteX46" fmla="*/ 9664242 w 12192000"/>
              <a:gd name="connsiteY46" fmla="*/ 1622075 h 3482342"/>
              <a:gd name="connsiteX47" fmla="*/ 9579195 w 12192000"/>
              <a:gd name="connsiteY47" fmla="*/ 1648017 h 3482342"/>
              <a:gd name="connsiteX48" fmla="*/ 9433652 w 12192000"/>
              <a:gd name="connsiteY48" fmla="*/ 1681174 h 3482342"/>
              <a:gd name="connsiteX49" fmla="*/ 9403775 w 12192000"/>
              <a:gd name="connsiteY49" fmla="*/ 1690403 h 3482342"/>
              <a:gd name="connsiteX50" fmla="*/ 9382503 w 12192000"/>
              <a:gd name="connsiteY50" fmla="*/ 1706957 h 3482342"/>
              <a:gd name="connsiteX51" fmla="*/ 9381410 w 12192000"/>
              <a:gd name="connsiteY51" fmla="*/ 1718312 h 3482342"/>
              <a:gd name="connsiteX52" fmla="*/ 9365685 w 12192000"/>
              <a:gd name="connsiteY52" fmla="*/ 1724772 h 3482342"/>
              <a:gd name="connsiteX53" fmla="*/ 9278020 w 12192000"/>
              <a:gd name="connsiteY53" fmla="*/ 1741161 h 3482342"/>
              <a:gd name="connsiteX54" fmla="*/ 9217145 w 12192000"/>
              <a:gd name="connsiteY54" fmla="*/ 1771195 h 3482342"/>
              <a:gd name="connsiteX55" fmla="*/ 8955875 w 12192000"/>
              <a:gd name="connsiteY55" fmla="*/ 1796806 h 3482342"/>
              <a:gd name="connsiteX56" fmla="*/ 8648415 w 12192000"/>
              <a:gd name="connsiteY56" fmla="*/ 1878623 h 3482342"/>
              <a:gd name="connsiteX57" fmla="*/ 8495949 w 12192000"/>
              <a:gd name="connsiteY57" fmla="*/ 1902425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41837 w 12192000"/>
              <a:gd name="connsiteY68" fmla="*/ 1840640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686657 w 12192000"/>
              <a:gd name="connsiteY74" fmla="*/ 1907344 h 3482342"/>
              <a:gd name="connsiteX75" fmla="*/ 6651330 w 12192000"/>
              <a:gd name="connsiteY75" fmla="*/ 1922921 h 3482342"/>
              <a:gd name="connsiteX76" fmla="*/ 6622958 w 12192000"/>
              <a:gd name="connsiteY76" fmla="*/ 1936255 h 3482342"/>
              <a:gd name="connsiteX77" fmla="*/ 6522602 w 12192000"/>
              <a:gd name="connsiteY77" fmla="*/ 1954133 h 3482342"/>
              <a:gd name="connsiteX78" fmla="*/ 6444344 w 12192000"/>
              <a:gd name="connsiteY78" fmla="*/ 1969663 h 3482342"/>
              <a:gd name="connsiteX79" fmla="*/ 6409626 w 12192000"/>
              <a:gd name="connsiteY79" fmla="*/ 1978846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87205 w 12192000"/>
              <a:gd name="connsiteY83" fmla="*/ 2060048 h 3482342"/>
              <a:gd name="connsiteX84" fmla="*/ 6138780 w 12192000"/>
              <a:gd name="connsiteY84" fmla="*/ 2081918 h 3482342"/>
              <a:gd name="connsiteX85" fmla="*/ 6120125 w 12192000"/>
              <a:gd name="connsiteY85" fmla="*/ 2109475 h 3482342"/>
              <a:gd name="connsiteX86" fmla="*/ 6056576 w 12192000"/>
              <a:gd name="connsiteY86" fmla="*/ 2120066 h 3482342"/>
              <a:gd name="connsiteX87" fmla="*/ 5993794 w 12192000"/>
              <a:gd name="connsiteY87" fmla="*/ 2122569 h 3482342"/>
              <a:gd name="connsiteX88" fmla="*/ 5943601 w 12192000"/>
              <a:gd name="connsiteY88" fmla="*/ 2137719 h 3482342"/>
              <a:gd name="connsiteX89" fmla="*/ 5898141 w 12192000"/>
              <a:gd name="connsiteY89" fmla="*/ 2144806 h 3482342"/>
              <a:gd name="connsiteX90" fmla="*/ 5855337 w 12192000"/>
              <a:gd name="connsiteY90" fmla="*/ 2137719 h 3482342"/>
              <a:gd name="connsiteX91" fmla="*/ 5817682 w 12192000"/>
              <a:gd name="connsiteY91" fmla="*/ 2157358 h 3482342"/>
              <a:gd name="connsiteX92" fmla="*/ 5735300 w 12192000"/>
              <a:gd name="connsiteY92" fmla="*/ 2158902 h 3482342"/>
              <a:gd name="connsiteX93" fmla="*/ 5591469 w 12192000"/>
              <a:gd name="connsiteY93" fmla="*/ 2178389 h 3482342"/>
              <a:gd name="connsiteX94" fmla="*/ 5505818 w 12192000"/>
              <a:gd name="connsiteY94" fmla="*/ 2194207 h 3482342"/>
              <a:gd name="connsiteX95" fmla="*/ 5452860 w 12192000"/>
              <a:gd name="connsiteY95" fmla="*/ 2180085 h 3482342"/>
              <a:gd name="connsiteX96" fmla="*/ 5414282 w 12192000"/>
              <a:gd name="connsiteY96" fmla="*/ 2183070 h 3482342"/>
              <a:gd name="connsiteX97" fmla="*/ 5368369 w 12192000"/>
              <a:gd name="connsiteY97" fmla="*/ 2204272 h 3482342"/>
              <a:gd name="connsiteX98" fmla="*/ 5336354 w 12192000"/>
              <a:gd name="connsiteY98" fmla="*/ 2218920 h 3482342"/>
              <a:gd name="connsiteX99" fmla="*/ 5291263 w 12192000"/>
              <a:gd name="connsiteY99" fmla="*/ 2239182 h 3482342"/>
              <a:gd name="connsiteX100" fmla="*/ 5255152 w 12192000"/>
              <a:gd name="connsiteY100" fmla="*/ 2247164 h 3482342"/>
              <a:gd name="connsiteX101" fmla="*/ 5233796 w 12192000"/>
              <a:gd name="connsiteY101" fmla="*/ 2268260 h 3482342"/>
              <a:gd name="connsiteX102" fmla="*/ 5212786 w 12192000"/>
              <a:gd name="connsiteY102" fmla="*/ 2296592 h 3482342"/>
              <a:gd name="connsiteX103" fmla="*/ 5173523 w 12192000"/>
              <a:gd name="connsiteY103" fmla="*/ 2309057 h 3482342"/>
              <a:gd name="connsiteX104" fmla="*/ 5123830 w 12192000"/>
              <a:gd name="connsiteY104" fmla="*/ 2307070 h 3482342"/>
              <a:gd name="connsiteX105" fmla="*/ 5065426 w 12192000"/>
              <a:gd name="connsiteY105" fmla="*/ 2324076 h 3482342"/>
              <a:gd name="connsiteX106" fmla="*/ 4975908 w 12192000"/>
              <a:gd name="connsiteY106" fmla="*/ 2364128 h 3482342"/>
              <a:gd name="connsiteX107" fmla="*/ 4913723 w 12192000"/>
              <a:gd name="connsiteY107" fmla="*/ 2385265 h 3482342"/>
              <a:gd name="connsiteX108" fmla="*/ 4746485 w 12192000"/>
              <a:gd name="connsiteY108" fmla="*/ 2451769 h 3482342"/>
              <a:gd name="connsiteX109" fmla="*/ 4681588 w 12192000"/>
              <a:gd name="connsiteY109" fmla="*/ 2467494 h 3482342"/>
              <a:gd name="connsiteX110" fmla="*/ 1783655 w 12192000"/>
              <a:gd name="connsiteY110" fmla="*/ 3163860 h 3482342"/>
              <a:gd name="connsiteX111" fmla="*/ 1325955 w 12192000"/>
              <a:gd name="connsiteY111" fmla="*/ 3176692 h 3482342"/>
              <a:gd name="connsiteX112" fmla="*/ 1190384 w 12192000"/>
              <a:gd name="connsiteY112" fmla="*/ 3203504 h 3482342"/>
              <a:gd name="connsiteX113" fmla="*/ 1094537 w 12192000"/>
              <a:gd name="connsiteY113" fmla="*/ 3229469 h 3482342"/>
              <a:gd name="connsiteX114" fmla="*/ 779276 w 12192000"/>
              <a:gd name="connsiteY114" fmla="*/ 3327290 h 3482342"/>
              <a:gd name="connsiteX115" fmla="*/ 600378 w 12192000"/>
              <a:gd name="connsiteY115" fmla="*/ 3335250 h 3482342"/>
              <a:gd name="connsiteX116" fmla="*/ 493457 w 12192000"/>
              <a:gd name="connsiteY116" fmla="*/ 3365044 h 3482342"/>
              <a:gd name="connsiteX117" fmla="*/ 349402 w 12192000"/>
              <a:gd name="connsiteY117" fmla="*/ 3380897 h 3482342"/>
              <a:gd name="connsiteX118" fmla="*/ 192183 w 12192000"/>
              <a:gd name="connsiteY118" fmla="*/ 3460075 h 3482342"/>
              <a:gd name="connsiteX119" fmla="*/ 46713 w 12192000"/>
              <a:gd name="connsiteY119" fmla="*/ 3462986 h 3482342"/>
              <a:gd name="connsiteX120" fmla="*/ 2765 w 12192000"/>
              <a:gd name="connsiteY120" fmla="*/ 3480770 h 3482342"/>
              <a:gd name="connsiteX121" fmla="*/ 0 w 12192000"/>
              <a:gd name="connsiteY121" fmla="*/ 3482342 h 3482342"/>
              <a:gd name="connsiteX122" fmla="*/ 0 w 12192000"/>
              <a:gd name="connsiteY12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24988 h 3482342"/>
              <a:gd name="connsiteX30" fmla="*/ 10636304 w 12192000"/>
              <a:gd name="connsiteY30" fmla="*/ 1317928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32049 h 3482342"/>
              <a:gd name="connsiteX30" fmla="*/ 10636304 w 12192000"/>
              <a:gd name="connsiteY30" fmla="*/ 1317928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32049 h 3482342"/>
              <a:gd name="connsiteX30" fmla="*/ 10639834 w 12192000"/>
              <a:gd name="connsiteY30" fmla="*/ 1324989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723900 w 12192000"/>
              <a:gd name="connsiteY29" fmla="*/ 1318642 h 3482342"/>
              <a:gd name="connsiteX30" fmla="*/ 10679906 w 12192000"/>
              <a:gd name="connsiteY30" fmla="*/ 1332049 h 3482342"/>
              <a:gd name="connsiteX31" fmla="*/ 10639834 w 12192000"/>
              <a:gd name="connsiteY31" fmla="*/ 1324989 h 3482342"/>
              <a:gd name="connsiteX32" fmla="*/ 10603863 w 12192000"/>
              <a:gd name="connsiteY32" fmla="*/ 1346886 h 3482342"/>
              <a:gd name="connsiteX33" fmla="*/ 10573203 w 12192000"/>
              <a:gd name="connsiteY33" fmla="*/ 1351996 h 3482342"/>
              <a:gd name="connsiteX34" fmla="*/ 10513263 w 12192000"/>
              <a:gd name="connsiteY34" fmla="*/ 1350756 h 3482342"/>
              <a:gd name="connsiteX35" fmla="*/ 10464012 w 12192000"/>
              <a:gd name="connsiteY35" fmla="*/ 1391778 h 3482342"/>
              <a:gd name="connsiteX36" fmla="*/ 10405409 w 12192000"/>
              <a:gd name="connsiteY36" fmla="*/ 1422789 h 3482342"/>
              <a:gd name="connsiteX37" fmla="*/ 10370530 w 12192000"/>
              <a:gd name="connsiteY37" fmla="*/ 1441596 h 3482342"/>
              <a:gd name="connsiteX38" fmla="*/ 10314361 w 12192000"/>
              <a:gd name="connsiteY38" fmla="*/ 1466924 h 3482342"/>
              <a:gd name="connsiteX39" fmla="*/ 10264922 w 12192000"/>
              <a:gd name="connsiteY39" fmla="*/ 1472107 h 3482342"/>
              <a:gd name="connsiteX40" fmla="*/ 10201385 w 12192000"/>
              <a:gd name="connsiteY40" fmla="*/ 1477515 h 3482342"/>
              <a:gd name="connsiteX41" fmla="*/ 10120184 w 12192000"/>
              <a:gd name="connsiteY41" fmla="*/ 1466924 h 3482342"/>
              <a:gd name="connsiteX42" fmla="*/ 10058690 w 12192000"/>
              <a:gd name="connsiteY42" fmla="*/ 1474888 h 3482342"/>
              <a:gd name="connsiteX43" fmla="*/ 10004424 w 12192000"/>
              <a:gd name="connsiteY43" fmla="*/ 1489801 h 3482342"/>
              <a:gd name="connsiteX44" fmla="*/ 9999951 w 12192000"/>
              <a:gd name="connsiteY44" fmla="*/ 1499127 h 3482342"/>
              <a:gd name="connsiteX45" fmla="*/ 9845462 w 12192000"/>
              <a:gd name="connsiteY45" fmla="*/ 1548192 h 3482342"/>
              <a:gd name="connsiteX46" fmla="*/ 9736156 w 12192000"/>
              <a:gd name="connsiteY46" fmla="*/ 1581928 h 3482342"/>
              <a:gd name="connsiteX47" fmla="*/ 9693355 w 12192000"/>
              <a:gd name="connsiteY47" fmla="*/ 1602632 h 3482342"/>
              <a:gd name="connsiteX48" fmla="*/ 9664242 w 12192000"/>
              <a:gd name="connsiteY48" fmla="*/ 1622075 h 3482342"/>
              <a:gd name="connsiteX49" fmla="*/ 9579195 w 12192000"/>
              <a:gd name="connsiteY49" fmla="*/ 1648017 h 3482342"/>
              <a:gd name="connsiteX50" fmla="*/ 9433652 w 12192000"/>
              <a:gd name="connsiteY50" fmla="*/ 1681174 h 3482342"/>
              <a:gd name="connsiteX51" fmla="*/ 9403775 w 12192000"/>
              <a:gd name="connsiteY51" fmla="*/ 1690403 h 3482342"/>
              <a:gd name="connsiteX52" fmla="*/ 9382503 w 12192000"/>
              <a:gd name="connsiteY52" fmla="*/ 1706957 h 3482342"/>
              <a:gd name="connsiteX53" fmla="*/ 9381410 w 12192000"/>
              <a:gd name="connsiteY53" fmla="*/ 1718312 h 3482342"/>
              <a:gd name="connsiteX54" fmla="*/ 9365685 w 12192000"/>
              <a:gd name="connsiteY54" fmla="*/ 1724772 h 3482342"/>
              <a:gd name="connsiteX55" fmla="*/ 9278020 w 12192000"/>
              <a:gd name="connsiteY55" fmla="*/ 1741161 h 3482342"/>
              <a:gd name="connsiteX56" fmla="*/ 9217145 w 12192000"/>
              <a:gd name="connsiteY56" fmla="*/ 1771195 h 3482342"/>
              <a:gd name="connsiteX57" fmla="*/ 8955875 w 12192000"/>
              <a:gd name="connsiteY57" fmla="*/ 1796806 h 3482342"/>
              <a:gd name="connsiteX58" fmla="*/ 8648415 w 12192000"/>
              <a:gd name="connsiteY58" fmla="*/ 1878623 h 3482342"/>
              <a:gd name="connsiteX59" fmla="*/ 8495949 w 12192000"/>
              <a:gd name="connsiteY59" fmla="*/ 1902425 h 3482342"/>
              <a:gd name="connsiteX60" fmla="*/ 8236214 w 12192000"/>
              <a:gd name="connsiteY60" fmla="*/ 190972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41837 w 12192000"/>
              <a:gd name="connsiteY70" fmla="*/ 1840640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686657 w 12192000"/>
              <a:gd name="connsiteY76" fmla="*/ 1907344 h 3482342"/>
              <a:gd name="connsiteX77" fmla="*/ 6651330 w 12192000"/>
              <a:gd name="connsiteY77" fmla="*/ 1922921 h 3482342"/>
              <a:gd name="connsiteX78" fmla="*/ 6622958 w 12192000"/>
              <a:gd name="connsiteY78" fmla="*/ 1936255 h 3482342"/>
              <a:gd name="connsiteX79" fmla="*/ 6522602 w 12192000"/>
              <a:gd name="connsiteY79" fmla="*/ 1954133 h 3482342"/>
              <a:gd name="connsiteX80" fmla="*/ 6444344 w 12192000"/>
              <a:gd name="connsiteY80" fmla="*/ 1969663 h 3482342"/>
              <a:gd name="connsiteX81" fmla="*/ 6409626 w 12192000"/>
              <a:gd name="connsiteY81" fmla="*/ 1978846 h 3482342"/>
              <a:gd name="connsiteX82" fmla="*/ 6333446 w 12192000"/>
              <a:gd name="connsiteY82" fmla="*/ 1997163 h 3482342"/>
              <a:gd name="connsiteX83" fmla="*/ 6294933 w 12192000"/>
              <a:gd name="connsiteY83" fmla="*/ 2019412 h 3482342"/>
              <a:gd name="connsiteX84" fmla="*/ 6238719 w 12192000"/>
              <a:gd name="connsiteY84" fmla="*/ 2042547 h 3482342"/>
              <a:gd name="connsiteX85" fmla="*/ 6187205 w 12192000"/>
              <a:gd name="connsiteY85" fmla="*/ 2060048 h 3482342"/>
              <a:gd name="connsiteX86" fmla="*/ 6138780 w 12192000"/>
              <a:gd name="connsiteY86" fmla="*/ 2081918 h 3482342"/>
              <a:gd name="connsiteX87" fmla="*/ 6120125 w 12192000"/>
              <a:gd name="connsiteY87" fmla="*/ 2109475 h 3482342"/>
              <a:gd name="connsiteX88" fmla="*/ 6056576 w 12192000"/>
              <a:gd name="connsiteY88" fmla="*/ 2120066 h 3482342"/>
              <a:gd name="connsiteX89" fmla="*/ 5993794 w 12192000"/>
              <a:gd name="connsiteY89" fmla="*/ 2122569 h 3482342"/>
              <a:gd name="connsiteX90" fmla="*/ 5943601 w 12192000"/>
              <a:gd name="connsiteY90" fmla="*/ 2137719 h 3482342"/>
              <a:gd name="connsiteX91" fmla="*/ 5898141 w 12192000"/>
              <a:gd name="connsiteY91" fmla="*/ 2144806 h 3482342"/>
              <a:gd name="connsiteX92" fmla="*/ 5855337 w 12192000"/>
              <a:gd name="connsiteY92" fmla="*/ 2137719 h 3482342"/>
              <a:gd name="connsiteX93" fmla="*/ 5817682 w 12192000"/>
              <a:gd name="connsiteY93" fmla="*/ 2157358 h 3482342"/>
              <a:gd name="connsiteX94" fmla="*/ 5735300 w 12192000"/>
              <a:gd name="connsiteY94" fmla="*/ 2158902 h 3482342"/>
              <a:gd name="connsiteX95" fmla="*/ 5591469 w 12192000"/>
              <a:gd name="connsiteY95" fmla="*/ 2178389 h 3482342"/>
              <a:gd name="connsiteX96" fmla="*/ 5505818 w 12192000"/>
              <a:gd name="connsiteY96" fmla="*/ 2194207 h 3482342"/>
              <a:gd name="connsiteX97" fmla="*/ 5452860 w 12192000"/>
              <a:gd name="connsiteY97" fmla="*/ 2180085 h 3482342"/>
              <a:gd name="connsiteX98" fmla="*/ 5414282 w 12192000"/>
              <a:gd name="connsiteY98" fmla="*/ 2183070 h 3482342"/>
              <a:gd name="connsiteX99" fmla="*/ 5368369 w 12192000"/>
              <a:gd name="connsiteY99" fmla="*/ 2204272 h 3482342"/>
              <a:gd name="connsiteX100" fmla="*/ 5336354 w 12192000"/>
              <a:gd name="connsiteY100" fmla="*/ 2218920 h 3482342"/>
              <a:gd name="connsiteX101" fmla="*/ 5291263 w 12192000"/>
              <a:gd name="connsiteY101" fmla="*/ 2239182 h 3482342"/>
              <a:gd name="connsiteX102" fmla="*/ 5255152 w 12192000"/>
              <a:gd name="connsiteY102" fmla="*/ 2247164 h 3482342"/>
              <a:gd name="connsiteX103" fmla="*/ 5233796 w 12192000"/>
              <a:gd name="connsiteY103" fmla="*/ 2268260 h 3482342"/>
              <a:gd name="connsiteX104" fmla="*/ 5212786 w 12192000"/>
              <a:gd name="connsiteY104" fmla="*/ 2296592 h 3482342"/>
              <a:gd name="connsiteX105" fmla="*/ 5173523 w 12192000"/>
              <a:gd name="connsiteY105" fmla="*/ 2309057 h 3482342"/>
              <a:gd name="connsiteX106" fmla="*/ 5123830 w 12192000"/>
              <a:gd name="connsiteY106" fmla="*/ 2307070 h 3482342"/>
              <a:gd name="connsiteX107" fmla="*/ 5065426 w 12192000"/>
              <a:gd name="connsiteY107" fmla="*/ 2324076 h 3482342"/>
              <a:gd name="connsiteX108" fmla="*/ 4975908 w 12192000"/>
              <a:gd name="connsiteY108" fmla="*/ 2364128 h 3482342"/>
              <a:gd name="connsiteX109" fmla="*/ 4913723 w 12192000"/>
              <a:gd name="connsiteY109" fmla="*/ 2385265 h 3482342"/>
              <a:gd name="connsiteX110" fmla="*/ 4746485 w 12192000"/>
              <a:gd name="connsiteY110" fmla="*/ 2451769 h 3482342"/>
              <a:gd name="connsiteX111" fmla="*/ 4681588 w 12192000"/>
              <a:gd name="connsiteY111" fmla="*/ 2467494 h 3482342"/>
              <a:gd name="connsiteX112" fmla="*/ 1783655 w 12192000"/>
              <a:gd name="connsiteY112" fmla="*/ 3163860 h 3482342"/>
              <a:gd name="connsiteX113" fmla="*/ 1325955 w 12192000"/>
              <a:gd name="connsiteY113" fmla="*/ 3176692 h 3482342"/>
              <a:gd name="connsiteX114" fmla="*/ 1190384 w 12192000"/>
              <a:gd name="connsiteY114" fmla="*/ 3203504 h 3482342"/>
              <a:gd name="connsiteX115" fmla="*/ 1094537 w 12192000"/>
              <a:gd name="connsiteY115" fmla="*/ 3229469 h 3482342"/>
              <a:gd name="connsiteX116" fmla="*/ 779276 w 12192000"/>
              <a:gd name="connsiteY116" fmla="*/ 3327290 h 3482342"/>
              <a:gd name="connsiteX117" fmla="*/ 600378 w 12192000"/>
              <a:gd name="connsiteY117" fmla="*/ 3335250 h 3482342"/>
              <a:gd name="connsiteX118" fmla="*/ 493457 w 12192000"/>
              <a:gd name="connsiteY118" fmla="*/ 3365044 h 3482342"/>
              <a:gd name="connsiteX119" fmla="*/ 349402 w 12192000"/>
              <a:gd name="connsiteY119" fmla="*/ 3380897 h 3482342"/>
              <a:gd name="connsiteX120" fmla="*/ 192183 w 12192000"/>
              <a:gd name="connsiteY120" fmla="*/ 3460075 h 3482342"/>
              <a:gd name="connsiteX121" fmla="*/ 46713 w 12192000"/>
              <a:gd name="connsiteY121" fmla="*/ 3462986 h 3482342"/>
              <a:gd name="connsiteX122" fmla="*/ 2765 w 12192000"/>
              <a:gd name="connsiteY122" fmla="*/ 3480770 h 3482342"/>
              <a:gd name="connsiteX123" fmla="*/ 0 w 12192000"/>
              <a:gd name="connsiteY123" fmla="*/ 3482342 h 3482342"/>
              <a:gd name="connsiteX124" fmla="*/ 0 w 12192000"/>
              <a:gd name="connsiteY12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79242 w 12192000"/>
              <a:gd name="connsiteY27" fmla="*/ 1269215 h 3482342"/>
              <a:gd name="connsiteX28" fmla="*/ 10850998 w 12192000"/>
              <a:gd name="connsiteY28" fmla="*/ 1269215 h 3482342"/>
              <a:gd name="connsiteX29" fmla="*/ 10815658 w 12192000"/>
              <a:gd name="connsiteY29" fmla="*/ 1287849 h 3482342"/>
              <a:gd name="connsiteX30" fmla="*/ 10723900 w 12192000"/>
              <a:gd name="connsiteY30" fmla="*/ 1318642 h 3482342"/>
              <a:gd name="connsiteX31" fmla="*/ 10679906 w 12192000"/>
              <a:gd name="connsiteY31" fmla="*/ 1332049 h 3482342"/>
              <a:gd name="connsiteX32" fmla="*/ 10639834 w 12192000"/>
              <a:gd name="connsiteY32" fmla="*/ 1324989 h 3482342"/>
              <a:gd name="connsiteX33" fmla="*/ 10603863 w 12192000"/>
              <a:gd name="connsiteY33" fmla="*/ 1346886 h 3482342"/>
              <a:gd name="connsiteX34" fmla="*/ 10573203 w 12192000"/>
              <a:gd name="connsiteY34" fmla="*/ 1351996 h 3482342"/>
              <a:gd name="connsiteX35" fmla="*/ 10513263 w 12192000"/>
              <a:gd name="connsiteY35" fmla="*/ 1350756 h 3482342"/>
              <a:gd name="connsiteX36" fmla="*/ 10464012 w 12192000"/>
              <a:gd name="connsiteY36" fmla="*/ 1391778 h 3482342"/>
              <a:gd name="connsiteX37" fmla="*/ 10405409 w 12192000"/>
              <a:gd name="connsiteY37" fmla="*/ 1422789 h 3482342"/>
              <a:gd name="connsiteX38" fmla="*/ 10370530 w 12192000"/>
              <a:gd name="connsiteY38" fmla="*/ 1441596 h 3482342"/>
              <a:gd name="connsiteX39" fmla="*/ 10314361 w 12192000"/>
              <a:gd name="connsiteY39" fmla="*/ 1466924 h 3482342"/>
              <a:gd name="connsiteX40" fmla="*/ 10264922 w 12192000"/>
              <a:gd name="connsiteY40" fmla="*/ 1472107 h 3482342"/>
              <a:gd name="connsiteX41" fmla="*/ 10201385 w 12192000"/>
              <a:gd name="connsiteY41" fmla="*/ 1477515 h 3482342"/>
              <a:gd name="connsiteX42" fmla="*/ 10120184 w 12192000"/>
              <a:gd name="connsiteY42" fmla="*/ 1466924 h 3482342"/>
              <a:gd name="connsiteX43" fmla="*/ 10058690 w 12192000"/>
              <a:gd name="connsiteY43" fmla="*/ 1474888 h 3482342"/>
              <a:gd name="connsiteX44" fmla="*/ 10004424 w 12192000"/>
              <a:gd name="connsiteY44" fmla="*/ 1489801 h 3482342"/>
              <a:gd name="connsiteX45" fmla="*/ 9999951 w 12192000"/>
              <a:gd name="connsiteY45" fmla="*/ 1499127 h 3482342"/>
              <a:gd name="connsiteX46" fmla="*/ 9845462 w 12192000"/>
              <a:gd name="connsiteY46" fmla="*/ 1548192 h 3482342"/>
              <a:gd name="connsiteX47" fmla="*/ 9736156 w 12192000"/>
              <a:gd name="connsiteY47" fmla="*/ 1581928 h 3482342"/>
              <a:gd name="connsiteX48" fmla="*/ 9693355 w 12192000"/>
              <a:gd name="connsiteY48" fmla="*/ 1602632 h 3482342"/>
              <a:gd name="connsiteX49" fmla="*/ 9664242 w 12192000"/>
              <a:gd name="connsiteY49" fmla="*/ 1622075 h 3482342"/>
              <a:gd name="connsiteX50" fmla="*/ 9579195 w 12192000"/>
              <a:gd name="connsiteY50" fmla="*/ 1648017 h 3482342"/>
              <a:gd name="connsiteX51" fmla="*/ 9433652 w 12192000"/>
              <a:gd name="connsiteY51" fmla="*/ 1681174 h 3482342"/>
              <a:gd name="connsiteX52" fmla="*/ 9403775 w 12192000"/>
              <a:gd name="connsiteY52" fmla="*/ 1690403 h 3482342"/>
              <a:gd name="connsiteX53" fmla="*/ 9382503 w 12192000"/>
              <a:gd name="connsiteY53" fmla="*/ 1706957 h 3482342"/>
              <a:gd name="connsiteX54" fmla="*/ 9381410 w 12192000"/>
              <a:gd name="connsiteY54" fmla="*/ 1718312 h 3482342"/>
              <a:gd name="connsiteX55" fmla="*/ 9365685 w 12192000"/>
              <a:gd name="connsiteY55" fmla="*/ 1724772 h 3482342"/>
              <a:gd name="connsiteX56" fmla="*/ 9278020 w 12192000"/>
              <a:gd name="connsiteY56" fmla="*/ 1741161 h 3482342"/>
              <a:gd name="connsiteX57" fmla="*/ 9217145 w 12192000"/>
              <a:gd name="connsiteY57" fmla="*/ 1771195 h 3482342"/>
              <a:gd name="connsiteX58" fmla="*/ 8955875 w 12192000"/>
              <a:gd name="connsiteY58" fmla="*/ 1796806 h 3482342"/>
              <a:gd name="connsiteX59" fmla="*/ 8648415 w 12192000"/>
              <a:gd name="connsiteY59" fmla="*/ 1878623 h 3482342"/>
              <a:gd name="connsiteX60" fmla="*/ 8495949 w 12192000"/>
              <a:gd name="connsiteY60" fmla="*/ 1902425 h 3482342"/>
              <a:gd name="connsiteX61" fmla="*/ 8236214 w 12192000"/>
              <a:gd name="connsiteY61" fmla="*/ 190972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41837 w 12192000"/>
              <a:gd name="connsiteY71" fmla="*/ 1840640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686657 w 12192000"/>
              <a:gd name="connsiteY77" fmla="*/ 1907344 h 3482342"/>
              <a:gd name="connsiteX78" fmla="*/ 6651330 w 12192000"/>
              <a:gd name="connsiteY78" fmla="*/ 1922921 h 3482342"/>
              <a:gd name="connsiteX79" fmla="*/ 6622958 w 12192000"/>
              <a:gd name="connsiteY79" fmla="*/ 1936255 h 3482342"/>
              <a:gd name="connsiteX80" fmla="*/ 6522602 w 12192000"/>
              <a:gd name="connsiteY80" fmla="*/ 1954133 h 3482342"/>
              <a:gd name="connsiteX81" fmla="*/ 6444344 w 12192000"/>
              <a:gd name="connsiteY81" fmla="*/ 1969663 h 3482342"/>
              <a:gd name="connsiteX82" fmla="*/ 6409626 w 12192000"/>
              <a:gd name="connsiteY82" fmla="*/ 1978846 h 3482342"/>
              <a:gd name="connsiteX83" fmla="*/ 6333446 w 12192000"/>
              <a:gd name="connsiteY83" fmla="*/ 1997163 h 3482342"/>
              <a:gd name="connsiteX84" fmla="*/ 6294933 w 12192000"/>
              <a:gd name="connsiteY84" fmla="*/ 2019412 h 3482342"/>
              <a:gd name="connsiteX85" fmla="*/ 6238719 w 12192000"/>
              <a:gd name="connsiteY85" fmla="*/ 2042547 h 3482342"/>
              <a:gd name="connsiteX86" fmla="*/ 6187205 w 12192000"/>
              <a:gd name="connsiteY86" fmla="*/ 2060048 h 3482342"/>
              <a:gd name="connsiteX87" fmla="*/ 6138780 w 12192000"/>
              <a:gd name="connsiteY87" fmla="*/ 2081918 h 3482342"/>
              <a:gd name="connsiteX88" fmla="*/ 6120125 w 12192000"/>
              <a:gd name="connsiteY88" fmla="*/ 2109475 h 3482342"/>
              <a:gd name="connsiteX89" fmla="*/ 6056576 w 12192000"/>
              <a:gd name="connsiteY89" fmla="*/ 2120066 h 3482342"/>
              <a:gd name="connsiteX90" fmla="*/ 5993794 w 12192000"/>
              <a:gd name="connsiteY90" fmla="*/ 2122569 h 3482342"/>
              <a:gd name="connsiteX91" fmla="*/ 5943601 w 12192000"/>
              <a:gd name="connsiteY91" fmla="*/ 2137719 h 3482342"/>
              <a:gd name="connsiteX92" fmla="*/ 5898141 w 12192000"/>
              <a:gd name="connsiteY92" fmla="*/ 2144806 h 3482342"/>
              <a:gd name="connsiteX93" fmla="*/ 5855337 w 12192000"/>
              <a:gd name="connsiteY93" fmla="*/ 2137719 h 3482342"/>
              <a:gd name="connsiteX94" fmla="*/ 5817682 w 12192000"/>
              <a:gd name="connsiteY94" fmla="*/ 2157358 h 3482342"/>
              <a:gd name="connsiteX95" fmla="*/ 5735300 w 12192000"/>
              <a:gd name="connsiteY95" fmla="*/ 2158902 h 3482342"/>
              <a:gd name="connsiteX96" fmla="*/ 5591469 w 12192000"/>
              <a:gd name="connsiteY96" fmla="*/ 2178389 h 3482342"/>
              <a:gd name="connsiteX97" fmla="*/ 5505818 w 12192000"/>
              <a:gd name="connsiteY97" fmla="*/ 2194207 h 3482342"/>
              <a:gd name="connsiteX98" fmla="*/ 5452860 w 12192000"/>
              <a:gd name="connsiteY98" fmla="*/ 2180085 h 3482342"/>
              <a:gd name="connsiteX99" fmla="*/ 5414282 w 12192000"/>
              <a:gd name="connsiteY99" fmla="*/ 2183070 h 3482342"/>
              <a:gd name="connsiteX100" fmla="*/ 5368369 w 12192000"/>
              <a:gd name="connsiteY100" fmla="*/ 2204272 h 3482342"/>
              <a:gd name="connsiteX101" fmla="*/ 5336354 w 12192000"/>
              <a:gd name="connsiteY101" fmla="*/ 2218920 h 3482342"/>
              <a:gd name="connsiteX102" fmla="*/ 5291263 w 12192000"/>
              <a:gd name="connsiteY102" fmla="*/ 2239182 h 3482342"/>
              <a:gd name="connsiteX103" fmla="*/ 5255152 w 12192000"/>
              <a:gd name="connsiteY103" fmla="*/ 2247164 h 3482342"/>
              <a:gd name="connsiteX104" fmla="*/ 5233796 w 12192000"/>
              <a:gd name="connsiteY104" fmla="*/ 2268260 h 3482342"/>
              <a:gd name="connsiteX105" fmla="*/ 5212786 w 12192000"/>
              <a:gd name="connsiteY105" fmla="*/ 2296592 h 3482342"/>
              <a:gd name="connsiteX106" fmla="*/ 5173523 w 12192000"/>
              <a:gd name="connsiteY106" fmla="*/ 2309057 h 3482342"/>
              <a:gd name="connsiteX107" fmla="*/ 5123830 w 12192000"/>
              <a:gd name="connsiteY107" fmla="*/ 2307070 h 3482342"/>
              <a:gd name="connsiteX108" fmla="*/ 5065426 w 12192000"/>
              <a:gd name="connsiteY108" fmla="*/ 2324076 h 3482342"/>
              <a:gd name="connsiteX109" fmla="*/ 4975908 w 12192000"/>
              <a:gd name="connsiteY109" fmla="*/ 2364128 h 3482342"/>
              <a:gd name="connsiteX110" fmla="*/ 4913723 w 12192000"/>
              <a:gd name="connsiteY110" fmla="*/ 2385265 h 3482342"/>
              <a:gd name="connsiteX111" fmla="*/ 4746485 w 12192000"/>
              <a:gd name="connsiteY111" fmla="*/ 2451769 h 3482342"/>
              <a:gd name="connsiteX112" fmla="*/ 4681588 w 12192000"/>
              <a:gd name="connsiteY112" fmla="*/ 2467494 h 3482342"/>
              <a:gd name="connsiteX113" fmla="*/ 1783655 w 12192000"/>
              <a:gd name="connsiteY113" fmla="*/ 3163860 h 3482342"/>
              <a:gd name="connsiteX114" fmla="*/ 1325955 w 12192000"/>
              <a:gd name="connsiteY114" fmla="*/ 3176692 h 3482342"/>
              <a:gd name="connsiteX115" fmla="*/ 1190384 w 12192000"/>
              <a:gd name="connsiteY115" fmla="*/ 3203504 h 3482342"/>
              <a:gd name="connsiteX116" fmla="*/ 1094537 w 12192000"/>
              <a:gd name="connsiteY116" fmla="*/ 3229469 h 3482342"/>
              <a:gd name="connsiteX117" fmla="*/ 779276 w 12192000"/>
              <a:gd name="connsiteY117" fmla="*/ 3327290 h 3482342"/>
              <a:gd name="connsiteX118" fmla="*/ 600378 w 12192000"/>
              <a:gd name="connsiteY118" fmla="*/ 3335250 h 3482342"/>
              <a:gd name="connsiteX119" fmla="*/ 493457 w 12192000"/>
              <a:gd name="connsiteY119" fmla="*/ 3365044 h 3482342"/>
              <a:gd name="connsiteX120" fmla="*/ 349402 w 12192000"/>
              <a:gd name="connsiteY120" fmla="*/ 3380897 h 3482342"/>
              <a:gd name="connsiteX121" fmla="*/ 192183 w 12192000"/>
              <a:gd name="connsiteY121" fmla="*/ 3460075 h 3482342"/>
              <a:gd name="connsiteX122" fmla="*/ 46713 w 12192000"/>
              <a:gd name="connsiteY122" fmla="*/ 3462986 h 3482342"/>
              <a:gd name="connsiteX123" fmla="*/ 2765 w 12192000"/>
              <a:gd name="connsiteY123" fmla="*/ 3480770 h 3482342"/>
              <a:gd name="connsiteX124" fmla="*/ 0 w 12192000"/>
              <a:gd name="connsiteY124" fmla="*/ 3482342 h 3482342"/>
              <a:gd name="connsiteX125" fmla="*/ 0 w 12192000"/>
              <a:gd name="connsiteY12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14361 w 12192000"/>
              <a:gd name="connsiteY40" fmla="*/ 1466924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20184 w 12192000"/>
              <a:gd name="connsiteY43" fmla="*/ 1466924 h 3482342"/>
              <a:gd name="connsiteX44" fmla="*/ 10058690 w 12192000"/>
              <a:gd name="connsiteY44" fmla="*/ 1474888 h 3482342"/>
              <a:gd name="connsiteX45" fmla="*/ 10004424 w 12192000"/>
              <a:gd name="connsiteY45" fmla="*/ 1489801 h 3482342"/>
              <a:gd name="connsiteX46" fmla="*/ 9999951 w 12192000"/>
              <a:gd name="connsiteY46" fmla="*/ 1499127 h 3482342"/>
              <a:gd name="connsiteX47" fmla="*/ 9845462 w 12192000"/>
              <a:gd name="connsiteY47" fmla="*/ 1548192 h 3482342"/>
              <a:gd name="connsiteX48" fmla="*/ 9736156 w 12192000"/>
              <a:gd name="connsiteY48" fmla="*/ 1581928 h 3482342"/>
              <a:gd name="connsiteX49" fmla="*/ 9693355 w 12192000"/>
              <a:gd name="connsiteY49" fmla="*/ 1602632 h 3482342"/>
              <a:gd name="connsiteX50" fmla="*/ 9664242 w 12192000"/>
              <a:gd name="connsiteY50" fmla="*/ 1622075 h 3482342"/>
              <a:gd name="connsiteX51" fmla="*/ 9579195 w 12192000"/>
              <a:gd name="connsiteY51" fmla="*/ 1648017 h 3482342"/>
              <a:gd name="connsiteX52" fmla="*/ 9433652 w 12192000"/>
              <a:gd name="connsiteY52" fmla="*/ 1681174 h 3482342"/>
              <a:gd name="connsiteX53" fmla="*/ 9403775 w 12192000"/>
              <a:gd name="connsiteY53" fmla="*/ 1690403 h 3482342"/>
              <a:gd name="connsiteX54" fmla="*/ 9382503 w 12192000"/>
              <a:gd name="connsiteY54" fmla="*/ 1706957 h 3482342"/>
              <a:gd name="connsiteX55" fmla="*/ 9381410 w 12192000"/>
              <a:gd name="connsiteY55" fmla="*/ 1718312 h 3482342"/>
              <a:gd name="connsiteX56" fmla="*/ 9365685 w 12192000"/>
              <a:gd name="connsiteY56" fmla="*/ 1724772 h 3482342"/>
              <a:gd name="connsiteX57" fmla="*/ 9278020 w 12192000"/>
              <a:gd name="connsiteY57" fmla="*/ 1741161 h 3482342"/>
              <a:gd name="connsiteX58" fmla="*/ 9217145 w 12192000"/>
              <a:gd name="connsiteY58" fmla="*/ 1771195 h 3482342"/>
              <a:gd name="connsiteX59" fmla="*/ 8955875 w 12192000"/>
              <a:gd name="connsiteY59" fmla="*/ 1796806 h 3482342"/>
              <a:gd name="connsiteX60" fmla="*/ 8648415 w 12192000"/>
              <a:gd name="connsiteY60" fmla="*/ 1878623 h 3482342"/>
              <a:gd name="connsiteX61" fmla="*/ 8495949 w 12192000"/>
              <a:gd name="connsiteY61" fmla="*/ 1902425 h 3482342"/>
              <a:gd name="connsiteX62" fmla="*/ 8236214 w 12192000"/>
              <a:gd name="connsiteY62" fmla="*/ 1909725 h 3482342"/>
              <a:gd name="connsiteX63" fmla="*/ 8132104 w 12192000"/>
              <a:gd name="connsiteY63" fmla="*/ 1895727 h 3482342"/>
              <a:gd name="connsiteX64" fmla="*/ 7918078 w 12192000"/>
              <a:gd name="connsiteY64" fmla="*/ 1862668 h 3482342"/>
              <a:gd name="connsiteX65" fmla="*/ 7817899 w 12192000"/>
              <a:gd name="connsiteY65" fmla="*/ 1862176 h 3482342"/>
              <a:gd name="connsiteX66" fmla="*/ 7768994 w 12192000"/>
              <a:gd name="connsiteY66" fmla="*/ 1855721 h 3482342"/>
              <a:gd name="connsiteX67" fmla="*/ 7618027 w 12192000"/>
              <a:gd name="connsiteY67" fmla="*/ 1830959 h 3482342"/>
              <a:gd name="connsiteX68" fmla="*/ 7449425 w 12192000"/>
              <a:gd name="connsiteY68" fmla="*/ 1810910 h 3482342"/>
              <a:gd name="connsiteX69" fmla="*/ 7342915 w 12192000"/>
              <a:gd name="connsiteY69" fmla="*/ 1819827 h 3482342"/>
              <a:gd name="connsiteX70" fmla="*/ 7255191 w 12192000"/>
              <a:gd name="connsiteY70" fmla="*/ 1834354 h 3482342"/>
              <a:gd name="connsiteX71" fmla="*/ 7131205 w 12192000"/>
              <a:gd name="connsiteY71" fmla="*/ 1845557 h 3482342"/>
              <a:gd name="connsiteX72" fmla="*/ 6941837 w 12192000"/>
              <a:gd name="connsiteY72" fmla="*/ 1840640 h 3482342"/>
              <a:gd name="connsiteX73" fmla="*/ 6837145 w 12192000"/>
              <a:gd name="connsiteY73" fmla="*/ 1870724 h 3482342"/>
              <a:gd name="connsiteX74" fmla="*/ 6753991 w 12192000"/>
              <a:gd name="connsiteY74" fmla="*/ 1860969 h 3482342"/>
              <a:gd name="connsiteX75" fmla="*/ 6727754 w 12192000"/>
              <a:gd name="connsiteY75" fmla="*/ 1882372 h 3482342"/>
              <a:gd name="connsiteX76" fmla="*/ 6723371 w 12192000"/>
              <a:gd name="connsiteY76" fmla="*/ 1886494 h 3482342"/>
              <a:gd name="connsiteX77" fmla="*/ 6702779 w 12192000"/>
              <a:gd name="connsiteY77" fmla="*/ 1893601 h 3482342"/>
              <a:gd name="connsiteX78" fmla="*/ 6686657 w 12192000"/>
              <a:gd name="connsiteY78" fmla="*/ 1907344 h 3482342"/>
              <a:gd name="connsiteX79" fmla="*/ 6651330 w 12192000"/>
              <a:gd name="connsiteY79" fmla="*/ 1922921 h 3482342"/>
              <a:gd name="connsiteX80" fmla="*/ 6622958 w 12192000"/>
              <a:gd name="connsiteY80" fmla="*/ 1936255 h 3482342"/>
              <a:gd name="connsiteX81" fmla="*/ 6522602 w 12192000"/>
              <a:gd name="connsiteY81" fmla="*/ 1954133 h 3482342"/>
              <a:gd name="connsiteX82" fmla="*/ 6444344 w 12192000"/>
              <a:gd name="connsiteY82" fmla="*/ 1969663 h 3482342"/>
              <a:gd name="connsiteX83" fmla="*/ 6409626 w 12192000"/>
              <a:gd name="connsiteY83" fmla="*/ 1978846 h 3482342"/>
              <a:gd name="connsiteX84" fmla="*/ 6333446 w 12192000"/>
              <a:gd name="connsiteY84" fmla="*/ 1997163 h 3482342"/>
              <a:gd name="connsiteX85" fmla="*/ 6294933 w 12192000"/>
              <a:gd name="connsiteY85" fmla="*/ 2019412 h 3482342"/>
              <a:gd name="connsiteX86" fmla="*/ 6238719 w 12192000"/>
              <a:gd name="connsiteY86" fmla="*/ 2042547 h 3482342"/>
              <a:gd name="connsiteX87" fmla="*/ 6187205 w 12192000"/>
              <a:gd name="connsiteY87" fmla="*/ 2060048 h 3482342"/>
              <a:gd name="connsiteX88" fmla="*/ 6138780 w 12192000"/>
              <a:gd name="connsiteY88" fmla="*/ 2081918 h 3482342"/>
              <a:gd name="connsiteX89" fmla="*/ 6120125 w 12192000"/>
              <a:gd name="connsiteY89" fmla="*/ 2109475 h 3482342"/>
              <a:gd name="connsiteX90" fmla="*/ 6056576 w 12192000"/>
              <a:gd name="connsiteY90" fmla="*/ 2120066 h 3482342"/>
              <a:gd name="connsiteX91" fmla="*/ 5993794 w 12192000"/>
              <a:gd name="connsiteY91" fmla="*/ 2122569 h 3482342"/>
              <a:gd name="connsiteX92" fmla="*/ 5943601 w 12192000"/>
              <a:gd name="connsiteY92" fmla="*/ 2137719 h 3482342"/>
              <a:gd name="connsiteX93" fmla="*/ 5898141 w 12192000"/>
              <a:gd name="connsiteY93" fmla="*/ 2144806 h 3482342"/>
              <a:gd name="connsiteX94" fmla="*/ 5855337 w 12192000"/>
              <a:gd name="connsiteY94" fmla="*/ 2137719 h 3482342"/>
              <a:gd name="connsiteX95" fmla="*/ 5817682 w 12192000"/>
              <a:gd name="connsiteY95" fmla="*/ 2157358 h 3482342"/>
              <a:gd name="connsiteX96" fmla="*/ 5735300 w 12192000"/>
              <a:gd name="connsiteY96" fmla="*/ 2158902 h 3482342"/>
              <a:gd name="connsiteX97" fmla="*/ 5591469 w 12192000"/>
              <a:gd name="connsiteY97" fmla="*/ 2178389 h 3482342"/>
              <a:gd name="connsiteX98" fmla="*/ 5505818 w 12192000"/>
              <a:gd name="connsiteY98" fmla="*/ 2194207 h 3482342"/>
              <a:gd name="connsiteX99" fmla="*/ 5452860 w 12192000"/>
              <a:gd name="connsiteY99" fmla="*/ 2180085 h 3482342"/>
              <a:gd name="connsiteX100" fmla="*/ 5414282 w 12192000"/>
              <a:gd name="connsiteY100" fmla="*/ 2183070 h 3482342"/>
              <a:gd name="connsiteX101" fmla="*/ 5368369 w 12192000"/>
              <a:gd name="connsiteY101" fmla="*/ 2204272 h 3482342"/>
              <a:gd name="connsiteX102" fmla="*/ 5336354 w 12192000"/>
              <a:gd name="connsiteY102" fmla="*/ 2218920 h 3482342"/>
              <a:gd name="connsiteX103" fmla="*/ 5291263 w 12192000"/>
              <a:gd name="connsiteY103" fmla="*/ 2239182 h 3482342"/>
              <a:gd name="connsiteX104" fmla="*/ 5255152 w 12192000"/>
              <a:gd name="connsiteY104" fmla="*/ 2247164 h 3482342"/>
              <a:gd name="connsiteX105" fmla="*/ 5233796 w 12192000"/>
              <a:gd name="connsiteY105" fmla="*/ 2268260 h 3482342"/>
              <a:gd name="connsiteX106" fmla="*/ 5212786 w 12192000"/>
              <a:gd name="connsiteY106" fmla="*/ 2296592 h 3482342"/>
              <a:gd name="connsiteX107" fmla="*/ 5173523 w 12192000"/>
              <a:gd name="connsiteY107" fmla="*/ 2309057 h 3482342"/>
              <a:gd name="connsiteX108" fmla="*/ 5123830 w 12192000"/>
              <a:gd name="connsiteY108" fmla="*/ 2307070 h 3482342"/>
              <a:gd name="connsiteX109" fmla="*/ 5065426 w 12192000"/>
              <a:gd name="connsiteY109" fmla="*/ 2324076 h 3482342"/>
              <a:gd name="connsiteX110" fmla="*/ 4975908 w 12192000"/>
              <a:gd name="connsiteY110" fmla="*/ 2364128 h 3482342"/>
              <a:gd name="connsiteX111" fmla="*/ 4913723 w 12192000"/>
              <a:gd name="connsiteY111" fmla="*/ 2385265 h 3482342"/>
              <a:gd name="connsiteX112" fmla="*/ 4746485 w 12192000"/>
              <a:gd name="connsiteY112" fmla="*/ 2451769 h 3482342"/>
              <a:gd name="connsiteX113" fmla="*/ 4681588 w 12192000"/>
              <a:gd name="connsiteY113" fmla="*/ 2467494 h 3482342"/>
              <a:gd name="connsiteX114" fmla="*/ 1783655 w 12192000"/>
              <a:gd name="connsiteY114" fmla="*/ 3163860 h 3482342"/>
              <a:gd name="connsiteX115" fmla="*/ 1325955 w 12192000"/>
              <a:gd name="connsiteY115" fmla="*/ 3176692 h 3482342"/>
              <a:gd name="connsiteX116" fmla="*/ 1190384 w 12192000"/>
              <a:gd name="connsiteY116" fmla="*/ 3203504 h 3482342"/>
              <a:gd name="connsiteX117" fmla="*/ 1094537 w 12192000"/>
              <a:gd name="connsiteY117" fmla="*/ 3229469 h 3482342"/>
              <a:gd name="connsiteX118" fmla="*/ 779276 w 12192000"/>
              <a:gd name="connsiteY118" fmla="*/ 3327290 h 3482342"/>
              <a:gd name="connsiteX119" fmla="*/ 600378 w 12192000"/>
              <a:gd name="connsiteY119" fmla="*/ 3335250 h 3482342"/>
              <a:gd name="connsiteX120" fmla="*/ 493457 w 12192000"/>
              <a:gd name="connsiteY120" fmla="*/ 3365044 h 3482342"/>
              <a:gd name="connsiteX121" fmla="*/ 349402 w 12192000"/>
              <a:gd name="connsiteY121" fmla="*/ 3380897 h 3482342"/>
              <a:gd name="connsiteX122" fmla="*/ 192183 w 12192000"/>
              <a:gd name="connsiteY122" fmla="*/ 3460075 h 3482342"/>
              <a:gd name="connsiteX123" fmla="*/ 46713 w 12192000"/>
              <a:gd name="connsiteY123" fmla="*/ 3462986 h 3482342"/>
              <a:gd name="connsiteX124" fmla="*/ 2765 w 12192000"/>
              <a:gd name="connsiteY124" fmla="*/ 3480770 h 3482342"/>
              <a:gd name="connsiteX125" fmla="*/ 0 w 12192000"/>
              <a:gd name="connsiteY125" fmla="*/ 3482342 h 3482342"/>
              <a:gd name="connsiteX126" fmla="*/ 0 w 12192000"/>
              <a:gd name="connsiteY12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20184 w 12192000"/>
              <a:gd name="connsiteY43" fmla="*/ 1466924 h 3482342"/>
              <a:gd name="connsiteX44" fmla="*/ 10058690 w 12192000"/>
              <a:gd name="connsiteY44" fmla="*/ 1474888 h 3482342"/>
              <a:gd name="connsiteX45" fmla="*/ 10004424 w 12192000"/>
              <a:gd name="connsiteY45" fmla="*/ 1489801 h 3482342"/>
              <a:gd name="connsiteX46" fmla="*/ 9999951 w 12192000"/>
              <a:gd name="connsiteY46" fmla="*/ 1499127 h 3482342"/>
              <a:gd name="connsiteX47" fmla="*/ 9845462 w 12192000"/>
              <a:gd name="connsiteY47" fmla="*/ 1548192 h 3482342"/>
              <a:gd name="connsiteX48" fmla="*/ 9736156 w 12192000"/>
              <a:gd name="connsiteY48" fmla="*/ 1581928 h 3482342"/>
              <a:gd name="connsiteX49" fmla="*/ 9693355 w 12192000"/>
              <a:gd name="connsiteY49" fmla="*/ 1602632 h 3482342"/>
              <a:gd name="connsiteX50" fmla="*/ 9664242 w 12192000"/>
              <a:gd name="connsiteY50" fmla="*/ 1622075 h 3482342"/>
              <a:gd name="connsiteX51" fmla="*/ 9579195 w 12192000"/>
              <a:gd name="connsiteY51" fmla="*/ 1648017 h 3482342"/>
              <a:gd name="connsiteX52" fmla="*/ 9433652 w 12192000"/>
              <a:gd name="connsiteY52" fmla="*/ 1681174 h 3482342"/>
              <a:gd name="connsiteX53" fmla="*/ 9403775 w 12192000"/>
              <a:gd name="connsiteY53" fmla="*/ 1690403 h 3482342"/>
              <a:gd name="connsiteX54" fmla="*/ 9382503 w 12192000"/>
              <a:gd name="connsiteY54" fmla="*/ 1706957 h 3482342"/>
              <a:gd name="connsiteX55" fmla="*/ 9381410 w 12192000"/>
              <a:gd name="connsiteY55" fmla="*/ 1718312 h 3482342"/>
              <a:gd name="connsiteX56" fmla="*/ 9365685 w 12192000"/>
              <a:gd name="connsiteY56" fmla="*/ 1724772 h 3482342"/>
              <a:gd name="connsiteX57" fmla="*/ 9278020 w 12192000"/>
              <a:gd name="connsiteY57" fmla="*/ 1741161 h 3482342"/>
              <a:gd name="connsiteX58" fmla="*/ 9217145 w 12192000"/>
              <a:gd name="connsiteY58" fmla="*/ 1771195 h 3482342"/>
              <a:gd name="connsiteX59" fmla="*/ 8955875 w 12192000"/>
              <a:gd name="connsiteY59" fmla="*/ 1796806 h 3482342"/>
              <a:gd name="connsiteX60" fmla="*/ 8648415 w 12192000"/>
              <a:gd name="connsiteY60" fmla="*/ 1878623 h 3482342"/>
              <a:gd name="connsiteX61" fmla="*/ 8495949 w 12192000"/>
              <a:gd name="connsiteY61" fmla="*/ 1902425 h 3482342"/>
              <a:gd name="connsiteX62" fmla="*/ 8236214 w 12192000"/>
              <a:gd name="connsiteY62" fmla="*/ 1909725 h 3482342"/>
              <a:gd name="connsiteX63" fmla="*/ 8132104 w 12192000"/>
              <a:gd name="connsiteY63" fmla="*/ 1895727 h 3482342"/>
              <a:gd name="connsiteX64" fmla="*/ 7918078 w 12192000"/>
              <a:gd name="connsiteY64" fmla="*/ 1862668 h 3482342"/>
              <a:gd name="connsiteX65" fmla="*/ 7817899 w 12192000"/>
              <a:gd name="connsiteY65" fmla="*/ 1862176 h 3482342"/>
              <a:gd name="connsiteX66" fmla="*/ 7768994 w 12192000"/>
              <a:gd name="connsiteY66" fmla="*/ 1855721 h 3482342"/>
              <a:gd name="connsiteX67" fmla="*/ 7618027 w 12192000"/>
              <a:gd name="connsiteY67" fmla="*/ 1830959 h 3482342"/>
              <a:gd name="connsiteX68" fmla="*/ 7449425 w 12192000"/>
              <a:gd name="connsiteY68" fmla="*/ 1810910 h 3482342"/>
              <a:gd name="connsiteX69" fmla="*/ 7342915 w 12192000"/>
              <a:gd name="connsiteY69" fmla="*/ 1819827 h 3482342"/>
              <a:gd name="connsiteX70" fmla="*/ 7255191 w 12192000"/>
              <a:gd name="connsiteY70" fmla="*/ 1834354 h 3482342"/>
              <a:gd name="connsiteX71" fmla="*/ 7131205 w 12192000"/>
              <a:gd name="connsiteY71" fmla="*/ 1845557 h 3482342"/>
              <a:gd name="connsiteX72" fmla="*/ 6941837 w 12192000"/>
              <a:gd name="connsiteY72" fmla="*/ 1840640 h 3482342"/>
              <a:gd name="connsiteX73" fmla="*/ 6837145 w 12192000"/>
              <a:gd name="connsiteY73" fmla="*/ 1870724 h 3482342"/>
              <a:gd name="connsiteX74" fmla="*/ 6753991 w 12192000"/>
              <a:gd name="connsiteY74" fmla="*/ 1860969 h 3482342"/>
              <a:gd name="connsiteX75" fmla="*/ 6727754 w 12192000"/>
              <a:gd name="connsiteY75" fmla="*/ 1882372 h 3482342"/>
              <a:gd name="connsiteX76" fmla="*/ 6723371 w 12192000"/>
              <a:gd name="connsiteY76" fmla="*/ 1886494 h 3482342"/>
              <a:gd name="connsiteX77" fmla="*/ 6702779 w 12192000"/>
              <a:gd name="connsiteY77" fmla="*/ 1893601 h 3482342"/>
              <a:gd name="connsiteX78" fmla="*/ 6686657 w 12192000"/>
              <a:gd name="connsiteY78" fmla="*/ 1907344 h 3482342"/>
              <a:gd name="connsiteX79" fmla="*/ 6651330 w 12192000"/>
              <a:gd name="connsiteY79" fmla="*/ 1922921 h 3482342"/>
              <a:gd name="connsiteX80" fmla="*/ 6622958 w 12192000"/>
              <a:gd name="connsiteY80" fmla="*/ 1936255 h 3482342"/>
              <a:gd name="connsiteX81" fmla="*/ 6522602 w 12192000"/>
              <a:gd name="connsiteY81" fmla="*/ 1954133 h 3482342"/>
              <a:gd name="connsiteX82" fmla="*/ 6444344 w 12192000"/>
              <a:gd name="connsiteY82" fmla="*/ 1969663 h 3482342"/>
              <a:gd name="connsiteX83" fmla="*/ 6409626 w 12192000"/>
              <a:gd name="connsiteY83" fmla="*/ 1978846 h 3482342"/>
              <a:gd name="connsiteX84" fmla="*/ 6333446 w 12192000"/>
              <a:gd name="connsiteY84" fmla="*/ 1997163 h 3482342"/>
              <a:gd name="connsiteX85" fmla="*/ 6294933 w 12192000"/>
              <a:gd name="connsiteY85" fmla="*/ 2019412 h 3482342"/>
              <a:gd name="connsiteX86" fmla="*/ 6238719 w 12192000"/>
              <a:gd name="connsiteY86" fmla="*/ 2042547 h 3482342"/>
              <a:gd name="connsiteX87" fmla="*/ 6187205 w 12192000"/>
              <a:gd name="connsiteY87" fmla="*/ 2060048 h 3482342"/>
              <a:gd name="connsiteX88" fmla="*/ 6138780 w 12192000"/>
              <a:gd name="connsiteY88" fmla="*/ 2081918 h 3482342"/>
              <a:gd name="connsiteX89" fmla="*/ 6120125 w 12192000"/>
              <a:gd name="connsiteY89" fmla="*/ 2109475 h 3482342"/>
              <a:gd name="connsiteX90" fmla="*/ 6056576 w 12192000"/>
              <a:gd name="connsiteY90" fmla="*/ 2120066 h 3482342"/>
              <a:gd name="connsiteX91" fmla="*/ 5993794 w 12192000"/>
              <a:gd name="connsiteY91" fmla="*/ 2122569 h 3482342"/>
              <a:gd name="connsiteX92" fmla="*/ 5943601 w 12192000"/>
              <a:gd name="connsiteY92" fmla="*/ 2137719 h 3482342"/>
              <a:gd name="connsiteX93" fmla="*/ 5898141 w 12192000"/>
              <a:gd name="connsiteY93" fmla="*/ 2144806 h 3482342"/>
              <a:gd name="connsiteX94" fmla="*/ 5855337 w 12192000"/>
              <a:gd name="connsiteY94" fmla="*/ 2137719 h 3482342"/>
              <a:gd name="connsiteX95" fmla="*/ 5817682 w 12192000"/>
              <a:gd name="connsiteY95" fmla="*/ 2157358 h 3482342"/>
              <a:gd name="connsiteX96" fmla="*/ 5735300 w 12192000"/>
              <a:gd name="connsiteY96" fmla="*/ 2158902 h 3482342"/>
              <a:gd name="connsiteX97" fmla="*/ 5591469 w 12192000"/>
              <a:gd name="connsiteY97" fmla="*/ 2178389 h 3482342"/>
              <a:gd name="connsiteX98" fmla="*/ 5505818 w 12192000"/>
              <a:gd name="connsiteY98" fmla="*/ 2194207 h 3482342"/>
              <a:gd name="connsiteX99" fmla="*/ 5452860 w 12192000"/>
              <a:gd name="connsiteY99" fmla="*/ 2180085 h 3482342"/>
              <a:gd name="connsiteX100" fmla="*/ 5414282 w 12192000"/>
              <a:gd name="connsiteY100" fmla="*/ 2183070 h 3482342"/>
              <a:gd name="connsiteX101" fmla="*/ 5368369 w 12192000"/>
              <a:gd name="connsiteY101" fmla="*/ 2204272 h 3482342"/>
              <a:gd name="connsiteX102" fmla="*/ 5336354 w 12192000"/>
              <a:gd name="connsiteY102" fmla="*/ 2218920 h 3482342"/>
              <a:gd name="connsiteX103" fmla="*/ 5291263 w 12192000"/>
              <a:gd name="connsiteY103" fmla="*/ 2239182 h 3482342"/>
              <a:gd name="connsiteX104" fmla="*/ 5255152 w 12192000"/>
              <a:gd name="connsiteY104" fmla="*/ 2247164 h 3482342"/>
              <a:gd name="connsiteX105" fmla="*/ 5233796 w 12192000"/>
              <a:gd name="connsiteY105" fmla="*/ 2268260 h 3482342"/>
              <a:gd name="connsiteX106" fmla="*/ 5212786 w 12192000"/>
              <a:gd name="connsiteY106" fmla="*/ 2296592 h 3482342"/>
              <a:gd name="connsiteX107" fmla="*/ 5173523 w 12192000"/>
              <a:gd name="connsiteY107" fmla="*/ 2309057 h 3482342"/>
              <a:gd name="connsiteX108" fmla="*/ 5123830 w 12192000"/>
              <a:gd name="connsiteY108" fmla="*/ 2307070 h 3482342"/>
              <a:gd name="connsiteX109" fmla="*/ 5065426 w 12192000"/>
              <a:gd name="connsiteY109" fmla="*/ 2324076 h 3482342"/>
              <a:gd name="connsiteX110" fmla="*/ 4975908 w 12192000"/>
              <a:gd name="connsiteY110" fmla="*/ 2364128 h 3482342"/>
              <a:gd name="connsiteX111" fmla="*/ 4913723 w 12192000"/>
              <a:gd name="connsiteY111" fmla="*/ 2385265 h 3482342"/>
              <a:gd name="connsiteX112" fmla="*/ 4746485 w 12192000"/>
              <a:gd name="connsiteY112" fmla="*/ 2451769 h 3482342"/>
              <a:gd name="connsiteX113" fmla="*/ 4681588 w 12192000"/>
              <a:gd name="connsiteY113" fmla="*/ 2467494 h 3482342"/>
              <a:gd name="connsiteX114" fmla="*/ 1783655 w 12192000"/>
              <a:gd name="connsiteY114" fmla="*/ 3163860 h 3482342"/>
              <a:gd name="connsiteX115" fmla="*/ 1325955 w 12192000"/>
              <a:gd name="connsiteY115" fmla="*/ 3176692 h 3482342"/>
              <a:gd name="connsiteX116" fmla="*/ 1190384 w 12192000"/>
              <a:gd name="connsiteY116" fmla="*/ 3203504 h 3482342"/>
              <a:gd name="connsiteX117" fmla="*/ 1094537 w 12192000"/>
              <a:gd name="connsiteY117" fmla="*/ 3229469 h 3482342"/>
              <a:gd name="connsiteX118" fmla="*/ 779276 w 12192000"/>
              <a:gd name="connsiteY118" fmla="*/ 3327290 h 3482342"/>
              <a:gd name="connsiteX119" fmla="*/ 600378 w 12192000"/>
              <a:gd name="connsiteY119" fmla="*/ 3335250 h 3482342"/>
              <a:gd name="connsiteX120" fmla="*/ 493457 w 12192000"/>
              <a:gd name="connsiteY120" fmla="*/ 3365044 h 3482342"/>
              <a:gd name="connsiteX121" fmla="*/ 349402 w 12192000"/>
              <a:gd name="connsiteY121" fmla="*/ 3380897 h 3482342"/>
              <a:gd name="connsiteX122" fmla="*/ 192183 w 12192000"/>
              <a:gd name="connsiteY122" fmla="*/ 3460075 h 3482342"/>
              <a:gd name="connsiteX123" fmla="*/ 46713 w 12192000"/>
              <a:gd name="connsiteY123" fmla="*/ 3462986 h 3482342"/>
              <a:gd name="connsiteX124" fmla="*/ 2765 w 12192000"/>
              <a:gd name="connsiteY124" fmla="*/ 3480770 h 3482342"/>
              <a:gd name="connsiteX125" fmla="*/ 0 w 12192000"/>
              <a:gd name="connsiteY125" fmla="*/ 3482342 h 3482342"/>
              <a:gd name="connsiteX126" fmla="*/ 0 w 12192000"/>
              <a:gd name="connsiteY12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51958 w 12192000"/>
              <a:gd name="connsiteY43" fmla="*/ 1477515 h 3482342"/>
              <a:gd name="connsiteX44" fmla="*/ 10120184 w 12192000"/>
              <a:gd name="connsiteY44" fmla="*/ 1466924 h 3482342"/>
              <a:gd name="connsiteX45" fmla="*/ 10058690 w 12192000"/>
              <a:gd name="connsiteY45" fmla="*/ 1474888 h 3482342"/>
              <a:gd name="connsiteX46" fmla="*/ 10004424 w 12192000"/>
              <a:gd name="connsiteY46" fmla="*/ 1489801 h 3482342"/>
              <a:gd name="connsiteX47" fmla="*/ 9999951 w 12192000"/>
              <a:gd name="connsiteY47" fmla="*/ 1499127 h 3482342"/>
              <a:gd name="connsiteX48" fmla="*/ 9845462 w 12192000"/>
              <a:gd name="connsiteY48" fmla="*/ 1548192 h 3482342"/>
              <a:gd name="connsiteX49" fmla="*/ 9736156 w 12192000"/>
              <a:gd name="connsiteY49" fmla="*/ 1581928 h 3482342"/>
              <a:gd name="connsiteX50" fmla="*/ 9693355 w 12192000"/>
              <a:gd name="connsiteY50" fmla="*/ 1602632 h 3482342"/>
              <a:gd name="connsiteX51" fmla="*/ 9664242 w 12192000"/>
              <a:gd name="connsiteY51" fmla="*/ 1622075 h 3482342"/>
              <a:gd name="connsiteX52" fmla="*/ 9579195 w 12192000"/>
              <a:gd name="connsiteY52" fmla="*/ 1648017 h 3482342"/>
              <a:gd name="connsiteX53" fmla="*/ 9433652 w 12192000"/>
              <a:gd name="connsiteY53" fmla="*/ 1681174 h 3482342"/>
              <a:gd name="connsiteX54" fmla="*/ 9403775 w 12192000"/>
              <a:gd name="connsiteY54" fmla="*/ 1690403 h 3482342"/>
              <a:gd name="connsiteX55" fmla="*/ 9382503 w 12192000"/>
              <a:gd name="connsiteY55" fmla="*/ 1706957 h 3482342"/>
              <a:gd name="connsiteX56" fmla="*/ 9381410 w 12192000"/>
              <a:gd name="connsiteY56" fmla="*/ 1718312 h 3482342"/>
              <a:gd name="connsiteX57" fmla="*/ 9365685 w 12192000"/>
              <a:gd name="connsiteY57" fmla="*/ 1724772 h 3482342"/>
              <a:gd name="connsiteX58" fmla="*/ 9278020 w 12192000"/>
              <a:gd name="connsiteY58" fmla="*/ 1741161 h 3482342"/>
              <a:gd name="connsiteX59" fmla="*/ 9217145 w 12192000"/>
              <a:gd name="connsiteY59" fmla="*/ 1771195 h 3482342"/>
              <a:gd name="connsiteX60" fmla="*/ 8955875 w 12192000"/>
              <a:gd name="connsiteY60" fmla="*/ 1796806 h 3482342"/>
              <a:gd name="connsiteX61" fmla="*/ 8648415 w 12192000"/>
              <a:gd name="connsiteY61" fmla="*/ 1878623 h 3482342"/>
              <a:gd name="connsiteX62" fmla="*/ 8495949 w 12192000"/>
              <a:gd name="connsiteY62" fmla="*/ 1902425 h 3482342"/>
              <a:gd name="connsiteX63" fmla="*/ 8236214 w 12192000"/>
              <a:gd name="connsiteY63" fmla="*/ 1909725 h 3482342"/>
              <a:gd name="connsiteX64" fmla="*/ 8132104 w 12192000"/>
              <a:gd name="connsiteY64" fmla="*/ 1895727 h 3482342"/>
              <a:gd name="connsiteX65" fmla="*/ 7918078 w 12192000"/>
              <a:gd name="connsiteY65" fmla="*/ 1862668 h 3482342"/>
              <a:gd name="connsiteX66" fmla="*/ 7817899 w 12192000"/>
              <a:gd name="connsiteY66" fmla="*/ 1862176 h 3482342"/>
              <a:gd name="connsiteX67" fmla="*/ 7768994 w 12192000"/>
              <a:gd name="connsiteY67" fmla="*/ 1855721 h 3482342"/>
              <a:gd name="connsiteX68" fmla="*/ 7618027 w 12192000"/>
              <a:gd name="connsiteY68" fmla="*/ 1830959 h 3482342"/>
              <a:gd name="connsiteX69" fmla="*/ 7449425 w 12192000"/>
              <a:gd name="connsiteY69" fmla="*/ 1810910 h 3482342"/>
              <a:gd name="connsiteX70" fmla="*/ 7342915 w 12192000"/>
              <a:gd name="connsiteY70" fmla="*/ 1819827 h 3482342"/>
              <a:gd name="connsiteX71" fmla="*/ 7255191 w 12192000"/>
              <a:gd name="connsiteY71" fmla="*/ 1834354 h 3482342"/>
              <a:gd name="connsiteX72" fmla="*/ 7131205 w 12192000"/>
              <a:gd name="connsiteY72" fmla="*/ 1845557 h 3482342"/>
              <a:gd name="connsiteX73" fmla="*/ 6941837 w 12192000"/>
              <a:gd name="connsiteY73" fmla="*/ 1840640 h 3482342"/>
              <a:gd name="connsiteX74" fmla="*/ 6837145 w 12192000"/>
              <a:gd name="connsiteY74" fmla="*/ 1870724 h 3482342"/>
              <a:gd name="connsiteX75" fmla="*/ 6753991 w 12192000"/>
              <a:gd name="connsiteY75" fmla="*/ 1860969 h 3482342"/>
              <a:gd name="connsiteX76" fmla="*/ 6727754 w 12192000"/>
              <a:gd name="connsiteY76" fmla="*/ 1882372 h 3482342"/>
              <a:gd name="connsiteX77" fmla="*/ 6723371 w 12192000"/>
              <a:gd name="connsiteY77" fmla="*/ 1886494 h 3482342"/>
              <a:gd name="connsiteX78" fmla="*/ 6702779 w 12192000"/>
              <a:gd name="connsiteY78" fmla="*/ 1893601 h 3482342"/>
              <a:gd name="connsiteX79" fmla="*/ 6686657 w 12192000"/>
              <a:gd name="connsiteY79" fmla="*/ 1907344 h 3482342"/>
              <a:gd name="connsiteX80" fmla="*/ 6651330 w 12192000"/>
              <a:gd name="connsiteY80" fmla="*/ 1922921 h 3482342"/>
              <a:gd name="connsiteX81" fmla="*/ 6622958 w 12192000"/>
              <a:gd name="connsiteY81" fmla="*/ 1936255 h 3482342"/>
              <a:gd name="connsiteX82" fmla="*/ 6522602 w 12192000"/>
              <a:gd name="connsiteY82" fmla="*/ 1954133 h 3482342"/>
              <a:gd name="connsiteX83" fmla="*/ 6444344 w 12192000"/>
              <a:gd name="connsiteY83" fmla="*/ 1969663 h 3482342"/>
              <a:gd name="connsiteX84" fmla="*/ 6409626 w 12192000"/>
              <a:gd name="connsiteY84" fmla="*/ 1978846 h 3482342"/>
              <a:gd name="connsiteX85" fmla="*/ 6333446 w 12192000"/>
              <a:gd name="connsiteY85" fmla="*/ 1997163 h 3482342"/>
              <a:gd name="connsiteX86" fmla="*/ 6294933 w 12192000"/>
              <a:gd name="connsiteY86" fmla="*/ 2019412 h 3482342"/>
              <a:gd name="connsiteX87" fmla="*/ 6238719 w 12192000"/>
              <a:gd name="connsiteY87" fmla="*/ 2042547 h 3482342"/>
              <a:gd name="connsiteX88" fmla="*/ 6187205 w 12192000"/>
              <a:gd name="connsiteY88" fmla="*/ 2060048 h 3482342"/>
              <a:gd name="connsiteX89" fmla="*/ 6138780 w 12192000"/>
              <a:gd name="connsiteY89" fmla="*/ 2081918 h 3482342"/>
              <a:gd name="connsiteX90" fmla="*/ 6120125 w 12192000"/>
              <a:gd name="connsiteY90" fmla="*/ 2109475 h 3482342"/>
              <a:gd name="connsiteX91" fmla="*/ 6056576 w 12192000"/>
              <a:gd name="connsiteY91" fmla="*/ 2120066 h 3482342"/>
              <a:gd name="connsiteX92" fmla="*/ 5993794 w 12192000"/>
              <a:gd name="connsiteY92" fmla="*/ 2122569 h 3482342"/>
              <a:gd name="connsiteX93" fmla="*/ 5943601 w 12192000"/>
              <a:gd name="connsiteY93" fmla="*/ 2137719 h 3482342"/>
              <a:gd name="connsiteX94" fmla="*/ 5898141 w 12192000"/>
              <a:gd name="connsiteY94" fmla="*/ 2144806 h 3482342"/>
              <a:gd name="connsiteX95" fmla="*/ 5855337 w 12192000"/>
              <a:gd name="connsiteY95" fmla="*/ 2137719 h 3482342"/>
              <a:gd name="connsiteX96" fmla="*/ 5817682 w 12192000"/>
              <a:gd name="connsiteY96" fmla="*/ 2157358 h 3482342"/>
              <a:gd name="connsiteX97" fmla="*/ 5735300 w 12192000"/>
              <a:gd name="connsiteY97" fmla="*/ 2158902 h 3482342"/>
              <a:gd name="connsiteX98" fmla="*/ 5591469 w 12192000"/>
              <a:gd name="connsiteY98" fmla="*/ 2178389 h 3482342"/>
              <a:gd name="connsiteX99" fmla="*/ 5505818 w 12192000"/>
              <a:gd name="connsiteY99" fmla="*/ 2194207 h 3482342"/>
              <a:gd name="connsiteX100" fmla="*/ 5452860 w 12192000"/>
              <a:gd name="connsiteY100" fmla="*/ 2180085 h 3482342"/>
              <a:gd name="connsiteX101" fmla="*/ 5414282 w 12192000"/>
              <a:gd name="connsiteY101" fmla="*/ 2183070 h 3482342"/>
              <a:gd name="connsiteX102" fmla="*/ 5368369 w 12192000"/>
              <a:gd name="connsiteY102" fmla="*/ 2204272 h 3482342"/>
              <a:gd name="connsiteX103" fmla="*/ 5336354 w 12192000"/>
              <a:gd name="connsiteY103" fmla="*/ 2218920 h 3482342"/>
              <a:gd name="connsiteX104" fmla="*/ 5291263 w 12192000"/>
              <a:gd name="connsiteY104" fmla="*/ 2239182 h 3482342"/>
              <a:gd name="connsiteX105" fmla="*/ 5255152 w 12192000"/>
              <a:gd name="connsiteY105" fmla="*/ 2247164 h 3482342"/>
              <a:gd name="connsiteX106" fmla="*/ 5233796 w 12192000"/>
              <a:gd name="connsiteY106" fmla="*/ 2268260 h 3482342"/>
              <a:gd name="connsiteX107" fmla="*/ 5212786 w 12192000"/>
              <a:gd name="connsiteY107" fmla="*/ 2296592 h 3482342"/>
              <a:gd name="connsiteX108" fmla="*/ 5173523 w 12192000"/>
              <a:gd name="connsiteY108" fmla="*/ 2309057 h 3482342"/>
              <a:gd name="connsiteX109" fmla="*/ 5123830 w 12192000"/>
              <a:gd name="connsiteY109" fmla="*/ 2307070 h 3482342"/>
              <a:gd name="connsiteX110" fmla="*/ 5065426 w 12192000"/>
              <a:gd name="connsiteY110" fmla="*/ 2324076 h 3482342"/>
              <a:gd name="connsiteX111" fmla="*/ 4975908 w 12192000"/>
              <a:gd name="connsiteY111" fmla="*/ 2364128 h 3482342"/>
              <a:gd name="connsiteX112" fmla="*/ 4913723 w 12192000"/>
              <a:gd name="connsiteY112" fmla="*/ 2385265 h 3482342"/>
              <a:gd name="connsiteX113" fmla="*/ 4746485 w 12192000"/>
              <a:gd name="connsiteY113" fmla="*/ 2451769 h 3482342"/>
              <a:gd name="connsiteX114" fmla="*/ 4681588 w 12192000"/>
              <a:gd name="connsiteY114" fmla="*/ 2467494 h 3482342"/>
              <a:gd name="connsiteX115" fmla="*/ 1783655 w 12192000"/>
              <a:gd name="connsiteY115" fmla="*/ 3163860 h 3482342"/>
              <a:gd name="connsiteX116" fmla="*/ 1325955 w 12192000"/>
              <a:gd name="connsiteY116" fmla="*/ 3176692 h 3482342"/>
              <a:gd name="connsiteX117" fmla="*/ 1190384 w 12192000"/>
              <a:gd name="connsiteY117" fmla="*/ 3203504 h 3482342"/>
              <a:gd name="connsiteX118" fmla="*/ 1094537 w 12192000"/>
              <a:gd name="connsiteY118" fmla="*/ 3229469 h 3482342"/>
              <a:gd name="connsiteX119" fmla="*/ 779276 w 12192000"/>
              <a:gd name="connsiteY119" fmla="*/ 3327290 h 3482342"/>
              <a:gd name="connsiteX120" fmla="*/ 600378 w 12192000"/>
              <a:gd name="connsiteY120" fmla="*/ 3335250 h 3482342"/>
              <a:gd name="connsiteX121" fmla="*/ 493457 w 12192000"/>
              <a:gd name="connsiteY121" fmla="*/ 3365044 h 3482342"/>
              <a:gd name="connsiteX122" fmla="*/ 349402 w 12192000"/>
              <a:gd name="connsiteY122" fmla="*/ 3380897 h 3482342"/>
              <a:gd name="connsiteX123" fmla="*/ 192183 w 12192000"/>
              <a:gd name="connsiteY123" fmla="*/ 3460075 h 3482342"/>
              <a:gd name="connsiteX124" fmla="*/ 46713 w 12192000"/>
              <a:gd name="connsiteY124" fmla="*/ 3462986 h 3482342"/>
              <a:gd name="connsiteX125" fmla="*/ 2765 w 12192000"/>
              <a:gd name="connsiteY125" fmla="*/ 3480770 h 3482342"/>
              <a:gd name="connsiteX126" fmla="*/ 0 w 12192000"/>
              <a:gd name="connsiteY126" fmla="*/ 3482342 h 3482342"/>
              <a:gd name="connsiteX127" fmla="*/ 0 w 12192000"/>
              <a:gd name="connsiteY12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29629 w 12192000"/>
              <a:gd name="connsiteY42" fmla="*/ 1470454 h 3482342"/>
              <a:gd name="connsiteX43" fmla="*/ 10201385 w 12192000"/>
              <a:gd name="connsiteY43" fmla="*/ 1477515 h 3482342"/>
              <a:gd name="connsiteX44" fmla="*/ 10151958 w 12192000"/>
              <a:gd name="connsiteY44" fmla="*/ 1477515 h 3482342"/>
              <a:gd name="connsiteX45" fmla="*/ 10120184 w 12192000"/>
              <a:gd name="connsiteY45" fmla="*/ 1466924 h 3482342"/>
              <a:gd name="connsiteX46" fmla="*/ 10058690 w 12192000"/>
              <a:gd name="connsiteY46" fmla="*/ 1474888 h 3482342"/>
              <a:gd name="connsiteX47" fmla="*/ 10004424 w 12192000"/>
              <a:gd name="connsiteY47" fmla="*/ 1489801 h 3482342"/>
              <a:gd name="connsiteX48" fmla="*/ 9999951 w 12192000"/>
              <a:gd name="connsiteY48" fmla="*/ 1499127 h 3482342"/>
              <a:gd name="connsiteX49" fmla="*/ 9845462 w 12192000"/>
              <a:gd name="connsiteY49" fmla="*/ 1548192 h 3482342"/>
              <a:gd name="connsiteX50" fmla="*/ 9736156 w 12192000"/>
              <a:gd name="connsiteY50" fmla="*/ 1581928 h 3482342"/>
              <a:gd name="connsiteX51" fmla="*/ 9693355 w 12192000"/>
              <a:gd name="connsiteY51" fmla="*/ 1602632 h 3482342"/>
              <a:gd name="connsiteX52" fmla="*/ 9664242 w 12192000"/>
              <a:gd name="connsiteY52" fmla="*/ 1622075 h 3482342"/>
              <a:gd name="connsiteX53" fmla="*/ 9579195 w 12192000"/>
              <a:gd name="connsiteY53" fmla="*/ 1648017 h 3482342"/>
              <a:gd name="connsiteX54" fmla="*/ 9433652 w 12192000"/>
              <a:gd name="connsiteY54" fmla="*/ 1681174 h 3482342"/>
              <a:gd name="connsiteX55" fmla="*/ 9403775 w 12192000"/>
              <a:gd name="connsiteY55" fmla="*/ 1690403 h 3482342"/>
              <a:gd name="connsiteX56" fmla="*/ 9382503 w 12192000"/>
              <a:gd name="connsiteY56" fmla="*/ 1706957 h 3482342"/>
              <a:gd name="connsiteX57" fmla="*/ 9381410 w 12192000"/>
              <a:gd name="connsiteY57" fmla="*/ 1718312 h 3482342"/>
              <a:gd name="connsiteX58" fmla="*/ 9365685 w 12192000"/>
              <a:gd name="connsiteY58" fmla="*/ 1724772 h 3482342"/>
              <a:gd name="connsiteX59" fmla="*/ 9278020 w 12192000"/>
              <a:gd name="connsiteY59" fmla="*/ 1741161 h 3482342"/>
              <a:gd name="connsiteX60" fmla="*/ 9217145 w 12192000"/>
              <a:gd name="connsiteY60" fmla="*/ 1771195 h 3482342"/>
              <a:gd name="connsiteX61" fmla="*/ 8955875 w 12192000"/>
              <a:gd name="connsiteY61" fmla="*/ 1796806 h 3482342"/>
              <a:gd name="connsiteX62" fmla="*/ 8648415 w 12192000"/>
              <a:gd name="connsiteY62" fmla="*/ 1878623 h 3482342"/>
              <a:gd name="connsiteX63" fmla="*/ 8495949 w 12192000"/>
              <a:gd name="connsiteY63" fmla="*/ 1902425 h 3482342"/>
              <a:gd name="connsiteX64" fmla="*/ 8236214 w 12192000"/>
              <a:gd name="connsiteY64" fmla="*/ 1909725 h 3482342"/>
              <a:gd name="connsiteX65" fmla="*/ 8132104 w 12192000"/>
              <a:gd name="connsiteY65" fmla="*/ 1895727 h 3482342"/>
              <a:gd name="connsiteX66" fmla="*/ 7918078 w 12192000"/>
              <a:gd name="connsiteY66" fmla="*/ 1862668 h 3482342"/>
              <a:gd name="connsiteX67" fmla="*/ 7817899 w 12192000"/>
              <a:gd name="connsiteY67" fmla="*/ 1862176 h 3482342"/>
              <a:gd name="connsiteX68" fmla="*/ 7768994 w 12192000"/>
              <a:gd name="connsiteY68" fmla="*/ 1855721 h 3482342"/>
              <a:gd name="connsiteX69" fmla="*/ 7618027 w 12192000"/>
              <a:gd name="connsiteY69" fmla="*/ 1830959 h 3482342"/>
              <a:gd name="connsiteX70" fmla="*/ 7449425 w 12192000"/>
              <a:gd name="connsiteY70" fmla="*/ 1810910 h 3482342"/>
              <a:gd name="connsiteX71" fmla="*/ 7342915 w 12192000"/>
              <a:gd name="connsiteY71" fmla="*/ 1819827 h 3482342"/>
              <a:gd name="connsiteX72" fmla="*/ 7255191 w 12192000"/>
              <a:gd name="connsiteY72" fmla="*/ 1834354 h 3482342"/>
              <a:gd name="connsiteX73" fmla="*/ 7131205 w 12192000"/>
              <a:gd name="connsiteY73" fmla="*/ 1845557 h 3482342"/>
              <a:gd name="connsiteX74" fmla="*/ 6941837 w 12192000"/>
              <a:gd name="connsiteY74" fmla="*/ 1840640 h 3482342"/>
              <a:gd name="connsiteX75" fmla="*/ 6837145 w 12192000"/>
              <a:gd name="connsiteY75" fmla="*/ 1870724 h 3482342"/>
              <a:gd name="connsiteX76" fmla="*/ 6753991 w 12192000"/>
              <a:gd name="connsiteY76" fmla="*/ 1860969 h 3482342"/>
              <a:gd name="connsiteX77" fmla="*/ 6727754 w 12192000"/>
              <a:gd name="connsiteY77" fmla="*/ 1882372 h 3482342"/>
              <a:gd name="connsiteX78" fmla="*/ 6723371 w 12192000"/>
              <a:gd name="connsiteY78" fmla="*/ 1886494 h 3482342"/>
              <a:gd name="connsiteX79" fmla="*/ 6702779 w 12192000"/>
              <a:gd name="connsiteY79" fmla="*/ 1893601 h 3482342"/>
              <a:gd name="connsiteX80" fmla="*/ 6686657 w 12192000"/>
              <a:gd name="connsiteY80" fmla="*/ 1907344 h 3482342"/>
              <a:gd name="connsiteX81" fmla="*/ 6651330 w 12192000"/>
              <a:gd name="connsiteY81" fmla="*/ 1922921 h 3482342"/>
              <a:gd name="connsiteX82" fmla="*/ 6622958 w 12192000"/>
              <a:gd name="connsiteY82" fmla="*/ 1936255 h 3482342"/>
              <a:gd name="connsiteX83" fmla="*/ 6522602 w 12192000"/>
              <a:gd name="connsiteY83" fmla="*/ 1954133 h 3482342"/>
              <a:gd name="connsiteX84" fmla="*/ 6444344 w 12192000"/>
              <a:gd name="connsiteY84" fmla="*/ 1969663 h 3482342"/>
              <a:gd name="connsiteX85" fmla="*/ 6409626 w 12192000"/>
              <a:gd name="connsiteY85" fmla="*/ 1978846 h 3482342"/>
              <a:gd name="connsiteX86" fmla="*/ 6333446 w 12192000"/>
              <a:gd name="connsiteY86" fmla="*/ 1997163 h 3482342"/>
              <a:gd name="connsiteX87" fmla="*/ 6294933 w 12192000"/>
              <a:gd name="connsiteY87" fmla="*/ 2019412 h 3482342"/>
              <a:gd name="connsiteX88" fmla="*/ 6238719 w 12192000"/>
              <a:gd name="connsiteY88" fmla="*/ 2042547 h 3482342"/>
              <a:gd name="connsiteX89" fmla="*/ 6187205 w 12192000"/>
              <a:gd name="connsiteY89" fmla="*/ 2060048 h 3482342"/>
              <a:gd name="connsiteX90" fmla="*/ 6138780 w 12192000"/>
              <a:gd name="connsiteY90" fmla="*/ 2081918 h 3482342"/>
              <a:gd name="connsiteX91" fmla="*/ 6120125 w 12192000"/>
              <a:gd name="connsiteY91" fmla="*/ 2109475 h 3482342"/>
              <a:gd name="connsiteX92" fmla="*/ 6056576 w 12192000"/>
              <a:gd name="connsiteY92" fmla="*/ 2120066 h 3482342"/>
              <a:gd name="connsiteX93" fmla="*/ 5993794 w 12192000"/>
              <a:gd name="connsiteY93" fmla="*/ 2122569 h 3482342"/>
              <a:gd name="connsiteX94" fmla="*/ 5943601 w 12192000"/>
              <a:gd name="connsiteY94" fmla="*/ 2137719 h 3482342"/>
              <a:gd name="connsiteX95" fmla="*/ 5898141 w 12192000"/>
              <a:gd name="connsiteY95" fmla="*/ 2144806 h 3482342"/>
              <a:gd name="connsiteX96" fmla="*/ 5855337 w 12192000"/>
              <a:gd name="connsiteY96" fmla="*/ 2137719 h 3482342"/>
              <a:gd name="connsiteX97" fmla="*/ 5817682 w 12192000"/>
              <a:gd name="connsiteY97" fmla="*/ 2157358 h 3482342"/>
              <a:gd name="connsiteX98" fmla="*/ 5735300 w 12192000"/>
              <a:gd name="connsiteY98" fmla="*/ 2158902 h 3482342"/>
              <a:gd name="connsiteX99" fmla="*/ 5591469 w 12192000"/>
              <a:gd name="connsiteY99" fmla="*/ 2178389 h 3482342"/>
              <a:gd name="connsiteX100" fmla="*/ 5505818 w 12192000"/>
              <a:gd name="connsiteY100" fmla="*/ 2194207 h 3482342"/>
              <a:gd name="connsiteX101" fmla="*/ 5452860 w 12192000"/>
              <a:gd name="connsiteY101" fmla="*/ 2180085 h 3482342"/>
              <a:gd name="connsiteX102" fmla="*/ 5414282 w 12192000"/>
              <a:gd name="connsiteY102" fmla="*/ 2183070 h 3482342"/>
              <a:gd name="connsiteX103" fmla="*/ 5368369 w 12192000"/>
              <a:gd name="connsiteY103" fmla="*/ 2204272 h 3482342"/>
              <a:gd name="connsiteX104" fmla="*/ 5336354 w 12192000"/>
              <a:gd name="connsiteY104" fmla="*/ 2218920 h 3482342"/>
              <a:gd name="connsiteX105" fmla="*/ 5291263 w 12192000"/>
              <a:gd name="connsiteY105" fmla="*/ 2239182 h 3482342"/>
              <a:gd name="connsiteX106" fmla="*/ 5255152 w 12192000"/>
              <a:gd name="connsiteY106" fmla="*/ 2247164 h 3482342"/>
              <a:gd name="connsiteX107" fmla="*/ 5233796 w 12192000"/>
              <a:gd name="connsiteY107" fmla="*/ 2268260 h 3482342"/>
              <a:gd name="connsiteX108" fmla="*/ 5212786 w 12192000"/>
              <a:gd name="connsiteY108" fmla="*/ 2296592 h 3482342"/>
              <a:gd name="connsiteX109" fmla="*/ 5173523 w 12192000"/>
              <a:gd name="connsiteY109" fmla="*/ 2309057 h 3482342"/>
              <a:gd name="connsiteX110" fmla="*/ 5123830 w 12192000"/>
              <a:gd name="connsiteY110" fmla="*/ 2307070 h 3482342"/>
              <a:gd name="connsiteX111" fmla="*/ 5065426 w 12192000"/>
              <a:gd name="connsiteY111" fmla="*/ 2324076 h 3482342"/>
              <a:gd name="connsiteX112" fmla="*/ 4975908 w 12192000"/>
              <a:gd name="connsiteY112" fmla="*/ 2364128 h 3482342"/>
              <a:gd name="connsiteX113" fmla="*/ 4913723 w 12192000"/>
              <a:gd name="connsiteY113" fmla="*/ 2385265 h 3482342"/>
              <a:gd name="connsiteX114" fmla="*/ 4746485 w 12192000"/>
              <a:gd name="connsiteY114" fmla="*/ 2451769 h 3482342"/>
              <a:gd name="connsiteX115" fmla="*/ 4681588 w 12192000"/>
              <a:gd name="connsiteY115" fmla="*/ 2467494 h 3482342"/>
              <a:gd name="connsiteX116" fmla="*/ 1783655 w 12192000"/>
              <a:gd name="connsiteY116" fmla="*/ 3163860 h 3482342"/>
              <a:gd name="connsiteX117" fmla="*/ 1325955 w 12192000"/>
              <a:gd name="connsiteY117" fmla="*/ 3176692 h 3482342"/>
              <a:gd name="connsiteX118" fmla="*/ 1190384 w 12192000"/>
              <a:gd name="connsiteY118" fmla="*/ 3203504 h 3482342"/>
              <a:gd name="connsiteX119" fmla="*/ 1094537 w 12192000"/>
              <a:gd name="connsiteY119" fmla="*/ 3229469 h 3482342"/>
              <a:gd name="connsiteX120" fmla="*/ 779276 w 12192000"/>
              <a:gd name="connsiteY120" fmla="*/ 3327290 h 3482342"/>
              <a:gd name="connsiteX121" fmla="*/ 600378 w 12192000"/>
              <a:gd name="connsiteY121" fmla="*/ 3335250 h 3482342"/>
              <a:gd name="connsiteX122" fmla="*/ 493457 w 12192000"/>
              <a:gd name="connsiteY122" fmla="*/ 3365044 h 3482342"/>
              <a:gd name="connsiteX123" fmla="*/ 349402 w 12192000"/>
              <a:gd name="connsiteY123" fmla="*/ 3380897 h 3482342"/>
              <a:gd name="connsiteX124" fmla="*/ 192183 w 12192000"/>
              <a:gd name="connsiteY124" fmla="*/ 3460075 h 3482342"/>
              <a:gd name="connsiteX125" fmla="*/ 46713 w 12192000"/>
              <a:gd name="connsiteY125" fmla="*/ 3462986 h 3482342"/>
              <a:gd name="connsiteX126" fmla="*/ 2765 w 12192000"/>
              <a:gd name="connsiteY126" fmla="*/ 3480770 h 3482342"/>
              <a:gd name="connsiteX127" fmla="*/ 0 w 12192000"/>
              <a:gd name="connsiteY127" fmla="*/ 3482342 h 3482342"/>
              <a:gd name="connsiteX128" fmla="*/ 0 w 12192000"/>
              <a:gd name="connsiteY12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87356 w 12192000"/>
              <a:gd name="connsiteY37" fmla="*/ 1385722 h 3482342"/>
              <a:gd name="connsiteX38" fmla="*/ 10464012 w 12192000"/>
              <a:gd name="connsiteY38" fmla="*/ 1391778 h 3482342"/>
              <a:gd name="connsiteX39" fmla="*/ 10405409 w 12192000"/>
              <a:gd name="connsiteY39" fmla="*/ 1422789 h 3482342"/>
              <a:gd name="connsiteX40" fmla="*/ 10370530 w 12192000"/>
              <a:gd name="connsiteY40" fmla="*/ 1441596 h 3482342"/>
              <a:gd name="connsiteX41" fmla="*/ 10300239 w 12192000"/>
              <a:gd name="connsiteY41" fmla="*/ 1456332 h 3482342"/>
              <a:gd name="connsiteX42" fmla="*/ 10264922 w 12192000"/>
              <a:gd name="connsiteY42" fmla="*/ 1472107 h 3482342"/>
              <a:gd name="connsiteX43" fmla="*/ 10229629 w 12192000"/>
              <a:gd name="connsiteY43" fmla="*/ 1470454 h 3482342"/>
              <a:gd name="connsiteX44" fmla="*/ 10201385 w 12192000"/>
              <a:gd name="connsiteY44" fmla="*/ 1477515 h 3482342"/>
              <a:gd name="connsiteX45" fmla="*/ 10151958 w 12192000"/>
              <a:gd name="connsiteY45" fmla="*/ 1477515 h 3482342"/>
              <a:gd name="connsiteX46" fmla="*/ 10120184 w 12192000"/>
              <a:gd name="connsiteY46" fmla="*/ 1466924 h 3482342"/>
              <a:gd name="connsiteX47" fmla="*/ 10058690 w 12192000"/>
              <a:gd name="connsiteY47" fmla="*/ 1474888 h 3482342"/>
              <a:gd name="connsiteX48" fmla="*/ 10004424 w 12192000"/>
              <a:gd name="connsiteY48" fmla="*/ 1489801 h 3482342"/>
              <a:gd name="connsiteX49" fmla="*/ 9999951 w 12192000"/>
              <a:gd name="connsiteY49" fmla="*/ 1499127 h 3482342"/>
              <a:gd name="connsiteX50" fmla="*/ 9845462 w 12192000"/>
              <a:gd name="connsiteY50" fmla="*/ 1548192 h 3482342"/>
              <a:gd name="connsiteX51" fmla="*/ 9736156 w 12192000"/>
              <a:gd name="connsiteY51" fmla="*/ 1581928 h 3482342"/>
              <a:gd name="connsiteX52" fmla="*/ 9693355 w 12192000"/>
              <a:gd name="connsiteY52" fmla="*/ 1602632 h 3482342"/>
              <a:gd name="connsiteX53" fmla="*/ 9664242 w 12192000"/>
              <a:gd name="connsiteY53" fmla="*/ 1622075 h 3482342"/>
              <a:gd name="connsiteX54" fmla="*/ 9579195 w 12192000"/>
              <a:gd name="connsiteY54" fmla="*/ 1648017 h 3482342"/>
              <a:gd name="connsiteX55" fmla="*/ 9433652 w 12192000"/>
              <a:gd name="connsiteY55" fmla="*/ 1681174 h 3482342"/>
              <a:gd name="connsiteX56" fmla="*/ 9403775 w 12192000"/>
              <a:gd name="connsiteY56" fmla="*/ 1690403 h 3482342"/>
              <a:gd name="connsiteX57" fmla="*/ 9382503 w 12192000"/>
              <a:gd name="connsiteY57" fmla="*/ 1706957 h 3482342"/>
              <a:gd name="connsiteX58" fmla="*/ 9381410 w 12192000"/>
              <a:gd name="connsiteY58" fmla="*/ 1718312 h 3482342"/>
              <a:gd name="connsiteX59" fmla="*/ 9365685 w 12192000"/>
              <a:gd name="connsiteY59" fmla="*/ 1724772 h 3482342"/>
              <a:gd name="connsiteX60" fmla="*/ 9278020 w 12192000"/>
              <a:gd name="connsiteY60" fmla="*/ 1741161 h 3482342"/>
              <a:gd name="connsiteX61" fmla="*/ 9217145 w 12192000"/>
              <a:gd name="connsiteY61" fmla="*/ 1771195 h 3482342"/>
              <a:gd name="connsiteX62" fmla="*/ 8955875 w 12192000"/>
              <a:gd name="connsiteY62" fmla="*/ 1796806 h 3482342"/>
              <a:gd name="connsiteX63" fmla="*/ 8648415 w 12192000"/>
              <a:gd name="connsiteY63" fmla="*/ 1878623 h 3482342"/>
              <a:gd name="connsiteX64" fmla="*/ 8495949 w 12192000"/>
              <a:gd name="connsiteY64" fmla="*/ 1902425 h 3482342"/>
              <a:gd name="connsiteX65" fmla="*/ 8236214 w 12192000"/>
              <a:gd name="connsiteY65" fmla="*/ 1909725 h 3482342"/>
              <a:gd name="connsiteX66" fmla="*/ 8132104 w 12192000"/>
              <a:gd name="connsiteY66" fmla="*/ 1895727 h 3482342"/>
              <a:gd name="connsiteX67" fmla="*/ 7918078 w 12192000"/>
              <a:gd name="connsiteY67" fmla="*/ 1862668 h 3482342"/>
              <a:gd name="connsiteX68" fmla="*/ 7817899 w 12192000"/>
              <a:gd name="connsiteY68" fmla="*/ 1862176 h 3482342"/>
              <a:gd name="connsiteX69" fmla="*/ 7768994 w 12192000"/>
              <a:gd name="connsiteY69" fmla="*/ 1855721 h 3482342"/>
              <a:gd name="connsiteX70" fmla="*/ 7618027 w 12192000"/>
              <a:gd name="connsiteY70" fmla="*/ 1830959 h 3482342"/>
              <a:gd name="connsiteX71" fmla="*/ 7449425 w 12192000"/>
              <a:gd name="connsiteY71" fmla="*/ 1810910 h 3482342"/>
              <a:gd name="connsiteX72" fmla="*/ 7342915 w 12192000"/>
              <a:gd name="connsiteY72" fmla="*/ 1819827 h 3482342"/>
              <a:gd name="connsiteX73" fmla="*/ 7255191 w 12192000"/>
              <a:gd name="connsiteY73" fmla="*/ 1834354 h 3482342"/>
              <a:gd name="connsiteX74" fmla="*/ 7131205 w 12192000"/>
              <a:gd name="connsiteY74" fmla="*/ 1845557 h 3482342"/>
              <a:gd name="connsiteX75" fmla="*/ 6941837 w 12192000"/>
              <a:gd name="connsiteY75" fmla="*/ 1840640 h 3482342"/>
              <a:gd name="connsiteX76" fmla="*/ 6837145 w 12192000"/>
              <a:gd name="connsiteY76" fmla="*/ 1870724 h 3482342"/>
              <a:gd name="connsiteX77" fmla="*/ 6753991 w 12192000"/>
              <a:gd name="connsiteY77" fmla="*/ 1860969 h 3482342"/>
              <a:gd name="connsiteX78" fmla="*/ 6727754 w 12192000"/>
              <a:gd name="connsiteY78" fmla="*/ 1882372 h 3482342"/>
              <a:gd name="connsiteX79" fmla="*/ 6723371 w 12192000"/>
              <a:gd name="connsiteY79" fmla="*/ 1886494 h 3482342"/>
              <a:gd name="connsiteX80" fmla="*/ 6702779 w 12192000"/>
              <a:gd name="connsiteY80" fmla="*/ 1893601 h 3482342"/>
              <a:gd name="connsiteX81" fmla="*/ 6686657 w 12192000"/>
              <a:gd name="connsiteY81" fmla="*/ 1907344 h 3482342"/>
              <a:gd name="connsiteX82" fmla="*/ 6651330 w 12192000"/>
              <a:gd name="connsiteY82" fmla="*/ 1922921 h 3482342"/>
              <a:gd name="connsiteX83" fmla="*/ 6622958 w 12192000"/>
              <a:gd name="connsiteY83" fmla="*/ 1936255 h 3482342"/>
              <a:gd name="connsiteX84" fmla="*/ 6522602 w 12192000"/>
              <a:gd name="connsiteY84" fmla="*/ 1954133 h 3482342"/>
              <a:gd name="connsiteX85" fmla="*/ 6444344 w 12192000"/>
              <a:gd name="connsiteY85" fmla="*/ 1969663 h 3482342"/>
              <a:gd name="connsiteX86" fmla="*/ 6409626 w 12192000"/>
              <a:gd name="connsiteY86" fmla="*/ 1978846 h 3482342"/>
              <a:gd name="connsiteX87" fmla="*/ 6333446 w 12192000"/>
              <a:gd name="connsiteY87" fmla="*/ 1997163 h 3482342"/>
              <a:gd name="connsiteX88" fmla="*/ 6294933 w 12192000"/>
              <a:gd name="connsiteY88" fmla="*/ 2019412 h 3482342"/>
              <a:gd name="connsiteX89" fmla="*/ 6238719 w 12192000"/>
              <a:gd name="connsiteY89" fmla="*/ 2042547 h 3482342"/>
              <a:gd name="connsiteX90" fmla="*/ 6187205 w 12192000"/>
              <a:gd name="connsiteY90" fmla="*/ 2060048 h 3482342"/>
              <a:gd name="connsiteX91" fmla="*/ 6138780 w 12192000"/>
              <a:gd name="connsiteY91" fmla="*/ 2081918 h 3482342"/>
              <a:gd name="connsiteX92" fmla="*/ 6120125 w 12192000"/>
              <a:gd name="connsiteY92" fmla="*/ 2109475 h 3482342"/>
              <a:gd name="connsiteX93" fmla="*/ 6056576 w 12192000"/>
              <a:gd name="connsiteY93" fmla="*/ 2120066 h 3482342"/>
              <a:gd name="connsiteX94" fmla="*/ 5993794 w 12192000"/>
              <a:gd name="connsiteY94" fmla="*/ 2122569 h 3482342"/>
              <a:gd name="connsiteX95" fmla="*/ 5943601 w 12192000"/>
              <a:gd name="connsiteY95" fmla="*/ 2137719 h 3482342"/>
              <a:gd name="connsiteX96" fmla="*/ 5898141 w 12192000"/>
              <a:gd name="connsiteY96" fmla="*/ 2144806 h 3482342"/>
              <a:gd name="connsiteX97" fmla="*/ 5855337 w 12192000"/>
              <a:gd name="connsiteY97" fmla="*/ 2137719 h 3482342"/>
              <a:gd name="connsiteX98" fmla="*/ 5817682 w 12192000"/>
              <a:gd name="connsiteY98" fmla="*/ 2157358 h 3482342"/>
              <a:gd name="connsiteX99" fmla="*/ 5735300 w 12192000"/>
              <a:gd name="connsiteY99" fmla="*/ 2158902 h 3482342"/>
              <a:gd name="connsiteX100" fmla="*/ 5591469 w 12192000"/>
              <a:gd name="connsiteY100" fmla="*/ 2178389 h 3482342"/>
              <a:gd name="connsiteX101" fmla="*/ 5505818 w 12192000"/>
              <a:gd name="connsiteY101" fmla="*/ 2194207 h 3482342"/>
              <a:gd name="connsiteX102" fmla="*/ 5452860 w 12192000"/>
              <a:gd name="connsiteY102" fmla="*/ 2180085 h 3482342"/>
              <a:gd name="connsiteX103" fmla="*/ 5414282 w 12192000"/>
              <a:gd name="connsiteY103" fmla="*/ 2183070 h 3482342"/>
              <a:gd name="connsiteX104" fmla="*/ 5368369 w 12192000"/>
              <a:gd name="connsiteY104" fmla="*/ 2204272 h 3482342"/>
              <a:gd name="connsiteX105" fmla="*/ 5336354 w 12192000"/>
              <a:gd name="connsiteY105" fmla="*/ 2218920 h 3482342"/>
              <a:gd name="connsiteX106" fmla="*/ 5291263 w 12192000"/>
              <a:gd name="connsiteY106" fmla="*/ 2239182 h 3482342"/>
              <a:gd name="connsiteX107" fmla="*/ 5255152 w 12192000"/>
              <a:gd name="connsiteY107" fmla="*/ 2247164 h 3482342"/>
              <a:gd name="connsiteX108" fmla="*/ 5233796 w 12192000"/>
              <a:gd name="connsiteY108" fmla="*/ 2268260 h 3482342"/>
              <a:gd name="connsiteX109" fmla="*/ 5212786 w 12192000"/>
              <a:gd name="connsiteY109" fmla="*/ 2296592 h 3482342"/>
              <a:gd name="connsiteX110" fmla="*/ 5173523 w 12192000"/>
              <a:gd name="connsiteY110" fmla="*/ 2309057 h 3482342"/>
              <a:gd name="connsiteX111" fmla="*/ 5123830 w 12192000"/>
              <a:gd name="connsiteY111" fmla="*/ 2307070 h 3482342"/>
              <a:gd name="connsiteX112" fmla="*/ 5065426 w 12192000"/>
              <a:gd name="connsiteY112" fmla="*/ 2324076 h 3482342"/>
              <a:gd name="connsiteX113" fmla="*/ 4975908 w 12192000"/>
              <a:gd name="connsiteY113" fmla="*/ 2364128 h 3482342"/>
              <a:gd name="connsiteX114" fmla="*/ 4913723 w 12192000"/>
              <a:gd name="connsiteY114" fmla="*/ 2385265 h 3482342"/>
              <a:gd name="connsiteX115" fmla="*/ 4746485 w 12192000"/>
              <a:gd name="connsiteY115" fmla="*/ 2451769 h 3482342"/>
              <a:gd name="connsiteX116" fmla="*/ 4681588 w 12192000"/>
              <a:gd name="connsiteY116" fmla="*/ 2467494 h 3482342"/>
              <a:gd name="connsiteX117" fmla="*/ 1783655 w 12192000"/>
              <a:gd name="connsiteY117" fmla="*/ 3163860 h 3482342"/>
              <a:gd name="connsiteX118" fmla="*/ 1325955 w 12192000"/>
              <a:gd name="connsiteY118" fmla="*/ 3176692 h 3482342"/>
              <a:gd name="connsiteX119" fmla="*/ 1190384 w 12192000"/>
              <a:gd name="connsiteY119" fmla="*/ 3203504 h 3482342"/>
              <a:gd name="connsiteX120" fmla="*/ 1094537 w 12192000"/>
              <a:gd name="connsiteY120" fmla="*/ 3229469 h 3482342"/>
              <a:gd name="connsiteX121" fmla="*/ 779276 w 12192000"/>
              <a:gd name="connsiteY121" fmla="*/ 3327290 h 3482342"/>
              <a:gd name="connsiteX122" fmla="*/ 600378 w 12192000"/>
              <a:gd name="connsiteY122" fmla="*/ 3335250 h 3482342"/>
              <a:gd name="connsiteX123" fmla="*/ 493457 w 12192000"/>
              <a:gd name="connsiteY123" fmla="*/ 3365044 h 3482342"/>
              <a:gd name="connsiteX124" fmla="*/ 349402 w 12192000"/>
              <a:gd name="connsiteY124" fmla="*/ 3380897 h 3482342"/>
              <a:gd name="connsiteX125" fmla="*/ 192183 w 12192000"/>
              <a:gd name="connsiteY125" fmla="*/ 3460075 h 3482342"/>
              <a:gd name="connsiteX126" fmla="*/ 46713 w 12192000"/>
              <a:gd name="connsiteY126" fmla="*/ 3462986 h 3482342"/>
              <a:gd name="connsiteX127" fmla="*/ 2765 w 12192000"/>
              <a:gd name="connsiteY127" fmla="*/ 3480770 h 3482342"/>
              <a:gd name="connsiteX128" fmla="*/ 0 w 12192000"/>
              <a:gd name="connsiteY128" fmla="*/ 3482342 h 3482342"/>
              <a:gd name="connsiteX129" fmla="*/ 0 w 12192000"/>
              <a:gd name="connsiteY12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0314 w 12192000"/>
              <a:gd name="connsiteY36" fmla="*/ 1343356 h 3482342"/>
              <a:gd name="connsiteX37" fmla="*/ 10513263 w 12192000"/>
              <a:gd name="connsiteY37" fmla="*/ 1350756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0314 w 12192000"/>
              <a:gd name="connsiteY36" fmla="*/ 1343356 h 3482342"/>
              <a:gd name="connsiteX37" fmla="*/ 10513263 w 12192000"/>
              <a:gd name="connsiteY37" fmla="*/ 1371939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7375 w 12192000"/>
              <a:gd name="connsiteY36" fmla="*/ 1375130 h 3482342"/>
              <a:gd name="connsiteX37" fmla="*/ 10513263 w 12192000"/>
              <a:gd name="connsiteY37" fmla="*/ 1371939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58690 w 12192000"/>
              <a:gd name="connsiteY49" fmla="*/ 1474888 h 3482342"/>
              <a:gd name="connsiteX50" fmla="*/ 10004424 w 12192000"/>
              <a:gd name="connsiteY50" fmla="*/ 1489801 h 3482342"/>
              <a:gd name="connsiteX51" fmla="*/ 9999951 w 12192000"/>
              <a:gd name="connsiteY51" fmla="*/ 1499127 h 3482342"/>
              <a:gd name="connsiteX52" fmla="*/ 9845462 w 12192000"/>
              <a:gd name="connsiteY52" fmla="*/ 1548192 h 3482342"/>
              <a:gd name="connsiteX53" fmla="*/ 9736156 w 12192000"/>
              <a:gd name="connsiteY53" fmla="*/ 1581928 h 3482342"/>
              <a:gd name="connsiteX54" fmla="*/ 9693355 w 12192000"/>
              <a:gd name="connsiteY54" fmla="*/ 1602632 h 3482342"/>
              <a:gd name="connsiteX55" fmla="*/ 9664242 w 12192000"/>
              <a:gd name="connsiteY55" fmla="*/ 1622075 h 3482342"/>
              <a:gd name="connsiteX56" fmla="*/ 9579195 w 12192000"/>
              <a:gd name="connsiteY56" fmla="*/ 1648017 h 3482342"/>
              <a:gd name="connsiteX57" fmla="*/ 9433652 w 12192000"/>
              <a:gd name="connsiteY57" fmla="*/ 1681174 h 3482342"/>
              <a:gd name="connsiteX58" fmla="*/ 9403775 w 12192000"/>
              <a:gd name="connsiteY58" fmla="*/ 1690403 h 3482342"/>
              <a:gd name="connsiteX59" fmla="*/ 9382503 w 12192000"/>
              <a:gd name="connsiteY59" fmla="*/ 1706957 h 3482342"/>
              <a:gd name="connsiteX60" fmla="*/ 9381410 w 12192000"/>
              <a:gd name="connsiteY60" fmla="*/ 1718312 h 3482342"/>
              <a:gd name="connsiteX61" fmla="*/ 9365685 w 12192000"/>
              <a:gd name="connsiteY61" fmla="*/ 1724772 h 3482342"/>
              <a:gd name="connsiteX62" fmla="*/ 9278020 w 12192000"/>
              <a:gd name="connsiteY62" fmla="*/ 1741161 h 3482342"/>
              <a:gd name="connsiteX63" fmla="*/ 9217145 w 12192000"/>
              <a:gd name="connsiteY63" fmla="*/ 1771195 h 3482342"/>
              <a:gd name="connsiteX64" fmla="*/ 8955875 w 12192000"/>
              <a:gd name="connsiteY64" fmla="*/ 1796806 h 3482342"/>
              <a:gd name="connsiteX65" fmla="*/ 8648415 w 12192000"/>
              <a:gd name="connsiteY65" fmla="*/ 1878623 h 3482342"/>
              <a:gd name="connsiteX66" fmla="*/ 8495949 w 12192000"/>
              <a:gd name="connsiteY66" fmla="*/ 1902425 h 3482342"/>
              <a:gd name="connsiteX67" fmla="*/ 8236214 w 12192000"/>
              <a:gd name="connsiteY67" fmla="*/ 1909725 h 3482342"/>
              <a:gd name="connsiteX68" fmla="*/ 8132104 w 12192000"/>
              <a:gd name="connsiteY68" fmla="*/ 1895727 h 3482342"/>
              <a:gd name="connsiteX69" fmla="*/ 7918078 w 12192000"/>
              <a:gd name="connsiteY69" fmla="*/ 1862668 h 3482342"/>
              <a:gd name="connsiteX70" fmla="*/ 7817899 w 12192000"/>
              <a:gd name="connsiteY70" fmla="*/ 1862176 h 3482342"/>
              <a:gd name="connsiteX71" fmla="*/ 7768994 w 12192000"/>
              <a:gd name="connsiteY71" fmla="*/ 1855721 h 3482342"/>
              <a:gd name="connsiteX72" fmla="*/ 7618027 w 12192000"/>
              <a:gd name="connsiteY72" fmla="*/ 1830959 h 3482342"/>
              <a:gd name="connsiteX73" fmla="*/ 7449425 w 12192000"/>
              <a:gd name="connsiteY73" fmla="*/ 1810910 h 3482342"/>
              <a:gd name="connsiteX74" fmla="*/ 7342915 w 12192000"/>
              <a:gd name="connsiteY74" fmla="*/ 1819827 h 3482342"/>
              <a:gd name="connsiteX75" fmla="*/ 7255191 w 12192000"/>
              <a:gd name="connsiteY75" fmla="*/ 1834354 h 3482342"/>
              <a:gd name="connsiteX76" fmla="*/ 7131205 w 12192000"/>
              <a:gd name="connsiteY76" fmla="*/ 1845557 h 3482342"/>
              <a:gd name="connsiteX77" fmla="*/ 6941837 w 12192000"/>
              <a:gd name="connsiteY77" fmla="*/ 1840640 h 3482342"/>
              <a:gd name="connsiteX78" fmla="*/ 6837145 w 12192000"/>
              <a:gd name="connsiteY78" fmla="*/ 1870724 h 3482342"/>
              <a:gd name="connsiteX79" fmla="*/ 6753991 w 12192000"/>
              <a:gd name="connsiteY79" fmla="*/ 1860969 h 3482342"/>
              <a:gd name="connsiteX80" fmla="*/ 6727754 w 12192000"/>
              <a:gd name="connsiteY80" fmla="*/ 1882372 h 3482342"/>
              <a:gd name="connsiteX81" fmla="*/ 6723371 w 12192000"/>
              <a:gd name="connsiteY81" fmla="*/ 1886494 h 3482342"/>
              <a:gd name="connsiteX82" fmla="*/ 6702779 w 12192000"/>
              <a:gd name="connsiteY82" fmla="*/ 1893601 h 3482342"/>
              <a:gd name="connsiteX83" fmla="*/ 6686657 w 12192000"/>
              <a:gd name="connsiteY83" fmla="*/ 1907344 h 3482342"/>
              <a:gd name="connsiteX84" fmla="*/ 6651330 w 12192000"/>
              <a:gd name="connsiteY84" fmla="*/ 1922921 h 3482342"/>
              <a:gd name="connsiteX85" fmla="*/ 6622958 w 12192000"/>
              <a:gd name="connsiteY85" fmla="*/ 1936255 h 3482342"/>
              <a:gd name="connsiteX86" fmla="*/ 6522602 w 12192000"/>
              <a:gd name="connsiteY86" fmla="*/ 1954133 h 3482342"/>
              <a:gd name="connsiteX87" fmla="*/ 6444344 w 12192000"/>
              <a:gd name="connsiteY87" fmla="*/ 1969663 h 3482342"/>
              <a:gd name="connsiteX88" fmla="*/ 6409626 w 12192000"/>
              <a:gd name="connsiteY88" fmla="*/ 1978846 h 3482342"/>
              <a:gd name="connsiteX89" fmla="*/ 6333446 w 12192000"/>
              <a:gd name="connsiteY89" fmla="*/ 1997163 h 3482342"/>
              <a:gd name="connsiteX90" fmla="*/ 6294933 w 12192000"/>
              <a:gd name="connsiteY90" fmla="*/ 2019412 h 3482342"/>
              <a:gd name="connsiteX91" fmla="*/ 6238719 w 12192000"/>
              <a:gd name="connsiteY91" fmla="*/ 2042547 h 3482342"/>
              <a:gd name="connsiteX92" fmla="*/ 6187205 w 12192000"/>
              <a:gd name="connsiteY92" fmla="*/ 2060048 h 3482342"/>
              <a:gd name="connsiteX93" fmla="*/ 6138780 w 12192000"/>
              <a:gd name="connsiteY93" fmla="*/ 2081918 h 3482342"/>
              <a:gd name="connsiteX94" fmla="*/ 6120125 w 12192000"/>
              <a:gd name="connsiteY94" fmla="*/ 2109475 h 3482342"/>
              <a:gd name="connsiteX95" fmla="*/ 6056576 w 12192000"/>
              <a:gd name="connsiteY95" fmla="*/ 2120066 h 3482342"/>
              <a:gd name="connsiteX96" fmla="*/ 5993794 w 12192000"/>
              <a:gd name="connsiteY96" fmla="*/ 2122569 h 3482342"/>
              <a:gd name="connsiteX97" fmla="*/ 5943601 w 12192000"/>
              <a:gd name="connsiteY97" fmla="*/ 2137719 h 3482342"/>
              <a:gd name="connsiteX98" fmla="*/ 5898141 w 12192000"/>
              <a:gd name="connsiteY98" fmla="*/ 2144806 h 3482342"/>
              <a:gd name="connsiteX99" fmla="*/ 5855337 w 12192000"/>
              <a:gd name="connsiteY99" fmla="*/ 2137719 h 3482342"/>
              <a:gd name="connsiteX100" fmla="*/ 5817682 w 12192000"/>
              <a:gd name="connsiteY100" fmla="*/ 2157358 h 3482342"/>
              <a:gd name="connsiteX101" fmla="*/ 5735300 w 12192000"/>
              <a:gd name="connsiteY101" fmla="*/ 2158902 h 3482342"/>
              <a:gd name="connsiteX102" fmla="*/ 5591469 w 12192000"/>
              <a:gd name="connsiteY102" fmla="*/ 2178389 h 3482342"/>
              <a:gd name="connsiteX103" fmla="*/ 5505818 w 12192000"/>
              <a:gd name="connsiteY103" fmla="*/ 2194207 h 3482342"/>
              <a:gd name="connsiteX104" fmla="*/ 5452860 w 12192000"/>
              <a:gd name="connsiteY104" fmla="*/ 2180085 h 3482342"/>
              <a:gd name="connsiteX105" fmla="*/ 5414282 w 12192000"/>
              <a:gd name="connsiteY105" fmla="*/ 2183070 h 3482342"/>
              <a:gd name="connsiteX106" fmla="*/ 5368369 w 12192000"/>
              <a:gd name="connsiteY106" fmla="*/ 2204272 h 3482342"/>
              <a:gd name="connsiteX107" fmla="*/ 5336354 w 12192000"/>
              <a:gd name="connsiteY107" fmla="*/ 2218920 h 3482342"/>
              <a:gd name="connsiteX108" fmla="*/ 5291263 w 12192000"/>
              <a:gd name="connsiteY108" fmla="*/ 2239182 h 3482342"/>
              <a:gd name="connsiteX109" fmla="*/ 5255152 w 12192000"/>
              <a:gd name="connsiteY109" fmla="*/ 2247164 h 3482342"/>
              <a:gd name="connsiteX110" fmla="*/ 5233796 w 12192000"/>
              <a:gd name="connsiteY110" fmla="*/ 2268260 h 3482342"/>
              <a:gd name="connsiteX111" fmla="*/ 5212786 w 12192000"/>
              <a:gd name="connsiteY111" fmla="*/ 2296592 h 3482342"/>
              <a:gd name="connsiteX112" fmla="*/ 5173523 w 12192000"/>
              <a:gd name="connsiteY112" fmla="*/ 2309057 h 3482342"/>
              <a:gd name="connsiteX113" fmla="*/ 5123830 w 12192000"/>
              <a:gd name="connsiteY113" fmla="*/ 2307070 h 3482342"/>
              <a:gd name="connsiteX114" fmla="*/ 5065426 w 12192000"/>
              <a:gd name="connsiteY114" fmla="*/ 2324076 h 3482342"/>
              <a:gd name="connsiteX115" fmla="*/ 4975908 w 12192000"/>
              <a:gd name="connsiteY115" fmla="*/ 2364128 h 3482342"/>
              <a:gd name="connsiteX116" fmla="*/ 4913723 w 12192000"/>
              <a:gd name="connsiteY116" fmla="*/ 2385265 h 3482342"/>
              <a:gd name="connsiteX117" fmla="*/ 4746485 w 12192000"/>
              <a:gd name="connsiteY117" fmla="*/ 2451769 h 3482342"/>
              <a:gd name="connsiteX118" fmla="*/ 4681588 w 12192000"/>
              <a:gd name="connsiteY118" fmla="*/ 2467494 h 3482342"/>
              <a:gd name="connsiteX119" fmla="*/ 1783655 w 12192000"/>
              <a:gd name="connsiteY119" fmla="*/ 3163860 h 3482342"/>
              <a:gd name="connsiteX120" fmla="*/ 1325955 w 12192000"/>
              <a:gd name="connsiteY120" fmla="*/ 3176692 h 3482342"/>
              <a:gd name="connsiteX121" fmla="*/ 1190384 w 12192000"/>
              <a:gd name="connsiteY121" fmla="*/ 3203504 h 3482342"/>
              <a:gd name="connsiteX122" fmla="*/ 1094537 w 12192000"/>
              <a:gd name="connsiteY122" fmla="*/ 3229469 h 3482342"/>
              <a:gd name="connsiteX123" fmla="*/ 779276 w 12192000"/>
              <a:gd name="connsiteY123" fmla="*/ 3327290 h 3482342"/>
              <a:gd name="connsiteX124" fmla="*/ 600378 w 12192000"/>
              <a:gd name="connsiteY124" fmla="*/ 3335250 h 3482342"/>
              <a:gd name="connsiteX125" fmla="*/ 493457 w 12192000"/>
              <a:gd name="connsiteY125" fmla="*/ 3365044 h 3482342"/>
              <a:gd name="connsiteX126" fmla="*/ 349402 w 12192000"/>
              <a:gd name="connsiteY126" fmla="*/ 3380897 h 3482342"/>
              <a:gd name="connsiteX127" fmla="*/ 192183 w 12192000"/>
              <a:gd name="connsiteY127" fmla="*/ 3460075 h 3482342"/>
              <a:gd name="connsiteX128" fmla="*/ 46713 w 12192000"/>
              <a:gd name="connsiteY128" fmla="*/ 3462986 h 3482342"/>
              <a:gd name="connsiteX129" fmla="*/ 2765 w 12192000"/>
              <a:gd name="connsiteY129" fmla="*/ 3480770 h 3482342"/>
              <a:gd name="connsiteX130" fmla="*/ 0 w 12192000"/>
              <a:gd name="connsiteY130" fmla="*/ 3482342 h 3482342"/>
              <a:gd name="connsiteX131" fmla="*/ 0 w 12192000"/>
              <a:gd name="connsiteY13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495949 w 12192000"/>
              <a:gd name="connsiteY67" fmla="*/ 1902425 h 3482342"/>
              <a:gd name="connsiteX68" fmla="*/ 8236214 w 12192000"/>
              <a:gd name="connsiteY68" fmla="*/ 1909725 h 3482342"/>
              <a:gd name="connsiteX69" fmla="*/ 8132104 w 12192000"/>
              <a:gd name="connsiteY69" fmla="*/ 1895727 h 3482342"/>
              <a:gd name="connsiteX70" fmla="*/ 7918078 w 12192000"/>
              <a:gd name="connsiteY70" fmla="*/ 1862668 h 3482342"/>
              <a:gd name="connsiteX71" fmla="*/ 7817899 w 12192000"/>
              <a:gd name="connsiteY71" fmla="*/ 1862176 h 3482342"/>
              <a:gd name="connsiteX72" fmla="*/ 7768994 w 12192000"/>
              <a:gd name="connsiteY72" fmla="*/ 1855721 h 3482342"/>
              <a:gd name="connsiteX73" fmla="*/ 7618027 w 12192000"/>
              <a:gd name="connsiteY73" fmla="*/ 1830959 h 3482342"/>
              <a:gd name="connsiteX74" fmla="*/ 7449425 w 12192000"/>
              <a:gd name="connsiteY74" fmla="*/ 1810910 h 3482342"/>
              <a:gd name="connsiteX75" fmla="*/ 7342915 w 12192000"/>
              <a:gd name="connsiteY75" fmla="*/ 1819827 h 3482342"/>
              <a:gd name="connsiteX76" fmla="*/ 7255191 w 12192000"/>
              <a:gd name="connsiteY76" fmla="*/ 1834354 h 3482342"/>
              <a:gd name="connsiteX77" fmla="*/ 7131205 w 12192000"/>
              <a:gd name="connsiteY77" fmla="*/ 1845557 h 3482342"/>
              <a:gd name="connsiteX78" fmla="*/ 6941837 w 12192000"/>
              <a:gd name="connsiteY78" fmla="*/ 1840640 h 3482342"/>
              <a:gd name="connsiteX79" fmla="*/ 6837145 w 12192000"/>
              <a:gd name="connsiteY79" fmla="*/ 1870724 h 3482342"/>
              <a:gd name="connsiteX80" fmla="*/ 6753991 w 12192000"/>
              <a:gd name="connsiteY80" fmla="*/ 1860969 h 3482342"/>
              <a:gd name="connsiteX81" fmla="*/ 6727754 w 12192000"/>
              <a:gd name="connsiteY81" fmla="*/ 1882372 h 3482342"/>
              <a:gd name="connsiteX82" fmla="*/ 6723371 w 12192000"/>
              <a:gd name="connsiteY82" fmla="*/ 1886494 h 3482342"/>
              <a:gd name="connsiteX83" fmla="*/ 6702779 w 12192000"/>
              <a:gd name="connsiteY83" fmla="*/ 1893601 h 3482342"/>
              <a:gd name="connsiteX84" fmla="*/ 6686657 w 12192000"/>
              <a:gd name="connsiteY84" fmla="*/ 1907344 h 3482342"/>
              <a:gd name="connsiteX85" fmla="*/ 6651330 w 12192000"/>
              <a:gd name="connsiteY85" fmla="*/ 1922921 h 3482342"/>
              <a:gd name="connsiteX86" fmla="*/ 6622958 w 12192000"/>
              <a:gd name="connsiteY86" fmla="*/ 1936255 h 3482342"/>
              <a:gd name="connsiteX87" fmla="*/ 6522602 w 12192000"/>
              <a:gd name="connsiteY87" fmla="*/ 1954133 h 3482342"/>
              <a:gd name="connsiteX88" fmla="*/ 6444344 w 12192000"/>
              <a:gd name="connsiteY88" fmla="*/ 1969663 h 3482342"/>
              <a:gd name="connsiteX89" fmla="*/ 6409626 w 12192000"/>
              <a:gd name="connsiteY89" fmla="*/ 1978846 h 3482342"/>
              <a:gd name="connsiteX90" fmla="*/ 6333446 w 12192000"/>
              <a:gd name="connsiteY90" fmla="*/ 1997163 h 3482342"/>
              <a:gd name="connsiteX91" fmla="*/ 6294933 w 12192000"/>
              <a:gd name="connsiteY91" fmla="*/ 2019412 h 3482342"/>
              <a:gd name="connsiteX92" fmla="*/ 6238719 w 12192000"/>
              <a:gd name="connsiteY92" fmla="*/ 2042547 h 3482342"/>
              <a:gd name="connsiteX93" fmla="*/ 6187205 w 12192000"/>
              <a:gd name="connsiteY93" fmla="*/ 2060048 h 3482342"/>
              <a:gd name="connsiteX94" fmla="*/ 6138780 w 12192000"/>
              <a:gd name="connsiteY94" fmla="*/ 2081918 h 3482342"/>
              <a:gd name="connsiteX95" fmla="*/ 6120125 w 12192000"/>
              <a:gd name="connsiteY95" fmla="*/ 2109475 h 3482342"/>
              <a:gd name="connsiteX96" fmla="*/ 6056576 w 12192000"/>
              <a:gd name="connsiteY96" fmla="*/ 2120066 h 3482342"/>
              <a:gd name="connsiteX97" fmla="*/ 5993794 w 12192000"/>
              <a:gd name="connsiteY97" fmla="*/ 2122569 h 3482342"/>
              <a:gd name="connsiteX98" fmla="*/ 5943601 w 12192000"/>
              <a:gd name="connsiteY98" fmla="*/ 2137719 h 3482342"/>
              <a:gd name="connsiteX99" fmla="*/ 5898141 w 12192000"/>
              <a:gd name="connsiteY99" fmla="*/ 2144806 h 3482342"/>
              <a:gd name="connsiteX100" fmla="*/ 5855337 w 12192000"/>
              <a:gd name="connsiteY100" fmla="*/ 2137719 h 3482342"/>
              <a:gd name="connsiteX101" fmla="*/ 5817682 w 12192000"/>
              <a:gd name="connsiteY101" fmla="*/ 2157358 h 3482342"/>
              <a:gd name="connsiteX102" fmla="*/ 5735300 w 12192000"/>
              <a:gd name="connsiteY102" fmla="*/ 2158902 h 3482342"/>
              <a:gd name="connsiteX103" fmla="*/ 5591469 w 12192000"/>
              <a:gd name="connsiteY103" fmla="*/ 2178389 h 3482342"/>
              <a:gd name="connsiteX104" fmla="*/ 5505818 w 12192000"/>
              <a:gd name="connsiteY104" fmla="*/ 2194207 h 3482342"/>
              <a:gd name="connsiteX105" fmla="*/ 5452860 w 12192000"/>
              <a:gd name="connsiteY105" fmla="*/ 2180085 h 3482342"/>
              <a:gd name="connsiteX106" fmla="*/ 5414282 w 12192000"/>
              <a:gd name="connsiteY106" fmla="*/ 2183070 h 3482342"/>
              <a:gd name="connsiteX107" fmla="*/ 5368369 w 12192000"/>
              <a:gd name="connsiteY107" fmla="*/ 2204272 h 3482342"/>
              <a:gd name="connsiteX108" fmla="*/ 5336354 w 12192000"/>
              <a:gd name="connsiteY108" fmla="*/ 2218920 h 3482342"/>
              <a:gd name="connsiteX109" fmla="*/ 5291263 w 12192000"/>
              <a:gd name="connsiteY109" fmla="*/ 2239182 h 3482342"/>
              <a:gd name="connsiteX110" fmla="*/ 5255152 w 12192000"/>
              <a:gd name="connsiteY110" fmla="*/ 2247164 h 3482342"/>
              <a:gd name="connsiteX111" fmla="*/ 5233796 w 12192000"/>
              <a:gd name="connsiteY111" fmla="*/ 2268260 h 3482342"/>
              <a:gd name="connsiteX112" fmla="*/ 5212786 w 12192000"/>
              <a:gd name="connsiteY112" fmla="*/ 2296592 h 3482342"/>
              <a:gd name="connsiteX113" fmla="*/ 5173523 w 12192000"/>
              <a:gd name="connsiteY113" fmla="*/ 2309057 h 3482342"/>
              <a:gd name="connsiteX114" fmla="*/ 5123830 w 12192000"/>
              <a:gd name="connsiteY114" fmla="*/ 2307070 h 3482342"/>
              <a:gd name="connsiteX115" fmla="*/ 5065426 w 12192000"/>
              <a:gd name="connsiteY115" fmla="*/ 2324076 h 3482342"/>
              <a:gd name="connsiteX116" fmla="*/ 4975908 w 12192000"/>
              <a:gd name="connsiteY116" fmla="*/ 2364128 h 3482342"/>
              <a:gd name="connsiteX117" fmla="*/ 4913723 w 12192000"/>
              <a:gd name="connsiteY117" fmla="*/ 2385265 h 3482342"/>
              <a:gd name="connsiteX118" fmla="*/ 4746485 w 12192000"/>
              <a:gd name="connsiteY118" fmla="*/ 2451769 h 3482342"/>
              <a:gd name="connsiteX119" fmla="*/ 4681588 w 12192000"/>
              <a:gd name="connsiteY119" fmla="*/ 2467494 h 3482342"/>
              <a:gd name="connsiteX120" fmla="*/ 1783655 w 12192000"/>
              <a:gd name="connsiteY120" fmla="*/ 3163860 h 3482342"/>
              <a:gd name="connsiteX121" fmla="*/ 1325955 w 12192000"/>
              <a:gd name="connsiteY121" fmla="*/ 3176692 h 3482342"/>
              <a:gd name="connsiteX122" fmla="*/ 1190384 w 12192000"/>
              <a:gd name="connsiteY122" fmla="*/ 3203504 h 3482342"/>
              <a:gd name="connsiteX123" fmla="*/ 1094537 w 12192000"/>
              <a:gd name="connsiteY123" fmla="*/ 3229469 h 3482342"/>
              <a:gd name="connsiteX124" fmla="*/ 779276 w 12192000"/>
              <a:gd name="connsiteY124" fmla="*/ 3327290 h 3482342"/>
              <a:gd name="connsiteX125" fmla="*/ 600378 w 12192000"/>
              <a:gd name="connsiteY125" fmla="*/ 3335250 h 3482342"/>
              <a:gd name="connsiteX126" fmla="*/ 493457 w 12192000"/>
              <a:gd name="connsiteY126" fmla="*/ 3365044 h 3482342"/>
              <a:gd name="connsiteX127" fmla="*/ 349402 w 12192000"/>
              <a:gd name="connsiteY127" fmla="*/ 3380897 h 3482342"/>
              <a:gd name="connsiteX128" fmla="*/ 192183 w 12192000"/>
              <a:gd name="connsiteY128" fmla="*/ 3460075 h 3482342"/>
              <a:gd name="connsiteX129" fmla="*/ 46713 w 12192000"/>
              <a:gd name="connsiteY129" fmla="*/ 3462986 h 3482342"/>
              <a:gd name="connsiteX130" fmla="*/ 2765 w 12192000"/>
              <a:gd name="connsiteY130" fmla="*/ 3480770 h 3482342"/>
              <a:gd name="connsiteX131" fmla="*/ 0 w 12192000"/>
              <a:gd name="connsiteY131" fmla="*/ 3482342 h 3482342"/>
              <a:gd name="connsiteX132" fmla="*/ 0 w 12192000"/>
              <a:gd name="connsiteY13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495949 w 12192000"/>
              <a:gd name="connsiteY68" fmla="*/ 190242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495949 w 12192000"/>
              <a:gd name="connsiteY68" fmla="*/ 190242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393565 w 12192000"/>
              <a:gd name="connsiteY68" fmla="*/ 1965974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393565 w 12192000"/>
              <a:gd name="connsiteY68" fmla="*/ 1965974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506541 w 12192000"/>
              <a:gd name="connsiteY68" fmla="*/ 190595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6375 w 12192000"/>
              <a:gd name="connsiteY33" fmla="*/ 1342640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6375 w 12192000"/>
              <a:gd name="connsiteY33" fmla="*/ 1342640 h 3482342"/>
              <a:gd name="connsiteX34" fmla="*/ 10636304 w 12192000"/>
              <a:gd name="connsiteY34" fmla="*/ 1342641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71654 w 12192000"/>
              <a:gd name="connsiteY25" fmla="*/ 1177422 h 3482342"/>
              <a:gd name="connsiteX26" fmla="*/ 11028687 w 12192000"/>
              <a:gd name="connsiteY26" fmla="*/ 1199018 h 3482342"/>
              <a:gd name="connsiteX27" fmla="*/ 10974565 w 12192000"/>
              <a:gd name="connsiteY27" fmla="*/ 1226849 h 3482342"/>
              <a:gd name="connsiteX28" fmla="*/ 10960443 w 12192000"/>
              <a:gd name="connsiteY28" fmla="*/ 1244502 h 3482342"/>
              <a:gd name="connsiteX29" fmla="*/ 10879242 w 12192000"/>
              <a:gd name="connsiteY29" fmla="*/ 1269215 h 3482342"/>
              <a:gd name="connsiteX30" fmla="*/ 10850998 w 12192000"/>
              <a:gd name="connsiteY30" fmla="*/ 1269215 h 3482342"/>
              <a:gd name="connsiteX31" fmla="*/ 10815658 w 12192000"/>
              <a:gd name="connsiteY31" fmla="*/ 1287849 h 3482342"/>
              <a:gd name="connsiteX32" fmla="*/ 10723900 w 12192000"/>
              <a:gd name="connsiteY32" fmla="*/ 1318642 h 3482342"/>
              <a:gd name="connsiteX33" fmla="*/ 10699186 w 12192000"/>
              <a:gd name="connsiteY33" fmla="*/ 1322173 h 3482342"/>
              <a:gd name="connsiteX34" fmla="*/ 10676375 w 12192000"/>
              <a:gd name="connsiteY34" fmla="*/ 1342640 h 3482342"/>
              <a:gd name="connsiteX35" fmla="*/ 10636304 w 12192000"/>
              <a:gd name="connsiteY35" fmla="*/ 1342641 h 3482342"/>
              <a:gd name="connsiteX36" fmla="*/ 10603863 w 12192000"/>
              <a:gd name="connsiteY36" fmla="*/ 1346886 h 3482342"/>
              <a:gd name="connsiteX37" fmla="*/ 10573203 w 12192000"/>
              <a:gd name="connsiteY37" fmla="*/ 1351996 h 3482342"/>
              <a:gd name="connsiteX38" fmla="*/ 10547375 w 12192000"/>
              <a:gd name="connsiteY38" fmla="*/ 1375130 h 3482342"/>
              <a:gd name="connsiteX39" fmla="*/ 10513263 w 12192000"/>
              <a:gd name="connsiteY39" fmla="*/ 1371939 h 3482342"/>
              <a:gd name="connsiteX40" fmla="*/ 10487356 w 12192000"/>
              <a:gd name="connsiteY40" fmla="*/ 1385722 h 3482342"/>
              <a:gd name="connsiteX41" fmla="*/ 10464012 w 12192000"/>
              <a:gd name="connsiteY41" fmla="*/ 1391778 h 3482342"/>
              <a:gd name="connsiteX42" fmla="*/ 10439694 w 12192000"/>
              <a:gd name="connsiteY42" fmla="*/ 1406905 h 3482342"/>
              <a:gd name="connsiteX43" fmla="*/ 10405409 w 12192000"/>
              <a:gd name="connsiteY43" fmla="*/ 1422789 h 3482342"/>
              <a:gd name="connsiteX44" fmla="*/ 10370530 w 12192000"/>
              <a:gd name="connsiteY44" fmla="*/ 1441596 h 3482342"/>
              <a:gd name="connsiteX45" fmla="*/ 10300239 w 12192000"/>
              <a:gd name="connsiteY45" fmla="*/ 1456332 h 3482342"/>
              <a:gd name="connsiteX46" fmla="*/ 10264922 w 12192000"/>
              <a:gd name="connsiteY46" fmla="*/ 1472107 h 3482342"/>
              <a:gd name="connsiteX47" fmla="*/ 10229629 w 12192000"/>
              <a:gd name="connsiteY47" fmla="*/ 1470454 h 3482342"/>
              <a:gd name="connsiteX48" fmla="*/ 10201385 w 12192000"/>
              <a:gd name="connsiteY48" fmla="*/ 1477515 h 3482342"/>
              <a:gd name="connsiteX49" fmla="*/ 10151958 w 12192000"/>
              <a:gd name="connsiteY49" fmla="*/ 1477515 h 3482342"/>
              <a:gd name="connsiteX50" fmla="*/ 10120184 w 12192000"/>
              <a:gd name="connsiteY50" fmla="*/ 1466924 h 3482342"/>
              <a:gd name="connsiteX51" fmla="*/ 10081348 w 12192000"/>
              <a:gd name="connsiteY51" fmla="*/ 1481046 h 3482342"/>
              <a:gd name="connsiteX52" fmla="*/ 10058690 w 12192000"/>
              <a:gd name="connsiteY52" fmla="*/ 1474888 h 3482342"/>
              <a:gd name="connsiteX53" fmla="*/ 10004424 w 12192000"/>
              <a:gd name="connsiteY53" fmla="*/ 1489801 h 3482342"/>
              <a:gd name="connsiteX54" fmla="*/ 9999951 w 12192000"/>
              <a:gd name="connsiteY54" fmla="*/ 1499127 h 3482342"/>
              <a:gd name="connsiteX55" fmla="*/ 9845462 w 12192000"/>
              <a:gd name="connsiteY55" fmla="*/ 1548192 h 3482342"/>
              <a:gd name="connsiteX56" fmla="*/ 9736156 w 12192000"/>
              <a:gd name="connsiteY56" fmla="*/ 1581928 h 3482342"/>
              <a:gd name="connsiteX57" fmla="*/ 9693355 w 12192000"/>
              <a:gd name="connsiteY57" fmla="*/ 1602632 h 3482342"/>
              <a:gd name="connsiteX58" fmla="*/ 9664242 w 12192000"/>
              <a:gd name="connsiteY58" fmla="*/ 1622075 h 3482342"/>
              <a:gd name="connsiteX59" fmla="*/ 9579195 w 12192000"/>
              <a:gd name="connsiteY59" fmla="*/ 1648017 h 3482342"/>
              <a:gd name="connsiteX60" fmla="*/ 9433652 w 12192000"/>
              <a:gd name="connsiteY60" fmla="*/ 1681174 h 3482342"/>
              <a:gd name="connsiteX61" fmla="*/ 9403775 w 12192000"/>
              <a:gd name="connsiteY61" fmla="*/ 1690403 h 3482342"/>
              <a:gd name="connsiteX62" fmla="*/ 9382503 w 12192000"/>
              <a:gd name="connsiteY62" fmla="*/ 1706957 h 3482342"/>
              <a:gd name="connsiteX63" fmla="*/ 9381410 w 12192000"/>
              <a:gd name="connsiteY63" fmla="*/ 1718312 h 3482342"/>
              <a:gd name="connsiteX64" fmla="*/ 9365685 w 12192000"/>
              <a:gd name="connsiteY64" fmla="*/ 1724772 h 3482342"/>
              <a:gd name="connsiteX65" fmla="*/ 9278020 w 12192000"/>
              <a:gd name="connsiteY65" fmla="*/ 1741161 h 3482342"/>
              <a:gd name="connsiteX66" fmla="*/ 9217145 w 12192000"/>
              <a:gd name="connsiteY66" fmla="*/ 1771195 h 3482342"/>
              <a:gd name="connsiteX67" fmla="*/ 8955875 w 12192000"/>
              <a:gd name="connsiteY67" fmla="*/ 1796806 h 3482342"/>
              <a:gd name="connsiteX68" fmla="*/ 8648415 w 12192000"/>
              <a:gd name="connsiteY68" fmla="*/ 1878623 h 3482342"/>
              <a:gd name="connsiteX69" fmla="*/ 8538519 w 12192000"/>
              <a:gd name="connsiteY69" fmla="*/ 1894114 h 3482342"/>
              <a:gd name="connsiteX70" fmla="*/ 8506541 w 12192000"/>
              <a:gd name="connsiteY70" fmla="*/ 1905955 h 3482342"/>
              <a:gd name="connsiteX71" fmla="*/ 8236214 w 12192000"/>
              <a:gd name="connsiteY71" fmla="*/ 1909725 h 3482342"/>
              <a:gd name="connsiteX72" fmla="*/ 8132104 w 12192000"/>
              <a:gd name="connsiteY72" fmla="*/ 1895727 h 3482342"/>
              <a:gd name="connsiteX73" fmla="*/ 7918078 w 12192000"/>
              <a:gd name="connsiteY73" fmla="*/ 1862668 h 3482342"/>
              <a:gd name="connsiteX74" fmla="*/ 7817899 w 12192000"/>
              <a:gd name="connsiteY74" fmla="*/ 1862176 h 3482342"/>
              <a:gd name="connsiteX75" fmla="*/ 7768994 w 12192000"/>
              <a:gd name="connsiteY75" fmla="*/ 1855721 h 3482342"/>
              <a:gd name="connsiteX76" fmla="*/ 7618027 w 12192000"/>
              <a:gd name="connsiteY76" fmla="*/ 1830959 h 3482342"/>
              <a:gd name="connsiteX77" fmla="*/ 7449425 w 12192000"/>
              <a:gd name="connsiteY77" fmla="*/ 1810910 h 3482342"/>
              <a:gd name="connsiteX78" fmla="*/ 7342915 w 12192000"/>
              <a:gd name="connsiteY78" fmla="*/ 1819827 h 3482342"/>
              <a:gd name="connsiteX79" fmla="*/ 7255191 w 12192000"/>
              <a:gd name="connsiteY79" fmla="*/ 1834354 h 3482342"/>
              <a:gd name="connsiteX80" fmla="*/ 7131205 w 12192000"/>
              <a:gd name="connsiteY80" fmla="*/ 1845557 h 3482342"/>
              <a:gd name="connsiteX81" fmla="*/ 6941837 w 12192000"/>
              <a:gd name="connsiteY81" fmla="*/ 1840640 h 3482342"/>
              <a:gd name="connsiteX82" fmla="*/ 6837145 w 12192000"/>
              <a:gd name="connsiteY82" fmla="*/ 1870724 h 3482342"/>
              <a:gd name="connsiteX83" fmla="*/ 6753991 w 12192000"/>
              <a:gd name="connsiteY83" fmla="*/ 1860969 h 3482342"/>
              <a:gd name="connsiteX84" fmla="*/ 6727754 w 12192000"/>
              <a:gd name="connsiteY84" fmla="*/ 1882372 h 3482342"/>
              <a:gd name="connsiteX85" fmla="*/ 6723371 w 12192000"/>
              <a:gd name="connsiteY85" fmla="*/ 1886494 h 3482342"/>
              <a:gd name="connsiteX86" fmla="*/ 6702779 w 12192000"/>
              <a:gd name="connsiteY86" fmla="*/ 1893601 h 3482342"/>
              <a:gd name="connsiteX87" fmla="*/ 6686657 w 12192000"/>
              <a:gd name="connsiteY87" fmla="*/ 1907344 h 3482342"/>
              <a:gd name="connsiteX88" fmla="*/ 6651330 w 12192000"/>
              <a:gd name="connsiteY88" fmla="*/ 1922921 h 3482342"/>
              <a:gd name="connsiteX89" fmla="*/ 6622958 w 12192000"/>
              <a:gd name="connsiteY89" fmla="*/ 1936255 h 3482342"/>
              <a:gd name="connsiteX90" fmla="*/ 6522602 w 12192000"/>
              <a:gd name="connsiteY90" fmla="*/ 1954133 h 3482342"/>
              <a:gd name="connsiteX91" fmla="*/ 6444344 w 12192000"/>
              <a:gd name="connsiteY91" fmla="*/ 1969663 h 3482342"/>
              <a:gd name="connsiteX92" fmla="*/ 6409626 w 12192000"/>
              <a:gd name="connsiteY92" fmla="*/ 1978846 h 3482342"/>
              <a:gd name="connsiteX93" fmla="*/ 6333446 w 12192000"/>
              <a:gd name="connsiteY93" fmla="*/ 1997163 h 3482342"/>
              <a:gd name="connsiteX94" fmla="*/ 6294933 w 12192000"/>
              <a:gd name="connsiteY94" fmla="*/ 2019412 h 3482342"/>
              <a:gd name="connsiteX95" fmla="*/ 6238719 w 12192000"/>
              <a:gd name="connsiteY95" fmla="*/ 2042547 h 3482342"/>
              <a:gd name="connsiteX96" fmla="*/ 6187205 w 12192000"/>
              <a:gd name="connsiteY96" fmla="*/ 2060048 h 3482342"/>
              <a:gd name="connsiteX97" fmla="*/ 6138780 w 12192000"/>
              <a:gd name="connsiteY97" fmla="*/ 2081918 h 3482342"/>
              <a:gd name="connsiteX98" fmla="*/ 6120125 w 12192000"/>
              <a:gd name="connsiteY98" fmla="*/ 2109475 h 3482342"/>
              <a:gd name="connsiteX99" fmla="*/ 6056576 w 12192000"/>
              <a:gd name="connsiteY99" fmla="*/ 2120066 h 3482342"/>
              <a:gd name="connsiteX100" fmla="*/ 5993794 w 12192000"/>
              <a:gd name="connsiteY100" fmla="*/ 2122569 h 3482342"/>
              <a:gd name="connsiteX101" fmla="*/ 5943601 w 12192000"/>
              <a:gd name="connsiteY101" fmla="*/ 2137719 h 3482342"/>
              <a:gd name="connsiteX102" fmla="*/ 5898141 w 12192000"/>
              <a:gd name="connsiteY102" fmla="*/ 2144806 h 3482342"/>
              <a:gd name="connsiteX103" fmla="*/ 5855337 w 12192000"/>
              <a:gd name="connsiteY103" fmla="*/ 2137719 h 3482342"/>
              <a:gd name="connsiteX104" fmla="*/ 5817682 w 12192000"/>
              <a:gd name="connsiteY104" fmla="*/ 2157358 h 3482342"/>
              <a:gd name="connsiteX105" fmla="*/ 5735300 w 12192000"/>
              <a:gd name="connsiteY105" fmla="*/ 2158902 h 3482342"/>
              <a:gd name="connsiteX106" fmla="*/ 5591469 w 12192000"/>
              <a:gd name="connsiteY106" fmla="*/ 2178389 h 3482342"/>
              <a:gd name="connsiteX107" fmla="*/ 5505818 w 12192000"/>
              <a:gd name="connsiteY107" fmla="*/ 2194207 h 3482342"/>
              <a:gd name="connsiteX108" fmla="*/ 5452860 w 12192000"/>
              <a:gd name="connsiteY108" fmla="*/ 2180085 h 3482342"/>
              <a:gd name="connsiteX109" fmla="*/ 5414282 w 12192000"/>
              <a:gd name="connsiteY109" fmla="*/ 2183070 h 3482342"/>
              <a:gd name="connsiteX110" fmla="*/ 5368369 w 12192000"/>
              <a:gd name="connsiteY110" fmla="*/ 2204272 h 3482342"/>
              <a:gd name="connsiteX111" fmla="*/ 5336354 w 12192000"/>
              <a:gd name="connsiteY111" fmla="*/ 2218920 h 3482342"/>
              <a:gd name="connsiteX112" fmla="*/ 5291263 w 12192000"/>
              <a:gd name="connsiteY112" fmla="*/ 2239182 h 3482342"/>
              <a:gd name="connsiteX113" fmla="*/ 5255152 w 12192000"/>
              <a:gd name="connsiteY113" fmla="*/ 2247164 h 3482342"/>
              <a:gd name="connsiteX114" fmla="*/ 5233796 w 12192000"/>
              <a:gd name="connsiteY114" fmla="*/ 2268260 h 3482342"/>
              <a:gd name="connsiteX115" fmla="*/ 5212786 w 12192000"/>
              <a:gd name="connsiteY115" fmla="*/ 2296592 h 3482342"/>
              <a:gd name="connsiteX116" fmla="*/ 5173523 w 12192000"/>
              <a:gd name="connsiteY116" fmla="*/ 2309057 h 3482342"/>
              <a:gd name="connsiteX117" fmla="*/ 5123830 w 12192000"/>
              <a:gd name="connsiteY117" fmla="*/ 2307070 h 3482342"/>
              <a:gd name="connsiteX118" fmla="*/ 5065426 w 12192000"/>
              <a:gd name="connsiteY118" fmla="*/ 2324076 h 3482342"/>
              <a:gd name="connsiteX119" fmla="*/ 4975908 w 12192000"/>
              <a:gd name="connsiteY119" fmla="*/ 2364128 h 3482342"/>
              <a:gd name="connsiteX120" fmla="*/ 4913723 w 12192000"/>
              <a:gd name="connsiteY120" fmla="*/ 2385265 h 3482342"/>
              <a:gd name="connsiteX121" fmla="*/ 4746485 w 12192000"/>
              <a:gd name="connsiteY121" fmla="*/ 2451769 h 3482342"/>
              <a:gd name="connsiteX122" fmla="*/ 4681588 w 12192000"/>
              <a:gd name="connsiteY122" fmla="*/ 2467494 h 3482342"/>
              <a:gd name="connsiteX123" fmla="*/ 1783655 w 12192000"/>
              <a:gd name="connsiteY123" fmla="*/ 3163860 h 3482342"/>
              <a:gd name="connsiteX124" fmla="*/ 1325955 w 12192000"/>
              <a:gd name="connsiteY124" fmla="*/ 3176692 h 3482342"/>
              <a:gd name="connsiteX125" fmla="*/ 1190384 w 12192000"/>
              <a:gd name="connsiteY125" fmla="*/ 3203504 h 3482342"/>
              <a:gd name="connsiteX126" fmla="*/ 1094537 w 12192000"/>
              <a:gd name="connsiteY126" fmla="*/ 3229469 h 3482342"/>
              <a:gd name="connsiteX127" fmla="*/ 779276 w 12192000"/>
              <a:gd name="connsiteY127" fmla="*/ 3327290 h 3482342"/>
              <a:gd name="connsiteX128" fmla="*/ 600378 w 12192000"/>
              <a:gd name="connsiteY128" fmla="*/ 3335250 h 3482342"/>
              <a:gd name="connsiteX129" fmla="*/ 493457 w 12192000"/>
              <a:gd name="connsiteY129" fmla="*/ 3365044 h 3482342"/>
              <a:gd name="connsiteX130" fmla="*/ 349402 w 12192000"/>
              <a:gd name="connsiteY130" fmla="*/ 3380897 h 3482342"/>
              <a:gd name="connsiteX131" fmla="*/ 192183 w 12192000"/>
              <a:gd name="connsiteY131" fmla="*/ 3460075 h 3482342"/>
              <a:gd name="connsiteX132" fmla="*/ 46713 w 12192000"/>
              <a:gd name="connsiteY132" fmla="*/ 3462986 h 3482342"/>
              <a:gd name="connsiteX133" fmla="*/ 2765 w 12192000"/>
              <a:gd name="connsiteY133" fmla="*/ 3480770 h 3482342"/>
              <a:gd name="connsiteX134" fmla="*/ 0 w 12192000"/>
              <a:gd name="connsiteY134" fmla="*/ 3482342 h 3482342"/>
              <a:gd name="connsiteX135" fmla="*/ 0 w 12192000"/>
              <a:gd name="connsiteY13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601229 w 12192000"/>
              <a:gd name="connsiteY15" fmla="*/ 785537 h 3482342"/>
              <a:gd name="connsiteX16" fmla="*/ 11501920 w 12192000"/>
              <a:gd name="connsiteY16" fmla="*/ 813109 h 3482342"/>
              <a:gd name="connsiteX17" fmla="*/ 11405286 w 12192000"/>
              <a:gd name="connsiteY17" fmla="*/ 849086 h 3482342"/>
              <a:gd name="connsiteX18" fmla="*/ 11338523 w 12192000"/>
              <a:gd name="connsiteY18" fmla="*/ 852810 h 3482342"/>
              <a:gd name="connsiteX19" fmla="*/ 11313493 w 12192000"/>
              <a:gd name="connsiteY19" fmla="*/ 880860 h 3482342"/>
              <a:gd name="connsiteX20" fmla="*/ 11228040 w 12192000"/>
              <a:gd name="connsiteY20" fmla="*/ 958953 h 3482342"/>
              <a:gd name="connsiteX21" fmla="*/ 11196987 w 12192000"/>
              <a:gd name="connsiteY21" fmla="*/ 1000897 h 3482342"/>
              <a:gd name="connsiteX22" fmla="*/ 11193568 w 12192000"/>
              <a:gd name="connsiteY22" fmla="*/ 1039464 h 3482342"/>
              <a:gd name="connsiteX23" fmla="*/ 11175804 w 12192000"/>
              <a:gd name="connsiteY23" fmla="*/ 1067977 h 3482342"/>
              <a:gd name="connsiteX24" fmla="*/ 11133438 w 12192000"/>
              <a:gd name="connsiteY24" fmla="*/ 1106812 h 3482342"/>
              <a:gd name="connsiteX25" fmla="*/ 11120819 w 12192000"/>
              <a:gd name="connsiteY25" fmla="*/ 1126133 h 3482342"/>
              <a:gd name="connsiteX26" fmla="*/ 11071654 w 12192000"/>
              <a:gd name="connsiteY26" fmla="*/ 1177422 h 3482342"/>
              <a:gd name="connsiteX27" fmla="*/ 11028687 w 12192000"/>
              <a:gd name="connsiteY27" fmla="*/ 1199018 h 3482342"/>
              <a:gd name="connsiteX28" fmla="*/ 10974565 w 12192000"/>
              <a:gd name="connsiteY28" fmla="*/ 1226849 h 3482342"/>
              <a:gd name="connsiteX29" fmla="*/ 10960443 w 12192000"/>
              <a:gd name="connsiteY29" fmla="*/ 1244502 h 3482342"/>
              <a:gd name="connsiteX30" fmla="*/ 10879242 w 12192000"/>
              <a:gd name="connsiteY30" fmla="*/ 1269215 h 3482342"/>
              <a:gd name="connsiteX31" fmla="*/ 10850998 w 12192000"/>
              <a:gd name="connsiteY31" fmla="*/ 1269215 h 3482342"/>
              <a:gd name="connsiteX32" fmla="*/ 10815658 w 12192000"/>
              <a:gd name="connsiteY32" fmla="*/ 1287849 h 3482342"/>
              <a:gd name="connsiteX33" fmla="*/ 10723900 w 12192000"/>
              <a:gd name="connsiteY33" fmla="*/ 1318642 h 3482342"/>
              <a:gd name="connsiteX34" fmla="*/ 10699186 w 12192000"/>
              <a:gd name="connsiteY34" fmla="*/ 1322173 h 3482342"/>
              <a:gd name="connsiteX35" fmla="*/ 10676375 w 12192000"/>
              <a:gd name="connsiteY35" fmla="*/ 1342640 h 3482342"/>
              <a:gd name="connsiteX36" fmla="*/ 10636304 w 12192000"/>
              <a:gd name="connsiteY36" fmla="*/ 1342641 h 3482342"/>
              <a:gd name="connsiteX37" fmla="*/ 10603863 w 12192000"/>
              <a:gd name="connsiteY37" fmla="*/ 1346886 h 3482342"/>
              <a:gd name="connsiteX38" fmla="*/ 10573203 w 12192000"/>
              <a:gd name="connsiteY38" fmla="*/ 1351996 h 3482342"/>
              <a:gd name="connsiteX39" fmla="*/ 10547375 w 12192000"/>
              <a:gd name="connsiteY39" fmla="*/ 1375130 h 3482342"/>
              <a:gd name="connsiteX40" fmla="*/ 10513263 w 12192000"/>
              <a:gd name="connsiteY40" fmla="*/ 1371939 h 3482342"/>
              <a:gd name="connsiteX41" fmla="*/ 10487356 w 12192000"/>
              <a:gd name="connsiteY41" fmla="*/ 1385722 h 3482342"/>
              <a:gd name="connsiteX42" fmla="*/ 10464012 w 12192000"/>
              <a:gd name="connsiteY42" fmla="*/ 1391778 h 3482342"/>
              <a:gd name="connsiteX43" fmla="*/ 10439694 w 12192000"/>
              <a:gd name="connsiteY43" fmla="*/ 1406905 h 3482342"/>
              <a:gd name="connsiteX44" fmla="*/ 10405409 w 12192000"/>
              <a:gd name="connsiteY44" fmla="*/ 1422789 h 3482342"/>
              <a:gd name="connsiteX45" fmla="*/ 10370530 w 12192000"/>
              <a:gd name="connsiteY45" fmla="*/ 1441596 h 3482342"/>
              <a:gd name="connsiteX46" fmla="*/ 10300239 w 12192000"/>
              <a:gd name="connsiteY46" fmla="*/ 1456332 h 3482342"/>
              <a:gd name="connsiteX47" fmla="*/ 10264922 w 12192000"/>
              <a:gd name="connsiteY47" fmla="*/ 1472107 h 3482342"/>
              <a:gd name="connsiteX48" fmla="*/ 10229629 w 12192000"/>
              <a:gd name="connsiteY48" fmla="*/ 1470454 h 3482342"/>
              <a:gd name="connsiteX49" fmla="*/ 10201385 w 12192000"/>
              <a:gd name="connsiteY49" fmla="*/ 1477515 h 3482342"/>
              <a:gd name="connsiteX50" fmla="*/ 10151958 w 12192000"/>
              <a:gd name="connsiteY50" fmla="*/ 1477515 h 3482342"/>
              <a:gd name="connsiteX51" fmla="*/ 10120184 w 12192000"/>
              <a:gd name="connsiteY51" fmla="*/ 1466924 h 3482342"/>
              <a:gd name="connsiteX52" fmla="*/ 10081348 w 12192000"/>
              <a:gd name="connsiteY52" fmla="*/ 1481046 h 3482342"/>
              <a:gd name="connsiteX53" fmla="*/ 10058690 w 12192000"/>
              <a:gd name="connsiteY53" fmla="*/ 1474888 h 3482342"/>
              <a:gd name="connsiteX54" fmla="*/ 10004424 w 12192000"/>
              <a:gd name="connsiteY54" fmla="*/ 1489801 h 3482342"/>
              <a:gd name="connsiteX55" fmla="*/ 9999951 w 12192000"/>
              <a:gd name="connsiteY55" fmla="*/ 1499127 h 3482342"/>
              <a:gd name="connsiteX56" fmla="*/ 9845462 w 12192000"/>
              <a:gd name="connsiteY56" fmla="*/ 1548192 h 3482342"/>
              <a:gd name="connsiteX57" fmla="*/ 9736156 w 12192000"/>
              <a:gd name="connsiteY57" fmla="*/ 1581928 h 3482342"/>
              <a:gd name="connsiteX58" fmla="*/ 9693355 w 12192000"/>
              <a:gd name="connsiteY58" fmla="*/ 1602632 h 3482342"/>
              <a:gd name="connsiteX59" fmla="*/ 9664242 w 12192000"/>
              <a:gd name="connsiteY59" fmla="*/ 1622075 h 3482342"/>
              <a:gd name="connsiteX60" fmla="*/ 9579195 w 12192000"/>
              <a:gd name="connsiteY60" fmla="*/ 1648017 h 3482342"/>
              <a:gd name="connsiteX61" fmla="*/ 9433652 w 12192000"/>
              <a:gd name="connsiteY61" fmla="*/ 1681174 h 3482342"/>
              <a:gd name="connsiteX62" fmla="*/ 9403775 w 12192000"/>
              <a:gd name="connsiteY62" fmla="*/ 1690403 h 3482342"/>
              <a:gd name="connsiteX63" fmla="*/ 9382503 w 12192000"/>
              <a:gd name="connsiteY63" fmla="*/ 1706957 h 3482342"/>
              <a:gd name="connsiteX64" fmla="*/ 9381410 w 12192000"/>
              <a:gd name="connsiteY64" fmla="*/ 1718312 h 3482342"/>
              <a:gd name="connsiteX65" fmla="*/ 9365685 w 12192000"/>
              <a:gd name="connsiteY65" fmla="*/ 1724772 h 3482342"/>
              <a:gd name="connsiteX66" fmla="*/ 9278020 w 12192000"/>
              <a:gd name="connsiteY66" fmla="*/ 1741161 h 3482342"/>
              <a:gd name="connsiteX67" fmla="*/ 9217145 w 12192000"/>
              <a:gd name="connsiteY67" fmla="*/ 1771195 h 3482342"/>
              <a:gd name="connsiteX68" fmla="*/ 8955875 w 12192000"/>
              <a:gd name="connsiteY68" fmla="*/ 1796806 h 3482342"/>
              <a:gd name="connsiteX69" fmla="*/ 8648415 w 12192000"/>
              <a:gd name="connsiteY69" fmla="*/ 1878623 h 3482342"/>
              <a:gd name="connsiteX70" fmla="*/ 8538519 w 12192000"/>
              <a:gd name="connsiteY70" fmla="*/ 1894114 h 3482342"/>
              <a:gd name="connsiteX71" fmla="*/ 8506541 w 12192000"/>
              <a:gd name="connsiteY71" fmla="*/ 1905955 h 3482342"/>
              <a:gd name="connsiteX72" fmla="*/ 8236214 w 12192000"/>
              <a:gd name="connsiteY72" fmla="*/ 1909725 h 3482342"/>
              <a:gd name="connsiteX73" fmla="*/ 8132104 w 12192000"/>
              <a:gd name="connsiteY73" fmla="*/ 1895727 h 3482342"/>
              <a:gd name="connsiteX74" fmla="*/ 7918078 w 12192000"/>
              <a:gd name="connsiteY74" fmla="*/ 1862668 h 3482342"/>
              <a:gd name="connsiteX75" fmla="*/ 7817899 w 12192000"/>
              <a:gd name="connsiteY75" fmla="*/ 1862176 h 3482342"/>
              <a:gd name="connsiteX76" fmla="*/ 7768994 w 12192000"/>
              <a:gd name="connsiteY76" fmla="*/ 1855721 h 3482342"/>
              <a:gd name="connsiteX77" fmla="*/ 7618027 w 12192000"/>
              <a:gd name="connsiteY77" fmla="*/ 1830959 h 3482342"/>
              <a:gd name="connsiteX78" fmla="*/ 7449425 w 12192000"/>
              <a:gd name="connsiteY78" fmla="*/ 1810910 h 3482342"/>
              <a:gd name="connsiteX79" fmla="*/ 7342915 w 12192000"/>
              <a:gd name="connsiteY79" fmla="*/ 1819827 h 3482342"/>
              <a:gd name="connsiteX80" fmla="*/ 7255191 w 12192000"/>
              <a:gd name="connsiteY80" fmla="*/ 1834354 h 3482342"/>
              <a:gd name="connsiteX81" fmla="*/ 7131205 w 12192000"/>
              <a:gd name="connsiteY81" fmla="*/ 1845557 h 3482342"/>
              <a:gd name="connsiteX82" fmla="*/ 6941837 w 12192000"/>
              <a:gd name="connsiteY82" fmla="*/ 1840640 h 3482342"/>
              <a:gd name="connsiteX83" fmla="*/ 6837145 w 12192000"/>
              <a:gd name="connsiteY83" fmla="*/ 1870724 h 3482342"/>
              <a:gd name="connsiteX84" fmla="*/ 6753991 w 12192000"/>
              <a:gd name="connsiteY84" fmla="*/ 1860969 h 3482342"/>
              <a:gd name="connsiteX85" fmla="*/ 6727754 w 12192000"/>
              <a:gd name="connsiteY85" fmla="*/ 1882372 h 3482342"/>
              <a:gd name="connsiteX86" fmla="*/ 6723371 w 12192000"/>
              <a:gd name="connsiteY86" fmla="*/ 1886494 h 3482342"/>
              <a:gd name="connsiteX87" fmla="*/ 6702779 w 12192000"/>
              <a:gd name="connsiteY87" fmla="*/ 1893601 h 3482342"/>
              <a:gd name="connsiteX88" fmla="*/ 6686657 w 12192000"/>
              <a:gd name="connsiteY88" fmla="*/ 1907344 h 3482342"/>
              <a:gd name="connsiteX89" fmla="*/ 6651330 w 12192000"/>
              <a:gd name="connsiteY89" fmla="*/ 1922921 h 3482342"/>
              <a:gd name="connsiteX90" fmla="*/ 6622958 w 12192000"/>
              <a:gd name="connsiteY90" fmla="*/ 1936255 h 3482342"/>
              <a:gd name="connsiteX91" fmla="*/ 6522602 w 12192000"/>
              <a:gd name="connsiteY91" fmla="*/ 1954133 h 3482342"/>
              <a:gd name="connsiteX92" fmla="*/ 6444344 w 12192000"/>
              <a:gd name="connsiteY92" fmla="*/ 1969663 h 3482342"/>
              <a:gd name="connsiteX93" fmla="*/ 6409626 w 12192000"/>
              <a:gd name="connsiteY93" fmla="*/ 1978846 h 3482342"/>
              <a:gd name="connsiteX94" fmla="*/ 6333446 w 12192000"/>
              <a:gd name="connsiteY94" fmla="*/ 1997163 h 3482342"/>
              <a:gd name="connsiteX95" fmla="*/ 6294933 w 12192000"/>
              <a:gd name="connsiteY95" fmla="*/ 2019412 h 3482342"/>
              <a:gd name="connsiteX96" fmla="*/ 6238719 w 12192000"/>
              <a:gd name="connsiteY96" fmla="*/ 2042547 h 3482342"/>
              <a:gd name="connsiteX97" fmla="*/ 6187205 w 12192000"/>
              <a:gd name="connsiteY97" fmla="*/ 2060048 h 3482342"/>
              <a:gd name="connsiteX98" fmla="*/ 6138780 w 12192000"/>
              <a:gd name="connsiteY98" fmla="*/ 2081918 h 3482342"/>
              <a:gd name="connsiteX99" fmla="*/ 6120125 w 12192000"/>
              <a:gd name="connsiteY99" fmla="*/ 2109475 h 3482342"/>
              <a:gd name="connsiteX100" fmla="*/ 6056576 w 12192000"/>
              <a:gd name="connsiteY100" fmla="*/ 2120066 h 3482342"/>
              <a:gd name="connsiteX101" fmla="*/ 5993794 w 12192000"/>
              <a:gd name="connsiteY101" fmla="*/ 2122569 h 3482342"/>
              <a:gd name="connsiteX102" fmla="*/ 5943601 w 12192000"/>
              <a:gd name="connsiteY102" fmla="*/ 2137719 h 3482342"/>
              <a:gd name="connsiteX103" fmla="*/ 5898141 w 12192000"/>
              <a:gd name="connsiteY103" fmla="*/ 2144806 h 3482342"/>
              <a:gd name="connsiteX104" fmla="*/ 5855337 w 12192000"/>
              <a:gd name="connsiteY104" fmla="*/ 2137719 h 3482342"/>
              <a:gd name="connsiteX105" fmla="*/ 5817682 w 12192000"/>
              <a:gd name="connsiteY105" fmla="*/ 2157358 h 3482342"/>
              <a:gd name="connsiteX106" fmla="*/ 5735300 w 12192000"/>
              <a:gd name="connsiteY106" fmla="*/ 2158902 h 3482342"/>
              <a:gd name="connsiteX107" fmla="*/ 5591469 w 12192000"/>
              <a:gd name="connsiteY107" fmla="*/ 2178389 h 3482342"/>
              <a:gd name="connsiteX108" fmla="*/ 5505818 w 12192000"/>
              <a:gd name="connsiteY108" fmla="*/ 2194207 h 3482342"/>
              <a:gd name="connsiteX109" fmla="*/ 5452860 w 12192000"/>
              <a:gd name="connsiteY109" fmla="*/ 2180085 h 3482342"/>
              <a:gd name="connsiteX110" fmla="*/ 5414282 w 12192000"/>
              <a:gd name="connsiteY110" fmla="*/ 2183070 h 3482342"/>
              <a:gd name="connsiteX111" fmla="*/ 5368369 w 12192000"/>
              <a:gd name="connsiteY111" fmla="*/ 2204272 h 3482342"/>
              <a:gd name="connsiteX112" fmla="*/ 5336354 w 12192000"/>
              <a:gd name="connsiteY112" fmla="*/ 2218920 h 3482342"/>
              <a:gd name="connsiteX113" fmla="*/ 5291263 w 12192000"/>
              <a:gd name="connsiteY113" fmla="*/ 2239182 h 3482342"/>
              <a:gd name="connsiteX114" fmla="*/ 5255152 w 12192000"/>
              <a:gd name="connsiteY114" fmla="*/ 2247164 h 3482342"/>
              <a:gd name="connsiteX115" fmla="*/ 5233796 w 12192000"/>
              <a:gd name="connsiteY115" fmla="*/ 2268260 h 3482342"/>
              <a:gd name="connsiteX116" fmla="*/ 5212786 w 12192000"/>
              <a:gd name="connsiteY116" fmla="*/ 2296592 h 3482342"/>
              <a:gd name="connsiteX117" fmla="*/ 5173523 w 12192000"/>
              <a:gd name="connsiteY117" fmla="*/ 2309057 h 3482342"/>
              <a:gd name="connsiteX118" fmla="*/ 5123830 w 12192000"/>
              <a:gd name="connsiteY118" fmla="*/ 2307070 h 3482342"/>
              <a:gd name="connsiteX119" fmla="*/ 5065426 w 12192000"/>
              <a:gd name="connsiteY119" fmla="*/ 2324076 h 3482342"/>
              <a:gd name="connsiteX120" fmla="*/ 4975908 w 12192000"/>
              <a:gd name="connsiteY120" fmla="*/ 2364128 h 3482342"/>
              <a:gd name="connsiteX121" fmla="*/ 4913723 w 12192000"/>
              <a:gd name="connsiteY121" fmla="*/ 2385265 h 3482342"/>
              <a:gd name="connsiteX122" fmla="*/ 4746485 w 12192000"/>
              <a:gd name="connsiteY122" fmla="*/ 2451769 h 3482342"/>
              <a:gd name="connsiteX123" fmla="*/ 4681588 w 12192000"/>
              <a:gd name="connsiteY123" fmla="*/ 2467494 h 3482342"/>
              <a:gd name="connsiteX124" fmla="*/ 1783655 w 12192000"/>
              <a:gd name="connsiteY124" fmla="*/ 3163860 h 3482342"/>
              <a:gd name="connsiteX125" fmla="*/ 1325955 w 12192000"/>
              <a:gd name="connsiteY125" fmla="*/ 3176692 h 3482342"/>
              <a:gd name="connsiteX126" fmla="*/ 1190384 w 12192000"/>
              <a:gd name="connsiteY126" fmla="*/ 3203504 h 3482342"/>
              <a:gd name="connsiteX127" fmla="*/ 1094537 w 12192000"/>
              <a:gd name="connsiteY127" fmla="*/ 3229469 h 3482342"/>
              <a:gd name="connsiteX128" fmla="*/ 779276 w 12192000"/>
              <a:gd name="connsiteY128" fmla="*/ 3327290 h 3482342"/>
              <a:gd name="connsiteX129" fmla="*/ 600378 w 12192000"/>
              <a:gd name="connsiteY129" fmla="*/ 3335250 h 3482342"/>
              <a:gd name="connsiteX130" fmla="*/ 493457 w 12192000"/>
              <a:gd name="connsiteY130" fmla="*/ 3365044 h 3482342"/>
              <a:gd name="connsiteX131" fmla="*/ 349402 w 12192000"/>
              <a:gd name="connsiteY131" fmla="*/ 3380897 h 3482342"/>
              <a:gd name="connsiteX132" fmla="*/ 192183 w 12192000"/>
              <a:gd name="connsiteY132" fmla="*/ 3460075 h 3482342"/>
              <a:gd name="connsiteX133" fmla="*/ 46713 w 12192000"/>
              <a:gd name="connsiteY133" fmla="*/ 3462986 h 3482342"/>
              <a:gd name="connsiteX134" fmla="*/ 2765 w 12192000"/>
              <a:gd name="connsiteY134" fmla="*/ 3480770 h 3482342"/>
              <a:gd name="connsiteX135" fmla="*/ 0 w 12192000"/>
              <a:gd name="connsiteY135" fmla="*/ 3482342 h 3482342"/>
              <a:gd name="connsiteX136" fmla="*/ 0 w 12192000"/>
              <a:gd name="connsiteY13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7717 w 12192000"/>
              <a:gd name="connsiteY14" fmla="*/ 746701 h 3482342"/>
              <a:gd name="connsiteX15" fmla="*/ 11656818 w 12192000"/>
              <a:gd name="connsiteY15" fmla="*/ 769062 h 3482342"/>
              <a:gd name="connsiteX16" fmla="*/ 11601229 w 12192000"/>
              <a:gd name="connsiteY16" fmla="*/ 785537 h 3482342"/>
              <a:gd name="connsiteX17" fmla="*/ 11501920 w 12192000"/>
              <a:gd name="connsiteY17" fmla="*/ 813109 h 3482342"/>
              <a:gd name="connsiteX18" fmla="*/ 11405286 w 12192000"/>
              <a:gd name="connsiteY18" fmla="*/ 849086 h 3482342"/>
              <a:gd name="connsiteX19" fmla="*/ 11338523 w 12192000"/>
              <a:gd name="connsiteY19" fmla="*/ 852810 h 3482342"/>
              <a:gd name="connsiteX20" fmla="*/ 11313493 w 12192000"/>
              <a:gd name="connsiteY20" fmla="*/ 880860 h 3482342"/>
              <a:gd name="connsiteX21" fmla="*/ 11228040 w 12192000"/>
              <a:gd name="connsiteY21" fmla="*/ 958953 h 3482342"/>
              <a:gd name="connsiteX22" fmla="*/ 11196987 w 12192000"/>
              <a:gd name="connsiteY22" fmla="*/ 1000897 h 3482342"/>
              <a:gd name="connsiteX23" fmla="*/ 11193568 w 12192000"/>
              <a:gd name="connsiteY23" fmla="*/ 1039464 h 3482342"/>
              <a:gd name="connsiteX24" fmla="*/ 11175804 w 12192000"/>
              <a:gd name="connsiteY24" fmla="*/ 1067977 h 3482342"/>
              <a:gd name="connsiteX25" fmla="*/ 11133438 w 12192000"/>
              <a:gd name="connsiteY25" fmla="*/ 1106812 h 3482342"/>
              <a:gd name="connsiteX26" fmla="*/ 11120819 w 12192000"/>
              <a:gd name="connsiteY26" fmla="*/ 1126133 h 3482342"/>
              <a:gd name="connsiteX27" fmla="*/ 11071654 w 12192000"/>
              <a:gd name="connsiteY27" fmla="*/ 1177422 h 3482342"/>
              <a:gd name="connsiteX28" fmla="*/ 11028687 w 12192000"/>
              <a:gd name="connsiteY28" fmla="*/ 1199018 h 3482342"/>
              <a:gd name="connsiteX29" fmla="*/ 10974565 w 12192000"/>
              <a:gd name="connsiteY29" fmla="*/ 1226849 h 3482342"/>
              <a:gd name="connsiteX30" fmla="*/ 10960443 w 12192000"/>
              <a:gd name="connsiteY30" fmla="*/ 1244502 h 3482342"/>
              <a:gd name="connsiteX31" fmla="*/ 10879242 w 12192000"/>
              <a:gd name="connsiteY31" fmla="*/ 1269215 h 3482342"/>
              <a:gd name="connsiteX32" fmla="*/ 10850998 w 12192000"/>
              <a:gd name="connsiteY32" fmla="*/ 1269215 h 3482342"/>
              <a:gd name="connsiteX33" fmla="*/ 10815658 w 12192000"/>
              <a:gd name="connsiteY33" fmla="*/ 1287849 h 3482342"/>
              <a:gd name="connsiteX34" fmla="*/ 10723900 w 12192000"/>
              <a:gd name="connsiteY34" fmla="*/ 1318642 h 3482342"/>
              <a:gd name="connsiteX35" fmla="*/ 10699186 w 12192000"/>
              <a:gd name="connsiteY35" fmla="*/ 1322173 h 3482342"/>
              <a:gd name="connsiteX36" fmla="*/ 10676375 w 12192000"/>
              <a:gd name="connsiteY36" fmla="*/ 1342640 h 3482342"/>
              <a:gd name="connsiteX37" fmla="*/ 10636304 w 12192000"/>
              <a:gd name="connsiteY37" fmla="*/ 1342641 h 3482342"/>
              <a:gd name="connsiteX38" fmla="*/ 10603863 w 12192000"/>
              <a:gd name="connsiteY38" fmla="*/ 1346886 h 3482342"/>
              <a:gd name="connsiteX39" fmla="*/ 10573203 w 12192000"/>
              <a:gd name="connsiteY39" fmla="*/ 1351996 h 3482342"/>
              <a:gd name="connsiteX40" fmla="*/ 10547375 w 12192000"/>
              <a:gd name="connsiteY40" fmla="*/ 1375130 h 3482342"/>
              <a:gd name="connsiteX41" fmla="*/ 10513263 w 12192000"/>
              <a:gd name="connsiteY41" fmla="*/ 1371939 h 3482342"/>
              <a:gd name="connsiteX42" fmla="*/ 10487356 w 12192000"/>
              <a:gd name="connsiteY42" fmla="*/ 1385722 h 3482342"/>
              <a:gd name="connsiteX43" fmla="*/ 10464012 w 12192000"/>
              <a:gd name="connsiteY43" fmla="*/ 1391778 h 3482342"/>
              <a:gd name="connsiteX44" fmla="*/ 10439694 w 12192000"/>
              <a:gd name="connsiteY44" fmla="*/ 1406905 h 3482342"/>
              <a:gd name="connsiteX45" fmla="*/ 10405409 w 12192000"/>
              <a:gd name="connsiteY45" fmla="*/ 1422789 h 3482342"/>
              <a:gd name="connsiteX46" fmla="*/ 10370530 w 12192000"/>
              <a:gd name="connsiteY46" fmla="*/ 1441596 h 3482342"/>
              <a:gd name="connsiteX47" fmla="*/ 10300239 w 12192000"/>
              <a:gd name="connsiteY47" fmla="*/ 1456332 h 3482342"/>
              <a:gd name="connsiteX48" fmla="*/ 10264922 w 12192000"/>
              <a:gd name="connsiteY48" fmla="*/ 1472107 h 3482342"/>
              <a:gd name="connsiteX49" fmla="*/ 10229629 w 12192000"/>
              <a:gd name="connsiteY49" fmla="*/ 1470454 h 3482342"/>
              <a:gd name="connsiteX50" fmla="*/ 10201385 w 12192000"/>
              <a:gd name="connsiteY50" fmla="*/ 1477515 h 3482342"/>
              <a:gd name="connsiteX51" fmla="*/ 10151958 w 12192000"/>
              <a:gd name="connsiteY51" fmla="*/ 1477515 h 3482342"/>
              <a:gd name="connsiteX52" fmla="*/ 10120184 w 12192000"/>
              <a:gd name="connsiteY52" fmla="*/ 1466924 h 3482342"/>
              <a:gd name="connsiteX53" fmla="*/ 10081348 w 12192000"/>
              <a:gd name="connsiteY53" fmla="*/ 1481046 h 3482342"/>
              <a:gd name="connsiteX54" fmla="*/ 10058690 w 12192000"/>
              <a:gd name="connsiteY54" fmla="*/ 1474888 h 3482342"/>
              <a:gd name="connsiteX55" fmla="*/ 10004424 w 12192000"/>
              <a:gd name="connsiteY55" fmla="*/ 1489801 h 3482342"/>
              <a:gd name="connsiteX56" fmla="*/ 9999951 w 12192000"/>
              <a:gd name="connsiteY56" fmla="*/ 1499127 h 3482342"/>
              <a:gd name="connsiteX57" fmla="*/ 9845462 w 12192000"/>
              <a:gd name="connsiteY57" fmla="*/ 1548192 h 3482342"/>
              <a:gd name="connsiteX58" fmla="*/ 9736156 w 12192000"/>
              <a:gd name="connsiteY58" fmla="*/ 1581928 h 3482342"/>
              <a:gd name="connsiteX59" fmla="*/ 9693355 w 12192000"/>
              <a:gd name="connsiteY59" fmla="*/ 1602632 h 3482342"/>
              <a:gd name="connsiteX60" fmla="*/ 9664242 w 12192000"/>
              <a:gd name="connsiteY60" fmla="*/ 1622075 h 3482342"/>
              <a:gd name="connsiteX61" fmla="*/ 9579195 w 12192000"/>
              <a:gd name="connsiteY61" fmla="*/ 1648017 h 3482342"/>
              <a:gd name="connsiteX62" fmla="*/ 9433652 w 12192000"/>
              <a:gd name="connsiteY62" fmla="*/ 1681174 h 3482342"/>
              <a:gd name="connsiteX63" fmla="*/ 9403775 w 12192000"/>
              <a:gd name="connsiteY63" fmla="*/ 1690403 h 3482342"/>
              <a:gd name="connsiteX64" fmla="*/ 9382503 w 12192000"/>
              <a:gd name="connsiteY64" fmla="*/ 1706957 h 3482342"/>
              <a:gd name="connsiteX65" fmla="*/ 9381410 w 12192000"/>
              <a:gd name="connsiteY65" fmla="*/ 1718312 h 3482342"/>
              <a:gd name="connsiteX66" fmla="*/ 9365685 w 12192000"/>
              <a:gd name="connsiteY66" fmla="*/ 1724772 h 3482342"/>
              <a:gd name="connsiteX67" fmla="*/ 9278020 w 12192000"/>
              <a:gd name="connsiteY67" fmla="*/ 1741161 h 3482342"/>
              <a:gd name="connsiteX68" fmla="*/ 9217145 w 12192000"/>
              <a:gd name="connsiteY68" fmla="*/ 1771195 h 3482342"/>
              <a:gd name="connsiteX69" fmla="*/ 8955875 w 12192000"/>
              <a:gd name="connsiteY69" fmla="*/ 1796806 h 3482342"/>
              <a:gd name="connsiteX70" fmla="*/ 8648415 w 12192000"/>
              <a:gd name="connsiteY70" fmla="*/ 1878623 h 3482342"/>
              <a:gd name="connsiteX71" fmla="*/ 8538519 w 12192000"/>
              <a:gd name="connsiteY71" fmla="*/ 1894114 h 3482342"/>
              <a:gd name="connsiteX72" fmla="*/ 8506541 w 12192000"/>
              <a:gd name="connsiteY72" fmla="*/ 1905955 h 3482342"/>
              <a:gd name="connsiteX73" fmla="*/ 8236214 w 12192000"/>
              <a:gd name="connsiteY73" fmla="*/ 1909725 h 3482342"/>
              <a:gd name="connsiteX74" fmla="*/ 8132104 w 12192000"/>
              <a:gd name="connsiteY74" fmla="*/ 1895727 h 3482342"/>
              <a:gd name="connsiteX75" fmla="*/ 7918078 w 12192000"/>
              <a:gd name="connsiteY75" fmla="*/ 1862668 h 3482342"/>
              <a:gd name="connsiteX76" fmla="*/ 7817899 w 12192000"/>
              <a:gd name="connsiteY76" fmla="*/ 1862176 h 3482342"/>
              <a:gd name="connsiteX77" fmla="*/ 7768994 w 12192000"/>
              <a:gd name="connsiteY77" fmla="*/ 1855721 h 3482342"/>
              <a:gd name="connsiteX78" fmla="*/ 7618027 w 12192000"/>
              <a:gd name="connsiteY78" fmla="*/ 1830959 h 3482342"/>
              <a:gd name="connsiteX79" fmla="*/ 7449425 w 12192000"/>
              <a:gd name="connsiteY79" fmla="*/ 1810910 h 3482342"/>
              <a:gd name="connsiteX80" fmla="*/ 7342915 w 12192000"/>
              <a:gd name="connsiteY80" fmla="*/ 1819827 h 3482342"/>
              <a:gd name="connsiteX81" fmla="*/ 7255191 w 12192000"/>
              <a:gd name="connsiteY81" fmla="*/ 1834354 h 3482342"/>
              <a:gd name="connsiteX82" fmla="*/ 7131205 w 12192000"/>
              <a:gd name="connsiteY82" fmla="*/ 1845557 h 3482342"/>
              <a:gd name="connsiteX83" fmla="*/ 6941837 w 12192000"/>
              <a:gd name="connsiteY83" fmla="*/ 1840640 h 3482342"/>
              <a:gd name="connsiteX84" fmla="*/ 6837145 w 12192000"/>
              <a:gd name="connsiteY84" fmla="*/ 1870724 h 3482342"/>
              <a:gd name="connsiteX85" fmla="*/ 6753991 w 12192000"/>
              <a:gd name="connsiteY85" fmla="*/ 1860969 h 3482342"/>
              <a:gd name="connsiteX86" fmla="*/ 6727754 w 12192000"/>
              <a:gd name="connsiteY86" fmla="*/ 1882372 h 3482342"/>
              <a:gd name="connsiteX87" fmla="*/ 6723371 w 12192000"/>
              <a:gd name="connsiteY87" fmla="*/ 1886494 h 3482342"/>
              <a:gd name="connsiteX88" fmla="*/ 6702779 w 12192000"/>
              <a:gd name="connsiteY88" fmla="*/ 1893601 h 3482342"/>
              <a:gd name="connsiteX89" fmla="*/ 6686657 w 12192000"/>
              <a:gd name="connsiteY89" fmla="*/ 1907344 h 3482342"/>
              <a:gd name="connsiteX90" fmla="*/ 6651330 w 12192000"/>
              <a:gd name="connsiteY90" fmla="*/ 1922921 h 3482342"/>
              <a:gd name="connsiteX91" fmla="*/ 6622958 w 12192000"/>
              <a:gd name="connsiteY91" fmla="*/ 1936255 h 3482342"/>
              <a:gd name="connsiteX92" fmla="*/ 6522602 w 12192000"/>
              <a:gd name="connsiteY92" fmla="*/ 1954133 h 3482342"/>
              <a:gd name="connsiteX93" fmla="*/ 6444344 w 12192000"/>
              <a:gd name="connsiteY93" fmla="*/ 1969663 h 3482342"/>
              <a:gd name="connsiteX94" fmla="*/ 6409626 w 12192000"/>
              <a:gd name="connsiteY94" fmla="*/ 1978846 h 3482342"/>
              <a:gd name="connsiteX95" fmla="*/ 6333446 w 12192000"/>
              <a:gd name="connsiteY95" fmla="*/ 1997163 h 3482342"/>
              <a:gd name="connsiteX96" fmla="*/ 6294933 w 12192000"/>
              <a:gd name="connsiteY96" fmla="*/ 2019412 h 3482342"/>
              <a:gd name="connsiteX97" fmla="*/ 6238719 w 12192000"/>
              <a:gd name="connsiteY97" fmla="*/ 2042547 h 3482342"/>
              <a:gd name="connsiteX98" fmla="*/ 6187205 w 12192000"/>
              <a:gd name="connsiteY98" fmla="*/ 2060048 h 3482342"/>
              <a:gd name="connsiteX99" fmla="*/ 6138780 w 12192000"/>
              <a:gd name="connsiteY99" fmla="*/ 2081918 h 3482342"/>
              <a:gd name="connsiteX100" fmla="*/ 6120125 w 12192000"/>
              <a:gd name="connsiteY100" fmla="*/ 2109475 h 3482342"/>
              <a:gd name="connsiteX101" fmla="*/ 6056576 w 12192000"/>
              <a:gd name="connsiteY101" fmla="*/ 2120066 h 3482342"/>
              <a:gd name="connsiteX102" fmla="*/ 5993794 w 12192000"/>
              <a:gd name="connsiteY102" fmla="*/ 2122569 h 3482342"/>
              <a:gd name="connsiteX103" fmla="*/ 5943601 w 12192000"/>
              <a:gd name="connsiteY103" fmla="*/ 2137719 h 3482342"/>
              <a:gd name="connsiteX104" fmla="*/ 5898141 w 12192000"/>
              <a:gd name="connsiteY104" fmla="*/ 2144806 h 3482342"/>
              <a:gd name="connsiteX105" fmla="*/ 5855337 w 12192000"/>
              <a:gd name="connsiteY105" fmla="*/ 2137719 h 3482342"/>
              <a:gd name="connsiteX106" fmla="*/ 5817682 w 12192000"/>
              <a:gd name="connsiteY106" fmla="*/ 2157358 h 3482342"/>
              <a:gd name="connsiteX107" fmla="*/ 5735300 w 12192000"/>
              <a:gd name="connsiteY107" fmla="*/ 2158902 h 3482342"/>
              <a:gd name="connsiteX108" fmla="*/ 5591469 w 12192000"/>
              <a:gd name="connsiteY108" fmla="*/ 2178389 h 3482342"/>
              <a:gd name="connsiteX109" fmla="*/ 5505818 w 12192000"/>
              <a:gd name="connsiteY109" fmla="*/ 2194207 h 3482342"/>
              <a:gd name="connsiteX110" fmla="*/ 5452860 w 12192000"/>
              <a:gd name="connsiteY110" fmla="*/ 2180085 h 3482342"/>
              <a:gd name="connsiteX111" fmla="*/ 5414282 w 12192000"/>
              <a:gd name="connsiteY111" fmla="*/ 2183070 h 3482342"/>
              <a:gd name="connsiteX112" fmla="*/ 5368369 w 12192000"/>
              <a:gd name="connsiteY112" fmla="*/ 2204272 h 3482342"/>
              <a:gd name="connsiteX113" fmla="*/ 5336354 w 12192000"/>
              <a:gd name="connsiteY113" fmla="*/ 2218920 h 3482342"/>
              <a:gd name="connsiteX114" fmla="*/ 5291263 w 12192000"/>
              <a:gd name="connsiteY114" fmla="*/ 2239182 h 3482342"/>
              <a:gd name="connsiteX115" fmla="*/ 5255152 w 12192000"/>
              <a:gd name="connsiteY115" fmla="*/ 2247164 h 3482342"/>
              <a:gd name="connsiteX116" fmla="*/ 5233796 w 12192000"/>
              <a:gd name="connsiteY116" fmla="*/ 2268260 h 3482342"/>
              <a:gd name="connsiteX117" fmla="*/ 5212786 w 12192000"/>
              <a:gd name="connsiteY117" fmla="*/ 2296592 h 3482342"/>
              <a:gd name="connsiteX118" fmla="*/ 5173523 w 12192000"/>
              <a:gd name="connsiteY118" fmla="*/ 2309057 h 3482342"/>
              <a:gd name="connsiteX119" fmla="*/ 5123830 w 12192000"/>
              <a:gd name="connsiteY119" fmla="*/ 2307070 h 3482342"/>
              <a:gd name="connsiteX120" fmla="*/ 5065426 w 12192000"/>
              <a:gd name="connsiteY120" fmla="*/ 2324076 h 3482342"/>
              <a:gd name="connsiteX121" fmla="*/ 4975908 w 12192000"/>
              <a:gd name="connsiteY121" fmla="*/ 2364128 h 3482342"/>
              <a:gd name="connsiteX122" fmla="*/ 4913723 w 12192000"/>
              <a:gd name="connsiteY122" fmla="*/ 2385265 h 3482342"/>
              <a:gd name="connsiteX123" fmla="*/ 4746485 w 12192000"/>
              <a:gd name="connsiteY123" fmla="*/ 2451769 h 3482342"/>
              <a:gd name="connsiteX124" fmla="*/ 4681588 w 12192000"/>
              <a:gd name="connsiteY124" fmla="*/ 2467494 h 3482342"/>
              <a:gd name="connsiteX125" fmla="*/ 1783655 w 12192000"/>
              <a:gd name="connsiteY125" fmla="*/ 3163860 h 3482342"/>
              <a:gd name="connsiteX126" fmla="*/ 1325955 w 12192000"/>
              <a:gd name="connsiteY126" fmla="*/ 3176692 h 3482342"/>
              <a:gd name="connsiteX127" fmla="*/ 1190384 w 12192000"/>
              <a:gd name="connsiteY127" fmla="*/ 3203504 h 3482342"/>
              <a:gd name="connsiteX128" fmla="*/ 1094537 w 12192000"/>
              <a:gd name="connsiteY128" fmla="*/ 3229469 h 3482342"/>
              <a:gd name="connsiteX129" fmla="*/ 779276 w 12192000"/>
              <a:gd name="connsiteY129" fmla="*/ 3327290 h 3482342"/>
              <a:gd name="connsiteX130" fmla="*/ 600378 w 12192000"/>
              <a:gd name="connsiteY130" fmla="*/ 3335250 h 3482342"/>
              <a:gd name="connsiteX131" fmla="*/ 493457 w 12192000"/>
              <a:gd name="connsiteY131" fmla="*/ 3365044 h 3482342"/>
              <a:gd name="connsiteX132" fmla="*/ 349402 w 12192000"/>
              <a:gd name="connsiteY132" fmla="*/ 3380897 h 3482342"/>
              <a:gd name="connsiteX133" fmla="*/ 192183 w 12192000"/>
              <a:gd name="connsiteY133" fmla="*/ 3460075 h 3482342"/>
              <a:gd name="connsiteX134" fmla="*/ 46713 w 12192000"/>
              <a:gd name="connsiteY134" fmla="*/ 3462986 h 3482342"/>
              <a:gd name="connsiteX135" fmla="*/ 2765 w 12192000"/>
              <a:gd name="connsiteY135" fmla="*/ 3480770 h 3482342"/>
              <a:gd name="connsiteX136" fmla="*/ 0 w 12192000"/>
              <a:gd name="connsiteY136" fmla="*/ 3482342 h 3482342"/>
              <a:gd name="connsiteX137" fmla="*/ 0 w 12192000"/>
              <a:gd name="connsiteY13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13493 w 12192000"/>
              <a:gd name="connsiteY21" fmla="*/ 880860 h 3482342"/>
              <a:gd name="connsiteX22" fmla="*/ 11228040 w 12192000"/>
              <a:gd name="connsiteY22" fmla="*/ 958953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28040 w 12192000"/>
              <a:gd name="connsiteY22" fmla="*/ 958953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88263 w 12192000"/>
              <a:gd name="connsiteY135" fmla="*/ 3479310 h 3482342"/>
              <a:gd name="connsiteX136" fmla="*/ 46713 w 12192000"/>
              <a:gd name="connsiteY136" fmla="*/ 3462986 h 3482342"/>
              <a:gd name="connsiteX137" fmla="*/ 2765 w 12192000"/>
              <a:gd name="connsiteY137" fmla="*/ 3480770 h 3482342"/>
              <a:gd name="connsiteX138" fmla="*/ 0 w 12192000"/>
              <a:gd name="connsiteY138" fmla="*/ 3482342 h 3482342"/>
              <a:gd name="connsiteX139" fmla="*/ 0 w 12192000"/>
              <a:gd name="connsiteY13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88263 w 12192000"/>
              <a:gd name="connsiteY135" fmla="*/ 3479310 h 3482342"/>
              <a:gd name="connsiteX136" fmla="*/ 46713 w 12192000"/>
              <a:gd name="connsiteY136" fmla="*/ 3462986 h 3482342"/>
              <a:gd name="connsiteX137" fmla="*/ 2765 w 12192000"/>
              <a:gd name="connsiteY137" fmla="*/ 3480770 h 3482342"/>
              <a:gd name="connsiteX138" fmla="*/ 0 w 12192000"/>
              <a:gd name="connsiteY138" fmla="*/ 3482342 h 3482342"/>
              <a:gd name="connsiteX139" fmla="*/ 0 w 12192000"/>
              <a:gd name="connsiteY13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92183 w 12192000"/>
              <a:gd name="connsiteY135" fmla="*/ 3460075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71000 w 12192000"/>
              <a:gd name="connsiteY135" fmla="*/ 3438892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71000 w 12192000"/>
              <a:gd name="connsiteY135" fmla="*/ 3438892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416599 w 12192000"/>
              <a:gd name="connsiteY133" fmla="*/ 3387517 h 3482342"/>
              <a:gd name="connsiteX134" fmla="*/ 349402 w 12192000"/>
              <a:gd name="connsiteY134" fmla="*/ 3380897 h 3482342"/>
              <a:gd name="connsiteX135" fmla="*/ 225952 w 12192000"/>
              <a:gd name="connsiteY135" fmla="*/ 3426352 h 3482342"/>
              <a:gd name="connsiteX136" fmla="*/ 171000 w 12192000"/>
              <a:gd name="connsiteY136" fmla="*/ 3438892 h 3482342"/>
              <a:gd name="connsiteX137" fmla="*/ 88263 w 12192000"/>
              <a:gd name="connsiteY137" fmla="*/ 3479310 h 3482342"/>
              <a:gd name="connsiteX138" fmla="*/ 46713 w 12192000"/>
              <a:gd name="connsiteY138" fmla="*/ 3462986 h 3482342"/>
              <a:gd name="connsiteX139" fmla="*/ 2765 w 12192000"/>
              <a:gd name="connsiteY139" fmla="*/ 3480770 h 3482342"/>
              <a:gd name="connsiteX140" fmla="*/ 0 w 12192000"/>
              <a:gd name="connsiteY140" fmla="*/ 3482342 h 3482342"/>
              <a:gd name="connsiteX141" fmla="*/ 0 w 12192000"/>
              <a:gd name="connsiteY14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388355 w 12192000"/>
              <a:gd name="connsiteY135" fmla="*/ 3376925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12192000" h="3482342">
                <a:moveTo>
                  <a:pt x="0" y="0"/>
                </a:moveTo>
                <a:lnTo>
                  <a:pt x="12192000" y="0"/>
                </a:lnTo>
                <a:lnTo>
                  <a:pt x="12192000" y="635369"/>
                </a:lnTo>
                <a:cubicBezTo>
                  <a:pt x="12191930" y="610378"/>
                  <a:pt x="12191859" y="585387"/>
                  <a:pt x="12191789" y="560396"/>
                </a:cubicBezTo>
                <a:cubicBezTo>
                  <a:pt x="12175211" y="562678"/>
                  <a:pt x="11999606" y="644473"/>
                  <a:pt x="11983027" y="646756"/>
                </a:cubicBezTo>
                <a:cubicBezTo>
                  <a:pt x="11943442" y="661920"/>
                  <a:pt x="11950154" y="649830"/>
                  <a:pt x="11940158" y="651378"/>
                </a:cubicBezTo>
                <a:cubicBezTo>
                  <a:pt x="11930162" y="652926"/>
                  <a:pt x="11943274" y="652245"/>
                  <a:pt x="11923051" y="656045"/>
                </a:cubicBezTo>
                <a:cubicBezTo>
                  <a:pt x="11882449" y="639093"/>
                  <a:pt x="11867184" y="670845"/>
                  <a:pt x="11832939" y="674181"/>
                </a:cubicBezTo>
                <a:cubicBezTo>
                  <a:pt x="11812296" y="669845"/>
                  <a:pt x="11772988" y="668355"/>
                  <a:pt x="11767770" y="683807"/>
                </a:cubicBezTo>
                <a:cubicBezTo>
                  <a:pt x="11757314" y="685936"/>
                  <a:pt x="11743230" y="693101"/>
                  <a:pt x="11728279" y="700816"/>
                </a:cubicBezTo>
                <a:lnTo>
                  <a:pt x="11722533" y="703421"/>
                </a:lnTo>
                <a:lnTo>
                  <a:pt x="11720002" y="710566"/>
                </a:lnTo>
                <a:lnTo>
                  <a:pt x="11707351" y="710310"/>
                </a:lnTo>
                <a:lnTo>
                  <a:pt x="11700369" y="713480"/>
                </a:lnTo>
                <a:lnTo>
                  <a:pt x="11691126" y="726131"/>
                </a:lnTo>
                <a:cubicBezTo>
                  <a:pt x="11686960" y="732845"/>
                  <a:pt x="11663435" y="739546"/>
                  <a:pt x="11657717" y="746701"/>
                </a:cubicBezTo>
                <a:cubicBezTo>
                  <a:pt x="11651999" y="753856"/>
                  <a:pt x="11669175" y="763766"/>
                  <a:pt x="11656818" y="769062"/>
                </a:cubicBezTo>
                <a:cubicBezTo>
                  <a:pt x="11645954" y="777786"/>
                  <a:pt x="11627045" y="778196"/>
                  <a:pt x="11601229" y="785537"/>
                </a:cubicBezTo>
                <a:cubicBezTo>
                  <a:pt x="11575413" y="792878"/>
                  <a:pt x="11538696" y="801341"/>
                  <a:pt x="11501920" y="813109"/>
                </a:cubicBezTo>
                <a:cubicBezTo>
                  <a:pt x="11460587" y="824093"/>
                  <a:pt x="11432519" y="842469"/>
                  <a:pt x="11405286" y="849086"/>
                </a:cubicBezTo>
                <a:cubicBezTo>
                  <a:pt x="11353339" y="866295"/>
                  <a:pt x="11354410" y="845161"/>
                  <a:pt x="11338523" y="852810"/>
                </a:cubicBezTo>
                <a:cubicBezTo>
                  <a:pt x="11308884" y="863514"/>
                  <a:pt x="11353090" y="841987"/>
                  <a:pt x="11334676" y="859677"/>
                </a:cubicBezTo>
                <a:cubicBezTo>
                  <a:pt x="11295079" y="884428"/>
                  <a:pt x="11238631" y="959542"/>
                  <a:pt x="11217448" y="980136"/>
                </a:cubicBezTo>
                <a:cubicBezTo>
                  <a:pt x="11196801" y="1004817"/>
                  <a:pt x="11202732" y="987478"/>
                  <a:pt x="11196987" y="1000897"/>
                </a:cubicBezTo>
                <a:cubicBezTo>
                  <a:pt x="11191242" y="1014316"/>
                  <a:pt x="11200040" y="1028284"/>
                  <a:pt x="11193568" y="1039464"/>
                </a:cubicBezTo>
                <a:cubicBezTo>
                  <a:pt x="11181920" y="1057634"/>
                  <a:pt x="11187929" y="1053532"/>
                  <a:pt x="11175804" y="1067977"/>
                </a:cubicBezTo>
                <a:cubicBezTo>
                  <a:pt x="11168136" y="1078025"/>
                  <a:pt x="11142602" y="1097119"/>
                  <a:pt x="11133438" y="1106812"/>
                </a:cubicBezTo>
                <a:cubicBezTo>
                  <a:pt x="11124274" y="1116505"/>
                  <a:pt x="11134647" y="1114365"/>
                  <a:pt x="11120819" y="1126133"/>
                </a:cubicBezTo>
                <a:cubicBezTo>
                  <a:pt x="11106991" y="1137901"/>
                  <a:pt x="11087009" y="1165275"/>
                  <a:pt x="11071654" y="1177422"/>
                </a:cubicBezTo>
                <a:cubicBezTo>
                  <a:pt x="11056299" y="1189570"/>
                  <a:pt x="11041338" y="1190780"/>
                  <a:pt x="11028687" y="1199018"/>
                </a:cubicBezTo>
                <a:cubicBezTo>
                  <a:pt x="11006077" y="1216981"/>
                  <a:pt x="10985939" y="1219268"/>
                  <a:pt x="10974565" y="1226849"/>
                </a:cubicBezTo>
                <a:cubicBezTo>
                  <a:pt x="10963191" y="1234430"/>
                  <a:pt x="10978096" y="1238618"/>
                  <a:pt x="10960443" y="1244502"/>
                </a:cubicBezTo>
                <a:cubicBezTo>
                  <a:pt x="10937301" y="1255025"/>
                  <a:pt x="10897483" y="1265096"/>
                  <a:pt x="10879242" y="1269215"/>
                </a:cubicBezTo>
                <a:cubicBezTo>
                  <a:pt x="10861001" y="1273334"/>
                  <a:pt x="10863361" y="1264933"/>
                  <a:pt x="10850998" y="1269215"/>
                </a:cubicBezTo>
                <a:lnTo>
                  <a:pt x="10815658" y="1287849"/>
                </a:lnTo>
                <a:cubicBezTo>
                  <a:pt x="10795652" y="1293733"/>
                  <a:pt x="10746525" y="1311275"/>
                  <a:pt x="10723900" y="1318642"/>
                </a:cubicBezTo>
                <a:cubicBezTo>
                  <a:pt x="10705077" y="1325539"/>
                  <a:pt x="10706518" y="1319939"/>
                  <a:pt x="10699186" y="1322173"/>
                </a:cubicBezTo>
                <a:cubicBezTo>
                  <a:pt x="10691854" y="1324408"/>
                  <a:pt x="10686855" y="1343347"/>
                  <a:pt x="10676375" y="1342640"/>
                </a:cubicBezTo>
                <a:cubicBezTo>
                  <a:pt x="10676343" y="1337186"/>
                  <a:pt x="10639666" y="1342470"/>
                  <a:pt x="10636304" y="1342641"/>
                </a:cubicBezTo>
                <a:cubicBezTo>
                  <a:pt x="10626667" y="1347586"/>
                  <a:pt x="10613500" y="1341941"/>
                  <a:pt x="10603863" y="1346886"/>
                </a:cubicBezTo>
                <a:lnTo>
                  <a:pt x="10573203" y="1351996"/>
                </a:lnTo>
                <a:cubicBezTo>
                  <a:pt x="10562611" y="1353173"/>
                  <a:pt x="10557365" y="1375337"/>
                  <a:pt x="10547375" y="1375130"/>
                </a:cubicBezTo>
                <a:cubicBezTo>
                  <a:pt x="10537385" y="1374923"/>
                  <a:pt x="10522089" y="1366643"/>
                  <a:pt x="10513263" y="1371939"/>
                </a:cubicBezTo>
                <a:cubicBezTo>
                  <a:pt x="10505804" y="1378887"/>
                  <a:pt x="10494815" y="1378774"/>
                  <a:pt x="10487356" y="1385722"/>
                </a:cubicBezTo>
                <a:lnTo>
                  <a:pt x="10464012" y="1391778"/>
                </a:lnTo>
                <a:cubicBezTo>
                  <a:pt x="10456657" y="1392366"/>
                  <a:pt x="10449461" y="1401737"/>
                  <a:pt x="10439694" y="1406905"/>
                </a:cubicBezTo>
                <a:cubicBezTo>
                  <a:pt x="10429927" y="1412073"/>
                  <a:pt x="10417525" y="1414065"/>
                  <a:pt x="10405409" y="1422789"/>
                </a:cubicBezTo>
                <a:cubicBezTo>
                  <a:pt x="10385126" y="1419848"/>
                  <a:pt x="10374706" y="1423369"/>
                  <a:pt x="10370530" y="1441596"/>
                </a:cubicBezTo>
                <a:cubicBezTo>
                  <a:pt x="10354767" y="1445421"/>
                  <a:pt x="10317840" y="1451247"/>
                  <a:pt x="10300239" y="1456332"/>
                </a:cubicBezTo>
                <a:cubicBezTo>
                  <a:pt x="10282638" y="1461417"/>
                  <a:pt x="10276690" y="1468577"/>
                  <a:pt x="10264922" y="1472107"/>
                </a:cubicBezTo>
                <a:cubicBezTo>
                  <a:pt x="10253154" y="1475637"/>
                  <a:pt x="10240218" y="1469553"/>
                  <a:pt x="10229629" y="1470454"/>
                </a:cubicBezTo>
                <a:cubicBezTo>
                  <a:pt x="10219040" y="1471355"/>
                  <a:pt x="10214330" y="1477515"/>
                  <a:pt x="10201385" y="1477515"/>
                </a:cubicBezTo>
                <a:cubicBezTo>
                  <a:pt x="10188440" y="1477515"/>
                  <a:pt x="10165492" y="1479280"/>
                  <a:pt x="10151958" y="1477515"/>
                </a:cubicBezTo>
                <a:cubicBezTo>
                  <a:pt x="10138424" y="1475750"/>
                  <a:pt x="10130187" y="1468101"/>
                  <a:pt x="10120184" y="1466924"/>
                </a:cubicBezTo>
                <a:cubicBezTo>
                  <a:pt x="10110181" y="1465747"/>
                  <a:pt x="10091597" y="1479719"/>
                  <a:pt x="10081348" y="1481046"/>
                </a:cubicBezTo>
                <a:cubicBezTo>
                  <a:pt x="10071099" y="1482373"/>
                  <a:pt x="10073276" y="1471664"/>
                  <a:pt x="10058690" y="1474888"/>
                </a:cubicBezTo>
                <a:cubicBezTo>
                  <a:pt x="10040170" y="1466053"/>
                  <a:pt x="10015872" y="1472731"/>
                  <a:pt x="10004424" y="1489801"/>
                </a:cubicBezTo>
                <a:cubicBezTo>
                  <a:pt x="10002452" y="1492741"/>
                  <a:pt x="10000947" y="1495882"/>
                  <a:pt x="9999951" y="1499127"/>
                </a:cubicBezTo>
                <a:cubicBezTo>
                  <a:pt x="9967418" y="1507155"/>
                  <a:pt x="9889427" y="1534394"/>
                  <a:pt x="9845462" y="1548192"/>
                </a:cubicBezTo>
                <a:cubicBezTo>
                  <a:pt x="9822222" y="1562604"/>
                  <a:pt x="9768858" y="1594433"/>
                  <a:pt x="9736156" y="1581928"/>
                </a:cubicBezTo>
                <a:cubicBezTo>
                  <a:pt x="9745637" y="1601571"/>
                  <a:pt x="9699425" y="1582999"/>
                  <a:pt x="9693355" y="1602632"/>
                </a:cubicBezTo>
                <a:cubicBezTo>
                  <a:pt x="9690360" y="1618512"/>
                  <a:pt x="9675642" y="1616579"/>
                  <a:pt x="9664242" y="1622075"/>
                </a:cubicBezTo>
                <a:cubicBezTo>
                  <a:pt x="9655776" y="1638103"/>
                  <a:pt x="9598819" y="1651043"/>
                  <a:pt x="9579195" y="1648017"/>
                </a:cubicBezTo>
                <a:cubicBezTo>
                  <a:pt x="9524163" y="1629881"/>
                  <a:pt x="9477693" y="1693985"/>
                  <a:pt x="9433652" y="1681174"/>
                </a:cubicBezTo>
                <a:cubicBezTo>
                  <a:pt x="9421990" y="1682314"/>
                  <a:pt x="9412258" y="1685676"/>
                  <a:pt x="9403775" y="1690403"/>
                </a:cubicBezTo>
                <a:lnTo>
                  <a:pt x="9382503" y="1706957"/>
                </a:lnTo>
                <a:lnTo>
                  <a:pt x="9381410" y="1718312"/>
                </a:lnTo>
                <a:lnTo>
                  <a:pt x="9365685" y="1724772"/>
                </a:lnTo>
                <a:lnTo>
                  <a:pt x="9278020" y="1741161"/>
                </a:lnTo>
                <a:cubicBezTo>
                  <a:pt x="9235873" y="1762229"/>
                  <a:pt x="9231473" y="1754941"/>
                  <a:pt x="9217145" y="1771195"/>
                </a:cubicBezTo>
                <a:cubicBezTo>
                  <a:pt x="9131538" y="1776872"/>
                  <a:pt x="9039728" y="1814874"/>
                  <a:pt x="8955875" y="1796806"/>
                </a:cubicBezTo>
                <a:cubicBezTo>
                  <a:pt x="8861771" y="1817659"/>
                  <a:pt x="8730077" y="1856614"/>
                  <a:pt x="8648415" y="1878623"/>
                </a:cubicBezTo>
                <a:cubicBezTo>
                  <a:pt x="8578856" y="1892487"/>
                  <a:pt x="8546278" y="1907799"/>
                  <a:pt x="8538519" y="1894114"/>
                </a:cubicBezTo>
                <a:cubicBezTo>
                  <a:pt x="8513108" y="1898081"/>
                  <a:pt x="8514559" y="1915122"/>
                  <a:pt x="8506541" y="1905955"/>
                </a:cubicBezTo>
                <a:cubicBezTo>
                  <a:pt x="8437841" y="1911139"/>
                  <a:pt x="8301617" y="1910841"/>
                  <a:pt x="8236214" y="1909725"/>
                </a:cubicBezTo>
                <a:cubicBezTo>
                  <a:pt x="8201189" y="1897570"/>
                  <a:pt x="8163827" y="1900921"/>
                  <a:pt x="8132104" y="1895727"/>
                </a:cubicBezTo>
                <a:cubicBezTo>
                  <a:pt x="8021354" y="1869423"/>
                  <a:pt x="7973371" y="1872758"/>
                  <a:pt x="7918078" y="1862668"/>
                </a:cubicBezTo>
                <a:cubicBezTo>
                  <a:pt x="7883942" y="1854133"/>
                  <a:pt x="7834588" y="1870269"/>
                  <a:pt x="7817899" y="1862176"/>
                </a:cubicBezTo>
                <a:cubicBezTo>
                  <a:pt x="7803952" y="1858540"/>
                  <a:pt x="7780423" y="1826275"/>
                  <a:pt x="7768994" y="1855721"/>
                </a:cubicBezTo>
                <a:cubicBezTo>
                  <a:pt x="7693971" y="1816704"/>
                  <a:pt x="7680420" y="1850219"/>
                  <a:pt x="7618027" y="1830959"/>
                </a:cubicBezTo>
                <a:cubicBezTo>
                  <a:pt x="7563589" y="1813247"/>
                  <a:pt x="7530287" y="1817871"/>
                  <a:pt x="7449425" y="1810910"/>
                </a:cubicBezTo>
                <a:lnTo>
                  <a:pt x="7342915" y="1819827"/>
                </a:lnTo>
                <a:lnTo>
                  <a:pt x="7255191" y="1834354"/>
                </a:lnTo>
                <a:cubicBezTo>
                  <a:pt x="7235153" y="1839259"/>
                  <a:pt x="7150315" y="1831629"/>
                  <a:pt x="7131205" y="1845557"/>
                </a:cubicBezTo>
                <a:cubicBezTo>
                  <a:pt x="6968750" y="1838101"/>
                  <a:pt x="6977206" y="1837412"/>
                  <a:pt x="6941837" y="1840640"/>
                </a:cubicBezTo>
                <a:cubicBezTo>
                  <a:pt x="6905846" y="1863867"/>
                  <a:pt x="6892534" y="1847120"/>
                  <a:pt x="6837145" y="1870724"/>
                </a:cubicBezTo>
                <a:cubicBezTo>
                  <a:pt x="6823442" y="1850610"/>
                  <a:pt x="6785388" y="1865075"/>
                  <a:pt x="6753991" y="1860969"/>
                </a:cubicBezTo>
                <a:cubicBezTo>
                  <a:pt x="6744571" y="1866959"/>
                  <a:pt x="6736100" y="1874451"/>
                  <a:pt x="6727754" y="1882372"/>
                </a:cubicBezTo>
                <a:lnTo>
                  <a:pt x="6723371" y="1886494"/>
                </a:lnTo>
                <a:lnTo>
                  <a:pt x="6702779" y="1893601"/>
                </a:lnTo>
                <a:lnTo>
                  <a:pt x="6686657" y="1907344"/>
                </a:lnTo>
                <a:lnTo>
                  <a:pt x="6651330" y="1922921"/>
                </a:lnTo>
                <a:cubicBezTo>
                  <a:pt x="6640157" y="1928264"/>
                  <a:pt x="6638035" y="1935420"/>
                  <a:pt x="6622958" y="1936255"/>
                </a:cubicBezTo>
                <a:cubicBezTo>
                  <a:pt x="6600915" y="1943222"/>
                  <a:pt x="6552371" y="1948565"/>
                  <a:pt x="6522602" y="1954133"/>
                </a:cubicBezTo>
                <a:cubicBezTo>
                  <a:pt x="6492833" y="1959701"/>
                  <a:pt x="6461408" y="1966721"/>
                  <a:pt x="6444344" y="1969663"/>
                </a:cubicBezTo>
                <a:cubicBezTo>
                  <a:pt x="6427280" y="1972605"/>
                  <a:pt x="6428109" y="1974263"/>
                  <a:pt x="6409626" y="1978846"/>
                </a:cubicBezTo>
                <a:cubicBezTo>
                  <a:pt x="6391143" y="1983429"/>
                  <a:pt x="6354327" y="1989225"/>
                  <a:pt x="6333446" y="1997163"/>
                </a:cubicBezTo>
                <a:cubicBezTo>
                  <a:pt x="6318475" y="2003304"/>
                  <a:pt x="6299617" y="2000258"/>
                  <a:pt x="6294933" y="2019412"/>
                </a:cubicBezTo>
                <a:cubicBezTo>
                  <a:pt x="6286089" y="2042978"/>
                  <a:pt x="6227534" y="2018229"/>
                  <a:pt x="6238719" y="2042547"/>
                </a:cubicBezTo>
                <a:cubicBezTo>
                  <a:pt x="6222530" y="2046966"/>
                  <a:pt x="6203861" y="2053486"/>
                  <a:pt x="6187205" y="2060048"/>
                </a:cubicBezTo>
                <a:cubicBezTo>
                  <a:pt x="6170549" y="2066610"/>
                  <a:pt x="6153490" y="2074269"/>
                  <a:pt x="6138780" y="2081918"/>
                </a:cubicBezTo>
                <a:cubicBezTo>
                  <a:pt x="6124070" y="2089567"/>
                  <a:pt x="6133826" y="2100763"/>
                  <a:pt x="6120125" y="2109475"/>
                </a:cubicBezTo>
                <a:cubicBezTo>
                  <a:pt x="6106424" y="2118187"/>
                  <a:pt x="6071747" y="2113765"/>
                  <a:pt x="6056576" y="2120066"/>
                </a:cubicBezTo>
                <a:cubicBezTo>
                  <a:pt x="6041405" y="2126367"/>
                  <a:pt x="6013212" y="2118450"/>
                  <a:pt x="5993794" y="2122569"/>
                </a:cubicBezTo>
                <a:cubicBezTo>
                  <a:pt x="5964206" y="2130692"/>
                  <a:pt x="5962485" y="2139897"/>
                  <a:pt x="5943601" y="2137719"/>
                </a:cubicBezTo>
                <a:cubicBezTo>
                  <a:pt x="5924717" y="2135541"/>
                  <a:pt x="5912263" y="2145394"/>
                  <a:pt x="5898141" y="2144806"/>
                </a:cubicBezTo>
                <a:cubicBezTo>
                  <a:pt x="5884019" y="2144218"/>
                  <a:pt x="5868158" y="2133273"/>
                  <a:pt x="5855337" y="2137719"/>
                </a:cubicBezTo>
                <a:cubicBezTo>
                  <a:pt x="5842516" y="2142165"/>
                  <a:pt x="5837100" y="2155593"/>
                  <a:pt x="5817682" y="2157358"/>
                </a:cubicBezTo>
                <a:cubicBezTo>
                  <a:pt x="5798264" y="2159123"/>
                  <a:pt x="5773002" y="2155397"/>
                  <a:pt x="5735300" y="2158902"/>
                </a:cubicBezTo>
                <a:cubicBezTo>
                  <a:pt x="5697598" y="2162407"/>
                  <a:pt x="5588527" y="2188980"/>
                  <a:pt x="5591469" y="2178389"/>
                </a:cubicBezTo>
                <a:cubicBezTo>
                  <a:pt x="5555576" y="2181920"/>
                  <a:pt x="5528919" y="2193924"/>
                  <a:pt x="5505818" y="2194207"/>
                </a:cubicBezTo>
                <a:cubicBezTo>
                  <a:pt x="5482717" y="2194490"/>
                  <a:pt x="5495184" y="2190180"/>
                  <a:pt x="5477574" y="2190677"/>
                </a:cubicBezTo>
                <a:cubicBezTo>
                  <a:pt x="5459964" y="2191175"/>
                  <a:pt x="5427187" y="2180216"/>
                  <a:pt x="5414282" y="2183070"/>
                </a:cubicBezTo>
                <a:cubicBezTo>
                  <a:pt x="5407945" y="2205016"/>
                  <a:pt x="5394338" y="2208803"/>
                  <a:pt x="5368369" y="2204272"/>
                </a:cubicBezTo>
                <a:cubicBezTo>
                  <a:pt x="5354793" y="2209070"/>
                  <a:pt x="5349205" y="2213102"/>
                  <a:pt x="5336354" y="2218920"/>
                </a:cubicBezTo>
                <a:cubicBezTo>
                  <a:pt x="5323503" y="2224738"/>
                  <a:pt x="5304208" y="2232709"/>
                  <a:pt x="5291263" y="2239182"/>
                </a:cubicBezTo>
                <a:cubicBezTo>
                  <a:pt x="5278318" y="2245655"/>
                  <a:pt x="5264730" y="2242318"/>
                  <a:pt x="5255152" y="2247164"/>
                </a:cubicBezTo>
                <a:cubicBezTo>
                  <a:pt x="5245574" y="2252010"/>
                  <a:pt x="5240857" y="2261199"/>
                  <a:pt x="5233796" y="2268260"/>
                </a:cubicBezTo>
                <a:cubicBezTo>
                  <a:pt x="5226735" y="2275321"/>
                  <a:pt x="5222832" y="2268609"/>
                  <a:pt x="5212786" y="2275408"/>
                </a:cubicBezTo>
                <a:cubicBezTo>
                  <a:pt x="5202741" y="2282208"/>
                  <a:pt x="5174227" y="2281420"/>
                  <a:pt x="5159401" y="2284343"/>
                </a:cubicBezTo>
                <a:cubicBezTo>
                  <a:pt x="5129776" y="2295641"/>
                  <a:pt x="5158686" y="2301898"/>
                  <a:pt x="5123830" y="2307070"/>
                </a:cubicBezTo>
                <a:cubicBezTo>
                  <a:pt x="5082905" y="2318102"/>
                  <a:pt x="5072939" y="2287385"/>
                  <a:pt x="5065426" y="2324076"/>
                </a:cubicBezTo>
                <a:cubicBezTo>
                  <a:pt x="5017747" y="2318395"/>
                  <a:pt x="5031271" y="2337329"/>
                  <a:pt x="4975908" y="2364128"/>
                </a:cubicBezTo>
                <a:cubicBezTo>
                  <a:pt x="4946700" y="2354134"/>
                  <a:pt x="4928936" y="2366071"/>
                  <a:pt x="4913723" y="2385265"/>
                </a:cubicBezTo>
                <a:cubicBezTo>
                  <a:pt x="4854880" y="2394046"/>
                  <a:pt x="4808730" y="2428302"/>
                  <a:pt x="4746485" y="2451769"/>
                </a:cubicBezTo>
                <a:lnTo>
                  <a:pt x="4681588" y="2467494"/>
                </a:lnTo>
                <a:lnTo>
                  <a:pt x="1783655" y="3163860"/>
                </a:lnTo>
                <a:lnTo>
                  <a:pt x="1325955" y="3176692"/>
                </a:lnTo>
                <a:cubicBezTo>
                  <a:pt x="1278931" y="3186609"/>
                  <a:pt x="1232617" y="3191205"/>
                  <a:pt x="1190384" y="3203504"/>
                </a:cubicBezTo>
                <a:cubicBezTo>
                  <a:pt x="1146740" y="3204301"/>
                  <a:pt x="1142940" y="3250947"/>
                  <a:pt x="1094537" y="3229469"/>
                </a:cubicBezTo>
                <a:cubicBezTo>
                  <a:pt x="1069134" y="3237778"/>
                  <a:pt x="1026961" y="3247646"/>
                  <a:pt x="1013254" y="3263949"/>
                </a:cubicBezTo>
                <a:cubicBezTo>
                  <a:pt x="966756" y="3279110"/>
                  <a:pt x="851011" y="3352246"/>
                  <a:pt x="815546" y="3334559"/>
                </a:cubicBezTo>
                <a:cubicBezTo>
                  <a:pt x="808324" y="3352177"/>
                  <a:pt x="815137" y="3324821"/>
                  <a:pt x="779276" y="3327290"/>
                </a:cubicBezTo>
                <a:cubicBezTo>
                  <a:pt x="712585" y="3298149"/>
                  <a:pt x="672574" y="3378796"/>
                  <a:pt x="600378" y="3335250"/>
                </a:cubicBezTo>
                <a:cubicBezTo>
                  <a:pt x="595066" y="3356366"/>
                  <a:pt x="514059" y="3361176"/>
                  <a:pt x="493457" y="3365044"/>
                </a:cubicBezTo>
                <a:cubicBezTo>
                  <a:pt x="467535" y="3372578"/>
                  <a:pt x="412364" y="3374283"/>
                  <a:pt x="388355" y="3376925"/>
                </a:cubicBezTo>
                <a:cubicBezTo>
                  <a:pt x="364346" y="3379567"/>
                  <a:pt x="376469" y="3372659"/>
                  <a:pt x="349402" y="3380897"/>
                </a:cubicBezTo>
                <a:cubicBezTo>
                  <a:pt x="322335" y="3389135"/>
                  <a:pt x="248625" y="3434339"/>
                  <a:pt x="225952" y="3426352"/>
                </a:cubicBezTo>
                <a:cubicBezTo>
                  <a:pt x="199749" y="3439548"/>
                  <a:pt x="193948" y="3430066"/>
                  <a:pt x="171000" y="3438892"/>
                </a:cubicBezTo>
                <a:cubicBezTo>
                  <a:pt x="148052" y="3447718"/>
                  <a:pt x="101917" y="3457642"/>
                  <a:pt x="88263" y="3479310"/>
                </a:cubicBezTo>
                <a:cubicBezTo>
                  <a:pt x="64018" y="3479795"/>
                  <a:pt x="62139" y="3459801"/>
                  <a:pt x="46713" y="3462986"/>
                </a:cubicBezTo>
                <a:cubicBezTo>
                  <a:pt x="31576" y="3476862"/>
                  <a:pt x="15706" y="3476378"/>
                  <a:pt x="2765" y="3480770"/>
                </a:cubicBezTo>
                <a:lnTo>
                  <a:pt x="0" y="3482342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9CEFDD-8BB5-7995-0D70-0A51FF667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7" y="484094"/>
            <a:ext cx="9998441" cy="1206594"/>
          </a:xfrm>
        </p:spPr>
        <p:txBody>
          <a:bodyPr>
            <a:normAutofit/>
          </a:bodyPr>
          <a:lstStyle/>
          <a:p>
            <a:r>
              <a:rPr lang="en-GB">
                <a:ea typeface="+mj-lt"/>
                <a:cs typeface="+mj-lt"/>
              </a:rPr>
              <a:t>How I Will Use  These Skills</a:t>
            </a:r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101159E-D455-456F-8FE1-396AB159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037" y="1958614"/>
            <a:ext cx="3594282" cy="398896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08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Head with Gears">
            <a:extLst>
              <a:ext uri="{FF2B5EF4-FFF2-40B4-BE49-F238E27FC236}">
                <a16:creationId xmlns:a16="http://schemas.microsoft.com/office/drawing/2014/main" id="{EC225FC6-046D-1AB4-9249-F74CFE31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09404" y="2297417"/>
            <a:ext cx="3274548" cy="3274548"/>
          </a:xfrm>
          <a:prstGeom prst="rect">
            <a:avLst/>
          </a:prstGeom>
        </p:spPr>
      </p:pic>
      <p:sp>
        <p:nvSpPr>
          <p:cNvPr id="18" name="Rectangle 6">
            <a:extLst>
              <a:ext uri="{FF2B5EF4-FFF2-40B4-BE49-F238E27FC236}">
                <a16:creationId xmlns:a16="http://schemas.microsoft.com/office/drawing/2014/main" id="{1F9FDF39-7A42-411B-85F1-9DE812C7A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497" y="5802246"/>
            <a:ext cx="1367625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2E0451-D5BC-A817-8A6D-C43880AA2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7900" y="2265416"/>
            <a:ext cx="6640160" cy="4592584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2200">
                <a:ea typeface="+mn-lt"/>
                <a:cs typeface="+mn-lt"/>
              </a:rPr>
              <a:t>Using Excel for budgets, data tables and assignment planning.</a:t>
            </a:r>
            <a:endParaRPr lang="en-GB" sz="2200"/>
          </a:p>
          <a:p>
            <a:r>
              <a:rPr lang="en-GB" sz="2200">
                <a:ea typeface="+mn-lt"/>
                <a:cs typeface="+mn-lt"/>
              </a:rPr>
              <a:t>Communicating more effectively in group work.</a:t>
            </a:r>
            <a:endParaRPr lang="en-GB" sz="2200"/>
          </a:p>
          <a:p>
            <a:r>
              <a:rPr lang="en-GB" sz="2200">
                <a:ea typeface="+mn-lt"/>
                <a:cs typeface="+mn-lt"/>
              </a:rPr>
              <a:t>Managing time better using digital wellbeing strategies.</a:t>
            </a:r>
            <a:endParaRPr lang="en-GB" sz="2200"/>
          </a:p>
          <a:p>
            <a:endParaRPr lang="en-GB" sz="22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200" b="1">
                <a:ea typeface="+mn-lt"/>
                <a:cs typeface="+mn-lt"/>
              </a:rPr>
              <a:t>    In My Future Career:</a:t>
            </a:r>
            <a:endParaRPr lang="en-GB" sz="2200"/>
          </a:p>
          <a:p>
            <a:r>
              <a:rPr lang="en-GB" sz="2200">
                <a:ea typeface="+mn-lt"/>
                <a:cs typeface="+mn-lt"/>
              </a:rPr>
              <a:t>Excel for organising information and analysing data.</a:t>
            </a:r>
            <a:endParaRPr lang="en-GB" sz="2200"/>
          </a:p>
          <a:p>
            <a:r>
              <a:rPr lang="en-GB" sz="2200">
                <a:ea typeface="+mn-lt"/>
                <a:cs typeface="+mn-lt"/>
              </a:rPr>
              <a:t>Problem-solving skills to troubleshoot digital tasks.</a:t>
            </a:r>
            <a:endParaRPr lang="en-GB" sz="2200"/>
          </a:p>
          <a:p>
            <a:r>
              <a:rPr lang="en-GB" sz="2200">
                <a:ea typeface="+mn-lt"/>
                <a:cs typeface="+mn-lt"/>
              </a:rPr>
              <a:t>Strong digital communication for teamwork and professional environments.</a:t>
            </a:r>
            <a:endParaRPr lang="en-GB" sz="2200"/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260978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04EF9-4A34-FD35-DFD0-D67CEBB68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10798176" cy="1051914"/>
          </a:xfrm>
        </p:spPr>
        <p:txBody>
          <a:bodyPr>
            <a:normAutofit/>
          </a:bodyPr>
          <a:lstStyle/>
          <a:p>
            <a:r>
              <a:rPr lang="en-GB">
                <a:ea typeface="+mj-lt"/>
                <a:cs typeface="+mj-lt"/>
              </a:rPr>
              <a:t>Conclusion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61E26BC-0257-2E97-DA0C-A07CD696EB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5387753"/>
              </p:ext>
            </p:extLst>
          </p:nvPr>
        </p:nvGraphicFramePr>
        <p:xfrm>
          <a:off x="800100" y="2276474"/>
          <a:ext cx="10629900" cy="3857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9756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Developing my Digital Skills</vt:lpstr>
      <vt:lpstr>Introduction</vt:lpstr>
      <vt:lpstr>Jisc Assessment Overview (Task 1)</vt:lpstr>
      <vt:lpstr>Strengths (Task 1 Reflection)</vt:lpstr>
      <vt:lpstr>Weaknesses &amp; Challenges (Task 1 Reflection)</vt:lpstr>
      <vt:lpstr>SMART Goals (Task 1 Action Plan)</vt:lpstr>
      <vt:lpstr>Office365 LinkedIn Learning Certificates (Task 2)</vt:lpstr>
      <vt:lpstr>Importance of Excel (Task 3 Learning)</vt:lpstr>
      <vt:lpstr>How I Will Use  These Skills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my Digital Skills</dc:title>
  <dc:creator/>
  <cp:revision>1</cp:revision>
  <dcterms:created xsi:type="dcterms:W3CDTF">2025-11-30T13:21:11Z</dcterms:created>
  <dcterms:modified xsi:type="dcterms:W3CDTF">2025-11-30T20:46:54Z</dcterms:modified>
</cp:coreProperties>
</file>