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bin" ContentType="audio/unknown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7"/>
  </p:notesMasterIdLst>
  <p:sldIdLst>
    <p:sldId id="272" r:id="rId2"/>
    <p:sldId id="287" r:id="rId3"/>
    <p:sldId id="273" r:id="rId4"/>
    <p:sldId id="274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56" r:id="rId18"/>
    <p:sldId id="257" r:id="rId19"/>
    <p:sldId id="258" r:id="rId20"/>
    <p:sldId id="259" r:id="rId21"/>
    <p:sldId id="260" r:id="rId22"/>
    <p:sldId id="261" r:id="rId23"/>
    <p:sldId id="262" r:id="rId24"/>
    <p:sldId id="263" r:id="rId25"/>
    <p:sldId id="264" r:id="rId26"/>
    <p:sldId id="265" r:id="rId27"/>
    <p:sldId id="266" r:id="rId28"/>
    <p:sldId id="267" r:id="rId29"/>
    <p:sldId id="271" r:id="rId30"/>
    <p:sldId id="290" r:id="rId31"/>
    <p:sldId id="269" r:id="rId32"/>
    <p:sldId id="270" r:id="rId33"/>
    <p:sldId id="268" r:id="rId34"/>
    <p:sldId id="291" r:id="rId35"/>
    <p:sldId id="292" r:id="rId3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23"/>
    <p:restoredTop sz="50000"/>
  </p:normalViewPr>
  <p:slideViewPr>
    <p:cSldViewPr snapToGrid="0" snapToObjects="1">
      <p:cViewPr varScale="1">
        <p:scale>
          <a:sx n="59" d="100"/>
          <a:sy n="59" d="100"/>
        </p:scale>
        <p:origin x="241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notesMaster" Target="notesMasters/notesMaster1.xml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72B800-C9D2-AA42-9569-BDB551779D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1432DE-CB35-F742-8CB0-0C2AABB4E66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693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Global ranking 9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DF38A0-B3F4-5243-966E-7CD87DFF3F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0204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Global ranking 21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DF38A0-B3F4-5243-966E-7CD87DFF3F5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6957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Tina Turner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1432DE-CB35-F742-8CB0-0C2AABB4E66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3049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Pretenders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1432DE-CB35-F742-8CB0-0C2AABB4E66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6910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Charles white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1432DE-CB35-F742-8CB0-0C2AABB4E66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5269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1432DE-CB35-F742-8CB0-0C2AABB4E66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6510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137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charset="0"/>
              <a:ea typeface="ＭＳ Ｐゴシック" charset="-128"/>
            </a:endParaRPr>
          </a:p>
        </p:txBody>
      </p:sp>
      <p:sp>
        <p:nvSpPr>
          <p:cNvPr id="1013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0C62DCEA-ED24-9343-A8A0-5EA112683FF3}" type="slidenum">
              <a:rPr lang="en-US" altLang="en-US" sz="1200"/>
              <a:pPr/>
              <a:t>32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9305258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1432DE-CB35-F742-8CB0-0C2AABB4E66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476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131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45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805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70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282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641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84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288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597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869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514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E2087-1984-DD4D-9F65-133BCD986918}" type="datetimeFigureOut">
              <a:rPr lang="en-US" smtClean="0"/>
              <a:t>10/23/19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048E2A-7732-3A49-85DE-BAEBF3A0FB6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002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audio" Target="../media/audio1.bin"/><Relationship Id="rId3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6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youtu.be/JYi8lA9y_BY#https:/youtu.be/JYi8lA9y_BY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7.jp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8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9.em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 is Branding?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414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-228332" y="-128420"/>
            <a:ext cx="9647044" cy="7191536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>
              <a:solidFill>
                <a:srgbClr val="7F7F7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 algn="ctr">
              <a:buNone/>
            </a:pPr>
            <a:endParaRPr lang="en-US" sz="4400" b="1" dirty="0" smtClean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lang="en-US" sz="4400" dirty="0" smtClean="0"/>
              <a:t>Product + Branding = Added value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712870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whitebox400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>
          <a:xfrm>
            <a:off x="-657923" y="596681"/>
            <a:ext cx="10261620" cy="5643496"/>
          </a:xfrm>
        </p:spPr>
      </p:pic>
    </p:spTree>
    <p:extLst>
      <p:ext uri="{BB962C8B-B14F-4D97-AF65-F5344CB8AC3E}">
        <p14:creationId xmlns:p14="http://schemas.microsoft.com/office/powerpoint/2010/main" val="58724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iphone-6-box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8187" r="-18187"/>
          <a:stretch>
            <a:fillRect/>
          </a:stretch>
        </p:blipFill>
        <p:spPr>
          <a:xfrm>
            <a:off x="-2365374" y="-596680"/>
            <a:ext cx="14364156" cy="7899733"/>
          </a:xfrm>
        </p:spPr>
      </p:pic>
    </p:spTree>
    <p:extLst>
      <p:ext uri="{BB962C8B-B14F-4D97-AF65-F5344CB8AC3E}">
        <p14:creationId xmlns:p14="http://schemas.microsoft.com/office/powerpoint/2010/main" val="18764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burg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6331" y="1825625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84381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mc burger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9750" y="1969294"/>
            <a:ext cx="5524500" cy="4064000"/>
          </a:xfrm>
        </p:spPr>
      </p:pic>
    </p:spTree>
    <p:extLst>
      <p:ext uri="{BB962C8B-B14F-4D97-AF65-F5344CB8AC3E}">
        <p14:creationId xmlns:p14="http://schemas.microsoft.com/office/powerpoint/2010/main" val="86100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he_aeroplane_is_whit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3250" y="2210594"/>
            <a:ext cx="5397500" cy="3581400"/>
          </a:xfrm>
        </p:spPr>
      </p:pic>
    </p:spTree>
    <p:extLst>
      <p:ext uri="{BB962C8B-B14F-4D97-AF65-F5344CB8AC3E}">
        <p14:creationId xmlns:p14="http://schemas.microsoft.com/office/powerpoint/2010/main" val="1635715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vigin plan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664668"/>
            <a:ext cx="7886700" cy="2673252"/>
          </a:xfrm>
        </p:spPr>
      </p:pic>
    </p:spTree>
    <p:extLst>
      <p:ext uri="{BB962C8B-B14F-4D97-AF65-F5344CB8AC3E}">
        <p14:creationId xmlns:p14="http://schemas.microsoft.com/office/powerpoint/2010/main" val="1524579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white coffee cup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8350" y="2388394"/>
            <a:ext cx="2527300" cy="3225800"/>
          </a:xfrm>
        </p:spPr>
      </p:pic>
    </p:spTree>
    <p:extLst>
      <p:ext uri="{BB962C8B-B14F-4D97-AF65-F5344CB8AC3E}">
        <p14:creationId xmlns:p14="http://schemas.microsoft.com/office/powerpoint/2010/main" val="197624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starbucks coffee cup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2488" y="1825625"/>
            <a:ext cx="2539023" cy="4351338"/>
          </a:xfrm>
        </p:spPr>
      </p:pic>
    </p:spTree>
    <p:extLst>
      <p:ext uri="{BB962C8B-B14F-4D97-AF65-F5344CB8AC3E}">
        <p14:creationId xmlns:p14="http://schemas.microsoft.com/office/powerpoint/2010/main" val="180578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water glass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7" b="1267"/>
          <a:stretch>
            <a:fillRect/>
          </a:stretch>
        </p:blipFill>
        <p:spPr>
          <a:xfrm>
            <a:off x="0" y="1"/>
            <a:ext cx="12469964" cy="6858000"/>
          </a:xfrm>
        </p:spPr>
      </p:pic>
    </p:spTree>
    <p:extLst>
      <p:ext uri="{BB962C8B-B14F-4D97-AF65-F5344CB8AC3E}">
        <p14:creationId xmlns:p14="http://schemas.microsoft.com/office/powerpoint/2010/main" val="39815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Ty Nant wat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915" r="-40915"/>
          <a:stretch>
            <a:fillRect/>
          </a:stretch>
        </p:blipFill>
        <p:spPr>
          <a:xfrm>
            <a:off x="-1185410" y="211844"/>
            <a:ext cx="11599006" cy="6379006"/>
          </a:xfrm>
        </p:spPr>
      </p:pic>
    </p:spTree>
    <p:extLst>
      <p:ext uri="{BB962C8B-B14F-4D97-AF65-F5344CB8AC3E}">
        <p14:creationId xmlns:p14="http://schemas.microsoft.com/office/powerpoint/2010/main" val="21229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udi london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52" b="8652"/>
          <a:stretch>
            <a:fillRect/>
          </a:stretch>
        </p:blipFill>
        <p:spPr>
          <a:xfrm>
            <a:off x="-2306109" y="0"/>
            <a:ext cx="12794407" cy="7036431"/>
          </a:xfrm>
        </p:spPr>
      </p:pic>
    </p:spTree>
    <p:extLst>
      <p:ext uri="{BB962C8B-B14F-4D97-AF65-F5344CB8AC3E}">
        <p14:creationId xmlns:p14="http://schemas.microsoft.com/office/powerpoint/2010/main" val="103345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Uber_Belfast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" b="150"/>
          <a:stretch>
            <a:fillRect/>
          </a:stretch>
        </p:blipFill>
        <p:spPr>
          <a:xfrm>
            <a:off x="-2122422" y="-148455"/>
            <a:ext cx="13072385" cy="7189308"/>
          </a:xfrm>
        </p:spPr>
      </p:pic>
    </p:spTree>
    <p:extLst>
      <p:ext uri="{BB962C8B-B14F-4D97-AF65-F5344CB8AC3E}">
        <p14:creationId xmlns:p14="http://schemas.microsoft.com/office/powerpoint/2010/main" val="477406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41409796-white-blank-milk-carton-packag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1850" y="2509044"/>
            <a:ext cx="2400300" cy="2984500"/>
          </a:xfrm>
        </p:spPr>
      </p:pic>
    </p:spTree>
    <p:extLst>
      <p:ext uri="{BB962C8B-B14F-4D97-AF65-F5344CB8AC3E}">
        <p14:creationId xmlns:p14="http://schemas.microsoft.com/office/powerpoint/2010/main" val="77755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 descr="lovely-package-jimmys-iced-coffee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1393" r="-51393"/>
          <a:stretch>
            <a:fillRect/>
          </a:stretch>
        </p:blipFill>
        <p:spPr>
          <a:xfrm>
            <a:off x="-688947" y="449198"/>
            <a:ext cx="10322479" cy="5676966"/>
          </a:xfrm>
        </p:spPr>
      </p:pic>
    </p:spTree>
    <p:extLst>
      <p:ext uri="{BB962C8B-B14F-4D97-AF65-F5344CB8AC3E}">
        <p14:creationId xmlns:p14="http://schemas.microsoft.com/office/powerpoint/2010/main" val="88119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2665226"/>
            <a:ext cx="9144000" cy="1143000"/>
          </a:xfrm>
        </p:spPr>
        <p:txBody>
          <a:bodyPr/>
          <a:lstStyle/>
          <a:p>
            <a:pPr algn="ctr"/>
            <a:r>
              <a:rPr lang="en-US" dirty="0" smtClean="0">
                <a:solidFill>
                  <a:srgbClr val="660066"/>
                </a:solidFill>
              </a:rPr>
              <a:t>Personal Branding</a:t>
            </a:r>
            <a:endParaRPr lang="en-US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7743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6395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660066"/>
                </a:solidFill>
              </a:rPr>
              <a:t>Stand</a:t>
            </a:r>
            <a:r>
              <a:rPr lang="en-US" sz="9600" dirty="0" smtClean="0">
                <a:solidFill>
                  <a:srgbClr val="660066"/>
                </a:solidFill>
              </a:rPr>
              <a:t> </a:t>
            </a:r>
            <a:r>
              <a:rPr lang="en-US" sz="9600" b="1" dirty="0" smtClean="0">
                <a:solidFill>
                  <a:srgbClr val="FF0000"/>
                </a:solidFill>
              </a:rPr>
              <a:t>OUT</a:t>
            </a:r>
            <a:r>
              <a:rPr lang="en-US" sz="9600" dirty="0" smtClean="0">
                <a:solidFill>
                  <a:srgbClr val="660066"/>
                </a:solidFill>
              </a:rPr>
              <a:t> </a:t>
            </a:r>
            <a:r>
              <a:rPr lang="en-US" dirty="0" smtClean="0">
                <a:solidFill>
                  <a:srgbClr val="660066"/>
                </a:solidFill>
              </a:rPr>
              <a:t>from the crowd</a:t>
            </a:r>
            <a:endParaRPr lang="en-US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69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5552421"/>
          </a:xfrm>
        </p:spPr>
        <p:txBody>
          <a:bodyPr/>
          <a:lstStyle/>
          <a:p>
            <a:r>
              <a:rPr lang="en-US" dirty="0" smtClean="0">
                <a:solidFill>
                  <a:srgbClr val="660066"/>
                </a:solidFill>
              </a:rPr>
              <a:t>Differentiate </a:t>
            </a:r>
            <a:r>
              <a:rPr lang="en-US" sz="8800" dirty="0" smtClean="0">
                <a:solidFill>
                  <a:srgbClr val="0000FF"/>
                </a:solidFill>
              </a:rPr>
              <a:t>yourself</a:t>
            </a:r>
            <a:r>
              <a:rPr lang="en-US" dirty="0" smtClean="0">
                <a:solidFill>
                  <a:srgbClr val="660066"/>
                </a:solidFill>
              </a:rPr>
              <a:t> from the rest</a:t>
            </a:r>
            <a:endParaRPr lang="en-US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59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417950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660066"/>
                </a:solidFill>
              </a:rPr>
              <a:t>“Your simply the best, better than all the rest”</a:t>
            </a:r>
            <a:endParaRPr lang="en-US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879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Be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 rot="10800000">
            <a:off x="0" y="2911012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dirty="0" smtClean="0">
                <a:solidFill>
                  <a:srgbClr val="660066"/>
                </a:solidFill>
              </a:rPr>
              <a:t>Unique</a:t>
            </a:r>
            <a:endParaRPr lang="en-US" sz="9600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36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6"/>
            <a:ext cx="8229600" cy="5806423"/>
          </a:xfrm>
        </p:spPr>
        <p:txBody>
          <a:bodyPr/>
          <a:lstStyle/>
          <a:p>
            <a:r>
              <a:rPr lang="en-US" dirty="0" smtClean="0">
                <a:solidFill>
                  <a:srgbClr val="660066"/>
                </a:solidFill>
              </a:rPr>
              <a:t>Your name is your very own IP</a:t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>
                <a:solidFill>
                  <a:srgbClr val="660066"/>
                </a:solidFill>
              </a:rPr>
              <a:t/>
            </a:r>
            <a:br>
              <a:rPr lang="en-US" dirty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660066"/>
                </a:solidFill>
              </a:rPr>
              <a:t>No one else like </a:t>
            </a:r>
            <a:r>
              <a:rPr lang="en-US" sz="9600" b="1" dirty="0" smtClean="0">
                <a:solidFill>
                  <a:srgbClr val="660066"/>
                </a:solidFill>
              </a:rPr>
              <a:t>ME</a:t>
            </a:r>
            <a:endParaRPr lang="en-US" sz="9600" b="1" dirty="0">
              <a:solidFill>
                <a:srgbClr val="660066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105647" y="5080000"/>
            <a:ext cx="6320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>
                <a:solidFill>
                  <a:schemeClr val="bg1"/>
                </a:solidFill>
              </a:rPr>
              <a:t>ME ME ME ME ME ME ME ME ME ……………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723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92538"/>
          </a:xfrm>
        </p:spPr>
        <p:txBody>
          <a:bodyPr/>
          <a:lstStyle/>
          <a:p>
            <a:r>
              <a:rPr lang="en-US" dirty="0" smtClean="0">
                <a:solidFill>
                  <a:srgbClr val="660066"/>
                </a:solidFill>
              </a:rPr>
              <a:t>If you’ve got it flaunt it</a:t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660066"/>
                </a:solidFill>
              </a:rPr>
              <a:t/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FF8000"/>
                </a:solidFill>
              </a:rPr>
              <a:t>Skills</a:t>
            </a:r>
            <a:br>
              <a:rPr lang="en-US" dirty="0" smtClean="0">
                <a:solidFill>
                  <a:srgbClr val="FF8000"/>
                </a:solidFill>
              </a:rPr>
            </a:br>
            <a:r>
              <a:rPr lang="en-US" dirty="0" smtClean="0">
                <a:solidFill>
                  <a:srgbClr val="0000FF"/>
                </a:solidFill>
              </a:rPr>
              <a:t>Mind set</a:t>
            </a:r>
            <a:br>
              <a:rPr lang="en-US" dirty="0" smtClean="0">
                <a:solidFill>
                  <a:srgbClr val="0000FF"/>
                </a:solidFill>
              </a:rPr>
            </a:br>
            <a:r>
              <a:rPr lang="en-US" dirty="0" smtClean="0">
                <a:solidFill>
                  <a:srgbClr val="FFFF00"/>
                </a:solidFill>
              </a:rPr>
              <a:t>Experience</a:t>
            </a:r>
            <a:br>
              <a:rPr lang="en-US" dirty="0" smtClean="0">
                <a:solidFill>
                  <a:srgbClr val="FFFF00"/>
                </a:solidFill>
              </a:rPr>
            </a:br>
            <a:r>
              <a:rPr lang="en-US" dirty="0" smtClean="0">
                <a:solidFill>
                  <a:schemeClr val="bg1">
                    <a:lumMod val="65000"/>
                  </a:schemeClr>
                </a:solidFill>
              </a:rPr>
              <a:t>Design </a:t>
            </a:r>
            <a:br>
              <a:rPr lang="en-US" dirty="0" smtClean="0">
                <a:solidFill>
                  <a:schemeClr val="bg1">
                    <a:lumMod val="65000"/>
                  </a:schemeClr>
                </a:solidFill>
              </a:rPr>
            </a:br>
            <a:r>
              <a:rPr lang="en-US" dirty="0" smtClean="0">
                <a:solidFill>
                  <a:schemeClr val="bg1"/>
                </a:solidFill>
              </a:rPr>
              <a:t>Problem-solving ability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108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74186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660066"/>
                </a:solidFill>
              </a:rPr>
              <a:t>Use </a:t>
            </a:r>
            <a:r>
              <a:rPr lang="en-US" sz="8000" b="1" dirty="0" smtClean="0">
                <a:solidFill>
                  <a:srgbClr val="660066"/>
                </a:solidFill>
              </a:rPr>
              <a:t>every</a:t>
            </a:r>
            <a:r>
              <a:rPr lang="en-US" dirty="0" smtClean="0">
                <a:solidFill>
                  <a:srgbClr val="660066"/>
                </a:solidFill>
              </a:rPr>
              <a:t> opportunity</a:t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660066"/>
                </a:solidFill>
              </a:rPr>
              <a:t>Business cards</a:t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660066"/>
                </a:solidFill>
              </a:rPr>
              <a:t>Direct Mail to; </a:t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660066"/>
                </a:solidFill>
              </a:rPr>
              <a:t>impress, astound, entertain, but most importantly be</a:t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660066"/>
                </a:solidFill>
              </a:rPr>
              <a:t> m </a:t>
            </a:r>
            <a:r>
              <a:rPr lang="en-US" dirty="0" err="1" smtClean="0">
                <a:solidFill>
                  <a:srgbClr val="660066"/>
                </a:solidFill>
              </a:rPr>
              <a:t>mor</a:t>
            </a:r>
            <a:r>
              <a:rPr lang="en-US" dirty="0" smtClean="0">
                <a:solidFill>
                  <a:srgbClr val="660066"/>
                </a:solidFill>
              </a:rPr>
              <a:t> </a:t>
            </a:r>
            <a:r>
              <a:rPr lang="en-US" dirty="0" err="1" smtClean="0">
                <a:solidFill>
                  <a:srgbClr val="660066"/>
                </a:solidFill>
              </a:rPr>
              <a:t>ble</a:t>
            </a:r>
            <a:r>
              <a:rPr lang="en-US" dirty="0" smtClean="0">
                <a:solidFill>
                  <a:srgbClr val="660066"/>
                </a:solidFill>
              </a:rPr>
              <a:t>!</a:t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660066"/>
                </a:solidFill>
              </a:rPr>
              <a:t/>
            </a:r>
            <a:br>
              <a:rPr lang="en-US" dirty="0" smtClean="0">
                <a:solidFill>
                  <a:srgbClr val="660066"/>
                </a:solidFill>
              </a:rPr>
            </a:br>
            <a:r>
              <a:rPr lang="en-US" dirty="0" smtClean="0">
                <a:solidFill>
                  <a:srgbClr val="660066"/>
                </a:solidFill>
              </a:rPr>
              <a:t>Who are you, is who you are </a:t>
            </a:r>
            <a:endParaRPr lang="en-US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9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Call to 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0" y="2156901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smtClean="0">
                <a:solidFill>
                  <a:srgbClr val="FF0000"/>
                </a:solidFill>
              </a:rPr>
              <a:t>Action</a:t>
            </a:r>
            <a:endParaRPr lang="en-US" sz="9600" b="1" dirty="0">
              <a:solidFill>
                <a:srgbClr val="FF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4616824"/>
            <a:ext cx="9144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Get people to engage with </a:t>
            </a:r>
            <a:r>
              <a:rPr lang="en-US" sz="9600" dirty="0" smtClean="0"/>
              <a:t>you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2930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US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No </a:t>
            </a:r>
            <a:r>
              <a:rPr lang="en-US" sz="60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Creatives</a:t>
            </a:r>
            <a:r>
              <a:rPr lang="en-US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here</a:t>
            </a:r>
            <a:endParaRPr lang="en-US" sz="6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0700" y="2345017"/>
            <a:ext cx="3014472" cy="312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25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accel="50000" decel="50000" fill="hold" nodeType="clickEffect">
                                  <p:stCondLst>
                                    <p:cond delay="7000"/>
                                  </p:stCondLst>
                                  <p:childTnLst>
                                    <p:animRot by="21600000">
                                      <p:cBhvr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Gunshot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660066"/>
                </a:solidFill>
              </a:rPr>
              <a:t>Brand yourself viral</a:t>
            </a:r>
            <a:endParaRPr lang="en-US" dirty="0">
              <a:solidFill>
                <a:srgbClr val="660066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6588" y="1417638"/>
            <a:ext cx="5722470" cy="490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122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21696"/>
            <a:ext cx="8229600" cy="4909950"/>
          </a:xfrm>
        </p:spPr>
        <p:txBody>
          <a:bodyPr/>
          <a:lstStyle/>
          <a:p>
            <a:r>
              <a:rPr lang="en-US" dirty="0" smtClean="0">
                <a:hlinkClick r:id="rId3"/>
              </a:rPr>
              <a:t>Express</a:t>
            </a:r>
            <a:r>
              <a:rPr lang="en-US" dirty="0" smtClean="0"/>
              <a:t> Yourself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170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9900"/>
            <a:ext cx="9144000" cy="5916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495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01" t="22267" r="19383" b="23542"/>
          <a:stretch/>
        </p:blipFill>
        <p:spPr>
          <a:xfrm rot="5400000">
            <a:off x="1826044" y="1911201"/>
            <a:ext cx="5231755" cy="370114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986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TextBox 1"/>
          <p:cNvSpPr txBox="1">
            <a:spLocks noChangeArrowheads="1"/>
          </p:cNvSpPr>
          <p:nvPr/>
        </p:nvSpPr>
        <p:spPr bwMode="auto">
          <a:xfrm>
            <a:off x="468313" y="1628775"/>
            <a:ext cx="820737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US" altLang="en-US" sz="6000" b="1"/>
              <a:t>The </a:t>
            </a:r>
          </a:p>
          <a:p>
            <a:pPr algn="ctr"/>
            <a:r>
              <a:rPr lang="en-US" altLang="en-US" sz="8800">
                <a:solidFill>
                  <a:srgbClr val="FF0000"/>
                </a:solidFill>
              </a:rPr>
              <a:t>4 pillars</a:t>
            </a:r>
          </a:p>
          <a:p>
            <a:pPr algn="ctr"/>
            <a:r>
              <a:rPr lang="en-US" altLang="en-US" sz="8800"/>
              <a:t> </a:t>
            </a:r>
            <a:r>
              <a:rPr lang="en-US" altLang="en-US" sz="6000"/>
              <a:t>of brand experience</a:t>
            </a:r>
          </a:p>
        </p:txBody>
      </p:sp>
    </p:spTree>
    <p:extLst>
      <p:ext uri="{BB962C8B-B14F-4D97-AF65-F5344CB8AC3E}">
        <p14:creationId xmlns:p14="http://schemas.microsoft.com/office/powerpoint/2010/main" val="765639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Box 1"/>
          <p:cNvSpPr txBox="1">
            <a:spLocks noChangeArrowheads="1"/>
          </p:cNvSpPr>
          <p:nvPr/>
        </p:nvSpPr>
        <p:spPr bwMode="auto">
          <a:xfrm>
            <a:off x="0" y="836613"/>
            <a:ext cx="9144000" cy="544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en-US" sz="6000"/>
              <a:t>Consistency</a:t>
            </a:r>
          </a:p>
          <a:p>
            <a:pPr algn="ctr">
              <a:lnSpc>
                <a:spcPct val="120000"/>
              </a:lnSpc>
            </a:pPr>
            <a:r>
              <a:rPr lang="en-US" altLang="en-US" sz="6000"/>
              <a:t>Differentiation</a:t>
            </a:r>
          </a:p>
          <a:p>
            <a:pPr algn="ctr">
              <a:lnSpc>
                <a:spcPct val="120000"/>
              </a:lnSpc>
            </a:pPr>
            <a:r>
              <a:rPr lang="en-US" altLang="en-US" sz="6000"/>
              <a:t>Narrative</a:t>
            </a:r>
          </a:p>
          <a:p>
            <a:pPr algn="ctr">
              <a:lnSpc>
                <a:spcPct val="120000"/>
              </a:lnSpc>
            </a:pPr>
            <a:r>
              <a:rPr lang="en-US" altLang="en-US" sz="6000"/>
              <a:t>Communication</a:t>
            </a:r>
          </a:p>
          <a:p>
            <a:pPr algn="ctr"/>
            <a:endParaRPr lang="en-US" altLang="en-US" sz="6000"/>
          </a:p>
        </p:txBody>
      </p:sp>
    </p:spTree>
    <p:extLst>
      <p:ext uri="{BB962C8B-B14F-4D97-AF65-F5344CB8AC3E}">
        <p14:creationId xmlns:p14="http://schemas.microsoft.com/office/powerpoint/2010/main" val="2041291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4" grpId="0"/>
      <p:bldP spid="38914" grpId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3164"/>
            <a:ext cx="9144000" cy="646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00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Exercise </a:t>
            </a:r>
            <a:br>
              <a:rPr lang="en-US" dirty="0" smtClean="0"/>
            </a:br>
            <a:r>
              <a:rPr lang="en-US" dirty="0" smtClean="0"/>
              <a:t>Why should you build your own personal brand?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4816474"/>
          </a:xfrm>
        </p:spPr>
        <p:txBody>
          <a:bodyPr>
            <a:norm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GB" b="1" dirty="0"/>
              <a:t>Next week Prep</a:t>
            </a:r>
            <a:r>
              <a:rPr lang="en-US" dirty="0"/>
              <a:t/>
            </a:r>
            <a:br>
              <a:rPr lang="en-US" dirty="0"/>
            </a:br>
            <a:r>
              <a:rPr lang="en-GB" dirty="0">
                <a:latin typeface="Arial" charset="0"/>
                <a:ea typeface="Arial" charset="0"/>
                <a:cs typeface="Arial" charset="0"/>
              </a:rPr>
              <a:t>Research your top ten agencies.</a:t>
            </a:r>
            <a:r>
              <a:rPr lang="en-US" dirty="0"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latin typeface="Arial" charset="0"/>
                <a:ea typeface="Arial" charset="0"/>
                <a:cs typeface="Arial" charset="0"/>
              </a:rPr>
            </a:br>
            <a:r>
              <a:rPr lang="en-GB" dirty="0">
                <a:latin typeface="Arial" charset="0"/>
                <a:ea typeface="Arial" charset="0"/>
                <a:cs typeface="Arial" charset="0"/>
              </a:rPr>
              <a:t>Research the job profile of the jobs you are looking for.</a:t>
            </a:r>
            <a:r>
              <a:rPr lang="en-US" dirty="0"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latin typeface="Arial" charset="0"/>
                <a:ea typeface="Arial" charset="0"/>
                <a:cs typeface="Arial" charset="0"/>
              </a:rPr>
            </a:br>
            <a:r>
              <a:rPr lang="en-GB" dirty="0">
                <a:latin typeface="Arial" charset="0"/>
                <a:ea typeface="Arial" charset="0"/>
                <a:cs typeface="Arial" charset="0"/>
              </a:rPr>
              <a:t>Bring along a recruitment ad for a job you would like to apply for. (</a:t>
            </a:r>
            <a:r>
              <a:rPr lang="en-GB" dirty="0" err="1">
                <a:latin typeface="Arial" charset="0"/>
                <a:ea typeface="Arial" charset="0"/>
                <a:cs typeface="Arial" charset="0"/>
              </a:rPr>
              <a:t>Linkedin</a:t>
            </a:r>
            <a:r>
              <a:rPr lang="en-GB" dirty="0">
                <a:latin typeface="Arial" charset="0"/>
                <a:ea typeface="Arial" charset="0"/>
                <a:cs typeface="Arial" charset="0"/>
              </a:rPr>
              <a:t> and CR)</a:t>
            </a:r>
            <a:r>
              <a:rPr lang="en-US" dirty="0">
                <a:latin typeface="Arial" charset="0"/>
                <a:ea typeface="Arial" charset="0"/>
                <a:cs typeface="Arial" charset="0"/>
              </a:rPr>
              <a:t/>
            </a:r>
            <a:br>
              <a:rPr lang="en-US" dirty="0">
                <a:latin typeface="Arial" charset="0"/>
                <a:ea typeface="Arial" charset="0"/>
                <a:cs typeface="Arial" charset="0"/>
              </a:rPr>
            </a:br>
            <a:endParaRPr lang="en-US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5905</TotalTime>
  <Words>113</Words>
  <Application>Microsoft Macintosh PowerPoint</Application>
  <PresentationFormat>On-screen Show (4:3)</PresentationFormat>
  <Paragraphs>42</Paragraphs>
  <Slides>35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Calibri</vt:lpstr>
      <vt:lpstr>Calibri Light</vt:lpstr>
      <vt:lpstr>ＭＳ Ｐゴシック</vt:lpstr>
      <vt:lpstr>Arial</vt:lpstr>
      <vt:lpstr>Office Theme</vt:lpstr>
      <vt:lpstr>What is Branding?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Personal Branding</vt:lpstr>
      <vt:lpstr>Stand OUT from the crowd</vt:lpstr>
      <vt:lpstr>Differentiate yourself from the rest</vt:lpstr>
      <vt:lpstr>“Your simply the best, better than all the rest”</vt:lpstr>
      <vt:lpstr>Be </vt:lpstr>
      <vt:lpstr>Your name is your very own IP  No one else like ME</vt:lpstr>
      <vt:lpstr>If you’ve got it flaunt it  Skills Mind set Experience Design  Problem-solving ability</vt:lpstr>
      <vt:lpstr>Use every opportunity Business cards Direct Mail to;  impress, astound, entertain, but most importantly be  m mor ble!  Who are you, is who you are </vt:lpstr>
      <vt:lpstr>Call to </vt:lpstr>
      <vt:lpstr>No Creatives here</vt:lpstr>
      <vt:lpstr>Brand yourself viral</vt:lpstr>
      <vt:lpstr>Express Yourself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Exercise  Why should you build your own personal brand?</vt:lpstr>
      <vt:lpstr>Next week Prep Research your top ten agencies. Research the job profile of the jobs you are looking for. Bring along a recruitment ad for a job you would like to apply for. (Linkedin and CR) 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Branding</dc:title>
  <dc:creator>Art Design</dc:creator>
  <cp:lastModifiedBy>Microsoft Office User</cp:lastModifiedBy>
  <cp:revision>15</cp:revision>
  <dcterms:created xsi:type="dcterms:W3CDTF">2015-10-28T15:55:07Z</dcterms:created>
  <dcterms:modified xsi:type="dcterms:W3CDTF">2019-10-27T16:37:31Z</dcterms:modified>
</cp:coreProperties>
</file>