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7"/>
  </p:notesMasterIdLst>
  <p:handoutMasterIdLst>
    <p:handoutMasterId r:id="rId18"/>
  </p:handoutMasterIdLst>
  <p:sldIdLst>
    <p:sldId id="259" r:id="rId2"/>
    <p:sldId id="260" r:id="rId3"/>
    <p:sldId id="261" r:id="rId4"/>
    <p:sldId id="263" r:id="rId5"/>
    <p:sldId id="273" r:id="rId6"/>
    <p:sldId id="262" r:id="rId7"/>
    <p:sldId id="271" r:id="rId8"/>
    <p:sldId id="272" r:id="rId9"/>
    <p:sldId id="264" r:id="rId10"/>
    <p:sldId id="265" r:id="rId11"/>
    <p:sldId id="266" r:id="rId12"/>
    <p:sldId id="267" r:id="rId13"/>
    <p:sldId id="269" r:id="rId14"/>
    <p:sldId id="270" r:id="rId15"/>
    <p:sldId id="268" r:id="rId16"/>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4" userDrawn="1">
          <p15:clr>
            <a:srgbClr val="A4A3A4"/>
          </p15:clr>
        </p15:guide>
        <p15:guide id="3" orient="horz" pos="4144" userDrawn="1">
          <p15:clr>
            <a:srgbClr val="A4A3A4"/>
          </p15:clr>
        </p15:guide>
        <p15:guide id="4" orient="horz" pos="3952" userDrawn="1">
          <p15:clr>
            <a:srgbClr val="A4A3A4"/>
          </p15:clr>
        </p15:guide>
        <p15:guide id="5" orient="horz" pos="1136" userDrawn="1">
          <p15:clr>
            <a:srgbClr val="A4A3A4"/>
          </p15:clr>
        </p15:guide>
        <p15:guide id="6" pos="3839" userDrawn="1">
          <p15:clr>
            <a:srgbClr val="A4A3A4"/>
          </p15:clr>
        </p15:guide>
        <p15:guide id="7" pos="191" userDrawn="1">
          <p15:clr>
            <a:srgbClr val="A4A3A4"/>
          </p15:clr>
        </p15:guide>
        <p15:guide id="8" pos="7486" userDrawn="1">
          <p15:clr>
            <a:srgbClr val="A4A3A4"/>
          </p15:clr>
        </p15:guide>
        <p15:guide id="9" pos="576" userDrawn="1">
          <p15:clr>
            <a:srgbClr val="A4A3A4"/>
          </p15:clr>
        </p15:guide>
        <p15:guide id="10" pos="71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471B9-5C82-421F-B191-1494518413FF}" v="44" dt="2020-12-15T16:36:20.516"/>
  </p1510:revLst>
</p1510:revInfo>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72" autoAdjust="0"/>
    <p:restoredTop sz="94660"/>
  </p:normalViewPr>
  <p:slideViewPr>
    <p:cSldViewPr>
      <p:cViewPr varScale="1">
        <p:scale>
          <a:sx n="74" d="100"/>
          <a:sy n="74" d="100"/>
        </p:scale>
        <p:origin x="600" y="72"/>
      </p:cViewPr>
      <p:guideLst>
        <p:guide orient="horz" pos="2160"/>
        <p:guide orient="horz" pos="304"/>
        <p:guide orient="horz" pos="4144"/>
        <p:guide orient="horz" pos="3952"/>
        <p:guide orient="horz" pos="1136"/>
        <p:guide pos="3839"/>
        <p:guide pos="191"/>
        <p:guide pos="7486"/>
        <p:guide pos="576"/>
        <p:guide pos="7102"/>
      </p:guideLst>
    </p:cSldViewPr>
  </p:slideViewPr>
  <p:notesTextViewPr>
    <p:cViewPr>
      <p:scale>
        <a:sx n="1" d="1"/>
        <a:sy n="1" d="1"/>
      </p:scale>
      <p:origin x="0" y="0"/>
    </p:cViewPr>
  </p:notesTextViewPr>
  <p:notesViewPr>
    <p:cSldViewPr showGuides="1">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userId="b29ddbbb9a9360dc" providerId="LiveId" clId="{893471B9-5C82-421F-B191-1494518413FF}"/>
    <pc:docChg chg="undo custSel mod addSld modSld sldOrd">
      <pc:chgData name="laura davies" userId="b29ddbbb9a9360dc" providerId="LiveId" clId="{893471B9-5C82-421F-B191-1494518413FF}" dt="2020-12-15T17:10:34.199" v="11580" actId="20577"/>
      <pc:docMkLst>
        <pc:docMk/>
      </pc:docMkLst>
      <pc:sldChg chg="modSp mod">
        <pc:chgData name="laura davies" userId="b29ddbbb9a9360dc" providerId="LiveId" clId="{893471B9-5C82-421F-B191-1494518413FF}" dt="2020-12-15T17:06:20.913" v="11497" actId="20577"/>
        <pc:sldMkLst>
          <pc:docMk/>
          <pc:sldMk cId="1017029501" sldId="259"/>
        </pc:sldMkLst>
        <pc:spChg chg="mod">
          <ac:chgData name="laura davies" userId="b29ddbbb9a9360dc" providerId="LiveId" clId="{893471B9-5C82-421F-B191-1494518413FF}" dt="2020-12-08T14:33:41.137" v="4747" actId="14100"/>
          <ac:spMkLst>
            <pc:docMk/>
            <pc:sldMk cId="1017029501" sldId="259"/>
            <ac:spMk id="2" creationId="{00000000-0000-0000-0000-000000000000}"/>
          </ac:spMkLst>
        </pc:spChg>
        <pc:spChg chg="mod">
          <ac:chgData name="laura davies" userId="b29ddbbb9a9360dc" providerId="LiveId" clId="{893471B9-5C82-421F-B191-1494518413FF}" dt="2020-12-15T17:06:20.913" v="11497" actId="20577"/>
          <ac:spMkLst>
            <pc:docMk/>
            <pc:sldMk cId="1017029501" sldId="259"/>
            <ac:spMk id="3" creationId="{00000000-0000-0000-0000-000000000000}"/>
          </ac:spMkLst>
        </pc:spChg>
      </pc:sldChg>
      <pc:sldChg chg="modSp mod">
        <pc:chgData name="laura davies" userId="b29ddbbb9a9360dc" providerId="LiveId" clId="{893471B9-5C82-421F-B191-1494518413FF}" dt="2020-12-15T17:10:34.199" v="11580" actId="20577"/>
        <pc:sldMkLst>
          <pc:docMk/>
          <pc:sldMk cId="3912520735" sldId="260"/>
        </pc:sldMkLst>
        <pc:spChg chg="mod">
          <ac:chgData name="laura davies" userId="b29ddbbb9a9360dc" providerId="LiveId" clId="{893471B9-5C82-421F-B191-1494518413FF}" dt="2020-12-15T16:19:52.632" v="9706" actId="113"/>
          <ac:spMkLst>
            <pc:docMk/>
            <pc:sldMk cId="3912520735" sldId="260"/>
            <ac:spMk id="13" creationId="{00000000-0000-0000-0000-000000000000}"/>
          </ac:spMkLst>
        </pc:spChg>
        <pc:spChg chg="mod">
          <ac:chgData name="laura davies" userId="b29ddbbb9a9360dc" providerId="LiveId" clId="{893471B9-5C82-421F-B191-1494518413FF}" dt="2020-12-15T17:10:34.199" v="11580" actId="20577"/>
          <ac:spMkLst>
            <pc:docMk/>
            <pc:sldMk cId="3912520735" sldId="260"/>
            <ac:spMk id="14" creationId="{00000000-0000-0000-0000-000000000000}"/>
          </ac:spMkLst>
        </pc:spChg>
      </pc:sldChg>
      <pc:sldChg chg="modSp mod ord">
        <pc:chgData name="laura davies" userId="b29ddbbb9a9360dc" providerId="LiveId" clId="{893471B9-5C82-421F-B191-1494518413FF}" dt="2020-12-15T17:08:44.612" v="11510"/>
        <pc:sldMkLst>
          <pc:docMk/>
          <pc:sldMk cId="2726954714" sldId="261"/>
        </pc:sldMkLst>
        <pc:spChg chg="mod">
          <ac:chgData name="laura davies" userId="b29ddbbb9a9360dc" providerId="LiveId" clId="{893471B9-5C82-421F-B191-1494518413FF}" dt="2020-12-15T16:20:07.400" v="9707" actId="113"/>
          <ac:spMkLst>
            <pc:docMk/>
            <pc:sldMk cId="2726954714" sldId="261"/>
            <ac:spMk id="4" creationId="{502B7CB7-6582-44EA-BBF5-19B93BA567C9}"/>
          </ac:spMkLst>
        </pc:spChg>
        <pc:spChg chg="mod">
          <ac:chgData name="laura davies" userId="b29ddbbb9a9360dc" providerId="LiveId" clId="{893471B9-5C82-421F-B191-1494518413FF}" dt="2020-12-15T16:45:47.102" v="10651" actId="20577"/>
          <ac:spMkLst>
            <pc:docMk/>
            <pc:sldMk cId="2726954714" sldId="261"/>
            <ac:spMk id="7" creationId="{2E3A367C-2FA8-4375-BA7D-8A17139FF50C}"/>
          </ac:spMkLst>
        </pc:spChg>
      </pc:sldChg>
      <pc:sldChg chg="addSp modSp mod">
        <pc:chgData name="laura davies" userId="b29ddbbb9a9360dc" providerId="LiveId" clId="{893471B9-5C82-421F-B191-1494518413FF}" dt="2020-12-15T16:36:20.516" v="10383" actId="1076"/>
        <pc:sldMkLst>
          <pc:docMk/>
          <pc:sldMk cId="2471472061" sldId="262"/>
        </pc:sldMkLst>
        <pc:spChg chg="mod">
          <ac:chgData name="laura davies" userId="b29ddbbb9a9360dc" providerId="LiveId" clId="{893471B9-5C82-421F-B191-1494518413FF}" dt="2020-12-15T16:20:17.411" v="9708" actId="113"/>
          <ac:spMkLst>
            <pc:docMk/>
            <pc:sldMk cId="2471472061" sldId="262"/>
            <ac:spMk id="2" creationId="{00000000-0000-0000-0000-000000000000}"/>
          </ac:spMkLst>
        </pc:spChg>
        <pc:spChg chg="mod">
          <ac:chgData name="laura davies" userId="b29ddbbb9a9360dc" providerId="LiveId" clId="{893471B9-5C82-421F-B191-1494518413FF}" dt="2020-12-15T15:59:38.465" v="9144" actId="14100"/>
          <ac:spMkLst>
            <pc:docMk/>
            <pc:sldMk cId="2471472061" sldId="262"/>
            <ac:spMk id="5" creationId="{0EF8052A-7560-4E62-B96D-8E114BFA0903}"/>
          </ac:spMkLst>
        </pc:spChg>
        <pc:picChg chg="add mod">
          <ac:chgData name="laura davies" userId="b29ddbbb9a9360dc" providerId="LiveId" clId="{893471B9-5C82-421F-B191-1494518413FF}" dt="2020-12-15T15:58:21.155" v="9136" actId="1076"/>
          <ac:picMkLst>
            <pc:docMk/>
            <pc:sldMk cId="2471472061" sldId="262"/>
            <ac:picMk id="1026" creationId="{6ABF02A8-A4CB-4746-9B12-A468E0C071D9}"/>
          </ac:picMkLst>
        </pc:picChg>
        <pc:picChg chg="add mod">
          <ac:chgData name="laura davies" userId="b29ddbbb9a9360dc" providerId="LiveId" clId="{893471B9-5C82-421F-B191-1494518413FF}" dt="2020-12-15T16:36:20.516" v="10383" actId="1076"/>
          <ac:picMkLst>
            <pc:docMk/>
            <pc:sldMk cId="2471472061" sldId="262"/>
            <ac:picMk id="1028" creationId="{82037362-89CA-4B5B-A8EB-0B8A4AB702A3}"/>
          </ac:picMkLst>
        </pc:picChg>
      </pc:sldChg>
      <pc:sldChg chg="delSp modSp mod ord">
        <pc:chgData name="laura davies" userId="b29ddbbb9a9360dc" providerId="LiveId" clId="{893471B9-5C82-421F-B191-1494518413FF}" dt="2020-12-15T16:32:08.024" v="10114" actId="2710"/>
        <pc:sldMkLst>
          <pc:docMk/>
          <pc:sldMk cId="2235230872" sldId="263"/>
        </pc:sldMkLst>
        <pc:spChg chg="mod">
          <ac:chgData name="laura davies" userId="b29ddbbb9a9360dc" providerId="LiveId" clId="{893471B9-5C82-421F-B191-1494518413FF}" dt="2020-12-15T16:19:42.261" v="9705" actId="113"/>
          <ac:spMkLst>
            <pc:docMk/>
            <pc:sldMk cId="2235230872" sldId="263"/>
            <ac:spMk id="2" creationId="{00000000-0000-0000-0000-000000000000}"/>
          </ac:spMkLst>
        </pc:spChg>
        <pc:spChg chg="del mod">
          <ac:chgData name="laura davies" userId="b29ddbbb9a9360dc" providerId="LiveId" clId="{893471B9-5C82-421F-B191-1494518413FF}" dt="2020-12-06T16:56:33.725" v="177" actId="478"/>
          <ac:spMkLst>
            <pc:docMk/>
            <pc:sldMk cId="2235230872" sldId="263"/>
            <ac:spMk id="4" creationId="{250E0BF3-ACAE-49D8-96ED-B4D99E205B03}"/>
          </ac:spMkLst>
        </pc:spChg>
        <pc:spChg chg="mod">
          <ac:chgData name="laura davies" userId="b29ddbbb9a9360dc" providerId="LiveId" clId="{893471B9-5C82-421F-B191-1494518413FF}" dt="2020-12-15T16:32:08.024" v="10114" actId="2710"/>
          <ac:spMkLst>
            <pc:docMk/>
            <pc:sldMk cId="2235230872" sldId="263"/>
            <ac:spMk id="10" creationId="{00000000-0000-0000-0000-000000000000}"/>
          </ac:spMkLst>
        </pc:spChg>
      </pc:sldChg>
      <pc:sldChg chg="delSp modSp new mod">
        <pc:chgData name="laura davies" userId="b29ddbbb9a9360dc" providerId="LiveId" clId="{893471B9-5C82-421F-B191-1494518413FF}" dt="2020-12-15T17:03:26.896" v="11473" actId="20577"/>
        <pc:sldMkLst>
          <pc:docMk/>
          <pc:sldMk cId="2570128366" sldId="264"/>
        </pc:sldMkLst>
        <pc:spChg chg="mod">
          <ac:chgData name="laura davies" userId="b29ddbbb9a9360dc" providerId="LiveId" clId="{893471B9-5C82-421F-B191-1494518413FF}" dt="2020-12-15T16:52:18.552" v="10874" actId="122"/>
          <ac:spMkLst>
            <pc:docMk/>
            <pc:sldMk cId="2570128366" sldId="264"/>
            <ac:spMk id="2" creationId="{6102384D-BC06-4F82-B45C-07ADD32960D4}"/>
          </ac:spMkLst>
        </pc:spChg>
        <pc:spChg chg="mod">
          <ac:chgData name="laura davies" userId="b29ddbbb9a9360dc" providerId="LiveId" clId="{893471B9-5C82-421F-B191-1494518413FF}" dt="2020-12-15T17:03:26.896" v="11473" actId="20577"/>
          <ac:spMkLst>
            <pc:docMk/>
            <pc:sldMk cId="2570128366" sldId="264"/>
            <ac:spMk id="3" creationId="{86B83C72-C7E9-48DD-9DD6-83D269F5E03E}"/>
          </ac:spMkLst>
        </pc:spChg>
        <pc:spChg chg="del mod">
          <ac:chgData name="laura davies" userId="b29ddbbb9a9360dc" providerId="LiveId" clId="{893471B9-5C82-421F-B191-1494518413FF}" dt="2020-12-08T13:46:57.896" v="3037" actId="478"/>
          <ac:spMkLst>
            <pc:docMk/>
            <pc:sldMk cId="2570128366" sldId="264"/>
            <ac:spMk id="4" creationId="{342551FB-A8C6-4E2A-97A5-E75610CBEEAF}"/>
          </ac:spMkLst>
        </pc:spChg>
      </pc:sldChg>
      <pc:sldChg chg="delSp modSp new mod ord">
        <pc:chgData name="laura davies" userId="b29ddbbb9a9360dc" providerId="LiveId" clId="{893471B9-5C82-421F-B191-1494518413FF}" dt="2020-12-08T14:41:14.495" v="5070"/>
        <pc:sldMkLst>
          <pc:docMk/>
          <pc:sldMk cId="1042115817" sldId="265"/>
        </pc:sldMkLst>
        <pc:spChg chg="mod">
          <ac:chgData name="laura davies" userId="b29ddbbb9a9360dc" providerId="LiveId" clId="{893471B9-5C82-421F-B191-1494518413FF}" dt="2020-12-08T14:40:28.430" v="5064" actId="255"/>
          <ac:spMkLst>
            <pc:docMk/>
            <pc:sldMk cId="1042115817" sldId="265"/>
            <ac:spMk id="2" creationId="{EB144882-9F73-4719-BD0B-68B88AD9200B}"/>
          </ac:spMkLst>
        </pc:spChg>
        <pc:spChg chg="mod">
          <ac:chgData name="laura davies" userId="b29ddbbb9a9360dc" providerId="LiveId" clId="{893471B9-5C82-421F-B191-1494518413FF}" dt="2020-12-08T14:24:53.611" v="4232" actId="20577"/>
          <ac:spMkLst>
            <pc:docMk/>
            <pc:sldMk cId="1042115817" sldId="265"/>
            <ac:spMk id="3" creationId="{6C4E8B12-ECA4-4EDB-B5F5-873754B44EF4}"/>
          </ac:spMkLst>
        </pc:spChg>
        <pc:spChg chg="del mod">
          <ac:chgData name="laura davies" userId="b29ddbbb9a9360dc" providerId="LiveId" clId="{893471B9-5C82-421F-B191-1494518413FF}" dt="2020-12-08T14:22:17.563" v="4014" actId="478"/>
          <ac:spMkLst>
            <pc:docMk/>
            <pc:sldMk cId="1042115817" sldId="265"/>
            <ac:spMk id="4" creationId="{6451D0F1-684B-47FF-83B2-AD0EAD5F5EF2}"/>
          </ac:spMkLst>
        </pc:spChg>
      </pc:sldChg>
      <pc:sldChg chg="modSp new mod ord">
        <pc:chgData name="laura davies" userId="b29ddbbb9a9360dc" providerId="LiveId" clId="{893471B9-5C82-421F-B191-1494518413FF}" dt="2020-12-12T13:14:20.074" v="5947"/>
        <pc:sldMkLst>
          <pc:docMk/>
          <pc:sldMk cId="564798616" sldId="266"/>
        </pc:sldMkLst>
        <pc:spChg chg="mod">
          <ac:chgData name="laura davies" userId="b29ddbbb9a9360dc" providerId="LiveId" clId="{893471B9-5C82-421F-B191-1494518413FF}" dt="2020-12-08T14:40:45.500" v="5066" actId="255"/>
          <ac:spMkLst>
            <pc:docMk/>
            <pc:sldMk cId="564798616" sldId="266"/>
            <ac:spMk id="2" creationId="{CAB77B89-26F6-44F2-B637-2E414D94B52D}"/>
          </ac:spMkLst>
        </pc:spChg>
        <pc:spChg chg="mod">
          <ac:chgData name="laura davies" userId="b29ddbbb9a9360dc" providerId="LiveId" clId="{893471B9-5C82-421F-B191-1494518413FF}" dt="2020-12-12T11:35:33.454" v="5089" actId="115"/>
          <ac:spMkLst>
            <pc:docMk/>
            <pc:sldMk cId="564798616" sldId="266"/>
            <ac:spMk id="3" creationId="{856920D6-655E-43AA-AB82-9B101B38FD4B}"/>
          </ac:spMkLst>
        </pc:spChg>
        <pc:spChg chg="mod">
          <ac:chgData name="laura davies" userId="b29ddbbb9a9360dc" providerId="LiveId" clId="{893471B9-5C82-421F-B191-1494518413FF}" dt="2020-12-12T11:35:42.032" v="5090" actId="115"/>
          <ac:spMkLst>
            <pc:docMk/>
            <pc:sldMk cId="564798616" sldId="266"/>
            <ac:spMk id="4" creationId="{AD7EA561-3991-4A58-9AE8-44B1DAEE1893}"/>
          </ac:spMkLst>
        </pc:spChg>
      </pc:sldChg>
      <pc:sldChg chg="addSp delSp modSp new mod ord modClrScheme chgLayout">
        <pc:chgData name="laura davies" userId="b29ddbbb9a9360dc" providerId="LiveId" clId="{893471B9-5C82-421F-B191-1494518413FF}" dt="2020-12-15T15:27:03.738" v="7786"/>
        <pc:sldMkLst>
          <pc:docMk/>
          <pc:sldMk cId="1339565542" sldId="267"/>
        </pc:sldMkLst>
        <pc:spChg chg="add del mod">
          <ac:chgData name="laura davies" userId="b29ddbbb9a9360dc" providerId="LiveId" clId="{893471B9-5C82-421F-B191-1494518413FF}" dt="2020-12-12T12:40:03.909" v="5156" actId="26606"/>
          <ac:spMkLst>
            <pc:docMk/>
            <pc:sldMk cId="1339565542" sldId="267"/>
            <ac:spMk id="2" creationId="{0F01CA93-DC2A-4684-9ECB-0124C0219466}"/>
          </ac:spMkLst>
        </pc:spChg>
        <pc:spChg chg="del mod">
          <ac:chgData name="laura davies" userId="b29ddbbb9a9360dc" providerId="LiveId" clId="{893471B9-5C82-421F-B191-1494518413FF}" dt="2020-12-12T12:19:22.114" v="5097" actId="931"/>
          <ac:spMkLst>
            <pc:docMk/>
            <pc:sldMk cId="1339565542" sldId="267"/>
            <ac:spMk id="3" creationId="{951FA574-A4D1-4879-ADC1-2FE1A569A89E}"/>
          </ac:spMkLst>
        </pc:spChg>
        <pc:spChg chg="del mod">
          <ac:chgData name="laura davies" userId="b29ddbbb9a9360dc" providerId="LiveId" clId="{893471B9-5C82-421F-B191-1494518413FF}" dt="2020-12-12T11:36:17.326" v="5094" actId="478"/>
          <ac:spMkLst>
            <pc:docMk/>
            <pc:sldMk cId="1339565542" sldId="267"/>
            <ac:spMk id="4" creationId="{B8B8B609-AF87-40D5-A164-E6453BF84A43}"/>
          </ac:spMkLst>
        </pc:spChg>
        <pc:spChg chg="add mod">
          <ac:chgData name="laura davies" userId="b29ddbbb9a9360dc" providerId="LiveId" clId="{893471B9-5C82-421F-B191-1494518413FF}" dt="2020-12-14T19:22:21.692" v="6907" actId="20577"/>
          <ac:spMkLst>
            <pc:docMk/>
            <pc:sldMk cId="1339565542" sldId="267"/>
            <ac:spMk id="8" creationId="{1FADFB5A-56C2-4D76-9641-C9552CCF88A2}"/>
          </ac:spMkLst>
        </pc:spChg>
        <pc:spChg chg="add del mod">
          <ac:chgData name="laura davies" userId="b29ddbbb9a9360dc" providerId="LiveId" clId="{893471B9-5C82-421F-B191-1494518413FF}" dt="2020-12-12T12:19:46.236" v="5102" actId="26606"/>
          <ac:spMkLst>
            <pc:docMk/>
            <pc:sldMk cId="1339565542" sldId="267"/>
            <ac:spMk id="11" creationId="{6CE267B4-670C-43F5-A328-4E7BC92F47AF}"/>
          </ac:spMkLst>
        </pc:spChg>
        <pc:spChg chg="add del mod">
          <ac:chgData name="laura davies" userId="b29ddbbb9a9360dc" providerId="LiveId" clId="{893471B9-5C82-421F-B191-1494518413FF}" dt="2020-12-12T12:19:46.236" v="5102" actId="26606"/>
          <ac:spMkLst>
            <pc:docMk/>
            <pc:sldMk cId="1339565542" sldId="267"/>
            <ac:spMk id="13" creationId="{F83B5FC9-C774-4F95-8EB7-264815A93FB8}"/>
          </ac:spMkLst>
        </pc:spChg>
        <pc:picChg chg="add mod">
          <ac:chgData name="laura davies" userId="b29ddbbb9a9360dc" providerId="LiveId" clId="{893471B9-5C82-421F-B191-1494518413FF}" dt="2020-12-12T12:40:20.123" v="5158" actId="14100"/>
          <ac:picMkLst>
            <pc:docMk/>
            <pc:sldMk cId="1339565542" sldId="267"/>
            <ac:picMk id="6" creationId="{EB544A15-8D1A-4C23-9230-E807EE2B5289}"/>
          </ac:picMkLst>
        </pc:picChg>
      </pc:sldChg>
      <pc:sldChg chg="delSp modSp new mod">
        <pc:chgData name="laura davies" userId="b29ddbbb9a9360dc" providerId="LiveId" clId="{893471B9-5C82-421F-B191-1494518413FF}" dt="2020-12-12T13:41:48.858" v="6535" actId="20577"/>
        <pc:sldMkLst>
          <pc:docMk/>
          <pc:sldMk cId="4134728971" sldId="268"/>
        </pc:sldMkLst>
        <pc:spChg chg="mod">
          <ac:chgData name="laura davies" userId="b29ddbbb9a9360dc" providerId="LiveId" clId="{893471B9-5C82-421F-B191-1494518413FF}" dt="2020-12-12T12:51:14.303" v="5174" actId="115"/>
          <ac:spMkLst>
            <pc:docMk/>
            <pc:sldMk cId="4134728971" sldId="268"/>
            <ac:spMk id="2" creationId="{60914DA3-2A32-4B0C-87B8-C6995D24307D}"/>
          </ac:spMkLst>
        </pc:spChg>
        <pc:spChg chg="mod">
          <ac:chgData name="laura davies" userId="b29ddbbb9a9360dc" providerId="LiveId" clId="{893471B9-5C82-421F-B191-1494518413FF}" dt="2020-12-12T13:41:48.858" v="6535" actId="20577"/>
          <ac:spMkLst>
            <pc:docMk/>
            <pc:sldMk cId="4134728971" sldId="268"/>
            <ac:spMk id="3" creationId="{682F07A8-7924-459F-9986-22EC28B4D29F}"/>
          </ac:spMkLst>
        </pc:spChg>
        <pc:spChg chg="del mod">
          <ac:chgData name="laura davies" userId="b29ddbbb9a9360dc" providerId="LiveId" clId="{893471B9-5C82-421F-B191-1494518413FF}" dt="2020-12-12T12:51:34.233" v="5178" actId="478"/>
          <ac:spMkLst>
            <pc:docMk/>
            <pc:sldMk cId="4134728971" sldId="268"/>
            <ac:spMk id="4" creationId="{6D3D701B-F208-45BD-8B14-94161EBD3EF2}"/>
          </ac:spMkLst>
        </pc:spChg>
      </pc:sldChg>
      <pc:sldChg chg="addSp delSp modSp new mod">
        <pc:chgData name="laura davies" userId="b29ddbbb9a9360dc" providerId="LiveId" clId="{893471B9-5C82-421F-B191-1494518413FF}" dt="2020-12-15T14:53:23.972" v="7042" actId="14100"/>
        <pc:sldMkLst>
          <pc:docMk/>
          <pc:sldMk cId="649073551" sldId="269"/>
        </pc:sldMkLst>
        <pc:spChg chg="mod">
          <ac:chgData name="laura davies" userId="b29ddbbb9a9360dc" providerId="LiveId" clId="{893471B9-5C82-421F-B191-1494518413FF}" dt="2020-12-15T14:53:23.972" v="7042" actId="14100"/>
          <ac:spMkLst>
            <pc:docMk/>
            <pc:sldMk cId="649073551" sldId="269"/>
            <ac:spMk id="2" creationId="{D3DD5F5C-3DC4-4B78-B125-E5299E3E5E0B}"/>
          </ac:spMkLst>
        </pc:spChg>
        <pc:spChg chg="del mod">
          <ac:chgData name="laura davies" userId="b29ddbbb9a9360dc" providerId="LiveId" clId="{893471B9-5C82-421F-B191-1494518413FF}" dt="2020-12-15T14:42:37.365" v="6913" actId="478"/>
          <ac:spMkLst>
            <pc:docMk/>
            <pc:sldMk cId="649073551" sldId="269"/>
            <ac:spMk id="3" creationId="{B8A52CDB-BAD4-4ACF-A0D7-7F8B9C56D0D4}"/>
          </ac:spMkLst>
        </pc:spChg>
        <pc:spChg chg="del mod">
          <ac:chgData name="laura davies" userId="b29ddbbb9a9360dc" providerId="LiveId" clId="{893471B9-5C82-421F-B191-1494518413FF}" dt="2020-12-15T14:42:28.159" v="6911" actId="478"/>
          <ac:spMkLst>
            <pc:docMk/>
            <pc:sldMk cId="649073551" sldId="269"/>
            <ac:spMk id="4" creationId="{BA87DF7A-101F-4FD9-A027-E4E2D8249FAA}"/>
          </ac:spMkLst>
        </pc:spChg>
        <pc:spChg chg="add del mod">
          <ac:chgData name="laura davies" userId="b29ddbbb9a9360dc" providerId="LiveId" clId="{893471B9-5C82-421F-B191-1494518413FF}" dt="2020-12-15T14:50:03.628" v="6987" actId="478"/>
          <ac:spMkLst>
            <pc:docMk/>
            <pc:sldMk cId="649073551" sldId="269"/>
            <ac:spMk id="5" creationId="{BF9CF970-31C1-49C4-93F7-BD7195ABE4EC}"/>
          </ac:spMkLst>
        </pc:spChg>
        <pc:spChg chg="add mod">
          <ac:chgData name="laura davies" userId="b29ddbbb9a9360dc" providerId="LiveId" clId="{893471B9-5C82-421F-B191-1494518413FF}" dt="2020-12-15T14:52:08.197" v="7040" actId="115"/>
          <ac:spMkLst>
            <pc:docMk/>
            <pc:sldMk cId="649073551" sldId="269"/>
            <ac:spMk id="6" creationId="{F102E9D9-F08F-4093-92A8-EE81C74F9C7C}"/>
          </ac:spMkLst>
        </pc:spChg>
      </pc:sldChg>
      <pc:sldChg chg="delSp modSp new mod">
        <pc:chgData name="laura davies" userId="b29ddbbb9a9360dc" providerId="LiveId" clId="{893471B9-5C82-421F-B191-1494518413FF}" dt="2020-12-15T15:13:00.429" v="7689" actId="20577"/>
        <pc:sldMkLst>
          <pc:docMk/>
          <pc:sldMk cId="2827656147" sldId="270"/>
        </pc:sldMkLst>
        <pc:spChg chg="mod">
          <ac:chgData name="laura davies" userId="b29ddbbb9a9360dc" providerId="LiveId" clId="{893471B9-5C82-421F-B191-1494518413FF}" dt="2020-12-15T15:12:51.998" v="7687" actId="14100"/>
          <ac:spMkLst>
            <pc:docMk/>
            <pc:sldMk cId="2827656147" sldId="270"/>
            <ac:spMk id="2" creationId="{C56D4F02-B705-42BE-80EE-6DC021BCE01C}"/>
          </ac:spMkLst>
        </pc:spChg>
        <pc:spChg chg="mod">
          <ac:chgData name="laura davies" userId="b29ddbbb9a9360dc" providerId="LiveId" clId="{893471B9-5C82-421F-B191-1494518413FF}" dt="2020-12-15T15:13:00.429" v="7689" actId="20577"/>
          <ac:spMkLst>
            <pc:docMk/>
            <pc:sldMk cId="2827656147" sldId="270"/>
            <ac:spMk id="3" creationId="{C7D3D12E-2F55-47C8-9AFB-170BC22126C8}"/>
          </ac:spMkLst>
        </pc:spChg>
        <pc:spChg chg="del mod">
          <ac:chgData name="laura davies" userId="b29ddbbb9a9360dc" providerId="LiveId" clId="{893471B9-5C82-421F-B191-1494518413FF}" dt="2020-12-15T14:55:47.569" v="7069" actId="478"/>
          <ac:spMkLst>
            <pc:docMk/>
            <pc:sldMk cId="2827656147" sldId="270"/>
            <ac:spMk id="4" creationId="{3628BE56-616C-4A89-A9C7-207AA7E9EFDF}"/>
          </ac:spMkLst>
        </pc:spChg>
      </pc:sldChg>
      <pc:sldChg chg="addSp delSp modSp new mod ord">
        <pc:chgData name="laura davies" userId="b29ddbbb9a9360dc" providerId="LiveId" clId="{893471B9-5C82-421F-B191-1494518413FF}" dt="2020-12-15T16:25:27.545" v="9768"/>
        <pc:sldMkLst>
          <pc:docMk/>
          <pc:sldMk cId="857464465" sldId="271"/>
        </pc:sldMkLst>
        <pc:spChg chg="mod">
          <ac:chgData name="laura davies" userId="b29ddbbb9a9360dc" providerId="LiveId" clId="{893471B9-5C82-421F-B191-1494518413FF}" dt="2020-12-15T16:20:55.486" v="9710" actId="113"/>
          <ac:spMkLst>
            <pc:docMk/>
            <pc:sldMk cId="857464465" sldId="271"/>
            <ac:spMk id="2" creationId="{D743A2D2-8ED9-4D26-B9D7-4F39CB0E1BCE}"/>
          </ac:spMkLst>
        </pc:spChg>
        <pc:spChg chg="del">
          <ac:chgData name="laura davies" userId="b29ddbbb9a9360dc" providerId="LiveId" clId="{893471B9-5C82-421F-B191-1494518413FF}" dt="2020-12-15T15:36:29.610" v="7797" actId="478"/>
          <ac:spMkLst>
            <pc:docMk/>
            <pc:sldMk cId="857464465" sldId="271"/>
            <ac:spMk id="3" creationId="{40CE4D28-FC9D-444D-B1AC-CA8AFBEAB881}"/>
          </ac:spMkLst>
        </pc:spChg>
        <pc:spChg chg="del">
          <ac:chgData name="laura davies" userId="b29ddbbb9a9360dc" providerId="LiveId" clId="{893471B9-5C82-421F-B191-1494518413FF}" dt="2020-12-15T15:36:31.913" v="7798" actId="478"/>
          <ac:spMkLst>
            <pc:docMk/>
            <pc:sldMk cId="857464465" sldId="271"/>
            <ac:spMk id="4" creationId="{7B6FB8E0-9864-45DE-B7BD-212DF640FDC6}"/>
          </ac:spMkLst>
        </pc:spChg>
        <pc:spChg chg="add del mod">
          <ac:chgData name="laura davies" userId="b29ddbbb9a9360dc" providerId="LiveId" clId="{893471B9-5C82-421F-B191-1494518413FF}" dt="2020-12-15T15:39:52.017" v="7872" actId="478"/>
          <ac:spMkLst>
            <pc:docMk/>
            <pc:sldMk cId="857464465" sldId="271"/>
            <ac:spMk id="5" creationId="{C37F85D0-54ED-4C79-821F-46916A016557}"/>
          </ac:spMkLst>
        </pc:spChg>
        <pc:spChg chg="add del mod">
          <ac:chgData name="laura davies" userId="b29ddbbb9a9360dc" providerId="LiveId" clId="{893471B9-5C82-421F-B191-1494518413FF}" dt="2020-12-15T15:40:59.009" v="7877" actId="478"/>
          <ac:spMkLst>
            <pc:docMk/>
            <pc:sldMk cId="857464465" sldId="271"/>
            <ac:spMk id="6" creationId="{F1904F98-8526-4F09-A872-669025E76C93}"/>
          </ac:spMkLst>
        </pc:spChg>
        <pc:spChg chg="add del mod">
          <ac:chgData name="laura davies" userId="b29ddbbb9a9360dc" providerId="LiveId" clId="{893471B9-5C82-421F-B191-1494518413FF}" dt="2020-12-15T15:41:17.090" v="7883" actId="478"/>
          <ac:spMkLst>
            <pc:docMk/>
            <pc:sldMk cId="857464465" sldId="271"/>
            <ac:spMk id="7" creationId="{14EE2B5A-90A6-4A76-9DF8-2098F0F3F665}"/>
          </ac:spMkLst>
        </pc:spChg>
        <pc:spChg chg="add mod">
          <ac:chgData name="laura davies" userId="b29ddbbb9a9360dc" providerId="LiveId" clId="{893471B9-5C82-421F-B191-1494518413FF}" dt="2020-12-15T15:54:07.518" v="9114" actId="5793"/>
          <ac:spMkLst>
            <pc:docMk/>
            <pc:sldMk cId="857464465" sldId="271"/>
            <ac:spMk id="8" creationId="{017FCFAA-262F-4C98-96B7-0C3E03D225DF}"/>
          </ac:spMkLst>
        </pc:spChg>
      </pc:sldChg>
      <pc:sldChg chg="addSp delSp modSp new mod modClrScheme chgLayout">
        <pc:chgData name="laura davies" userId="b29ddbbb9a9360dc" providerId="LiveId" clId="{893471B9-5C82-421F-B191-1494518413FF}" dt="2020-12-15T16:49:21.303" v="10849" actId="20577"/>
        <pc:sldMkLst>
          <pc:docMk/>
          <pc:sldMk cId="3982888718" sldId="272"/>
        </pc:sldMkLst>
        <pc:spChg chg="mod ord">
          <ac:chgData name="laura davies" userId="b29ddbbb9a9360dc" providerId="LiveId" clId="{893471B9-5C82-421F-B191-1494518413FF}" dt="2020-12-15T16:31:06.787" v="10111" actId="27636"/>
          <ac:spMkLst>
            <pc:docMk/>
            <pc:sldMk cId="3982888718" sldId="272"/>
            <ac:spMk id="2" creationId="{846E0770-7D0A-4A0F-BB25-9687D92A3412}"/>
          </ac:spMkLst>
        </pc:spChg>
        <pc:spChg chg="del">
          <ac:chgData name="laura davies" userId="b29ddbbb9a9360dc" providerId="LiveId" clId="{893471B9-5C82-421F-B191-1494518413FF}" dt="2020-12-15T15:38:02.608" v="7824" actId="478"/>
          <ac:spMkLst>
            <pc:docMk/>
            <pc:sldMk cId="3982888718" sldId="272"/>
            <ac:spMk id="3" creationId="{CF0C7886-5207-484C-83D7-25BC751A9267}"/>
          </ac:spMkLst>
        </pc:spChg>
        <pc:spChg chg="del mod">
          <ac:chgData name="laura davies" userId="b29ddbbb9a9360dc" providerId="LiveId" clId="{893471B9-5C82-421F-B191-1494518413FF}" dt="2020-12-15T15:38:09.257" v="7826" actId="478"/>
          <ac:spMkLst>
            <pc:docMk/>
            <pc:sldMk cId="3982888718" sldId="272"/>
            <ac:spMk id="4" creationId="{082CCC48-BA8C-4CA4-9242-F495638EF20A}"/>
          </ac:spMkLst>
        </pc:spChg>
        <pc:spChg chg="add del mod">
          <ac:chgData name="laura davies" userId="b29ddbbb9a9360dc" providerId="LiveId" clId="{893471B9-5C82-421F-B191-1494518413FF}" dt="2020-12-15T16:25:21.974" v="9766" actId="478"/>
          <ac:spMkLst>
            <pc:docMk/>
            <pc:sldMk cId="3982888718" sldId="272"/>
            <ac:spMk id="5" creationId="{43F0E580-43A8-461E-9B50-DC78E23D6940}"/>
          </ac:spMkLst>
        </pc:spChg>
        <pc:spChg chg="add del mod">
          <ac:chgData name="laura davies" userId="b29ddbbb9a9360dc" providerId="LiveId" clId="{893471B9-5C82-421F-B191-1494518413FF}" dt="2020-12-15T16:26:47.347" v="9790" actId="478"/>
          <ac:spMkLst>
            <pc:docMk/>
            <pc:sldMk cId="3982888718" sldId="272"/>
            <ac:spMk id="6" creationId="{2456050E-25E5-49FE-9879-230854593C6C}"/>
          </ac:spMkLst>
        </pc:spChg>
        <pc:spChg chg="add del mod">
          <ac:chgData name="laura davies" userId="b29ddbbb9a9360dc" providerId="LiveId" clId="{893471B9-5C82-421F-B191-1494518413FF}" dt="2020-12-15T16:26:55.884" v="9792" actId="478"/>
          <ac:spMkLst>
            <pc:docMk/>
            <pc:sldMk cId="3982888718" sldId="272"/>
            <ac:spMk id="7" creationId="{54A82DA8-BBC4-412F-BB5C-56AD4B6E0608}"/>
          </ac:spMkLst>
        </pc:spChg>
        <pc:spChg chg="add del mod">
          <ac:chgData name="laura davies" userId="b29ddbbb9a9360dc" providerId="LiveId" clId="{893471B9-5C82-421F-B191-1494518413FF}" dt="2020-12-15T16:27:58.333" v="9798" actId="478"/>
          <ac:spMkLst>
            <pc:docMk/>
            <pc:sldMk cId="3982888718" sldId="272"/>
            <ac:spMk id="8" creationId="{24851AF1-BA71-4B53-AA14-26344E71AE43}"/>
          </ac:spMkLst>
        </pc:spChg>
        <pc:spChg chg="add del mod ord">
          <ac:chgData name="laura davies" userId="b29ddbbb9a9360dc" providerId="LiveId" clId="{893471B9-5C82-421F-B191-1494518413FF}" dt="2020-12-15T16:28:53.342" v="9811" actId="478"/>
          <ac:spMkLst>
            <pc:docMk/>
            <pc:sldMk cId="3982888718" sldId="272"/>
            <ac:spMk id="9" creationId="{D83947CD-693C-41C6-BA69-DC2D0CBA3E5F}"/>
          </ac:spMkLst>
        </pc:spChg>
        <pc:spChg chg="add mod ord">
          <ac:chgData name="laura davies" userId="b29ddbbb9a9360dc" providerId="LiveId" clId="{893471B9-5C82-421F-B191-1494518413FF}" dt="2020-12-15T16:49:21.303" v="10849" actId="20577"/>
          <ac:spMkLst>
            <pc:docMk/>
            <pc:sldMk cId="3982888718" sldId="272"/>
            <ac:spMk id="10" creationId="{7566DB2A-FC15-4839-87FF-0B408BA317B2}"/>
          </ac:spMkLst>
        </pc:spChg>
        <pc:spChg chg="add del mod ord">
          <ac:chgData name="laura davies" userId="b29ddbbb9a9360dc" providerId="LiveId" clId="{893471B9-5C82-421F-B191-1494518413FF}" dt="2020-12-15T16:28:38.678" v="9807" actId="478"/>
          <ac:spMkLst>
            <pc:docMk/>
            <pc:sldMk cId="3982888718" sldId="272"/>
            <ac:spMk id="11" creationId="{478A1EA6-FD6D-452B-A57A-4A2A78679D6C}"/>
          </ac:spMkLst>
        </pc:spChg>
        <pc:spChg chg="add del mod ord">
          <ac:chgData name="laura davies" userId="b29ddbbb9a9360dc" providerId="LiveId" clId="{893471B9-5C82-421F-B191-1494518413FF}" dt="2020-12-15T16:28:30.281" v="9805" actId="478"/>
          <ac:spMkLst>
            <pc:docMk/>
            <pc:sldMk cId="3982888718" sldId="272"/>
            <ac:spMk id="12" creationId="{3959105B-3225-408E-9C41-A856AB1A6F03}"/>
          </ac:spMkLst>
        </pc:spChg>
      </pc:sldChg>
      <pc:sldChg chg="delSp modSp new mod">
        <pc:chgData name="laura davies" userId="b29ddbbb9a9360dc" providerId="LiveId" clId="{893471B9-5C82-421F-B191-1494518413FF}" dt="2020-12-15T16:18:27.601" v="9702" actId="12"/>
        <pc:sldMkLst>
          <pc:docMk/>
          <pc:sldMk cId="2762057904" sldId="273"/>
        </pc:sldMkLst>
        <pc:spChg chg="del">
          <ac:chgData name="laura davies" userId="b29ddbbb9a9360dc" providerId="LiveId" clId="{893471B9-5C82-421F-B191-1494518413FF}" dt="2020-12-15T16:16:12.490" v="9659" actId="478"/>
          <ac:spMkLst>
            <pc:docMk/>
            <pc:sldMk cId="2762057904" sldId="273"/>
            <ac:spMk id="2" creationId="{92F23CE4-0D9D-4BDF-87EC-308EE1B6CF3E}"/>
          </ac:spMkLst>
        </pc:spChg>
        <pc:spChg chg="mod">
          <ac:chgData name="laura davies" userId="b29ddbbb9a9360dc" providerId="LiveId" clId="{893471B9-5C82-421F-B191-1494518413FF}" dt="2020-12-15T16:18:27.601" v="9702" actId="12"/>
          <ac:spMkLst>
            <pc:docMk/>
            <pc:sldMk cId="2762057904" sldId="273"/>
            <ac:spMk id="3" creationId="{4C8842C2-389E-48FC-8DA9-70B9BDF505DF}"/>
          </ac:spMkLst>
        </pc:spChg>
        <pc:spChg chg="del">
          <ac:chgData name="laura davies" userId="b29ddbbb9a9360dc" providerId="LiveId" clId="{893471B9-5C82-421F-B191-1494518413FF}" dt="2020-12-15T16:16:15.098" v="9660" actId="478"/>
          <ac:spMkLst>
            <pc:docMk/>
            <pc:sldMk cId="2762057904" sldId="273"/>
            <ac:spMk id="4" creationId="{DF03E8E1-267B-49EE-9165-2622CA3FFDE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12/18/2020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12/18/2020</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E11EC53-F507-411E-9ADC-FBCFECE09D3D}" type="slidenum">
              <a:rPr lang="en-US" smtClean="0"/>
              <a:t>1</a:t>
            </a:fld>
            <a:endParaRPr lang="en-US"/>
          </a:p>
        </p:txBody>
      </p:sp>
    </p:spTree>
    <p:extLst>
      <p:ext uri="{BB962C8B-B14F-4D97-AF65-F5344CB8AC3E}">
        <p14:creationId xmlns:p14="http://schemas.microsoft.com/office/powerpoint/2010/main" val="2908644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1828800"/>
            <a:ext cx="9220200" cy="2147926"/>
          </a:xfrm>
        </p:spPr>
        <p:txBody>
          <a:bodyPr anchor="ctr">
            <a:normAutofit/>
          </a:bodyPr>
          <a:lstStyle>
            <a:lvl1pPr algn="ctr">
              <a:defRPr sz="4400" cap="all" normalizeH="0" baseline="0"/>
            </a:lvl1pPr>
          </a:lstStyle>
          <a:p>
            <a:r>
              <a:rPr lang="en-US"/>
              <a:t>Click to edit Master title style</a:t>
            </a:r>
            <a:endParaRPr dirty="0"/>
          </a:p>
        </p:txBody>
      </p:sp>
      <p:sp>
        <p:nvSpPr>
          <p:cNvPr id="3" name="Subtitle 2"/>
          <p:cNvSpPr>
            <a:spLocks noGrp="1"/>
          </p:cNvSpPr>
          <p:nvPr>
            <p:ph type="subTitle" idx="1"/>
          </p:nvPr>
        </p:nvSpPr>
        <p:spPr>
          <a:xfrm>
            <a:off x="1468246" y="4063998"/>
            <a:ext cx="922020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2" indent="0" algn="ctr">
              <a:buNone/>
              <a:defRPr>
                <a:solidFill>
                  <a:schemeClr val="tx1">
                    <a:tint val="75000"/>
                  </a:schemeClr>
                </a:solidFill>
              </a:defRPr>
            </a:lvl5pPr>
            <a:lvl6pPr marL="3047466"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1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idx="1"/>
          </p:nvPr>
        </p:nvSpPr>
        <p:spPr>
          <a:xfrm>
            <a:off x="914163" y="1803401"/>
            <a:ext cx="10360501" cy="4470400"/>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26430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8883" y="1524002"/>
            <a:ext cx="9751060" cy="1992597"/>
          </a:xfrm>
        </p:spPr>
        <p:txBody>
          <a:bodyPr anchor="b" anchorCtr="0">
            <a:noAutofit/>
          </a:bodyPr>
          <a:lstStyle>
            <a:lvl1pPr algn="ctr">
              <a:defRPr sz="4400" b="0" cap="all" baseline="0"/>
            </a:lvl1pPr>
          </a:lstStyle>
          <a:p>
            <a:r>
              <a:rPr lang="en-US"/>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2" indent="0">
              <a:buNone/>
              <a:defRPr sz="1900">
                <a:solidFill>
                  <a:schemeClr val="tx1">
                    <a:tint val="75000"/>
                  </a:schemeClr>
                </a:solidFill>
              </a:defRPr>
            </a:lvl5pPr>
            <a:lvl6pPr marL="3047466"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63890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40658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9B9059-F1D6-41D0-95CF-D21CAA096B3A}" type="datetimeFigureOut">
              <a:rPr lang="en-US" smtClean="0"/>
              <a:t>12/18/2020</a:t>
            </a:fld>
            <a:endParaRPr lang="en-US"/>
          </a:p>
        </p:txBody>
      </p:sp>
      <p:sp>
        <p:nvSpPr>
          <p:cNvPr id="9" name="Slide Number Placeholder 8"/>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561680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B9B9059-F1D6-41D0-95CF-D21CAA096B3A}" type="datetimeFigureOut">
              <a:rPr lang="en-US" smtClean="0"/>
              <a:t>12/18/2020</a:t>
            </a:fld>
            <a:endParaRPr lang="en-US"/>
          </a:p>
        </p:txBody>
      </p:sp>
      <p:sp>
        <p:nvSpPr>
          <p:cNvPr id="5" name="Slide Number Placeholder 4"/>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46968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4" name="Slide Number Placeholder 3"/>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18803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Content Placeholder 2"/>
          <p:cNvSpPr>
            <a:spLocks noGrp="1"/>
          </p:cNvSpPr>
          <p:nvPr>
            <p:ph idx="1"/>
          </p:nvPr>
        </p:nvSpPr>
        <p:spPr bwMode="white">
          <a:xfrm>
            <a:off x="507868" y="482602"/>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76831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99134" y="1905000"/>
            <a:ext cx="5180251" cy="17272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70"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6399134"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44899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69" y="482602"/>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315074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15347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685800"/>
            <a:ext cx="1843982" cy="558800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914163" y="685800"/>
            <a:ext cx="9040045" cy="5588002"/>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9917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3" y="482600"/>
            <a:ext cx="10360501" cy="1219200"/>
          </a:xfrm>
          <a:prstGeom prst="rect">
            <a:avLst/>
          </a:prstGeom>
          <a:effectLst/>
        </p:spPr>
        <p:txBody>
          <a:bodyPr vert="horz" lIns="121899" tIns="60949" rIns="121899" bIns="60949" rtlCol="0" anchor="b" anchorCtr="0">
            <a:normAutofit/>
          </a:bodyPr>
          <a:lstStyle/>
          <a:p>
            <a:r>
              <a:rPr lang="en-US"/>
              <a:t>Click to edit Master title style</a:t>
            </a:r>
            <a:endParaRPr/>
          </a:p>
        </p:txBody>
      </p:sp>
      <p:sp>
        <p:nvSpPr>
          <p:cNvPr id="3" name="Text Placeholder 2"/>
          <p:cNvSpPr>
            <a:spLocks noGrp="1"/>
          </p:cNvSpPr>
          <p:nvPr>
            <p:ph type="body" idx="1"/>
          </p:nvPr>
        </p:nvSpPr>
        <p:spPr>
          <a:xfrm>
            <a:off x="914163" y="1803401"/>
            <a:ext cx="10360501"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914163"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smtClean="0"/>
              <a:pPr/>
              <a:t>12/18/2020</a:t>
            </a:fld>
            <a:endParaRPr lang="en-US"/>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lang="en-US" smtClean="0"/>
              <a:pPr/>
              <a:t>‹#›</a:t>
            </a:fld>
            <a:endParaRPr lang="en-US"/>
          </a:p>
        </p:txBody>
      </p:sp>
    </p:spTree>
    <p:extLst>
      <p:ext uri="{BB962C8B-B14F-4D97-AF65-F5344CB8AC3E}">
        <p14:creationId xmlns:p14="http://schemas.microsoft.com/office/powerpoint/2010/main" val="42994884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accent1"/>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accent1"/>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accent1"/>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accent1"/>
        </a:buClr>
        <a:buSzPct val="100000"/>
        <a:buFont typeface="Cambria" pitchFamily="18" charset="0"/>
        <a:buChar char="–"/>
        <a:defRPr sz="1800" kern="1200">
          <a:solidFill>
            <a:schemeClr val="tx1"/>
          </a:solidFill>
          <a:latin typeface="+mn-lt"/>
          <a:ea typeface="+mn-ea"/>
          <a:cs typeface="+mn-cs"/>
        </a:defRPr>
      </a:lvl4pPr>
      <a:lvl5pPr marL="1371599"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7pPr>
      <a:lvl8pPr marL="2194559"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6"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bbc.co.uk/news/av/uk-wales-30478196"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nspcc.org.uk/what-is-child-abuse/types-of-abuse/domestic-abuse/" TargetMode="External"/><Relationship Id="rId2" Type="http://schemas.openxmlformats.org/officeDocument/2006/relationships/hyperlink" Target="https://www.gov.uk/government/news/clares-law-to-become-a-national-scheme" TargetMode="External"/><Relationship Id="rId1" Type="http://schemas.openxmlformats.org/officeDocument/2006/relationships/slideLayout" Target="../slideLayouts/slideLayout4.xml"/><Relationship Id="rId6" Type="http://schemas.openxmlformats.org/officeDocument/2006/relationships/hyperlink" Target="https://www.womensaid.org.uk/financial-hardship-and-homelessness-the-high-price-women-pay-for-leaving-domestic-abuse/" TargetMode="External"/><Relationship Id="rId5" Type="http://schemas.openxmlformats.org/officeDocument/2006/relationships/hyperlink" Target="https://www.ons.gov.uk/peoplepopulationandcommunity/crimeandjustice/bulletins/domesticabuseinenglandandwalesoverview/november2020" TargetMode="External"/><Relationship Id="rId4" Type="http://schemas.openxmlformats.org/officeDocument/2006/relationships/hyperlink" Target="https://learning.nspcc.org.uk/child-abuse-and-neglect/domestic-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764704"/>
            <a:ext cx="9220200" cy="1368152"/>
          </a:xfrm>
        </p:spPr>
        <p:txBody>
          <a:bodyPr/>
          <a:lstStyle/>
          <a:p>
            <a:r>
              <a:rPr lang="en-US" dirty="0"/>
              <a:t>Domestic abuse</a:t>
            </a:r>
          </a:p>
        </p:txBody>
      </p:sp>
      <p:sp>
        <p:nvSpPr>
          <p:cNvPr id="3" name="Subtitle 2"/>
          <p:cNvSpPr>
            <a:spLocks noGrp="1"/>
          </p:cNvSpPr>
          <p:nvPr>
            <p:ph type="subTitle" idx="1"/>
          </p:nvPr>
        </p:nvSpPr>
        <p:spPr>
          <a:xfrm>
            <a:off x="1468246" y="2348880"/>
            <a:ext cx="9220200" cy="4248472"/>
          </a:xfrm>
        </p:spPr>
        <p:txBody>
          <a:bodyPr/>
          <a:lstStyle/>
          <a:p>
            <a:r>
              <a:rPr lang="en-US" dirty="0"/>
              <a:t>Domestic abuse and how it is supported within the community.</a:t>
            </a:r>
          </a:p>
          <a:p>
            <a:endParaRPr lang="en-US" dirty="0"/>
          </a:p>
          <a:p>
            <a:endParaRPr lang="en-US" dirty="0"/>
          </a:p>
          <a:p>
            <a:r>
              <a:rPr lang="en-US" dirty="0"/>
              <a:t>Charlotte Skidmore 1810860</a:t>
            </a:r>
          </a:p>
          <a:p>
            <a:r>
              <a:rPr lang="en-US" dirty="0"/>
              <a:t>Emma Roderick 1803938</a:t>
            </a:r>
          </a:p>
          <a:p>
            <a:r>
              <a:rPr lang="en-US" dirty="0"/>
              <a:t>Laura Davies 1810982</a:t>
            </a:r>
          </a:p>
          <a:p>
            <a:endParaRPr lang="en-US" dirty="0"/>
          </a:p>
        </p:txBody>
      </p:sp>
    </p:spTree>
    <p:extLst>
      <p:ext uri="{BB962C8B-B14F-4D97-AF65-F5344CB8AC3E}">
        <p14:creationId xmlns:p14="http://schemas.microsoft.com/office/powerpoint/2010/main" val="1017029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14163" y="332656"/>
            <a:ext cx="10360501" cy="792088"/>
          </a:xfrm>
        </p:spPr>
        <p:txBody>
          <a:bodyPr>
            <a:normAutofit/>
          </a:bodyPr>
          <a:lstStyle/>
          <a:p>
            <a:pPr algn="ctr"/>
            <a:r>
              <a:rPr lang="en-US" sz="2800" b="1" u="sng" dirty="0"/>
              <a:t>Content list</a:t>
            </a:r>
          </a:p>
        </p:txBody>
      </p:sp>
      <p:sp>
        <p:nvSpPr>
          <p:cNvPr id="14" name="Content Placeholder 13"/>
          <p:cNvSpPr>
            <a:spLocks noGrp="1"/>
          </p:cNvSpPr>
          <p:nvPr>
            <p:ph idx="1"/>
          </p:nvPr>
        </p:nvSpPr>
        <p:spPr>
          <a:xfrm>
            <a:off x="914163" y="1340768"/>
            <a:ext cx="10360501" cy="4933033"/>
          </a:xfrm>
        </p:spPr>
        <p:txBody>
          <a:bodyPr>
            <a:normAutofit fontScale="92500" lnSpcReduction="20000"/>
          </a:bodyPr>
          <a:lstStyle/>
          <a:p>
            <a:pPr marL="0" lvl="0" indent="0">
              <a:buNone/>
            </a:pPr>
            <a:r>
              <a:rPr lang="en-US" sz="2000" dirty="0"/>
              <a:t>Facts about domestic abuse</a:t>
            </a:r>
          </a:p>
          <a:p>
            <a:pPr marL="0" lvl="0" indent="0">
              <a:buNone/>
            </a:pPr>
            <a:r>
              <a:rPr lang="en-US" sz="2000" dirty="0"/>
              <a:t>Different types of domestic abuse</a:t>
            </a:r>
          </a:p>
          <a:p>
            <a:pPr marL="0" indent="0">
              <a:buNone/>
            </a:pPr>
            <a:r>
              <a:rPr lang="en-US" sz="2000" dirty="0"/>
              <a:t>Available support in wales for domestic abuse</a:t>
            </a:r>
          </a:p>
          <a:p>
            <a:pPr marL="0" indent="0">
              <a:buNone/>
            </a:pPr>
            <a:r>
              <a:rPr lang="en-US" sz="2000" dirty="0" err="1"/>
              <a:t>Calan</a:t>
            </a:r>
            <a:r>
              <a:rPr lang="en-US" sz="2000" dirty="0"/>
              <a:t> domestic violence services</a:t>
            </a:r>
          </a:p>
          <a:p>
            <a:pPr marL="0" indent="0">
              <a:buNone/>
            </a:pPr>
            <a:r>
              <a:rPr lang="en-US" sz="2000" dirty="0"/>
              <a:t>Bright sky application</a:t>
            </a:r>
          </a:p>
          <a:p>
            <a:pPr marL="0" lvl="0" indent="0">
              <a:buNone/>
            </a:pPr>
            <a:r>
              <a:rPr lang="en-US" sz="2000" dirty="0"/>
              <a:t>Clare's Law</a:t>
            </a:r>
          </a:p>
          <a:p>
            <a:pPr marL="0" lvl="0" indent="0">
              <a:buNone/>
            </a:pPr>
            <a:r>
              <a:rPr lang="en-US" sz="2000" dirty="0"/>
              <a:t>Campaigns</a:t>
            </a:r>
          </a:p>
          <a:p>
            <a:pPr marL="0" lvl="0" indent="0">
              <a:buNone/>
            </a:pPr>
            <a:r>
              <a:rPr lang="en-US" sz="2000" dirty="0"/>
              <a:t>Behavior models</a:t>
            </a:r>
          </a:p>
          <a:p>
            <a:pPr marL="0" lvl="0" indent="0">
              <a:buNone/>
            </a:pPr>
            <a:r>
              <a:rPr lang="en-US" sz="2000" dirty="0"/>
              <a:t>Trends over the last 15 years</a:t>
            </a:r>
          </a:p>
          <a:p>
            <a:pPr marL="0" lvl="0" indent="0">
              <a:buNone/>
            </a:pPr>
            <a:r>
              <a:rPr lang="en-US" sz="2000" dirty="0"/>
              <a:t>Domestic abuse advertisement</a:t>
            </a:r>
          </a:p>
          <a:p>
            <a:pPr marL="0" lvl="0" indent="0">
              <a:buNone/>
            </a:pPr>
            <a:r>
              <a:rPr lang="en-US" sz="2000" dirty="0"/>
              <a:t>Recommendations</a:t>
            </a:r>
          </a:p>
          <a:p>
            <a:pPr marL="0" lvl="0" indent="0">
              <a:buNone/>
            </a:pPr>
            <a:r>
              <a:rPr lang="en-US" sz="2000" dirty="0"/>
              <a:t>References </a:t>
            </a:r>
          </a:p>
          <a:p>
            <a:pPr marL="0" lvl="0" indent="0">
              <a:buNone/>
            </a:pPr>
            <a:endParaRPr lang="en-US" dirty="0"/>
          </a:p>
        </p:txBody>
      </p:sp>
    </p:spTree>
    <p:extLst>
      <p:ext uri="{BB962C8B-B14F-4D97-AF65-F5344CB8AC3E}">
        <p14:creationId xmlns:p14="http://schemas.microsoft.com/office/powerpoint/2010/main" val="3912520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502B7CB7-6582-44EA-BBF5-19B93BA567C9}"/>
              </a:ext>
            </a:extLst>
          </p:cNvPr>
          <p:cNvSpPr>
            <a:spLocks noGrp="1"/>
          </p:cNvSpPr>
          <p:nvPr>
            <p:ph type="title"/>
          </p:nvPr>
        </p:nvSpPr>
        <p:spPr>
          <a:xfrm>
            <a:off x="914163" y="482600"/>
            <a:ext cx="10360501" cy="642144"/>
          </a:xfrm>
        </p:spPr>
        <p:txBody>
          <a:bodyPr/>
          <a:lstStyle/>
          <a:p>
            <a:pPr algn="ctr"/>
            <a:r>
              <a:rPr lang="en-GB" sz="2800" b="1" u="sng" dirty="0"/>
              <a:t>Facts about domestic abuse</a:t>
            </a:r>
            <a:r>
              <a:rPr lang="en-GB" dirty="0"/>
              <a:t>.</a:t>
            </a:r>
          </a:p>
        </p:txBody>
      </p:sp>
      <p:sp>
        <p:nvSpPr>
          <p:cNvPr id="7" name="Content Placeholder 6">
            <a:extLst>
              <a:ext uri="{FF2B5EF4-FFF2-40B4-BE49-F238E27FC236}">
                <a16:creationId xmlns:a16="http://schemas.microsoft.com/office/drawing/2014/main" xmlns="" id="{2E3A367C-2FA8-4375-BA7D-8A17139FF50C}"/>
              </a:ext>
            </a:extLst>
          </p:cNvPr>
          <p:cNvSpPr>
            <a:spLocks noGrp="1"/>
          </p:cNvSpPr>
          <p:nvPr>
            <p:ph idx="1"/>
          </p:nvPr>
        </p:nvSpPr>
        <p:spPr>
          <a:xfrm>
            <a:off x="477789" y="1268760"/>
            <a:ext cx="11233248" cy="5328592"/>
          </a:xfrm>
        </p:spPr>
        <p:txBody>
          <a:bodyPr>
            <a:normAutofit fontScale="92500" lnSpcReduction="20000"/>
          </a:bodyPr>
          <a:lstStyle/>
          <a:p>
            <a:r>
              <a:rPr lang="en-GB" sz="1800" dirty="0"/>
              <a:t>Women who suffer from domestic abuse are twice as likely to suffer from depression. (Humphreys and </a:t>
            </a:r>
            <a:r>
              <a:rPr lang="en-GB" sz="1800" dirty="0" err="1"/>
              <a:t>Thiara</a:t>
            </a:r>
            <a:r>
              <a:rPr lang="en-GB" sz="1800" dirty="0"/>
              <a:t>, 2003) </a:t>
            </a:r>
          </a:p>
          <a:p>
            <a:r>
              <a:rPr lang="en-GB" sz="1800" dirty="0"/>
              <a:t>40% of women report the contributing factor to their homelessness is domestic abuse. (</a:t>
            </a:r>
            <a:r>
              <a:rPr lang="en-GB" sz="1800" dirty="0" err="1"/>
              <a:t>Womens</a:t>
            </a:r>
            <a:r>
              <a:rPr lang="en-GB" sz="1800" dirty="0"/>
              <a:t> aid, 2020)</a:t>
            </a:r>
          </a:p>
          <a:p>
            <a:r>
              <a:rPr lang="en-GB" sz="1800" dirty="0"/>
              <a:t>The estimated cost of services connected with domestic violence in the UK is over £22 billion a year.</a:t>
            </a:r>
          </a:p>
          <a:p>
            <a:r>
              <a:rPr lang="en-GB" sz="1800" dirty="0"/>
              <a:t>Since 2010 the UK has lost 17% of refuges available to domestic abuse victims. (</a:t>
            </a:r>
            <a:r>
              <a:rPr lang="en-GB" sz="1800" dirty="0" err="1"/>
              <a:t>Walby</a:t>
            </a:r>
            <a:r>
              <a:rPr lang="en-GB" sz="1800" dirty="0"/>
              <a:t> and Towers 2004)  </a:t>
            </a:r>
          </a:p>
          <a:p>
            <a:r>
              <a:rPr lang="en-GB" sz="1800" dirty="0"/>
              <a:t>Statistics from the national crime survey shows that 3.8% of males have suffered from domestic abuse, (786,000) and 7.5% of women (1.6m). </a:t>
            </a:r>
          </a:p>
          <a:p>
            <a:r>
              <a:rPr lang="en-GB" sz="1800" dirty="0"/>
              <a:t>In 2015, cohesive control was made a crime in the UK. It is the only law in the UK that is specifically covered by domestic abuse. Other incidents are recorded as assault with injury, whilst being flagged by the police for attention. </a:t>
            </a:r>
          </a:p>
          <a:p>
            <a:r>
              <a:rPr lang="en-GB" sz="1800" dirty="0"/>
              <a:t>The trend of domestic appears to be declining in the last decade.</a:t>
            </a:r>
          </a:p>
          <a:p>
            <a:r>
              <a:rPr lang="en-GB" sz="1800" dirty="0"/>
              <a:t>People of mixed ethnicity are statistically more likely to experience domestic abuse, 12.9% were of mixed race, 5.6% reported abuse were white and 3.8% were Asian in 2019. Among all groups women are of a higher percentage than men.</a:t>
            </a:r>
          </a:p>
          <a:p>
            <a:r>
              <a:rPr lang="en-GB" sz="1800" dirty="0"/>
              <a:t>20% of children in the UK have lived with someone perpetrating domestic abuse. (NSPCC 2011)</a:t>
            </a:r>
          </a:p>
          <a:p>
            <a:r>
              <a:rPr lang="en-GB" sz="1800" dirty="0"/>
              <a:t>61.7% of women in refuge had children under the age 0f 18  with them in 2017 (</a:t>
            </a:r>
            <a:r>
              <a:rPr lang="en-GB" sz="1800" dirty="0" err="1"/>
              <a:t>Womens</a:t>
            </a:r>
            <a:r>
              <a:rPr lang="en-GB" sz="1800" dirty="0"/>
              <a:t> aid,2020) </a:t>
            </a:r>
          </a:p>
          <a:p>
            <a:endParaRPr lang="en-GB" sz="1800" dirty="0"/>
          </a:p>
          <a:p>
            <a:endParaRPr lang="en-GB" dirty="0"/>
          </a:p>
        </p:txBody>
      </p:sp>
    </p:spTree>
    <p:extLst>
      <p:ext uri="{BB962C8B-B14F-4D97-AF65-F5344CB8AC3E}">
        <p14:creationId xmlns:p14="http://schemas.microsoft.com/office/powerpoint/2010/main" val="27269547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163" y="-99392"/>
            <a:ext cx="10360501" cy="792088"/>
          </a:xfrm>
        </p:spPr>
        <p:txBody>
          <a:bodyPr>
            <a:normAutofit/>
          </a:bodyPr>
          <a:lstStyle/>
          <a:p>
            <a:pPr algn="ctr"/>
            <a:r>
              <a:rPr lang="en-US" sz="2200" b="1" u="sng" dirty="0"/>
              <a:t>Different types of domestic abuse</a:t>
            </a:r>
            <a:r>
              <a:rPr lang="en-US" u="sng" dirty="0"/>
              <a:t>.</a:t>
            </a:r>
          </a:p>
        </p:txBody>
      </p:sp>
      <p:sp>
        <p:nvSpPr>
          <p:cNvPr id="10" name="Content Placeholder 9"/>
          <p:cNvSpPr>
            <a:spLocks noGrp="1"/>
          </p:cNvSpPr>
          <p:nvPr>
            <p:ph sz="half" idx="1"/>
          </p:nvPr>
        </p:nvSpPr>
        <p:spPr>
          <a:xfrm>
            <a:off x="261764" y="-88983"/>
            <a:ext cx="11665296" cy="6228692"/>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Domestic abuse is an incident or pattern of incidents that include; coercive control, threatening behavior, violence and abuse.  Although abuse is never justified there can be a number of reasons why people abuse which include; alcohol or drug misuse, anger issues and childhood experiences. Domestic abuse is not only physical but also;  </a:t>
            </a:r>
          </a:p>
          <a:p>
            <a:endParaRPr lang="en-US" sz="16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Emotional abuse</a:t>
            </a:r>
            <a:r>
              <a:rPr lang="en-US" sz="1800" dirty="0">
                <a:latin typeface="Arial" panose="020B0604020202020204" pitchFamily="34" charset="0"/>
                <a:cs typeface="Arial" panose="020B0604020202020204" pitchFamily="34" charset="0"/>
              </a:rPr>
              <a:t>– abuse is not physically inflicted on the victim, but harmful with words. Making the victim feel worthless, with constant insults and criticism. The perpetrator will use this to gain control of their victim. Although no physical scars will be apparent or visible, the victim will become withdrawn and lack confidence, may stop doing things they would usually do and seek approval for everything.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Financial abuse-</a:t>
            </a:r>
            <a:r>
              <a:rPr lang="en-US" sz="1800" dirty="0">
                <a:latin typeface="Arial" panose="020B0604020202020204" pitchFamily="34" charset="0"/>
                <a:cs typeface="Arial" panose="020B0604020202020204" pitchFamily="34" charset="0"/>
              </a:rPr>
              <a:t> This is the most common form of abuse and the hardest to recognize and prove! The victim will often be isolated and so this will make it hard for them to gain any financial independence. Monitoring or preventing the victims spending and limiting their income, stopping the victim from working or getting an education.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Sexual Abuse- T</a:t>
            </a:r>
            <a:r>
              <a:rPr lang="en-US" sz="1800" dirty="0">
                <a:latin typeface="Arial" panose="020B0604020202020204" pitchFamily="34" charset="0"/>
                <a:cs typeface="Arial" panose="020B0604020202020204" pitchFamily="34" charset="0"/>
              </a:rPr>
              <a:t>his does not only have to be sexual assault or rape; it also covers forcing a partner to be sexual with someone else for your own gratification. Secretly filming a partner during sexual intercourse and having sexual intercourse with a person who is unable to agree or disagree to the act. </a:t>
            </a:r>
          </a:p>
        </p:txBody>
      </p:sp>
    </p:spTree>
    <p:extLst>
      <p:ext uri="{BB962C8B-B14F-4D97-AF65-F5344CB8AC3E}">
        <p14:creationId xmlns:p14="http://schemas.microsoft.com/office/powerpoint/2010/main" val="22352308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C8842C2-389E-48FC-8DA9-70B9BDF505DF}"/>
              </a:ext>
            </a:extLst>
          </p:cNvPr>
          <p:cNvSpPr>
            <a:spLocks noGrp="1"/>
          </p:cNvSpPr>
          <p:nvPr>
            <p:ph sz="half" idx="1"/>
          </p:nvPr>
        </p:nvSpPr>
        <p:spPr>
          <a:xfrm>
            <a:off x="333772" y="620688"/>
            <a:ext cx="10657184" cy="5653113"/>
          </a:xfrm>
        </p:spPr>
        <p:txBody>
          <a:bodyPr>
            <a:normAutofit/>
          </a:bodyPr>
          <a:lstStyle/>
          <a:p>
            <a:pPr marL="0" indent="0">
              <a:buNone/>
            </a:pPr>
            <a:endParaRPr lang="en-US" sz="18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Physical abuse- </a:t>
            </a:r>
            <a:r>
              <a:rPr lang="en-US" sz="1800" dirty="0">
                <a:latin typeface="Arial" panose="020B0604020202020204" pitchFamily="34" charset="0"/>
                <a:cs typeface="Arial" panose="020B0604020202020204" pitchFamily="34" charset="0"/>
              </a:rPr>
              <a:t>If a partner or ex partner injures the other, it is physical abuse. The injury does not have to be a huge or markable injury, to use force on another person without their permission is physical abuse. From shaking and hitting the victim to biting and burning the victim, it is all a form of physical abuse.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Psychological/Cohesive abuse- </a:t>
            </a:r>
            <a:r>
              <a:rPr lang="en-US" sz="1800" dirty="0">
                <a:latin typeface="Arial" panose="020B0604020202020204" pitchFamily="34" charset="0"/>
                <a:cs typeface="Arial" panose="020B0604020202020204" pitchFamily="34" charset="0"/>
              </a:rPr>
              <a:t>This can be by controlling what the victim does, not sharing information that should be, humiliating the victim and keeping them isolated from family and friends. To threaten the victim causing them to fear or be afraid is cohesive abuse.</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Threats of violence- </a:t>
            </a:r>
            <a:r>
              <a:rPr lang="en-US" sz="1800" dirty="0">
                <a:latin typeface="Arial" panose="020B0604020202020204" pitchFamily="34" charset="0"/>
                <a:cs typeface="Arial" panose="020B0604020202020204" pitchFamily="34" charset="0"/>
              </a:rPr>
              <a:t>To threaten the victim something will be done, causing them to live in constant fear. An act does not have to take place for it to be threatening abuse. </a:t>
            </a:r>
            <a:endParaRPr lang="en-US" sz="18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62057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828" y="188640"/>
            <a:ext cx="10360501" cy="504056"/>
          </a:xfrm>
        </p:spPr>
        <p:txBody>
          <a:bodyPr>
            <a:normAutofit/>
          </a:bodyPr>
          <a:lstStyle/>
          <a:p>
            <a:pPr algn="ctr"/>
            <a:r>
              <a:rPr lang="en-US" sz="2000" b="1" u="sng" dirty="0"/>
              <a:t>Available support in wales for domestic abuse victims.</a:t>
            </a:r>
          </a:p>
        </p:txBody>
      </p:sp>
      <p:sp>
        <p:nvSpPr>
          <p:cNvPr id="5" name="Content Placeholder 4">
            <a:extLst>
              <a:ext uri="{FF2B5EF4-FFF2-40B4-BE49-F238E27FC236}">
                <a16:creationId xmlns:a16="http://schemas.microsoft.com/office/drawing/2014/main" xmlns="" id="{0EF8052A-7560-4E62-B96D-8E114BFA0903}"/>
              </a:ext>
            </a:extLst>
          </p:cNvPr>
          <p:cNvSpPr>
            <a:spLocks noGrp="1"/>
          </p:cNvSpPr>
          <p:nvPr>
            <p:ph sz="half" idx="1"/>
          </p:nvPr>
        </p:nvSpPr>
        <p:spPr>
          <a:xfrm>
            <a:off x="349561" y="844510"/>
            <a:ext cx="11780525" cy="5608826"/>
          </a:xfrm>
        </p:spPr>
        <p:txBody>
          <a:bodyPr>
            <a:normAutofit/>
          </a:bodyPr>
          <a:lstStyle/>
          <a:p>
            <a:endParaRPr lang="en-GB" sz="1800" dirty="0"/>
          </a:p>
          <a:p>
            <a:r>
              <a:rPr lang="en-GB" sz="1800" dirty="0"/>
              <a:t>Wales has many support systems in place for victims of domestic abuse.</a:t>
            </a:r>
          </a:p>
          <a:p>
            <a:r>
              <a:rPr lang="en-GB" sz="1800" dirty="0" err="1"/>
              <a:t>Calan</a:t>
            </a:r>
            <a:r>
              <a:rPr lang="en-GB" sz="1800" dirty="0"/>
              <a:t> DVS</a:t>
            </a:r>
          </a:p>
          <a:p>
            <a:r>
              <a:rPr lang="en-GB" sz="1800" dirty="0"/>
              <a:t>Live fear free</a:t>
            </a:r>
          </a:p>
          <a:p>
            <a:r>
              <a:rPr lang="en-GB" sz="1800" dirty="0"/>
              <a:t>Shelter Cymru</a:t>
            </a:r>
          </a:p>
          <a:p>
            <a:r>
              <a:rPr lang="en-GB" sz="1800" dirty="0" err="1"/>
              <a:t>Dyn</a:t>
            </a:r>
            <a:r>
              <a:rPr lang="en-GB" sz="1800" dirty="0"/>
              <a:t> Wales helpline</a:t>
            </a:r>
          </a:p>
          <a:p>
            <a:r>
              <a:rPr lang="en-GB" sz="1800" dirty="0"/>
              <a:t>Welsh women’s aid</a:t>
            </a:r>
          </a:p>
          <a:p>
            <a:r>
              <a:rPr lang="en-GB" sz="1800" dirty="0"/>
              <a:t>Victim support.</a:t>
            </a:r>
          </a:p>
          <a:p>
            <a:r>
              <a:rPr lang="en-GB" sz="1800" dirty="0"/>
              <a:t>By dialling 999, followed by 55, the police will respond to the silent call, by doing this it indicates the need for help but cannot communicate.</a:t>
            </a:r>
          </a:p>
          <a:p>
            <a:r>
              <a:rPr lang="en-GB" sz="1800" dirty="0"/>
              <a:t>Bright sky app.</a:t>
            </a:r>
          </a:p>
          <a:p>
            <a:r>
              <a:rPr lang="en-GB" sz="1800" dirty="0"/>
              <a:t>Domestic abuse websites, exit button.</a:t>
            </a:r>
          </a:p>
          <a:p>
            <a:endParaRPr lang="en-GB" dirty="0"/>
          </a:p>
        </p:txBody>
      </p:sp>
      <p:pic>
        <p:nvPicPr>
          <p:cNvPr id="1026" name="Picture 2" descr="See the source image">
            <a:extLst>
              <a:ext uri="{FF2B5EF4-FFF2-40B4-BE49-F238E27FC236}">
                <a16:creationId xmlns:a16="http://schemas.microsoft.com/office/drawing/2014/main" xmlns="" id="{6ABF02A8-A4CB-4746-9B12-A468E0C071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6760" y="680994"/>
            <a:ext cx="2012503" cy="20125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xmlns="" id="{82037362-89CA-4B5B-A8EB-0B8A4AB70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6935" y="3006121"/>
            <a:ext cx="2952328" cy="1285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4720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43A2D2-8ED9-4D26-B9D7-4F39CB0E1BCE}"/>
              </a:ext>
            </a:extLst>
          </p:cNvPr>
          <p:cNvSpPr>
            <a:spLocks noGrp="1"/>
          </p:cNvSpPr>
          <p:nvPr>
            <p:ph type="title"/>
          </p:nvPr>
        </p:nvSpPr>
        <p:spPr>
          <a:xfrm>
            <a:off x="693812" y="-459432"/>
            <a:ext cx="10360501" cy="1219200"/>
          </a:xfrm>
        </p:spPr>
        <p:txBody>
          <a:bodyPr>
            <a:normAutofit/>
          </a:bodyPr>
          <a:lstStyle/>
          <a:p>
            <a:pPr algn="ctr"/>
            <a:r>
              <a:rPr lang="en-GB" sz="2800" b="1" u="sng" dirty="0" err="1"/>
              <a:t>Calan</a:t>
            </a:r>
            <a:r>
              <a:rPr lang="en-GB" sz="2800" b="1" u="sng" dirty="0"/>
              <a:t> domestic violence service(DVS)</a:t>
            </a:r>
          </a:p>
        </p:txBody>
      </p:sp>
      <p:sp>
        <p:nvSpPr>
          <p:cNvPr id="8" name="TextBox 7">
            <a:extLst>
              <a:ext uri="{FF2B5EF4-FFF2-40B4-BE49-F238E27FC236}">
                <a16:creationId xmlns:a16="http://schemas.microsoft.com/office/drawing/2014/main" xmlns="" id="{017FCFAA-262F-4C98-96B7-0C3E03D225DF}"/>
              </a:ext>
            </a:extLst>
          </p:cNvPr>
          <p:cNvSpPr txBox="1"/>
          <p:nvPr/>
        </p:nvSpPr>
        <p:spPr>
          <a:xfrm>
            <a:off x="1" y="1545758"/>
            <a:ext cx="12188824" cy="4616648"/>
          </a:xfrm>
          <a:prstGeom prst="rect">
            <a:avLst/>
          </a:prstGeom>
          <a:noFill/>
          <a:ln>
            <a:solidFill>
              <a:schemeClr val="bg2"/>
            </a:solidFill>
          </a:ln>
        </p:spPr>
        <p:txBody>
          <a:bodyPr wrap="square" rtlCol="0" anchor="ctr" anchorCtr="1">
            <a:spAutoFit/>
          </a:bodyPr>
          <a:lstStyle/>
          <a:p>
            <a:pPr marL="342900" indent="-342900">
              <a:buFont typeface="Arial" panose="020B0604020202020204" pitchFamily="34" charset="0"/>
              <a:buChar char="•"/>
            </a:pPr>
            <a:r>
              <a:rPr lang="en-GB" sz="1800" dirty="0" err="1"/>
              <a:t>Calan</a:t>
            </a:r>
            <a:r>
              <a:rPr lang="en-GB" sz="1800" dirty="0"/>
              <a:t> DVS is exclusive to Wales, being one of the biggest charities to support people from domestic abuse.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DVS has a range of support systems including;  safety planning, financial support and information, how to transition leaving an abusive partner to living independently.                  </a:t>
            </a:r>
          </a:p>
          <a:p>
            <a:endParaRPr lang="en-GB" sz="1800" dirty="0"/>
          </a:p>
          <a:p>
            <a:pPr marL="342900" indent="-342900">
              <a:buFont typeface="Arial" panose="020B0604020202020204" pitchFamily="34" charset="0"/>
              <a:buChar char="•"/>
            </a:pPr>
            <a:r>
              <a:rPr lang="en-GB" sz="1800" dirty="0" err="1"/>
              <a:t>Calan</a:t>
            </a:r>
            <a:r>
              <a:rPr lang="en-GB" sz="1800" dirty="0"/>
              <a:t> DVS is linked to women’s aid with refuges in Neath and </a:t>
            </a:r>
            <a:r>
              <a:rPr lang="en-GB" sz="1800" dirty="0" err="1"/>
              <a:t>Lliw</a:t>
            </a:r>
            <a:r>
              <a:rPr lang="en-GB" sz="1800" dirty="0"/>
              <a:t> valley, Brecknock, Bridgend and Ammanford.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aim to support any individual experiencing domestic abuse, even if they chose to stay in the relationship. </a:t>
            </a:r>
            <a:r>
              <a:rPr lang="en-GB" sz="1800" dirty="0" err="1"/>
              <a:t>Calan</a:t>
            </a:r>
            <a:r>
              <a:rPr lang="en-GB" sz="1800" dirty="0"/>
              <a:t> can provide support and strategies to change behaviours within the relationship.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also provide various programmes for children that have been exposed to domestic abuse, from counselling sessions and workshops, encouraging children to speak about their feelings, educate on healthy relationships and provide any recovery. </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857464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6E0770-7D0A-4A0F-BB25-9687D92A3412}"/>
              </a:ext>
            </a:extLst>
          </p:cNvPr>
          <p:cNvSpPr>
            <a:spLocks noGrp="1"/>
          </p:cNvSpPr>
          <p:nvPr>
            <p:ph type="title"/>
          </p:nvPr>
        </p:nvSpPr>
        <p:spPr>
          <a:xfrm>
            <a:off x="914163" y="482600"/>
            <a:ext cx="10360501" cy="354112"/>
          </a:xfrm>
        </p:spPr>
        <p:txBody>
          <a:bodyPr>
            <a:normAutofit fontScale="90000"/>
          </a:bodyPr>
          <a:lstStyle/>
          <a:p>
            <a:r>
              <a:rPr lang="en-GB" dirty="0"/>
              <a:t>         </a:t>
            </a:r>
            <a:r>
              <a:rPr lang="en-GB" b="1" u="sng" dirty="0"/>
              <a:t>Bright sky application (app)</a:t>
            </a:r>
          </a:p>
        </p:txBody>
      </p:sp>
      <p:sp>
        <p:nvSpPr>
          <p:cNvPr id="10" name="Content Placeholder 9">
            <a:extLst>
              <a:ext uri="{FF2B5EF4-FFF2-40B4-BE49-F238E27FC236}">
                <a16:creationId xmlns:a16="http://schemas.microsoft.com/office/drawing/2014/main" xmlns="" id="{7566DB2A-FC15-4839-87FF-0B408BA317B2}"/>
              </a:ext>
            </a:extLst>
          </p:cNvPr>
          <p:cNvSpPr>
            <a:spLocks noGrp="1"/>
          </p:cNvSpPr>
          <p:nvPr>
            <p:ph sz="half" idx="2"/>
          </p:nvPr>
        </p:nvSpPr>
        <p:spPr>
          <a:xfrm>
            <a:off x="477788" y="1088740"/>
            <a:ext cx="10940890" cy="4680520"/>
          </a:xfrm>
        </p:spPr>
        <p:txBody>
          <a:bodyPr>
            <a:normAutofit fontScale="85000" lnSpcReduction="10000"/>
          </a:bodyPr>
          <a:lstStyle/>
          <a:p>
            <a:r>
              <a:rPr lang="en-GB" sz="2000" dirty="0">
                <a:latin typeface="Arial" panose="020B0604020202020204" pitchFamily="34" charset="0"/>
                <a:cs typeface="Arial" panose="020B0604020202020204" pitchFamily="34" charset="0"/>
              </a:rPr>
              <a:t>Bright sky is a free mobile app which provides support and information for people experiencing domestic abuse. They can also give advice and support if you are concerned for another individual who may be experiencing domestic violence.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They have a ‘find help’ section which can provide guidance for support in your area.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should only be downloaded if it is safe to do so and if your phone is not being monitored by your abuser.  This app is also disguised as a weather symbol, in order to prevent the abuser from seeing it. This app is also not advertised on any form of social media, to keep the users of the app safe.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is available in five different languages which are; English, </a:t>
            </a:r>
            <a:r>
              <a:rPr lang="en-GB" sz="2000" dirty="0" err="1">
                <a:latin typeface="Arial" panose="020B0604020202020204" pitchFamily="34" charset="0"/>
                <a:cs typeface="Arial" panose="020B0604020202020204" pitchFamily="34" charset="0"/>
              </a:rPr>
              <a:t>Urdil</a:t>
            </a:r>
            <a:r>
              <a:rPr lang="en-GB" sz="2000" dirty="0">
                <a:latin typeface="Arial" panose="020B0604020202020204" pitchFamily="34" charset="0"/>
                <a:cs typeface="Arial" panose="020B0604020202020204" pitchFamily="34" charset="0"/>
              </a:rPr>
              <a:t>, Punjab, Polish and Welsh.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is linked straight to 999 for a fast response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2888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02384D-BC06-4F82-B45C-07ADD32960D4}"/>
              </a:ext>
            </a:extLst>
          </p:cNvPr>
          <p:cNvSpPr>
            <a:spLocks noGrp="1"/>
          </p:cNvSpPr>
          <p:nvPr>
            <p:ph type="title"/>
          </p:nvPr>
        </p:nvSpPr>
        <p:spPr>
          <a:xfrm>
            <a:off x="914163" y="482600"/>
            <a:ext cx="10360501" cy="570136"/>
          </a:xfrm>
        </p:spPr>
        <p:txBody>
          <a:bodyPr>
            <a:noAutofit/>
          </a:bodyPr>
          <a:lstStyle/>
          <a:p>
            <a:pPr algn="ctr"/>
            <a:r>
              <a:rPr lang="en-GB" sz="2800" u="sng" dirty="0"/>
              <a:t>Clare's law</a:t>
            </a:r>
            <a:br>
              <a:rPr lang="en-GB" sz="2800" u="sng" dirty="0"/>
            </a:br>
            <a:r>
              <a:rPr lang="en-GB" sz="2800" u="sng" dirty="0"/>
              <a:t>the domestic violence disclosure scheme</a:t>
            </a:r>
          </a:p>
        </p:txBody>
      </p:sp>
      <p:sp>
        <p:nvSpPr>
          <p:cNvPr id="3" name="Content Placeholder 2">
            <a:extLst>
              <a:ext uri="{FF2B5EF4-FFF2-40B4-BE49-F238E27FC236}">
                <a16:creationId xmlns:a16="http://schemas.microsoft.com/office/drawing/2014/main" xmlns="" id="{86B83C72-C7E9-48DD-9DD6-83D269F5E03E}"/>
              </a:ext>
            </a:extLst>
          </p:cNvPr>
          <p:cNvSpPr>
            <a:spLocks noGrp="1"/>
          </p:cNvSpPr>
          <p:nvPr>
            <p:ph sz="half" idx="1"/>
          </p:nvPr>
        </p:nvSpPr>
        <p:spPr>
          <a:xfrm>
            <a:off x="765820" y="1412776"/>
            <a:ext cx="10360500" cy="4542408"/>
          </a:xfrm>
        </p:spPr>
        <p:txBody>
          <a:bodyPr>
            <a:normAutofit fontScale="70000" lnSpcReduction="20000"/>
          </a:bodyPr>
          <a:lstStyle/>
          <a:p>
            <a:endParaRPr lang="en-GB" sz="20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Clare’s law was created after the murder of Clare Wood in 2009. Clare was murdered by her ex partner who had  a history of violence towards women. This scheme allows individuals to ask information that is held on a person in relation to domestic abuse and convictions. </a:t>
            </a:r>
            <a:endParaRPr lang="en-GB" sz="20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2014 Clare's law was introduced, enabling police to disclose a partners abusive background. Any partner that is suspicious of an abusive background can ask the police for this potentially life saving information, to protect themselves and their children.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Any information requested by Clare's law is checked by a panel of multi-agency workers to ensure the information passed on is correct, lawful and necessary. A close friend or family member can also request information if they are concerned for another’s safety.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addition to Clare's law, the domestic violence protection order was also introduced. This enables the court and the police to instruct immediate protection for the victim, after reporting a domestic violence incident</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0128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144882-9F73-4719-BD0B-68B88AD9200B}"/>
              </a:ext>
            </a:extLst>
          </p:cNvPr>
          <p:cNvSpPr>
            <a:spLocks noGrp="1"/>
          </p:cNvSpPr>
          <p:nvPr>
            <p:ph type="title"/>
          </p:nvPr>
        </p:nvSpPr>
        <p:spPr>
          <a:xfrm>
            <a:off x="914163" y="482600"/>
            <a:ext cx="10360501" cy="786160"/>
          </a:xfrm>
        </p:spPr>
        <p:txBody>
          <a:bodyPr>
            <a:normAutofit/>
          </a:bodyPr>
          <a:lstStyle/>
          <a:p>
            <a:pPr algn="ctr"/>
            <a:r>
              <a:rPr lang="en-GB" sz="2800" u="sng" dirty="0"/>
              <a:t>Campaigns</a:t>
            </a:r>
          </a:p>
        </p:txBody>
      </p:sp>
      <p:sp>
        <p:nvSpPr>
          <p:cNvPr id="3" name="Content Placeholder 2">
            <a:extLst>
              <a:ext uri="{FF2B5EF4-FFF2-40B4-BE49-F238E27FC236}">
                <a16:creationId xmlns:a16="http://schemas.microsoft.com/office/drawing/2014/main" xmlns="" id="{6C4E8B12-ECA4-4EDB-B5F5-873754B44EF4}"/>
              </a:ext>
            </a:extLst>
          </p:cNvPr>
          <p:cNvSpPr>
            <a:spLocks noGrp="1"/>
          </p:cNvSpPr>
          <p:nvPr>
            <p:ph sz="half" idx="1"/>
          </p:nvPr>
        </p:nvSpPr>
        <p:spPr>
          <a:xfrm>
            <a:off x="914162" y="1556792"/>
            <a:ext cx="10796874" cy="4717009"/>
          </a:xfrm>
        </p:spPr>
        <p:txBody>
          <a:bodyPr/>
          <a:lstStyle/>
          <a:p>
            <a:r>
              <a:rPr lang="en-GB" dirty="0"/>
              <a:t>There are many different campaigns throughout England and Wales promoting different aspect of domestic violence.</a:t>
            </a:r>
          </a:p>
          <a:p>
            <a:r>
              <a:rPr lang="en-GB" dirty="0"/>
              <a:t>White ribbon campaign</a:t>
            </a:r>
          </a:p>
          <a:p>
            <a:r>
              <a:rPr lang="en-GB" dirty="0"/>
              <a:t>This is me campaign</a:t>
            </a:r>
          </a:p>
          <a:p>
            <a:r>
              <a:rPr lang="en-GB" dirty="0"/>
              <a:t>Live fear free</a:t>
            </a:r>
          </a:p>
          <a:p>
            <a:r>
              <a:rPr lang="en-GB" dirty="0"/>
              <a:t>16 days of activism campaign</a:t>
            </a:r>
          </a:p>
          <a:p>
            <a:endParaRPr lang="en-GB" dirty="0"/>
          </a:p>
        </p:txBody>
      </p:sp>
    </p:spTree>
    <p:extLst>
      <p:ext uri="{BB962C8B-B14F-4D97-AF65-F5344CB8AC3E}">
        <p14:creationId xmlns:p14="http://schemas.microsoft.com/office/powerpoint/2010/main" val="1042115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B77B89-26F6-44F2-B637-2E414D94B52D}"/>
              </a:ext>
            </a:extLst>
          </p:cNvPr>
          <p:cNvSpPr>
            <a:spLocks noGrp="1"/>
          </p:cNvSpPr>
          <p:nvPr>
            <p:ph type="title"/>
          </p:nvPr>
        </p:nvSpPr>
        <p:spPr>
          <a:xfrm>
            <a:off x="914163" y="482600"/>
            <a:ext cx="10360501" cy="858168"/>
          </a:xfrm>
        </p:spPr>
        <p:txBody>
          <a:bodyPr>
            <a:normAutofit/>
          </a:bodyPr>
          <a:lstStyle/>
          <a:p>
            <a:pPr algn="ctr"/>
            <a:r>
              <a:rPr lang="en-GB" sz="2800" u="sng" dirty="0"/>
              <a:t>Behaviour models</a:t>
            </a:r>
          </a:p>
        </p:txBody>
      </p:sp>
      <p:sp>
        <p:nvSpPr>
          <p:cNvPr id="3" name="Content Placeholder 2">
            <a:extLst>
              <a:ext uri="{FF2B5EF4-FFF2-40B4-BE49-F238E27FC236}">
                <a16:creationId xmlns:a16="http://schemas.microsoft.com/office/drawing/2014/main" xmlns="" id="{856920D6-655E-43AA-AB82-9B101B38FD4B}"/>
              </a:ext>
            </a:extLst>
          </p:cNvPr>
          <p:cNvSpPr>
            <a:spLocks noGrp="1"/>
          </p:cNvSpPr>
          <p:nvPr>
            <p:ph sz="half" idx="1"/>
          </p:nvPr>
        </p:nvSpPr>
        <p:spPr/>
        <p:txBody>
          <a:bodyPr/>
          <a:lstStyle/>
          <a:p>
            <a:r>
              <a:rPr lang="en-GB" u="sng" dirty="0"/>
              <a:t>Behaviour change model.</a:t>
            </a:r>
          </a:p>
          <a:p>
            <a:r>
              <a:rPr lang="en-GB" dirty="0"/>
              <a:t>This model is used to explain the reason of peoples behaviour, and how one can control their own behaviour.</a:t>
            </a:r>
          </a:p>
          <a:p>
            <a:r>
              <a:rPr lang="en-GB" dirty="0"/>
              <a:t>Used to predict and explain certain behaviours.</a:t>
            </a:r>
          </a:p>
        </p:txBody>
      </p:sp>
      <p:sp>
        <p:nvSpPr>
          <p:cNvPr id="4" name="Content Placeholder 3">
            <a:extLst>
              <a:ext uri="{FF2B5EF4-FFF2-40B4-BE49-F238E27FC236}">
                <a16:creationId xmlns:a16="http://schemas.microsoft.com/office/drawing/2014/main" xmlns="" id="{AD7EA561-3991-4A58-9AE8-44B1DAEE1893}"/>
              </a:ext>
            </a:extLst>
          </p:cNvPr>
          <p:cNvSpPr>
            <a:spLocks noGrp="1"/>
          </p:cNvSpPr>
          <p:nvPr>
            <p:ph sz="half" idx="2"/>
          </p:nvPr>
        </p:nvSpPr>
        <p:spPr/>
        <p:txBody>
          <a:bodyPr/>
          <a:lstStyle/>
          <a:p>
            <a:r>
              <a:rPr lang="en-GB" u="sng" dirty="0"/>
              <a:t>Behaviour achievement model</a:t>
            </a:r>
          </a:p>
          <a:p>
            <a:r>
              <a:rPr lang="en-GB" dirty="0"/>
              <a:t>This is to admit only you can change your behaviour, it is your choice.</a:t>
            </a:r>
          </a:p>
          <a:p>
            <a:r>
              <a:rPr lang="en-GB" dirty="0"/>
              <a:t>To offer incentives to stop the harming behaviour.</a:t>
            </a:r>
          </a:p>
        </p:txBody>
      </p:sp>
    </p:spTree>
    <p:extLst>
      <p:ext uri="{BB962C8B-B14F-4D97-AF65-F5344CB8AC3E}">
        <p14:creationId xmlns:p14="http://schemas.microsoft.com/office/powerpoint/2010/main" val="56479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01CA93-DC2A-4684-9ECB-0124C0219466}"/>
              </a:ext>
            </a:extLst>
          </p:cNvPr>
          <p:cNvSpPr>
            <a:spLocks noGrp="1"/>
          </p:cNvSpPr>
          <p:nvPr>
            <p:ph type="title"/>
          </p:nvPr>
        </p:nvSpPr>
        <p:spPr>
          <a:xfrm>
            <a:off x="914163" y="482600"/>
            <a:ext cx="10360501" cy="1219200"/>
          </a:xfrm>
        </p:spPr>
        <p:txBody>
          <a:bodyPr anchor="b">
            <a:normAutofit/>
          </a:bodyPr>
          <a:lstStyle/>
          <a:p>
            <a:r>
              <a:rPr lang="en-GB" dirty="0"/>
              <a:t>Trends over 15 years of domestic abuse.</a:t>
            </a:r>
          </a:p>
        </p:txBody>
      </p:sp>
      <p:pic>
        <p:nvPicPr>
          <p:cNvPr id="6" name="Content Placeholder 5" descr="Chart, line chart&#10;&#10;Description automatically generated">
            <a:extLst>
              <a:ext uri="{FF2B5EF4-FFF2-40B4-BE49-F238E27FC236}">
                <a16:creationId xmlns:a16="http://schemas.microsoft.com/office/drawing/2014/main" xmlns="" id="{EB544A15-8D1A-4C23-9230-E807EE2B528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528" y="1803401"/>
            <a:ext cx="5919971" cy="4470400"/>
          </a:xfrm>
          <a:noFill/>
        </p:spPr>
      </p:pic>
      <p:sp>
        <p:nvSpPr>
          <p:cNvPr id="8" name="Content Placeholder 3">
            <a:extLst>
              <a:ext uri="{FF2B5EF4-FFF2-40B4-BE49-F238E27FC236}">
                <a16:creationId xmlns:a16="http://schemas.microsoft.com/office/drawing/2014/main" xmlns="" id="{1FADFB5A-56C2-4D76-9641-C9552CCF88A2}"/>
              </a:ext>
            </a:extLst>
          </p:cNvPr>
          <p:cNvSpPr>
            <a:spLocks noGrp="1"/>
          </p:cNvSpPr>
          <p:nvPr>
            <p:ph sz="half" idx="2"/>
          </p:nvPr>
        </p:nvSpPr>
        <p:spPr>
          <a:xfrm>
            <a:off x="7246539" y="1803401"/>
            <a:ext cx="4028123" cy="4470400"/>
          </a:xfrm>
        </p:spPr>
        <p:txBody>
          <a:bodyPr>
            <a:normAutofit/>
          </a:bodyPr>
          <a:lstStyle/>
          <a:p>
            <a:r>
              <a:rPr lang="en-US" sz="1800" dirty="0"/>
              <a:t>Trends shown from March 2005 to March 2020</a:t>
            </a:r>
            <a:r>
              <a:rPr lang="en-US" sz="1800"/>
              <a:t>, including an age range of 16-59 and an age range of 16-74. </a:t>
            </a:r>
            <a:endParaRPr lang="en-US" sz="1800" dirty="0"/>
          </a:p>
          <a:p>
            <a:r>
              <a:rPr lang="en-US" sz="1800" dirty="0"/>
              <a:t>Trends show a steady decline from 2005 to 2009, with a slight increase in 2012 and 2019. </a:t>
            </a:r>
          </a:p>
          <a:p>
            <a:r>
              <a:rPr lang="en-US" sz="1800" dirty="0"/>
              <a:t>Since 2009 there has been no significant change in the amount of domestic abuse victims</a:t>
            </a:r>
          </a:p>
        </p:txBody>
      </p:sp>
    </p:spTree>
    <p:extLst>
      <p:ext uri="{BB962C8B-B14F-4D97-AF65-F5344CB8AC3E}">
        <p14:creationId xmlns:p14="http://schemas.microsoft.com/office/powerpoint/2010/main" val="133956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DD5F5C-3DC4-4B78-B125-E5299E3E5E0B}"/>
              </a:ext>
            </a:extLst>
          </p:cNvPr>
          <p:cNvSpPr>
            <a:spLocks noGrp="1"/>
          </p:cNvSpPr>
          <p:nvPr>
            <p:ph type="title"/>
          </p:nvPr>
        </p:nvSpPr>
        <p:spPr>
          <a:xfrm>
            <a:off x="914163" y="2708920"/>
            <a:ext cx="10360501" cy="1368152"/>
          </a:xfrm>
        </p:spPr>
        <p:txBody>
          <a:bodyPr/>
          <a:lstStyle/>
          <a:p>
            <a:r>
              <a:rPr lang="en-GB" dirty="0">
                <a:hlinkClick r:id="rId2"/>
              </a:rPr>
              <a:t>Domestic abuse TV campaign launched for Christmas - BBC News</a:t>
            </a:r>
            <a:endParaRPr lang="en-GB" dirty="0"/>
          </a:p>
        </p:txBody>
      </p:sp>
      <p:sp>
        <p:nvSpPr>
          <p:cNvPr id="6" name="TextBox 5">
            <a:extLst>
              <a:ext uri="{FF2B5EF4-FFF2-40B4-BE49-F238E27FC236}">
                <a16:creationId xmlns:a16="http://schemas.microsoft.com/office/drawing/2014/main" xmlns="" id="{F102E9D9-F08F-4093-92A8-EE81C74F9C7C}"/>
              </a:ext>
            </a:extLst>
          </p:cNvPr>
          <p:cNvSpPr txBox="1"/>
          <p:nvPr/>
        </p:nvSpPr>
        <p:spPr>
          <a:xfrm>
            <a:off x="2566020" y="1433971"/>
            <a:ext cx="5832648" cy="461665"/>
          </a:xfrm>
          <a:prstGeom prst="rect">
            <a:avLst/>
          </a:prstGeom>
          <a:noFill/>
          <a:ln>
            <a:solidFill>
              <a:schemeClr val="bg2"/>
            </a:solidFill>
          </a:ln>
        </p:spPr>
        <p:txBody>
          <a:bodyPr wrap="square" rtlCol="0" anchor="ctr" anchorCtr="1">
            <a:spAutoFit/>
          </a:bodyPr>
          <a:lstStyle/>
          <a:p>
            <a:r>
              <a:rPr lang="en-GB" u="sng" dirty="0"/>
              <a:t>Domestic Abuse Advertisement </a:t>
            </a:r>
          </a:p>
        </p:txBody>
      </p:sp>
    </p:spTree>
    <p:extLst>
      <p:ext uri="{BB962C8B-B14F-4D97-AF65-F5344CB8AC3E}">
        <p14:creationId xmlns:p14="http://schemas.microsoft.com/office/powerpoint/2010/main" val="649073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6D4F02-B705-42BE-80EE-6DC021BCE01C}"/>
              </a:ext>
            </a:extLst>
          </p:cNvPr>
          <p:cNvSpPr>
            <a:spLocks noGrp="1"/>
          </p:cNvSpPr>
          <p:nvPr>
            <p:ph type="title"/>
          </p:nvPr>
        </p:nvSpPr>
        <p:spPr>
          <a:xfrm>
            <a:off x="914163" y="482600"/>
            <a:ext cx="10360501" cy="786160"/>
          </a:xfrm>
        </p:spPr>
        <p:txBody>
          <a:bodyPr/>
          <a:lstStyle/>
          <a:p>
            <a:r>
              <a:rPr lang="en-GB" dirty="0"/>
              <a:t>Recommendations.</a:t>
            </a:r>
          </a:p>
        </p:txBody>
      </p:sp>
      <p:sp>
        <p:nvSpPr>
          <p:cNvPr id="3" name="Content Placeholder 2">
            <a:extLst>
              <a:ext uri="{FF2B5EF4-FFF2-40B4-BE49-F238E27FC236}">
                <a16:creationId xmlns:a16="http://schemas.microsoft.com/office/drawing/2014/main" xmlns="" id="{C7D3D12E-2F55-47C8-9AFB-170BC22126C8}"/>
              </a:ext>
            </a:extLst>
          </p:cNvPr>
          <p:cNvSpPr>
            <a:spLocks noGrp="1"/>
          </p:cNvSpPr>
          <p:nvPr>
            <p:ph sz="half" idx="1"/>
          </p:nvPr>
        </p:nvSpPr>
        <p:spPr>
          <a:xfrm>
            <a:off x="621804" y="1484784"/>
            <a:ext cx="11017224" cy="5040559"/>
          </a:xfrm>
        </p:spPr>
        <p:txBody>
          <a:bodyPr>
            <a:normAutofit/>
          </a:bodyPr>
          <a:lstStyle/>
          <a:p>
            <a:r>
              <a:rPr lang="en-GB" dirty="0"/>
              <a:t>There should be more awareness made of male domestic abuse victims, most adverts and awareness are aimed at women. If adverts were aimed towards men’s abuse as well as women, men may feel like they can seek help.  </a:t>
            </a:r>
          </a:p>
          <a:p>
            <a:r>
              <a:rPr lang="en-GB" dirty="0"/>
              <a:t>Domestic abuse sites have an exit button on any page, however they do not clear the search history which could lead to the abuser finding the content. </a:t>
            </a:r>
          </a:p>
          <a:p>
            <a:endParaRPr lang="en-GB" dirty="0"/>
          </a:p>
        </p:txBody>
      </p:sp>
    </p:spTree>
    <p:extLst>
      <p:ext uri="{BB962C8B-B14F-4D97-AF65-F5344CB8AC3E}">
        <p14:creationId xmlns:p14="http://schemas.microsoft.com/office/powerpoint/2010/main" val="2827656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914DA3-2A32-4B0C-87B8-C6995D24307D}"/>
              </a:ext>
            </a:extLst>
          </p:cNvPr>
          <p:cNvSpPr>
            <a:spLocks noGrp="1"/>
          </p:cNvSpPr>
          <p:nvPr>
            <p:ph type="title"/>
          </p:nvPr>
        </p:nvSpPr>
        <p:spPr>
          <a:xfrm>
            <a:off x="914163" y="482600"/>
            <a:ext cx="10360501" cy="282104"/>
          </a:xfrm>
        </p:spPr>
        <p:txBody>
          <a:bodyPr>
            <a:normAutofit/>
          </a:bodyPr>
          <a:lstStyle/>
          <a:p>
            <a:r>
              <a:rPr lang="en-GB" sz="1100" u="sng" dirty="0"/>
              <a:t>References</a:t>
            </a:r>
            <a:r>
              <a:rPr lang="en-GB" sz="1100" dirty="0"/>
              <a:t>.</a:t>
            </a:r>
          </a:p>
        </p:txBody>
      </p:sp>
      <p:sp>
        <p:nvSpPr>
          <p:cNvPr id="3" name="Content Placeholder 2">
            <a:extLst>
              <a:ext uri="{FF2B5EF4-FFF2-40B4-BE49-F238E27FC236}">
                <a16:creationId xmlns:a16="http://schemas.microsoft.com/office/drawing/2014/main" xmlns="" id="{682F07A8-7924-459F-9986-22EC28B4D29F}"/>
              </a:ext>
            </a:extLst>
          </p:cNvPr>
          <p:cNvSpPr>
            <a:spLocks noGrp="1"/>
          </p:cNvSpPr>
          <p:nvPr>
            <p:ph sz="half" idx="1"/>
          </p:nvPr>
        </p:nvSpPr>
        <p:spPr>
          <a:xfrm>
            <a:off x="914162" y="908720"/>
            <a:ext cx="10940890" cy="5365081"/>
          </a:xfrm>
        </p:spPr>
        <p:txBody>
          <a:bodyPr>
            <a:normAutofit/>
          </a:bodyPr>
          <a:lstStyle/>
          <a:p>
            <a:r>
              <a:rPr lang="en-GB" sz="1200" dirty="0"/>
              <a:t>Humphreys, C. </a:t>
            </a:r>
            <a:r>
              <a:rPr lang="en-GB" sz="1200" dirty="0" err="1"/>
              <a:t>Thiara</a:t>
            </a:r>
            <a:r>
              <a:rPr lang="en-GB" sz="1200" dirty="0"/>
              <a:t>, R. (2003) The British journal of social work. Mental health and domestic violence: ‘I call it symptoms of abuse’ . Vol 33 (2) 209-226.</a:t>
            </a:r>
          </a:p>
          <a:p>
            <a:r>
              <a:rPr lang="en-GB" sz="1200" dirty="0"/>
              <a:t>Gov.uk. </a:t>
            </a:r>
            <a:r>
              <a:rPr lang="en-GB" sz="1200" dirty="0" err="1"/>
              <a:t>Clares</a:t>
            </a:r>
            <a:r>
              <a:rPr lang="en-GB" sz="1200" dirty="0"/>
              <a:t> Law to become a national scheme. </a:t>
            </a:r>
            <a:r>
              <a:rPr lang="en-GB" sz="1200" i="1" dirty="0">
                <a:hlinkClick r:id="rId2"/>
              </a:rPr>
              <a:t>Clare's law to become a national scheme - GOV.UK (www.gov.uk)</a:t>
            </a:r>
            <a:r>
              <a:rPr lang="en-GB" sz="1200" i="1" dirty="0"/>
              <a:t> </a:t>
            </a:r>
            <a:r>
              <a:rPr lang="en-GB" sz="1200" dirty="0"/>
              <a:t>(accessed on 10/12/2020)</a:t>
            </a:r>
          </a:p>
          <a:p>
            <a:r>
              <a:rPr lang="en-GB" sz="1200" dirty="0" err="1"/>
              <a:t>Lubka</a:t>
            </a:r>
            <a:r>
              <a:rPr lang="en-GB" sz="1200" dirty="0"/>
              <a:t>, D. (2004) International journal of global health and health disparities. Socioeconomic status and domestic violence. Vol 3 (1) </a:t>
            </a:r>
          </a:p>
          <a:p>
            <a:r>
              <a:rPr lang="en-GB" sz="1200" dirty="0"/>
              <a:t>NSPCC. Domestic abuse. </a:t>
            </a:r>
            <a:r>
              <a:rPr lang="en-GB" sz="900" dirty="0">
                <a:hlinkClick r:id="rId3"/>
              </a:rPr>
              <a:t>Domestic abuse | NSPCC</a:t>
            </a:r>
            <a:r>
              <a:rPr lang="en-GB" sz="1050" dirty="0"/>
              <a:t> (accessed on 07/12/2020) </a:t>
            </a:r>
          </a:p>
          <a:p>
            <a:r>
              <a:rPr lang="en-GB" sz="1050" dirty="0"/>
              <a:t>NSPCC. Protecting children from domestic abuse. </a:t>
            </a:r>
            <a:r>
              <a:rPr lang="en-GB" sz="1050" dirty="0">
                <a:hlinkClick r:id="rId4"/>
              </a:rPr>
              <a:t>Protecting children from domestic abuse | NSPCC Learning</a:t>
            </a:r>
            <a:r>
              <a:rPr lang="en-GB" sz="1050" dirty="0"/>
              <a:t> (accessed on 07/12/2020) </a:t>
            </a:r>
            <a:endParaRPr lang="en-GB" sz="1200" dirty="0"/>
          </a:p>
          <a:p>
            <a:r>
              <a:rPr lang="en-GB" sz="1200" dirty="0"/>
              <a:t>Office of national statistics. Domestic abuse in England and Wales overview: November 2020. </a:t>
            </a:r>
            <a:r>
              <a:rPr lang="en-GB" sz="1200" dirty="0">
                <a:hlinkClick r:id="rId5"/>
              </a:rPr>
              <a:t>Domestic abuse in England and Wales overview - Office for National Statistics (ons.gov.uk)</a:t>
            </a:r>
            <a:r>
              <a:rPr lang="en-GB" sz="1200" dirty="0"/>
              <a:t> (accessed on 12/12/2020) </a:t>
            </a:r>
          </a:p>
          <a:p>
            <a:r>
              <a:rPr lang="en-GB" sz="1200" dirty="0" err="1"/>
              <a:t>Walby</a:t>
            </a:r>
            <a:r>
              <a:rPr lang="en-GB" sz="1200" dirty="0"/>
              <a:t>, S. Towers, J. (2018) criminology and criminal justice. Untangling the concept of cohesive control: the ongoing domestic violent crime. Vol 18 (1) 7-28. </a:t>
            </a:r>
          </a:p>
          <a:p>
            <a:r>
              <a:rPr lang="en-GB" sz="1200" dirty="0" err="1"/>
              <a:t>Womens</a:t>
            </a:r>
            <a:r>
              <a:rPr lang="en-GB" sz="1200" dirty="0"/>
              <a:t> aid. Financial hardship and homelessness: the high price women pay to escape domestic abuse. </a:t>
            </a:r>
            <a:r>
              <a:rPr lang="en-GB" sz="1200" dirty="0">
                <a:hlinkClick r:id="rId6"/>
              </a:rPr>
              <a:t>Financial hardship and homelessness: the high price women pay to escape domestic abuse - </a:t>
            </a:r>
            <a:r>
              <a:rPr lang="en-GB" sz="1200" dirty="0" err="1">
                <a:hlinkClick r:id="rId6"/>
              </a:rPr>
              <a:t>Womens</a:t>
            </a:r>
            <a:r>
              <a:rPr lang="en-GB" sz="1200" dirty="0">
                <a:hlinkClick r:id="rId6"/>
              </a:rPr>
              <a:t> Aid</a:t>
            </a:r>
            <a:r>
              <a:rPr lang="en-GB" sz="1200" dirty="0"/>
              <a:t> (accessed on 08/12/2020) </a:t>
            </a:r>
          </a:p>
          <a:p>
            <a:endParaRPr lang="en-GB" sz="1100" dirty="0"/>
          </a:p>
        </p:txBody>
      </p:sp>
    </p:spTree>
    <p:extLst>
      <p:ext uri="{BB962C8B-B14F-4D97-AF65-F5344CB8AC3E}">
        <p14:creationId xmlns:p14="http://schemas.microsoft.com/office/powerpoint/2010/main" val="4134728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imson landscape design temp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ln w="190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TF03460512.potx" id="{FAD57A1D-FD3F-410E-BC16-DC0572F34EA3}" vid="{8B1535A0-4296-40FA-BB7E-C6BB75A63359}"/>
    </a:ext>
  </a:extLst>
</a:theme>
</file>

<file path=ppt/theme/theme2.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Crimson landscape design slides</Template>
  <TotalTime>667</TotalTime>
  <Words>1784</Words>
  <Application>Microsoft Office PowerPoint</Application>
  <PresentationFormat>Custom</PresentationFormat>
  <Paragraphs>120</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Cambria</vt:lpstr>
      <vt:lpstr>Century Gothic</vt:lpstr>
      <vt:lpstr>Crimson landscape design template</vt:lpstr>
      <vt:lpstr>Domestic abuse</vt:lpstr>
      <vt:lpstr>Content list</vt:lpstr>
      <vt:lpstr>Facts about domestic abuse.</vt:lpstr>
      <vt:lpstr>Different types of domestic abuse.</vt:lpstr>
      <vt:lpstr>PowerPoint Presentation</vt:lpstr>
      <vt:lpstr>Available support in wales for domestic abuse victims.</vt:lpstr>
      <vt:lpstr>Calan domestic violence service(DVS)</vt:lpstr>
      <vt:lpstr>         Bright sky application (app)</vt:lpstr>
      <vt:lpstr>Clare's law the domestic violence disclosure scheme</vt:lpstr>
      <vt:lpstr>Campaigns</vt:lpstr>
      <vt:lpstr>Behaviour models</vt:lpstr>
      <vt:lpstr>Trends over 15 years of domestic abuse.</vt:lpstr>
      <vt:lpstr>Domestic abuse TV campaign launched for Christmas - BBC News</vt:lpstr>
      <vt:lpstr>Recommendations.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abuse</dc:title>
  <dc:creator>laura davies</dc:creator>
  <cp:lastModifiedBy>Joseph Gatt</cp:lastModifiedBy>
  <cp:revision>5</cp:revision>
  <dcterms:created xsi:type="dcterms:W3CDTF">2020-12-05T15:43:39Z</dcterms:created>
  <dcterms:modified xsi:type="dcterms:W3CDTF">2020-12-18T22:34:25Z</dcterms:modified>
</cp:coreProperties>
</file>