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1" r:id="rId4"/>
  </p:sld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9A68EC3-1DB0-A5D3-C5EA-3896A663B72E}" v="1" dt="2026-10-11T15:11:07.750"/>
    <p1510:client id="{984415CC-99E9-2F49-BC11-1D37C82AA162}" v="2" dt="2026-10-11T15:05:36.177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svg"/><Relationship Id="rId1" Type="http://schemas.openxmlformats.org/officeDocument/2006/relationships/image" Target="../media/image10.svg"/><Relationship Id="rId5" Type="http://schemas.openxmlformats.org/officeDocument/2006/relationships/image" Target="../media/image14.svg"/><Relationship Id="rId4" Type="http://schemas.openxmlformats.org/officeDocument/2006/relationships/image" Target="../media/image13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svg"/><Relationship Id="rId2" Type="http://schemas.openxmlformats.org/officeDocument/2006/relationships/image" Target="../media/image16.svg"/><Relationship Id="rId1" Type="http://schemas.openxmlformats.org/officeDocument/2006/relationships/image" Target="../media/image15.svg"/><Relationship Id="rId6" Type="http://schemas.openxmlformats.org/officeDocument/2006/relationships/image" Target="../media/image20.svg"/><Relationship Id="rId5" Type="http://schemas.openxmlformats.org/officeDocument/2006/relationships/image" Target="../media/image19.svg"/><Relationship Id="rId4" Type="http://schemas.openxmlformats.org/officeDocument/2006/relationships/image" Target="../media/image1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6A2CAE1-8FE2-4C1B-A45E-87E80E285153}" type="doc">
      <dgm:prSet loTypeId="urn:microsoft.com/office/officeart/2018/2/layout/IconLabel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87F4632-7D7B-450C-ADAF-BE2448EB2DD5}">
      <dgm:prSet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Univers Condensed"/>
            </a:rPr>
            <a:t>Easy</a:t>
          </a:r>
          <a:r>
            <a:rPr lang="en-US"/>
            <a:t> </a:t>
          </a:r>
          <a:r>
            <a:rPr lang="en-US">
              <a:latin typeface="Univers Condensed"/>
            </a:rPr>
            <a:t>sharing of learning materials </a:t>
          </a:r>
          <a:endParaRPr lang="en-US"/>
        </a:p>
      </dgm:t>
    </dgm:pt>
    <dgm:pt modelId="{21063E57-7A69-446F-9794-07CC191731BF}" type="parTrans" cxnId="{A5A73163-C718-4B4A-93B3-A1E47EC542BA}">
      <dgm:prSet/>
      <dgm:spPr/>
      <dgm:t>
        <a:bodyPr/>
        <a:lstStyle/>
        <a:p>
          <a:endParaRPr lang="en-US"/>
        </a:p>
      </dgm:t>
    </dgm:pt>
    <dgm:pt modelId="{26335C6D-1376-4E30-A643-92761243D69E}" type="sibTrans" cxnId="{A5A73163-C718-4B4A-93B3-A1E47EC542BA}">
      <dgm:prSet/>
      <dgm:spPr/>
      <dgm:t>
        <a:bodyPr/>
        <a:lstStyle/>
        <a:p>
          <a:endParaRPr lang="en-US"/>
        </a:p>
      </dgm:t>
    </dgm:pt>
    <dgm:pt modelId="{08A2292D-04F6-4134-B8A2-11809F70D2F9}">
      <dgm:prSet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Univers Condensed"/>
            </a:rPr>
            <a:t>Supports live/recorded and large training sessions</a:t>
          </a:r>
          <a:endParaRPr lang="en-US"/>
        </a:p>
      </dgm:t>
    </dgm:pt>
    <dgm:pt modelId="{B69A3032-D2DB-403A-9EE8-8E0AA760D0D6}" type="parTrans" cxnId="{F3DFF2E0-969D-4EFB-9A15-75A967DFA829}">
      <dgm:prSet/>
      <dgm:spPr/>
      <dgm:t>
        <a:bodyPr/>
        <a:lstStyle/>
        <a:p>
          <a:endParaRPr lang="en-US"/>
        </a:p>
      </dgm:t>
    </dgm:pt>
    <dgm:pt modelId="{F7B26C2B-AA1F-4A23-9A3E-705B7FD237AF}" type="sibTrans" cxnId="{F3DFF2E0-969D-4EFB-9A15-75A967DFA829}">
      <dgm:prSet/>
      <dgm:spPr/>
      <dgm:t>
        <a:bodyPr/>
        <a:lstStyle/>
        <a:p>
          <a:endParaRPr lang="en-US"/>
        </a:p>
      </dgm:t>
    </dgm:pt>
    <dgm:pt modelId="{5B941F32-98B6-4EED-8B49-D72EDA2B2152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Univers Condensed"/>
            </a:rPr>
            <a:t>Everything in one place</a:t>
          </a:r>
        </a:p>
      </dgm:t>
    </dgm:pt>
    <dgm:pt modelId="{8512D293-58D6-4C52-A763-E511298B0C03}" type="parTrans" cxnId="{D02A4BFD-0477-43A0-BEBC-CF6D17AB3C00}">
      <dgm:prSet/>
      <dgm:spPr/>
      <dgm:t>
        <a:bodyPr/>
        <a:lstStyle/>
        <a:p>
          <a:endParaRPr lang="en-GB"/>
        </a:p>
      </dgm:t>
    </dgm:pt>
    <dgm:pt modelId="{6A2EB7DA-5F7E-4F66-9FDF-5A6435777E7E}" type="sibTrans" cxnId="{D02A4BFD-0477-43A0-BEBC-CF6D17AB3C00}">
      <dgm:prSet/>
      <dgm:spPr/>
      <dgm:t>
        <a:bodyPr/>
        <a:lstStyle/>
        <a:p>
          <a:endParaRPr lang="en-GB"/>
        </a:p>
      </dgm:t>
    </dgm:pt>
    <dgm:pt modelId="{919CB00A-C867-4B15-A71C-ACF67D9083DB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Univers Condensed"/>
            </a:rPr>
            <a:t>Supports learning on the go</a:t>
          </a:r>
        </a:p>
      </dgm:t>
    </dgm:pt>
    <dgm:pt modelId="{D91ED399-8A1D-4241-A6E9-5B8EAD993DFD}" type="parTrans" cxnId="{8F6AD032-D43B-47AC-9C7E-BE784241B700}">
      <dgm:prSet/>
      <dgm:spPr/>
      <dgm:t>
        <a:bodyPr/>
        <a:lstStyle/>
        <a:p>
          <a:endParaRPr lang="en-GB"/>
        </a:p>
      </dgm:t>
    </dgm:pt>
    <dgm:pt modelId="{B93FD145-3D00-4856-95F2-E043DCBD4621}" type="sibTrans" cxnId="{8F6AD032-D43B-47AC-9C7E-BE784241B700}">
      <dgm:prSet/>
      <dgm:spPr/>
      <dgm:t>
        <a:bodyPr/>
        <a:lstStyle/>
        <a:p>
          <a:endParaRPr lang="en-GB"/>
        </a:p>
      </dgm:t>
    </dgm:pt>
    <dgm:pt modelId="{25018808-D72C-4F4C-B2FE-25FF4C0E0280}">
      <dgm:prSet phldrT="[Text]" phldr="0"/>
      <dgm:spPr/>
      <dgm:t>
        <a:bodyPr/>
        <a:lstStyle/>
        <a:p>
          <a:pPr>
            <a:lnSpc>
              <a:spcPct val="100000"/>
            </a:lnSpc>
          </a:pPr>
          <a:r>
            <a:rPr lang="en-US">
              <a:latin typeface="Univers Condensed"/>
            </a:rPr>
            <a:t>Secure and compliant for health sector training</a:t>
          </a:r>
        </a:p>
      </dgm:t>
    </dgm:pt>
    <dgm:pt modelId="{70AED751-CDCF-4124-A561-B89F17C51701}" type="parTrans" cxnId="{4516292C-940B-4D8C-B2AC-BEFFC77C5D78}">
      <dgm:prSet/>
      <dgm:spPr/>
      <dgm:t>
        <a:bodyPr/>
        <a:lstStyle/>
        <a:p>
          <a:endParaRPr lang="en-GB"/>
        </a:p>
      </dgm:t>
    </dgm:pt>
    <dgm:pt modelId="{FA7963D6-D7F1-410D-8B31-997E5A86370A}" type="sibTrans" cxnId="{4516292C-940B-4D8C-B2AC-BEFFC77C5D78}">
      <dgm:prSet/>
      <dgm:spPr/>
      <dgm:t>
        <a:bodyPr/>
        <a:lstStyle/>
        <a:p>
          <a:endParaRPr lang="en-GB"/>
        </a:p>
      </dgm:t>
    </dgm:pt>
    <dgm:pt modelId="{52F61CEF-8F46-441F-BE41-C4A4CB8155FB}" type="pres">
      <dgm:prSet presAssocID="{76A2CAE1-8FE2-4C1B-A45E-87E80E285153}" presName="root" presStyleCnt="0">
        <dgm:presLayoutVars>
          <dgm:dir/>
          <dgm:resizeHandles val="exact"/>
        </dgm:presLayoutVars>
      </dgm:prSet>
      <dgm:spPr/>
    </dgm:pt>
    <dgm:pt modelId="{E1BE12A4-F981-45D7-AE18-BB6A610A0F41}" type="pres">
      <dgm:prSet presAssocID="{787F4632-7D7B-450C-ADAF-BE2448EB2DD5}" presName="compNode" presStyleCnt="0"/>
      <dgm:spPr/>
    </dgm:pt>
    <dgm:pt modelId="{9A4058CE-68FE-46E5-BCE3-769508EBE7D6}" type="pres">
      <dgm:prSet presAssocID="{787F4632-7D7B-450C-ADAF-BE2448EB2DD5}" presName="iconRect" presStyleLbl="node1" presStyleIdx="0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Teacher"/>
        </a:ext>
      </dgm:extLst>
    </dgm:pt>
    <dgm:pt modelId="{6B4D4F14-110C-4D97-8EE8-F75AE5167AB4}" type="pres">
      <dgm:prSet presAssocID="{787F4632-7D7B-450C-ADAF-BE2448EB2DD5}" presName="spaceRect" presStyleCnt="0"/>
      <dgm:spPr/>
    </dgm:pt>
    <dgm:pt modelId="{849A3575-6DFE-45E0-BD74-458BA1C10718}" type="pres">
      <dgm:prSet presAssocID="{787F4632-7D7B-450C-ADAF-BE2448EB2DD5}" presName="textRect" presStyleLbl="revTx" presStyleIdx="0" presStyleCnt="5">
        <dgm:presLayoutVars>
          <dgm:chMax val="1"/>
          <dgm:chPref val="1"/>
        </dgm:presLayoutVars>
      </dgm:prSet>
      <dgm:spPr/>
    </dgm:pt>
    <dgm:pt modelId="{BC3FC310-55C8-4A12-BF7D-7A607BB2BD07}" type="pres">
      <dgm:prSet presAssocID="{26335C6D-1376-4E30-A643-92761243D69E}" presName="sibTrans" presStyleCnt="0"/>
      <dgm:spPr/>
    </dgm:pt>
    <dgm:pt modelId="{943FEE1D-9B69-41D6-AD9F-F167166B2AFF}" type="pres">
      <dgm:prSet presAssocID="{08A2292D-04F6-4134-B8A2-11809F70D2F9}" presName="compNode" presStyleCnt="0"/>
      <dgm:spPr/>
    </dgm:pt>
    <dgm:pt modelId="{E8C5085E-46DC-4202-B0DB-44F0DEF4D74E}" type="pres">
      <dgm:prSet presAssocID="{08A2292D-04F6-4134-B8A2-11809F70D2F9}" presName="iconRect" presStyleLbl="node1" presStyleIdx="1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adio microphone"/>
        </a:ext>
      </dgm:extLst>
    </dgm:pt>
    <dgm:pt modelId="{232FB268-4555-4B1E-A047-21D4587C487B}" type="pres">
      <dgm:prSet presAssocID="{08A2292D-04F6-4134-B8A2-11809F70D2F9}" presName="spaceRect" presStyleCnt="0"/>
      <dgm:spPr/>
    </dgm:pt>
    <dgm:pt modelId="{489E2FB9-9FB5-4A98-B918-8B84C2E66D7C}" type="pres">
      <dgm:prSet presAssocID="{08A2292D-04F6-4134-B8A2-11809F70D2F9}" presName="textRect" presStyleLbl="revTx" presStyleIdx="1" presStyleCnt="5">
        <dgm:presLayoutVars>
          <dgm:chMax val="1"/>
          <dgm:chPref val="1"/>
        </dgm:presLayoutVars>
      </dgm:prSet>
      <dgm:spPr/>
    </dgm:pt>
    <dgm:pt modelId="{44FA6E8F-F0DE-4353-8D7A-980E2A2E3586}" type="pres">
      <dgm:prSet presAssocID="{F7B26C2B-AA1F-4A23-9A3E-705B7FD237AF}" presName="sibTrans" presStyleCnt="0"/>
      <dgm:spPr/>
    </dgm:pt>
    <dgm:pt modelId="{26A81B11-3B0D-4E17-AF45-E7E133797157}" type="pres">
      <dgm:prSet presAssocID="{5B941F32-98B6-4EED-8B49-D72EDA2B2152}" presName="compNode" presStyleCnt="0"/>
      <dgm:spPr/>
    </dgm:pt>
    <dgm:pt modelId="{A2AE359D-EF20-41FA-B7F2-2DF21BD034EA}" type="pres">
      <dgm:prSet presAssocID="{5B941F32-98B6-4EED-8B49-D72EDA2B2152}" presName="iconRect" presStyleLbl="node1" presStyleIdx="2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ouse"/>
        </a:ext>
      </dgm:extLst>
    </dgm:pt>
    <dgm:pt modelId="{722113F1-B87B-4F31-ACDB-A06FFCB57FB3}" type="pres">
      <dgm:prSet presAssocID="{5B941F32-98B6-4EED-8B49-D72EDA2B2152}" presName="spaceRect" presStyleCnt="0"/>
      <dgm:spPr/>
    </dgm:pt>
    <dgm:pt modelId="{BC3CFCC3-EC09-4A85-809D-1DDA86DDE12A}" type="pres">
      <dgm:prSet presAssocID="{5B941F32-98B6-4EED-8B49-D72EDA2B2152}" presName="textRect" presStyleLbl="revTx" presStyleIdx="2" presStyleCnt="5">
        <dgm:presLayoutVars>
          <dgm:chMax val="1"/>
          <dgm:chPref val="1"/>
        </dgm:presLayoutVars>
      </dgm:prSet>
      <dgm:spPr/>
    </dgm:pt>
    <dgm:pt modelId="{EB78C132-79AD-44BA-8A28-F3CE6E792AC5}" type="pres">
      <dgm:prSet presAssocID="{6A2EB7DA-5F7E-4F66-9FDF-5A6435777E7E}" presName="sibTrans" presStyleCnt="0"/>
      <dgm:spPr/>
    </dgm:pt>
    <dgm:pt modelId="{27D9A75A-1FB8-408B-8460-40AD9376F064}" type="pres">
      <dgm:prSet presAssocID="{919CB00A-C867-4B15-A71C-ACF67D9083DB}" presName="compNode" presStyleCnt="0"/>
      <dgm:spPr/>
    </dgm:pt>
    <dgm:pt modelId="{B17CAAF4-91D1-469B-B66B-8D3659ED7D68}" type="pres">
      <dgm:prSet presAssocID="{919CB00A-C867-4B15-A71C-ACF67D9083DB}" presName="iconRect" presStyleLbl="node1" presStyleIdx="3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B2A2BD5B-AB22-4B8C-A668-183569B5EC23}" type="pres">
      <dgm:prSet presAssocID="{919CB00A-C867-4B15-A71C-ACF67D9083DB}" presName="spaceRect" presStyleCnt="0"/>
      <dgm:spPr/>
    </dgm:pt>
    <dgm:pt modelId="{BA5C5EF8-AE1F-4D3C-9444-C28BB1E9B79E}" type="pres">
      <dgm:prSet presAssocID="{919CB00A-C867-4B15-A71C-ACF67D9083DB}" presName="textRect" presStyleLbl="revTx" presStyleIdx="3" presStyleCnt="5">
        <dgm:presLayoutVars>
          <dgm:chMax val="1"/>
          <dgm:chPref val="1"/>
        </dgm:presLayoutVars>
      </dgm:prSet>
      <dgm:spPr/>
    </dgm:pt>
    <dgm:pt modelId="{C614C679-6D17-4FFF-8814-69503FC10363}" type="pres">
      <dgm:prSet presAssocID="{B93FD145-3D00-4856-95F2-E043DCBD4621}" presName="sibTrans" presStyleCnt="0"/>
      <dgm:spPr/>
    </dgm:pt>
    <dgm:pt modelId="{9C150AC1-8BBE-4CE3-BB93-3FFF8010A4AC}" type="pres">
      <dgm:prSet presAssocID="{25018808-D72C-4F4C-B2FE-25FF4C0E0280}" presName="compNode" presStyleCnt="0"/>
      <dgm:spPr/>
    </dgm:pt>
    <dgm:pt modelId="{51954D80-A91C-48FE-9C5D-680CAA503C7A}" type="pres">
      <dgm:prSet presAssocID="{25018808-D72C-4F4C-B2FE-25FF4C0E0280}" presName="iconRect" presStyleLbl="node1" presStyleIdx="4" presStyleCnt="5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ock"/>
        </a:ext>
      </dgm:extLst>
    </dgm:pt>
    <dgm:pt modelId="{866722B8-20B2-4322-BBFD-C1E8F0B2CA63}" type="pres">
      <dgm:prSet presAssocID="{25018808-D72C-4F4C-B2FE-25FF4C0E0280}" presName="spaceRect" presStyleCnt="0"/>
      <dgm:spPr/>
    </dgm:pt>
    <dgm:pt modelId="{0BC7BF6B-068B-4D7F-AA38-D3EBFA5EF7CC}" type="pres">
      <dgm:prSet presAssocID="{25018808-D72C-4F4C-B2FE-25FF4C0E0280}" presName="textRect" presStyleLbl="revTx" presStyleIdx="4" presStyleCnt="5">
        <dgm:presLayoutVars>
          <dgm:chMax val="1"/>
          <dgm:chPref val="1"/>
        </dgm:presLayoutVars>
      </dgm:prSet>
      <dgm:spPr/>
    </dgm:pt>
  </dgm:ptLst>
  <dgm:cxnLst>
    <dgm:cxn modelId="{4516292C-940B-4D8C-B2AC-BEFFC77C5D78}" srcId="{76A2CAE1-8FE2-4C1B-A45E-87E80E285153}" destId="{25018808-D72C-4F4C-B2FE-25FF4C0E0280}" srcOrd="4" destOrd="0" parTransId="{70AED751-CDCF-4124-A561-B89F17C51701}" sibTransId="{FA7963D6-D7F1-410D-8B31-997E5A86370A}"/>
    <dgm:cxn modelId="{8F6AD032-D43B-47AC-9C7E-BE784241B700}" srcId="{76A2CAE1-8FE2-4C1B-A45E-87E80E285153}" destId="{919CB00A-C867-4B15-A71C-ACF67D9083DB}" srcOrd="3" destOrd="0" parTransId="{D91ED399-8A1D-4241-A6E9-5B8EAD993DFD}" sibTransId="{B93FD145-3D00-4856-95F2-E043DCBD4621}"/>
    <dgm:cxn modelId="{A5A73163-C718-4B4A-93B3-A1E47EC542BA}" srcId="{76A2CAE1-8FE2-4C1B-A45E-87E80E285153}" destId="{787F4632-7D7B-450C-ADAF-BE2448EB2DD5}" srcOrd="0" destOrd="0" parTransId="{21063E57-7A69-446F-9794-07CC191731BF}" sibTransId="{26335C6D-1376-4E30-A643-92761243D69E}"/>
    <dgm:cxn modelId="{DDC52E73-085A-48C2-93CB-A828DC3E4170}" type="presOf" srcId="{08A2292D-04F6-4134-B8A2-11809F70D2F9}" destId="{489E2FB9-9FB5-4A98-B918-8B84C2E66D7C}" srcOrd="0" destOrd="0" presId="urn:microsoft.com/office/officeart/2018/2/layout/IconLabelList"/>
    <dgm:cxn modelId="{CD7A68C7-D041-468C-9105-B3DBBE47004D}" type="presOf" srcId="{5B941F32-98B6-4EED-8B49-D72EDA2B2152}" destId="{BC3CFCC3-EC09-4A85-809D-1DDA86DDE12A}" srcOrd="0" destOrd="0" presId="urn:microsoft.com/office/officeart/2018/2/layout/IconLabelList"/>
    <dgm:cxn modelId="{FAB5DFD3-9716-48CD-9237-F71067B6382D}" type="presOf" srcId="{919CB00A-C867-4B15-A71C-ACF67D9083DB}" destId="{BA5C5EF8-AE1F-4D3C-9444-C28BB1E9B79E}" srcOrd="0" destOrd="0" presId="urn:microsoft.com/office/officeart/2018/2/layout/IconLabelList"/>
    <dgm:cxn modelId="{48D001DC-E0BC-46AA-BBF0-528BC166354A}" type="presOf" srcId="{76A2CAE1-8FE2-4C1B-A45E-87E80E285153}" destId="{52F61CEF-8F46-441F-BE41-C4A4CB8155FB}" srcOrd="0" destOrd="0" presId="urn:microsoft.com/office/officeart/2018/2/layout/IconLabelList"/>
    <dgm:cxn modelId="{F3DFF2E0-969D-4EFB-9A15-75A967DFA829}" srcId="{76A2CAE1-8FE2-4C1B-A45E-87E80E285153}" destId="{08A2292D-04F6-4134-B8A2-11809F70D2F9}" srcOrd="1" destOrd="0" parTransId="{B69A3032-D2DB-403A-9EE8-8E0AA760D0D6}" sibTransId="{F7B26C2B-AA1F-4A23-9A3E-705B7FD237AF}"/>
    <dgm:cxn modelId="{1D5CDDEB-7C38-4029-9536-BFFA2D59F768}" type="presOf" srcId="{25018808-D72C-4F4C-B2FE-25FF4C0E0280}" destId="{0BC7BF6B-068B-4D7F-AA38-D3EBFA5EF7CC}" srcOrd="0" destOrd="0" presId="urn:microsoft.com/office/officeart/2018/2/layout/IconLabelList"/>
    <dgm:cxn modelId="{8C3DD9EF-E5A2-4A92-A0B5-C89DE8F9BA74}" type="presOf" srcId="{787F4632-7D7B-450C-ADAF-BE2448EB2DD5}" destId="{849A3575-6DFE-45E0-BD74-458BA1C10718}" srcOrd="0" destOrd="0" presId="urn:microsoft.com/office/officeart/2018/2/layout/IconLabelList"/>
    <dgm:cxn modelId="{D02A4BFD-0477-43A0-BEBC-CF6D17AB3C00}" srcId="{76A2CAE1-8FE2-4C1B-A45E-87E80E285153}" destId="{5B941F32-98B6-4EED-8B49-D72EDA2B2152}" srcOrd="2" destOrd="0" parTransId="{8512D293-58D6-4C52-A763-E511298B0C03}" sibTransId="{6A2EB7DA-5F7E-4F66-9FDF-5A6435777E7E}"/>
    <dgm:cxn modelId="{D35B04CD-8FDB-44DE-9F9E-AFBA8D397E07}" type="presParOf" srcId="{52F61CEF-8F46-441F-BE41-C4A4CB8155FB}" destId="{E1BE12A4-F981-45D7-AE18-BB6A610A0F41}" srcOrd="0" destOrd="0" presId="urn:microsoft.com/office/officeart/2018/2/layout/IconLabelList"/>
    <dgm:cxn modelId="{A61A7130-D3D3-4470-A134-96D43E39400F}" type="presParOf" srcId="{E1BE12A4-F981-45D7-AE18-BB6A610A0F41}" destId="{9A4058CE-68FE-46E5-BCE3-769508EBE7D6}" srcOrd="0" destOrd="0" presId="urn:microsoft.com/office/officeart/2018/2/layout/IconLabelList"/>
    <dgm:cxn modelId="{DB1472F9-BF26-4906-8754-2E6A22275E47}" type="presParOf" srcId="{E1BE12A4-F981-45D7-AE18-BB6A610A0F41}" destId="{6B4D4F14-110C-4D97-8EE8-F75AE5167AB4}" srcOrd="1" destOrd="0" presId="urn:microsoft.com/office/officeart/2018/2/layout/IconLabelList"/>
    <dgm:cxn modelId="{3E3529A9-E690-4B74-8C7C-5A182A8B469E}" type="presParOf" srcId="{E1BE12A4-F981-45D7-AE18-BB6A610A0F41}" destId="{849A3575-6DFE-45E0-BD74-458BA1C10718}" srcOrd="2" destOrd="0" presId="urn:microsoft.com/office/officeart/2018/2/layout/IconLabelList"/>
    <dgm:cxn modelId="{40405660-642D-4A8B-9611-692195E96329}" type="presParOf" srcId="{52F61CEF-8F46-441F-BE41-C4A4CB8155FB}" destId="{BC3FC310-55C8-4A12-BF7D-7A607BB2BD07}" srcOrd="1" destOrd="0" presId="urn:microsoft.com/office/officeart/2018/2/layout/IconLabelList"/>
    <dgm:cxn modelId="{9A27892B-9747-44AB-83C2-D43FD94D4E9A}" type="presParOf" srcId="{52F61CEF-8F46-441F-BE41-C4A4CB8155FB}" destId="{943FEE1D-9B69-41D6-AD9F-F167166B2AFF}" srcOrd="2" destOrd="0" presId="urn:microsoft.com/office/officeart/2018/2/layout/IconLabelList"/>
    <dgm:cxn modelId="{E053FE5F-66B4-46F5-A7B4-FA5F10852C00}" type="presParOf" srcId="{943FEE1D-9B69-41D6-AD9F-F167166B2AFF}" destId="{E8C5085E-46DC-4202-B0DB-44F0DEF4D74E}" srcOrd="0" destOrd="0" presId="urn:microsoft.com/office/officeart/2018/2/layout/IconLabelList"/>
    <dgm:cxn modelId="{6AC06A85-9435-493A-9904-CD82EF6F7A6F}" type="presParOf" srcId="{943FEE1D-9B69-41D6-AD9F-F167166B2AFF}" destId="{232FB268-4555-4B1E-A047-21D4587C487B}" srcOrd="1" destOrd="0" presId="urn:microsoft.com/office/officeart/2018/2/layout/IconLabelList"/>
    <dgm:cxn modelId="{4FC4E629-B0C3-4A5F-B7F5-958DC860FCC6}" type="presParOf" srcId="{943FEE1D-9B69-41D6-AD9F-F167166B2AFF}" destId="{489E2FB9-9FB5-4A98-B918-8B84C2E66D7C}" srcOrd="2" destOrd="0" presId="urn:microsoft.com/office/officeart/2018/2/layout/IconLabelList"/>
    <dgm:cxn modelId="{5368FDD7-7362-4A30-A2D4-E1CB0595C7E3}" type="presParOf" srcId="{52F61CEF-8F46-441F-BE41-C4A4CB8155FB}" destId="{44FA6E8F-F0DE-4353-8D7A-980E2A2E3586}" srcOrd="3" destOrd="0" presId="urn:microsoft.com/office/officeart/2018/2/layout/IconLabelList"/>
    <dgm:cxn modelId="{116BC46D-3102-4E37-ACEF-5CB68840A351}" type="presParOf" srcId="{52F61CEF-8F46-441F-BE41-C4A4CB8155FB}" destId="{26A81B11-3B0D-4E17-AF45-E7E133797157}" srcOrd="4" destOrd="0" presId="urn:microsoft.com/office/officeart/2018/2/layout/IconLabelList"/>
    <dgm:cxn modelId="{B8A997A8-05AE-4E55-A7FF-27E25C426941}" type="presParOf" srcId="{26A81B11-3B0D-4E17-AF45-E7E133797157}" destId="{A2AE359D-EF20-41FA-B7F2-2DF21BD034EA}" srcOrd="0" destOrd="0" presId="urn:microsoft.com/office/officeart/2018/2/layout/IconLabelList"/>
    <dgm:cxn modelId="{27E69549-66F4-4A11-9645-54AE31132607}" type="presParOf" srcId="{26A81B11-3B0D-4E17-AF45-E7E133797157}" destId="{722113F1-B87B-4F31-ACDB-A06FFCB57FB3}" srcOrd="1" destOrd="0" presId="urn:microsoft.com/office/officeart/2018/2/layout/IconLabelList"/>
    <dgm:cxn modelId="{774841DE-DD9D-48D3-8F96-BABF66825014}" type="presParOf" srcId="{26A81B11-3B0D-4E17-AF45-E7E133797157}" destId="{BC3CFCC3-EC09-4A85-809D-1DDA86DDE12A}" srcOrd="2" destOrd="0" presId="urn:microsoft.com/office/officeart/2018/2/layout/IconLabelList"/>
    <dgm:cxn modelId="{C3702A61-01FE-40A7-87DD-4AAEBDE85EBF}" type="presParOf" srcId="{52F61CEF-8F46-441F-BE41-C4A4CB8155FB}" destId="{EB78C132-79AD-44BA-8A28-F3CE6E792AC5}" srcOrd="5" destOrd="0" presId="urn:microsoft.com/office/officeart/2018/2/layout/IconLabelList"/>
    <dgm:cxn modelId="{BDB462BF-76E0-459B-BEF6-6DC659591C5A}" type="presParOf" srcId="{52F61CEF-8F46-441F-BE41-C4A4CB8155FB}" destId="{27D9A75A-1FB8-408B-8460-40AD9376F064}" srcOrd="6" destOrd="0" presId="urn:microsoft.com/office/officeart/2018/2/layout/IconLabelList"/>
    <dgm:cxn modelId="{825B8F7B-7D6C-48C1-B2B1-926C5E246B8A}" type="presParOf" srcId="{27D9A75A-1FB8-408B-8460-40AD9376F064}" destId="{B17CAAF4-91D1-469B-B66B-8D3659ED7D68}" srcOrd="0" destOrd="0" presId="urn:microsoft.com/office/officeart/2018/2/layout/IconLabelList"/>
    <dgm:cxn modelId="{04E6F864-C579-4BD4-9225-7F87C848818E}" type="presParOf" srcId="{27D9A75A-1FB8-408B-8460-40AD9376F064}" destId="{B2A2BD5B-AB22-4B8C-A668-183569B5EC23}" srcOrd="1" destOrd="0" presId="urn:microsoft.com/office/officeart/2018/2/layout/IconLabelList"/>
    <dgm:cxn modelId="{A46E3BE0-2502-4839-B308-D164C8072240}" type="presParOf" srcId="{27D9A75A-1FB8-408B-8460-40AD9376F064}" destId="{BA5C5EF8-AE1F-4D3C-9444-C28BB1E9B79E}" srcOrd="2" destOrd="0" presId="urn:microsoft.com/office/officeart/2018/2/layout/IconLabelList"/>
    <dgm:cxn modelId="{D1196343-6D62-4E1B-8040-E1694A602B57}" type="presParOf" srcId="{52F61CEF-8F46-441F-BE41-C4A4CB8155FB}" destId="{C614C679-6D17-4FFF-8814-69503FC10363}" srcOrd="7" destOrd="0" presId="urn:microsoft.com/office/officeart/2018/2/layout/IconLabelList"/>
    <dgm:cxn modelId="{D1F043D9-5D98-48FA-BEF5-8F11B704188B}" type="presParOf" srcId="{52F61CEF-8F46-441F-BE41-C4A4CB8155FB}" destId="{9C150AC1-8BBE-4CE3-BB93-3FFF8010A4AC}" srcOrd="8" destOrd="0" presId="urn:microsoft.com/office/officeart/2018/2/layout/IconLabelList"/>
    <dgm:cxn modelId="{8C2285F6-CCC8-46D7-884F-66042C979319}" type="presParOf" srcId="{9C150AC1-8BBE-4CE3-BB93-3FFF8010A4AC}" destId="{51954D80-A91C-48FE-9C5D-680CAA503C7A}" srcOrd="0" destOrd="0" presId="urn:microsoft.com/office/officeart/2018/2/layout/IconLabelList"/>
    <dgm:cxn modelId="{ABD39A23-6283-4989-893D-810B8AE8B315}" type="presParOf" srcId="{9C150AC1-8BBE-4CE3-BB93-3FFF8010A4AC}" destId="{866722B8-20B2-4322-BBFD-C1E8F0B2CA63}" srcOrd="1" destOrd="0" presId="urn:microsoft.com/office/officeart/2018/2/layout/IconLabelList"/>
    <dgm:cxn modelId="{58240344-28CB-459C-873E-1EE7D84E7214}" type="presParOf" srcId="{9C150AC1-8BBE-4CE3-BB93-3FFF8010A4AC}" destId="{0BC7BF6B-068B-4D7F-AA38-D3EBFA5EF7CC}" srcOrd="2" destOrd="0" presId="urn:microsoft.com/office/officeart/2018/2/layout/IconLabel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62364FA-F295-4DCE-8136-9E926967598C}" type="doc">
      <dgm:prSet loTypeId="urn:microsoft.com/office/officeart/2018/2/layout/IconVerticalSolid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B9496BE-1155-4956-973F-B9DB9C81F175}">
      <dgm:prSet/>
      <dgm:spPr/>
      <dgm:t>
        <a:bodyPr/>
        <a:lstStyle/>
        <a:p>
          <a:r>
            <a:rPr lang="en-US" baseline="0"/>
            <a:t>Faster decision making</a:t>
          </a:r>
          <a:endParaRPr lang="en-US"/>
        </a:p>
      </dgm:t>
    </dgm:pt>
    <dgm:pt modelId="{C75890D9-BE38-4A67-B846-1539641824B1}" type="parTrans" cxnId="{880D212C-8648-4481-8063-837F3B73EBDE}">
      <dgm:prSet/>
      <dgm:spPr/>
      <dgm:t>
        <a:bodyPr/>
        <a:lstStyle/>
        <a:p>
          <a:endParaRPr lang="en-US"/>
        </a:p>
      </dgm:t>
    </dgm:pt>
    <dgm:pt modelId="{2F926635-35CD-47CC-8EDB-DF908A9F09BD}" type="sibTrans" cxnId="{880D212C-8648-4481-8063-837F3B73EBDE}">
      <dgm:prSet/>
      <dgm:spPr/>
      <dgm:t>
        <a:bodyPr/>
        <a:lstStyle/>
        <a:p>
          <a:endParaRPr lang="en-US"/>
        </a:p>
      </dgm:t>
    </dgm:pt>
    <dgm:pt modelId="{EF348ABE-1CEA-4245-9773-854CABBE334E}">
      <dgm:prSet/>
      <dgm:spPr/>
      <dgm:t>
        <a:bodyPr/>
        <a:lstStyle/>
        <a:p>
          <a:r>
            <a:rPr lang="en-US" baseline="0"/>
            <a:t>Reduced email overload</a:t>
          </a:r>
          <a:endParaRPr lang="en-US"/>
        </a:p>
      </dgm:t>
    </dgm:pt>
    <dgm:pt modelId="{D167F4D6-3A50-4BC7-ABDD-A317BAB537F2}" type="parTrans" cxnId="{93ED8F42-0A48-4DA0-A7CA-CD20AC0554D0}">
      <dgm:prSet/>
      <dgm:spPr/>
      <dgm:t>
        <a:bodyPr/>
        <a:lstStyle/>
        <a:p>
          <a:endParaRPr lang="en-US"/>
        </a:p>
      </dgm:t>
    </dgm:pt>
    <dgm:pt modelId="{4E2491C4-EE53-4BC1-818F-DBF592AA8BC0}" type="sibTrans" cxnId="{93ED8F42-0A48-4DA0-A7CA-CD20AC0554D0}">
      <dgm:prSet/>
      <dgm:spPr/>
      <dgm:t>
        <a:bodyPr/>
        <a:lstStyle/>
        <a:p>
          <a:endParaRPr lang="en-US"/>
        </a:p>
      </dgm:t>
    </dgm:pt>
    <dgm:pt modelId="{5B69E00F-BFFA-475C-98E8-69F96EBE825B}">
      <dgm:prSet/>
      <dgm:spPr/>
      <dgm:t>
        <a:bodyPr/>
        <a:lstStyle/>
        <a:p>
          <a:r>
            <a:rPr lang="en-US" baseline="0" err="1"/>
            <a:t>Organised</a:t>
          </a:r>
          <a:r>
            <a:rPr lang="en-US" baseline="0"/>
            <a:t> communication using channels</a:t>
          </a:r>
          <a:endParaRPr lang="en-US"/>
        </a:p>
      </dgm:t>
    </dgm:pt>
    <dgm:pt modelId="{D9C09568-63F3-4FEB-A5D3-1CFA3EF5EAEE}" type="parTrans" cxnId="{35335292-2028-4F32-AC78-96539F519966}">
      <dgm:prSet/>
      <dgm:spPr/>
      <dgm:t>
        <a:bodyPr/>
        <a:lstStyle/>
        <a:p>
          <a:endParaRPr lang="en-US"/>
        </a:p>
      </dgm:t>
    </dgm:pt>
    <dgm:pt modelId="{B6467343-742B-4B47-AB7E-62A4E147776E}" type="sibTrans" cxnId="{35335292-2028-4F32-AC78-96539F519966}">
      <dgm:prSet/>
      <dgm:spPr/>
      <dgm:t>
        <a:bodyPr/>
        <a:lstStyle/>
        <a:p>
          <a:endParaRPr lang="en-US"/>
        </a:p>
      </dgm:t>
    </dgm:pt>
    <dgm:pt modelId="{26F73B64-8E2D-4EE9-9F8F-392D5D3F3AB4}">
      <dgm:prSet/>
      <dgm:spPr/>
      <dgm:t>
        <a:bodyPr/>
        <a:lstStyle/>
        <a:p>
          <a:r>
            <a:rPr lang="en-US" baseline="0"/>
            <a:t>File sharing</a:t>
          </a:r>
          <a:endParaRPr lang="en-US"/>
        </a:p>
      </dgm:t>
    </dgm:pt>
    <dgm:pt modelId="{39605422-E78F-419E-BA66-AC2D51342FA9}" type="parTrans" cxnId="{D19E268B-18FA-4678-8D68-E205B997DCE8}">
      <dgm:prSet/>
      <dgm:spPr/>
      <dgm:t>
        <a:bodyPr/>
        <a:lstStyle/>
        <a:p>
          <a:endParaRPr lang="en-US"/>
        </a:p>
      </dgm:t>
    </dgm:pt>
    <dgm:pt modelId="{A5673835-4905-4AEA-A4CF-2A9B18AA63E1}" type="sibTrans" cxnId="{D19E268B-18FA-4678-8D68-E205B997DCE8}">
      <dgm:prSet/>
      <dgm:spPr/>
      <dgm:t>
        <a:bodyPr/>
        <a:lstStyle/>
        <a:p>
          <a:endParaRPr lang="en-US"/>
        </a:p>
      </dgm:t>
    </dgm:pt>
    <dgm:pt modelId="{E90F9D70-F3D0-49F9-AC4C-457A005E719D}">
      <dgm:prSet/>
      <dgm:spPr/>
      <dgm:t>
        <a:bodyPr/>
        <a:lstStyle/>
        <a:p>
          <a:r>
            <a:rPr lang="en-US" baseline="0"/>
            <a:t>Effective meetings</a:t>
          </a:r>
          <a:endParaRPr lang="en-US"/>
        </a:p>
      </dgm:t>
    </dgm:pt>
    <dgm:pt modelId="{32942EC6-B26A-42A7-8E82-6B0EB4E0A9E3}" type="parTrans" cxnId="{5D7871D4-117B-48B0-AC4C-8577F92A0408}">
      <dgm:prSet/>
      <dgm:spPr/>
      <dgm:t>
        <a:bodyPr/>
        <a:lstStyle/>
        <a:p>
          <a:endParaRPr lang="en-US"/>
        </a:p>
      </dgm:t>
    </dgm:pt>
    <dgm:pt modelId="{A6CE8C32-540D-4235-A5F9-42B363A447A0}" type="sibTrans" cxnId="{5D7871D4-117B-48B0-AC4C-8577F92A0408}">
      <dgm:prSet/>
      <dgm:spPr/>
      <dgm:t>
        <a:bodyPr/>
        <a:lstStyle/>
        <a:p>
          <a:endParaRPr lang="en-US"/>
        </a:p>
      </dgm:t>
    </dgm:pt>
    <dgm:pt modelId="{00C7B899-FF43-40A3-9C83-C748B48C4898}">
      <dgm:prSet/>
      <dgm:spPr/>
      <dgm:t>
        <a:bodyPr/>
        <a:lstStyle/>
        <a:p>
          <a:r>
            <a:rPr lang="en-US" baseline="0"/>
            <a:t>Supports hybrid, remote and mobile working</a:t>
          </a:r>
          <a:endParaRPr lang="en-US"/>
        </a:p>
      </dgm:t>
    </dgm:pt>
    <dgm:pt modelId="{70BBAF7B-1211-4451-84A6-41C883BD9EDF}" type="parTrans" cxnId="{34ACF20E-3B03-4702-BFC8-FACA0C228E18}">
      <dgm:prSet/>
      <dgm:spPr/>
      <dgm:t>
        <a:bodyPr/>
        <a:lstStyle/>
        <a:p>
          <a:endParaRPr lang="en-US"/>
        </a:p>
      </dgm:t>
    </dgm:pt>
    <dgm:pt modelId="{5739DC22-E552-4F39-8409-6DC71EEEE9DF}" type="sibTrans" cxnId="{34ACF20E-3B03-4702-BFC8-FACA0C228E18}">
      <dgm:prSet/>
      <dgm:spPr/>
      <dgm:t>
        <a:bodyPr/>
        <a:lstStyle/>
        <a:p>
          <a:endParaRPr lang="en-US"/>
        </a:p>
      </dgm:t>
    </dgm:pt>
    <dgm:pt modelId="{753BEDE2-74E5-4869-9C6C-9666D49CB543}" type="pres">
      <dgm:prSet presAssocID="{F62364FA-F295-4DCE-8136-9E926967598C}" presName="root" presStyleCnt="0">
        <dgm:presLayoutVars>
          <dgm:dir/>
          <dgm:resizeHandles val="exact"/>
        </dgm:presLayoutVars>
      </dgm:prSet>
      <dgm:spPr/>
    </dgm:pt>
    <dgm:pt modelId="{5AB86EC3-2F2C-4F51-ADBD-59B59FAC188A}" type="pres">
      <dgm:prSet presAssocID="{0B9496BE-1155-4956-973F-B9DB9C81F175}" presName="compNode" presStyleCnt="0"/>
      <dgm:spPr/>
    </dgm:pt>
    <dgm:pt modelId="{77747D09-558D-4BAE-8BD1-6DD1CABF2E3D}" type="pres">
      <dgm:prSet presAssocID="{0B9496BE-1155-4956-973F-B9DB9C81F175}" presName="bgRect" presStyleLbl="bgShp" presStyleIdx="0" presStyleCnt="6"/>
      <dgm:spPr/>
    </dgm:pt>
    <dgm:pt modelId="{B37BDFE8-7640-4C63-A9B6-D958E73DCBC5}" type="pres">
      <dgm:prSet presAssocID="{0B9496BE-1155-4956-973F-B9DB9C81F175}" presName="iconRect" presStyleLbl="node1" presStyleIdx="0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C89E427-C514-4BE7-BBD0-0EDF0177AEAF}" type="pres">
      <dgm:prSet presAssocID="{0B9496BE-1155-4956-973F-B9DB9C81F175}" presName="spaceRect" presStyleCnt="0"/>
      <dgm:spPr/>
    </dgm:pt>
    <dgm:pt modelId="{C97305FD-0330-4AD7-89F7-E9AF811BA70F}" type="pres">
      <dgm:prSet presAssocID="{0B9496BE-1155-4956-973F-B9DB9C81F175}" presName="parTx" presStyleLbl="revTx" presStyleIdx="0" presStyleCnt="6">
        <dgm:presLayoutVars>
          <dgm:chMax val="0"/>
          <dgm:chPref val="0"/>
        </dgm:presLayoutVars>
      </dgm:prSet>
      <dgm:spPr/>
    </dgm:pt>
    <dgm:pt modelId="{A28736EF-1149-4262-A825-D6984138E8ED}" type="pres">
      <dgm:prSet presAssocID="{2F926635-35CD-47CC-8EDB-DF908A9F09BD}" presName="sibTrans" presStyleCnt="0"/>
      <dgm:spPr/>
    </dgm:pt>
    <dgm:pt modelId="{38DFB35E-C3B9-47BE-A540-0D3B8951F26C}" type="pres">
      <dgm:prSet presAssocID="{EF348ABE-1CEA-4245-9773-854CABBE334E}" presName="compNode" presStyleCnt="0"/>
      <dgm:spPr/>
    </dgm:pt>
    <dgm:pt modelId="{158415CC-F57C-41DF-B06B-311EC13272D2}" type="pres">
      <dgm:prSet presAssocID="{EF348ABE-1CEA-4245-9773-854CABBE334E}" presName="bgRect" presStyleLbl="bgShp" presStyleIdx="1" presStyleCnt="6"/>
      <dgm:spPr/>
    </dgm:pt>
    <dgm:pt modelId="{70BE4410-7F43-460D-9E52-E7A80FAF29E3}" type="pres">
      <dgm:prSet presAssocID="{EF348ABE-1CEA-4245-9773-854CABBE334E}" presName="iconRect" presStyleLbl="node1" presStyleIdx="1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Email"/>
        </a:ext>
      </dgm:extLst>
    </dgm:pt>
    <dgm:pt modelId="{A0CCF193-262A-470E-9B6A-B39EFB5DC3A9}" type="pres">
      <dgm:prSet presAssocID="{EF348ABE-1CEA-4245-9773-854CABBE334E}" presName="spaceRect" presStyleCnt="0"/>
      <dgm:spPr/>
    </dgm:pt>
    <dgm:pt modelId="{C390244D-8B91-4A36-A819-FD84C34DAC3D}" type="pres">
      <dgm:prSet presAssocID="{EF348ABE-1CEA-4245-9773-854CABBE334E}" presName="parTx" presStyleLbl="revTx" presStyleIdx="1" presStyleCnt="6">
        <dgm:presLayoutVars>
          <dgm:chMax val="0"/>
          <dgm:chPref val="0"/>
        </dgm:presLayoutVars>
      </dgm:prSet>
      <dgm:spPr/>
    </dgm:pt>
    <dgm:pt modelId="{53A2ABC9-1AB3-43E7-BAFB-AECDC9D24A3A}" type="pres">
      <dgm:prSet presAssocID="{4E2491C4-EE53-4BC1-818F-DBF592AA8BC0}" presName="sibTrans" presStyleCnt="0"/>
      <dgm:spPr/>
    </dgm:pt>
    <dgm:pt modelId="{BC35D55B-E4A1-47A9-8E52-BFFA483ECF22}" type="pres">
      <dgm:prSet presAssocID="{5B69E00F-BFFA-475C-98E8-69F96EBE825B}" presName="compNode" presStyleCnt="0"/>
      <dgm:spPr/>
    </dgm:pt>
    <dgm:pt modelId="{2DBAD01B-3656-463D-8427-5E5767D97D56}" type="pres">
      <dgm:prSet presAssocID="{5B69E00F-BFFA-475C-98E8-69F96EBE825B}" presName="bgRect" presStyleLbl="bgShp" presStyleIdx="2" presStyleCnt="6"/>
      <dgm:spPr/>
    </dgm:pt>
    <dgm:pt modelId="{9619BC7C-A33F-44D5-AE05-0A3BCBD09F19}" type="pres">
      <dgm:prSet presAssocID="{5B69E00F-BFFA-475C-98E8-69F96EBE825B}" presName="iconRect" presStyleLbl="node1" presStyleIdx="2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hat"/>
        </a:ext>
      </dgm:extLst>
    </dgm:pt>
    <dgm:pt modelId="{A1DCEB79-A89C-43A2-8EDB-59339341F9EE}" type="pres">
      <dgm:prSet presAssocID="{5B69E00F-BFFA-475C-98E8-69F96EBE825B}" presName="spaceRect" presStyleCnt="0"/>
      <dgm:spPr/>
    </dgm:pt>
    <dgm:pt modelId="{F7BA3257-1BF6-4DAA-9F03-4DD34F33F1D9}" type="pres">
      <dgm:prSet presAssocID="{5B69E00F-BFFA-475C-98E8-69F96EBE825B}" presName="parTx" presStyleLbl="revTx" presStyleIdx="2" presStyleCnt="6">
        <dgm:presLayoutVars>
          <dgm:chMax val="0"/>
          <dgm:chPref val="0"/>
        </dgm:presLayoutVars>
      </dgm:prSet>
      <dgm:spPr/>
    </dgm:pt>
    <dgm:pt modelId="{3E26AE06-BF80-40C5-ABBA-BD7C4C9E75E8}" type="pres">
      <dgm:prSet presAssocID="{B6467343-742B-4B47-AB7E-62A4E147776E}" presName="sibTrans" presStyleCnt="0"/>
      <dgm:spPr/>
    </dgm:pt>
    <dgm:pt modelId="{028B0866-5212-48C1-B29A-315DC8B38330}" type="pres">
      <dgm:prSet presAssocID="{26F73B64-8E2D-4EE9-9F8F-392D5D3F3AB4}" presName="compNode" presStyleCnt="0"/>
      <dgm:spPr/>
    </dgm:pt>
    <dgm:pt modelId="{ED5F10B7-B1E3-4FF5-994E-3ADC03A960E3}" type="pres">
      <dgm:prSet presAssocID="{26F73B64-8E2D-4EE9-9F8F-392D5D3F3AB4}" presName="bgRect" presStyleLbl="bgShp" presStyleIdx="3" presStyleCnt="6"/>
      <dgm:spPr/>
    </dgm:pt>
    <dgm:pt modelId="{D34B4C63-87F9-4026-AFC4-B46F3D8384C2}" type="pres">
      <dgm:prSet presAssocID="{26F73B64-8E2D-4EE9-9F8F-392D5D3F3AB4}" presName="iconRect" presStyleLbl="node1" presStyleIdx="3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Open Folder"/>
        </a:ext>
      </dgm:extLst>
    </dgm:pt>
    <dgm:pt modelId="{FB91E6B3-908D-40B4-A3B5-2A29ECF0C573}" type="pres">
      <dgm:prSet presAssocID="{26F73B64-8E2D-4EE9-9F8F-392D5D3F3AB4}" presName="spaceRect" presStyleCnt="0"/>
      <dgm:spPr/>
    </dgm:pt>
    <dgm:pt modelId="{E55D616E-6D86-40B0-9F2B-93494AD3C32A}" type="pres">
      <dgm:prSet presAssocID="{26F73B64-8E2D-4EE9-9F8F-392D5D3F3AB4}" presName="parTx" presStyleLbl="revTx" presStyleIdx="3" presStyleCnt="6">
        <dgm:presLayoutVars>
          <dgm:chMax val="0"/>
          <dgm:chPref val="0"/>
        </dgm:presLayoutVars>
      </dgm:prSet>
      <dgm:spPr/>
    </dgm:pt>
    <dgm:pt modelId="{615161B3-9DA1-476F-89D0-5A8FD2E808C5}" type="pres">
      <dgm:prSet presAssocID="{A5673835-4905-4AEA-A4CF-2A9B18AA63E1}" presName="sibTrans" presStyleCnt="0"/>
      <dgm:spPr/>
    </dgm:pt>
    <dgm:pt modelId="{337A2A97-0A79-4096-8378-73DC6325A758}" type="pres">
      <dgm:prSet presAssocID="{E90F9D70-F3D0-49F9-AC4C-457A005E719D}" presName="compNode" presStyleCnt="0"/>
      <dgm:spPr/>
    </dgm:pt>
    <dgm:pt modelId="{42CCD9A1-6A2F-4D1E-9E59-DCD7F2F59310}" type="pres">
      <dgm:prSet presAssocID="{E90F9D70-F3D0-49F9-AC4C-457A005E719D}" presName="bgRect" presStyleLbl="bgShp" presStyleIdx="4" presStyleCnt="6"/>
      <dgm:spPr/>
    </dgm:pt>
    <dgm:pt modelId="{B52B7D8D-1B67-45D2-B40F-0E4D090AAF06}" type="pres">
      <dgm:prSet presAssocID="{E90F9D70-F3D0-49F9-AC4C-457A005E719D}" presName="iconRect" presStyleLbl="node1" presStyleIdx="4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eeting"/>
        </a:ext>
      </dgm:extLst>
    </dgm:pt>
    <dgm:pt modelId="{A8AAC443-089E-4D45-83AF-83002304F3DF}" type="pres">
      <dgm:prSet presAssocID="{E90F9D70-F3D0-49F9-AC4C-457A005E719D}" presName="spaceRect" presStyleCnt="0"/>
      <dgm:spPr/>
    </dgm:pt>
    <dgm:pt modelId="{144ECFA2-5979-4DA7-AFAE-FC0A485060D7}" type="pres">
      <dgm:prSet presAssocID="{E90F9D70-F3D0-49F9-AC4C-457A005E719D}" presName="parTx" presStyleLbl="revTx" presStyleIdx="4" presStyleCnt="6">
        <dgm:presLayoutVars>
          <dgm:chMax val="0"/>
          <dgm:chPref val="0"/>
        </dgm:presLayoutVars>
      </dgm:prSet>
      <dgm:spPr/>
    </dgm:pt>
    <dgm:pt modelId="{11512411-A96D-4CE9-8127-636FB3483EB2}" type="pres">
      <dgm:prSet presAssocID="{A6CE8C32-540D-4235-A5F9-42B363A447A0}" presName="sibTrans" presStyleCnt="0"/>
      <dgm:spPr/>
    </dgm:pt>
    <dgm:pt modelId="{E97D5945-2D3C-4802-B366-3A54FCADA561}" type="pres">
      <dgm:prSet presAssocID="{00C7B899-FF43-40A3-9C83-C748B48C4898}" presName="compNode" presStyleCnt="0"/>
      <dgm:spPr/>
    </dgm:pt>
    <dgm:pt modelId="{7CE321BC-52AF-4E68-A2E0-F64F657A916D}" type="pres">
      <dgm:prSet presAssocID="{00C7B899-FF43-40A3-9C83-C748B48C4898}" presName="bgRect" presStyleLbl="bgShp" presStyleIdx="5" presStyleCnt="6"/>
      <dgm:spPr/>
    </dgm:pt>
    <dgm:pt modelId="{0A043D76-B9E1-445A-B9C1-C8BFFAAFD4AC}" type="pres">
      <dgm:prSet presAssocID="{00C7B899-FF43-40A3-9C83-C748B48C4898}" presName="iconRect" presStyleLbl="node1" presStyleIdx="5" presStyleCnt="6"/>
      <dgm:spPr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Remote control"/>
        </a:ext>
      </dgm:extLst>
    </dgm:pt>
    <dgm:pt modelId="{1D0F49B6-B682-41FC-A9F8-CBF1089BF738}" type="pres">
      <dgm:prSet presAssocID="{00C7B899-FF43-40A3-9C83-C748B48C4898}" presName="spaceRect" presStyleCnt="0"/>
      <dgm:spPr/>
    </dgm:pt>
    <dgm:pt modelId="{CE98BD01-7424-4046-9DE7-C2C1B1BA6E00}" type="pres">
      <dgm:prSet presAssocID="{00C7B899-FF43-40A3-9C83-C748B48C4898}" presName="parTx" presStyleLbl="revTx" presStyleIdx="5" presStyleCnt="6">
        <dgm:presLayoutVars>
          <dgm:chMax val="0"/>
          <dgm:chPref val="0"/>
        </dgm:presLayoutVars>
      </dgm:prSet>
      <dgm:spPr/>
    </dgm:pt>
  </dgm:ptLst>
  <dgm:cxnLst>
    <dgm:cxn modelId="{34ACF20E-3B03-4702-BFC8-FACA0C228E18}" srcId="{F62364FA-F295-4DCE-8136-9E926967598C}" destId="{00C7B899-FF43-40A3-9C83-C748B48C4898}" srcOrd="5" destOrd="0" parTransId="{70BBAF7B-1211-4451-84A6-41C883BD9EDF}" sibTransId="{5739DC22-E552-4F39-8409-6DC71EEEE9DF}"/>
    <dgm:cxn modelId="{880D212C-8648-4481-8063-837F3B73EBDE}" srcId="{F62364FA-F295-4DCE-8136-9E926967598C}" destId="{0B9496BE-1155-4956-973F-B9DB9C81F175}" srcOrd="0" destOrd="0" parTransId="{C75890D9-BE38-4A67-B846-1539641824B1}" sibTransId="{2F926635-35CD-47CC-8EDB-DF908A9F09BD}"/>
    <dgm:cxn modelId="{93ED8F42-0A48-4DA0-A7CA-CD20AC0554D0}" srcId="{F62364FA-F295-4DCE-8136-9E926967598C}" destId="{EF348ABE-1CEA-4245-9773-854CABBE334E}" srcOrd="1" destOrd="0" parTransId="{D167F4D6-3A50-4BC7-ABDD-A317BAB537F2}" sibTransId="{4E2491C4-EE53-4BC1-818F-DBF592AA8BC0}"/>
    <dgm:cxn modelId="{48597647-3C70-434A-9900-9A4B98A83E31}" type="presOf" srcId="{F62364FA-F295-4DCE-8136-9E926967598C}" destId="{753BEDE2-74E5-4869-9C6C-9666D49CB543}" srcOrd="0" destOrd="0" presId="urn:microsoft.com/office/officeart/2018/2/layout/IconVerticalSolidList"/>
    <dgm:cxn modelId="{D19E268B-18FA-4678-8D68-E205B997DCE8}" srcId="{F62364FA-F295-4DCE-8136-9E926967598C}" destId="{26F73B64-8E2D-4EE9-9F8F-392D5D3F3AB4}" srcOrd="3" destOrd="0" parTransId="{39605422-E78F-419E-BA66-AC2D51342FA9}" sibTransId="{A5673835-4905-4AEA-A4CF-2A9B18AA63E1}"/>
    <dgm:cxn modelId="{35335292-2028-4F32-AC78-96539F519966}" srcId="{F62364FA-F295-4DCE-8136-9E926967598C}" destId="{5B69E00F-BFFA-475C-98E8-69F96EBE825B}" srcOrd="2" destOrd="0" parTransId="{D9C09568-63F3-4FEB-A5D3-1CFA3EF5EAEE}" sibTransId="{B6467343-742B-4B47-AB7E-62A4E147776E}"/>
    <dgm:cxn modelId="{E53EA692-5A20-40E1-BA4A-A5E282ECC1D5}" type="presOf" srcId="{E90F9D70-F3D0-49F9-AC4C-457A005E719D}" destId="{144ECFA2-5979-4DA7-AFAE-FC0A485060D7}" srcOrd="0" destOrd="0" presId="urn:microsoft.com/office/officeart/2018/2/layout/IconVerticalSolidList"/>
    <dgm:cxn modelId="{DEFBB3A2-9A48-4387-811D-5BAF261578DB}" type="presOf" srcId="{0B9496BE-1155-4956-973F-B9DB9C81F175}" destId="{C97305FD-0330-4AD7-89F7-E9AF811BA70F}" srcOrd="0" destOrd="0" presId="urn:microsoft.com/office/officeart/2018/2/layout/IconVerticalSolidList"/>
    <dgm:cxn modelId="{324398C0-9F43-45C8-8E1F-6C149A5C78DE}" type="presOf" srcId="{26F73B64-8E2D-4EE9-9F8F-392D5D3F3AB4}" destId="{E55D616E-6D86-40B0-9F2B-93494AD3C32A}" srcOrd="0" destOrd="0" presId="urn:microsoft.com/office/officeart/2018/2/layout/IconVerticalSolidList"/>
    <dgm:cxn modelId="{C737DDCA-662D-4419-86B2-34636101F140}" type="presOf" srcId="{EF348ABE-1CEA-4245-9773-854CABBE334E}" destId="{C390244D-8B91-4A36-A819-FD84C34DAC3D}" srcOrd="0" destOrd="0" presId="urn:microsoft.com/office/officeart/2018/2/layout/IconVerticalSolidList"/>
    <dgm:cxn modelId="{5D7871D4-117B-48B0-AC4C-8577F92A0408}" srcId="{F62364FA-F295-4DCE-8136-9E926967598C}" destId="{E90F9D70-F3D0-49F9-AC4C-457A005E719D}" srcOrd="4" destOrd="0" parTransId="{32942EC6-B26A-42A7-8E82-6B0EB4E0A9E3}" sibTransId="{A6CE8C32-540D-4235-A5F9-42B363A447A0}"/>
    <dgm:cxn modelId="{2C463AE2-4585-4156-8226-634A6D7C4600}" type="presOf" srcId="{00C7B899-FF43-40A3-9C83-C748B48C4898}" destId="{CE98BD01-7424-4046-9DE7-C2C1B1BA6E00}" srcOrd="0" destOrd="0" presId="urn:microsoft.com/office/officeart/2018/2/layout/IconVerticalSolidList"/>
    <dgm:cxn modelId="{ED7BC2F5-B12E-4B6A-9679-F426461A4FDE}" type="presOf" srcId="{5B69E00F-BFFA-475C-98E8-69F96EBE825B}" destId="{F7BA3257-1BF6-4DAA-9F03-4DD34F33F1D9}" srcOrd="0" destOrd="0" presId="urn:microsoft.com/office/officeart/2018/2/layout/IconVerticalSolidList"/>
    <dgm:cxn modelId="{AAC644D5-3546-4B1B-BC2A-10941E8E2DB0}" type="presParOf" srcId="{753BEDE2-74E5-4869-9C6C-9666D49CB543}" destId="{5AB86EC3-2F2C-4F51-ADBD-59B59FAC188A}" srcOrd="0" destOrd="0" presId="urn:microsoft.com/office/officeart/2018/2/layout/IconVerticalSolidList"/>
    <dgm:cxn modelId="{E0B36B91-BE92-4156-9EF6-0125B9054B23}" type="presParOf" srcId="{5AB86EC3-2F2C-4F51-ADBD-59B59FAC188A}" destId="{77747D09-558D-4BAE-8BD1-6DD1CABF2E3D}" srcOrd="0" destOrd="0" presId="urn:microsoft.com/office/officeart/2018/2/layout/IconVerticalSolidList"/>
    <dgm:cxn modelId="{C1AB98EF-7F0F-48B1-B5AE-807601255AAA}" type="presParOf" srcId="{5AB86EC3-2F2C-4F51-ADBD-59B59FAC188A}" destId="{B37BDFE8-7640-4C63-A9B6-D958E73DCBC5}" srcOrd="1" destOrd="0" presId="urn:microsoft.com/office/officeart/2018/2/layout/IconVerticalSolidList"/>
    <dgm:cxn modelId="{5D6D2E86-1C31-4067-B674-0FBB0F2CD054}" type="presParOf" srcId="{5AB86EC3-2F2C-4F51-ADBD-59B59FAC188A}" destId="{7C89E427-C514-4BE7-BBD0-0EDF0177AEAF}" srcOrd="2" destOrd="0" presId="urn:microsoft.com/office/officeart/2018/2/layout/IconVerticalSolidList"/>
    <dgm:cxn modelId="{A70AF445-F496-4478-AB76-94AEA0DE3F62}" type="presParOf" srcId="{5AB86EC3-2F2C-4F51-ADBD-59B59FAC188A}" destId="{C97305FD-0330-4AD7-89F7-E9AF811BA70F}" srcOrd="3" destOrd="0" presId="urn:microsoft.com/office/officeart/2018/2/layout/IconVerticalSolidList"/>
    <dgm:cxn modelId="{8F610C8E-B279-4286-9D07-14FE76CA6F21}" type="presParOf" srcId="{753BEDE2-74E5-4869-9C6C-9666D49CB543}" destId="{A28736EF-1149-4262-A825-D6984138E8ED}" srcOrd="1" destOrd="0" presId="urn:microsoft.com/office/officeart/2018/2/layout/IconVerticalSolidList"/>
    <dgm:cxn modelId="{04591A93-9189-42BD-BFEC-11147259ECD6}" type="presParOf" srcId="{753BEDE2-74E5-4869-9C6C-9666D49CB543}" destId="{38DFB35E-C3B9-47BE-A540-0D3B8951F26C}" srcOrd="2" destOrd="0" presId="urn:microsoft.com/office/officeart/2018/2/layout/IconVerticalSolidList"/>
    <dgm:cxn modelId="{87B94542-A21E-4083-8C9B-724CE15009A7}" type="presParOf" srcId="{38DFB35E-C3B9-47BE-A540-0D3B8951F26C}" destId="{158415CC-F57C-41DF-B06B-311EC13272D2}" srcOrd="0" destOrd="0" presId="urn:microsoft.com/office/officeart/2018/2/layout/IconVerticalSolidList"/>
    <dgm:cxn modelId="{0BD1BF3E-3123-4829-B75F-BDBD514B4DCA}" type="presParOf" srcId="{38DFB35E-C3B9-47BE-A540-0D3B8951F26C}" destId="{70BE4410-7F43-460D-9E52-E7A80FAF29E3}" srcOrd="1" destOrd="0" presId="urn:microsoft.com/office/officeart/2018/2/layout/IconVerticalSolidList"/>
    <dgm:cxn modelId="{31477048-D579-4302-A1FB-D46BD2998E9C}" type="presParOf" srcId="{38DFB35E-C3B9-47BE-A540-0D3B8951F26C}" destId="{A0CCF193-262A-470E-9B6A-B39EFB5DC3A9}" srcOrd="2" destOrd="0" presId="urn:microsoft.com/office/officeart/2018/2/layout/IconVerticalSolidList"/>
    <dgm:cxn modelId="{26EE84B8-E080-4D00-B0CE-065728C2EAE1}" type="presParOf" srcId="{38DFB35E-C3B9-47BE-A540-0D3B8951F26C}" destId="{C390244D-8B91-4A36-A819-FD84C34DAC3D}" srcOrd="3" destOrd="0" presId="urn:microsoft.com/office/officeart/2018/2/layout/IconVerticalSolidList"/>
    <dgm:cxn modelId="{83EF14C8-4D1D-4421-8FB5-17FFF858C3EC}" type="presParOf" srcId="{753BEDE2-74E5-4869-9C6C-9666D49CB543}" destId="{53A2ABC9-1AB3-43E7-BAFB-AECDC9D24A3A}" srcOrd="3" destOrd="0" presId="urn:microsoft.com/office/officeart/2018/2/layout/IconVerticalSolidList"/>
    <dgm:cxn modelId="{A839918C-F1D8-49E8-857B-5BC813CABE94}" type="presParOf" srcId="{753BEDE2-74E5-4869-9C6C-9666D49CB543}" destId="{BC35D55B-E4A1-47A9-8E52-BFFA483ECF22}" srcOrd="4" destOrd="0" presId="urn:microsoft.com/office/officeart/2018/2/layout/IconVerticalSolidList"/>
    <dgm:cxn modelId="{576ECAD2-73C4-4C10-8484-D678ACB0B5FF}" type="presParOf" srcId="{BC35D55B-E4A1-47A9-8E52-BFFA483ECF22}" destId="{2DBAD01B-3656-463D-8427-5E5767D97D56}" srcOrd="0" destOrd="0" presId="urn:microsoft.com/office/officeart/2018/2/layout/IconVerticalSolidList"/>
    <dgm:cxn modelId="{73FE32AC-60D9-4A39-B736-F31BF2A97A21}" type="presParOf" srcId="{BC35D55B-E4A1-47A9-8E52-BFFA483ECF22}" destId="{9619BC7C-A33F-44D5-AE05-0A3BCBD09F19}" srcOrd="1" destOrd="0" presId="urn:microsoft.com/office/officeart/2018/2/layout/IconVerticalSolidList"/>
    <dgm:cxn modelId="{7DA65CC3-880B-47AD-BBCB-9EB96D9909B9}" type="presParOf" srcId="{BC35D55B-E4A1-47A9-8E52-BFFA483ECF22}" destId="{A1DCEB79-A89C-43A2-8EDB-59339341F9EE}" srcOrd="2" destOrd="0" presId="urn:microsoft.com/office/officeart/2018/2/layout/IconVerticalSolidList"/>
    <dgm:cxn modelId="{E65BD543-5680-4651-9862-64707D3AF5EB}" type="presParOf" srcId="{BC35D55B-E4A1-47A9-8E52-BFFA483ECF22}" destId="{F7BA3257-1BF6-4DAA-9F03-4DD34F33F1D9}" srcOrd="3" destOrd="0" presId="urn:microsoft.com/office/officeart/2018/2/layout/IconVerticalSolidList"/>
    <dgm:cxn modelId="{36119AA4-9A40-4233-97E7-A768003BDDAA}" type="presParOf" srcId="{753BEDE2-74E5-4869-9C6C-9666D49CB543}" destId="{3E26AE06-BF80-40C5-ABBA-BD7C4C9E75E8}" srcOrd="5" destOrd="0" presId="urn:microsoft.com/office/officeart/2018/2/layout/IconVerticalSolidList"/>
    <dgm:cxn modelId="{580993CB-3434-4292-BEC8-6E1AADA4DA65}" type="presParOf" srcId="{753BEDE2-74E5-4869-9C6C-9666D49CB543}" destId="{028B0866-5212-48C1-B29A-315DC8B38330}" srcOrd="6" destOrd="0" presId="urn:microsoft.com/office/officeart/2018/2/layout/IconVerticalSolidList"/>
    <dgm:cxn modelId="{C061ECF5-C6D9-45C0-A2F5-3372A464B520}" type="presParOf" srcId="{028B0866-5212-48C1-B29A-315DC8B38330}" destId="{ED5F10B7-B1E3-4FF5-994E-3ADC03A960E3}" srcOrd="0" destOrd="0" presId="urn:microsoft.com/office/officeart/2018/2/layout/IconVerticalSolidList"/>
    <dgm:cxn modelId="{AFBFBCAB-A85E-4876-BE8B-246ED3012094}" type="presParOf" srcId="{028B0866-5212-48C1-B29A-315DC8B38330}" destId="{D34B4C63-87F9-4026-AFC4-B46F3D8384C2}" srcOrd="1" destOrd="0" presId="urn:microsoft.com/office/officeart/2018/2/layout/IconVerticalSolidList"/>
    <dgm:cxn modelId="{3D62B2E9-10AC-444B-A0E5-6C0173E17CA0}" type="presParOf" srcId="{028B0866-5212-48C1-B29A-315DC8B38330}" destId="{FB91E6B3-908D-40B4-A3B5-2A29ECF0C573}" srcOrd="2" destOrd="0" presId="urn:microsoft.com/office/officeart/2018/2/layout/IconVerticalSolidList"/>
    <dgm:cxn modelId="{46BCEC20-C3FC-4C5D-88FA-41934C6090F3}" type="presParOf" srcId="{028B0866-5212-48C1-B29A-315DC8B38330}" destId="{E55D616E-6D86-40B0-9F2B-93494AD3C32A}" srcOrd="3" destOrd="0" presId="urn:microsoft.com/office/officeart/2018/2/layout/IconVerticalSolidList"/>
    <dgm:cxn modelId="{1CE8A9CC-4FDC-4DC1-9F1D-FCA5166C8735}" type="presParOf" srcId="{753BEDE2-74E5-4869-9C6C-9666D49CB543}" destId="{615161B3-9DA1-476F-89D0-5A8FD2E808C5}" srcOrd="7" destOrd="0" presId="urn:microsoft.com/office/officeart/2018/2/layout/IconVerticalSolidList"/>
    <dgm:cxn modelId="{00322418-28A2-4AC8-B153-47B8D689D0B2}" type="presParOf" srcId="{753BEDE2-74E5-4869-9C6C-9666D49CB543}" destId="{337A2A97-0A79-4096-8378-73DC6325A758}" srcOrd="8" destOrd="0" presId="urn:microsoft.com/office/officeart/2018/2/layout/IconVerticalSolidList"/>
    <dgm:cxn modelId="{6D62E6A7-ECF2-4441-B29F-E77EC08C87A3}" type="presParOf" srcId="{337A2A97-0A79-4096-8378-73DC6325A758}" destId="{42CCD9A1-6A2F-4D1E-9E59-DCD7F2F59310}" srcOrd="0" destOrd="0" presId="urn:microsoft.com/office/officeart/2018/2/layout/IconVerticalSolidList"/>
    <dgm:cxn modelId="{FFE3A3C5-0FD0-45DC-836E-971FDED21147}" type="presParOf" srcId="{337A2A97-0A79-4096-8378-73DC6325A758}" destId="{B52B7D8D-1B67-45D2-B40F-0E4D090AAF06}" srcOrd="1" destOrd="0" presId="urn:microsoft.com/office/officeart/2018/2/layout/IconVerticalSolidList"/>
    <dgm:cxn modelId="{9CB8CB94-CDCF-4080-8D54-303CD74ED617}" type="presParOf" srcId="{337A2A97-0A79-4096-8378-73DC6325A758}" destId="{A8AAC443-089E-4D45-83AF-83002304F3DF}" srcOrd="2" destOrd="0" presId="urn:microsoft.com/office/officeart/2018/2/layout/IconVerticalSolidList"/>
    <dgm:cxn modelId="{333C0496-58F9-4FD7-BB1B-4C4A69ADF77B}" type="presParOf" srcId="{337A2A97-0A79-4096-8378-73DC6325A758}" destId="{144ECFA2-5979-4DA7-AFAE-FC0A485060D7}" srcOrd="3" destOrd="0" presId="urn:microsoft.com/office/officeart/2018/2/layout/IconVerticalSolidList"/>
    <dgm:cxn modelId="{42D76255-9D90-4142-82C1-3F862BB986BC}" type="presParOf" srcId="{753BEDE2-74E5-4869-9C6C-9666D49CB543}" destId="{11512411-A96D-4CE9-8127-636FB3483EB2}" srcOrd="9" destOrd="0" presId="urn:microsoft.com/office/officeart/2018/2/layout/IconVerticalSolidList"/>
    <dgm:cxn modelId="{68C41B1F-FF3F-4A50-BD72-3947A635B0CD}" type="presParOf" srcId="{753BEDE2-74E5-4869-9C6C-9666D49CB543}" destId="{E97D5945-2D3C-4802-B366-3A54FCADA561}" srcOrd="10" destOrd="0" presId="urn:microsoft.com/office/officeart/2018/2/layout/IconVerticalSolidList"/>
    <dgm:cxn modelId="{A2FE2152-4D80-4EF6-AE66-7F902A204F0D}" type="presParOf" srcId="{E97D5945-2D3C-4802-B366-3A54FCADA561}" destId="{7CE321BC-52AF-4E68-A2E0-F64F657A916D}" srcOrd="0" destOrd="0" presId="urn:microsoft.com/office/officeart/2018/2/layout/IconVerticalSolidList"/>
    <dgm:cxn modelId="{CCCB5C08-FD1B-4FC4-A1BE-98D3FE957C92}" type="presParOf" srcId="{E97D5945-2D3C-4802-B366-3A54FCADA561}" destId="{0A043D76-B9E1-445A-B9C1-C8BFFAAFD4AC}" srcOrd="1" destOrd="0" presId="urn:microsoft.com/office/officeart/2018/2/layout/IconVerticalSolidList"/>
    <dgm:cxn modelId="{76E20197-F7F9-4DD4-A1A0-699C5445FCCE}" type="presParOf" srcId="{E97D5945-2D3C-4802-B366-3A54FCADA561}" destId="{1D0F49B6-B682-41FC-A9F8-CBF1089BF738}" srcOrd="2" destOrd="0" presId="urn:microsoft.com/office/officeart/2018/2/layout/IconVerticalSolidList"/>
    <dgm:cxn modelId="{643A12C5-EE80-4172-93F9-0510B06940FB}" type="presParOf" srcId="{E97D5945-2D3C-4802-B366-3A54FCADA561}" destId="{CE98BD01-7424-4046-9DE7-C2C1B1BA6E0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9185276-11E8-48C3-8356-64BE2ACC0BE9}" type="doc">
      <dgm:prSet loTypeId="urn:microsoft.com/office/officeart/2005/8/layout/vProcess5" loCatId="process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GB"/>
        </a:p>
      </dgm:t>
    </dgm:pt>
    <dgm:pt modelId="{3D94A330-2043-45F2-9A1B-A731DD251399}">
      <dgm:prSet phldrT="[Text]" phldr="0" custT="1"/>
      <dgm:spPr/>
      <dgm:t>
        <a:bodyPr/>
        <a:lstStyle/>
        <a:p>
          <a:r>
            <a:rPr lang="en-GB" sz="2400"/>
            <a:t>Build dedicated training space</a:t>
          </a:r>
        </a:p>
      </dgm:t>
    </dgm:pt>
    <dgm:pt modelId="{49DFA909-64B4-4BC4-A108-80FF7ADB47AA}" type="parTrans" cxnId="{C8FCCAF2-24AF-4AA3-AD17-DB4C7BE65D96}">
      <dgm:prSet/>
      <dgm:spPr/>
      <dgm:t>
        <a:bodyPr/>
        <a:lstStyle/>
        <a:p>
          <a:endParaRPr lang="en-GB"/>
        </a:p>
      </dgm:t>
    </dgm:pt>
    <dgm:pt modelId="{A508408E-A1A6-4608-89CD-D9C44D2B71A9}" type="sibTrans" cxnId="{C8FCCAF2-24AF-4AA3-AD17-DB4C7BE65D96}">
      <dgm:prSet/>
      <dgm:spPr/>
      <dgm:t>
        <a:bodyPr/>
        <a:lstStyle/>
        <a:p>
          <a:endParaRPr lang="en-GB"/>
        </a:p>
      </dgm:t>
    </dgm:pt>
    <dgm:pt modelId="{5E71D3CB-6014-46AD-A1FC-6DC8999018AB}">
      <dgm:prSet phldrT="[Text]" phldr="0" custT="1"/>
      <dgm:spPr/>
      <dgm:t>
        <a:bodyPr/>
        <a:lstStyle/>
        <a:p>
          <a:r>
            <a:rPr lang="en-GB" sz="2400"/>
            <a:t>Upload and organise all learning material</a:t>
          </a:r>
        </a:p>
      </dgm:t>
    </dgm:pt>
    <dgm:pt modelId="{5433CFAD-4F0B-41C4-9BEA-E1CDFE9CE11E}" type="parTrans" cxnId="{5F9C8D69-92CF-47D5-8083-A3AD5C08D3BB}">
      <dgm:prSet/>
      <dgm:spPr/>
      <dgm:t>
        <a:bodyPr/>
        <a:lstStyle/>
        <a:p>
          <a:endParaRPr lang="en-GB"/>
        </a:p>
      </dgm:t>
    </dgm:pt>
    <dgm:pt modelId="{569D9E48-856B-4828-B689-4EC29645E6FA}" type="sibTrans" cxnId="{5F9C8D69-92CF-47D5-8083-A3AD5C08D3BB}">
      <dgm:prSet/>
      <dgm:spPr/>
      <dgm:t>
        <a:bodyPr/>
        <a:lstStyle/>
        <a:p>
          <a:endParaRPr lang="en-GB"/>
        </a:p>
      </dgm:t>
    </dgm:pt>
    <dgm:pt modelId="{A37D3241-0506-4B56-908C-FD8CC2B56F50}">
      <dgm:prSet phldrT="[Text]" phldr="0" custT="1"/>
      <dgm:spPr/>
      <dgm:t>
        <a:bodyPr/>
        <a:lstStyle/>
        <a:p>
          <a:r>
            <a:rPr lang="en-GB" sz="2400"/>
            <a:t>Support staff with digital skills</a:t>
          </a:r>
        </a:p>
      </dgm:t>
    </dgm:pt>
    <dgm:pt modelId="{D510D888-2D8C-43AC-ABC5-116CBAAE399D}" type="parTrans" cxnId="{D9E7894D-A3C1-420A-A8AA-A3B62F614ACE}">
      <dgm:prSet/>
      <dgm:spPr/>
      <dgm:t>
        <a:bodyPr/>
        <a:lstStyle/>
        <a:p>
          <a:endParaRPr lang="en-GB"/>
        </a:p>
      </dgm:t>
    </dgm:pt>
    <dgm:pt modelId="{CFF4B36C-46A2-4F5E-A9CF-5A44E9DADCFC}" type="sibTrans" cxnId="{D9E7894D-A3C1-420A-A8AA-A3B62F614ACE}">
      <dgm:prSet/>
      <dgm:spPr/>
      <dgm:t>
        <a:bodyPr/>
        <a:lstStyle/>
        <a:p>
          <a:endParaRPr lang="en-GB"/>
        </a:p>
      </dgm:t>
    </dgm:pt>
    <dgm:pt modelId="{4CD541B1-12E9-4855-B32B-305AEC6A669E}">
      <dgm:prSet phldrT="[Text]" phldr="0" custT="1"/>
      <dgm:spPr/>
      <dgm:t>
        <a:bodyPr/>
        <a:lstStyle/>
        <a:p>
          <a:r>
            <a:rPr lang="en-GB" sz="2400"/>
            <a:t>Deliver training through teams</a:t>
          </a:r>
        </a:p>
      </dgm:t>
    </dgm:pt>
    <dgm:pt modelId="{C58D23A5-3CAE-42CE-BB13-BAD2D6D6E22D}" type="parTrans" cxnId="{A349CCDE-BFC7-4290-9009-C18A35739907}">
      <dgm:prSet/>
      <dgm:spPr/>
      <dgm:t>
        <a:bodyPr/>
        <a:lstStyle/>
        <a:p>
          <a:endParaRPr lang="en-GB"/>
        </a:p>
      </dgm:t>
    </dgm:pt>
    <dgm:pt modelId="{4477A04F-82B7-460E-8577-8D0F0DA14AC0}" type="sibTrans" cxnId="{A349CCDE-BFC7-4290-9009-C18A35739907}">
      <dgm:prSet/>
      <dgm:spPr/>
      <dgm:t>
        <a:bodyPr/>
        <a:lstStyle/>
        <a:p>
          <a:endParaRPr lang="en-GB"/>
        </a:p>
      </dgm:t>
    </dgm:pt>
    <dgm:pt modelId="{9F2F8622-6839-42A6-9561-0F02C2EDADF1}">
      <dgm:prSet phldrT="[Text]" phldr="0" custT="1"/>
      <dgm:spPr/>
      <dgm:t>
        <a:bodyPr/>
        <a:lstStyle/>
        <a:p>
          <a:r>
            <a:rPr lang="en-GB" sz="2400"/>
            <a:t>Improve onboarding for new staff</a:t>
          </a:r>
        </a:p>
      </dgm:t>
    </dgm:pt>
    <dgm:pt modelId="{ED9210F3-FCCA-49E8-808C-8ED35AD9EA90}" type="parTrans" cxnId="{DB76B5AD-8E9E-4E0A-854A-8E19E5008A77}">
      <dgm:prSet/>
      <dgm:spPr/>
      <dgm:t>
        <a:bodyPr/>
        <a:lstStyle/>
        <a:p>
          <a:endParaRPr lang="en-GB"/>
        </a:p>
      </dgm:t>
    </dgm:pt>
    <dgm:pt modelId="{49F95292-BA61-450E-9E82-06580B1B3342}" type="sibTrans" cxnId="{DB76B5AD-8E9E-4E0A-854A-8E19E5008A77}">
      <dgm:prSet/>
      <dgm:spPr/>
      <dgm:t>
        <a:bodyPr/>
        <a:lstStyle/>
        <a:p>
          <a:endParaRPr lang="en-GB"/>
        </a:p>
      </dgm:t>
    </dgm:pt>
    <dgm:pt modelId="{3D22634A-189B-4062-8210-59A9F209B621}" type="pres">
      <dgm:prSet presAssocID="{29185276-11E8-48C3-8356-64BE2ACC0BE9}" presName="outerComposite" presStyleCnt="0">
        <dgm:presLayoutVars>
          <dgm:chMax val="5"/>
          <dgm:dir/>
          <dgm:resizeHandles val="exact"/>
        </dgm:presLayoutVars>
      </dgm:prSet>
      <dgm:spPr/>
    </dgm:pt>
    <dgm:pt modelId="{9ECA30D0-D86D-4651-9FF0-350780B91867}" type="pres">
      <dgm:prSet presAssocID="{29185276-11E8-48C3-8356-64BE2ACC0BE9}" presName="dummyMaxCanvas" presStyleCnt="0">
        <dgm:presLayoutVars/>
      </dgm:prSet>
      <dgm:spPr/>
    </dgm:pt>
    <dgm:pt modelId="{8D6DF540-89EB-41A8-B464-AA93B9FE0D4B}" type="pres">
      <dgm:prSet presAssocID="{29185276-11E8-48C3-8356-64BE2ACC0BE9}" presName="FiveNodes_1" presStyleLbl="node1" presStyleIdx="0" presStyleCnt="5">
        <dgm:presLayoutVars>
          <dgm:bulletEnabled val="1"/>
        </dgm:presLayoutVars>
      </dgm:prSet>
      <dgm:spPr/>
    </dgm:pt>
    <dgm:pt modelId="{4272F418-A85D-49E8-AE95-457985C67CEB}" type="pres">
      <dgm:prSet presAssocID="{29185276-11E8-48C3-8356-64BE2ACC0BE9}" presName="FiveNodes_2" presStyleLbl="node1" presStyleIdx="1" presStyleCnt="5">
        <dgm:presLayoutVars>
          <dgm:bulletEnabled val="1"/>
        </dgm:presLayoutVars>
      </dgm:prSet>
      <dgm:spPr/>
    </dgm:pt>
    <dgm:pt modelId="{F889B95A-8534-4EC4-9B39-608FF8FB987E}" type="pres">
      <dgm:prSet presAssocID="{29185276-11E8-48C3-8356-64BE2ACC0BE9}" presName="FiveNodes_3" presStyleLbl="node1" presStyleIdx="2" presStyleCnt="5">
        <dgm:presLayoutVars>
          <dgm:bulletEnabled val="1"/>
        </dgm:presLayoutVars>
      </dgm:prSet>
      <dgm:spPr/>
    </dgm:pt>
    <dgm:pt modelId="{F7ABBC24-4629-4DB2-86BF-2FC6F81D5930}" type="pres">
      <dgm:prSet presAssocID="{29185276-11E8-48C3-8356-64BE2ACC0BE9}" presName="FiveNodes_4" presStyleLbl="node1" presStyleIdx="3" presStyleCnt="5">
        <dgm:presLayoutVars>
          <dgm:bulletEnabled val="1"/>
        </dgm:presLayoutVars>
      </dgm:prSet>
      <dgm:spPr/>
    </dgm:pt>
    <dgm:pt modelId="{B49A1A3B-281F-41EF-87F8-2BAFD1D0B1EC}" type="pres">
      <dgm:prSet presAssocID="{29185276-11E8-48C3-8356-64BE2ACC0BE9}" presName="FiveNodes_5" presStyleLbl="node1" presStyleIdx="4" presStyleCnt="5">
        <dgm:presLayoutVars>
          <dgm:bulletEnabled val="1"/>
        </dgm:presLayoutVars>
      </dgm:prSet>
      <dgm:spPr/>
    </dgm:pt>
    <dgm:pt modelId="{A124FF33-BEBA-41E7-9404-047CB37E0F6E}" type="pres">
      <dgm:prSet presAssocID="{29185276-11E8-48C3-8356-64BE2ACC0BE9}" presName="FiveConn_1-2" presStyleLbl="fgAccFollowNode1" presStyleIdx="0" presStyleCnt="4">
        <dgm:presLayoutVars>
          <dgm:bulletEnabled val="1"/>
        </dgm:presLayoutVars>
      </dgm:prSet>
      <dgm:spPr/>
    </dgm:pt>
    <dgm:pt modelId="{6421B504-726C-4BF3-AB99-50E10B289EEB}" type="pres">
      <dgm:prSet presAssocID="{29185276-11E8-48C3-8356-64BE2ACC0BE9}" presName="FiveConn_2-3" presStyleLbl="fgAccFollowNode1" presStyleIdx="1" presStyleCnt="4">
        <dgm:presLayoutVars>
          <dgm:bulletEnabled val="1"/>
        </dgm:presLayoutVars>
      </dgm:prSet>
      <dgm:spPr/>
    </dgm:pt>
    <dgm:pt modelId="{70D74207-8586-4225-B799-B2E4E2E02032}" type="pres">
      <dgm:prSet presAssocID="{29185276-11E8-48C3-8356-64BE2ACC0BE9}" presName="FiveConn_3-4" presStyleLbl="fgAccFollowNode1" presStyleIdx="2" presStyleCnt="4">
        <dgm:presLayoutVars>
          <dgm:bulletEnabled val="1"/>
        </dgm:presLayoutVars>
      </dgm:prSet>
      <dgm:spPr/>
    </dgm:pt>
    <dgm:pt modelId="{1CEA817B-7C2E-4418-950A-BC7202ACE050}" type="pres">
      <dgm:prSet presAssocID="{29185276-11E8-48C3-8356-64BE2ACC0BE9}" presName="FiveConn_4-5" presStyleLbl="fgAccFollowNode1" presStyleIdx="3" presStyleCnt="4">
        <dgm:presLayoutVars>
          <dgm:bulletEnabled val="1"/>
        </dgm:presLayoutVars>
      </dgm:prSet>
      <dgm:spPr/>
    </dgm:pt>
    <dgm:pt modelId="{D1182CAB-8ED3-405C-BA66-A3ADC5E626C5}" type="pres">
      <dgm:prSet presAssocID="{29185276-11E8-48C3-8356-64BE2ACC0BE9}" presName="FiveNodes_1_text" presStyleLbl="node1" presStyleIdx="4" presStyleCnt="5">
        <dgm:presLayoutVars>
          <dgm:bulletEnabled val="1"/>
        </dgm:presLayoutVars>
      </dgm:prSet>
      <dgm:spPr/>
    </dgm:pt>
    <dgm:pt modelId="{0113BCBE-11F2-4FA3-A6B6-ECEB0659E68C}" type="pres">
      <dgm:prSet presAssocID="{29185276-11E8-48C3-8356-64BE2ACC0BE9}" presName="FiveNodes_2_text" presStyleLbl="node1" presStyleIdx="4" presStyleCnt="5">
        <dgm:presLayoutVars>
          <dgm:bulletEnabled val="1"/>
        </dgm:presLayoutVars>
      </dgm:prSet>
      <dgm:spPr/>
    </dgm:pt>
    <dgm:pt modelId="{5803DA8C-22A2-4CB6-A419-7EE7D4457D6F}" type="pres">
      <dgm:prSet presAssocID="{29185276-11E8-48C3-8356-64BE2ACC0BE9}" presName="FiveNodes_3_text" presStyleLbl="node1" presStyleIdx="4" presStyleCnt="5">
        <dgm:presLayoutVars>
          <dgm:bulletEnabled val="1"/>
        </dgm:presLayoutVars>
      </dgm:prSet>
      <dgm:spPr/>
    </dgm:pt>
    <dgm:pt modelId="{9612F8EA-B2CF-4575-940A-98615EB241C0}" type="pres">
      <dgm:prSet presAssocID="{29185276-11E8-48C3-8356-64BE2ACC0BE9}" presName="FiveNodes_4_text" presStyleLbl="node1" presStyleIdx="4" presStyleCnt="5">
        <dgm:presLayoutVars>
          <dgm:bulletEnabled val="1"/>
        </dgm:presLayoutVars>
      </dgm:prSet>
      <dgm:spPr/>
    </dgm:pt>
    <dgm:pt modelId="{46A1E8F1-4D5D-44A6-92BC-F6E630F78DEF}" type="pres">
      <dgm:prSet presAssocID="{29185276-11E8-48C3-8356-64BE2ACC0BE9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A0CA3205-C3B9-4BF6-A801-685148420295}" type="presOf" srcId="{9F2F8622-6839-42A6-9561-0F02C2EDADF1}" destId="{9612F8EA-B2CF-4575-940A-98615EB241C0}" srcOrd="1" destOrd="0" presId="urn:microsoft.com/office/officeart/2005/8/layout/vProcess5"/>
    <dgm:cxn modelId="{C661E15F-164B-49C4-8E4C-34B085F03672}" type="presOf" srcId="{5E71D3CB-6014-46AD-A1FC-6DC8999018AB}" destId="{0113BCBE-11F2-4FA3-A6B6-ECEB0659E68C}" srcOrd="1" destOrd="0" presId="urn:microsoft.com/office/officeart/2005/8/layout/vProcess5"/>
    <dgm:cxn modelId="{C350FA5F-D20D-4D1C-B784-F5B113FF980F}" type="presOf" srcId="{29185276-11E8-48C3-8356-64BE2ACC0BE9}" destId="{3D22634A-189B-4062-8210-59A9F209B621}" srcOrd="0" destOrd="0" presId="urn:microsoft.com/office/officeart/2005/8/layout/vProcess5"/>
    <dgm:cxn modelId="{54263169-43A6-48C9-8163-CB0C30B0ED83}" type="presOf" srcId="{A37D3241-0506-4B56-908C-FD8CC2B56F50}" destId="{46A1E8F1-4D5D-44A6-92BC-F6E630F78DEF}" srcOrd="1" destOrd="0" presId="urn:microsoft.com/office/officeart/2005/8/layout/vProcess5"/>
    <dgm:cxn modelId="{5F9C8D69-92CF-47D5-8083-A3AD5C08D3BB}" srcId="{29185276-11E8-48C3-8356-64BE2ACC0BE9}" destId="{5E71D3CB-6014-46AD-A1FC-6DC8999018AB}" srcOrd="1" destOrd="0" parTransId="{5433CFAD-4F0B-41C4-9BEA-E1CDFE9CE11E}" sibTransId="{569D9E48-856B-4828-B689-4EC29645E6FA}"/>
    <dgm:cxn modelId="{56481A6D-2B98-42B8-9C3D-F11CA9560B54}" type="presOf" srcId="{9F2F8622-6839-42A6-9561-0F02C2EDADF1}" destId="{F7ABBC24-4629-4DB2-86BF-2FC6F81D5930}" srcOrd="0" destOrd="0" presId="urn:microsoft.com/office/officeart/2005/8/layout/vProcess5"/>
    <dgm:cxn modelId="{D9E7894D-A3C1-420A-A8AA-A3B62F614ACE}" srcId="{29185276-11E8-48C3-8356-64BE2ACC0BE9}" destId="{A37D3241-0506-4B56-908C-FD8CC2B56F50}" srcOrd="4" destOrd="0" parTransId="{D510D888-2D8C-43AC-ABC5-116CBAAE399D}" sibTransId="{CFF4B36C-46A2-4F5E-A9CF-5A44E9DADCFC}"/>
    <dgm:cxn modelId="{4BF5265A-8C7B-4F33-ADC8-1A54B0DC5EB9}" type="presOf" srcId="{5E71D3CB-6014-46AD-A1FC-6DC8999018AB}" destId="{4272F418-A85D-49E8-AE95-457985C67CEB}" srcOrd="0" destOrd="0" presId="urn:microsoft.com/office/officeart/2005/8/layout/vProcess5"/>
    <dgm:cxn modelId="{3279057B-FBF8-4AFB-8D74-ABA90C6AA422}" type="presOf" srcId="{A37D3241-0506-4B56-908C-FD8CC2B56F50}" destId="{B49A1A3B-281F-41EF-87F8-2BAFD1D0B1EC}" srcOrd="0" destOrd="0" presId="urn:microsoft.com/office/officeart/2005/8/layout/vProcess5"/>
    <dgm:cxn modelId="{74089B88-9499-4013-845E-EC483EEC734A}" type="presOf" srcId="{4477A04F-82B7-460E-8577-8D0F0DA14AC0}" destId="{70D74207-8586-4225-B799-B2E4E2E02032}" srcOrd="0" destOrd="0" presId="urn:microsoft.com/office/officeart/2005/8/layout/vProcess5"/>
    <dgm:cxn modelId="{0FB0BE8F-C2AC-42AF-BFA9-6D3408FA86E1}" type="presOf" srcId="{4CD541B1-12E9-4855-B32B-305AEC6A669E}" destId="{F889B95A-8534-4EC4-9B39-608FF8FB987E}" srcOrd="0" destOrd="0" presId="urn:microsoft.com/office/officeart/2005/8/layout/vProcess5"/>
    <dgm:cxn modelId="{02013E9A-A9DC-4F9A-B48C-27A94ECA6618}" type="presOf" srcId="{4CD541B1-12E9-4855-B32B-305AEC6A669E}" destId="{5803DA8C-22A2-4CB6-A419-7EE7D4457D6F}" srcOrd="1" destOrd="0" presId="urn:microsoft.com/office/officeart/2005/8/layout/vProcess5"/>
    <dgm:cxn modelId="{DB76B5AD-8E9E-4E0A-854A-8E19E5008A77}" srcId="{29185276-11E8-48C3-8356-64BE2ACC0BE9}" destId="{9F2F8622-6839-42A6-9561-0F02C2EDADF1}" srcOrd="3" destOrd="0" parTransId="{ED9210F3-FCCA-49E8-808C-8ED35AD9EA90}" sibTransId="{49F95292-BA61-450E-9E82-06580B1B3342}"/>
    <dgm:cxn modelId="{958200CD-B7FD-4D1D-B9AA-44283787080A}" type="presOf" srcId="{3D94A330-2043-45F2-9A1B-A731DD251399}" destId="{D1182CAB-8ED3-405C-BA66-A3ADC5E626C5}" srcOrd="1" destOrd="0" presId="urn:microsoft.com/office/officeart/2005/8/layout/vProcess5"/>
    <dgm:cxn modelId="{570037D2-757C-4EEE-9729-629C7F12C36B}" type="presOf" srcId="{569D9E48-856B-4828-B689-4EC29645E6FA}" destId="{6421B504-726C-4BF3-AB99-50E10B289EEB}" srcOrd="0" destOrd="0" presId="urn:microsoft.com/office/officeart/2005/8/layout/vProcess5"/>
    <dgm:cxn modelId="{A349CCDE-BFC7-4290-9009-C18A35739907}" srcId="{29185276-11E8-48C3-8356-64BE2ACC0BE9}" destId="{4CD541B1-12E9-4855-B32B-305AEC6A669E}" srcOrd="2" destOrd="0" parTransId="{C58D23A5-3CAE-42CE-BB13-BAD2D6D6E22D}" sibTransId="{4477A04F-82B7-460E-8577-8D0F0DA14AC0}"/>
    <dgm:cxn modelId="{E0CEC5E0-FBCD-4550-BDB2-A172E2BEE213}" type="presOf" srcId="{A508408E-A1A6-4608-89CD-D9C44D2B71A9}" destId="{A124FF33-BEBA-41E7-9404-047CB37E0F6E}" srcOrd="0" destOrd="0" presId="urn:microsoft.com/office/officeart/2005/8/layout/vProcess5"/>
    <dgm:cxn modelId="{7D5CE6EF-A2A6-4FDD-9EB7-D95CAAC9CF66}" type="presOf" srcId="{49F95292-BA61-450E-9E82-06580B1B3342}" destId="{1CEA817B-7C2E-4418-950A-BC7202ACE050}" srcOrd="0" destOrd="0" presId="urn:microsoft.com/office/officeart/2005/8/layout/vProcess5"/>
    <dgm:cxn modelId="{C8FCCAF2-24AF-4AA3-AD17-DB4C7BE65D96}" srcId="{29185276-11E8-48C3-8356-64BE2ACC0BE9}" destId="{3D94A330-2043-45F2-9A1B-A731DD251399}" srcOrd="0" destOrd="0" parTransId="{49DFA909-64B4-4BC4-A108-80FF7ADB47AA}" sibTransId="{A508408E-A1A6-4608-89CD-D9C44D2B71A9}"/>
    <dgm:cxn modelId="{E9051DFF-B285-462F-9A99-11AA235E2DA4}" type="presOf" srcId="{3D94A330-2043-45F2-9A1B-A731DD251399}" destId="{8D6DF540-89EB-41A8-B464-AA93B9FE0D4B}" srcOrd="0" destOrd="0" presId="urn:microsoft.com/office/officeart/2005/8/layout/vProcess5"/>
    <dgm:cxn modelId="{7F76C6F5-B47B-49B2-8F35-D9B2B3BDDD22}" type="presParOf" srcId="{3D22634A-189B-4062-8210-59A9F209B621}" destId="{9ECA30D0-D86D-4651-9FF0-350780B91867}" srcOrd="0" destOrd="0" presId="urn:microsoft.com/office/officeart/2005/8/layout/vProcess5"/>
    <dgm:cxn modelId="{A285B99E-2BB0-4F1A-8F54-0826FC8CF53F}" type="presParOf" srcId="{3D22634A-189B-4062-8210-59A9F209B621}" destId="{8D6DF540-89EB-41A8-B464-AA93B9FE0D4B}" srcOrd="1" destOrd="0" presId="urn:microsoft.com/office/officeart/2005/8/layout/vProcess5"/>
    <dgm:cxn modelId="{C8E8E941-9CA4-4EF2-A264-32DE914341E1}" type="presParOf" srcId="{3D22634A-189B-4062-8210-59A9F209B621}" destId="{4272F418-A85D-49E8-AE95-457985C67CEB}" srcOrd="2" destOrd="0" presId="urn:microsoft.com/office/officeart/2005/8/layout/vProcess5"/>
    <dgm:cxn modelId="{92F0659D-87CC-43BF-A223-DE7C0033DAC1}" type="presParOf" srcId="{3D22634A-189B-4062-8210-59A9F209B621}" destId="{F889B95A-8534-4EC4-9B39-608FF8FB987E}" srcOrd="3" destOrd="0" presId="urn:microsoft.com/office/officeart/2005/8/layout/vProcess5"/>
    <dgm:cxn modelId="{C43C6CEE-0104-458C-BD66-2DBFA2B71D86}" type="presParOf" srcId="{3D22634A-189B-4062-8210-59A9F209B621}" destId="{F7ABBC24-4629-4DB2-86BF-2FC6F81D5930}" srcOrd="4" destOrd="0" presId="urn:microsoft.com/office/officeart/2005/8/layout/vProcess5"/>
    <dgm:cxn modelId="{F28414D6-4E8D-4AFF-B40D-3F44629A8B29}" type="presParOf" srcId="{3D22634A-189B-4062-8210-59A9F209B621}" destId="{B49A1A3B-281F-41EF-87F8-2BAFD1D0B1EC}" srcOrd="5" destOrd="0" presId="urn:microsoft.com/office/officeart/2005/8/layout/vProcess5"/>
    <dgm:cxn modelId="{9633A22A-CB64-465A-B9A9-7AADFA540D6C}" type="presParOf" srcId="{3D22634A-189B-4062-8210-59A9F209B621}" destId="{A124FF33-BEBA-41E7-9404-047CB37E0F6E}" srcOrd="6" destOrd="0" presId="urn:microsoft.com/office/officeart/2005/8/layout/vProcess5"/>
    <dgm:cxn modelId="{0B989DC7-4883-47CA-959D-2634CB8C1829}" type="presParOf" srcId="{3D22634A-189B-4062-8210-59A9F209B621}" destId="{6421B504-726C-4BF3-AB99-50E10B289EEB}" srcOrd="7" destOrd="0" presId="urn:microsoft.com/office/officeart/2005/8/layout/vProcess5"/>
    <dgm:cxn modelId="{5EC98AAE-9198-4BCB-9BAE-A84F0CAD3F54}" type="presParOf" srcId="{3D22634A-189B-4062-8210-59A9F209B621}" destId="{70D74207-8586-4225-B799-B2E4E2E02032}" srcOrd="8" destOrd="0" presId="urn:microsoft.com/office/officeart/2005/8/layout/vProcess5"/>
    <dgm:cxn modelId="{79F7AAA4-FCC1-4FFA-9BF6-331105C9E8B6}" type="presParOf" srcId="{3D22634A-189B-4062-8210-59A9F209B621}" destId="{1CEA817B-7C2E-4418-950A-BC7202ACE050}" srcOrd="9" destOrd="0" presId="urn:microsoft.com/office/officeart/2005/8/layout/vProcess5"/>
    <dgm:cxn modelId="{6C411A7C-5059-4C98-BD54-17B9B42AB822}" type="presParOf" srcId="{3D22634A-189B-4062-8210-59A9F209B621}" destId="{D1182CAB-8ED3-405C-BA66-A3ADC5E626C5}" srcOrd="10" destOrd="0" presId="urn:microsoft.com/office/officeart/2005/8/layout/vProcess5"/>
    <dgm:cxn modelId="{D95027DB-562F-4F91-ABCE-0970D7E70607}" type="presParOf" srcId="{3D22634A-189B-4062-8210-59A9F209B621}" destId="{0113BCBE-11F2-4FA3-A6B6-ECEB0659E68C}" srcOrd="11" destOrd="0" presId="urn:microsoft.com/office/officeart/2005/8/layout/vProcess5"/>
    <dgm:cxn modelId="{0E2E46A9-D79C-4C98-BEF1-2E462FC97775}" type="presParOf" srcId="{3D22634A-189B-4062-8210-59A9F209B621}" destId="{5803DA8C-22A2-4CB6-A419-7EE7D4457D6F}" srcOrd="12" destOrd="0" presId="urn:microsoft.com/office/officeart/2005/8/layout/vProcess5"/>
    <dgm:cxn modelId="{68B18CB9-2C29-4829-828C-FF75FEDF8B9D}" type="presParOf" srcId="{3D22634A-189B-4062-8210-59A9F209B621}" destId="{9612F8EA-B2CF-4575-940A-98615EB241C0}" srcOrd="13" destOrd="0" presId="urn:microsoft.com/office/officeart/2005/8/layout/vProcess5"/>
    <dgm:cxn modelId="{9AAFB67B-1041-44B6-9691-E63DDE784815}" type="presParOf" srcId="{3D22634A-189B-4062-8210-59A9F209B621}" destId="{46A1E8F1-4D5D-44A6-92BC-F6E630F78DEF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A4058CE-68FE-46E5-BCE3-769508EBE7D6}">
      <dsp:nvSpPr>
        <dsp:cNvPr id="0" name=""/>
        <dsp:cNvSpPr/>
      </dsp:nvSpPr>
      <dsp:spPr>
        <a:xfrm>
          <a:off x="1365750" y="1509188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9A3575-6DFE-45E0-BD74-458BA1C10718}">
      <dsp:nvSpPr>
        <dsp:cNvPr id="0" name=""/>
        <dsp:cNvSpPr/>
      </dsp:nvSpPr>
      <dsp:spPr>
        <a:xfrm>
          <a:off x="870750" y="260951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Univers Condensed"/>
            </a:rPr>
            <a:t>Easy</a:t>
          </a:r>
          <a:r>
            <a:rPr lang="en-US" sz="1500" kern="1200"/>
            <a:t> </a:t>
          </a:r>
          <a:r>
            <a:rPr lang="en-US" sz="1500" kern="1200">
              <a:latin typeface="Univers Condensed"/>
            </a:rPr>
            <a:t>sharing of learning materials </a:t>
          </a:r>
          <a:endParaRPr lang="en-US" sz="1500" kern="1200"/>
        </a:p>
      </dsp:txBody>
      <dsp:txXfrm>
        <a:off x="870750" y="2609510"/>
        <a:ext cx="1800000" cy="720000"/>
      </dsp:txXfrm>
    </dsp:sp>
    <dsp:sp modelId="{E8C5085E-46DC-4202-B0DB-44F0DEF4D74E}">
      <dsp:nvSpPr>
        <dsp:cNvPr id="0" name=""/>
        <dsp:cNvSpPr/>
      </dsp:nvSpPr>
      <dsp:spPr>
        <a:xfrm>
          <a:off x="3480750" y="1509188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9E2FB9-9FB5-4A98-B918-8B84C2E66D7C}">
      <dsp:nvSpPr>
        <dsp:cNvPr id="0" name=""/>
        <dsp:cNvSpPr/>
      </dsp:nvSpPr>
      <dsp:spPr>
        <a:xfrm>
          <a:off x="2985750" y="260951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Univers Condensed"/>
            </a:rPr>
            <a:t>Supports live/recorded and large training sessions</a:t>
          </a:r>
          <a:endParaRPr lang="en-US" sz="1500" kern="1200"/>
        </a:p>
      </dsp:txBody>
      <dsp:txXfrm>
        <a:off x="2985750" y="2609510"/>
        <a:ext cx="1800000" cy="720000"/>
      </dsp:txXfrm>
    </dsp:sp>
    <dsp:sp modelId="{A2AE359D-EF20-41FA-B7F2-2DF21BD034EA}">
      <dsp:nvSpPr>
        <dsp:cNvPr id="0" name=""/>
        <dsp:cNvSpPr/>
      </dsp:nvSpPr>
      <dsp:spPr>
        <a:xfrm>
          <a:off x="5595750" y="1509188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CFCC3-EC09-4A85-809D-1DDA86DDE12A}">
      <dsp:nvSpPr>
        <dsp:cNvPr id="0" name=""/>
        <dsp:cNvSpPr/>
      </dsp:nvSpPr>
      <dsp:spPr>
        <a:xfrm>
          <a:off x="5100750" y="260951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Univers Condensed"/>
            </a:rPr>
            <a:t>Everything in one place</a:t>
          </a:r>
        </a:p>
      </dsp:txBody>
      <dsp:txXfrm>
        <a:off x="5100750" y="2609510"/>
        <a:ext cx="1800000" cy="720000"/>
      </dsp:txXfrm>
    </dsp:sp>
    <dsp:sp modelId="{B17CAAF4-91D1-469B-B66B-8D3659ED7D68}">
      <dsp:nvSpPr>
        <dsp:cNvPr id="0" name=""/>
        <dsp:cNvSpPr/>
      </dsp:nvSpPr>
      <dsp:spPr>
        <a:xfrm>
          <a:off x="7710750" y="1509188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A5C5EF8-AE1F-4D3C-9444-C28BB1E9B79E}">
      <dsp:nvSpPr>
        <dsp:cNvPr id="0" name=""/>
        <dsp:cNvSpPr/>
      </dsp:nvSpPr>
      <dsp:spPr>
        <a:xfrm>
          <a:off x="7215750" y="260951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Univers Condensed"/>
            </a:rPr>
            <a:t>Supports learning on the go</a:t>
          </a:r>
        </a:p>
      </dsp:txBody>
      <dsp:txXfrm>
        <a:off x="7215750" y="2609510"/>
        <a:ext cx="1800000" cy="720000"/>
      </dsp:txXfrm>
    </dsp:sp>
    <dsp:sp modelId="{51954D80-A91C-48FE-9C5D-680CAA503C7A}">
      <dsp:nvSpPr>
        <dsp:cNvPr id="0" name=""/>
        <dsp:cNvSpPr/>
      </dsp:nvSpPr>
      <dsp:spPr>
        <a:xfrm>
          <a:off x="9825750" y="1509188"/>
          <a:ext cx="810000" cy="810000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BC7BF6B-068B-4D7F-AA38-D3EBFA5EF7CC}">
      <dsp:nvSpPr>
        <dsp:cNvPr id="0" name=""/>
        <dsp:cNvSpPr/>
      </dsp:nvSpPr>
      <dsp:spPr>
        <a:xfrm>
          <a:off x="9330750" y="2609510"/>
          <a:ext cx="1800000" cy="7200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t" anchorCtr="0">
          <a:noAutofit/>
        </a:bodyPr>
        <a:lstStyle/>
        <a:p>
          <a:pPr marL="0" lvl="0" indent="0" algn="ctr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>
              <a:latin typeface="Univers Condensed"/>
            </a:rPr>
            <a:t>Secure and compliant for health sector training</a:t>
          </a:r>
        </a:p>
      </dsp:txBody>
      <dsp:txXfrm>
        <a:off x="9330750" y="2609510"/>
        <a:ext cx="1800000" cy="72000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7747D09-558D-4BAE-8BD1-6DD1CABF2E3D}">
      <dsp:nvSpPr>
        <dsp:cNvPr id="0" name=""/>
        <dsp:cNvSpPr/>
      </dsp:nvSpPr>
      <dsp:spPr>
        <a:xfrm>
          <a:off x="0" y="1694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37BDFE8-7640-4C63-A9B6-D958E73DCBC5}">
      <dsp:nvSpPr>
        <dsp:cNvPr id="0" name=""/>
        <dsp:cNvSpPr/>
      </dsp:nvSpPr>
      <dsp:spPr>
        <a:xfrm>
          <a:off x="218374" y="164121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97305FD-0330-4AD7-89F7-E9AF811BA70F}">
      <dsp:nvSpPr>
        <dsp:cNvPr id="0" name=""/>
        <dsp:cNvSpPr/>
      </dsp:nvSpPr>
      <dsp:spPr>
        <a:xfrm>
          <a:off x="833795" y="1694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Faster decision making</a:t>
          </a:r>
          <a:endParaRPr lang="en-US" sz="1900" kern="1200"/>
        </a:p>
      </dsp:txBody>
      <dsp:txXfrm>
        <a:off x="833795" y="1694"/>
        <a:ext cx="6383975" cy="721900"/>
      </dsp:txXfrm>
    </dsp:sp>
    <dsp:sp modelId="{158415CC-F57C-41DF-B06B-311EC13272D2}">
      <dsp:nvSpPr>
        <dsp:cNvPr id="0" name=""/>
        <dsp:cNvSpPr/>
      </dsp:nvSpPr>
      <dsp:spPr>
        <a:xfrm>
          <a:off x="0" y="904069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0BE4410-7F43-460D-9E52-E7A80FAF29E3}">
      <dsp:nvSpPr>
        <dsp:cNvPr id="0" name=""/>
        <dsp:cNvSpPr/>
      </dsp:nvSpPr>
      <dsp:spPr>
        <a:xfrm>
          <a:off x="218374" y="1066497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390244D-8B91-4A36-A819-FD84C34DAC3D}">
      <dsp:nvSpPr>
        <dsp:cNvPr id="0" name=""/>
        <dsp:cNvSpPr/>
      </dsp:nvSpPr>
      <dsp:spPr>
        <a:xfrm>
          <a:off x="833795" y="904069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Reduced email overload</a:t>
          </a:r>
          <a:endParaRPr lang="en-US" sz="1900" kern="1200"/>
        </a:p>
      </dsp:txBody>
      <dsp:txXfrm>
        <a:off x="833795" y="904069"/>
        <a:ext cx="6383975" cy="721900"/>
      </dsp:txXfrm>
    </dsp:sp>
    <dsp:sp modelId="{2DBAD01B-3656-463D-8427-5E5767D97D56}">
      <dsp:nvSpPr>
        <dsp:cNvPr id="0" name=""/>
        <dsp:cNvSpPr/>
      </dsp:nvSpPr>
      <dsp:spPr>
        <a:xfrm>
          <a:off x="0" y="1806445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9BC7C-A33F-44D5-AE05-0A3BCBD09F19}">
      <dsp:nvSpPr>
        <dsp:cNvPr id="0" name=""/>
        <dsp:cNvSpPr/>
      </dsp:nvSpPr>
      <dsp:spPr>
        <a:xfrm>
          <a:off x="218374" y="1968873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BA3257-1BF6-4DAA-9F03-4DD34F33F1D9}">
      <dsp:nvSpPr>
        <dsp:cNvPr id="0" name=""/>
        <dsp:cNvSpPr/>
      </dsp:nvSpPr>
      <dsp:spPr>
        <a:xfrm>
          <a:off x="833795" y="1806445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 err="1"/>
            <a:t>Organised</a:t>
          </a:r>
          <a:r>
            <a:rPr lang="en-US" sz="1900" kern="1200" baseline="0"/>
            <a:t> communication using channels</a:t>
          </a:r>
          <a:endParaRPr lang="en-US" sz="1900" kern="1200"/>
        </a:p>
      </dsp:txBody>
      <dsp:txXfrm>
        <a:off x="833795" y="1806445"/>
        <a:ext cx="6383975" cy="721900"/>
      </dsp:txXfrm>
    </dsp:sp>
    <dsp:sp modelId="{ED5F10B7-B1E3-4FF5-994E-3ADC03A960E3}">
      <dsp:nvSpPr>
        <dsp:cNvPr id="0" name=""/>
        <dsp:cNvSpPr/>
      </dsp:nvSpPr>
      <dsp:spPr>
        <a:xfrm>
          <a:off x="0" y="2708821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4B4C63-87F9-4026-AFC4-B46F3D8384C2}">
      <dsp:nvSpPr>
        <dsp:cNvPr id="0" name=""/>
        <dsp:cNvSpPr/>
      </dsp:nvSpPr>
      <dsp:spPr>
        <a:xfrm>
          <a:off x="218374" y="2871249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55D616E-6D86-40B0-9F2B-93494AD3C32A}">
      <dsp:nvSpPr>
        <dsp:cNvPr id="0" name=""/>
        <dsp:cNvSpPr/>
      </dsp:nvSpPr>
      <dsp:spPr>
        <a:xfrm>
          <a:off x="833795" y="2708821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File sharing</a:t>
          </a:r>
          <a:endParaRPr lang="en-US" sz="1900" kern="1200"/>
        </a:p>
      </dsp:txBody>
      <dsp:txXfrm>
        <a:off x="833795" y="2708821"/>
        <a:ext cx="6383975" cy="721900"/>
      </dsp:txXfrm>
    </dsp:sp>
    <dsp:sp modelId="{42CCD9A1-6A2F-4D1E-9E59-DCD7F2F59310}">
      <dsp:nvSpPr>
        <dsp:cNvPr id="0" name=""/>
        <dsp:cNvSpPr/>
      </dsp:nvSpPr>
      <dsp:spPr>
        <a:xfrm>
          <a:off x="0" y="3611197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52B7D8D-1B67-45D2-B40F-0E4D090AAF06}">
      <dsp:nvSpPr>
        <dsp:cNvPr id="0" name=""/>
        <dsp:cNvSpPr/>
      </dsp:nvSpPr>
      <dsp:spPr>
        <a:xfrm>
          <a:off x="218374" y="3773625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4ECFA2-5979-4DA7-AFAE-FC0A485060D7}">
      <dsp:nvSpPr>
        <dsp:cNvPr id="0" name=""/>
        <dsp:cNvSpPr/>
      </dsp:nvSpPr>
      <dsp:spPr>
        <a:xfrm>
          <a:off x="833795" y="3611197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Effective meetings</a:t>
          </a:r>
          <a:endParaRPr lang="en-US" sz="1900" kern="1200"/>
        </a:p>
      </dsp:txBody>
      <dsp:txXfrm>
        <a:off x="833795" y="3611197"/>
        <a:ext cx="6383975" cy="721900"/>
      </dsp:txXfrm>
    </dsp:sp>
    <dsp:sp modelId="{7CE321BC-52AF-4E68-A2E0-F64F657A916D}">
      <dsp:nvSpPr>
        <dsp:cNvPr id="0" name=""/>
        <dsp:cNvSpPr/>
      </dsp:nvSpPr>
      <dsp:spPr>
        <a:xfrm>
          <a:off x="0" y="4513573"/>
          <a:ext cx="7217771" cy="721900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043D76-B9E1-445A-B9C1-C8BFFAAFD4AC}">
      <dsp:nvSpPr>
        <dsp:cNvPr id="0" name=""/>
        <dsp:cNvSpPr/>
      </dsp:nvSpPr>
      <dsp:spPr>
        <a:xfrm>
          <a:off x="218374" y="4676000"/>
          <a:ext cx="397045" cy="397045"/>
        </a:xfrm>
        <a:prstGeom prst="rect">
          <a:avLst/>
        </a:prstGeom>
        <a:blipFill>
          <a:blip xmlns:r="http://schemas.openxmlformats.org/officeDocument/2006/relationships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E98BD01-7424-4046-9DE7-C2C1B1BA6E00}">
      <dsp:nvSpPr>
        <dsp:cNvPr id="0" name=""/>
        <dsp:cNvSpPr/>
      </dsp:nvSpPr>
      <dsp:spPr>
        <a:xfrm>
          <a:off x="833795" y="4513573"/>
          <a:ext cx="6383975" cy="7219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401" tIns="76401" rIns="76401" bIns="76401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 baseline="0"/>
            <a:t>Supports hybrid, remote and mobile working</a:t>
          </a:r>
          <a:endParaRPr lang="en-US" sz="1900" kern="1200"/>
        </a:p>
      </dsp:txBody>
      <dsp:txXfrm>
        <a:off x="833795" y="4513573"/>
        <a:ext cx="6383975" cy="72190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DF540-89EB-41A8-B464-AA93B9FE0D4B}">
      <dsp:nvSpPr>
        <dsp:cNvPr id="0" name=""/>
        <dsp:cNvSpPr/>
      </dsp:nvSpPr>
      <dsp:spPr>
        <a:xfrm>
          <a:off x="0" y="0"/>
          <a:ext cx="4101546" cy="74368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Build dedicated training space</a:t>
          </a:r>
        </a:p>
      </dsp:txBody>
      <dsp:txXfrm>
        <a:off x="21782" y="21782"/>
        <a:ext cx="3212038" cy="700122"/>
      </dsp:txXfrm>
    </dsp:sp>
    <dsp:sp modelId="{4272F418-A85D-49E8-AE95-457985C67CEB}">
      <dsp:nvSpPr>
        <dsp:cNvPr id="0" name=""/>
        <dsp:cNvSpPr/>
      </dsp:nvSpPr>
      <dsp:spPr>
        <a:xfrm>
          <a:off x="306284" y="846976"/>
          <a:ext cx="4101546" cy="74368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Upload and organise all learning material</a:t>
          </a:r>
        </a:p>
      </dsp:txBody>
      <dsp:txXfrm>
        <a:off x="328066" y="868758"/>
        <a:ext cx="3268301" cy="700122"/>
      </dsp:txXfrm>
    </dsp:sp>
    <dsp:sp modelId="{F889B95A-8534-4EC4-9B39-608FF8FB987E}">
      <dsp:nvSpPr>
        <dsp:cNvPr id="0" name=""/>
        <dsp:cNvSpPr/>
      </dsp:nvSpPr>
      <dsp:spPr>
        <a:xfrm>
          <a:off x="612568" y="1693953"/>
          <a:ext cx="4101546" cy="74368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Deliver training through teams</a:t>
          </a:r>
        </a:p>
      </dsp:txBody>
      <dsp:txXfrm>
        <a:off x="634350" y="1715735"/>
        <a:ext cx="3268301" cy="700122"/>
      </dsp:txXfrm>
    </dsp:sp>
    <dsp:sp modelId="{F7ABBC24-4629-4DB2-86BF-2FC6F81D5930}">
      <dsp:nvSpPr>
        <dsp:cNvPr id="0" name=""/>
        <dsp:cNvSpPr/>
      </dsp:nvSpPr>
      <dsp:spPr>
        <a:xfrm>
          <a:off x="918852" y="2540930"/>
          <a:ext cx="4101546" cy="74368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Improve onboarding for new staff</a:t>
          </a:r>
        </a:p>
      </dsp:txBody>
      <dsp:txXfrm>
        <a:off x="940634" y="2562712"/>
        <a:ext cx="3268301" cy="700122"/>
      </dsp:txXfrm>
    </dsp:sp>
    <dsp:sp modelId="{B49A1A3B-281F-41EF-87F8-2BAFD1D0B1EC}">
      <dsp:nvSpPr>
        <dsp:cNvPr id="0" name=""/>
        <dsp:cNvSpPr/>
      </dsp:nvSpPr>
      <dsp:spPr>
        <a:xfrm>
          <a:off x="1225137" y="3387907"/>
          <a:ext cx="4101546" cy="743686"/>
        </a:xfrm>
        <a:prstGeom prst="roundRect">
          <a:avLst>
            <a:gd name="adj" fmla="val 10000"/>
          </a:avLst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kern="1200"/>
            <a:t>Support staff with digital skills</a:t>
          </a:r>
        </a:p>
      </dsp:txBody>
      <dsp:txXfrm>
        <a:off x="1246919" y="3409689"/>
        <a:ext cx="3268301" cy="700122"/>
      </dsp:txXfrm>
    </dsp:sp>
    <dsp:sp modelId="{A124FF33-BEBA-41E7-9404-047CB37E0F6E}">
      <dsp:nvSpPr>
        <dsp:cNvPr id="0" name=""/>
        <dsp:cNvSpPr/>
      </dsp:nvSpPr>
      <dsp:spPr>
        <a:xfrm>
          <a:off x="3618150" y="543304"/>
          <a:ext cx="483396" cy="48339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3726914" y="543304"/>
        <a:ext cx="265868" cy="363755"/>
      </dsp:txXfrm>
    </dsp:sp>
    <dsp:sp modelId="{6421B504-726C-4BF3-AB99-50E10B289EEB}">
      <dsp:nvSpPr>
        <dsp:cNvPr id="0" name=""/>
        <dsp:cNvSpPr/>
      </dsp:nvSpPr>
      <dsp:spPr>
        <a:xfrm>
          <a:off x="3924434" y="1390281"/>
          <a:ext cx="483396" cy="48339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4033198" y="1390281"/>
        <a:ext cx="265868" cy="363755"/>
      </dsp:txXfrm>
    </dsp:sp>
    <dsp:sp modelId="{70D74207-8586-4225-B799-B2E4E2E02032}">
      <dsp:nvSpPr>
        <dsp:cNvPr id="0" name=""/>
        <dsp:cNvSpPr/>
      </dsp:nvSpPr>
      <dsp:spPr>
        <a:xfrm>
          <a:off x="4230718" y="2224863"/>
          <a:ext cx="483396" cy="48339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4339482" y="2224863"/>
        <a:ext cx="265868" cy="363755"/>
      </dsp:txXfrm>
    </dsp:sp>
    <dsp:sp modelId="{1CEA817B-7C2E-4418-950A-BC7202ACE050}">
      <dsp:nvSpPr>
        <dsp:cNvPr id="0" name=""/>
        <dsp:cNvSpPr/>
      </dsp:nvSpPr>
      <dsp:spPr>
        <a:xfrm>
          <a:off x="4537003" y="3080103"/>
          <a:ext cx="483396" cy="483396"/>
        </a:xfrm>
        <a:prstGeom prst="downArrow">
          <a:avLst>
            <a:gd name="adj1" fmla="val 55000"/>
            <a:gd name="adj2" fmla="val 45000"/>
          </a:avLst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7940" tIns="27940" rIns="27940" bIns="2794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2200" kern="1200"/>
        </a:p>
      </dsp:txBody>
      <dsp:txXfrm>
        <a:off x="4645767" y="3080103"/>
        <a:ext cx="265868" cy="36375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LabelList">
  <dgm:title val="Icon Label List"/>
  <dgm:desc val="Use to show non-sequential or grouped chunks of information accompanied by a related visuals. Works best with icons or small pictures with short text ca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sameDir"/>
          <dgm:param type="off" val="ctr"/>
          <dgm:param type="vertAlign" val="mid"/>
          <dgm:param type="horzAlign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  <dgm:param type="vertAlign" val="mid"/>
          <dgm:param type="horzAlign" val="ct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2">
        <dgm:constrLst>
          <dgm:constr type="h" for="ch" forName="compNode" refType="h" fact="0.4"/>
          <dgm:constr type="w" for="ch" forName="compNode" val="120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50"/>
          <dgm:constr type="h" for="des" forName="compNode" op="equ"/>
          <dgm:constr type="h" for="des" forName="textRect" op="equ"/>
        </dgm:constrLst>
      </dgm:if>
      <dgm:if name="Name5" axis="ch" ptType="node" func="cnt" op="lte" val="4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36"/>
          <dgm:constr type="h" for="des" forName="compNode" op="equ"/>
          <dgm:constr type="h" for="des" forName="textRect" op="equ"/>
        </dgm:constrLst>
      </dgm:if>
      <dgm:else name="Name6">
        <dgm:constrLst>
          <dgm:constr type="h" for="ch" forName="compNode" refType="h" fact="0.4"/>
          <dgm:constr type="w" for="ch" forName="compNode" refType="w"/>
          <dgm:constr type="w" for="ch" forName="sibTrans" refType="w" refFor="ch" refForName="compNode" fact="0.175"/>
          <dgm:constr type="sp" refType="w" refFor="ch" refForName="compNode" op="equ" fact="0.25"/>
          <dgm:constr type="primFontSz" for="des" ptType="node" op="equ" val="24"/>
          <dgm:constr type="h" for="des" forName="compNode" op="equ"/>
          <dgm:constr type="h" for="des" forName="textRect" op="equ"/>
        </dgm:constrLst>
      </dgm:else>
    </dgm:choose>
    <dgm:ruleLst>
      <dgm:rule type="w" for="ch" forName="compNode" val="50" fact="NaN" max="NaN"/>
    </dgm:ruleLst>
    <dgm:forEach name="Name7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onstrLst>
          <dgm:constr type="w" for="ch" forName="iconRect" refType="w" fact="0.45"/>
          <dgm:constr type="h" for="ch" forName="iconRect" refType="w" refFor="ch" refForName="iconRect"/>
          <dgm:constr type="ctrX" for="ch" forName="iconRect" refType="w" fact="0.5"/>
          <dgm:constr type="t" for="ch" forName="iconRect"/>
          <dgm:constr type="h" for="ch" forName="spaceRect" refType="h" fact="0.15"/>
          <dgm:constr type="w" for="ch" forName="spaceRect" refType="w"/>
          <dgm:constr type="l" for="ch" forName="spaceRect"/>
          <dgm:constr type="t" for="ch" forName="spaceRect" refType="b" refFor="ch" refForName="iconRect"/>
          <dgm:constr type="h" for="ch" forName="textRect" val="20"/>
          <dgm:constr type="w" for="ch" forName="textRect" refType="w"/>
          <dgm:constr type="l" for="ch" forName="textRect"/>
          <dgm:constr type="t" for="ch" forName="textRect" refType="b" refFor="ch" refForName="spaceRect"/>
        </dgm:constrLst>
        <dgm:ruleLst>
          <dgm:rule type="h" val="INF" fact="NaN" max="NaN"/>
        </dgm:ruleLst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textRect" styleLbl="revTx">
          <dgm:varLst>
            <dgm:chMax val="1"/>
            <dgm:chPref val="1"/>
          </dgm:varLst>
          <dgm:alg type="tx"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/>
            <dgm:constr type="rMarg"/>
            <dgm:constr type="tMarg"/>
            <dgm:constr type="bMarg"/>
          </dgm:constrLst>
          <dgm:ruleLst>
            <dgm:rule type="primFontSz" val="11" fact="NaN" max="NaN"/>
            <dgm:rule type="h" val="INF" fact="NaN" max="NaN"/>
          </dgm:ruleLst>
        </dgm:layoutNode>
      </dgm:layoutNode>
      <dgm:forEach name="Name8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sv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4939257"/>
            <a:ext cx="5898630" cy="480373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6" name="Picture Placeholder 10">
            <a:extLst>
              <a:ext uri="{FF2B5EF4-FFF2-40B4-BE49-F238E27FC236}">
                <a16:creationId xmlns:a16="http://schemas.microsoft.com/office/drawing/2014/main" id="{C58F7861-05FC-CC70-0C94-F3BAE39E54EB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-1"/>
            <a:ext cx="12192000" cy="478403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DEC7B0B-C375-9D64-1424-3B07B71AF1FE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>
          <a:xfrm>
            <a:off x="6205927" y="4939715"/>
            <a:ext cx="4420031" cy="479458"/>
          </a:xfrm>
        </p:spPr>
        <p:txBody>
          <a:bodyPr anchor="t"/>
          <a:lstStyle>
            <a:lvl1pPr>
              <a:defRPr sz="1400"/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A9117021-C08A-0E4F-5F64-FC1A870E4815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762792" y="4939257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9001D668-DD9C-F5B4-B191-51BDD0B30825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1103035" y="5873424"/>
            <a:ext cx="1005840" cy="1005840"/>
          </a:xfrm>
          <a:prstGeom prst="rect">
            <a:avLst/>
          </a:prstGeom>
        </p:spPr>
      </p:pic>
      <p:sp>
        <p:nvSpPr>
          <p:cNvPr id="4" name="Title 3">
            <a:extLst>
              <a:ext uri="{FF2B5EF4-FFF2-40B4-BE49-F238E27FC236}">
                <a16:creationId xmlns:a16="http://schemas.microsoft.com/office/drawing/2014/main" id="{009A08CF-24F0-EC7D-277D-CB831E7E793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9847" y="5718869"/>
            <a:ext cx="5916168" cy="1143000"/>
          </a:xfrm>
        </p:spPr>
        <p:txBody>
          <a:bodyPr anchor="b">
            <a:normAutofit/>
          </a:bodyPr>
          <a:lstStyle>
            <a:lvl1pPr>
              <a:lnSpc>
                <a:spcPct val="60000"/>
              </a:lnSpc>
              <a:defRPr sz="5200"/>
            </a:lvl1pPr>
          </a:lstStyle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4161415845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B406F310-2B8D-3C32-560C-686817E6B4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6249" y="1012175"/>
            <a:ext cx="11113008" cy="84979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64FD1A6D-2D8E-1FD1-C1AC-CB5E9D5A1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42375" y="110364"/>
            <a:ext cx="5276852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FADE430-EE65-B675-F031-7651DE9D69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7305BC9-1670-00D4-5A66-F52444DA9C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23959" y="104649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C2DD052-3E45-E789-01F8-33250024EC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2115542"/>
            <a:ext cx="11013670" cy="445151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8617923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0" y="5457214"/>
            <a:ext cx="4206240" cy="1380744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B24A208E-BD69-BB12-21B8-DA405B501FA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96000" y="0"/>
            <a:ext cx="609600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9134185-2980-312E-60AF-F360D16FB9E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81290"/>
            <a:ext cx="4654296" cy="373989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246290195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>
            <a:extLst>
              <a:ext uri="{FF2B5EF4-FFF2-40B4-BE49-F238E27FC236}">
                <a16:creationId xmlns:a16="http://schemas.microsoft.com/office/drawing/2014/main" id="{2BDC76B8-60F6-62D3-9F73-E8166220301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" y="6174463"/>
            <a:ext cx="5891134" cy="654839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defRPr lang="en-US" dirty="0"/>
            </a:lvl1pPr>
          </a:lstStyle>
          <a:p>
            <a:pPr lvl="0"/>
            <a:r>
              <a:rPr lang="en-US"/>
              <a:t>Click to edit Master subtitle style</a:t>
            </a:r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D29E0058-93A2-5291-6ACA-A0430862664F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103035" y="5873424"/>
            <a:ext cx="1005840" cy="1005840"/>
          </a:xfrm>
          <a:prstGeom prst="rect">
            <a:avLst/>
          </a:prstGeom>
        </p:spPr>
      </p:pic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A3F14EE-EFB3-D2DC-CEAA-621D666271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33E0DC-DE5C-286F-36BD-6985F4A6C3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207AF81-9CDB-689F-CE00-62257104EC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6" name="Title 5">
            <a:extLst>
              <a:ext uri="{FF2B5EF4-FFF2-40B4-BE49-F238E27FC236}">
                <a16:creationId xmlns:a16="http://schemas.microsoft.com/office/drawing/2014/main" id="{570B1373-40A5-190F-BE9F-8FC310F7B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2159632"/>
            <a:ext cx="9683496" cy="3776472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804176542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6">
            <a:extLst>
              <a:ext uri="{FF2B5EF4-FFF2-40B4-BE49-F238E27FC236}">
                <a16:creationId xmlns:a16="http://schemas.microsoft.com/office/drawing/2014/main" id="{54E7A70C-B49B-5779-BA11-88AE4939E04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377355" y="83125"/>
            <a:ext cx="731520" cy="73152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68197F50-0DC4-261A-813C-264E7361D7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2184032"/>
            <a:ext cx="8074152" cy="4718304"/>
          </a:xfrm>
        </p:spPr>
        <p:txBody>
          <a:bodyPr anchor="b"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74434643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p:extLst>
    <p:ext uri="{DCECCB84-F9BA-43D5-87BE-67443E8EF086}">
      <p15:sldGuideLst xmlns:p15="http://schemas.microsoft.com/office/powerpoint/2012/main">
        <p15:guide id="5" orient="horz" pos="2160" userDrawn="1">
          <p15:clr>
            <a:srgbClr val="FBAE40"/>
          </p15:clr>
        </p15:guide>
        <p15:guide id="6" pos="3840" userDrawn="1">
          <p15:clr>
            <a:srgbClr val="FBAE40"/>
          </p15:clr>
        </p15:guide>
      </p15:sldGuideLst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82296"/>
            <a:ext cx="8139659" cy="1554480"/>
          </a:xfrm>
        </p:spPr>
        <p:txBody>
          <a:bodyPr anchor="t"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-1" y="1896472"/>
            <a:ext cx="8139660" cy="3557904"/>
          </a:xfrm>
        </p:spPr>
        <p:txBody>
          <a:bodyPr>
            <a:normAutofit/>
          </a:bodyPr>
          <a:lstStyle>
            <a:lvl1pPr marL="342900" indent="-342900">
              <a:buFont typeface="+mj-lt"/>
              <a:buAutoNum type="arabicPeriod"/>
              <a:defRPr sz="1400"/>
            </a:lvl1pPr>
            <a:lvl2pPr marL="571500" indent="-342900">
              <a:buFont typeface="+mj-lt"/>
              <a:buAutoNum type="arabicPeriod"/>
              <a:defRPr sz="1400"/>
            </a:lvl2pPr>
            <a:lvl3pPr marL="800100" indent="-342900">
              <a:buFont typeface="+mj-lt"/>
              <a:buAutoNum type="arabicPeriod"/>
              <a:defRPr sz="1400"/>
            </a:lvl3pPr>
            <a:lvl4pPr marL="1028700" indent="-342900">
              <a:buFont typeface="+mj-lt"/>
              <a:buAutoNum type="arabicPeriod"/>
              <a:defRPr sz="14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175C8E38-E957-9E3C-9A05-717C0F009AB9}"/>
              </a:ext>
            </a:extLst>
          </p:cNvPr>
          <p:cNvSpPr/>
          <p:nvPr/>
        </p:nvSpPr>
        <p:spPr>
          <a:xfrm>
            <a:off x="8552512" y="3218512"/>
            <a:ext cx="3557904" cy="3557904"/>
          </a:xfrm>
          <a:prstGeom prst="ellipse">
            <a:avLst/>
          </a:prstGeom>
          <a:noFill/>
          <a:ln w="15875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01E193C2-09EC-BB41-5A34-007D34EB8B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62793" y="100701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64938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Agenda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4019F8-742E-9EEF-F591-C9666AC32A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66396" y="621792"/>
            <a:ext cx="5386715" cy="1816898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9AC20259-235D-F9C3-3788-C1457976F5AC}"/>
              </a:ext>
            </a:extLst>
          </p:cNvPr>
          <p:cNvSpPr>
            <a:spLocks noGrp="1" noChangeAspect="1"/>
          </p:cNvSpPr>
          <p:nvPr>
            <p:ph type="pic" sz="quarter" idx="14" hasCustomPrompt="1"/>
          </p:nvPr>
        </p:nvSpPr>
        <p:spPr>
          <a:xfrm>
            <a:off x="0" y="0"/>
            <a:ext cx="5906642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B12CFE6-D05E-5478-B3A4-81DC4DCD74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6190488" y="110364"/>
            <a:ext cx="5349239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26B86D3-24E1-029E-BA22-9F17F9517D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62793" y="11036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28C8B19A-6FC1-2B71-0BFB-9274CBF396B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90488" y="2740228"/>
            <a:ext cx="5906642" cy="4096512"/>
          </a:xfrm>
        </p:spPr>
        <p:txBody>
          <a:bodyPr anchor="b">
            <a:normAutofit/>
          </a:bodyPr>
          <a:lstStyle>
            <a:lvl1pPr marL="342900" indent="-342900">
              <a:buFont typeface="+mj-lt"/>
              <a:buAutoNum type="arabicPeriod"/>
              <a:defRPr sz="1400"/>
            </a:lvl1pPr>
            <a:lvl2pPr marL="571500" indent="-342900">
              <a:buFont typeface="+mj-lt"/>
              <a:buAutoNum type="arabicPeriod"/>
              <a:defRPr sz="1400"/>
            </a:lvl2pPr>
            <a:lvl3pPr marL="800100" indent="-342900">
              <a:buFont typeface="+mj-lt"/>
              <a:buAutoNum type="arabicPeriod"/>
              <a:defRPr sz="1400"/>
            </a:lvl3pPr>
            <a:lvl4pPr marL="1028700" indent="-342900">
              <a:buFont typeface="+mj-lt"/>
              <a:buAutoNum type="arabicPeriod"/>
              <a:defRPr sz="1400"/>
            </a:lvl4pPr>
            <a:lvl5pPr marL="1257300" indent="-342900">
              <a:buFont typeface="+mj-lt"/>
              <a:buAutoNum type="arabicPeriod"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159768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C0178B15-836F-D50E-D616-40C9373248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645" y="987552"/>
            <a:ext cx="5366480" cy="4044508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Footer Placeholder 4">
            <a:extLst>
              <a:ext uri="{FF2B5EF4-FFF2-40B4-BE49-F238E27FC236}">
                <a16:creationId xmlns:a16="http://schemas.microsoft.com/office/drawing/2014/main" id="{83A196D4-110B-6911-7AF5-9149D3FFF8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2150" y="100701"/>
            <a:ext cx="5366480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2" name="Date Placeholder 3">
            <a:extLst>
              <a:ext uri="{FF2B5EF4-FFF2-40B4-BE49-F238E27FC236}">
                <a16:creationId xmlns:a16="http://schemas.microsoft.com/office/drawing/2014/main" id="{A8D9253F-93F3-9EB9-BFA6-49C9461DE0DB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90488" y="100701"/>
            <a:ext cx="294044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B94C6C96-D651-5D6B-830B-07E5A35424C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05731" y="100701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FFB4667A-FE47-8556-FD3A-55FDBA801D76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6190488" y="969264"/>
            <a:ext cx="5336753" cy="481806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3819410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988979"/>
            <a:ext cx="3462878" cy="2942419"/>
          </a:xfrm>
        </p:spPr>
        <p:txBody>
          <a:bodyPr>
            <a:norm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A9910B-18FC-4A92-025A-A88AC7CD6B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2150" y="100701"/>
            <a:ext cx="3470224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0752728-D41A-655E-871F-F76147E0E991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17167" y="100701"/>
            <a:ext cx="294044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9" name="Slide Number Placeholder 5">
            <a:extLst>
              <a:ext uri="{FF2B5EF4-FFF2-40B4-BE49-F238E27FC236}">
                <a16:creationId xmlns:a16="http://schemas.microsoft.com/office/drawing/2014/main" id="{EE07CC96-728B-298D-B2D6-54C4E9F0E9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105731" y="100701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C71126E-AEFA-B45A-CD39-AC1315E03339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4317167" y="967689"/>
            <a:ext cx="7217771" cy="523716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5907654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>
            <a:extLst>
              <a:ext uri="{FF2B5EF4-FFF2-40B4-BE49-F238E27FC236}">
                <a16:creationId xmlns:a16="http://schemas.microsoft.com/office/drawing/2014/main" id="{B7D0064E-1F0E-2DDF-C6B5-9CE196C4B5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45804" y="612140"/>
            <a:ext cx="6499655" cy="1519612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1"/>
            <a:ext cx="4804012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 lang="en-US" dirty="0"/>
            </a:lvl1pPr>
          </a:lstStyle>
          <a:p>
            <a:endParaRPr/>
          </a:p>
        </p:txBody>
      </p:sp>
      <p:sp>
        <p:nvSpPr>
          <p:cNvPr id="7" name="Content Placeholder 7">
            <a:extLst>
              <a:ext uri="{FF2B5EF4-FFF2-40B4-BE49-F238E27FC236}">
                <a16:creationId xmlns:a16="http://schemas.microsoft.com/office/drawing/2014/main" id="{D478DAE4-13AB-5772-07E6-B3264F1E3141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104122" y="2457406"/>
            <a:ext cx="6441338" cy="3778977"/>
          </a:xfrm>
        </p:spPr>
        <p:txBody>
          <a:bodyPr anchor="t"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C65BFCB1-FAA8-D03A-3B62-DCB2CF1CA11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04122" y="6452990"/>
            <a:ext cx="1968375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0A608994-46CD-AAE0-DCC4-A59D26254D8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16252" y="6452989"/>
            <a:ext cx="42920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7776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>
            <a:extLst>
              <a:ext uri="{FF2B5EF4-FFF2-40B4-BE49-F238E27FC236}">
                <a16:creationId xmlns:a16="http://schemas.microsoft.com/office/drawing/2014/main" id="{3CDF6858-35EF-4C90-B3F5-339B7EF1F6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1793" y="621792"/>
            <a:ext cx="7252710" cy="1138769"/>
          </a:xfrm>
        </p:spPr>
        <p:txBody>
          <a:bodyPr anchor="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0" y="1"/>
            <a:ext cx="402336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6" name="Content Placeholder 7">
            <a:extLst>
              <a:ext uri="{FF2B5EF4-FFF2-40B4-BE49-F238E27FC236}">
                <a16:creationId xmlns:a16="http://schemas.microsoft.com/office/drawing/2014/main" id="{72FCF01F-6AD4-FD29-865E-65BD55CF89DF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309088" y="2115404"/>
            <a:ext cx="7225415" cy="4212926"/>
          </a:xfrm>
        </p:spPr>
        <p:txBody>
          <a:bodyPr anchor="t" anchorCtr="0"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4F9B8FC8-8820-A655-2A18-E8F8FC2C72D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281793" y="6492875"/>
            <a:ext cx="1968375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3" name="Date Placeholder 2">
            <a:extLst>
              <a:ext uri="{FF2B5EF4-FFF2-40B4-BE49-F238E27FC236}">
                <a16:creationId xmlns:a16="http://schemas.microsoft.com/office/drawing/2014/main" id="{A8C032E2-BBA3-EA74-8FE1-5AFC46A21AE1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9023903" y="6492875"/>
            <a:ext cx="1596200" cy="365125"/>
          </a:xfrm>
        </p:spPr>
        <p:txBody>
          <a:bodyPr anchor="b"/>
          <a:lstStyle/>
          <a:p>
            <a:endParaRPr lang="en-US"/>
          </a:p>
        </p:txBody>
      </p:sp>
      <p:sp>
        <p:nvSpPr>
          <p:cNvPr id="12" name="Slide Number Placeholder 9">
            <a:extLst>
              <a:ext uri="{FF2B5EF4-FFF2-40B4-BE49-F238E27FC236}">
                <a16:creationId xmlns:a16="http://schemas.microsoft.com/office/drawing/2014/main" id="{D28087CA-07B9-D0D2-3AA7-C34B5C9645B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05296" y="6492875"/>
            <a:ext cx="42920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74836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>
            <a:extLst>
              <a:ext uri="{FF2B5EF4-FFF2-40B4-BE49-F238E27FC236}">
                <a16:creationId xmlns:a16="http://schemas.microsoft.com/office/drawing/2014/main" id="{7A932ED1-5750-0D24-8D58-961B6F20FA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2307" y="621792"/>
            <a:ext cx="7252710" cy="1138769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01598DB3-17DB-7EDD-0F42-9866A753C2DD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569602" y="2115404"/>
            <a:ext cx="7225415" cy="4212926"/>
          </a:xfrm>
        </p:spPr>
        <p:txBody>
          <a:bodyPr anchor="t" anchorCtr="0"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6C5AB1A9-786B-C92B-C6EA-63CE0AACFB1E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8168640" y="1"/>
            <a:ext cx="402336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C6115057-015C-DC83-074A-D22D9E0B6CD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42307" y="6492875"/>
            <a:ext cx="1968375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8" name="Date Placeholder 1">
            <a:extLst>
              <a:ext uri="{FF2B5EF4-FFF2-40B4-BE49-F238E27FC236}">
                <a16:creationId xmlns:a16="http://schemas.microsoft.com/office/drawing/2014/main" id="{42028964-5597-F5F0-6AEA-C79255C9BCE9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5284417" y="6492875"/>
            <a:ext cx="15962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3">
            <a:extLst>
              <a:ext uri="{FF2B5EF4-FFF2-40B4-BE49-F238E27FC236}">
                <a16:creationId xmlns:a16="http://schemas.microsoft.com/office/drawing/2014/main" id="{B6324527-5F82-8213-FFB9-A5E6BEB2314F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7365810" y="6492875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70542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B15000-16D8-B5F1-E35B-BAE97B4E6E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15" y="621793"/>
            <a:ext cx="5326684" cy="1507454"/>
          </a:xfrm>
        </p:spPr>
        <p:txBody>
          <a:bodyPr anchor="t" anchorCtr="0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7">
            <a:extLst>
              <a:ext uri="{FF2B5EF4-FFF2-40B4-BE49-F238E27FC236}">
                <a16:creationId xmlns:a16="http://schemas.microsoft.com/office/drawing/2014/main" id="{B022A1E6-0A6D-9476-5034-0BDE3EE38B91}"/>
              </a:ext>
            </a:extLst>
          </p:cNvPr>
          <p:cNvSpPr>
            <a:spLocks noGrp="1"/>
          </p:cNvSpPr>
          <p:nvPr>
            <p:ph sz="quarter" idx="19"/>
          </p:nvPr>
        </p:nvSpPr>
        <p:spPr>
          <a:xfrm>
            <a:off x="518616" y="2513110"/>
            <a:ext cx="5326683" cy="3568006"/>
          </a:xfrm>
        </p:spPr>
        <p:txBody>
          <a:bodyPr anchor="t" anchorCtr="0"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Picture Placeholder 7">
            <a:extLst>
              <a:ext uri="{FF2B5EF4-FFF2-40B4-BE49-F238E27FC236}">
                <a16:creationId xmlns:a16="http://schemas.microsoft.com/office/drawing/2014/main" id="{6B8D4096-4B0D-5226-C004-475A83BE8BFE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6308842" y="0"/>
            <a:ext cx="5883158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8917C8CF-AEBF-835D-4503-06A0208049F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8615" y="6450237"/>
            <a:ext cx="1968375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13662962-C2D0-E99D-BD6A-C97F4798F261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5453953" y="6464979"/>
            <a:ext cx="42920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001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5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>
            <a:extLst>
              <a:ext uri="{FF2B5EF4-FFF2-40B4-BE49-F238E27FC236}">
                <a16:creationId xmlns:a16="http://schemas.microsoft.com/office/drawing/2014/main" id="{98B87BE0-867D-AF74-02DD-6F5420BC6D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65" y="621792"/>
            <a:ext cx="4446871" cy="1867629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7">
            <a:extLst>
              <a:ext uri="{FF2B5EF4-FFF2-40B4-BE49-F238E27FC236}">
                <a16:creationId xmlns:a16="http://schemas.microsoft.com/office/drawing/2014/main" id="{7B86FDEC-359F-20D5-12F6-5CBA3DC009E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43940" y="2890729"/>
            <a:ext cx="4449227" cy="3138438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2" name="Picture Placeholder 10">
            <a:extLst>
              <a:ext uri="{FF2B5EF4-FFF2-40B4-BE49-F238E27FC236}">
                <a16:creationId xmlns:a16="http://schemas.microsoft.com/office/drawing/2014/main" id="{FBEF9CB2-E8D7-8869-9B11-C58F1606DFE0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5363570" y="0"/>
            <a:ext cx="6828430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10" name="Footer Placeholder 8">
            <a:extLst>
              <a:ext uri="{FF2B5EF4-FFF2-40B4-BE49-F238E27FC236}">
                <a16:creationId xmlns:a16="http://schemas.microsoft.com/office/drawing/2014/main" id="{4784CE43-81E9-3B12-CB65-9B5FC6ECE9E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15618" y="6430476"/>
            <a:ext cx="1968375" cy="379867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1" name="Slide Number Placeholder 9">
            <a:extLst>
              <a:ext uri="{FF2B5EF4-FFF2-40B4-BE49-F238E27FC236}">
                <a16:creationId xmlns:a16="http://schemas.microsoft.com/office/drawing/2014/main" id="{779F1775-5104-9F86-4A61-07F914947CC9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563960" y="6430476"/>
            <a:ext cx="429207" cy="379867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091355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6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9733" y="621792"/>
            <a:ext cx="3884546" cy="2280501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10">
            <a:extLst>
              <a:ext uri="{FF2B5EF4-FFF2-40B4-BE49-F238E27FC236}">
                <a16:creationId xmlns:a16="http://schemas.microsoft.com/office/drawing/2014/main" id="{74736F65-8A7D-D535-AAD0-31480F8AD318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-1" y="0"/>
            <a:ext cx="7260609" cy="6858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747AED59-1A26-9C13-8482-7857E7DEFE52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7687521" y="3211512"/>
            <a:ext cx="3884547" cy="2743200"/>
          </a:xfrm>
        </p:spPr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Footer Placeholder 8">
            <a:extLst>
              <a:ext uri="{FF2B5EF4-FFF2-40B4-BE49-F238E27FC236}">
                <a16:creationId xmlns:a16="http://schemas.microsoft.com/office/drawing/2014/main" id="{C64245F1-97E2-FD23-26A5-03067F464698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7649733" y="6456384"/>
            <a:ext cx="1968375" cy="379867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5" name="Slide Number Placeholder 9">
            <a:extLst>
              <a:ext uri="{FF2B5EF4-FFF2-40B4-BE49-F238E27FC236}">
                <a16:creationId xmlns:a16="http://schemas.microsoft.com/office/drawing/2014/main" id="{15E75D5B-F407-F4DD-192B-D56CF168CDA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4152" y="6456385"/>
            <a:ext cx="429207" cy="379867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77951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7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DB686070-85E7-EB57-8965-F95F2692CC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3608276"/>
            <a:ext cx="4428700" cy="2620587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-1" y="0"/>
            <a:ext cx="12192000" cy="3429000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2" name="Content Placeholder 7">
            <a:extLst>
              <a:ext uri="{FF2B5EF4-FFF2-40B4-BE49-F238E27FC236}">
                <a16:creationId xmlns:a16="http://schemas.microsoft.com/office/drawing/2014/main" id="{4546533B-13A8-961D-BD05-8DE715F6340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268036" y="3579702"/>
            <a:ext cx="6298442" cy="2620587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dirty="0"/>
            </a:lvl1pPr>
            <a:lvl2pPr marL="228600" indent="0">
              <a:buNone/>
              <a:defRPr lang="en-US" dirty="0"/>
            </a:lvl2pPr>
            <a:lvl3pPr marL="457200" indent="0">
              <a:buNone/>
              <a:defRPr lang="en-US" dirty="0"/>
            </a:lvl3pPr>
            <a:lvl4pPr marL="685800" indent="0">
              <a:buNone/>
              <a:defRPr lang="en-US" dirty="0"/>
            </a:lvl4pPr>
            <a:lvl5pPr marL="914400" indent="0">
              <a:buNone/>
              <a:defRPr lang="en-US" dirty="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8">
            <a:extLst>
              <a:ext uri="{FF2B5EF4-FFF2-40B4-BE49-F238E27FC236}">
                <a16:creationId xmlns:a16="http://schemas.microsoft.com/office/drawing/2014/main" id="{9349FD65-108E-79AD-A9C8-91429963386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262666" y="6442872"/>
            <a:ext cx="1968375" cy="379867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2" name="Date Placeholder 2">
            <a:extLst>
              <a:ext uri="{FF2B5EF4-FFF2-40B4-BE49-F238E27FC236}">
                <a16:creationId xmlns:a16="http://schemas.microsoft.com/office/drawing/2014/main" id="{547B7542-C2BA-4322-9FF4-E2713B917492}"/>
              </a:ext>
            </a:extLst>
          </p:cNvPr>
          <p:cNvSpPr>
            <a:spLocks noGrp="1"/>
          </p:cNvSpPr>
          <p:nvPr>
            <p:ph type="dt" sz="half" idx="18"/>
          </p:nvPr>
        </p:nvSpPr>
        <p:spPr>
          <a:xfrm>
            <a:off x="7697040" y="6442872"/>
            <a:ext cx="2295997" cy="379867"/>
          </a:xfrm>
        </p:spPr>
        <p:txBody>
          <a:bodyPr anchor="b"/>
          <a:lstStyle/>
          <a:p>
            <a:endParaRPr lang="en-US"/>
          </a:p>
        </p:txBody>
      </p:sp>
      <p:sp>
        <p:nvSpPr>
          <p:cNvPr id="7" name="Slide Number Placeholder 9">
            <a:extLst>
              <a:ext uri="{FF2B5EF4-FFF2-40B4-BE49-F238E27FC236}">
                <a16:creationId xmlns:a16="http://schemas.microsoft.com/office/drawing/2014/main" id="{EB058DA4-9F6F-CC80-D1C5-728E096806C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137271" y="6442873"/>
            <a:ext cx="429207" cy="379867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5299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8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EB0F469B-7972-C862-3265-20EC44D749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631710"/>
            <a:ext cx="11032239" cy="1115203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3" name="Picture Placeholder 10">
            <a:extLst>
              <a:ext uri="{FF2B5EF4-FFF2-40B4-BE49-F238E27FC236}">
                <a16:creationId xmlns:a16="http://schemas.microsoft.com/office/drawing/2014/main" id="{1A9091ED-65DB-CA4C-BC68-EC773138EFA0}"/>
              </a:ext>
            </a:extLst>
          </p:cNvPr>
          <p:cNvSpPr>
            <a:spLocks noGrp="1" noChangeAspect="1"/>
          </p:cNvSpPr>
          <p:nvPr>
            <p:ph type="pic" sz="quarter" idx="18" hasCustomPrompt="1"/>
          </p:nvPr>
        </p:nvSpPr>
        <p:spPr>
          <a:xfrm>
            <a:off x="109181" y="2115403"/>
            <a:ext cx="5786651" cy="4671431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>
              <a:defRPr/>
            </a:lvl1pPr>
          </a:lstStyle>
          <a:p>
            <a:endParaRPr/>
          </a:p>
        </p:txBody>
      </p:sp>
      <p:sp>
        <p:nvSpPr>
          <p:cNvPr id="10" name="Content Placeholder 7">
            <a:extLst>
              <a:ext uri="{FF2B5EF4-FFF2-40B4-BE49-F238E27FC236}">
                <a16:creationId xmlns:a16="http://schemas.microsoft.com/office/drawing/2014/main" id="{A3F07A79-5344-FA17-3625-1266EFAA87FD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6190488" y="2115403"/>
            <a:ext cx="5353815" cy="4110888"/>
          </a:xfrm>
        </p:spPr>
        <p:txBody>
          <a:bodyPr anchor="t">
            <a:noAutofit/>
          </a:bodyPr>
          <a:lstStyle>
            <a:lvl1pPr marL="0" indent="0">
              <a:buFont typeface="Arial" panose="020B0604020202020204" pitchFamily="34" charset="0"/>
              <a:buNone/>
              <a:defRPr sz="1400"/>
            </a:lvl1pPr>
            <a:lvl2pPr marL="228600" indent="0">
              <a:buFont typeface="Arial" panose="020B0604020202020204" pitchFamily="34" charset="0"/>
              <a:buNone/>
              <a:defRPr sz="1400"/>
            </a:lvl2pPr>
            <a:lvl3pPr marL="457200" indent="0">
              <a:buFont typeface="Arial" panose="020B0604020202020204" pitchFamily="34" charset="0"/>
              <a:buNone/>
              <a:defRPr sz="1400"/>
            </a:lvl3pPr>
            <a:lvl4pPr marL="685800" indent="0">
              <a:buFont typeface="Arial" panose="020B0604020202020204" pitchFamily="34" charset="0"/>
              <a:buNone/>
              <a:defRPr sz="1400"/>
            </a:lvl4pPr>
            <a:lvl5pPr marL="914400" indent="0">
              <a:buFont typeface="Arial" panose="020B0604020202020204" pitchFamily="34" charset="0"/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AC0D704B-E4D2-B261-890F-35C54C94C6EE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6177425" y="6428984"/>
            <a:ext cx="4467829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C5932FFD-B632-F7EE-B653-9A621348C003}"/>
              </a:ext>
            </a:extLst>
          </p:cNvPr>
          <p:cNvSpPr>
            <a:spLocks noGrp="1"/>
          </p:cNvSpPr>
          <p:nvPr>
            <p:ph type="sldNum" sz="quarter" idx="21"/>
          </p:nvPr>
        </p:nvSpPr>
        <p:spPr>
          <a:xfrm>
            <a:off x="10926847" y="6421709"/>
            <a:ext cx="61745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4627214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tent with Picture 9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F3BB49-A328-F121-7F27-DEB7C3CC2B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1348" y="644000"/>
            <a:ext cx="2594550" cy="1877132"/>
          </a:xfrm>
        </p:spPr>
        <p:txBody>
          <a:bodyPr anchor="t" anchorCtr="0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7F8EA658-2652-6F81-1B04-D50C60A3F171}"/>
              </a:ext>
            </a:extLst>
          </p:cNvPr>
          <p:cNvSpPr>
            <a:spLocks noGrp="1" noChangeAspect="1"/>
          </p:cNvSpPr>
          <p:nvPr>
            <p:ph type="pic" sz="quarter" idx="13" hasCustomPrompt="1"/>
          </p:nvPr>
        </p:nvSpPr>
        <p:spPr>
          <a:xfrm>
            <a:off x="606740" y="2899954"/>
            <a:ext cx="3610418" cy="3314046"/>
          </a:xfrm>
          <a:blipFill>
            <a:blip r:embed="rId2">
              <a:alphaModFix amt="70000"/>
            </a:blip>
            <a:stretch>
              <a:fillRect/>
            </a:stretch>
          </a:blipFill>
        </p:spPr>
        <p:txBody>
          <a:bodyPr anchor="t"/>
          <a:lstStyle>
            <a:lvl1pPr marL="0" indent="0">
              <a:buNone/>
              <a:defRPr/>
            </a:lvl1pPr>
          </a:lstStyle>
          <a:p>
            <a:endParaRPr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83F7B03F-5EDA-605B-1A2E-F48896E48939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4402183" y="644000"/>
            <a:ext cx="7183078" cy="5570000"/>
          </a:xfrm>
        </p:spPr>
        <p:txBody>
          <a:bodyPr anchor="b" anchorCtr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E471EB04-B63C-4629-0688-E2CC8C576A5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45926" y="6438284"/>
            <a:ext cx="5276852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  <p:sp>
        <p:nvSpPr>
          <p:cNvPr id="12" name="Date Placeholder 5">
            <a:extLst>
              <a:ext uri="{FF2B5EF4-FFF2-40B4-BE49-F238E27FC236}">
                <a16:creationId xmlns:a16="http://schemas.microsoft.com/office/drawing/2014/main" id="{A4924D77-E18C-D84A-F550-9B0188FEBF87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190488" y="6432496"/>
            <a:ext cx="2544079" cy="365125"/>
          </a:xfrm>
        </p:spPr>
        <p:txBody>
          <a:bodyPr anchor="b"/>
          <a:lstStyle/>
          <a:p>
            <a:endParaRPr lang="en-US"/>
          </a:p>
        </p:txBody>
      </p:sp>
      <p:sp>
        <p:nvSpPr>
          <p:cNvPr id="14" name="Slide Number Placeholder 8">
            <a:extLst>
              <a:ext uri="{FF2B5EF4-FFF2-40B4-BE49-F238E27FC236}">
                <a16:creationId xmlns:a16="http://schemas.microsoft.com/office/drawing/2014/main" id="{38B4B455-40D3-EF76-D860-2A6FFBF6983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99128" y="6438284"/>
            <a:ext cx="42920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7328844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umber Lar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56306E-B77F-CE22-FA8C-F08F17B5E9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5504688"/>
            <a:ext cx="5902657" cy="1353312"/>
          </a:xfrm>
        </p:spPr>
        <p:txBody>
          <a:bodyPr anchor="b">
            <a:normAutofit/>
          </a:bodyPr>
          <a:lstStyle>
            <a:lvl1pPr>
              <a:lnSpc>
                <a:spcPct val="120000"/>
              </a:lnSpc>
              <a:defRPr sz="2000" b="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E418DF0B-1F85-2BB3-D241-A3A14BF72908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-54591" y="-156950"/>
            <a:ext cx="5957248" cy="4510586"/>
          </a:xfrm>
        </p:spPr>
        <p:txBody>
          <a:bodyPr anchor="t">
            <a:normAutofit/>
          </a:bodyPr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15000" b="0" i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##%</a:t>
            </a:r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BB98C21E-A9AF-D3FB-3F6A-06088553C6F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110101" y="5852160"/>
            <a:ext cx="1005840" cy="1005840"/>
          </a:xfrm>
          <a:prstGeom prst="rect">
            <a:avLst/>
          </a:prstGeom>
        </p:spPr>
      </p:pic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A0528A9-0729-B0FB-328C-3C96994AAB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62793" y="100701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311049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221EB5-8556-FBD7-00D5-D69AC8E7E7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2648" y="-1133856"/>
            <a:ext cx="10652760" cy="100584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pic>
        <p:nvPicPr>
          <p:cNvPr id="3" name="Graphic 2">
            <a:extLst>
              <a:ext uri="{FF2B5EF4-FFF2-40B4-BE49-F238E27FC236}">
                <a16:creationId xmlns:a16="http://schemas.microsoft.com/office/drawing/2014/main" id="{832976E3-E745-9DF8-C3E3-53A778D9502E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096453" y="5852160"/>
            <a:ext cx="1005840" cy="1005840"/>
          </a:xfrm>
          <a:prstGeom prst="rect">
            <a:avLst/>
          </a:prstGeom>
        </p:spPr>
      </p:pic>
      <p:sp>
        <p:nvSpPr>
          <p:cNvPr id="12" name="Footer Placeholder 11">
            <a:extLst>
              <a:ext uri="{FF2B5EF4-FFF2-40B4-BE49-F238E27FC236}">
                <a16:creationId xmlns:a16="http://schemas.microsoft.com/office/drawing/2014/main" id="{6F777942-A24A-16CB-2115-A16E397BBB01}"/>
              </a:ext>
            </a:extLst>
          </p:cNvPr>
          <p:cNvSpPr>
            <a:spLocks noGrp="1"/>
          </p:cNvSpPr>
          <p:nvPr>
            <p:ph type="ftr" sz="quarter" idx="15"/>
          </p:nvPr>
        </p:nvSpPr>
        <p:spPr/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11" name="Date Placeholder 10">
            <a:extLst>
              <a:ext uri="{FF2B5EF4-FFF2-40B4-BE49-F238E27FC236}">
                <a16:creationId xmlns:a16="http://schemas.microsoft.com/office/drawing/2014/main" id="{91D0C3F1-69CA-2A45-33F7-9AF4B8FFEDBC}"/>
              </a:ext>
            </a:extLst>
          </p:cNvPr>
          <p:cNvSpPr>
            <a:spLocks noGrp="1"/>
          </p:cNvSpPr>
          <p:nvPr>
            <p:ph type="dt" sz="half" idx="1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>
            <a:extLst>
              <a:ext uri="{FF2B5EF4-FFF2-40B4-BE49-F238E27FC236}">
                <a16:creationId xmlns:a16="http://schemas.microsoft.com/office/drawing/2014/main" id="{8DB65802-3866-05DF-F96B-15A117F7C76C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3E4E45FF-53F3-89B1-B969-C440DC819EF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-17470" y="1016759"/>
            <a:ext cx="10082693" cy="5841242"/>
          </a:xfrm>
        </p:spPr>
        <p:txBody>
          <a:bodyPr anchor="b" anchorCtr="0">
            <a:noAutofit/>
          </a:bodyPr>
          <a:lstStyle>
            <a:lvl1pPr marL="0" indent="0">
              <a:lnSpc>
                <a:spcPct val="80000"/>
              </a:lnSpc>
              <a:buNone/>
              <a:defRPr sz="5600" b="0" spc="-200" baseline="0"/>
            </a:lvl1pPr>
            <a:lvl2pPr marL="228600" indent="0">
              <a:lnSpc>
                <a:spcPct val="80000"/>
              </a:lnSpc>
              <a:buNone/>
              <a:defRPr sz="5600" b="0" spc="-200" baseline="0"/>
            </a:lvl2pPr>
            <a:lvl3pPr marL="457200" indent="0">
              <a:lnSpc>
                <a:spcPct val="80000"/>
              </a:lnSpc>
              <a:buNone/>
              <a:defRPr sz="5600" b="0" spc="-200" baseline="0"/>
            </a:lvl3pPr>
            <a:lvl4pPr marL="685800" indent="0">
              <a:lnSpc>
                <a:spcPct val="80000"/>
              </a:lnSpc>
              <a:buNone/>
              <a:defRPr sz="5600" b="0" spc="-200" baseline="0"/>
            </a:lvl4pPr>
            <a:lvl5pPr marL="914400" indent="0">
              <a:lnSpc>
                <a:spcPct val="80000"/>
              </a:lnSpc>
              <a:buNone/>
              <a:defRPr sz="5600" b="0" spc="-200" baseline="0"/>
            </a:lvl5pPr>
          </a:lstStyle>
          <a:p>
            <a:pPr lvl="0"/>
            <a:r>
              <a:rPr lang="en-US"/>
              <a:t>Click to add Statement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02291844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Graphic 2">
            <a:extLst>
              <a:ext uri="{FF2B5EF4-FFF2-40B4-BE49-F238E27FC236}">
                <a16:creationId xmlns:a16="http://schemas.microsoft.com/office/drawing/2014/main" id="{5DC095FD-8C32-C2DB-3F1D-105AFD1518B8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1083347" y="5852160"/>
            <a:ext cx="1005840" cy="1005840"/>
          </a:xfrm>
          <a:prstGeom prst="rect">
            <a:avLst/>
          </a:prstGeom>
        </p:spPr>
      </p:pic>
      <p:sp>
        <p:nvSpPr>
          <p:cNvPr id="4" name="Title 1">
            <a:extLst>
              <a:ext uri="{FF2B5EF4-FFF2-40B4-BE49-F238E27FC236}">
                <a16:creationId xmlns:a16="http://schemas.microsoft.com/office/drawing/2014/main" id="{CA0FBB42-F049-CCA6-45E1-D60DC58A76F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5899926"/>
            <a:ext cx="5902657" cy="958073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20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Quote Author</a:t>
            </a:r>
          </a:p>
        </p:txBody>
      </p:sp>
      <p:sp>
        <p:nvSpPr>
          <p:cNvPr id="5" name="Content Placeholder 6">
            <a:extLst>
              <a:ext uri="{FF2B5EF4-FFF2-40B4-BE49-F238E27FC236}">
                <a16:creationId xmlns:a16="http://schemas.microsoft.com/office/drawing/2014/main" id="{2B5E50A9-B175-CA38-A22A-468AE7533B54}"/>
              </a:ext>
            </a:extLst>
          </p:cNvPr>
          <p:cNvSpPr>
            <a:spLocks noGrp="1"/>
          </p:cNvSpPr>
          <p:nvPr>
            <p:ph sz="quarter" idx="13" hasCustomPrompt="1"/>
          </p:nvPr>
        </p:nvSpPr>
        <p:spPr>
          <a:xfrm>
            <a:off x="-18288" y="95534"/>
            <a:ext cx="8961120" cy="4476466"/>
          </a:xfrm>
        </p:spPr>
        <p:txBody>
          <a:bodyPr anchor="t">
            <a:normAutofit/>
          </a:bodyPr>
          <a:lstStyle>
            <a:lvl1pPr marL="164592" indent="-164592">
              <a:lnSpc>
                <a:spcPct val="80000"/>
              </a:lnSpc>
              <a:spcBef>
                <a:spcPts val="0"/>
              </a:spcBef>
              <a:buNone/>
              <a:defRPr sz="5600" spc="-200" baseline="0">
                <a:solidFill>
                  <a:schemeClr val="tx1"/>
                </a:solidFill>
                <a:latin typeface="+mj-lt"/>
              </a:defRPr>
            </a:lvl1pPr>
          </a:lstStyle>
          <a:p>
            <a:pPr lvl="0"/>
            <a:r>
              <a:rPr lang="en-US"/>
              <a:t>Click to add Quote</a:t>
            </a:r>
          </a:p>
        </p:txBody>
      </p:sp>
      <p:sp>
        <p:nvSpPr>
          <p:cNvPr id="8" name="Slide Number Placeholder 9">
            <a:extLst>
              <a:ext uri="{FF2B5EF4-FFF2-40B4-BE49-F238E27FC236}">
                <a16:creationId xmlns:a16="http://schemas.microsoft.com/office/drawing/2014/main" id="{84D7E47A-F89A-8F43-C300-185AD1461C07}"/>
              </a:ext>
            </a:extLst>
          </p:cNvPr>
          <p:cNvSpPr>
            <a:spLocks noGrp="1"/>
          </p:cNvSpPr>
          <p:nvPr>
            <p:ph type="sldNum" sz="quarter" idx="16"/>
          </p:nvPr>
        </p:nvSpPr>
        <p:spPr>
          <a:xfrm>
            <a:off x="11762793" y="11036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10" name="Footer Placeholder 3">
            <a:extLst>
              <a:ext uri="{FF2B5EF4-FFF2-40B4-BE49-F238E27FC236}">
                <a16:creationId xmlns:a16="http://schemas.microsoft.com/office/drawing/2014/main" id="{1CA01B7F-0CDC-9F0A-6B3B-A87674D14D6B}"/>
              </a:ext>
            </a:extLst>
          </p:cNvPr>
          <p:cNvSpPr>
            <a:spLocks noGrp="1"/>
          </p:cNvSpPr>
          <p:nvPr>
            <p:ph type="ftr" sz="quarter" idx="17"/>
          </p:nvPr>
        </p:nvSpPr>
        <p:spPr>
          <a:xfrm>
            <a:off x="6193030" y="6392564"/>
            <a:ext cx="3104866" cy="365125"/>
          </a:xfrm>
        </p:spPr>
        <p:txBody>
          <a:bodyPr anchor="b"/>
          <a:lstStyle/>
          <a:p>
            <a:r>
              <a:rPr lang="en-US"/>
              <a:t>
              </a:t>
            </a:r>
          </a:p>
        </p:txBody>
      </p:sp>
    </p:spTree>
    <p:extLst>
      <p:ext uri="{BB962C8B-B14F-4D97-AF65-F5344CB8AC3E}">
        <p14:creationId xmlns:p14="http://schemas.microsoft.com/office/powerpoint/2010/main" val="233350019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2A74F0-5415-CAD7-98B3-4A75913F44B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987552"/>
            <a:ext cx="3465576" cy="294436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151E178-0505-15CE-6ACB-7BE1FB1E52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3" y="110364"/>
            <a:ext cx="3474720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B82246E-2BFA-5BAA-F22D-A2618C05A0B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315968" y="104576"/>
            <a:ext cx="48368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D4BA02B-433E-FB95-6E96-11393CDBD0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F74B4B98-ABA0-9FD3-485A-984EDEEB4469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4315966" y="987552"/>
            <a:ext cx="7446825" cy="25603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9" name="Content Placeholder 9">
            <a:extLst>
              <a:ext uri="{FF2B5EF4-FFF2-40B4-BE49-F238E27FC236}">
                <a16:creationId xmlns:a16="http://schemas.microsoft.com/office/drawing/2014/main" id="{3822067E-4B47-03C7-3636-0C6F8324E1E9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4315967" y="3931920"/>
            <a:ext cx="7446824" cy="256032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129786121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EF29C1-2D4D-0529-EAD3-926838F41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064" y="630936"/>
            <a:ext cx="11018520" cy="10883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6A1D5A-FFC5-5F10-90D2-A3FBCC3129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110364"/>
            <a:ext cx="5276852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E1BD63D-FC9C-D946-5560-869AEDE315E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90488" y="104576"/>
            <a:ext cx="48368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2EF08D-93E2-AF7A-F559-DDB0B35B87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148CB9E0-8B46-6608-0C37-7C5ABA9B47A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2286000"/>
            <a:ext cx="5184648" cy="534033"/>
          </a:xfrm>
        </p:spPr>
        <p:txBody>
          <a:bodyPr/>
          <a:lstStyle/>
          <a:p>
            <a:endParaRPr lang="en-US"/>
          </a:p>
        </p:txBody>
      </p:sp>
      <p:sp>
        <p:nvSpPr>
          <p:cNvPr id="10" name="Content Placeholder 5">
            <a:extLst>
              <a:ext uri="{FF2B5EF4-FFF2-40B4-BE49-F238E27FC236}">
                <a16:creationId xmlns:a16="http://schemas.microsoft.com/office/drawing/2014/main" id="{C2C05A59-CCEE-1225-7022-B1DA682C7041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30351" y="2980943"/>
            <a:ext cx="5183188" cy="358611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Text Placeholder 4">
            <a:extLst>
              <a:ext uri="{FF2B5EF4-FFF2-40B4-BE49-F238E27FC236}">
                <a16:creationId xmlns:a16="http://schemas.microsoft.com/office/drawing/2014/main" id="{86471C19-5F51-6595-B72A-4BFC1E553D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90488" y="2286000"/>
            <a:ext cx="5183188" cy="534033"/>
          </a:xfrm>
        </p:spPr>
        <p:txBody>
          <a:bodyPr/>
          <a:lstStyle/>
          <a:p>
            <a:endParaRPr lang="en-US"/>
          </a:p>
        </p:txBody>
      </p:sp>
      <p:sp>
        <p:nvSpPr>
          <p:cNvPr id="11" name="Content Placeholder 11">
            <a:extLst>
              <a:ext uri="{FF2B5EF4-FFF2-40B4-BE49-F238E27FC236}">
                <a16:creationId xmlns:a16="http://schemas.microsoft.com/office/drawing/2014/main" id="{0AB20C10-A144-EF5E-8276-7E736CE87590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6190488" y="2980944"/>
            <a:ext cx="5183188" cy="358611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99250404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>
            <a:extLst>
              <a:ext uri="{FF2B5EF4-FFF2-40B4-BE49-F238E27FC236}">
                <a16:creationId xmlns:a16="http://schemas.microsoft.com/office/drawing/2014/main" id="{6D1F904E-1F4C-373E-2E2B-D7478F70F1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2920" y="644663"/>
            <a:ext cx="11045952" cy="1088358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B968DDD-323F-89A1-84E3-DDBA626D93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0352" y="109728"/>
            <a:ext cx="5276852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9E8268-7232-2944-F1BD-399F9419B56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8FBDC76-671D-1671-DCE2-D5658BD40E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231928" y="11036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88882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Emp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1AD1B27E-1142-7BB8-1DE8-D31FA8AA8F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0" y="100701"/>
            <a:ext cx="5898630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5" name="Date Placeholder 3">
            <a:extLst>
              <a:ext uri="{FF2B5EF4-FFF2-40B4-BE49-F238E27FC236}">
                <a16:creationId xmlns:a16="http://schemas.microsoft.com/office/drawing/2014/main" id="{D900E2BC-FCC7-E994-4648-A42CDE518612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17920" y="100701"/>
            <a:ext cx="5332001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9E211A59-CFA8-A0B1-4A4C-E446F90726C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62793" y="100701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3601886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45926" y="655093"/>
            <a:ext cx="10982409" cy="1528549"/>
          </a:xfrm>
        </p:spPr>
        <p:txBody>
          <a:bodyPr anchor="t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C7E1FCC9-2D1D-9C6B-8C9A-E3D0A77DBEF0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545926" y="2497540"/>
            <a:ext cx="10982409" cy="3384645"/>
          </a:xfrm>
        </p:spPr>
        <p:txBody>
          <a:bodyPr/>
          <a:lstStyle>
            <a:lvl1pPr marL="0" indent="0">
              <a:buNone/>
              <a:defRPr/>
            </a:lvl1pPr>
            <a:lvl2pPr marL="228600" indent="0">
              <a:buNone/>
              <a:defRPr/>
            </a:lvl2pPr>
            <a:lvl3pPr marL="457200" indent="0">
              <a:buNone/>
              <a:defRPr/>
            </a:lvl3pPr>
            <a:lvl4pPr marL="685800" indent="0">
              <a:buNone/>
              <a:defRPr/>
            </a:lvl4pPr>
            <a:lvl5pPr marL="914400" indent="0"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5">
            <a:extLst>
              <a:ext uri="{FF2B5EF4-FFF2-40B4-BE49-F238E27FC236}">
                <a16:creationId xmlns:a16="http://schemas.microsoft.com/office/drawing/2014/main" id="{BD7A9B30-35AB-D437-5276-473CFE5169D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545926" y="6438284"/>
            <a:ext cx="5276852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4" name="Date Placeholder 4">
            <a:extLst>
              <a:ext uri="{FF2B5EF4-FFF2-40B4-BE49-F238E27FC236}">
                <a16:creationId xmlns:a16="http://schemas.microsoft.com/office/drawing/2014/main" id="{0D033E8C-C8B6-A9F1-6B99-0610AEC435CB}"/>
              </a:ext>
            </a:extLst>
          </p:cNvPr>
          <p:cNvSpPr>
            <a:spLocks noGrp="1"/>
          </p:cNvSpPr>
          <p:nvPr>
            <p:ph type="dt" sz="half" idx="15"/>
          </p:nvPr>
        </p:nvSpPr>
        <p:spPr>
          <a:xfrm>
            <a:off x="6190488" y="6432496"/>
            <a:ext cx="2544079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6">
            <a:extLst>
              <a:ext uri="{FF2B5EF4-FFF2-40B4-BE49-F238E27FC236}">
                <a16:creationId xmlns:a16="http://schemas.microsoft.com/office/drawing/2014/main" id="{09C00759-43C5-D4A5-6597-C9F31C4DA2A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11099128" y="6438284"/>
            <a:ext cx="429207" cy="365125"/>
          </a:xfrm>
        </p:spPr>
        <p:txBody>
          <a:bodyPr/>
          <a:lstStyle/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8124600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nclusion 2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7433D9-FD02-59E2-0F81-A0B7201D2D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615" y="2883090"/>
            <a:ext cx="7741851" cy="1842020"/>
          </a:xfrm>
        </p:spPr>
        <p:txBody>
          <a:bodyPr anchor="b">
            <a:noAutofit/>
          </a:bodyPr>
          <a:lstStyle>
            <a:lvl1pPr>
              <a:defRPr sz="56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C9D34928-44CA-ACCE-36AD-37689020A37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36906" y="100701"/>
            <a:ext cx="5361724" cy="365125"/>
          </a:xfrm>
        </p:spPr>
        <p:txBody>
          <a:bodyPr/>
          <a:lstStyle/>
          <a:p>
            <a:r>
              <a:rPr lang="en-US"/>
              <a:t>
              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B6F43E62-A9B0-571B-E3BD-354206A884C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17921" y="100701"/>
            <a:ext cx="252603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id="{053FFEDA-E57B-DF13-2394-A1514E15F85A}"/>
              </a:ext>
            </a:extLst>
          </p:cNvPr>
          <p:cNvSpPr>
            <a:spLocks noGrp="1"/>
          </p:cNvSpPr>
          <p:nvPr>
            <p:ph sz="quarter" idx="14"/>
          </p:nvPr>
        </p:nvSpPr>
        <p:spPr>
          <a:xfrm>
            <a:off x="536905" y="4922111"/>
            <a:ext cx="7741850" cy="1279615"/>
          </a:xfrm>
        </p:spPr>
        <p:txBody>
          <a:bodyPr anchor="t">
            <a:noAutofit/>
          </a:bodyPr>
          <a:lstStyle>
            <a:lvl1pPr marL="0" indent="0">
              <a:buNone/>
              <a:defRPr sz="1400"/>
            </a:lvl1pPr>
            <a:lvl2pPr marL="228600" indent="0">
              <a:buNone/>
              <a:defRPr sz="1400"/>
            </a:lvl2pPr>
            <a:lvl3pPr marL="457200" indent="0">
              <a:buNone/>
              <a:defRPr sz="1400"/>
            </a:lvl3pPr>
            <a:lvl4pPr marL="685800" indent="0">
              <a:buNone/>
              <a:defRPr sz="1400"/>
            </a:lvl4pPr>
            <a:lvl5pPr marL="914400" indent="0">
              <a:buNone/>
              <a:defRPr sz="14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F72154-F85B-E301-DA57-E314D73159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762793" y="6392174"/>
            <a:ext cx="429207" cy="365125"/>
          </a:xfrm>
        </p:spPr>
        <p:txBody>
          <a:bodyPr anchor="b"/>
          <a:lstStyle/>
          <a:p>
            <a:fld id="{CC057153-B650-4DEB-B370-79DDCFDCE934}" type="slidenum">
              <a:rPr lang="en-US" dirty="0"/>
              <a:t>‹#›</a:t>
            </a:fld>
            <a:endParaRPr lang="en-US"/>
          </a:p>
        </p:txBody>
      </p:sp>
      <p:sp>
        <p:nvSpPr>
          <p:cNvPr id="3" name="Oval 2">
            <a:extLst>
              <a:ext uri="{FF2B5EF4-FFF2-40B4-BE49-F238E27FC236}">
                <a16:creationId xmlns:a16="http://schemas.microsoft.com/office/drawing/2014/main" id="{D3CF16D9-01F3-6CE6-7291-C344E099BBD0}"/>
              </a:ext>
            </a:extLst>
          </p:cNvPr>
          <p:cNvSpPr/>
          <p:nvPr/>
        </p:nvSpPr>
        <p:spPr>
          <a:xfrm>
            <a:off x="8454179" y="100701"/>
            <a:ext cx="3557904" cy="3557904"/>
          </a:xfrm>
          <a:prstGeom prst="ellipse">
            <a:avLst/>
          </a:prstGeom>
          <a:noFill/>
          <a:ln w="15875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9168502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98DE6C8-AB1D-4204-BC9C-3366B0BF043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4088" y="889820"/>
            <a:ext cx="9989574" cy="3598606"/>
          </a:xfrm>
        </p:spPr>
        <p:txBody>
          <a:bodyPr anchor="t">
            <a:normAutofit/>
          </a:bodyPr>
          <a:lstStyle>
            <a:lvl1pPr algn="l">
              <a:defRPr sz="5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A7B9009-EE50-4EE5-B6EB-CD6EC83D3FA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04088" y="4488426"/>
            <a:ext cx="6991776" cy="1302774"/>
          </a:xfrm>
        </p:spPr>
        <p:txBody>
          <a:bodyPr anchor="b"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C8667E-058A-436F-B8EA-5B3A99D43D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D1EADE-8E88-4C7C-8AC5-FB148DE4940E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680305-1AD7-482D-BFFD-6CDB83AB39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5762A1-52E9-402D-B65E-DF193E44CE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7455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987CA6-BFD9-4CB1-8892-F6B062E824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DA8C3-9C0C-4E52-9A62-E4DB159E6B0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C3EC35-E02F-41FF-9232-F90692A902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7B6794-849E-4626-908B-D15793550EFB}" type="datetime1">
              <a:rPr lang="en-US" smtClean="0"/>
              <a:t>10/11/2026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D13D38-5DF1-443B-8A12-71E834FDC6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25E644A-4A37-4757-9809-5B035E2874E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7E7843D-FF13-4365-9478-9625B70A27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2218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99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75BFB69-9245-EC58-F1DE-FEB625BD33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-18288" y="644663"/>
            <a:ext cx="12001592" cy="1088358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95753E-AF8A-7E04-8A1A-205B755A021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190488" y="104576"/>
            <a:ext cx="4836883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rtl="0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4E1B7C8-DA74-800B-EE14-A39E9DB32D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14501" y="110364"/>
            <a:ext cx="5276852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 rtl="0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r>
              <a:rPr lang="en-US"/>
              <a:t>
              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AC1647D-0DF0-CA1B-F723-EF7B8F508D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1762792" y="110364"/>
            <a:ext cx="429207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 rtl="0">
              <a:lnSpc>
                <a:spcPct val="80000"/>
              </a:lnSpc>
              <a:defRPr sz="1000">
                <a:solidFill>
                  <a:schemeClr val="tx1"/>
                </a:solidFill>
                <a:latin typeface="+mn-lt"/>
              </a:defRPr>
            </a:lvl1pPr>
          </a:lstStyle>
          <a:p>
            <a:fld id="{CC057153-B650-4DEB-B370-79DDCFDCE934}" type="slidenum">
              <a:rPr lang="en-US" dirty="0"/>
              <a:pPr/>
              <a:t>‹#›</a:t>
            </a:fld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516AFD5-5144-C460-0CA4-644BC4A93C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0" y="1907521"/>
            <a:ext cx="12001592" cy="48401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8713086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2" r:id="rId1"/>
    <p:sldLayoutId id="2147483843" r:id="rId2"/>
    <p:sldLayoutId id="2147483844" r:id="rId3"/>
    <p:sldLayoutId id="2147483845" r:id="rId4"/>
    <p:sldLayoutId id="2147483846" r:id="rId5"/>
    <p:sldLayoutId id="2147483847" r:id="rId6"/>
    <p:sldLayoutId id="2147483848" r:id="rId7"/>
    <p:sldLayoutId id="2147483849" r:id="rId8"/>
    <p:sldLayoutId id="2147483850" r:id="rId9"/>
    <p:sldLayoutId id="2147483851" r:id="rId10"/>
    <p:sldLayoutId id="2147483852" r:id="rId11"/>
    <p:sldLayoutId id="2147483853" r:id="rId12"/>
    <p:sldLayoutId id="2147483854" r:id="rId13"/>
    <p:sldLayoutId id="2147483855" r:id="rId14"/>
    <p:sldLayoutId id="2147483856" r:id="rId15"/>
    <p:sldLayoutId id="2147483857" r:id="rId16"/>
    <p:sldLayoutId id="2147483858" r:id="rId17"/>
    <p:sldLayoutId id="2147483859" r:id="rId18"/>
    <p:sldLayoutId id="2147483860" r:id="rId19"/>
    <p:sldLayoutId id="2147483861" r:id="rId20"/>
    <p:sldLayoutId id="2147483862" r:id="rId21"/>
    <p:sldLayoutId id="2147483863" r:id="rId22"/>
    <p:sldLayoutId id="2147483864" r:id="rId23"/>
    <p:sldLayoutId id="2147483865" r:id="rId24"/>
    <p:sldLayoutId id="2147483866" r:id="rId25"/>
    <p:sldLayoutId id="2147483867" r:id="rId26"/>
    <p:sldLayoutId id="2147483868" r:id="rId27"/>
    <p:sldLayoutId id="2147483869" r:id="rId28"/>
    <p:sldLayoutId id="2147483870" r:id="rId2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80000"/>
        </a:lnSpc>
        <a:spcBef>
          <a:spcPct val="0"/>
        </a:spcBef>
        <a:buNone/>
        <a:defRPr sz="5600" b="0" i="0" kern="1200" spc="-2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2286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4572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6858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914400" indent="0" algn="l" defTabSz="914400" rtl="0" eaLnBrk="1" latinLnBrk="0" hangingPunct="1">
        <a:lnSpc>
          <a:spcPct val="80000"/>
        </a:lnSpc>
        <a:spcBef>
          <a:spcPts val="1000"/>
        </a:spcBef>
        <a:buFont typeface="Arial" panose="020B0604020202020204" pitchFamily="34" charset="0"/>
        <a:buNone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5" orient="horz" pos="2160" userDrawn="1">
          <p15:clr>
            <a:srgbClr val="F26B43"/>
          </p15:clr>
        </p15:guide>
        <p15:guide id="6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8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wpixel.com/search/training?sort=curated&amp;premium=free&amp;page=1" TargetMode="External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9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9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7" Type="http://schemas.openxmlformats.org/officeDocument/2006/relationships/image" Target="../media/image22.jpe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3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microsoft.com/en-gb/microsoft-teams/file-sharing" TargetMode="External"/><Relationship Id="rId2" Type="http://schemas.openxmlformats.org/officeDocument/2006/relationships/hyperlink" Target="https://www.cqc.org.uk/guidance-regulation/providers/regulations-service-providers-and-managers/health-social-care-act/regulation-18" TargetMode="External"/><Relationship Id="rId1" Type="http://schemas.openxmlformats.org/officeDocument/2006/relationships/slideLayout" Target="../slideLayouts/slideLayout29.xml"/><Relationship Id="rId4" Type="http://schemas.openxmlformats.org/officeDocument/2006/relationships/hyperlink" Target="https://www.skillsforcare.org.uk/news-and-events/Spotlight-on/Digital-technology-empowering-care.aspx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3400" y="871758"/>
            <a:ext cx="5227171" cy="3871143"/>
          </a:xfrm>
        </p:spPr>
        <p:txBody>
          <a:bodyPr vert="horz" lIns="91440" tIns="45720" rIns="91440" bIns="45720" rtlCol="0">
            <a:normAutofit/>
          </a:bodyPr>
          <a:lstStyle/>
          <a:p>
            <a:r>
              <a:rPr lang="en-US" sz="3200" b="1"/>
              <a:t>Digital Skills and Research Methods LCHS4007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01368" y="2133783"/>
            <a:ext cx="4857857" cy="10056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b="1"/>
              <a:t>Staff training and sharing learning materials using teams. </a:t>
            </a:r>
          </a:p>
        </p:txBody>
      </p:sp>
      <p:pic>
        <p:nvPicPr>
          <p:cNvPr id="26" name="Picture 25" descr="Two co-workers sitting at desk">
            <a:extLst>
              <a:ext uri="{FF2B5EF4-FFF2-40B4-BE49-F238E27FC236}">
                <a16:creationId xmlns:a16="http://schemas.microsoft.com/office/drawing/2014/main" id="{8D6565D2-D163-1F1D-777E-E794879ECAF9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22422" r="22422"/>
          <a:stretch>
            <a:fillRect/>
          </a:stretch>
        </p:blipFill>
        <p:spPr>
          <a:xfrm>
            <a:off x="6909624" y="744467"/>
            <a:ext cx="5676900" cy="685799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883970F-889F-7DA9-CBA4-9052208169CC}"/>
              </a:ext>
            </a:extLst>
          </p:cNvPr>
          <p:cNvSpPr txBox="1"/>
          <p:nvPr/>
        </p:nvSpPr>
        <p:spPr>
          <a:xfrm>
            <a:off x="705977" y="3139029"/>
            <a:ext cx="4255378" cy="2846933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>
              <a:spcAft>
                <a:spcPts val="600"/>
              </a:spcAft>
            </a:pPr>
            <a:r>
              <a:rPr lang="en-US" b="1"/>
              <a:t>Team members:</a:t>
            </a:r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r>
              <a:rPr lang="en-US"/>
              <a:t>Shazia Parveen 2612064</a:t>
            </a:r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r>
              <a:rPr lang="en-US"/>
              <a:t>Gordan </a:t>
            </a:r>
            <a:r>
              <a:rPr lang="en-US" err="1"/>
              <a:t>Yarhere</a:t>
            </a:r>
            <a:r>
              <a:rPr lang="en-US"/>
              <a:t> 2616857</a:t>
            </a:r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r>
              <a:rPr lang="en-US"/>
              <a:t>Thanoja </a:t>
            </a:r>
            <a:r>
              <a:rPr lang="en-US" err="1"/>
              <a:t>Weerakkodi</a:t>
            </a:r>
            <a:r>
              <a:rPr lang="en-US"/>
              <a:t> 2607442</a:t>
            </a:r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r>
              <a:rPr lang="en-US"/>
              <a:t>Jodie Ann Dawson 2541293</a:t>
            </a:r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endParaRPr lang="en-US"/>
          </a:p>
          <a:p>
            <a:pPr marL="285750" indent="-285750">
              <a:spcAft>
                <a:spcPts val="600"/>
              </a:spcAft>
              <a:buFont typeface="Calibri"/>
              <a:buChar char="-"/>
            </a:pPr>
            <a:endParaRPr lang="en-US"/>
          </a:p>
          <a:p>
            <a:pPr>
              <a:spcAft>
                <a:spcPts val="600"/>
              </a:spcAft>
            </a:pPr>
            <a:r>
              <a:rPr lang="en-US" b="1"/>
              <a:t>Lecturer Dr. Md GOLAM JAMIL </a:t>
            </a:r>
          </a:p>
        </p:txBody>
      </p:sp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C22ED2-EE7D-D0ED-3BDF-B15FE731E8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86826" y="625372"/>
            <a:ext cx="12001592" cy="1088358"/>
          </a:xfrm>
        </p:spPr>
        <p:txBody>
          <a:bodyPr>
            <a:normAutofit/>
          </a:bodyPr>
          <a:lstStyle/>
          <a:p>
            <a:r>
              <a:rPr lang="en-US" sz="4000"/>
              <a:t>Workplace task involves :  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54CEDC-6695-B51F-3442-6595A03239C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0338" y="1981770"/>
            <a:ext cx="9545571" cy="526980"/>
          </a:xfrm>
        </p:spPr>
        <p:txBody>
          <a:bodyPr vert="horz" lIns="91440" tIns="45720" rIns="91440" bIns="45720" rtlCol="0" anchor="t">
            <a:noAutofit/>
          </a:bodyPr>
          <a:lstStyle/>
          <a:p>
            <a:pPr marL="285750" indent="-285750" algn="just">
              <a:buChar char="•"/>
            </a:pPr>
            <a:r>
              <a:rPr lang="en-US" sz="2000"/>
              <a:t>Staff need regular training such as mandatory and statutory training (Care Quality Commission, 2025).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EA34CCC-FFBE-6862-2112-C459C824AAB0}"/>
              </a:ext>
            </a:extLst>
          </p:cNvPr>
          <p:cNvSpPr txBox="1"/>
          <p:nvPr/>
        </p:nvSpPr>
        <p:spPr>
          <a:xfrm>
            <a:off x="696114" y="2716481"/>
            <a:ext cx="6919436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285750" indent="-285750" algn="just">
              <a:buFont typeface="Arial"/>
              <a:buChar char="•"/>
            </a:pPr>
            <a:r>
              <a:rPr lang="en-US" sz="2000"/>
              <a:t>Ashford has staff working in different locations so needs to share learning materials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6ADAD2-7329-A2E9-1D55-927F8285B69A}"/>
              </a:ext>
            </a:extLst>
          </p:cNvPr>
          <p:cNvSpPr txBox="1"/>
          <p:nvPr/>
        </p:nvSpPr>
        <p:spPr>
          <a:xfrm>
            <a:off x="707013" y="3632098"/>
            <a:ext cx="6317564" cy="72905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/>
              <a:t>Staff need access to policies, procedures and training guides  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B9738B6-5358-6574-3F19-0CE9B5B08D98}"/>
              </a:ext>
            </a:extLst>
          </p:cNvPr>
          <p:cNvSpPr txBox="1"/>
          <p:nvPr/>
        </p:nvSpPr>
        <p:spPr>
          <a:xfrm>
            <a:off x="707013" y="4585540"/>
            <a:ext cx="6918122" cy="707886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marL="342900" indent="-342900">
              <a:buFont typeface="Arial"/>
              <a:buChar char="•"/>
            </a:pPr>
            <a:r>
              <a:rPr lang="en-US" sz="2000"/>
              <a:t> Learning management and tracking helps staff keep up to date (Skills for Care, 2022).</a:t>
            </a:r>
            <a:endParaRPr lang="en-US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6E963488-3E00-36D9-3E3F-C530DB86B7BE}"/>
              </a:ext>
            </a:extLst>
          </p:cNvPr>
          <p:cNvSpPr txBox="1"/>
          <p:nvPr/>
        </p:nvSpPr>
        <p:spPr>
          <a:xfrm>
            <a:off x="707013" y="5614219"/>
            <a:ext cx="644012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/>
              <a:t>Role specific training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6A4A9054-0CF6-B773-EA3A-B339099F167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3"/>
              </a:ext>
            </a:extLst>
          </a:blip>
          <a:stretch>
            <a:fillRect/>
          </a:stretch>
        </p:blipFill>
        <p:spPr>
          <a:xfrm>
            <a:off x="7866784" y="3225428"/>
            <a:ext cx="4034194" cy="2661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04002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  <p:bldP spid="8" grpId="0"/>
      <p:bldP spid="10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814C81-B474-834D-8438-49094BA02A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0087" y="909638"/>
            <a:ext cx="10691813" cy="1155618"/>
          </a:xfrm>
        </p:spPr>
        <p:txBody>
          <a:bodyPr>
            <a:normAutofit/>
          </a:bodyPr>
          <a:lstStyle/>
          <a:p>
            <a:pPr>
              <a:lnSpc>
                <a:spcPct val="90000"/>
              </a:lnSpc>
            </a:pPr>
            <a:r>
              <a:rPr lang="en-US" sz="3700"/>
              <a:t>What tool is recommended :  Microsoft Teams and why is it suitable?</a:t>
            </a:r>
          </a:p>
        </p:txBody>
      </p:sp>
      <p:graphicFrame>
        <p:nvGraphicFramePr>
          <p:cNvPr id="23" name="Content Placeholder 2">
            <a:extLst>
              <a:ext uri="{FF2B5EF4-FFF2-40B4-BE49-F238E27FC236}">
                <a16:creationId xmlns:a16="http://schemas.microsoft.com/office/drawing/2014/main" id="{6F225969-2AE0-8D2E-EB10-0C60A03C6BD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3243995"/>
              </p:ext>
            </p:extLst>
          </p:nvPr>
        </p:nvGraphicFramePr>
        <p:xfrm>
          <a:off x="0" y="1908175"/>
          <a:ext cx="12001500" cy="4838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97086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23" grpId="0">
        <p:bldAsOne/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FE91C67-26D9-BBB8-D87B-CD2B973FE40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39496" y="988979"/>
            <a:ext cx="3462878" cy="2942419"/>
          </a:xfrm>
        </p:spPr>
        <p:txBody>
          <a:bodyPr>
            <a:normAutofit/>
          </a:bodyPr>
          <a:lstStyle/>
          <a:p>
            <a:r>
              <a:rPr lang="en-US" sz="3900"/>
              <a:t>How it improves efficiency or communication</a:t>
            </a:r>
          </a:p>
        </p:txBody>
      </p:sp>
      <p:graphicFrame>
        <p:nvGraphicFramePr>
          <p:cNvPr id="42" name="Content Placeholder 2">
            <a:extLst>
              <a:ext uri="{FF2B5EF4-FFF2-40B4-BE49-F238E27FC236}">
                <a16:creationId xmlns:a16="http://schemas.microsoft.com/office/drawing/2014/main" id="{D3E3FCDB-F152-AEEE-6F33-B1D9214A4A5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24842718"/>
              </p:ext>
            </p:extLst>
          </p:nvPr>
        </p:nvGraphicFramePr>
        <p:xfrm>
          <a:off x="4434733" y="735872"/>
          <a:ext cx="7217771" cy="52371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174759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2" grpId="0">
        <p:bldAsOne/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7C6B1D-8FD6-E683-3319-46E5F1BCE2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70844" y="201122"/>
            <a:ext cx="11018520" cy="1088358"/>
          </a:xfrm>
        </p:spPr>
        <p:txBody>
          <a:bodyPr>
            <a:normAutofit/>
          </a:bodyPr>
          <a:lstStyle/>
          <a:p>
            <a:r>
              <a:rPr lang="en-US" sz="3200"/>
              <a:t>Advantages and limitations of using MS Teams 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E3648607-5907-48E9-C4B5-7ADF94BF2FD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530352" y="1562582"/>
            <a:ext cx="5184648" cy="5340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/>
              <a:t>Advantages </a:t>
            </a:r>
          </a:p>
        </p:txBody>
      </p:sp>
      <p:sp>
        <p:nvSpPr>
          <p:cNvPr id="10" name="Content Placeholder 9">
            <a:extLst>
              <a:ext uri="{FF2B5EF4-FFF2-40B4-BE49-F238E27FC236}">
                <a16:creationId xmlns:a16="http://schemas.microsoft.com/office/drawing/2014/main" id="{BF932BBB-D3E4-D82F-21D9-F9A8D0CB48B7}"/>
              </a:ext>
            </a:extLst>
          </p:cNvPr>
          <p:cNvSpPr>
            <a:spLocks noGrp="1"/>
          </p:cNvSpPr>
          <p:nvPr>
            <p:ph sz="quarter" idx="17"/>
          </p:nvPr>
        </p:nvSpPr>
        <p:spPr>
          <a:xfrm>
            <a:off x="520706" y="2054969"/>
            <a:ext cx="5202478" cy="4512085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sz="1800"/>
              <a:t>Easy access</a:t>
            </a:r>
          </a:p>
          <a:p>
            <a:pPr marL="285750" indent="-285750">
              <a:buChar char="•"/>
            </a:pPr>
            <a:r>
              <a:rPr lang="en-GB" sz="1800"/>
              <a:t>Easy sharing</a:t>
            </a:r>
          </a:p>
          <a:p>
            <a:pPr marL="285750" indent="-285750">
              <a:buChar char="•"/>
            </a:pPr>
            <a:r>
              <a:rPr lang="en-GB" sz="1800"/>
              <a:t>Communication</a:t>
            </a:r>
          </a:p>
          <a:p>
            <a:pPr marL="285750" indent="-285750">
              <a:buChar char="•"/>
            </a:pPr>
            <a:r>
              <a:rPr lang="en-GB" sz="1800"/>
              <a:t>Collaboration</a:t>
            </a:r>
          </a:p>
          <a:p>
            <a:pPr marL="285750" indent="-285750">
              <a:buChar char="•"/>
            </a:pPr>
            <a:r>
              <a:rPr lang="en-GB" sz="1800"/>
              <a:t>Supports digital skills </a:t>
            </a:r>
          </a:p>
          <a:p>
            <a:r>
              <a:rPr lang="en-GB" sz="1800"/>
              <a:t>(Microsoft, 2026)</a:t>
            </a:r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DBEB6AEA-E320-02A1-A549-18E773E860D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8636476" y="1520936"/>
            <a:ext cx="5183188" cy="53403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sz="2400"/>
              <a:t>Disadvantages</a:t>
            </a:r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110283FE-1D0C-A9AD-973B-8D0771A5212C}"/>
              </a:ext>
            </a:extLst>
          </p:cNvPr>
          <p:cNvSpPr>
            <a:spLocks noGrp="1"/>
          </p:cNvSpPr>
          <p:nvPr>
            <p:ph sz="quarter" idx="18"/>
          </p:nvPr>
        </p:nvSpPr>
        <p:spPr>
          <a:xfrm>
            <a:off x="8568958" y="1983849"/>
            <a:ext cx="5250706" cy="4502439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285750" indent="-285750">
              <a:buChar char="•"/>
            </a:pPr>
            <a:r>
              <a:rPr lang="en-GB" sz="1800"/>
              <a:t>Training needed</a:t>
            </a:r>
            <a:endParaRPr lang="en-US" sz="1800"/>
          </a:p>
          <a:p>
            <a:pPr marL="285750" indent="-285750">
              <a:buChar char="•"/>
            </a:pPr>
            <a:r>
              <a:rPr lang="en-GB" sz="1800"/>
              <a:t>Internet/ device access</a:t>
            </a:r>
          </a:p>
          <a:p>
            <a:pPr marL="285750" indent="-285750">
              <a:buChar char="•"/>
            </a:pPr>
            <a:r>
              <a:rPr lang="en-GB" sz="1800"/>
              <a:t>Information security </a:t>
            </a:r>
          </a:p>
          <a:p>
            <a:pPr marL="285750" indent="-285750">
              <a:buChar char="•"/>
            </a:pPr>
            <a:r>
              <a:rPr lang="en-GB" sz="1800"/>
              <a:t>Can become confusing </a:t>
            </a:r>
          </a:p>
          <a:p>
            <a:r>
              <a:rPr lang="en-GB" sz="1800"/>
              <a:t>(Microsoft, 2026)</a:t>
            </a:r>
          </a:p>
        </p:txBody>
      </p:sp>
      <p:pic>
        <p:nvPicPr>
          <p:cNvPr id="4" name="Picture 3" title="Two people in office">
            <a:extLst>
              <a:ext uri="{FF2B5EF4-FFF2-40B4-BE49-F238E27FC236}">
                <a16:creationId xmlns:a16="http://schemas.microsoft.com/office/drawing/2014/main" id="{C7057485-E43D-B1DB-8B6B-68012B0F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42061" y="2851669"/>
            <a:ext cx="4758725" cy="31830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7090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1" grpId="0" build="p"/>
      <p:bldP spid="10" grpId="0" build="p"/>
      <p:bldP spid="12" grpId="0" build="p"/>
      <p:bldP spid="13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2C9427-4459-B291-29D7-34A7B4D998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29366" y="117940"/>
            <a:ext cx="5326684" cy="1507454"/>
          </a:xfrm>
        </p:spPr>
        <p:txBody>
          <a:bodyPr>
            <a:normAutofit/>
          </a:bodyPr>
          <a:lstStyle/>
          <a:p>
            <a:r>
              <a:rPr lang="en-US" sz="3500"/>
              <a:t>How can changes be implemented at Ashford using teams?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A1750554-8A93-6C7C-A525-4F0A1F62B0F9}"/>
              </a:ext>
            </a:extLst>
          </p:cNvPr>
          <p:cNvGraphicFramePr>
            <a:graphicFrameLocks noGrp="1"/>
          </p:cNvGraphicFramePr>
          <p:nvPr>
            <p:ph sz="quarter" idx="19"/>
            <p:extLst>
              <p:ext uri="{D42A27DB-BD31-4B8C-83A1-F6EECF244321}">
                <p14:modId xmlns:p14="http://schemas.microsoft.com/office/powerpoint/2010/main" val="3553184527"/>
              </p:ext>
            </p:extLst>
          </p:nvPr>
        </p:nvGraphicFramePr>
        <p:xfrm>
          <a:off x="584428" y="1718699"/>
          <a:ext cx="5326684" cy="4131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10" name="Picture 9" descr="Managing change transitions - it's what we give up that counts - Change  Factory">
            <a:extLst>
              <a:ext uri="{FF2B5EF4-FFF2-40B4-BE49-F238E27FC236}">
                <a16:creationId xmlns:a16="http://schemas.microsoft.com/office/drawing/2014/main" id="{577A4569-67A5-7467-0963-A50280B2E212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44940" y="918614"/>
            <a:ext cx="4269825" cy="4257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5893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37D25-966A-C28E-56A9-513AA7361B2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542185A-6C72-A7AE-0016-1E9CB3CE966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 vert="horz" lIns="91440" tIns="45720" rIns="91440" bIns="45720" rtlCol="0" anchor="t">
            <a:normAutofit/>
          </a:bodyPr>
          <a:lstStyle/>
          <a:p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Care Quality Commission (2025). </a:t>
            </a:r>
            <a:r>
              <a:rPr lang="en-GB" sz="2000" i="1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Regulation 18: Staffing - Care Quality Commission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. [online] Cqc.org.uk. Available at: 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  <a:hlinkClick r:id="rId2"/>
              </a:rPr>
              <a:t>https://www.cqc.org.uk/guidance-regulation/providers/regulations-service-providers-and-managers/health-social-care-act/regulation-18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 [Accessed 4 Oct. 2026].</a:t>
            </a:r>
          </a:p>
          <a:p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Microsoft (2026). </a:t>
            </a:r>
            <a:r>
              <a:rPr lang="en-GB" sz="2000" i="1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File Sharing, Editing, and Collaboration | Microsoft Teams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. [online] Available at: </a:t>
            </a:r>
            <a:r>
              <a:rPr lang="en-GB" sz="2000">
                <a:highlight>
                  <a:srgbClr val="FFFFFF"/>
                </a:highlight>
                <a:latin typeface="Neue Haas Grotesk Text Pro"/>
                <a:hlinkClick r:id="rId3"/>
              </a:rPr>
              <a:t>https://www.microsoft.com/en-gb/microsoft-teams/file-sharing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 [Accessed 4 Oct. 2026].</a:t>
            </a:r>
            <a:endParaRPr lang="en-GB" sz="2000">
              <a:latin typeface="Neue Haas Grotesk Text Pro"/>
            </a:endParaRPr>
          </a:p>
          <a:p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Skills for care (2022). </a:t>
            </a:r>
            <a:r>
              <a:rPr lang="en-GB" sz="2000" i="1">
                <a:highlight>
                  <a:srgbClr val="FFFFFF"/>
                </a:highlight>
                <a:latin typeface="Neue Haas Grotesk Text Pro"/>
              </a:rPr>
              <a:t>Digital technology: empowering care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. [online] Available at: </a:t>
            </a:r>
            <a:r>
              <a:rPr lang="en-GB" sz="2000">
                <a:highlight>
                  <a:srgbClr val="FFFFFF"/>
                </a:highlight>
                <a:latin typeface="Neue Haas Grotesk Text Pro"/>
                <a:hlinkClick r:id="rId4"/>
              </a:rPr>
              <a:t>https://www.skillsforcare.org.uk/news-and-events/Spotlight-on/Digital-technology-empowering-care.aspx</a:t>
            </a:r>
            <a:r>
              <a:rPr lang="en-GB" sz="2000">
                <a:highlight>
                  <a:srgbClr val="FFFFFF"/>
                </a:highlight>
                <a:latin typeface="Neue Haas Grotesk Text Pro"/>
                <a:ea typeface="Calibri"/>
                <a:cs typeface="Calibri"/>
              </a:rPr>
              <a:t> [Accessed 4 Oct. 2026].</a:t>
            </a:r>
            <a:endParaRPr lang="en-GB" sz="2000">
              <a:latin typeface="Neue Haas Grotesk Text Pro"/>
            </a:endParaRPr>
          </a:p>
          <a:p>
            <a:br>
              <a:rPr lang="en-US"/>
            </a:br>
            <a:endParaRPr lang="en-US" sz="2800">
              <a:latin typeface="Neue Haas Grotesk Text Pro"/>
            </a:endParaRPr>
          </a:p>
          <a:p>
            <a:endParaRPr lang="en-GB" sz="2000">
              <a:latin typeface="Neue Haas Grotesk Text Pro"/>
            </a:endParaRPr>
          </a:p>
        </p:txBody>
      </p:sp>
    </p:spTree>
    <p:extLst>
      <p:ext uri="{BB962C8B-B14F-4D97-AF65-F5344CB8AC3E}">
        <p14:creationId xmlns:p14="http://schemas.microsoft.com/office/powerpoint/2010/main" val="2064768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Axis">
  <a:themeElements>
    <a:clrScheme name="Axis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A8BABF"/>
      </a:accent1>
      <a:accent2>
        <a:srgbClr val="C16A38"/>
      </a:accent2>
      <a:accent3>
        <a:srgbClr val="7B441F"/>
      </a:accent3>
      <a:accent4>
        <a:srgbClr val="DAC68B"/>
      </a:accent4>
      <a:accent5>
        <a:srgbClr val="B6BAA5"/>
      </a:accent5>
      <a:accent6>
        <a:srgbClr val="716C34"/>
      </a:accent6>
      <a:hlink>
        <a:srgbClr val="467886"/>
      </a:hlink>
      <a:folHlink>
        <a:srgbClr val="96607D"/>
      </a:folHlink>
    </a:clrScheme>
    <a:fontScheme name="Axis">
      <a:majorFont>
        <a:latin typeface="Neue Haas Grotesk Text Pro"/>
        <a:ea typeface=""/>
        <a:cs typeface=""/>
      </a:majorFont>
      <a:minorFont>
        <a:latin typeface="Neue Haas Grotesk Text Pro"/>
        <a:ea typeface=""/>
        <a:cs typeface=""/>
      </a:minorFont>
    </a:fontScheme>
    <a:fmtScheme name="Axis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Axis" id="{626E1DE4-363E-4A1A-A3CD-C79E498A714F}" vid="{3530EF86-100D-4C27-9316-4189EFA98A4F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577751d0-6084-4994-a202-0c32fc3287d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EB4A572E33BD41B9E3BB45B6C4FE48" ma:contentTypeVersion="5" ma:contentTypeDescription="Create a new document." ma:contentTypeScope="" ma:versionID="43d8f80615e35a2a7b7ee45bde5e9e61">
  <xsd:schema xmlns:xsd="http://www.w3.org/2001/XMLSchema" xmlns:xs="http://www.w3.org/2001/XMLSchema" xmlns:p="http://schemas.microsoft.com/office/2006/metadata/properties" xmlns:ns3="577751d0-6084-4994-a202-0c32fc3287d3" targetNamespace="http://schemas.microsoft.com/office/2006/metadata/properties" ma:root="true" ma:fieldsID="1fbde4905ff0fce7aea4dc4bbb8de879" ns3:_="">
    <xsd:import namespace="577751d0-6084-4994-a202-0c32fc3287d3"/>
    <xsd:element name="properties">
      <xsd:complexType>
        <xsd:sequence>
          <xsd:element name="documentManagement">
            <xsd:complexType>
              <xsd:all>
                <xsd:element ref="ns3:MediaServiceDateTaken" minOccurs="0"/>
                <xsd:element ref="ns3:MediaServiceMetadata" minOccurs="0"/>
                <xsd:element ref="ns3:MediaServiceFastMetadata" minOccurs="0"/>
                <xsd:element ref="ns3:MediaServiceSearchProperties" minOccurs="0"/>
                <xsd:element ref="ns3:_activity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77751d0-6084-4994-a202-0c32fc3287d3" elementFormDefault="qualified">
    <xsd:import namespace="http://schemas.microsoft.com/office/2006/documentManagement/types"/>
    <xsd:import namespace="http://schemas.microsoft.com/office/infopath/2007/PartnerControls"/>
    <xsd:element name="MediaServiceDateTaken" ma:index="8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_activity" ma:index="12" nillable="true" ma:displayName="_activity" ma:hidden="true" ma:internalName="_activity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9326563-2D7F-485D-A018-AF4623AB7CA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8D505E43-3D83-4F62-B11A-8113806ACA3F}">
  <ds:schemaRefs>
    <ds:schemaRef ds:uri="577751d0-6084-4994-a202-0c32fc3287d3"/>
    <ds:schemaRef ds:uri="http://schemas.microsoft.com/office/2006/metadata/properties"/>
    <ds:schemaRef ds:uri="http://schemas.microsoft.com/office/infopath/2007/PartnerControls"/>
    <ds:schemaRef ds:uri="http://www.w3.org/2000/xmlns/"/>
    <ds:schemaRef ds:uri="http://www.w3.org/2001/XMLSchema-instance"/>
  </ds:schemaRefs>
</ds:datastoreItem>
</file>

<file path=customXml/itemProps3.xml><?xml version="1.0" encoding="utf-8"?>
<ds:datastoreItem xmlns:ds="http://schemas.openxmlformats.org/officeDocument/2006/customXml" ds:itemID="{BC9ED52A-79A7-4C42-9334-B622E56351AD}">
  <ds:schemaRefs>
    <ds:schemaRef ds:uri="577751d0-6084-4994-a202-0c32fc3287d3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openxmlformats.org/package/2006/metadata/core-properties"/>
    <ds:schemaRef ds:uri="http://www.w3.org/2000/xmlns/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Widescreen</PresentationFormat>
  <Slides>7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Axis</vt:lpstr>
      <vt:lpstr>Digital Skills and Research Methods LCHS4007</vt:lpstr>
      <vt:lpstr>Workplace task involves :  </vt:lpstr>
      <vt:lpstr>What tool is recommended :  Microsoft Teams and why is it suitable?</vt:lpstr>
      <vt:lpstr>How it improves efficiency or communication</vt:lpstr>
      <vt:lpstr>Advantages and limitations of using MS Teams </vt:lpstr>
      <vt:lpstr>How can changes be implemented at Ashford using teams?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Digital Skills and Research Methods LCHS4007</dc:title>
  <dc:creator/>
  <cp:revision>4</cp:revision>
  <dcterms:created xsi:type="dcterms:W3CDTF">2026-09-27T16:24:28Z</dcterms:created>
  <dcterms:modified xsi:type="dcterms:W3CDTF">2026-10-11T15:25:58Z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0x01010044EB4A572E33BD41B9E3BB45B6C4FE48</vt:lpwstr>
  </property>
</Properties>
</file>