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547" r:id="rId5"/>
    <p:sldId id="2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3249DD-D867-4AF2-A262-99F6A5089397}" v="4" dt="2022-11-03T17:19:00.3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ed Zubair" userId="fe7ef9ef-6e71-4406-a223-b092db6f7fdf" providerId="ADAL" clId="{893249DD-D867-4AF2-A262-99F6A5089397}"/>
    <pc:docChg chg="custSel addSld delSld modSld">
      <pc:chgData name="Mohammed Zubair" userId="fe7ef9ef-6e71-4406-a223-b092db6f7fdf" providerId="ADAL" clId="{893249DD-D867-4AF2-A262-99F6A5089397}" dt="2022-11-03T17:19:00.379" v="246" actId="1076"/>
      <pc:docMkLst>
        <pc:docMk/>
      </pc:docMkLst>
      <pc:sldChg chg="addSp modSp mod">
        <pc:chgData name="Mohammed Zubair" userId="fe7ef9ef-6e71-4406-a223-b092db6f7fdf" providerId="ADAL" clId="{893249DD-D867-4AF2-A262-99F6A5089397}" dt="2022-11-03T17:19:00.379" v="246" actId="1076"/>
        <pc:sldMkLst>
          <pc:docMk/>
          <pc:sldMk cId="2270969606" sldId="256"/>
        </pc:sldMkLst>
        <pc:spChg chg="mod">
          <ac:chgData name="Mohammed Zubair" userId="fe7ef9ef-6e71-4406-a223-b092db6f7fdf" providerId="ADAL" clId="{893249DD-D867-4AF2-A262-99F6A5089397}" dt="2022-11-03T17:17:59.043" v="244" actId="2711"/>
          <ac:spMkLst>
            <pc:docMk/>
            <pc:sldMk cId="2270969606" sldId="256"/>
            <ac:spMk id="2" creationId="{2E79719E-6799-A081-C7AE-307A9282296B}"/>
          </ac:spMkLst>
        </pc:spChg>
        <pc:spChg chg="mod">
          <ac:chgData name="Mohammed Zubair" userId="fe7ef9ef-6e71-4406-a223-b092db6f7fdf" providerId="ADAL" clId="{893249DD-D867-4AF2-A262-99F6A5089397}" dt="2022-11-03T17:18:22.890" v="245" actId="255"/>
          <ac:spMkLst>
            <pc:docMk/>
            <pc:sldMk cId="2270969606" sldId="256"/>
            <ac:spMk id="3" creationId="{1F970649-68F4-6E7C-A487-101CEB8CE44B}"/>
          </ac:spMkLst>
        </pc:spChg>
        <pc:picChg chg="add mod">
          <ac:chgData name="Mohammed Zubair" userId="fe7ef9ef-6e71-4406-a223-b092db6f7fdf" providerId="ADAL" clId="{893249DD-D867-4AF2-A262-99F6A5089397}" dt="2022-11-03T17:19:00.379" v="246" actId="1076"/>
          <ac:picMkLst>
            <pc:docMk/>
            <pc:sldMk cId="2270969606" sldId="256"/>
            <ac:picMk id="1026" creationId="{039DA41B-4490-663C-9982-16172653168F}"/>
          </ac:picMkLst>
        </pc:picChg>
      </pc:sldChg>
      <pc:sldChg chg="modSp mod">
        <pc:chgData name="Mohammed Zubair" userId="fe7ef9ef-6e71-4406-a223-b092db6f7fdf" providerId="ADAL" clId="{893249DD-D867-4AF2-A262-99F6A5089397}" dt="2022-11-03T17:17:09.258" v="241" actId="255"/>
        <pc:sldMkLst>
          <pc:docMk/>
          <pc:sldMk cId="594375914" sldId="547"/>
        </pc:sldMkLst>
        <pc:spChg chg="mod">
          <ac:chgData name="Mohammed Zubair" userId="fe7ef9ef-6e71-4406-a223-b092db6f7fdf" providerId="ADAL" clId="{893249DD-D867-4AF2-A262-99F6A5089397}" dt="2022-11-03T17:17:09.258" v="241" actId="255"/>
          <ac:spMkLst>
            <pc:docMk/>
            <pc:sldMk cId="594375914" sldId="547"/>
            <ac:spMk id="2" creationId="{23794983-5934-4E42-A4F5-361DFC2ADD79}"/>
          </ac:spMkLst>
        </pc:spChg>
      </pc:sldChg>
      <pc:sldChg chg="add del">
        <pc:chgData name="Mohammed Zubair" userId="fe7ef9ef-6e71-4406-a223-b092db6f7fdf" providerId="ADAL" clId="{893249DD-D867-4AF2-A262-99F6A5089397}" dt="2022-11-01T12:05:48.861" v="169" actId="2696"/>
        <pc:sldMkLst>
          <pc:docMk/>
          <pc:sldMk cId="3717021866" sldId="54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2C22F-9B17-3AAD-DDAA-5DA05BB420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8DABFE-5A15-5DE0-11C7-3AC763E3A4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371D85-A935-F184-C511-A7E515E84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04090-0B26-4491-22F9-C7F5390AA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541C9-BE7B-581F-8F74-9BE5ACCBB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949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F4422-6E95-DCFD-3456-70169DE64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56171-55F2-CF51-270F-04F5BAC913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BAA73-7FAF-6E90-0906-A007FCDF3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A8C1B-9133-D0B3-CBBA-2B4BD2161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859660-15BD-1E03-C874-7D7AA6C18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07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BC55E-99D5-3FC9-F90F-FB813E0EF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EC5E1-24ED-584F-3C37-F2B2CCBBC0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E4CFC-55FB-B329-D792-FD5D1E7A9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AF7B8-1951-A729-A367-49EE54B8E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9607B-9AC8-1837-EC06-0935376F3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596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E6C3-01BB-B41E-9AD8-E9F3F7312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55CAA-D262-09DB-3601-3FB9B19703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D76518-17E5-79CA-9CE2-6E171FB4A3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9660A9-A262-667B-31B7-372AAA903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ED80EE-FBB9-F55A-2EF3-FC04CED60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97B90-DFA3-1BAE-8404-D41FF3A08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27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AA36-0956-30C8-937A-A2E3615B5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D6AF37-0E54-196E-C23C-9D36F345D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A6CA6A-6E73-ACC7-EF67-4EDA1CF4F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04F524-58BC-C5A0-0FE2-25888D6F23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B506CC-17AB-8325-5FA8-20F0219785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C6514D-644B-F427-4F37-9531184F4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EEBC46-82BE-4FF7-734A-A67539230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266B98-A71F-8CC0-3CAB-1E0CA1702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8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DC8F1-81E3-362B-176D-774CE7B0B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6F973B-BB44-1992-5089-C92BDE75F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70B6D-3519-1DA3-B30E-66B9B2386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0BADDA-FD33-2918-D93B-C9959570C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934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7061A8-9A05-A1AD-CF6D-2CD2EC30B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A10FB7-7A22-B561-75D8-93AFB7F1C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B8554F-8C82-C874-0AD9-287E74DC2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857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D97ED-E2BD-DBF0-34C0-269F93BCB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BAD2D-3238-F300-D2F3-1B4F1215A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5659E2-3802-143E-FAFD-C1F9DE4FD9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1672FF-93AC-BC57-642E-1EA9C5208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8F8A7-998E-6227-1072-06B0D8EE4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2C9C56-D6AE-C852-0A50-B7CA67D61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741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02418-342F-9192-15FC-B9FAD6BA8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4CE29-5723-C80F-F485-DA374CE0D7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4EA06-5459-6374-5D1B-4C897859D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5B4E06-AB77-DE4D-AF72-CFAF594C5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F92B-C391-D42F-FCA2-89F556672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214C1-B4EF-9C8B-0F5C-933B3120E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55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280AB-3095-3313-0128-80A6DC490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30492F-74B2-E5DB-6D06-489C7F9FF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EAD915-FB0C-7385-E340-32DF5F878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EC99B-169C-7583-BA89-31C36A0B1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6FCC3-0391-B7C4-C05B-126180512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40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466BDC-F896-A45E-983F-EACF442C19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207BAC-3493-12C2-EA1D-08D420AD06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AC4E1-40CE-0B8B-FDD3-D689BF96F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9BEEC-2B4F-D1EA-B297-44F4AEC59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8AC32-EEFD-BAA5-414B-1042A863E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E096C-FF45-EFAA-62DF-03DA97A80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5D1C2A-FA99-96C0-C707-2D4A81223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AB1FB-561D-3477-50C6-68DA63F8B9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91B06-0039-4871-AD60-99B5FDDC734E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1A101-F791-B8A1-6B07-56724FBB47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6172A-2F72-EC6A-18A5-79F992E4FF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C13AE-51F0-4B36-B99D-7F78554D8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2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94983-5934-4E42-A4F5-361DFC2AD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9704"/>
            <a:ext cx="10498494" cy="600708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b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lt"/>
                <a:cs typeface="+mj-lt"/>
              </a:rPr>
            </a:br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Foreign Language &amp; Cultural Awareness</a:t>
            </a:r>
            <a:b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Spanish – </a:t>
            </a:r>
            <a:r>
              <a:rPr lang="en-GB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Español</a:t>
            </a:r>
            <a:b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BMIH5003</a:t>
            </a: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Module Lead: Rodrigo Aguilera</a:t>
            </a: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International hotel Management</a:t>
            </a: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Spanish Assessment: Business Card</a:t>
            </a: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Student Name : Mohammed Zubair Khan </a:t>
            </a: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Student Number : 2112114</a:t>
            </a:r>
            <a:b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Email: 2112114@student.uwtsd.ac.uk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375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9719E-6799-A081-C7AE-307A928229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413939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 Hotel Plaza Madrid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70649-68F4-6E7C-A487-101CEB8CE4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60389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Sr. Mohammed Zubair Khan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Director de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restaurante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C/ Imperial, 10, 28014,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Madrid,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España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Tel: +34 634 78 0153</a:t>
            </a:r>
          </a:p>
          <a:p>
            <a:endParaRPr lang="en-GB" dirty="0"/>
          </a:p>
        </p:txBody>
      </p:sp>
      <p:pic>
        <p:nvPicPr>
          <p:cNvPr id="1026" name="Picture 2" descr="Hotel Icon Vector Sign and Symbol Isolated on White Background, Hotel Logo  Concept Stock Illustration - Illustration of house, service: 134169343">
            <a:extLst>
              <a:ext uri="{FF2B5EF4-FFF2-40B4-BE49-F238E27FC236}">
                <a16:creationId xmlns:a16="http://schemas.microsoft.com/office/drawing/2014/main" id="{039DA41B-4490-663C-9982-161726531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441" y="652072"/>
            <a:ext cx="1881266" cy="188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969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11" ma:contentTypeDescription="Create a new document." ma:contentTypeScope="" ma:versionID="fe9e9c14e3406fd05ac198103cb70bd9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4994d83e5fd88b7d0d633d8648f51254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8337FB-5018-4174-8DEB-18CBD63F80AE}">
  <ds:schemaRefs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90b58af8-24e5-4252-ab67-b2f2985aee88"/>
    <ds:schemaRef ds:uri="be49ff73-cec0-4379-9da8-63ff3cc411bb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EE93C1F-78E8-47D5-A297-3A860BA51C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8FF5C1-E6F0-477A-A60B-D60F6CDAF8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84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Foreign Language &amp; Cultural Awareness Spanish – Español  BMIH5003 Module Lead: Rodrigo Aguilera International hotel Management Spanish Assessment: Business Card  Student Name : Mohammed Zubair Khan  Student Number : 2112114 Email: 2112114@student.uwtsd.ac.uk</vt:lpstr>
      <vt:lpstr>El Hotel Plaza Madrid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Foreign Language &amp; Cultural Awareness Spanish – Espanol  BMIH4003 Module Lead: Rodrigo Aguilera International hotel Management  Student Name : Mohammed Zubair Khan  Student Number : 2112114 Email: 2112114@student.uwtsd.ac.uk</dc:title>
  <dc:creator>Mohammed Khan</dc:creator>
  <cp:lastModifiedBy>Mohammed Khan</cp:lastModifiedBy>
  <cp:revision>1</cp:revision>
  <dcterms:created xsi:type="dcterms:W3CDTF">2022-10-31T16:52:51Z</dcterms:created>
  <dcterms:modified xsi:type="dcterms:W3CDTF">2022-11-03T17:19:11Z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