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55" r:id="rId3"/>
    <p:sldId id="456" r:id="rId4"/>
    <p:sldId id="442" r:id="rId5"/>
    <p:sldId id="458" r:id="rId6"/>
    <p:sldId id="457" r:id="rId7"/>
    <p:sldId id="460" r:id="rId8"/>
    <p:sldId id="452" r:id="rId9"/>
    <p:sldId id="459" r:id="rId10"/>
    <p:sldId id="454" r:id="rId11"/>
    <p:sldId id="450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6B4B1B-981B-4B63-9291-4EE0C02CBD0F}" v="147" dt="2026-04-21T23:50:18.8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>
        <p:scale>
          <a:sx n="71" d="100"/>
          <a:sy n="71" d="100"/>
        </p:scale>
        <p:origin x="1072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 Miguel" userId="bdaf98ae584410fd" providerId="LiveId" clId="{C20B4B7B-EA0A-4C89-9C77-AC58E3DA6CC9}"/>
    <pc:docChg chg="modSld">
      <pc:chgData name="D Miguel" userId="bdaf98ae584410fd" providerId="LiveId" clId="{C20B4B7B-EA0A-4C89-9C77-AC58E3DA6CC9}" dt="2026-04-21T23:50:18.800" v="1868"/>
      <pc:docMkLst>
        <pc:docMk/>
      </pc:docMkLst>
      <pc:sldChg chg="addSp delSp modSp mod modTransition modAnim">
        <pc:chgData name="D Miguel" userId="bdaf98ae584410fd" providerId="LiveId" clId="{C20B4B7B-EA0A-4C89-9C77-AC58E3DA6CC9}" dt="2026-04-21T22:42:54.486" v="1664"/>
        <pc:sldMkLst>
          <pc:docMk/>
          <pc:sldMk cId="0" sldId="277"/>
        </pc:sldMkLst>
        <pc:spChg chg="mod">
          <ac:chgData name="D Miguel" userId="bdaf98ae584410fd" providerId="LiveId" clId="{C20B4B7B-EA0A-4C89-9C77-AC58E3DA6CC9}" dt="2026-04-20T18:33:21.977" v="50" actId="20577"/>
          <ac:spMkLst>
            <pc:docMk/>
            <pc:sldMk cId="0" sldId="277"/>
            <ac:spMk id="6147" creationId="{00000000-0000-0000-0000-000000000000}"/>
          </ac:spMkLst>
        </pc:spChg>
        <pc:picChg chg="add del mod">
          <ac:chgData name="D Miguel" userId="bdaf98ae584410fd" providerId="LiveId" clId="{C20B4B7B-EA0A-4C89-9C77-AC58E3DA6CC9}" dt="2026-04-21T22:41:24.899" v="1657"/>
          <ac:picMkLst>
            <pc:docMk/>
            <pc:sldMk cId="0" sldId="277"/>
            <ac:picMk id="4" creationId="{BBCAAA81-2759-A1B8-5A03-36D9A67AE3A9}"/>
          </ac:picMkLst>
        </pc:picChg>
        <pc:picChg chg="add del mod ord">
          <ac:chgData name="D Miguel" userId="bdaf98ae584410fd" providerId="LiveId" clId="{C20B4B7B-EA0A-4C89-9C77-AC58E3DA6CC9}" dt="2026-04-21T22:41:28.722" v="1658"/>
          <ac:picMkLst>
            <pc:docMk/>
            <pc:sldMk cId="0" sldId="277"/>
            <ac:picMk id="7" creationId="{A25B93DC-8F6B-82B4-8968-5B42725A3CF6}"/>
          </ac:picMkLst>
        </pc:picChg>
        <pc:picChg chg="add del mod">
          <ac:chgData name="D Miguel" userId="bdaf98ae584410fd" providerId="LiveId" clId="{C20B4B7B-EA0A-4C89-9C77-AC58E3DA6CC9}" dt="2026-04-21T22:41:57.384" v="1660"/>
          <ac:picMkLst>
            <pc:docMk/>
            <pc:sldMk cId="0" sldId="277"/>
            <ac:picMk id="8" creationId="{6FBA8BCD-1C16-A819-3B0A-30C777DD6901}"/>
          </ac:picMkLst>
        </pc:picChg>
        <pc:picChg chg="add del mod ord">
          <ac:chgData name="D Miguel" userId="bdaf98ae584410fd" providerId="LiveId" clId="{C20B4B7B-EA0A-4C89-9C77-AC58E3DA6CC9}" dt="2026-04-21T22:42:15.294" v="1661"/>
          <ac:picMkLst>
            <pc:docMk/>
            <pc:sldMk cId="0" sldId="277"/>
            <ac:picMk id="11" creationId="{42EE7798-FB28-19E7-7D85-2940A2417E10}"/>
          </ac:picMkLst>
        </pc:picChg>
        <pc:picChg chg="add del mod">
          <ac:chgData name="D Miguel" userId="bdaf98ae584410fd" providerId="LiveId" clId="{C20B4B7B-EA0A-4C89-9C77-AC58E3DA6CC9}" dt="2026-04-21T22:42:41.678" v="1663"/>
          <ac:picMkLst>
            <pc:docMk/>
            <pc:sldMk cId="0" sldId="277"/>
            <ac:picMk id="12" creationId="{FD319B3E-2EA2-3C2B-D772-91EDBE747432}"/>
          </ac:picMkLst>
        </pc:picChg>
        <pc:picChg chg="add del mod ord">
          <ac:chgData name="D Miguel" userId="bdaf98ae584410fd" providerId="LiveId" clId="{C20B4B7B-EA0A-4C89-9C77-AC58E3DA6CC9}" dt="2026-04-21T22:42:54.486" v="1664"/>
          <ac:picMkLst>
            <pc:docMk/>
            <pc:sldMk cId="0" sldId="277"/>
            <ac:picMk id="17" creationId="{CCCDD79E-CE49-D880-06DB-5B629C55D476}"/>
          </ac:picMkLst>
        </pc:picChg>
        <pc:picChg chg="add mod">
          <ac:chgData name="D Miguel" userId="bdaf98ae584410fd" providerId="LiveId" clId="{C20B4B7B-EA0A-4C89-9C77-AC58E3DA6CC9}" dt="2026-04-21T22:42:54.486" v="1664"/>
          <ac:picMkLst>
            <pc:docMk/>
            <pc:sldMk cId="0" sldId="277"/>
            <ac:picMk id="18" creationId="{F9C039E5-359F-9A4D-198B-1DA880E38998}"/>
          </ac:picMkLst>
        </pc:picChg>
      </pc:sldChg>
      <pc:sldChg chg="addSp delSp modSp mod modTransition modAnim">
        <pc:chgData name="D Miguel" userId="bdaf98ae584410fd" providerId="LiveId" clId="{C20B4B7B-EA0A-4C89-9C77-AC58E3DA6CC9}" dt="2026-04-21T23:14:22.111" v="1775"/>
        <pc:sldMkLst>
          <pc:docMk/>
          <pc:sldMk cId="711734170" sldId="442"/>
        </pc:sldMkLst>
        <pc:spChg chg="mod">
          <ac:chgData name="D Miguel" userId="bdaf98ae584410fd" providerId="LiveId" clId="{C20B4B7B-EA0A-4C89-9C77-AC58E3DA6CC9}" dt="2026-04-20T19:24:20.557" v="1516" actId="20577"/>
          <ac:spMkLst>
            <pc:docMk/>
            <pc:sldMk cId="711734170" sldId="442"/>
            <ac:spMk id="2" creationId="{41C35443-F263-7B57-2247-B900E4E8B74E}"/>
          </ac:spMkLst>
        </pc:spChg>
        <pc:picChg chg="add del mod">
          <ac:chgData name="D Miguel" userId="bdaf98ae584410fd" providerId="LiveId" clId="{C20B4B7B-EA0A-4C89-9C77-AC58E3DA6CC9}" dt="2026-04-21T22:52:29.962" v="1708"/>
          <ac:picMkLst>
            <pc:docMk/>
            <pc:sldMk cId="711734170" sldId="442"/>
            <ac:picMk id="7" creationId="{21C6FEEE-E220-149A-4AEF-7D39ACCAB941}"/>
          </ac:picMkLst>
        </pc:picChg>
        <pc:picChg chg="add del mod ord">
          <ac:chgData name="D Miguel" userId="bdaf98ae584410fd" providerId="LiveId" clId="{C20B4B7B-EA0A-4C89-9C77-AC58E3DA6CC9}" dt="2026-04-21T22:52:39.043" v="1709"/>
          <ac:picMkLst>
            <pc:docMk/>
            <pc:sldMk cId="711734170" sldId="442"/>
            <ac:picMk id="10" creationId="{ACC28235-B0AD-4BEE-1A5D-C5F496AD3282}"/>
          </ac:picMkLst>
        </pc:picChg>
        <pc:picChg chg="add del mod">
          <ac:chgData name="D Miguel" userId="bdaf98ae584410fd" providerId="LiveId" clId="{C20B4B7B-EA0A-4C89-9C77-AC58E3DA6CC9}" dt="2026-04-21T22:52:43.606" v="1711"/>
          <ac:picMkLst>
            <pc:docMk/>
            <pc:sldMk cId="711734170" sldId="442"/>
            <ac:picMk id="11" creationId="{D456E6DF-0406-4FB4-A6F3-9EB2B56DDD6F}"/>
          </ac:picMkLst>
        </pc:picChg>
        <pc:picChg chg="add del mod ord">
          <ac:chgData name="D Miguel" userId="bdaf98ae584410fd" providerId="LiveId" clId="{C20B4B7B-EA0A-4C89-9C77-AC58E3DA6CC9}" dt="2026-04-21T22:52:58.419" v="1712"/>
          <ac:picMkLst>
            <pc:docMk/>
            <pc:sldMk cId="711734170" sldId="442"/>
            <ac:picMk id="14" creationId="{62778650-D7D5-0903-2AB3-A809C3F63F5A}"/>
          </ac:picMkLst>
        </pc:picChg>
        <pc:picChg chg="add del mod">
          <ac:chgData name="D Miguel" userId="bdaf98ae584410fd" providerId="LiveId" clId="{C20B4B7B-EA0A-4C89-9C77-AC58E3DA6CC9}" dt="2026-04-21T22:53:01.777" v="1714"/>
          <ac:picMkLst>
            <pc:docMk/>
            <pc:sldMk cId="711734170" sldId="442"/>
            <ac:picMk id="15" creationId="{44161115-4C2C-B248-85A0-470FA28A15A5}"/>
          </ac:picMkLst>
        </pc:picChg>
        <pc:picChg chg="add del mod ord">
          <ac:chgData name="D Miguel" userId="bdaf98ae584410fd" providerId="LiveId" clId="{C20B4B7B-EA0A-4C89-9C77-AC58E3DA6CC9}" dt="2026-04-21T22:53:22.396" v="1715"/>
          <ac:picMkLst>
            <pc:docMk/>
            <pc:sldMk cId="711734170" sldId="442"/>
            <ac:picMk id="18" creationId="{9C5B0EFD-55C9-B3E1-DB7F-248D52D77DA0}"/>
          </ac:picMkLst>
        </pc:picChg>
        <pc:picChg chg="add del mod">
          <ac:chgData name="D Miguel" userId="bdaf98ae584410fd" providerId="LiveId" clId="{C20B4B7B-EA0A-4C89-9C77-AC58E3DA6CC9}" dt="2026-04-21T22:53:25.786" v="1717"/>
          <ac:picMkLst>
            <pc:docMk/>
            <pc:sldMk cId="711734170" sldId="442"/>
            <ac:picMk id="19" creationId="{70D81D0F-1BEF-CFB1-C9B1-11631048F70A}"/>
          </ac:picMkLst>
        </pc:picChg>
        <pc:picChg chg="add del mod ord">
          <ac:chgData name="D Miguel" userId="bdaf98ae584410fd" providerId="LiveId" clId="{C20B4B7B-EA0A-4C89-9C77-AC58E3DA6CC9}" dt="2026-04-21T22:53:45.691" v="1718"/>
          <ac:picMkLst>
            <pc:docMk/>
            <pc:sldMk cId="711734170" sldId="442"/>
            <ac:picMk id="22" creationId="{F0D3DE2E-F225-C436-D130-C6BB4B1CFCCC}"/>
          </ac:picMkLst>
        </pc:picChg>
        <pc:picChg chg="add del mod">
          <ac:chgData name="D Miguel" userId="bdaf98ae584410fd" providerId="LiveId" clId="{C20B4B7B-EA0A-4C89-9C77-AC58E3DA6CC9}" dt="2026-04-21T22:53:48.759" v="1720"/>
          <ac:picMkLst>
            <pc:docMk/>
            <pc:sldMk cId="711734170" sldId="442"/>
            <ac:picMk id="23" creationId="{D2EDBC95-D27F-6A55-FEAB-0FE2FAB6C93C}"/>
          </ac:picMkLst>
        </pc:picChg>
        <pc:picChg chg="add del mod ord">
          <ac:chgData name="D Miguel" userId="bdaf98ae584410fd" providerId="LiveId" clId="{C20B4B7B-EA0A-4C89-9C77-AC58E3DA6CC9}" dt="2026-04-21T22:54:47.909" v="1721"/>
          <ac:picMkLst>
            <pc:docMk/>
            <pc:sldMk cId="711734170" sldId="442"/>
            <ac:picMk id="26" creationId="{687C73D5-E8A3-6CD9-8863-B073C9D2253C}"/>
          </ac:picMkLst>
        </pc:picChg>
        <pc:picChg chg="add del mod">
          <ac:chgData name="D Miguel" userId="bdaf98ae584410fd" providerId="LiveId" clId="{C20B4B7B-EA0A-4C89-9C77-AC58E3DA6CC9}" dt="2026-04-21T22:54:52.831" v="1723"/>
          <ac:picMkLst>
            <pc:docMk/>
            <pc:sldMk cId="711734170" sldId="442"/>
            <ac:picMk id="27" creationId="{60E1A0E3-7472-49A6-A269-AD568BB2F42B}"/>
          </ac:picMkLst>
        </pc:picChg>
        <pc:picChg chg="add del mod ord">
          <ac:chgData name="D Miguel" userId="bdaf98ae584410fd" providerId="LiveId" clId="{C20B4B7B-EA0A-4C89-9C77-AC58E3DA6CC9}" dt="2026-04-21T22:55:49.259" v="1724"/>
          <ac:picMkLst>
            <pc:docMk/>
            <pc:sldMk cId="711734170" sldId="442"/>
            <ac:picMk id="30" creationId="{ED86ED7A-6875-EFA8-13FD-22E3FE17EEE3}"/>
          </ac:picMkLst>
        </pc:picChg>
        <pc:picChg chg="add del mod">
          <ac:chgData name="D Miguel" userId="bdaf98ae584410fd" providerId="LiveId" clId="{C20B4B7B-EA0A-4C89-9C77-AC58E3DA6CC9}" dt="2026-04-21T23:12:42.381" v="1771"/>
          <ac:picMkLst>
            <pc:docMk/>
            <pc:sldMk cId="711734170" sldId="442"/>
            <ac:picMk id="31" creationId="{4054675D-5BA5-55EA-A59F-FE3B3B6F4135}"/>
          </ac:picMkLst>
        </pc:picChg>
        <pc:picChg chg="add del mod ord">
          <ac:chgData name="D Miguel" userId="bdaf98ae584410fd" providerId="LiveId" clId="{C20B4B7B-EA0A-4C89-9C77-AC58E3DA6CC9}" dt="2026-04-21T23:13:11.502" v="1772"/>
          <ac:picMkLst>
            <pc:docMk/>
            <pc:sldMk cId="711734170" sldId="442"/>
            <ac:picMk id="38" creationId="{69023F9A-1518-5178-1EB4-8A2CF3C367D6}"/>
          </ac:picMkLst>
        </pc:picChg>
        <pc:picChg chg="add del mod">
          <ac:chgData name="D Miguel" userId="bdaf98ae584410fd" providerId="LiveId" clId="{C20B4B7B-EA0A-4C89-9C77-AC58E3DA6CC9}" dt="2026-04-21T23:13:14.951" v="1774"/>
          <ac:picMkLst>
            <pc:docMk/>
            <pc:sldMk cId="711734170" sldId="442"/>
            <ac:picMk id="39" creationId="{D9286676-7E73-FF32-1975-8C9563EC2BB2}"/>
          </ac:picMkLst>
        </pc:picChg>
        <pc:picChg chg="add del mod ord">
          <ac:chgData name="D Miguel" userId="bdaf98ae584410fd" providerId="LiveId" clId="{C20B4B7B-EA0A-4C89-9C77-AC58E3DA6CC9}" dt="2026-04-21T23:14:22.111" v="1775"/>
          <ac:picMkLst>
            <pc:docMk/>
            <pc:sldMk cId="711734170" sldId="442"/>
            <ac:picMk id="42" creationId="{D0B45CB9-0BEF-A7BD-A20B-BE48A2530A07}"/>
          </ac:picMkLst>
        </pc:picChg>
        <pc:picChg chg="add mod">
          <ac:chgData name="D Miguel" userId="bdaf98ae584410fd" providerId="LiveId" clId="{C20B4B7B-EA0A-4C89-9C77-AC58E3DA6CC9}" dt="2026-04-21T23:14:22.111" v="1775"/>
          <ac:picMkLst>
            <pc:docMk/>
            <pc:sldMk cId="711734170" sldId="442"/>
            <ac:picMk id="43" creationId="{C015A078-B86E-65E4-5767-8A1BC038F124}"/>
          </ac:picMkLst>
        </pc:picChg>
      </pc:sldChg>
      <pc:sldChg chg="addSp delSp modSp mod">
        <pc:chgData name="D Miguel" userId="bdaf98ae584410fd" providerId="LiveId" clId="{C20B4B7B-EA0A-4C89-9C77-AC58E3DA6CC9}" dt="2026-04-20T19:42:05.905" v="1633" actId="20577"/>
        <pc:sldMkLst>
          <pc:docMk/>
          <pc:sldMk cId="3521001056" sldId="450"/>
        </pc:sldMkLst>
        <pc:spChg chg="add mod">
          <ac:chgData name="D Miguel" userId="bdaf98ae584410fd" providerId="LiveId" clId="{C20B4B7B-EA0A-4C89-9C77-AC58E3DA6CC9}" dt="2026-04-20T19:42:05.905" v="1633" actId="20577"/>
          <ac:spMkLst>
            <pc:docMk/>
            <pc:sldMk cId="3521001056" sldId="450"/>
            <ac:spMk id="3" creationId="{6C89ED35-BF3F-A496-0417-B03B35E6D74A}"/>
          </ac:spMkLst>
        </pc:spChg>
        <pc:spChg chg="del mod">
          <ac:chgData name="D Miguel" userId="bdaf98ae584410fd" providerId="LiveId" clId="{C20B4B7B-EA0A-4C89-9C77-AC58E3DA6CC9}" dt="2026-04-20T19:40:52.076" v="1624"/>
          <ac:spMkLst>
            <pc:docMk/>
            <pc:sldMk cId="3521001056" sldId="450"/>
            <ac:spMk id="6" creationId="{A4085575-4426-A9AB-0F8A-7A51209EE3B6}"/>
          </ac:spMkLst>
        </pc:spChg>
      </pc:sldChg>
      <pc:sldChg chg="addSp delSp modSp mod modTransition modAnim">
        <pc:chgData name="D Miguel" userId="bdaf98ae584410fd" providerId="LiveId" clId="{C20B4B7B-EA0A-4C89-9C77-AC58E3DA6CC9}" dt="2026-04-21T23:50:18.800" v="1868"/>
        <pc:sldMkLst>
          <pc:docMk/>
          <pc:sldMk cId="1688727333" sldId="452"/>
        </pc:sldMkLst>
        <pc:spChg chg="mod">
          <ac:chgData name="D Miguel" userId="bdaf98ae584410fd" providerId="LiveId" clId="{C20B4B7B-EA0A-4C89-9C77-AC58E3DA6CC9}" dt="2026-04-20T19:19:12.624" v="1136" actId="20577"/>
          <ac:spMkLst>
            <pc:docMk/>
            <pc:sldMk cId="1688727333" sldId="452"/>
            <ac:spMk id="2" creationId="{B6307EA7-00DA-7750-8609-7051118EDC20}"/>
          </ac:spMkLst>
        </pc:spChg>
        <pc:picChg chg="add del mod">
          <ac:chgData name="D Miguel" userId="bdaf98ae584410fd" providerId="LiveId" clId="{C20B4B7B-EA0A-4C89-9C77-AC58E3DA6CC9}" dt="2026-04-21T23:04:21.883" v="1748"/>
          <ac:picMkLst>
            <pc:docMk/>
            <pc:sldMk cId="1688727333" sldId="452"/>
            <ac:picMk id="6" creationId="{CDD5A66F-98E6-E1B8-41D5-3892CF75C905}"/>
          </ac:picMkLst>
        </pc:picChg>
        <pc:picChg chg="add del mod ord">
          <ac:chgData name="D Miguel" userId="bdaf98ae584410fd" providerId="LiveId" clId="{C20B4B7B-EA0A-4C89-9C77-AC58E3DA6CC9}" dt="2026-04-21T23:04:36.002" v="1749"/>
          <ac:picMkLst>
            <pc:docMk/>
            <pc:sldMk cId="1688727333" sldId="452"/>
            <ac:picMk id="9" creationId="{879FB93D-A2F8-3B30-B9CE-A9B4167E77A1}"/>
          </ac:picMkLst>
        </pc:picChg>
        <pc:picChg chg="add del mod">
          <ac:chgData name="D Miguel" userId="bdaf98ae584410fd" providerId="LiveId" clId="{C20B4B7B-EA0A-4C89-9C77-AC58E3DA6CC9}" dt="2026-04-21T23:04:38.988" v="1751"/>
          <ac:picMkLst>
            <pc:docMk/>
            <pc:sldMk cId="1688727333" sldId="452"/>
            <ac:picMk id="10" creationId="{4CB444F8-2DA6-8661-51AE-E64A91B2B672}"/>
          </ac:picMkLst>
        </pc:picChg>
        <pc:picChg chg="add del mod ord">
          <ac:chgData name="D Miguel" userId="bdaf98ae584410fd" providerId="LiveId" clId="{C20B4B7B-EA0A-4C89-9C77-AC58E3DA6CC9}" dt="2026-04-21T23:05:37.171" v="1752"/>
          <ac:picMkLst>
            <pc:docMk/>
            <pc:sldMk cId="1688727333" sldId="452"/>
            <ac:picMk id="13" creationId="{F3E6E705-4E2E-7DCF-BB61-48834BBC65CF}"/>
          </ac:picMkLst>
        </pc:picChg>
        <pc:picChg chg="add del mod">
          <ac:chgData name="D Miguel" userId="bdaf98ae584410fd" providerId="LiveId" clId="{C20B4B7B-EA0A-4C89-9C77-AC58E3DA6CC9}" dt="2026-04-21T23:47:21.405" v="1858"/>
          <ac:picMkLst>
            <pc:docMk/>
            <pc:sldMk cId="1688727333" sldId="452"/>
            <ac:picMk id="14" creationId="{F9E16F4D-CF07-CA48-9ABE-59A5F2298A0F}"/>
          </ac:picMkLst>
        </pc:picChg>
        <pc:picChg chg="add del mod ord">
          <ac:chgData name="D Miguel" userId="bdaf98ae584410fd" providerId="LiveId" clId="{C20B4B7B-EA0A-4C89-9C77-AC58E3DA6CC9}" dt="2026-04-21T23:47:33.609" v="1859"/>
          <ac:picMkLst>
            <pc:docMk/>
            <pc:sldMk cId="1688727333" sldId="452"/>
            <ac:picMk id="25" creationId="{31D6910B-5EF0-9CBD-5A71-04635CC0F42B}"/>
          </ac:picMkLst>
        </pc:picChg>
        <pc:picChg chg="add del mod">
          <ac:chgData name="D Miguel" userId="bdaf98ae584410fd" providerId="LiveId" clId="{C20B4B7B-EA0A-4C89-9C77-AC58E3DA6CC9}" dt="2026-04-21T23:47:37.078" v="1861"/>
          <ac:picMkLst>
            <pc:docMk/>
            <pc:sldMk cId="1688727333" sldId="452"/>
            <ac:picMk id="26" creationId="{7922A234-B3F4-EAB7-FA94-B115BA35ED16}"/>
          </ac:picMkLst>
        </pc:picChg>
        <pc:picChg chg="add del mod ord">
          <ac:chgData name="D Miguel" userId="bdaf98ae584410fd" providerId="LiveId" clId="{C20B4B7B-EA0A-4C89-9C77-AC58E3DA6CC9}" dt="2026-04-21T23:48:01.376" v="1862"/>
          <ac:picMkLst>
            <pc:docMk/>
            <pc:sldMk cId="1688727333" sldId="452"/>
            <ac:picMk id="29" creationId="{52B7A3BE-4D63-BCC9-867D-A5ED8E056C5E}"/>
          </ac:picMkLst>
        </pc:picChg>
        <pc:picChg chg="add del mod">
          <ac:chgData name="D Miguel" userId="bdaf98ae584410fd" providerId="LiveId" clId="{C20B4B7B-EA0A-4C89-9C77-AC58E3DA6CC9}" dt="2026-04-21T23:48:03.998" v="1864"/>
          <ac:picMkLst>
            <pc:docMk/>
            <pc:sldMk cId="1688727333" sldId="452"/>
            <ac:picMk id="30" creationId="{0BF2F08D-070E-B3A9-243C-F38C23274E52}"/>
          </ac:picMkLst>
        </pc:picChg>
        <pc:picChg chg="add del mod ord">
          <ac:chgData name="D Miguel" userId="bdaf98ae584410fd" providerId="LiveId" clId="{C20B4B7B-EA0A-4C89-9C77-AC58E3DA6CC9}" dt="2026-04-21T23:48:10.839" v="1865"/>
          <ac:picMkLst>
            <pc:docMk/>
            <pc:sldMk cId="1688727333" sldId="452"/>
            <ac:picMk id="33" creationId="{9B3A130F-FFF4-E5B9-6835-60C4F5D8A4E1}"/>
          </ac:picMkLst>
        </pc:picChg>
        <pc:picChg chg="add del mod">
          <ac:chgData name="D Miguel" userId="bdaf98ae584410fd" providerId="LiveId" clId="{C20B4B7B-EA0A-4C89-9C77-AC58E3DA6CC9}" dt="2026-04-21T23:48:55.358" v="1867"/>
          <ac:picMkLst>
            <pc:docMk/>
            <pc:sldMk cId="1688727333" sldId="452"/>
            <ac:picMk id="34" creationId="{EFA57FD7-5143-F54D-17B2-3324AF6A75A5}"/>
          </ac:picMkLst>
        </pc:picChg>
        <pc:picChg chg="add del mod ord">
          <ac:chgData name="D Miguel" userId="bdaf98ae584410fd" providerId="LiveId" clId="{C20B4B7B-EA0A-4C89-9C77-AC58E3DA6CC9}" dt="2026-04-21T23:50:18.800" v="1868"/>
          <ac:picMkLst>
            <pc:docMk/>
            <pc:sldMk cId="1688727333" sldId="452"/>
            <ac:picMk id="37" creationId="{18D24080-C43E-D704-2339-7B3FDC8E4FC7}"/>
          </ac:picMkLst>
        </pc:picChg>
        <pc:picChg chg="add mod">
          <ac:chgData name="D Miguel" userId="bdaf98ae584410fd" providerId="LiveId" clId="{C20B4B7B-EA0A-4C89-9C77-AC58E3DA6CC9}" dt="2026-04-21T23:50:18.800" v="1868"/>
          <ac:picMkLst>
            <pc:docMk/>
            <pc:sldMk cId="1688727333" sldId="452"/>
            <ac:picMk id="38" creationId="{51340FCF-C9BC-E284-6D08-5C556E04503B}"/>
          </ac:picMkLst>
        </pc:picChg>
      </pc:sldChg>
      <pc:sldChg chg="addSp delSp modSp mod modTransition modAnim">
        <pc:chgData name="D Miguel" userId="bdaf98ae584410fd" providerId="LiveId" clId="{C20B4B7B-EA0A-4C89-9C77-AC58E3DA6CC9}" dt="2026-04-21T23:11:59.816" v="1769"/>
        <pc:sldMkLst>
          <pc:docMk/>
          <pc:sldMk cId="1278544363" sldId="454"/>
        </pc:sldMkLst>
        <pc:spChg chg="mod">
          <ac:chgData name="D Miguel" userId="bdaf98ae584410fd" providerId="LiveId" clId="{C20B4B7B-EA0A-4C89-9C77-AC58E3DA6CC9}" dt="2026-04-20T19:22:58.808" v="1480" actId="20577"/>
          <ac:spMkLst>
            <pc:docMk/>
            <pc:sldMk cId="1278544363" sldId="454"/>
            <ac:spMk id="6" creationId="{C68C4224-F958-CB66-7629-688D5AD53A53}"/>
          </ac:spMkLst>
        </pc:spChg>
        <pc:picChg chg="add del mod">
          <ac:chgData name="D Miguel" userId="bdaf98ae584410fd" providerId="LiveId" clId="{C20B4B7B-EA0A-4C89-9C77-AC58E3DA6CC9}" dt="2026-04-21T23:09:59.712" v="1765"/>
          <ac:picMkLst>
            <pc:docMk/>
            <pc:sldMk cId="1278544363" sldId="454"/>
            <ac:picMk id="8" creationId="{ED26F8BB-9E5F-A88D-56A9-CA10A4C5FD96}"/>
          </ac:picMkLst>
        </pc:picChg>
        <pc:picChg chg="add del mod ord">
          <ac:chgData name="D Miguel" userId="bdaf98ae584410fd" providerId="LiveId" clId="{C20B4B7B-EA0A-4C89-9C77-AC58E3DA6CC9}" dt="2026-04-21T23:10:54.528" v="1766"/>
          <ac:picMkLst>
            <pc:docMk/>
            <pc:sldMk cId="1278544363" sldId="454"/>
            <ac:picMk id="11" creationId="{C25AE80C-60CF-7E51-3942-95E0394ED8E8}"/>
          </ac:picMkLst>
        </pc:picChg>
        <pc:picChg chg="add del mod">
          <ac:chgData name="D Miguel" userId="bdaf98ae584410fd" providerId="LiveId" clId="{C20B4B7B-EA0A-4C89-9C77-AC58E3DA6CC9}" dt="2026-04-21T23:10:57.871" v="1768"/>
          <ac:picMkLst>
            <pc:docMk/>
            <pc:sldMk cId="1278544363" sldId="454"/>
            <ac:picMk id="12" creationId="{B64AAE3D-C0E8-B0F8-C1A3-05E15D5E17F0}"/>
          </ac:picMkLst>
        </pc:picChg>
        <pc:picChg chg="add del mod ord">
          <ac:chgData name="D Miguel" userId="bdaf98ae584410fd" providerId="LiveId" clId="{C20B4B7B-EA0A-4C89-9C77-AC58E3DA6CC9}" dt="2026-04-21T23:11:59.816" v="1769"/>
          <ac:picMkLst>
            <pc:docMk/>
            <pc:sldMk cId="1278544363" sldId="454"/>
            <ac:picMk id="15" creationId="{5C64F0BF-96D8-7040-253D-07ED5811DF18}"/>
          </ac:picMkLst>
        </pc:picChg>
        <pc:picChg chg="add mod">
          <ac:chgData name="D Miguel" userId="bdaf98ae584410fd" providerId="LiveId" clId="{C20B4B7B-EA0A-4C89-9C77-AC58E3DA6CC9}" dt="2026-04-21T23:11:59.816" v="1769"/>
          <ac:picMkLst>
            <pc:docMk/>
            <pc:sldMk cId="1278544363" sldId="454"/>
            <ac:picMk id="16" creationId="{EC54B7FC-E846-1AC8-048D-5F12091AA1EA}"/>
          </ac:picMkLst>
        </pc:picChg>
      </pc:sldChg>
      <pc:sldChg chg="addSp delSp modSp mod modTransition modAnim">
        <pc:chgData name="D Miguel" userId="bdaf98ae584410fd" providerId="LiveId" clId="{C20B4B7B-EA0A-4C89-9C77-AC58E3DA6CC9}" dt="2026-04-21T23:35:39.857" v="1841"/>
        <pc:sldMkLst>
          <pc:docMk/>
          <pc:sldMk cId="1044028000" sldId="455"/>
        </pc:sldMkLst>
        <pc:spChg chg="mod">
          <ac:chgData name="D Miguel" userId="bdaf98ae584410fd" providerId="LiveId" clId="{C20B4B7B-EA0A-4C89-9C77-AC58E3DA6CC9}" dt="2026-04-20T19:27:51.310" v="1622" actId="20577"/>
          <ac:spMkLst>
            <pc:docMk/>
            <pc:sldMk cId="1044028000" sldId="455"/>
            <ac:spMk id="3" creationId="{0F63D4A8-101E-12D0-65B2-FF0482C77A7B}"/>
          </ac:spMkLst>
        </pc:spChg>
        <pc:picChg chg="add del mod">
          <ac:chgData name="D Miguel" userId="bdaf98ae584410fd" providerId="LiveId" clId="{C20B4B7B-EA0A-4C89-9C77-AC58E3DA6CC9}" dt="2026-04-21T22:43:26.331" v="1667"/>
          <ac:picMkLst>
            <pc:docMk/>
            <pc:sldMk cId="1044028000" sldId="455"/>
            <ac:picMk id="12" creationId="{C9862869-7894-63FF-8B95-58E1DD4AB90C}"/>
          </ac:picMkLst>
        </pc:picChg>
        <pc:picChg chg="add del mod ord">
          <ac:chgData name="D Miguel" userId="bdaf98ae584410fd" providerId="LiveId" clId="{C20B4B7B-EA0A-4C89-9C77-AC58E3DA6CC9}" dt="2026-04-21T22:43:37.350" v="1668"/>
          <ac:picMkLst>
            <pc:docMk/>
            <pc:sldMk cId="1044028000" sldId="455"/>
            <ac:picMk id="15" creationId="{799FC0AA-8223-6B29-8FF5-8BED71E0AD10}"/>
          </ac:picMkLst>
        </pc:picChg>
        <pc:picChg chg="add del mod">
          <ac:chgData name="D Miguel" userId="bdaf98ae584410fd" providerId="LiveId" clId="{C20B4B7B-EA0A-4C89-9C77-AC58E3DA6CC9}" dt="2026-04-21T22:43:40.484" v="1670"/>
          <ac:picMkLst>
            <pc:docMk/>
            <pc:sldMk cId="1044028000" sldId="455"/>
            <ac:picMk id="16" creationId="{F567DAFF-A41F-2E1F-EEBB-EBED9C4F1F3A}"/>
          </ac:picMkLst>
        </pc:picChg>
        <pc:picChg chg="add del mod ord">
          <ac:chgData name="D Miguel" userId="bdaf98ae584410fd" providerId="LiveId" clId="{C20B4B7B-EA0A-4C89-9C77-AC58E3DA6CC9}" dt="2026-04-21T22:43:55.479" v="1671"/>
          <ac:picMkLst>
            <pc:docMk/>
            <pc:sldMk cId="1044028000" sldId="455"/>
            <ac:picMk id="19" creationId="{7279C68F-BDD5-0529-52B0-10E6D9B72C1E}"/>
          </ac:picMkLst>
        </pc:picChg>
        <pc:picChg chg="add del mod">
          <ac:chgData name="D Miguel" userId="bdaf98ae584410fd" providerId="LiveId" clId="{C20B4B7B-EA0A-4C89-9C77-AC58E3DA6CC9}" dt="2026-04-21T22:43:58.595" v="1673"/>
          <ac:picMkLst>
            <pc:docMk/>
            <pc:sldMk cId="1044028000" sldId="455"/>
            <ac:picMk id="20" creationId="{74B16A0A-9310-B85F-ED9E-B4CB12A24368}"/>
          </ac:picMkLst>
        </pc:picChg>
        <pc:picChg chg="add del mod ord">
          <ac:chgData name="D Miguel" userId="bdaf98ae584410fd" providerId="LiveId" clId="{C20B4B7B-EA0A-4C89-9C77-AC58E3DA6CC9}" dt="2026-04-21T22:44:02.898" v="1674"/>
          <ac:picMkLst>
            <pc:docMk/>
            <pc:sldMk cId="1044028000" sldId="455"/>
            <ac:picMk id="23" creationId="{003476CB-15D7-E377-91C7-7CA08262CA63}"/>
          </ac:picMkLst>
        </pc:picChg>
        <pc:picChg chg="add del mod">
          <ac:chgData name="D Miguel" userId="bdaf98ae584410fd" providerId="LiveId" clId="{C20B4B7B-EA0A-4C89-9C77-AC58E3DA6CC9}" dt="2026-04-21T22:44:50.961" v="1676"/>
          <ac:picMkLst>
            <pc:docMk/>
            <pc:sldMk cId="1044028000" sldId="455"/>
            <ac:picMk id="24" creationId="{6BDBAE11-A4C1-ECBB-AF56-07AD7EF1618A}"/>
          </ac:picMkLst>
        </pc:picChg>
        <pc:picChg chg="add del mod ord">
          <ac:chgData name="D Miguel" userId="bdaf98ae584410fd" providerId="LiveId" clId="{C20B4B7B-EA0A-4C89-9C77-AC58E3DA6CC9}" dt="2026-04-21T22:45:06.253" v="1677"/>
          <ac:picMkLst>
            <pc:docMk/>
            <pc:sldMk cId="1044028000" sldId="455"/>
            <ac:picMk id="27" creationId="{02AED188-F7E4-0A94-00DB-33FD536DAA5B}"/>
          </ac:picMkLst>
        </pc:picChg>
        <pc:picChg chg="add del mod">
          <ac:chgData name="D Miguel" userId="bdaf98ae584410fd" providerId="LiveId" clId="{C20B4B7B-EA0A-4C89-9C77-AC58E3DA6CC9}" dt="2026-04-21T22:45:09.797" v="1679"/>
          <ac:picMkLst>
            <pc:docMk/>
            <pc:sldMk cId="1044028000" sldId="455"/>
            <ac:picMk id="28" creationId="{56D04503-29DC-2525-D985-A24592EBF75A}"/>
          </ac:picMkLst>
        </pc:picChg>
        <pc:picChg chg="add del mod ord">
          <ac:chgData name="D Miguel" userId="bdaf98ae584410fd" providerId="LiveId" clId="{C20B4B7B-EA0A-4C89-9C77-AC58E3DA6CC9}" dt="2026-04-21T22:45:24.907" v="1680"/>
          <ac:picMkLst>
            <pc:docMk/>
            <pc:sldMk cId="1044028000" sldId="455"/>
            <ac:picMk id="31" creationId="{28DC24F1-860A-185C-8C9A-964840E2EF67}"/>
          </ac:picMkLst>
        </pc:picChg>
        <pc:picChg chg="add del mod">
          <ac:chgData name="D Miguel" userId="bdaf98ae584410fd" providerId="LiveId" clId="{C20B4B7B-EA0A-4C89-9C77-AC58E3DA6CC9}" dt="2026-04-21T22:45:28.147" v="1682"/>
          <ac:picMkLst>
            <pc:docMk/>
            <pc:sldMk cId="1044028000" sldId="455"/>
            <ac:picMk id="32" creationId="{D077F04D-898D-C530-5959-A796ED4F055E}"/>
          </ac:picMkLst>
        </pc:picChg>
        <pc:picChg chg="add del mod ord">
          <ac:chgData name="D Miguel" userId="bdaf98ae584410fd" providerId="LiveId" clId="{C20B4B7B-EA0A-4C89-9C77-AC58E3DA6CC9}" dt="2026-04-21T22:45:38.168" v="1683"/>
          <ac:picMkLst>
            <pc:docMk/>
            <pc:sldMk cId="1044028000" sldId="455"/>
            <ac:picMk id="35" creationId="{D40F8FC3-4932-FDA9-7B8F-E5823C47257A}"/>
          </ac:picMkLst>
        </pc:picChg>
        <pc:picChg chg="add del mod">
          <ac:chgData name="D Miguel" userId="bdaf98ae584410fd" providerId="LiveId" clId="{C20B4B7B-EA0A-4C89-9C77-AC58E3DA6CC9}" dt="2026-04-21T22:45:41.650" v="1685"/>
          <ac:picMkLst>
            <pc:docMk/>
            <pc:sldMk cId="1044028000" sldId="455"/>
            <ac:picMk id="36" creationId="{51B1148B-8251-92BE-E8D0-481C10BDD57B}"/>
          </ac:picMkLst>
        </pc:picChg>
        <pc:picChg chg="add del mod ord">
          <ac:chgData name="D Miguel" userId="bdaf98ae584410fd" providerId="LiveId" clId="{C20B4B7B-EA0A-4C89-9C77-AC58E3DA6CC9}" dt="2026-04-21T22:46:43.466" v="1686"/>
          <ac:picMkLst>
            <pc:docMk/>
            <pc:sldMk cId="1044028000" sldId="455"/>
            <ac:picMk id="39" creationId="{FE2DE249-EB2D-1C4A-5F18-BF3089DA4A8D}"/>
          </ac:picMkLst>
        </pc:picChg>
        <pc:picChg chg="add del mod">
          <ac:chgData name="D Miguel" userId="bdaf98ae584410fd" providerId="LiveId" clId="{C20B4B7B-EA0A-4C89-9C77-AC58E3DA6CC9}" dt="2026-04-21T23:14:50.098" v="1777"/>
          <ac:picMkLst>
            <pc:docMk/>
            <pc:sldMk cId="1044028000" sldId="455"/>
            <ac:picMk id="40" creationId="{6BA3ED10-B663-01A3-C428-0707DC821800}"/>
          </ac:picMkLst>
        </pc:picChg>
        <pc:picChg chg="add del mod ord">
          <ac:chgData name="D Miguel" userId="bdaf98ae584410fd" providerId="LiveId" clId="{C20B4B7B-EA0A-4C89-9C77-AC58E3DA6CC9}" dt="2026-04-21T23:15:01.669" v="1778"/>
          <ac:picMkLst>
            <pc:docMk/>
            <pc:sldMk cId="1044028000" sldId="455"/>
            <ac:picMk id="46" creationId="{2CC8664F-FCB4-CEC5-BB74-B6B0723DB093}"/>
          </ac:picMkLst>
        </pc:picChg>
        <pc:picChg chg="add del mod">
          <ac:chgData name="D Miguel" userId="bdaf98ae584410fd" providerId="LiveId" clId="{C20B4B7B-EA0A-4C89-9C77-AC58E3DA6CC9}" dt="2026-04-21T23:17:54.923" v="1780"/>
          <ac:picMkLst>
            <pc:docMk/>
            <pc:sldMk cId="1044028000" sldId="455"/>
            <ac:picMk id="47" creationId="{24B07686-B7F9-57AF-367D-8B0343B48580}"/>
          </ac:picMkLst>
        </pc:picChg>
        <pc:picChg chg="add del mod ord">
          <ac:chgData name="D Miguel" userId="bdaf98ae584410fd" providerId="LiveId" clId="{C20B4B7B-EA0A-4C89-9C77-AC58E3DA6CC9}" dt="2026-04-21T23:18:00.967" v="1781"/>
          <ac:picMkLst>
            <pc:docMk/>
            <pc:sldMk cId="1044028000" sldId="455"/>
            <ac:picMk id="50" creationId="{0B9A9476-17AB-AB8C-3EBA-A0E2629789EA}"/>
          </ac:picMkLst>
        </pc:picChg>
        <pc:picChg chg="add del mod">
          <ac:chgData name="D Miguel" userId="bdaf98ae584410fd" providerId="LiveId" clId="{C20B4B7B-EA0A-4C89-9C77-AC58E3DA6CC9}" dt="2026-04-21T23:18:10.792" v="1783"/>
          <ac:picMkLst>
            <pc:docMk/>
            <pc:sldMk cId="1044028000" sldId="455"/>
            <ac:picMk id="51" creationId="{37E2F3C2-B0DA-16FC-1EF8-8F50952498EA}"/>
          </ac:picMkLst>
        </pc:picChg>
        <pc:picChg chg="add del mod ord">
          <ac:chgData name="D Miguel" userId="bdaf98ae584410fd" providerId="LiveId" clId="{C20B4B7B-EA0A-4C89-9C77-AC58E3DA6CC9}" dt="2026-04-21T23:18:18.526" v="1784"/>
          <ac:picMkLst>
            <pc:docMk/>
            <pc:sldMk cId="1044028000" sldId="455"/>
            <ac:picMk id="54" creationId="{4D46C9DA-8C44-26A6-1137-82B8E8C18ADC}"/>
          </ac:picMkLst>
        </pc:picChg>
        <pc:picChg chg="add del mod">
          <ac:chgData name="D Miguel" userId="bdaf98ae584410fd" providerId="LiveId" clId="{C20B4B7B-EA0A-4C89-9C77-AC58E3DA6CC9}" dt="2026-04-21T23:18:23.376" v="1786"/>
          <ac:picMkLst>
            <pc:docMk/>
            <pc:sldMk cId="1044028000" sldId="455"/>
            <ac:picMk id="55" creationId="{40A4484C-9C5D-F9B2-5045-4C1C0A3FB375}"/>
          </ac:picMkLst>
        </pc:picChg>
        <pc:picChg chg="add del mod ord">
          <ac:chgData name="D Miguel" userId="bdaf98ae584410fd" providerId="LiveId" clId="{C20B4B7B-EA0A-4C89-9C77-AC58E3DA6CC9}" dt="2026-04-21T23:18:38.492" v="1787"/>
          <ac:picMkLst>
            <pc:docMk/>
            <pc:sldMk cId="1044028000" sldId="455"/>
            <ac:picMk id="58" creationId="{C410F5E4-50B9-75F9-AAF1-E24E62CDB090}"/>
          </ac:picMkLst>
        </pc:picChg>
        <pc:picChg chg="add del mod">
          <ac:chgData name="D Miguel" userId="bdaf98ae584410fd" providerId="LiveId" clId="{C20B4B7B-EA0A-4C89-9C77-AC58E3DA6CC9}" dt="2026-04-21T23:18:41.461" v="1789"/>
          <ac:picMkLst>
            <pc:docMk/>
            <pc:sldMk cId="1044028000" sldId="455"/>
            <ac:picMk id="59" creationId="{8A5DDAB1-2442-7486-E10A-014CCCE72293}"/>
          </ac:picMkLst>
        </pc:picChg>
        <pc:picChg chg="add del mod ord">
          <ac:chgData name="D Miguel" userId="bdaf98ae584410fd" providerId="LiveId" clId="{C20B4B7B-EA0A-4C89-9C77-AC58E3DA6CC9}" dt="2026-04-21T23:18:54.528" v="1790"/>
          <ac:picMkLst>
            <pc:docMk/>
            <pc:sldMk cId="1044028000" sldId="455"/>
            <ac:picMk id="62" creationId="{42799024-CECE-0A7E-E266-317360FDD419}"/>
          </ac:picMkLst>
        </pc:picChg>
        <pc:picChg chg="add del mod">
          <ac:chgData name="D Miguel" userId="bdaf98ae584410fd" providerId="LiveId" clId="{C20B4B7B-EA0A-4C89-9C77-AC58E3DA6CC9}" dt="2026-04-21T23:18:57.011" v="1792"/>
          <ac:picMkLst>
            <pc:docMk/>
            <pc:sldMk cId="1044028000" sldId="455"/>
            <ac:picMk id="63" creationId="{99411E39-D4D2-7321-F42C-F519ED01A1F7}"/>
          </ac:picMkLst>
        </pc:picChg>
        <pc:picChg chg="add del mod ord">
          <ac:chgData name="D Miguel" userId="bdaf98ae584410fd" providerId="LiveId" clId="{C20B4B7B-EA0A-4C89-9C77-AC58E3DA6CC9}" dt="2026-04-21T23:19:02.600" v="1793"/>
          <ac:picMkLst>
            <pc:docMk/>
            <pc:sldMk cId="1044028000" sldId="455"/>
            <ac:picMk id="66" creationId="{5E465490-58F7-F033-E334-E58BAC5420D2}"/>
          </ac:picMkLst>
        </pc:picChg>
        <pc:picChg chg="add del mod">
          <ac:chgData name="D Miguel" userId="bdaf98ae584410fd" providerId="LiveId" clId="{C20B4B7B-EA0A-4C89-9C77-AC58E3DA6CC9}" dt="2026-04-21T23:21:23.499" v="1795"/>
          <ac:picMkLst>
            <pc:docMk/>
            <pc:sldMk cId="1044028000" sldId="455"/>
            <ac:picMk id="67" creationId="{B1ABE054-707F-D55C-B94A-5C27955EC72C}"/>
          </ac:picMkLst>
        </pc:picChg>
        <pc:picChg chg="add del mod ord">
          <ac:chgData name="D Miguel" userId="bdaf98ae584410fd" providerId="LiveId" clId="{C20B4B7B-EA0A-4C89-9C77-AC58E3DA6CC9}" dt="2026-04-21T23:21:37.701" v="1796"/>
          <ac:picMkLst>
            <pc:docMk/>
            <pc:sldMk cId="1044028000" sldId="455"/>
            <ac:picMk id="70" creationId="{040225BB-9C83-0B11-CCC3-1C5E7C20BDF5}"/>
          </ac:picMkLst>
        </pc:picChg>
        <pc:picChg chg="add del mod">
          <ac:chgData name="D Miguel" userId="bdaf98ae584410fd" providerId="LiveId" clId="{C20B4B7B-EA0A-4C89-9C77-AC58E3DA6CC9}" dt="2026-04-21T23:21:41.494" v="1798"/>
          <ac:picMkLst>
            <pc:docMk/>
            <pc:sldMk cId="1044028000" sldId="455"/>
            <ac:picMk id="71" creationId="{4F03A48E-CEC8-44ED-455A-FF7E4DC2E0F2}"/>
          </ac:picMkLst>
        </pc:picChg>
        <pc:picChg chg="add del mod ord">
          <ac:chgData name="D Miguel" userId="bdaf98ae584410fd" providerId="LiveId" clId="{C20B4B7B-EA0A-4C89-9C77-AC58E3DA6CC9}" dt="2026-04-21T23:22:15.310" v="1799"/>
          <ac:picMkLst>
            <pc:docMk/>
            <pc:sldMk cId="1044028000" sldId="455"/>
            <ac:picMk id="74" creationId="{21C0D559-DE69-4373-7AB4-52FCC28220B6}"/>
          </ac:picMkLst>
        </pc:picChg>
        <pc:picChg chg="add del mod">
          <ac:chgData name="D Miguel" userId="bdaf98ae584410fd" providerId="LiveId" clId="{C20B4B7B-EA0A-4C89-9C77-AC58E3DA6CC9}" dt="2026-04-21T23:22:18.518" v="1801"/>
          <ac:picMkLst>
            <pc:docMk/>
            <pc:sldMk cId="1044028000" sldId="455"/>
            <ac:picMk id="75" creationId="{2DAEBF59-78A9-1EA2-16B3-9E60C4ABA820}"/>
          </ac:picMkLst>
        </pc:picChg>
        <pc:picChg chg="add del mod ord">
          <ac:chgData name="D Miguel" userId="bdaf98ae584410fd" providerId="LiveId" clId="{C20B4B7B-EA0A-4C89-9C77-AC58E3DA6CC9}" dt="2026-04-21T23:22:28.268" v="1802"/>
          <ac:picMkLst>
            <pc:docMk/>
            <pc:sldMk cId="1044028000" sldId="455"/>
            <ac:picMk id="78" creationId="{1DCD63D5-8456-ACA7-CEC0-D7F2E27C30EF}"/>
          </ac:picMkLst>
        </pc:picChg>
        <pc:picChg chg="add del mod">
          <ac:chgData name="D Miguel" userId="bdaf98ae584410fd" providerId="LiveId" clId="{C20B4B7B-EA0A-4C89-9C77-AC58E3DA6CC9}" dt="2026-04-21T23:22:30.926" v="1804"/>
          <ac:picMkLst>
            <pc:docMk/>
            <pc:sldMk cId="1044028000" sldId="455"/>
            <ac:picMk id="79" creationId="{AEE0BA78-6A4E-DF84-4FB2-A249343CA3E4}"/>
          </ac:picMkLst>
        </pc:picChg>
        <pc:picChg chg="add del mod ord">
          <ac:chgData name="D Miguel" userId="bdaf98ae584410fd" providerId="LiveId" clId="{C20B4B7B-EA0A-4C89-9C77-AC58E3DA6CC9}" dt="2026-04-21T23:23:09.918" v="1805"/>
          <ac:picMkLst>
            <pc:docMk/>
            <pc:sldMk cId="1044028000" sldId="455"/>
            <ac:picMk id="82" creationId="{9C40EC8C-E9BF-A5A0-C30E-13B54DDE0836}"/>
          </ac:picMkLst>
        </pc:picChg>
        <pc:picChg chg="add del mod">
          <ac:chgData name="D Miguel" userId="bdaf98ae584410fd" providerId="LiveId" clId="{C20B4B7B-EA0A-4C89-9C77-AC58E3DA6CC9}" dt="2026-04-21T23:23:13.069" v="1807"/>
          <ac:picMkLst>
            <pc:docMk/>
            <pc:sldMk cId="1044028000" sldId="455"/>
            <ac:picMk id="83" creationId="{86E5F790-30A8-0555-5800-C2753AA482E7}"/>
          </ac:picMkLst>
        </pc:picChg>
        <pc:picChg chg="add del mod ord">
          <ac:chgData name="D Miguel" userId="bdaf98ae584410fd" providerId="LiveId" clId="{C20B4B7B-EA0A-4C89-9C77-AC58E3DA6CC9}" dt="2026-04-21T23:23:53.019" v="1808"/>
          <ac:picMkLst>
            <pc:docMk/>
            <pc:sldMk cId="1044028000" sldId="455"/>
            <ac:picMk id="86" creationId="{C2E2EBAA-84D4-D07E-43E5-6FE744D72996}"/>
          </ac:picMkLst>
        </pc:picChg>
        <pc:picChg chg="add del mod">
          <ac:chgData name="D Miguel" userId="bdaf98ae584410fd" providerId="LiveId" clId="{C20B4B7B-EA0A-4C89-9C77-AC58E3DA6CC9}" dt="2026-04-21T23:23:55.815" v="1810"/>
          <ac:picMkLst>
            <pc:docMk/>
            <pc:sldMk cId="1044028000" sldId="455"/>
            <ac:picMk id="87" creationId="{97E058BA-7937-6EB2-133A-27070E66C630}"/>
          </ac:picMkLst>
        </pc:picChg>
        <pc:picChg chg="add del mod ord">
          <ac:chgData name="D Miguel" userId="bdaf98ae584410fd" providerId="LiveId" clId="{C20B4B7B-EA0A-4C89-9C77-AC58E3DA6CC9}" dt="2026-04-21T23:24:03.968" v="1811"/>
          <ac:picMkLst>
            <pc:docMk/>
            <pc:sldMk cId="1044028000" sldId="455"/>
            <ac:picMk id="90" creationId="{96D12AB6-CBA6-D5FD-46E3-9BDF4BAD17B0}"/>
          </ac:picMkLst>
        </pc:picChg>
        <pc:picChg chg="add del mod">
          <ac:chgData name="D Miguel" userId="bdaf98ae584410fd" providerId="LiveId" clId="{C20B4B7B-EA0A-4C89-9C77-AC58E3DA6CC9}" dt="2026-04-21T23:24:06.489" v="1813"/>
          <ac:picMkLst>
            <pc:docMk/>
            <pc:sldMk cId="1044028000" sldId="455"/>
            <ac:picMk id="91" creationId="{21521060-9DB8-4955-A5E3-867E363A2973}"/>
          </ac:picMkLst>
        </pc:picChg>
        <pc:picChg chg="add del mod ord">
          <ac:chgData name="D Miguel" userId="bdaf98ae584410fd" providerId="LiveId" clId="{C20B4B7B-EA0A-4C89-9C77-AC58E3DA6CC9}" dt="2026-04-21T23:25:15.052" v="1814"/>
          <ac:picMkLst>
            <pc:docMk/>
            <pc:sldMk cId="1044028000" sldId="455"/>
            <ac:picMk id="94" creationId="{1D956481-5DD2-D0F2-D6DB-B77E1155FA97}"/>
          </ac:picMkLst>
        </pc:picChg>
        <pc:picChg chg="add del mod">
          <ac:chgData name="D Miguel" userId="bdaf98ae584410fd" providerId="LiveId" clId="{C20B4B7B-EA0A-4C89-9C77-AC58E3DA6CC9}" dt="2026-04-21T23:32:57.505" v="1834"/>
          <ac:picMkLst>
            <pc:docMk/>
            <pc:sldMk cId="1044028000" sldId="455"/>
            <ac:picMk id="95" creationId="{8C74DA1B-BF62-3CB6-6485-7F5EE2435F87}"/>
          </ac:picMkLst>
        </pc:picChg>
        <pc:picChg chg="add del mod ord">
          <ac:chgData name="D Miguel" userId="bdaf98ae584410fd" providerId="LiveId" clId="{C20B4B7B-EA0A-4C89-9C77-AC58E3DA6CC9}" dt="2026-04-21T23:33:47.674" v="1835"/>
          <ac:picMkLst>
            <pc:docMk/>
            <pc:sldMk cId="1044028000" sldId="455"/>
            <ac:picMk id="99" creationId="{81C79695-2E69-536B-5334-4207BD9937F3}"/>
          </ac:picMkLst>
        </pc:picChg>
        <pc:picChg chg="add del mod">
          <ac:chgData name="D Miguel" userId="bdaf98ae584410fd" providerId="LiveId" clId="{C20B4B7B-EA0A-4C89-9C77-AC58E3DA6CC9}" dt="2026-04-21T23:33:50.744" v="1837"/>
          <ac:picMkLst>
            <pc:docMk/>
            <pc:sldMk cId="1044028000" sldId="455"/>
            <ac:picMk id="100" creationId="{89AA6DC4-A08E-08B8-A5EF-EA13957E7079}"/>
          </ac:picMkLst>
        </pc:picChg>
        <pc:picChg chg="add del mod ord">
          <ac:chgData name="D Miguel" userId="bdaf98ae584410fd" providerId="LiveId" clId="{C20B4B7B-EA0A-4C89-9C77-AC58E3DA6CC9}" dt="2026-04-21T23:33:59.713" v="1838"/>
          <ac:picMkLst>
            <pc:docMk/>
            <pc:sldMk cId="1044028000" sldId="455"/>
            <ac:picMk id="103" creationId="{7E050FD2-58A8-C4F5-507F-BC505CDBD9FA}"/>
          </ac:picMkLst>
        </pc:picChg>
        <pc:picChg chg="add del mod">
          <ac:chgData name="D Miguel" userId="bdaf98ae584410fd" providerId="LiveId" clId="{C20B4B7B-EA0A-4C89-9C77-AC58E3DA6CC9}" dt="2026-04-21T23:34:02.531" v="1840"/>
          <ac:picMkLst>
            <pc:docMk/>
            <pc:sldMk cId="1044028000" sldId="455"/>
            <ac:picMk id="104" creationId="{039FB766-67E5-9B3F-5B19-B5BE4D60CB13}"/>
          </ac:picMkLst>
        </pc:picChg>
        <pc:picChg chg="add del mod ord">
          <ac:chgData name="D Miguel" userId="bdaf98ae584410fd" providerId="LiveId" clId="{C20B4B7B-EA0A-4C89-9C77-AC58E3DA6CC9}" dt="2026-04-21T23:35:39.857" v="1841"/>
          <ac:picMkLst>
            <pc:docMk/>
            <pc:sldMk cId="1044028000" sldId="455"/>
            <ac:picMk id="107" creationId="{56AB600E-15D4-C046-927E-3EC2DAC49D80}"/>
          </ac:picMkLst>
        </pc:picChg>
        <pc:picChg chg="add mod">
          <ac:chgData name="D Miguel" userId="bdaf98ae584410fd" providerId="LiveId" clId="{C20B4B7B-EA0A-4C89-9C77-AC58E3DA6CC9}" dt="2026-04-21T23:35:39.857" v="1841"/>
          <ac:picMkLst>
            <pc:docMk/>
            <pc:sldMk cId="1044028000" sldId="455"/>
            <ac:picMk id="108" creationId="{F024E2F5-3FD7-7300-AB3C-2B2D1FDA0D74}"/>
          </ac:picMkLst>
        </pc:picChg>
      </pc:sldChg>
      <pc:sldChg chg="addSp delSp modSp mod modTransition modAnim">
        <pc:chgData name="D Miguel" userId="bdaf98ae584410fd" providerId="LiveId" clId="{C20B4B7B-EA0A-4C89-9C77-AC58E3DA6CC9}" dt="2026-04-21T22:50:59.898" v="1705"/>
        <pc:sldMkLst>
          <pc:docMk/>
          <pc:sldMk cId="1196154705" sldId="456"/>
        </pc:sldMkLst>
        <pc:spChg chg="mod">
          <ac:chgData name="D Miguel" userId="bdaf98ae584410fd" providerId="LiveId" clId="{C20B4B7B-EA0A-4C89-9C77-AC58E3DA6CC9}" dt="2026-04-20T19:23:50.100" v="1504" actId="20577"/>
          <ac:spMkLst>
            <pc:docMk/>
            <pc:sldMk cId="1196154705" sldId="456"/>
            <ac:spMk id="3" creationId="{53880F13-35A9-9D38-4535-EF0C49E1491E}"/>
          </ac:spMkLst>
        </pc:spChg>
        <pc:picChg chg="add del mod">
          <ac:chgData name="D Miguel" userId="bdaf98ae584410fd" providerId="LiveId" clId="{C20B4B7B-EA0A-4C89-9C77-AC58E3DA6CC9}" dt="2026-04-21T22:47:13.789" v="1689"/>
          <ac:picMkLst>
            <pc:docMk/>
            <pc:sldMk cId="1196154705" sldId="456"/>
            <ac:picMk id="9" creationId="{C900473F-25CE-6584-10F3-C002070894BF}"/>
          </ac:picMkLst>
        </pc:picChg>
        <pc:picChg chg="add del mod ord">
          <ac:chgData name="D Miguel" userId="bdaf98ae584410fd" providerId="LiveId" clId="{C20B4B7B-EA0A-4C89-9C77-AC58E3DA6CC9}" dt="2026-04-21T22:47:24.457" v="1690"/>
          <ac:picMkLst>
            <pc:docMk/>
            <pc:sldMk cId="1196154705" sldId="456"/>
            <ac:picMk id="12" creationId="{AFFF7E9E-C1B3-CE5F-9657-062F0DE078CC}"/>
          </ac:picMkLst>
        </pc:picChg>
        <pc:picChg chg="add del mod">
          <ac:chgData name="D Miguel" userId="bdaf98ae584410fd" providerId="LiveId" clId="{C20B4B7B-EA0A-4C89-9C77-AC58E3DA6CC9}" dt="2026-04-21T22:47:27.324" v="1692"/>
          <ac:picMkLst>
            <pc:docMk/>
            <pc:sldMk cId="1196154705" sldId="456"/>
            <ac:picMk id="13" creationId="{06CA0D5A-41A0-277E-BF29-F262224DAA59}"/>
          </ac:picMkLst>
        </pc:picChg>
        <pc:picChg chg="add del mod ord">
          <ac:chgData name="D Miguel" userId="bdaf98ae584410fd" providerId="LiveId" clId="{C20B4B7B-EA0A-4C89-9C77-AC58E3DA6CC9}" dt="2026-04-21T22:47:41.656" v="1693"/>
          <ac:picMkLst>
            <pc:docMk/>
            <pc:sldMk cId="1196154705" sldId="456"/>
            <ac:picMk id="16" creationId="{EC8773E4-C849-D9EC-7757-0C6046449827}"/>
          </ac:picMkLst>
        </pc:picChg>
        <pc:picChg chg="add del mod">
          <ac:chgData name="D Miguel" userId="bdaf98ae584410fd" providerId="LiveId" clId="{C20B4B7B-EA0A-4C89-9C77-AC58E3DA6CC9}" dt="2026-04-21T22:47:44.393" v="1695"/>
          <ac:picMkLst>
            <pc:docMk/>
            <pc:sldMk cId="1196154705" sldId="456"/>
            <ac:picMk id="17" creationId="{2A93B259-ED85-008B-47C1-AAAEDAA1E385}"/>
          </ac:picMkLst>
        </pc:picChg>
        <pc:picChg chg="add del mod ord">
          <ac:chgData name="D Miguel" userId="bdaf98ae584410fd" providerId="LiveId" clId="{C20B4B7B-EA0A-4C89-9C77-AC58E3DA6CC9}" dt="2026-04-21T22:48:03.405" v="1696"/>
          <ac:picMkLst>
            <pc:docMk/>
            <pc:sldMk cId="1196154705" sldId="456"/>
            <ac:picMk id="20" creationId="{0EEF286F-16D1-3AF8-6A34-D4F324F14DD6}"/>
          </ac:picMkLst>
        </pc:picChg>
        <pc:picChg chg="add del mod">
          <ac:chgData name="D Miguel" userId="bdaf98ae584410fd" providerId="LiveId" clId="{C20B4B7B-EA0A-4C89-9C77-AC58E3DA6CC9}" dt="2026-04-21T22:48:06.478" v="1698"/>
          <ac:picMkLst>
            <pc:docMk/>
            <pc:sldMk cId="1196154705" sldId="456"/>
            <ac:picMk id="21" creationId="{1AD1C693-760C-3134-EAB9-3A0A8B7C8A06}"/>
          </ac:picMkLst>
        </pc:picChg>
        <pc:picChg chg="add del mod ord">
          <ac:chgData name="D Miguel" userId="bdaf98ae584410fd" providerId="LiveId" clId="{C20B4B7B-EA0A-4C89-9C77-AC58E3DA6CC9}" dt="2026-04-21T22:49:10.823" v="1699"/>
          <ac:picMkLst>
            <pc:docMk/>
            <pc:sldMk cId="1196154705" sldId="456"/>
            <ac:picMk id="24" creationId="{385F105E-3F5C-6A59-8186-C61C5DC40A92}"/>
          </ac:picMkLst>
        </pc:picChg>
        <pc:picChg chg="add del mod">
          <ac:chgData name="D Miguel" userId="bdaf98ae584410fd" providerId="LiveId" clId="{C20B4B7B-EA0A-4C89-9C77-AC58E3DA6CC9}" dt="2026-04-21T22:49:14.449" v="1701"/>
          <ac:picMkLst>
            <pc:docMk/>
            <pc:sldMk cId="1196154705" sldId="456"/>
            <ac:picMk id="25" creationId="{643CBD94-8E7D-B018-9333-3345DCCA4B67}"/>
          </ac:picMkLst>
        </pc:picChg>
        <pc:picChg chg="add del mod ord">
          <ac:chgData name="D Miguel" userId="bdaf98ae584410fd" providerId="LiveId" clId="{C20B4B7B-EA0A-4C89-9C77-AC58E3DA6CC9}" dt="2026-04-21T22:49:45.808" v="1702"/>
          <ac:picMkLst>
            <pc:docMk/>
            <pc:sldMk cId="1196154705" sldId="456"/>
            <ac:picMk id="28" creationId="{7734F451-5EB1-D02D-4A57-551A33A95AE5}"/>
          </ac:picMkLst>
        </pc:picChg>
        <pc:picChg chg="add del mod">
          <ac:chgData name="D Miguel" userId="bdaf98ae584410fd" providerId="LiveId" clId="{C20B4B7B-EA0A-4C89-9C77-AC58E3DA6CC9}" dt="2026-04-21T22:49:49.224" v="1704"/>
          <ac:picMkLst>
            <pc:docMk/>
            <pc:sldMk cId="1196154705" sldId="456"/>
            <ac:picMk id="29" creationId="{8437A23D-60FB-E2AB-73E9-1FC3B20DF825}"/>
          </ac:picMkLst>
        </pc:picChg>
        <pc:picChg chg="add del mod ord">
          <ac:chgData name="D Miguel" userId="bdaf98ae584410fd" providerId="LiveId" clId="{C20B4B7B-EA0A-4C89-9C77-AC58E3DA6CC9}" dt="2026-04-21T22:50:59.898" v="1705"/>
          <ac:picMkLst>
            <pc:docMk/>
            <pc:sldMk cId="1196154705" sldId="456"/>
            <ac:picMk id="32" creationId="{91689874-887C-FA59-AE26-89CB52492FE0}"/>
          </ac:picMkLst>
        </pc:picChg>
        <pc:picChg chg="add mod">
          <ac:chgData name="D Miguel" userId="bdaf98ae584410fd" providerId="LiveId" clId="{C20B4B7B-EA0A-4C89-9C77-AC58E3DA6CC9}" dt="2026-04-21T22:50:59.898" v="1705"/>
          <ac:picMkLst>
            <pc:docMk/>
            <pc:sldMk cId="1196154705" sldId="456"/>
            <ac:picMk id="33" creationId="{41A9A86B-D0EC-0F47-3FEE-6BCBA543C96A}"/>
          </ac:picMkLst>
        </pc:picChg>
      </pc:sldChg>
      <pc:sldChg chg="addSp delSp modSp mod modTransition modAnim">
        <pc:chgData name="D Miguel" userId="bdaf98ae584410fd" providerId="LiveId" clId="{C20B4B7B-EA0A-4C89-9C77-AC58E3DA6CC9}" dt="2026-04-21T23:41:59.991" v="1853"/>
        <pc:sldMkLst>
          <pc:docMk/>
          <pc:sldMk cId="425489401" sldId="457"/>
        </pc:sldMkLst>
        <pc:spChg chg="mod">
          <ac:chgData name="D Miguel" userId="bdaf98ae584410fd" providerId="LiveId" clId="{C20B4B7B-EA0A-4C89-9C77-AC58E3DA6CC9}" dt="2026-04-21T22:22:40.329" v="1654" actId="20577"/>
          <ac:spMkLst>
            <pc:docMk/>
            <pc:sldMk cId="425489401" sldId="457"/>
            <ac:spMk id="3" creationId="{D8D4FB70-B25A-602C-D334-08F645D206D5}"/>
          </ac:spMkLst>
        </pc:spChg>
        <pc:picChg chg="add del mod">
          <ac:chgData name="D Miguel" userId="bdaf98ae584410fd" providerId="LiveId" clId="{C20B4B7B-EA0A-4C89-9C77-AC58E3DA6CC9}" dt="2026-04-21T22:59:11.956" v="1734"/>
          <ac:picMkLst>
            <pc:docMk/>
            <pc:sldMk cId="425489401" sldId="457"/>
            <ac:picMk id="9" creationId="{7C97562E-F9C9-92D2-D1D5-3AA8D4C68350}"/>
          </ac:picMkLst>
        </pc:picChg>
        <pc:picChg chg="add del mod ord">
          <ac:chgData name="D Miguel" userId="bdaf98ae584410fd" providerId="LiveId" clId="{C20B4B7B-EA0A-4C89-9C77-AC58E3DA6CC9}" dt="2026-04-21T22:59:45.563" v="1735"/>
          <ac:picMkLst>
            <pc:docMk/>
            <pc:sldMk cId="425489401" sldId="457"/>
            <ac:picMk id="12" creationId="{20AFA7A9-AB7A-2926-AA0D-F8A2AF6F08A9}"/>
          </ac:picMkLst>
        </pc:picChg>
        <pc:picChg chg="add del mod">
          <ac:chgData name="D Miguel" userId="bdaf98ae584410fd" providerId="LiveId" clId="{C20B4B7B-EA0A-4C89-9C77-AC58E3DA6CC9}" dt="2026-04-21T23:00:14.621" v="1737"/>
          <ac:picMkLst>
            <pc:docMk/>
            <pc:sldMk cId="425489401" sldId="457"/>
            <ac:picMk id="13" creationId="{A89D5990-8C63-E2EC-4054-F029E7C94040}"/>
          </ac:picMkLst>
        </pc:picChg>
        <pc:picChg chg="add del mod ord">
          <ac:chgData name="D Miguel" userId="bdaf98ae584410fd" providerId="LiveId" clId="{C20B4B7B-EA0A-4C89-9C77-AC58E3DA6CC9}" dt="2026-04-21T23:01:11.940" v="1738"/>
          <ac:picMkLst>
            <pc:docMk/>
            <pc:sldMk cId="425489401" sldId="457"/>
            <ac:picMk id="16" creationId="{16E514D3-421C-8B0A-E00C-4CEA84F9F029}"/>
          </ac:picMkLst>
        </pc:picChg>
        <pc:picChg chg="add del mod">
          <ac:chgData name="D Miguel" userId="bdaf98ae584410fd" providerId="LiveId" clId="{C20B4B7B-EA0A-4C89-9C77-AC58E3DA6CC9}" dt="2026-04-21T23:26:12.819" v="1816"/>
          <ac:picMkLst>
            <pc:docMk/>
            <pc:sldMk cId="425489401" sldId="457"/>
            <ac:picMk id="17" creationId="{963D4E22-FD3A-6C98-F4B4-59D5D0F46163}"/>
          </ac:picMkLst>
        </pc:picChg>
        <pc:picChg chg="add del mod ord">
          <ac:chgData name="D Miguel" userId="bdaf98ae584410fd" providerId="LiveId" clId="{C20B4B7B-EA0A-4C89-9C77-AC58E3DA6CC9}" dt="2026-04-21T23:27:27.393" v="1817"/>
          <ac:picMkLst>
            <pc:docMk/>
            <pc:sldMk cId="425489401" sldId="457"/>
            <ac:picMk id="25" creationId="{A1376DD2-33A2-3495-E144-76D863D5238D}"/>
          </ac:picMkLst>
        </pc:picChg>
        <pc:picChg chg="add del mod">
          <ac:chgData name="D Miguel" userId="bdaf98ae584410fd" providerId="LiveId" clId="{C20B4B7B-EA0A-4C89-9C77-AC58E3DA6CC9}" dt="2026-04-21T23:39:12.655" v="1846"/>
          <ac:picMkLst>
            <pc:docMk/>
            <pc:sldMk cId="425489401" sldId="457"/>
            <ac:picMk id="26" creationId="{D55CF2DA-0D5C-E7C1-13EB-3F22D543D1B3}"/>
          </ac:picMkLst>
        </pc:picChg>
        <pc:picChg chg="add del mod ord">
          <ac:chgData name="D Miguel" userId="bdaf98ae584410fd" providerId="LiveId" clId="{C20B4B7B-EA0A-4C89-9C77-AC58E3DA6CC9}" dt="2026-04-21T23:39:39.244" v="1847"/>
          <ac:picMkLst>
            <pc:docMk/>
            <pc:sldMk cId="425489401" sldId="457"/>
            <ac:picMk id="31" creationId="{FE552168-25C3-9A36-B0F2-BFCC104B0AB8}"/>
          </ac:picMkLst>
        </pc:picChg>
        <pc:picChg chg="add del mod">
          <ac:chgData name="D Miguel" userId="bdaf98ae584410fd" providerId="LiveId" clId="{C20B4B7B-EA0A-4C89-9C77-AC58E3DA6CC9}" dt="2026-04-21T23:39:42.286" v="1849"/>
          <ac:picMkLst>
            <pc:docMk/>
            <pc:sldMk cId="425489401" sldId="457"/>
            <ac:picMk id="32" creationId="{3F7FB342-72ED-2681-6C20-52D53F7A7ED7}"/>
          </ac:picMkLst>
        </pc:picChg>
        <pc:picChg chg="add del mod ord">
          <ac:chgData name="D Miguel" userId="bdaf98ae584410fd" providerId="LiveId" clId="{C20B4B7B-EA0A-4C89-9C77-AC58E3DA6CC9}" dt="2026-04-21T23:40:32.984" v="1850"/>
          <ac:picMkLst>
            <pc:docMk/>
            <pc:sldMk cId="425489401" sldId="457"/>
            <ac:picMk id="35" creationId="{4306DA37-A91C-DB7E-8375-17E88BEF6665}"/>
          </ac:picMkLst>
        </pc:picChg>
        <pc:picChg chg="add del mod">
          <ac:chgData name="D Miguel" userId="bdaf98ae584410fd" providerId="LiveId" clId="{C20B4B7B-EA0A-4C89-9C77-AC58E3DA6CC9}" dt="2026-04-21T23:40:35.613" v="1852"/>
          <ac:picMkLst>
            <pc:docMk/>
            <pc:sldMk cId="425489401" sldId="457"/>
            <ac:picMk id="36" creationId="{2CEB5A58-3C88-46E3-573A-8AB15E1BAE53}"/>
          </ac:picMkLst>
        </pc:picChg>
        <pc:picChg chg="add del mod ord">
          <ac:chgData name="D Miguel" userId="bdaf98ae584410fd" providerId="LiveId" clId="{C20B4B7B-EA0A-4C89-9C77-AC58E3DA6CC9}" dt="2026-04-21T23:41:59.991" v="1853"/>
          <ac:picMkLst>
            <pc:docMk/>
            <pc:sldMk cId="425489401" sldId="457"/>
            <ac:picMk id="39" creationId="{E6ED9512-B63D-6FBA-D1ED-DE18D32B59CB}"/>
          </ac:picMkLst>
        </pc:picChg>
        <pc:picChg chg="add mod">
          <ac:chgData name="D Miguel" userId="bdaf98ae584410fd" providerId="LiveId" clId="{C20B4B7B-EA0A-4C89-9C77-AC58E3DA6CC9}" dt="2026-04-21T23:41:59.991" v="1853"/>
          <ac:picMkLst>
            <pc:docMk/>
            <pc:sldMk cId="425489401" sldId="457"/>
            <ac:picMk id="40" creationId="{C9A36DC6-699F-1D04-4FDC-783243E260CB}"/>
          </ac:picMkLst>
        </pc:picChg>
      </pc:sldChg>
      <pc:sldChg chg="addSp delSp modSp mod modTransition modAnim">
        <pc:chgData name="D Miguel" userId="bdaf98ae584410fd" providerId="LiveId" clId="{C20B4B7B-EA0A-4C89-9C77-AC58E3DA6CC9}" dt="2026-04-21T23:38:45.993" v="1844"/>
        <pc:sldMkLst>
          <pc:docMk/>
          <pc:sldMk cId="2070946817" sldId="458"/>
        </pc:sldMkLst>
        <pc:spChg chg="mod">
          <ac:chgData name="D Miguel" userId="bdaf98ae584410fd" providerId="LiveId" clId="{C20B4B7B-EA0A-4C89-9C77-AC58E3DA6CC9}" dt="2026-04-20T19:13:17.436" v="746" actId="20577"/>
          <ac:spMkLst>
            <pc:docMk/>
            <pc:sldMk cId="2070946817" sldId="458"/>
            <ac:spMk id="3" creationId="{6434F549-6873-A292-8A34-6B47A514022A}"/>
          </ac:spMkLst>
        </pc:spChg>
        <pc:picChg chg="add del mod">
          <ac:chgData name="D Miguel" userId="bdaf98ae584410fd" providerId="LiveId" clId="{C20B4B7B-EA0A-4C89-9C77-AC58E3DA6CC9}" dt="2026-04-21T22:56:26.076" v="1727"/>
          <ac:picMkLst>
            <pc:docMk/>
            <pc:sldMk cId="2070946817" sldId="458"/>
            <ac:picMk id="8" creationId="{7C3D01AB-9C5E-1BE1-5E5E-78389BB7F96D}"/>
          </ac:picMkLst>
        </pc:picChg>
        <pc:picChg chg="add del mod ord">
          <ac:chgData name="D Miguel" userId="bdaf98ae584410fd" providerId="LiveId" clId="{C20B4B7B-EA0A-4C89-9C77-AC58E3DA6CC9}" dt="2026-04-21T22:56:45.082" v="1728"/>
          <ac:picMkLst>
            <pc:docMk/>
            <pc:sldMk cId="2070946817" sldId="458"/>
            <ac:picMk id="11" creationId="{AE814FE5-B0E3-7B0C-1E7A-AAF6B6F69D62}"/>
          </ac:picMkLst>
        </pc:picChg>
        <pc:picChg chg="add del mod">
          <ac:chgData name="D Miguel" userId="bdaf98ae584410fd" providerId="LiveId" clId="{C20B4B7B-EA0A-4C89-9C77-AC58E3DA6CC9}" dt="2026-04-21T22:56:48.020" v="1730"/>
          <ac:picMkLst>
            <pc:docMk/>
            <pc:sldMk cId="2070946817" sldId="458"/>
            <ac:picMk id="12" creationId="{6B790216-7728-51D6-3ECA-CBBF46346E9A}"/>
          </ac:picMkLst>
        </pc:picChg>
        <pc:picChg chg="add del mod ord">
          <ac:chgData name="D Miguel" userId="bdaf98ae584410fd" providerId="LiveId" clId="{C20B4B7B-EA0A-4C89-9C77-AC58E3DA6CC9}" dt="2026-04-21T22:58:00.677" v="1731"/>
          <ac:picMkLst>
            <pc:docMk/>
            <pc:sldMk cId="2070946817" sldId="458"/>
            <ac:picMk id="15" creationId="{72954F20-A35C-92F6-7379-13D19C8CED5E}"/>
          </ac:picMkLst>
        </pc:picChg>
        <pc:picChg chg="add del mod">
          <ac:chgData name="D Miguel" userId="bdaf98ae584410fd" providerId="LiveId" clId="{C20B4B7B-EA0A-4C89-9C77-AC58E3DA6CC9}" dt="2026-04-21T23:37:10.336" v="1843"/>
          <ac:picMkLst>
            <pc:docMk/>
            <pc:sldMk cId="2070946817" sldId="458"/>
            <ac:picMk id="16" creationId="{626E69D3-7709-5D66-EB59-60CF61F80D94}"/>
          </ac:picMkLst>
        </pc:picChg>
        <pc:picChg chg="add del mod ord">
          <ac:chgData name="D Miguel" userId="bdaf98ae584410fd" providerId="LiveId" clId="{C20B4B7B-EA0A-4C89-9C77-AC58E3DA6CC9}" dt="2026-04-21T23:38:45.993" v="1844"/>
          <ac:picMkLst>
            <pc:docMk/>
            <pc:sldMk cId="2070946817" sldId="458"/>
            <ac:picMk id="30" creationId="{DD8310C5-E343-DA3F-EC46-4A4C5CDCFFBE}"/>
          </ac:picMkLst>
        </pc:picChg>
        <pc:picChg chg="add mod">
          <ac:chgData name="D Miguel" userId="bdaf98ae584410fd" providerId="LiveId" clId="{C20B4B7B-EA0A-4C89-9C77-AC58E3DA6CC9}" dt="2026-04-21T23:38:45.993" v="1844"/>
          <ac:picMkLst>
            <pc:docMk/>
            <pc:sldMk cId="2070946817" sldId="458"/>
            <ac:picMk id="31" creationId="{197283B9-74CA-C35E-1919-E5D5FA93296E}"/>
          </ac:picMkLst>
        </pc:picChg>
      </pc:sldChg>
      <pc:sldChg chg="addSp delSp modSp mod modTransition modAnim">
        <pc:chgData name="D Miguel" userId="bdaf98ae584410fd" providerId="LiveId" clId="{C20B4B7B-EA0A-4C89-9C77-AC58E3DA6CC9}" dt="2026-04-21T23:09:15.546" v="1762"/>
        <pc:sldMkLst>
          <pc:docMk/>
          <pc:sldMk cId="872766868" sldId="459"/>
        </pc:sldMkLst>
        <pc:spChg chg="mod">
          <ac:chgData name="D Miguel" userId="bdaf98ae584410fd" providerId="LiveId" clId="{C20B4B7B-EA0A-4C89-9C77-AC58E3DA6CC9}" dt="2026-04-20T19:21:30.240" v="1324" actId="20577"/>
          <ac:spMkLst>
            <pc:docMk/>
            <pc:sldMk cId="872766868" sldId="459"/>
            <ac:spMk id="3" creationId="{7EB34A5C-AEA4-8C87-D5EF-1CD835079D1D}"/>
          </ac:spMkLst>
        </pc:spChg>
        <pc:picChg chg="add del mod">
          <ac:chgData name="D Miguel" userId="bdaf98ae584410fd" providerId="LiveId" clId="{C20B4B7B-EA0A-4C89-9C77-AC58E3DA6CC9}" dt="2026-04-21T23:06:25.957" v="1755"/>
          <ac:picMkLst>
            <pc:docMk/>
            <pc:sldMk cId="872766868" sldId="459"/>
            <ac:picMk id="8" creationId="{21AF01F6-D8CC-2DE3-D0A7-7C32ACF4039C}"/>
          </ac:picMkLst>
        </pc:picChg>
        <pc:picChg chg="add del mod ord">
          <ac:chgData name="D Miguel" userId="bdaf98ae584410fd" providerId="LiveId" clId="{C20B4B7B-EA0A-4C89-9C77-AC58E3DA6CC9}" dt="2026-04-21T23:07:20.096" v="1756"/>
          <ac:picMkLst>
            <pc:docMk/>
            <pc:sldMk cId="872766868" sldId="459"/>
            <ac:picMk id="11" creationId="{970265E9-DA3B-4737-B675-2BCE2DD6369E}"/>
          </ac:picMkLst>
        </pc:picChg>
        <pc:picChg chg="add del mod">
          <ac:chgData name="D Miguel" userId="bdaf98ae584410fd" providerId="LiveId" clId="{C20B4B7B-EA0A-4C89-9C77-AC58E3DA6CC9}" dt="2026-04-21T23:07:26.543" v="1758"/>
          <ac:picMkLst>
            <pc:docMk/>
            <pc:sldMk cId="872766868" sldId="459"/>
            <ac:picMk id="12" creationId="{774CA7AE-AA7B-3347-3788-2248FEE2FA4D}"/>
          </ac:picMkLst>
        </pc:picChg>
        <pc:picChg chg="add del mod ord">
          <ac:chgData name="D Miguel" userId="bdaf98ae584410fd" providerId="LiveId" clId="{C20B4B7B-EA0A-4C89-9C77-AC58E3DA6CC9}" dt="2026-04-21T23:08:00.626" v="1759"/>
          <ac:picMkLst>
            <pc:docMk/>
            <pc:sldMk cId="872766868" sldId="459"/>
            <ac:picMk id="15" creationId="{E8F5B606-0B24-B663-9C96-8DFB3BF9E8E5}"/>
          </ac:picMkLst>
        </pc:picChg>
        <pc:picChg chg="add del mod">
          <ac:chgData name="D Miguel" userId="bdaf98ae584410fd" providerId="LiveId" clId="{C20B4B7B-EA0A-4C89-9C77-AC58E3DA6CC9}" dt="2026-04-21T23:08:03.772" v="1761"/>
          <ac:picMkLst>
            <pc:docMk/>
            <pc:sldMk cId="872766868" sldId="459"/>
            <ac:picMk id="16" creationId="{246D90E9-0CFA-5918-B83E-E420883E53AD}"/>
          </ac:picMkLst>
        </pc:picChg>
        <pc:picChg chg="add del mod ord">
          <ac:chgData name="D Miguel" userId="bdaf98ae584410fd" providerId="LiveId" clId="{C20B4B7B-EA0A-4C89-9C77-AC58E3DA6CC9}" dt="2026-04-21T23:09:15.546" v="1762"/>
          <ac:picMkLst>
            <pc:docMk/>
            <pc:sldMk cId="872766868" sldId="459"/>
            <ac:picMk id="19" creationId="{6F0517CB-FB7F-819F-06CF-DA11DCB007A8}"/>
          </ac:picMkLst>
        </pc:picChg>
        <pc:picChg chg="add mod">
          <ac:chgData name="D Miguel" userId="bdaf98ae584410fd" providerId="LiveId" clId="{C20B4B7B-EA0A-4C89-9C77-AC58E3DA6CC9}" dt="2026-04-21T23:09:15.546" v="1762"/>
          <ac:picMkLst>
            <pc:docMk/>
            <pc:sldMk cId="872766868" sldId="459"/>
            <ac:picMk id="20" creationId="{AC1DDAD8-4794-ED03-E341-2E7F36776683}"/>
          </ac:picMkLst>
        </pc:picChg>
      </pc:sldChg>
      <pc:sldChg chg="addSp delSp modSp mod modTransition modAnim">
        <pc:chgData name="D Miguel" userId="bdaf98ae584410fd" providerId="LiveId" clId="{C20B4B7B-EA0A-4C89-9C77-AC58E3DA6CC9}" dt="2026-04-21T23:44:55.271" v="1856"/>
        <pc:sldMkLst>
          <pc:docMk/>
          <pc:sldMk cId="3418309274" sldId="460"/>
        </pc:sldMkLst>
        <pc:spChg chg="mod">
          <ac:chgData name="D Miguel" userId="bdaf98ae584410fd" providerId="LiveId" clId="{C20B4B7B-EA0A-4C89-9C77-AC58E3DA6CC9}" dt="2026-04-20T19:18:04.515" v="1019" actId="20577"/>
          <ac:spMkLst>
            <pc:docMk/>
            <pc:sldMk cId="3418309274" sldId="460"/>
            <ac:spMk id="3" creationId="{CB8DB334-A7AC-B263-B902-D885AE203F43}"/>
          </ac:spMkLst>
        </pc:spChg>
        <pc:picChg chg="add del mod">
          <ac:chgData name="D Miguel" userId="bdaf98ae584410fd" providerId="LiveId" clId="{C20B4B7B-EA0A-4C89-9C77-AC58E3DA6CC9}" dt="2026-04-21T23:01:43.454" v="1741"/>
          <ac:picMkLst>
            <pc:docMk/>
            <pc:sldMk cId="3418309274" sldId="460"/>
            <ac:picMk id="9" creationId="{D16CB28F-67E8-EC42-563A-42D3442B1CE7}"/>
          </ac:picMkLst>
        </pc:picChg>
        <pc:picChg chg="add del mod ord">
          <ac:chgData name="D Miguel" userId="bdaf98ae584410fd" providerId="LiveId" clId="{C20B4B7B-EA0A-4C89-9C77-AC58E3DA6CC9}" dt="2026-04-21T23:02:07.219" v="1742"/>
          <ac:picMkLst>
            <pc:docMk/>
            <pc:sldMk cId="3418309274" sldId="460"/>
            <ac:picMk id="12" creationId="{13EB938A-91A6-71E9-1A68-C308DCB03219}"/>
          </ac:picMkLst>
        </pc:picChg>
        <pc:picChg chg="add del mod">
          <ac:chgData name="D Miguel" userId="bdaf98ae584410fd" providerId="LiveId" clId="{C20B4B7B-EA0A-4C89-9C77-AC58E3DA6CC9}" dt="2026-04-21T23:02:56.736" v="1744"/>
          <ac:picMkLst>
            <pc:docMk/>
            <pc:sldMk cId="3418309274" sldId="460"/>
            <ac:picMk id="13" creationId="{C0F8C812-1E4B-64D9-2B68-419B655F0737}"/>
          </ac:picMkLst>
        </pc:picChg>
        <pc:picChg chg="add del mod ord">
          <ac:chgData name="D Miguel" userId="bdaf98ae584410fd" providerId="LiveId" clId="{C20B4B7B-EA0A-4C89-9C77-AC58E3DA6CC9}" dt="2026-04-21T23:03:53.750" v="1745"/>
          <ac:picMkLst>
            <pc:docMk/>
            <pc:sldMk cId="3418309274" sldId="460"/>
            <ac:picMk id="16" creationId="{DC5C0470-9E88-B949-603C-ADE8F23B2C43}"/>
          </ac:picMkLst>
        </pc:picChg>
        <pc:picChg chg="add del mod">
          <ac:chgData name="D Miguel" userId="bdaf98ae584410fd" providerId="LiveId" clId="{C20B4B7B-EA0A-4C89-9C77-AC58E3DA6CC9}" dt="2026-04-21T23:27:42.426" v="1819"/>
          <ac:picMkLst>
            <pc:docMk/>
            <pc:sldMk cId="3418309274" sldId="460"/>
            <ac:picMk id="17" creationId="{F4177FA5-0DC9-1B87-8009-1BC097163D1D}"/>
          </ac:picMkLst>
        </pc:picChg>
        <pc:picChg chg="add del mod ord">
          <ac:chgData name="D Miguel" userId="bdaf98ae584410fd" providerId="LiveId" clId="{C20B4B7B-EA0A-4C89-9C77-AC58E3DA6CC9}" dt="2026-04-21T23:28:16.452" v="1820"/>
          <ac:picMkLst>
            <pc:docMk/>
            <pc:sldMk cId="3418309274" sldId="460"/>
            <ac:picMk id="22" creationId="{1EABF0EA-04BD-77C1-1B89-2C46FF158DF8}"/>
          </ac:picMkLst>
        </pc:picChg>
        <pc:picChg chg="add del mod">
          <ac:chgData name="D Miguel" userId="bdaf98ae584410fd" providerId="LiveId" clId="{C20B4B7B-EA0A-4C89-9C77-AC58E3DA6CC9}" dt="2026-04-21T23:28:19.060" v="1822"/>
          <ac:picMkLst>
            <pc:docMk/>
            <pc:sldMk cId="3418309274" sldId="460"/>
            <ac:picMk id="23" creationId="{797E0C9A-DFF5-B281-EEE9-2DF95E2C59C7}"/>
          </ac:picMkLst>
        </pc:picChg>
        <pc:picChg chg="add del mod ord">
          <ac:chgData name="D Miguel" userId="bdaf98ae584410fd" providerId="LiveId" clId="{C20B4B7B-EA0A-4C89-9C77-AC58E3DA6CC9}" dt="2026-04-21T23:28:35.671" v="1823"/>
          <ac:picMkLst>
            <pc:docMk/>
            <pc:sldMk cId="3418309274" sldId="460"/>
            <ac:picMk id="26" creationId="{0D24722F-81F3-84CD-128A-B453CDA7696C}"/>
          </ac:picMkLst>
        </pc:picChg>
        <pc:picChg chg="add del mod">
          <ac:chgData name="D Miguel" userId="bdaf98ae584410fd" providerId="LiveId" clId="{C20B4B7B-EA0A-4C89-9C77-AC58E3DA6CC9}" dt="2026-04-21T23:29:20.880" v="1825"/>
          <ac:picMkLst>
            <pc:docMk/>
            <pc:sldMk cId="3418309274" sldId="460"/>
            <ac:picMk id="27" creationId="{5C3CFB6B-EC8B-6663-63DF-5889115EDB8E}"/>
          </ac:picMkLst>
        </pc:picChg>
        <pc:picChg chg="add del mod ord">
          <ac:chgData name="D Miguel" userId="bdaf98ae584410fd" providerId="LiveId" clId="{C20B4B7B-EA0A-4C89-9C77-AC58E3DA6CC9}" dt="2026-04-21T23:29:31.551" v="1826"/>
          <ac:picMkLst>
            <pc:docMk/>
            <pc:sldMk cId="3418309274" sldId="460"/>
            <ac:picMk id="33" creationId="{3A63BEAF-72B0-02B1-1019-DD15DF02468D}"/>
          </ac:picMkLst>
        </pc:picChg>
        <pc:picChg chg="add del mod">
          <ac:chgData name="D Miguel" userId="bdaf98ae584410fd" providerId="LiveId" clId="{C20B4B7B-EA0A-4C89-9C77-AC58E3DA6CC9}" dt="2026-04-21T23:29:52.369" v="1828"/>
          <ac:picMkLst>
            <pc:docMk/>
            <pc:sldMk cId="3418309274" sldId="460"/>
            <ac:picMk id="34" creationId="{F26C18F8-AB14-8411-53A0-E4BDE9ACD310}"/>
          </ac:picMkLst>
        </pc:picChg>
        <pc:picChg chg="add del mod ord">
          <ac:chgData name="D Miguel" userId="bdaf98ae584410fd" providerId="LiveId" clId="{C20B4B7B-EA0A-4C89-9C77-AC58E3DA6CC9}" dt="2026-04-21T23:30:03.302" v="1829"/>
          <ac:picMkLst>
            <pc:docMk/>
            <pc:sldMk cId="3418309274" sldId="460"/>
            <ac:picMk id="40" creationId="{8D69F2EE-5FCC-1F70-3871-483541DFCAF6}"/>
          </ac:picMkLst>
        </pc:picChg>
        <pc:picChg chg="add del mod">
          <ac:chgData name="D Miguel" userId="bdaf98ae584410fd" providerId="LiveId" clId="{C20B4B7B-EA0A-4C89-9C77-AC58E3DA6CC9}" dt="2026-04-21T23:30:05.796" v="1831"/>
          <ac:picMkLst>
            <pc:docMk/>
            <pc:sldMk cId="3418309274" sldId="460"/>
            <ac:picMk id="41" creationId="{D6138AF8-3BBF-7C7F-4381-4E37A5571DD4}"/>
          </ac:picMkLst>
        </pc:picChg>
        <pc:picChg chg="add del mod ord">
          <ac:chgData name="D Miguel" userId="bdaf98ae584410fd" providerId="LiveId" clId="{C20B4B7B-EA0A-4C89-9C77-AC58E3DA6CC9}" dt="2026-04-21T23:31:03.607" v="1832"/>
          <ac:picMkLst>
            <pc:docMk/>
            <pc:sldMk cId="3418309274" sldId="460"/>
            <ac:picMk id="44" creationId="{DC1597D3-355F-744E-B296-D57B5C0FDA9C}"/>
          </ac:picMkLst>
        </pc:picChg>
        <pc:picChg chg="add del mod">
          <ac:chgData name="D Miguel" userId="bdaf98ae584410fd" providerId="LiveId" clId="{C20B4B7B-EA0A-4C89-9C77-AC58E3DA6CC9}" dt="2026-04-21T23:43:26.973" v="1855"/>
          <ac:picMkLst>
            <pc:docMk/>
            <pc:sldMk cId="3418309274" sldId="460"/>
            <ac:picMk id="45" creationId="{D2D0B478-8285-600A-2207-9A7BEDE72356}"/>
          </ac:picMkLst>
        </pc:picChg>
        <pc:picChg chg="add del mod ord">
          <ac:chgData name="D Miguel" userId="bdaf98ae584410fd" providerId="LiveId" clId="{C20B4B7B-EA0A-4C89-9C77-AC58E3DA6CC9}" dt="2026-04-21T23:44:55.271" v="1856"/>
          <ac:picMkLst>
            <pc:docMk/>
            <pc:sldMk cId="3418309274" sldId="460"/>
            <ac:picMk id="50" creationId="{DB73EFF5-F1D9-85FF-BA89-AA5734F02938}"/>
          </ac:picMkLst>
        </pc:picChg>
        <pc:picChg chg="add mod">
          <ac:chgData name="D Miguel" userId="bdaf98ae584410fd" providerId="LiveId" clId="{C20B4B7B-EA0A-4C89-9C77-AC58E3DA6CC9}" dt="2026-04-21T23:44:55.271" v="1856"/>
          <ac:picMkLst>
            <pc:docMk/>
            <pc:sldMk cId="3418309274" sldId="460"/>
            <ac:picMk id="51" creationId="{26416097-EA4F-87CF-E009-D147941788F1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smoking-and-tobacco-applying-all-our-health/smoking-and-tobacco-applying-all-our-health" TargetMode="External"/><Relationship Id="rId3" Type="http://schemas.openxmlformats.org/officeDocument/2006/relationships/hyperlink" Target="https://www.diabetes.org.uk/" TargetMode="External"/><Relationship Id="rId7" Type="http://schemas.openxmlformats.org/officeDocument/2006/relationships/hyperlink" Target="https://www.nice.org.uk/guidance/ng136" TargetMode="External"/><Relationship Id="rId2" Type="http://schemas.openxmlformats.org/officeDocument/2006/relationships/hyperlink" Target="https://www.bhf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" TargetMode="External"/><Relationship Id="rId5" Type="http://schemas.openxmlformats.org/officeDocument/2006/relationships/hyperlink" Target="https://www.nhs.uk/conditions/type-2-diabetes/" TargetMode="External"/><Relationship Id="rId4" Type="http://schemas.openxmlformats.org/officeDocument/2006/relationships/hyperlink" Target="https://www.nhs.uk/conditions/stroke/" TargetMode="External"/><Relationship Id="rId9" Type="http://schemas.openxmlformats.org/officeDocument/2006/relationships/hyperlink" Target="https://www.who.int/news-room/fact-sheets/detail/cardiovascular-diseases-%28cvds%2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2415800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Dauri Miguel Marte Pujol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Shaila Hussain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F9C039E5-359F-9A4D-198B-1DA880E389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68"/>
    </mc:Choice>
    <mc:Fallback>
      <p:transition spd="slow" advTm="9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3917032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Ischaemic stroke linked to hypertension and Type 2 Diabetes (Who, 2023)</a:t>
            </a:r>
          </a:p>
          <a:p>
            <a:r>
              <a:rPr lang="en-GB" dirty="0">
                <a:solidFill>
                  <a:srgbClr val="0070C0"/>
                </a:solidFill>
              </a:rPr>
              <a:t>These conditions are strongly linked and are among the leading causes of disability and death worldwide</a:t>
            </a:r>
          </a:p>
          <a:p>
            <a:r>
              <a:rPr lang="en-GB" dirty="0">
                <a:solidFill>
                  <a:srgbClr val="0070C0"/>
                </a:solidFill>
              </a:rPr>
              <a:t>Aim: Develop a personalised care plan</a:t>
            </a:r>
          </a:p>
          <a:p>
            <a:r>
              <a:rPr lang="en-GB" dirty="0">
                <a:solidFill>
                  <a:srgbClr val="0070C0"/>
                </a:solidFill>
              </a:rPr>
              <a:t>Focus on lifestyle, risks and evidence-based care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108" name="Video 107">
            <a:hlinkClick r:id="" action="ppaction://media"/>
            <a:extLst>
              <a:ext uri="{FF2B5EF4-FFF2-40B4-BE49-F238E27FC236}">
                <a16:creationId xmlns:a16="http://schemas.microsoft.com/office/drawing/2014/main" id="{F024E2F5-3FD7-7300-AB3C-2B2D1FDA0D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355"/>
    </mc:Choice>
    <mc:Fallback>
      <p:transition spd="slow" advTm="943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Name: Mark Lewis</a:t>
            </a:r>
          </a:p>
          <a:p>
            <a:r>
              <a:rPr lang="en-GB" dirty="0">
                <a:solidFill>
                  <a:srgbClr val="0070C0"/>
                </a:solidFill>
              </a:rPr>
              <a:t>Age: 48, Male, Lives alone</a:t>
            </a:r>
          </a:p>
          <a:p>
            <a:r>
              <a:rPr lang="en-GB" dirty="0">
                <a:solidFill>
                  <a:srgbClr val="0070C0"/>
                </a:solidFill>
              </a:rPr>
              <a:t>Occupation: Delivery driver</a:t>
            </a:r>
          </a:p>
          <a:p>
            <a:r>
              <a:rPr lang="en-GB" dirty="0">
                <a:solidFill>
                  <a:srgbClr val="0070C0"/>
                </a:solidFill>
              </a:rPr>
              <a:t>BMI: 31 (Obese)</a:t>
            </a:r>
          </a:p>
          <a:p>
            <a:r>
              <a:rPr lang="en-GB" dirty="0">
                <a:solidFill>
                  <a:srgbClr val="0070C0"/>
                </a:solidFill>
              </a:rPr>
              <a:t>Blood pressure 158/96 mmHg (NICE, 2023)</a:t>
            </a:r>
          </a:p>
          <a:p>
            <a:r>
              <a:rPr lang="en-GB" dirty="0">
                <a:solidFill>
                  <a:srgbClr val="0070C0"/>
                </a:solidFill>
              </a:rPr>
              <a:t>HbA1c: 8.7% (Poor diabetes control)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33" name="Video 32">
            <a:hlinkClick r:id="" action="ppaction://media"/>
            <a:extLst>
              <a:ext uri="{FF2B5EF4-FFF2-40B4-BE49-F238E27FC236}">
                <a16:creationId xmlns:a16="http://schemas.microsoft.com/office/drawing/2014/main" id="{41A9A86B-D0EC-0F47-3FEE-6BCBA543C9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021"/>
    </mc:Choice>
    <mc:Fallback>
      <p:transition spd="slow" advTm="67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Cardiovascular system: heart and blood vessels</a:t>
            </a:r>
          </a:p>
          <a:p>
            <a:r>
              <a:rPr lang="en-GB" dirty="0">
                <a:solidFill>
                  <a:srgbClr val="0070C0"/>
                </a:solidFill>
              </a:rPr>
              <a:t>Transports oxygen and nutrients</a:t>
            </a:r>
          </a:p>
          <a:p>
            <a:r>
              <a:rPr lang="en-GB" dirty="0">
                <a:solidFill>
                  <a:srgbClr val="0070C0"/>
                </a:solidFill>
              </a:rPr>
              <a:t>Hypertension damages arterial walls (NHS, 2022)</a:t>
            </a:r>
          </a:p>
          <a:p>
            <a:r>
              <a:rPr lang="en-GB" dirty="0">
                <a:solidFill>
                  <a:srgbClr val="0070C0"/>
                </a:solidFill>
              </a:rPr>
              <a:t>Diabetes causes vessels narrowing</a:t>
            </a:r>
          </a:p>
          <a:p>
            <a:r>
              <a:rPr lang="en-GB" dirty="0">
                <a:solidFill>
                  <a:srgbClr val="0070C0"/>
                </a:solidFill>
              </a:rPr>
              <a:t>Stroke= Blocked blood flow to brain</a:t>
            </a:r>
          </a:p>
        </p:txBody>
      </p:sp>
      <p:pic>
        <p:nvPicPr>
          <p:cNvPr id="43" name="Video 42">
            <a:hlinkClick r:id="" action="ppaction://media"/>
            <a:extLst>
              <a:ext uri="{FF2B5EF4-FFF2-40B4-BE49-F238E27FC236}">
                <a16:creationId xmlns:a16="http://schemas.microsoft.com/office/drawing/2014/main" id="{C015A078-B86E-65E4-5767-8A1BC038F1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679"/>
    </mc:Choice>
    <mc:Fallback>
      <p:transition spd="slow" advTm="636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Sedentary lifestyle </a:t>
            </a:r>
          </a:p>
          <a:p>
            <a:r>
              <a:rPr lang="en-GB" dirty="0">
                <a:solidFill>
                  <a:srgbClr val="0070C0"/>
                </a:solidFill>
              </a:rPr>
              <a:t>High intake of processed foods (WHO, 2023)</a:t>
            </a:r>
          </a:p>
          <a:p>
            <a:r>
              <a:rPr lang="en-GB" dirty="0">
                <a:solidFill>
                  <a:srgbClr val="0070C0"/>
                </a:solidFill>
              </a:rPr>
              <a:t>Smokes 10 cigarettes per day</a:t>
            </a:r>
          </a:p>
          <a:p>
            <a:r>
              <a:rPr lang="en-GB" dirty="0">
                <a:solidFill>
                  <a:srgbClr val="0070C0"/>
                </a:solidFill>
              </a:rPr>
              <a:t>Occasional alcohol drinker</a:t>
            </a:r>
          </a:p>
          <a:p>
            <a:r>
              <a:rPr lang="en-GB" dirty="0">
                <a:solidFill>
                  <a:srgbClr val="0070C0"/>
                </a:solidFill>
              </a:rPr>
              <a:t>High stress levels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31" name="Video 30">
            <a:hlinkClick r:id="" action="ppaction://media"/>
            <a:extLst>
              <a:ext uri="{FF2B5EF4-FFF2-40B4-BE49-F238E27FC236}">
                <a16:creationId xmlns:a16="http://schemas.microsoft.com/office/drawing/2014/main" id="{197283B9-74CA-C35E-1919-E5D5FA9329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838"/>
    </mc:Choice>
    <mc:Fallback>
      <p:transition spd="slow" advTm="92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Recommendations:</a:t>
            </a:r>
          </a:p>
          <a:p>
            <a:r>
              <a:rPr lang="en-GB" dirty="0">
                <a:solidFill>
                  <a:srgbClr val="0070C0"/>
                </a:solidFill>
              </a:rPr>
              <a:t>Structured meal times</a:t>
            </a:r>
          </a:p>
          <a:p>
            <a:r>
              <a:rPr lang="en-GB" dirty="0">
                <a:solidFill>
                  <a:srgbClr val="0070C0"/>
                </a:solidFill>
              </a:rPr>
              <a:t>Balanced, diabetic-friendly diet (Diabetes UK, 2023)</a:t>
            </a:r>
          </a:p>
          <a:p>
            <a:r>
              <a:rPr lang="en-GB" dirty="0">
                <a:solidFill>
                  <a:srgbClr val="0070C0"/>
                </a:solidFill>
              </a:rPr>
              <a:t>Daily 20-minute walks</a:t>
            </a:r>
          </a:p>
          <a:p>
            <a:r>
              <a:rPr lang="en-GB" dirty="0">
                <a:solidFill>
                  <a:srgbClr val="0070C0"/>
                </a:solidFill>
              </a:rPr>
              <a:t>Medication adherence</a:t>
            </a:r>
          </a:p>
          <a:p>
            <a:r>
              <a:rPr lang="en-GB" dirty="0">
                <a:solidFill>
                  <a:srgbClr val="0070C0"/>
                </a:solidFill>
              </a:rPr>
              <a:t>Monitor BP and Glucose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40" name="Video 39">
            <a:hlinkClick r:id="" action="ppaction://media"/>
            <a:extLst>
              <a:ext uri="{FF2B5EF4-FFF2-40B4-BE49-F238E27FC236}">
                <a16:creationId xmlns:a16="http://schemas.microsoft.com/office/drawing/2014/main" id="{C9A36DC6-699F-1D04-4FDC-783243E260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767"/>
    </mc:Choice>
    <mc:Fallback>
      <p:transition spd="slow" advTm="80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Clear, Simple explanations</a:t>
            </a:r>
          </a:p>
          <a:p>
            <a:r>
              <a:rPr lang="en-GB" dirty="0">
                <a:solidFill>
                  <a:srgbClr val="0070C0"/>
                </a:solidFill>
              </a:rPr>
              <a:t>Use of teach-back method (NICE, 2022)</a:t>
            </a:r>
          </a:p>
          <a:p>
            <a:r>
              <a:rPr lang="en-GB" dirty="0">
                <a:solidFill>
                  <a:srgbClr val="0070C0"/>
                </a:solidFill>
              </a:rPr>
              <a:t>Respect autonomy</a:t>
            </a:r>
          </a:p>
          <a:p>
            <a:r>
              <a:rPr lang="en-GB" dirty="0">
                <a:solidFill>
                  <a:srgbClr val="0070C0"/>
                </a:solidFill>
              </a:rPr>
              <a:t>Maintain confidentiality</a:t>
            </a:r>
          </a:p>
          <a:p>
            <a:r>
              <a:rPr lang="en-GB" dirty="0">
                <a:solidFill>
                  <a:srgbClr val="0070C0"/>
                </a:solidFill>
              </a:rPr>
              <a:t>Non-judgemental approach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51" name="Video 50">
            <a:hlinkClick r:id="" action="ppaction://media"/>
            <a:extLst>
              <a:ext uri="{FF2B5EF4-FFF2-40B4-BE49-F238E27FC236}">
                <a16:creationId xmlns:a16="http://schemas.microsoft.com/office/drawing/2014/main" id="{26416097-EA4F-87CF-E009-D147941788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661"/>
    </mc:Choice>
    <mc:Fallback>
      <p:transition spd="slow" advTm="846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Obesity (BMI 31)</a:t>
            </a:r>
          </a:p>
          <a:p>
            <a:r>
              <a:rPr lang="en-GB" dirty="0">
                <a:solidFill>
                  <a:srgbClr val="0070C0"/>
                </a:solidFill>
              </a:rPr>
              <a:t>Smoking (PHE, 2022)</a:t>
            </a:r>
          </a:p>
          <a:p>
            <a:r>
              <a:rPr lang="en-GB" dirty="0">
                <a:solidFill>
                  <a:srgbClr val="0070C0"/>
                </a:solidFill>
              </a:rPr>
              <a:t>Poor diet</a:t>
            </a:r>
          </a:p>
          <a:p>
            <a:r>
              <a:rPr lang="en-GB" dirty="0">
                <a:solidFill>
                  <a:srgbClr val="0070C0"/>
                </a:solidFill>
              </a:rPr>
              <a:t>Physical inactivity</a:t>
            </a:r>
          </a:p>
          <a:p>
            <a:r>
              <a:rPr lang="en-GB" dirty="0">
                <a:solidFill>
                  <a:srgbClr val="0070C0"/>
                </a:solidFill>
              </a:rPr>
              <a:t>High blood pressure</a:t>
            </a:r>
          </a:p>
          <a:p>
            <a:r>
              <a:rPr lang="en-GB" dirty="0">
                <a:solidFill>
                  <a:srgbClr val="0070C0"/>
                </a:solidFill>
              </a:rPr>
              <a:t>Poor diabetes control</a:t>
            </a:r>
          </a:p>
        </p:txBody>
      </p:sp>
      <p:pic>
        <p:nvPicPr>
          <p:cNvPr id="38" name="Video 37">
            <a:hlinkClick r:id="" action="ppaction://media"/>
            <a:extLst>
              <a:ext uri="{FF2B5EF4-FFF2-40B4-BE49-F238E27FC236}">
                <a16:creationId xmlns:a16="http://schemas.microsoft.com/office/drawing/2014/main" id="{51340FCF-C9BC-E284-6D08-5C556E0450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818"/>
    </mc:Choice>
    <mc:Fallback>
      <p:transition spd="slow" advTm="79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Smoking cessation support</a:t>
            </a:r>
          </a:p>
          <a:p>
            <a:r>
              <a:rPr lang="en-GB" dirty="0">
                <a:solidFill>
                  <a:srgbClr val="0070C0"/>
                </a:solidFill>
              </a:rPr>
              <a:t>Increase physical activity gradually</a:t>
            </a:r>
          </a:p>
          <a:p>
            <a:r>
              <a:rPr lang="en-GB" dirty="0">
                <a:solidFill>
                  <a:srgbClr val="0070C0"/>
                </a:solidFill>
              </a:rPr>
              <a:t>Healthy diet plan</a:t>
            </a:r>
          </a:p>
          <a:p>
            <a:r>
              <a:rPr lang="en-GB" dirty="0">
                <a:solidFill>
                  <a:srgbClr val="0070C0"/>
                </a:solidFill>
              </a:rPr>
              <a:t>Regular monitoring (BP, glucose) (NHS, 2023)</a:t>
            </a:r>
          </a:p>
          <a:p>
            <a:r>
              <a:rPr lang="en-GB" dirty="0">
                <a:solidFill>
                  <a:srgbClr val="0070C0"/>
                </a:solidFill>
              </a:rPr>
              <a:t>GP and Nurse follow ups</a:t>
            </a:r>
          </a:p>
          <a:p>
            <a:r>
              <a:rPr lang="en-GB" dirty="0">
                <a:solidFill>
                  <a:srgbClr val="0070C0"/>
                </a:solidFill>
              </a:rPr>
              <a:t>Patient education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AC1DDAD8-4794-ED03-E341-2E7F367766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061"/>
    </mc:Choice>
    <mc:Fallback>
      <p:transition spd="slow" advTm="68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Stroke linked to lifestyle and conditions</a:t>
            </a:r>
          </a:p>
          <a:p>
            <a:r>
              <a:rPr lang="en-GB" dirty="0">
                <a:solidFill>
                  <a:srgbClr val="0070C0"/>
                </a:solidFill>
              </a:rPr>
              <a:t>Multiple risk factors identified</a:t>
            </a:r>
          </a:p>
          <a:p>
            <a:r>
              <a:rPr lang="en-GB" dirty="0">
                <a:solidFill>
                  <a:srgbClr val="0070C0"/>
                </a:solidFill>
              </a:rPr>
              <a:t>Care plan supports recovery (Nice, 2023)</a:t>
            </a:r>
          </a:p>
          <a:p>
            <a:r>
              <a:rPr lang="en-GB" dirty="0">
                <a:solidFill>
                  <a:srgbClr val="0070C0"/>
                </a:solidFill>
              </a:rPr>
              <a:t>Ongoing monitoring is essential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EC54B7FC-E846-1AC8-048D-5F12091AA1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304"/>
    </mc:Choice>
    <mc:Fallback>
      <p:transition spd="slow" advTm="583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6C89ED35-BF3F-A496-0417-B03B35E6D7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1" y="1973667"/>
            <a:ext cx="8435280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British Heart Foundation (2023) Cardiovascular disease statistics.: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2"/>
              </a:rPr>
              <a:t>https://www.bhf.org.uk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Diabetes UK (2023) Type 2 diabetes management and care.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3"/>
              </a:rPr>
              <a:t>https://www.diabetes.org.uk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Health Service (2022) Stroke overview.: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4"/>
              </a:rPr>
              <a:t>https://www.nhs.uk/conditions/stroke/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Health Service (2023) Type 2 diabetes.: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5"/>
              </a:rPr>
              <a:t>https://www.nhs.uk/conditions/type-2-diabetes/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Institute for Health and Care Excellence (2022) Patient experience in adult NHS services.: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6"/>
              </a:rPr>
              <a:t>https://www.nice.org.uk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Institute for Health and Care Excellence (2023) Hypertension in adults: diagnosis and management.: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7"/>
              </a:rPr>
              <a:t>https://www.nice.org.uk/guidance/ng136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Public Health England (2022) Smoking and tobacco: health harms.: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8"/>
              </a:rPr>
              <a:t>https://www.gov.uk/government/publications/smoking-and-tobacco-applying-all-our-health/smoking-and-tobacco-applying-all-our-health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World Health Organization (2023) 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Cardiovascular diseases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9"/>
              </a:rPr>
              <a:t>https://www.who.int/news-room/fact-sheets/detail/cardiovascular-diseases-%28cvds%29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1771</TotalTime>
  <Words>535</Words>
  <Application>Microsoft Office PowerPoint</Application>
  <PresentationFormat>On-screen Show (4:3)</PresentationFormat>
  <Paragraphs>85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 Miguel</cp:lastModifiedBy>
  <cp:revision>226</cp:revision>
  <cp:lastPrinted>2018-07-09T15:27:01Z</cp:lastPrinted>
  <dcterms:created xsi:type="dcterms:W3CDTF">2002-10-07T19:43:58Z</dcterms:created>
  <dcterms:modified xsi:type="dcterms:W3CDTF">2026-04-21T23:50:28Z</dcterms:modified>
</cp:coreProperties>
</file>