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2"/>
  </p:notesMasterIdLst>
  <p:sldIdLst>
    <p:sldId id="256" r:id="rId2"/>
    <p:sldId id="257" r:id="rId3"/>
    <p:sldId id="258" r:id="rId4"/>
    <p:sldId id="259" r:id="rId5"/>
    <p:sldId id="270" r:id="rId6"/>
    <p:sldId id="2536" r:id="rId7"/>
    <p:sldId id="260" r:id="rId8"/>
    <p:sldId id="261" r:id="rId9"/>
    <p:sldId id="262" r:id="rId10"/>
    <p:sldId id="2537" r:id="rId11"/>
    <p:sldId id="268" r:id="rId12"/>
    <p:sldId id="269" r:id="rId13"/>
    <p:sldId id="2538" r:id="rId14"/>
    <p:sldId id="263" r:id="rId15"/>
    <p:sldId id="2539" r:id="rId16"/>
    <p:sldId id="264" r:id="rId17"/>
    <p:sldId id="265" r:id="rId18"/>
    <p:sldId id="266" r:id="rId19"/>
    <p:sldId id="272"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F9F3"/>
    <a:srgbClr val="F9F6ED"/>
    <a:srgbClr val="F2ED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54006-6D02-4BEE-AC8A-CE07FD4FF372}" v="887" dt="2025-06-03T07:39:10.9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16954006-6D02-4BEE-AC8A-CE07FD4FF372}"/>
    <pc:docChg chg="undo custSel addSld delSld modSld sldOrd">
      <pc:chgData name="Yiying Jiao" userId="dad89eff-c5db-47ef-b2c9-fb1a784356ef" providerId="ADAL" clId="{16954006-6D02-4BEE-AC8A-CE07FD4FF372}" dt="2025-06-03T07:39:10.934" v="18222" actId="478"/>
      <pc:docMkLst>
        <pc:docMk/>
      </pc:docMkLst>
      <pc:sldChg chg="addSp delSp modSp new mod setBg addAnim modAnim delDesignElem">
        <pc:chgData name="Yiying Jiao" userId="dad89eff-c5db-47ef-b2c9-fb1a784356ef" providerId="ADAL" clId="{16954006-6D02-4BEE-AC8A-CE07FD4FF372}" dt="2025-06-03T04:02:52.504" v="18135"/>
        <pc:sldMkLst>
          <pc:docMk/>
          <pc:sldMk cId="3951149581" sldId="256"/>
        </pc:sldMkLst>
        <pc:spChg chg="mod">
          <ac:chgData name="Yiying Jiao" userId="dad89eff-c5db-47ef-b2c9-fb1a784356ef" providerId="ADAL" clId="{16954006-6D02-4BEE-AC8A-CE07FD4FF372}" dt="2025-06-02T21:33:18.329" v="6427" actId="26606"/>
          <ac:spMkLst>
            <pc:docMk/>
            <pc:sldMk cId="3951149581" sldId="256"/>
            <ac:spMk id="2" creationId="{CA221ABD-28D5-D88F-9504-2B0E1CF78B7E}"/>
          </ac:spMkLst>
        </pc:spChg>
        <pc:spChg chg="mod">
          <ac:chgData name="Yiying Jiao" userId="dad89eff-c5db-47ef-b2c9-fb1a784356ef" providerId="ADAL" clId="{16954006-6D02-4BEE-AC8A-CE07FD4FF372}" dt="2025-06-02T21:33:35.548" v="6444" actId="1076"/>
          <ac:spMkLst>
            <pc:docMk/>
            <pc:sldMk cId="3951149581" sldId="256"/>
            <ac:spMk id="3" creationId="{B29595D2-0995-2E0B-376D-F391EE7AD54A}"/>
          </ac:spMkLst>
        </pc:spChg>
        <pc:spChg chg="add del">
          <ac:chgData name="Yiying Jiao" userId="dad89eff-c5db-47ef-b2c9-fb1a784356ef" providerId="ADAL" clId="{16954006-6D02-4BEE-AC8A-CE07FD4FF372}" dt="2025-06-02T21:35:48.293" v="6452"/>
          <ac:spMkLst>
            <pc:docMk/>
            <pc:sldMk cId="3951149581" sldId="256"/>
            <ac:spMk id="5" creationId="{FFD48BC7-DC40-47DE-87EE-9F4B6ECB9ABB}"/>
          </ac:spMkLst>
        </pc:spChg>
        <pc:spChg chg="add del">
          <ac:chgData name="Yiying Jiao" userId="dad89eff-c5db-47ef-b2c9-fb1a784356ef" providerId="ADAL" clId="{16954006-6D02-4BEE-AC8A-CE07FD4FF372}" dt="2025-06-02T21:35:48.293" v="6452"/>
          <ac:spMkLst>
            <pc:docMk/>
            <pc:sldMk cId="3951149581" sldId="256"/>
            <ac:spMk id="6" creationId="{E502BBC7-2C76-46F3-BC24-5985BC13DB88}"/>
          </ac:spMkLst>
        </pc:spChg>
        <pc:spChg chg="add del">
          <ac:chgData name="Yiying Jiao" userId="dad89eff-c5db-47ef-b2c9-fb1a784356ef" providerId="ADAL" clId="{16954006-6D02-4BEE-AC8A-CE07FD4FF372}" dt="2025-06-02T21:35:48.293" v="6452"/>
          <ac:spMkLst>
            <pc:docMk/>
            <pc:sldMk cId="3951149581" sldId="256"/>
            <ac:spMk id="7" creationId="{C7F28D52-2A5F-4D23-81AE-7CB8B591C7AF}"/>
          </ac:spMkLst>
        </pc:spChg>
        <pc:spChg chg="add del">
          <ac:chgData name="Yiying Jiao" userId="dad89eff-c5db-47ef-b2c9-fb1a784356ef" providerId="ADAL" clId="{16954006-6D02-4BEE-AC8A-CE07FD4FF372}" dt="2025-06-02T21:31:17.150" v="6425"/>
          <ac:spMkLst>
            <pc:docMk/>
            <pc:sldMk cId="3951149581" sldId="256"/>
            <ac:spMk id="8" creationId="{FFD48BC7-DC40-47DE-87EE-9F4B6ECB9ABB}"/>
          </ac:spMkLst>
        </pc:spChg>
        <pc:spChg chg="add del">
          <ac:chgData name="Yiying Jiao" userId="dad89eff-c5db-47ef-b2c9-fb1a784356ef" providerId="ADAL" clId="{16954006-6D02-4BEE-AC8A-CE07FD4FF372}" dt="2025-06-02T21:35:48.293" v="6452"/>
          <ac:spMkLst>
            <pc:docMk/>
            <pc:sldMk cId="3951149581" sldId="256"/>
            <ac:spMk id="9" creationId="{3629484E-3792-4B3D-89AD-7C8A1ED0E0D4}"/>
          </ac:spMkLst>
        </pc:spChg>
        <pc:spChg chg="add del">
          <ac:chgData name="Yiying Jiao" userId="dad89eff-c5db-47ef-b2c9-fb1a784356ef" providerId="ADAL" clId="{16954006-6D02-4BEE-AC8A-CE07FD4FF372}" dt="2025-06-02T21:31:17.150" v="6425"/>
          <ac:spMkLst>
            <pc:docMk/>
            <pc:sldMk cId="3951149581" sldId="256"/>
            <ac:spMk id="10" creationId="{E502BBC7-2C76-46F3-BC24-5985BC13DB88}"/>
          </ac:spMkLst>
        </pc:spChg>
        <pc:spChg chg="add del">
          <ac:chgData name="Yiying Jiao" userId="dad89eff-c5db-47ef-b2c9-fb1a784356ef" providerId="ADAL" clId="{16954006-6D02-4BEE-AC8A-CE07FD4FF372}" dt="2025-06-02T21:31:17.150" v="6425"/>
          <ac:spMkLst>
            <pc:docMk/>
            <pc:sldMk cId="3951149581" sldId="256"/>
            <ac:spMk id="12" creationId="{C7F28D52-2A5F-4D23-81AE-7CB8B591C7AF}"/>
          </ac:spMkLst>
        </pc:spChg>
        <pc:spChg chg="add del">
          <ac:chgData name="Yiying Jiao" userId="dad89eff-c5db-47ef-b2c9-fb1a784356ef" providerId="ADAL" clId="{16954006-6D02-4BEE-AC8A-CE07FD4FF372}" dt="2025-06-02T21:31:17.150" v="6425"/>
          <ac:spMkLst>
            <pc:docMk/>
            <pc:sldMk cId="3951149581" sldId="256"/>
            <ac:spMk id="14" creationId="{3629484E-3792-4B3D-89AD-7C8A1ED0E0D4}"/>
          </ac:spMkLst>
        </pc:spChg>
      </pc:sldChg>
      <pc:sldChg chg="addSp delSp modSp new mod setBg delDesignElem">
        <pc:chgData name="Yiying Jiao" userId="dad89eff-c5db-47ef-b2c9-fb1a784356ef" providerId="ADAL" clId="{16954006-6D02-4BEE-AC8A-CE07FD4FF372}" dt="2025-06-03T07:39:10.934" v="18222" actId="478"/>
        <pc:sldMkLst>
          <pc:docMk/>
          <pc:sldMk cId="4231999252" sldId="257"/>
        </pc:sldMkLst>
        <pc:spChg chg="mod">
          <ac:chgData name="Yiying Jiao" userId="dad89eff-c5db-47ef-b2c9-fb1a784356ef" providerId="ADAL" clId="{16954006-6D02-4BEE-AC8A-CE07FD4FF372}" dt="2025-06-02T21:33:52.106" v="6447" actId="26606"/>
          <ac:spMkLst>
            <pc:docMk/>
            <pc:sldMk cId="4231999252" sldId="257"/>
            <ac:spMk id="2" creationId="{4EB8241C-35DA-78F3-A42D-82122647452C}"/>
          </ac:spMkLst>
        </pc:spChg>
        <pc:spChg chg="add del mod">
          <ac:chgData name="Yiying Jiao" userId="dad89eff-c5db-47ef-b2c9-fb1a784356ef" providerId="ADAL" clId="{16954006-6D02-4BEE-AC8A-CE07FD4FF372}" dt="2025-06-02T21:33:52.106" v="6447" actId="26606"/>
          <ac:spMkLst>
            <pc:docMk/>
            <pc:sldMk cId="4231999252" sldId="257"/>
            <ac:spMk id="3" creationId="{42F66487-4C90-8E09-4AD3-F242E7B7BE7D}"/>
          </ac:spMkLst>
        </pc:spChg>
        <pc:spChg chg="add del">
          <ac:chgData name="Yiying Jiao" userId="dad89eff-c5db-47ef-b2c9-fb1a784356ef" providerId="ADAL" clId="{16954006-6D02-4BEE-AC8A-CE07FD4FF372}" dt="2025-06-02T21:33:52.064" v="6446" actId="26606"/>
          <ac:spMkLst>
            <pc:docMk/>
            <pc:sldMk cId="4231999252" sldId="257"/>
            <ac:spMk id="9" creationId="{BACC6370-2D7E-4714-9D71-7542949D7D5D}"/>
          </ac:spMkLst>
        </pc:spChg>
        <pc:spChg chg="add del">
          <ac:chgData name="Yiying Jiao" userId="dad89eff-c5db-47ef-b2c9-fb1a784356ef" providerId="ADAL" clId="{16954006-6D02-4BEE-AC8A-CE07FD4FF372}" dt="2025-06-02T21:33:52.064" v="6446" actId="26606"/>
          <ac:spMkLst>
            <pc:docMk/>
            <pc:sldMk cId="4231999252" sldId="257"/>
            <ac:spMk id="11" creationId="{256B2C21-A230-48C0-8DF1-C46611373C44}"/>
          </ac:spMkLst>
        </pc:spChg>
        <pc:spChg chg="add del">
          <ac:chgData name="Yiying Jiao" userId="dad89eff-c5db-47ef-b2c9-fb1a784356ef" providerId="ADAL" clId="{16954006-6D02-4BEE-AC8A-CE07FD4FF372}" dt="2025-06-02T21:33:52.064" v="6446" actId="26606"/>
          <ac:spMkLst>
            <pc:docMk/>
            <pc:sldMk cId="4231999252" sldId="257"/>
            <ac:spMk id="13" creationId="{3847E18C-932D-4C95-AABA-FEC7C9499AD7}"/>
          </ac:spMkLst>
        </pc:spChg>
        <pc:spChg chg="add del">
          <ac:chgData name="Yiying Jiao" userId="dad89eff-c5db-47ef-b2c9-fb1a784356ef" providerId="ADAL" clId="{16954006-6D02-4BEE-AC8A-CE07FD4FF372}" dt="2025-06-02T21:33:52.064" v="6446" actId="26606"/>
          <ac:spMkLst>
            <pc:docMk/>
            <pc:sldMk cId="4231999252" sldId="257"/>
            <ac:spMk id="15" creationId="{3150CB11-0C61-439E-910F-5787759E72A0}"/>
          </ac:spMkLst>
        </pc:spChg>
        <pc:spChg chg="add del">
          <ac:chgData name="Yiying Jiao" userId="dad89eff-c5db-47ef-b2c9-fb1a784356ef" providerId="ADAL" clId="{16954006-6D02-4BEE-AC8A-CE07FD4FF372}" dt="2025-06-02T21:33:52.064" v="6446" actId="26606"/>
          <ac:spMkLst>
            <pc:docMk/>
            <pc:sldMk cId="4231999252" sldId="257"/>
            <ac:spMk id="17" creationId="{43F8A58B-5155-44CE-A5FF-7647B47D0A7A}"/>
          </ac:spMkLst>
        </pc:spChg>
        <pc:spChg chg="add del">
          <ac:chgData name="Yiying Jiao" userId="dad89eff-c5db-47ef-b2c9-fb1a784356ef" providerId="ADAL" clId="{16954006-6D02-4BEE-AC8A-CE07FD4FF372}" dt="2025-06-02T21:33:52.064" v="6446" actId="26606"/>
          <ac:spMkLst>
            <pc:docMk/>
            <pc:sldMk cId="4231999252" sldId="257"/>
            <ac:spMk id="19" creationId="{443F2ACA-E6D6-4028-82DD-F03C262D5DE6}"/>
          </ac:spMkLst>
        </pc:spChg>
        <pc:spChg chg="add del">
          <ac:chgData name="Yiying Jiao" userId="dad89eff-c5db-47ef-b2c9-fb1a784356ef" providerId="ADAL" clId="{16954006-6D02-4BEE-AC8A-CE07FD4FF372}" dt="2025-06-02T21:35:48.293" v="6452"/>
          <ac:spMkLst>
            <pc:docMk/>
            <pc:sldMk cId="4231999252" sldId="257"/>
            <ac:spMk id="21" creationId="{7517A47C-B2E5-4B79-8061-D74B1311AF6E}"/>
          </ac:spMkLst>
        </pc:spChg>
        <pc:spChg chg="add del">
          <ac:chgData name="Yiying Jiao" userId="dad89eff-c5db-47ef-b2c9-fb1a784356ef" providerId="ADAL" clId="{16954006-6D02-4BEE-AC8A-CE07FD4FF372}" dt="2025-06-02T21:35:48.293" v="6452"/>
          <ac:spMkLst>
            <pc:docMk/>
            <pc:sldMk cId="4231999252" sldId="257"/>
            <ac:spMk id="22" creationId="{C505E780-2083-4CB5-A42A-5E0E2908ECC3}"/>
          </ac:spMkLst>
        </pc:spChg>
        <pc:spChg chg="add del">
          <ac:chgData name="Yiying Jiao" userId="dad89eff-c5db-47ef-b2c9-fb1a784356ef" providerId="ADAL" clId="{16954006-6D02-4BEE-AC8A-CE07FD4FF372}" dt="2025-06-02T21:35:48.293" v="6452"/>
          <ac:spMkLst>
            <pc:docMk/>
            <pc:sldMk cId="4231999252" sldId="257"/>
            <ac:spMk id="23" creationId="{D2C0AE1C-0118-41AE-8A10-7CDCBF10E96F}"/>
          </ac:spMkLst>
        </pc:spChg>
        <pc:spChg chg="add del">
          <ac:chgData name="Yiying Jiao" userId="dad89eff-c5db-47ef-b2c9-fb1a784356ef" providerId="ADAL" clId="{16954006-6D02-4BEE-AC8A-CE07FD4FF372}" dt="2025-06-02T21:35:48.293" v="6452"/>
          <ac:spMkLst>
            <pc:docMk/>
            <pc:sldMk cId="4231999252" sldId="257"/>
            <ac:spMk id="24" creationId="{463EEC44-1BA3-44ED-81FC-A644B04B2A44}"/>
          </ac:spMkLst>
        </pc:spChg>
        <pc:graphicFrameChg chg="add del">
          <ac:chgData name="Yiying Jiao" userId="dad89eff-c5db-47ef-b2c9-fb1a784356ef" providerId="ADAL" clId="{16954006-6D02-4BEE-AC8A-CE07FD4FF372}" dt="2025-06-02T21:33:52.064" v="6446" actId="26606"/>
          <ac:graphicFrameMkLst>
            <pc:docMk/>
            <pc:sldMk cId="4231999252" sldId="257"/>
            <ac:graphicFrameMk id="5" creationId="{FF82A085-1E2E-530D-EFBD-B6BBE7F7CBD0}"/>
          </ac:graphicFrameMkLst>
        </pc:graphicFrameChg>
        <pc:graphicFrameChg chg="add mod">
          <ac:chgData name="Yiying Jiao" userId="dad89eff-c5db-47ef-b2c9-fb1a784356ef" providerId="ADAL" clId="{16954006-6D02-4BEE-AC8A-CE07FD4FF372}" dt="2025-06-03T07:39:10.934" v="18222" actId="478"/>
          <ac:graphicFrameMkLst>
            <pc:docMk/>
            <pc:sldMk cId="4231999252" sldId="257"/>
            <ac:graphicFrameMk id="25" creationId="{A5EE6113-5294-BDC6-1F29-811F60528FD7}"/>
          </ac:graphicFrameMkLst>
        </pc:graphicFrameChg>
      </pc:sldChg>
      <pc:sldChg chg="modSp new mod setBg modAnim">
        <pc:chgData name="Yiying Jiao" userId="dad89eff-c5db-47ef-b2c9-fb1a784356ef" providerId="ADAL" clId="{16954006-6D02-4BEE-AC8A-CE07FD4FF372}" dt="2025-06-03T04:08:37.463" v="18189" actId="20577"/>
        <pc:sldMkLst>
          <pc:docMk/>
          <pc:sldMk cId="3773144199" sldId="258"/>
        </pc:sldMkLst>
        <pc:spChg chg="mod">
          <ac:chgData name="Yiying Jiao" userId="dad89eff-c5db-47ef-b2c9-fb1a784356ef" providerId="ADAL" clId="{16954006-6D02-4BEE-AC8A-CE07FD4FF372}" dt="2025-06-02T21:35:48.293" v="6452"/>
          <ac:spMkLst>
            <pc:docMk/>
            <pc:sldMk cId="3773144199" sldId="258"/>
            <ac:spMk id="2" creationId="{CB370158-CF62-B506-898E-1F486E375B8F}"/>
          </ac:spMkLst>
        </pc:spChg>
        <pc:spChg chg="mod">
          <ac:chgData name="Yiying Jiao" userId="dad89eff-c5db-47ef-b2c9-fb1a784356ef" providerId="ADAL" clId="{16954006-6D02-4BEE-AC8A-CE07FD4FF372}" dt="2025-06-03T04:08:37.463" v="18189" actId="20577"/>
          <ac:spMkLst>
            <pc:docMk/>
            <pc:sldMk cId="3773144199" sldId="258"/>
            <ac:spMk id="3" creationId="{D907C6F9-8AA7-CC97-AEF4-873E92A8179A}"/>
          </ac:spMkLst>
        </pc:spChg>
      </pc:sldChg>
      <pc:sldChg chg="addSp delSp modSp new mod ord setBg delAnim modAnim">
        <pc:chgData name="Yiying Jiao" userId="dad89eff-c5db-47ef-b2c9-fb1a784356ef" providerId="ADAL" clId="{16954006-6D02-4BEE-AC8A-CE07FD4FF372}" dt="2025-06-02T21:45:32.204" v="6473"/>
        <pc:sldMkLst>
          <pc:docMk/>
          <pc:sldMk cId="2868470203" sldId="259"/>
        </pc:sldMkLst>
        <pc:spChg chg="mod">
          <ac:chgData name="Yiying Jiao" userId="dad89eff-c5db-47ef-b2c9-fb1a784356ef" providerId="ADAL" clId="{16954006-6D02-4BEE-AC8A-CE07FD4FF372}" dt="2025-06-02T19:29:41.210" v="4173" actId="1076"/>
          <ac:spMkLst>
            <pc:docMk/>
            <pc:sldMk cId="2868470203" sldId="259"/>
            <ac:spMk id="2" creationId="{F2B82185-ABA6-DFBE-7574-DECEA7B3FB37}"/>
          </ac:spMkLst>
        </pc:spChg>
        <pc:spChg chg="del">
          <ac:chgData name="Yiying Jiao" userId="dad89eff-c5db-47ef-b2c9-fb1a784356ef" providerId="ADAL" clId="{16954006-6D02-4BEE-AC8A-CE07FD4FF372}" dt="2025-06-02T19:04:18.073" v="3436" actId="3680"/>
          <ac:spMkLst>
            <pc:docMk/>
            <pc:sldMk cId="2868470203" sldId="259"/>
            <ac:spMk id="3" creationId="{7C044B33-3F02-DD12-F0E4-0268BDFB86E5}"/>
          </ac:spMkLst>
        </pc:spChg>
        <pc:spChg chg="add del mod">
          <ac:chgData name="Yiying Jiao" userId="dad89eff-c5db-47ef-b2c9-fb1a784356ef" providerId="ADAL" clId="{16954006-6D02-4BEE-AC8A-CE07FD4FF372}" dt="2025-06-02T19:31:26.232" v="4180" actId="1076"/>
          <ac:spMkLst>
            <pc:docMk/>
            <pc:sldMk cId="2868470203" sldId="259"/>
            <ac:spMk id="5" creationId="{FBAFE4C2-E1A1-91F3-7CC8-EF73776ABE5D}"/>
          </ac:spMkLst>
        </pc:spChg>
        <pc:spChg chg="add del mod">
          <ac:chgData name="Yiying Jiao" userId="dad89eff-c5db-47ef-b2c9-fb1a784356ef" providerId="ADAL" clId="{16954006-6D02-4BEE-AC8A-CE07FD4FF372}" dt="2025-06-02T21:43:48.123" v="6472" actId="255"/>
          <ac:spMkLst>
            <pc:docMk/>
            <pc:sldMk cId="2868470203" sldId="259"/>
            <ac:spMk id="6" creationId="{BB235BD8-0007-A354-E28B-ED30E7886579}"/>
          </ac:spMkLst>
        </pc:spChg>
        <pc:spChg chg="add del mod">
          <ac:chgData name="Yiying Jiao" userId="dad89eff-c5db-47ef-b2c9-fb1a784356ef" providerId="ADAL" clId="{16954006-6D02-4BEE-AC8A-CE07FD4FF372}" dt="2025-06-02T19:31:46.828" v="4182" actId="478"/>
          <ac:spMkLst>
            <pc:docMk/>
            <pc:sldMk cId="2868470203" sldId="259"/>
            <ac:spMk id="7" creationId="{DA874C83-5F46-6AAD-554F-5F22BACAD248}"/>
          </ac:spMkLst>
        </pc:spChg>
        <pc:spChg chg="add mod">
          <ac:chgData name="Yiying Jiao" userId="dad89eff-c5db-47ef-b2c9-fb1a784356ef" providerId="ADAL" clId="{16954006-6D02-4BEE-AC8A-CE07FD4FF372}" dt="2025-06-02T19:32:59.262" v="4195" actId="14100"/>
          <ac:spMkLst>
            <pc:docMk/>
            <pc:sldMk cId="2868470203" sldId="259"/>
            <ac:spMk id="8" creationId="{D4C53E36-34D3-422F-52E2-EDCEDD1A3891}"/>
          </ac:spMkLst>
        </pc:spChg>
        <pc:spChg chg="add mod">
          <ac:chgData name="Yiying Jiao" userId="dad89eff-c5db-47ef-b2c9-fb1a784356ef" providerId="ADAL" clId="{16954006-6D02-4BEE-AC8A-CE07FD4FF372}" dt="2025-06-02T19:31:26.232" v="4180" actId="1076"/>
          <ac:spMkLst>
            <pc:docMk/>
            <pc:sldMk cId="2868470203" sldId="259"/>
            <ac:spMk id="9" creationId="{4464FC8F-713B-8034-E936-435020E967C1}"/>
          </ac:spMkLst>
        </pc:spChg>
        <pc:spChg chg="add mod">
          <ac:chgData name="Yiying Jiao" userId="dad89eff-c5db-47ef-b2c9-fb1a784356ef" providerId="ADAL" clId="{16954006-6D02-4BEE-AC8A-CE07FD4FF372}" dt="2025-06-02T19:32:45.405" v="4193" actId="1076"/>
          <ac:spMkLst>
            <pc:docMk/>
            <pc:sldMk cId="2868470203" sldId="259"/>
            <ac:spMk id="10" creationId="{AD764F48-FD27-E841-06F3-327C7ADEE5EE}"/>
          </ac:spMkLst>
        </pc:spChg>
        <pc:spChg chg="add mod">
          <ac:chgData name="Yiying Jiao" userId="dad89eff-c5db-47ef-b2c9-fb1a784356ef" providerId="ADAL" clId="{16954006-6D02-4BEE-AC8A-CE07FD4FF372}" dt="2025-06-02T21:24:38.571" v="6018" actId="20577"/>
          <ac:spMkLst>
            <pc:docMk/>
            <pc:sldMk cId="2868470203" sldId="259"/>
            <ac:spMk id="11" creationId="{0D57841D-4602-3D9E-7264-82298555CC15}"/>
          </ac:spMkLst>
        </pc:spChg>
        <pc:spChg chg="add mod">
          <ac:chgData name="Yiying Jiao" userId="dad89eff-c5db-47ef-b2c9-fb1a784356ef" providerId="ADAL" clId="{16954006-6D02-4BEE-AC8A-CE07FD4FF372}" dt="2025-06-02T19:23:57.490" v="4105" actId="1076"/>
          <ac:spMkLst>
            <pc:docMk/>
            <pc:sldMk cId="2868470203" sldId="259"/>
            <ac:spMk id="12" creationId="{12766976-BE9F-2E75-F013-95D6C6AE9115}"/>
          </ac:spMkLst>
        </pc:spChg>
        <pc:spChg chg="add mod">
          <ac:chgData name="Yiying Jiao" userId="dad89eff-c5db-47ef-b2c9-fb1a784356ef" providerId="ADAL" clId="{16954006-6D02-4BEE-AC8A-CE07FD4FF372}" dt="2025-06-02T19:31:58.332" v="4185" actId="14100"/>
          <ac:spMkLst>
            <pc:docMk/>
            <pc:sldMk cId="2868470203" sldId="259"/>
            <ac:spMk id="14" creationId="{78DC1C66-CC69-4EEA-27FF-FCD99545487C}"/>
          </ac:spMkLst>
        </pc:spChg>
        <pc:graphicFrameChg chg="add mod ord modGraphic">
          <ac:chgData name="Yiying Jiao" userId="dad89eff-c5db-47ef-b2c9-fb1a784356ef" providerId="ADAL" clId="{16954006-6D02-4BEE-AC8A-CE07FD4FF372}" dt="2025-06-02T20:34:14.201" v="4930" actId="20577"/>
          <ac:graphicFrameMkLst>
            <pc:docMk/>
            <pc:sldMk cId="2868470203" sldId="259"/>
            <ac:graphicFrameMk id="4" creationId="{FC711257-5C24-A9CD-B1EE-7EAC2B723171}"/>
          </ac:graphicFrameMkLst>
        </pc:graphicFrameChg>
        <pc:graphicFrameChg chg="add mod modGraphic">
          <ac:chgData name="Yiying Jiao" userId="dad89eff-c5db-47ef-b2c9-fb1a784356ef" providerId="ADAL" clId="{16954006-6D02-4BEE-AC8A-CE07FD4FF372}" dt="2025-06-02T20:33:46.153" v="4885" actId="20577"/>
          <ac:graphicFrameMkLst>
            <pc:docMk/>
            <pc:sldMk cId="2868470203" sldId="259"/>
            <ac:graphicFrameMk id="13" creationId="{F6E3BB8F-2C09-8A0D-D5B4-7DC7367F88F6}"/>
          </ac:graphicFrameMkLst>
        </pc:graphicFrameChg>
      </pc:sldChg>
      <pc:sldChg chg="addSp modSp new mod modAnim">
        <pc:chgData name="Yiying Jiao" userId="dad89eff-c5db-47ef-b2c9-fb1a784356ef" providerId="ADAL" clId="{16954006-6D02-4BEE-AC8A-CE07FD4FF372}" dt="2025-06-03T04:03:44.651" v="18137"/>
        <pc:sldMkLst>
          <pc:docMk/>
          <pc:sldMk cId="4182971457" sldId="260"/>
        </pc:sldMkLst>
        <pc:spChg chg="mod">
          <ac:chgData name="Yiying Jiao" userId="dad89eff-c5db-47ef-b2c9-fb1a784356ef" providerId="ADAL" clId="{16954006-6D02-4BEE-AC8A-CE07FD4FF372}" dt="2025-06-02T21:35:48.293" v="6452"/>
          <ac:spMkLst>
            <pc:docMk/>
            <pc:sldMk cId="4182971457" sldId="260"/>
            <ac:spMk id="2" creationId="{0500C20C-BD8D-D6D7-65E3-6C2858058520}"/>
          </ac:spMkLst>
        </pc:spChg>
        <pc:spChg chg="mod">
          <ac:chgData name="Yiying Jiao" userId="dad89eff-c5db-47ef-b2c9-fb1a784356ef" providerId="ADAL" clId="{16954006-6D02-4BEE-AC8A-CE07FD4FF372}" dt="2025-06-03T01:13:54.136" v="10133" actId="113"/>
          <ac:spMkLst>
            <pc:docMk/>
            <pc:sldMk cId="4182971457" sldId="260"/>
            <ac:spMk id="3" creationId="{8CF23B82-7A75-2B19-6C7B-836403FFB5EF}"/>
          </ac:spMkLst>
        </pc:spChg>
        <pc:spChg chg="add mod">
          <ac:chgData name="Yiying Jiao" userId="dad89eff-c5db-47ef-b2c9-fb1a784356ef" providerId="ADAL" clId="{16954006-6D02-4BEE-AC8A-CE07FD4FF372}" dt="2025-06-02T22:12:30.117" v="7020" actId="1076"/>
          <ac:spMkLst>
            <pc:docMk/>
            <pc:sldMk cId="4182971457" sldId="260"/>
            <ac:spMk id="4" creationId="{324708B0-8FBF-6A87-DA97-872FC6AF90DE}"/>
          </ac:spMkLst>
        </pc:spChg>
        <pc:spChg chg="add mod">
          <ac:chgData name="Yiying Jiao" userId="dad89eff-c5db-47ef-b2c9-fb1a784356ef" providerId="ADAL" clId="{16954006-6D02-4BEE-AC8A-CE07FD4FF372}" dt="2025-06-02T22:12:17.595" v="7016" actId="1076"/>
          <ac:spMkLst>
            <pc:docMk/>
            <pc:sldMk cId="4182971457" sldId="260"/>
            <ac:spMk id="8" creationId="{0C302762-40D3-329E-51A6-F1BDC3A36F59}"/>
          </ac:spMkLst>
        </pc:spChg>
        <pc:cxnChg chg="add mod">
          <ac:chgData name="Yiying Jiao" userId="dad89eff-c5db-47ef-b2c9-fb1a784356ef" providerId="ADAL" clId="{16954006-6D02-4BEE-AC8A-CE07FD4FF372}" dt="2025-06-02T21:40:58.280" v="6458" actId="14100"/>
          <ac:cxnSpMkLst>
            <pc:docMk/>
            <pc:sldMk cId="4182971457" sldId="260"/>
            <ac:cxnSpMk id="6" creationId="{4846CB2E-2C2D-84FE-47EC-2631F410EF8E}"/>
          </ac:cxnSpMkLst>
        </pc:cxnChg>
      </pc:sldChg>
      <pc:sldChg chg="addSp delSp modSp new mod setBg modAnim">
        <pc:chgData name="Yiying Jiao" userId="dad89eff-c5db-47ef-b2c9-fb1a784356ef" providerId="ADAL" clId="{16954006-6D02-4BEE-AC8A-CE07FD4FF372}" dt="2025-06-03T01:44:45.092" v="11551"/>
        <pc:sldMkLst>
          <pc:docMk/>
          <pc:sldMk cId="2774059754" sldId="261"/>
        </pc:sldMkLst>
        <pc:spChg chg="mod">
          <ac:chgData name="Yiying Jiao" userId="dad89eff-c5db-47ef-b2c9-fb1a784356ef" providerId="ADAL" clId="{16954006-6D02-4BEE-AC8A-CE07FD4FF372}" dt="2025-06-02T21:35:48.293" v="6452"/>
          <ac:spMkLst>
            <pc:docMk/>
            <pc:sldMk cId="2774059754" sldId="261"/>
            <ac:spMk id="2" creationId="{242CA59C-693B-BD0B-BCEB-3F68D313748F}"/>
          </ac:spMkLst>
        </pc:spChg>
        <pc:spChg chg="mod">
          <ac:chgData name="Yiying Jiao" userId="dad89eff-c5db-47ef-b2c9-fb1a784356ef" providerId="ADAL" clId="{16954006-6D02-4BEE-AC8A-CE07FD4FF372}" dt="2025-06-03T01:43:22.747" v="11528"/>
          <ac:spMkLst>
            <pc:docMk/>
            <pc:sldMk cId="2774059754" sldId="261"/>
            <ac:spMk id="3" creationId="{E73B206B-8F27-CB82-1561-79C1A1EB40C6}"/>
          </ac:spMkLst>
        </pc:spChg>
        <pc:spChg chg="add mod">
          <ac:chgData name="Yiying Jiao" userId="dad89eff-c5db-47ef-b2c9-fb1a784356ef" providerId="ADAL" clId="{16954006-6D02-4BEE-AC8A-CE07FD4FF372}" dt="2025-06-03T01:44:30.376" v="11547" actId="1076"/>
          <ac:spMkLst>
            <pc:docMk/>
            <pc:sldMk cId="2774059754" sldId="261"/>
            <ac:spMk id="6" creationId="{5F25A950-FBB9-4355-222D-8BC483C9AE8A}"/>
          </ac:spMkLst>
        </pc:spChg>
        <pc:spChg chg="add mod">
          <ac:chgData name="Yiying Jiao" userId="dad89eff-c5db-47ef-b2c9-fb1a784356ef" providerId="ADAL" clId="{16954006-6D02-4BEE-AC8A-CE07FD4FF372}" dt="2025-06-03T01:43:36.144" v="11534" actId="14100"/>
          <ac:spMkLst>
            <pc:docMk/>
            <pc:sldMk cId="2774059754" sldId="261"/>
            <ac:spMk id="7" creationId="{AD7B5CCF-8A8E-D0DC-78E8-7DDADC8D918D}"/>
          </ac:spMkLst>
        </pc:spChg>
        <pc:graphicFrameChg chg="add del mod modGraphic">
          <ac:chgData name="Yiying Jiao" userId="dad89eff-c5db-47ef-b2c9-fb1a784356ef" providerId="ADAL" clId="{16954006-6D02-4BEE-AC8A-CE07FD4FF372}" dt="2025-06-03T01:24:25.205" v="10493" actId="478"/>
          <ac:graphicFrameMkLst>
            <pc:docMk/>
            <pc:sldMk cId="2774059754" sldId="261"/>
            <ac:graphicFrameMk id="4" creationId="{4627F705-0291-63C1-0B84-FDE0FAEE7B9E}"/>
          </ac:graphicFrameMkLst>
        </pc:graphicFrameChg>
        <pc:graphicFrameChg chg="add mod modGraphic">
          <ac:chgData name="Yiying Jiao" userId="dad89eff-c5db-47ef-b2c9-fb1a784356ef" providerId="ADAL" clId="{16954006-6D02-4BEE-AC8A-CE07FD4FF372}" dt="2025-06-03T01:30:19.543" v="10697" actId="1076"/>
          <ac:graphicFrameMkLst>
            <pc:docMk/>
            <pc:sldMk cId="2774059754" sldId="261"/>
            <ac:graphicFrameMk id="5" creationId="{6AF72D88-63A5-81DD-4103-35349D5CE08A}"/>
          </ac:graphicFrameMkLst>
        </pc:graphicFrameChg>
        <pc:cxnChg chg="add mod">
          <ac:chgData name="Yiying Jiao" userId="dad89eff-c5db-47ef-b2c9-fb1a784356ef" providerId="ADAL" clId="{16954006-6D02-4BEE-AC8A-CE07FD4FF372}" dt="2025-06-03T01:43:49.931" v="11536" actId="1076"/>
          <ac:cxnSpMkLst>
            <pc:docMk/>
            <pc:sldMk cId="2774059754" sldId="261"/>
            <ac:cxnSpMk id="8" creationId="{18A02D62-24D4-0469-2224-BF07CF638253}"/>
          </ac:cxnSpMkLst>
        </pc:cxnChg>
      </pc:sldChg>
      <pc:sldChg chg="addSp delSp modSp new mod setBg modAnim">
        <pc:chgData name="Yiying Jiao" userId="dad89eff-c5db-47ef-b2c9-fb1a784356ef" providerId="ADAL" clId="{16954006-6D02-4BEE-AC8A-CE07FD4FF372}" dt="2025-06-03T02:37:57.686" v="14496" actId="20577"/>
        <pc:sldMkLst>
          <pc:docMk/>
          <pc:sldMk cId="486402612" sldId="262"/>
        </pc:sldMkLst>
        <pc:spChg chg="mod">
          <ac:chgData name="Yiying Jiao" userId="dad89eff-c5db-47ef-b2c9-fb1a784356ef" providerId="ADAL" clId="{16954006-6D02-4BEE-AC8A-CE07FD4FF372}" dt="2025-06-03T01:09:36.993" v="10092" actId="1076"/>
          <ac:spMkLst>
            <pc:docMk/>
            <pc:sldMk cId="486402612" sldId="262"/>
            <ac:spMk id="2" creationId="{9AC3985D-4F32-F5DE-DBE2-FE63B67ABE68}"/>
          </ac:spMkLst>
        </pc:spChg>
        <pc:spChg chg="mod">
          <ac:chgData name="Yiying Jiao" userId="dad89eff-c5db-47ef-b2c9-fb1a784356ef" providerId="ADAL" clId="{16954006-6D02-4BEE-AC8A-CE07FD4FF372}" dt="2025-06-03T01:09:40.270" v="10093" actId="403"/>
          <ac:spMkLst>
            <pc:docMk/>
            <pc:sldMk cId="486402612" sldId="262"/>
            <ac:spMk id="3" creationId="{E5FE0FA0-F39E-1896-E603-00894A263F92}"/>
          </ac:spMkLst>
        </pc:spChg>
        <pc:spChg chg="add mod">
          <ac:chgData name="Yiying Jiao" userId="dad89eff-c5db-47ef-b2c9-fb1a784356ef" providerId="ADAL" clId="{16954006-6D02-4BEE-AC8A-CE07FD4FF372}" dt="2025-06-03T01:07:18.144" v="10042" actId="20577"/>
          <ac:spMkLst>
            <pc:docMk/>
            <pc:sldMk cId="486402612" sldId="262"/>
            <ac:spMk id="5" creationId="{8BB4E270-51A3-A122-0B6A-9ACFF337D372}"/>
          </ac:spMkLst>
        </pc:spChg>
        <pc:spChg chg="add del mod">
          <ac:chgData name="Yiying Jiao" userId="dad89eff-c5db-47ef-b2c9-fb1a784356ef" providerId="ADAL" clId="{16954006-6D02-4BEE-AC8A-CE07FD4FF372}" dt="2025-06-03T00:44:59.948" v="9585"/>
          <ac:spMkLst>
            <pc:docMk/>
            <pc:sldMk cId="486402612" sldId="262"/>
            <ac:spMk id="6" creationId="{83A0ACF5-4D16-3938-E038-608C61E85454}"/>
          </ac:spMkLst>
        </pc:spChg>
        <pc:spChg chg="add del mod">
          <ac:chgData name="Yiying Jiao" userId="dad89eff-c5db-47ef-b2c9-fb1a784356ef" providerId="ADAL" clId="{16954006-6D02-4BEE-AC8A-CE07FD4FF372}" dt="2025-06-03T00:44:59.948" v="9587"/>
          <ac:spMkLst>
            <pc:docMk/>
            <pc:sldMk cId="486402612" sldId="262"/>
            <ac:spMk id="7" creationId="{4B00EE36-BDE9-A94C-5890-3EF9727C5961}"/>
          </ac:spMkLst>
        </pc:spChg>
        <pc:spChg chg="add mod">
          <ac:chgData name="Yiying Jiao" userId="dad89eff-c5db-47ef-b2c9-fb1a784356ef" providerId="ADAL" clId="{16954006-6D02-4BEE-AC8A-CE07FD4FF372}" dt="2025-06-03T00:46:04.638" v="9639" actId="1076"/>
          <ac:spMkLst>
            <pc:docMk/>
            <pc:sldMk cId="486402612" sldId="262"/>
            <ac:spMk id="8" creationId="{7D68874F-A6BF-73D4-FA28-A0FC7DD5B86D}"/>
          </ac:spMkLst>
        </pc:spChg>
        <pc:spChg chg="add mod">
          <ac:chgData name="Yiying Jiao" userId="dad89eff-c5db-47ef-b2c9-fb1a784356ef" providerId="ADAL" clId="{16954006-6D02-4BEE-AC8A-CE07FD4FF372}" dt="2025-06-03T00:52:32.071" v="9894" actId="404"/>
          <ac:spMkLst>
            <pc:docMk/>
            <pc:sldMk cId="486402612" sldId="262"/>
            <ac:spMk id="10" creationId="{34F9B574-E8D2-34D9-69C1-3FA7F20B4EC6}"/>
          </ac:spMkLst>
        </pc:spChg>
        <pc:graphicFrameChg chg="add mod modGraphic">
          <ac:chgData name="Yiying Jiao" userId="dad89eff-c5db-47ef-b2c9-fb1a784356ef" providerId="ADAL" clId="{16954006-6D02-4BEE-AC8A-CE07FD4FF372}" dt="2025-06-03T02:37:57.686" v="14496" actId="20577"/>
          <ac:graphicFrameMkLst>
            <pc:docMk/>
            <pc:sldMk cId="486402612" sldId="262"/>
            <ac:graphicFrameMk id="4" creationId="{4D776260-4186-8B4E-52DC-DCFBF28AA830}"/>
          </ac:graphicFrameMkLst>
        </pc:graphicFrameChg>
        <pc:graphicFrameChg chg="add mod modGraphic">
          <ac:chgData name="Yiying Jiao" userId="dad89eff-c5db-47ef-b2c9-fb1a784356ef" providerId="ADAL" clId="{16954006-6D02-4BEE-AC8A-CE07FD4FF372}" dt="2025-06-03T00:51:14.055" v="9817"/>
          <ac:graphicFrameMkLst>
            <pc:docMk/>
            <pc:sldMk cId="486402612" sldId="262"/>
            <ac:graphicFrameMk id="9" creationId="{C2FABD35-31B2-4BE9-C6A3-3130056DFE0E}"/>
          </ac:graphicFrameMkLst>
        </pc:graphicFrameChg>
        <pc:cxnChg chg="add mod">
          <ac:chgData name="Yiying Jiao" userId="dad89eff-c5db-47ef-b2c9-fb1a784356ef" providerId="ADAL" clId="{16954006-6D02-4BEE-AC8A-CE07FD4FF372}" dt="2025-06-03T01:43:57.374" v="11538" actId="1076"/>
          <ac:cxnSpMkLst>
            <pc:docMk/>
            <pc:sldMk cId="486402612" sldId="262"/>
            <ac:cxnSpMk id="11" creationId="{EE4CBD5B-1193-CD9A-E86A-3063FB1ACB46}"/>
          </ac:cxnSpMkLst>
        </pc:cxnChg>
      </pc:sldChg>
      <pc:sldChg chg="addSp delSp modSp new mod setBg modAnim">
        <pc:chgData name="Yiying Jiao" userId="dad89eff-c5db-47ef-b2c9-fb1a784356ef" providerId="ADAL" clId="{16954006-6D02-4BEE-AC8A-CE07FD4FF372}" dt="2025-06-03T03:19:03.415" v="17019" actId="20577"/>
        <pc:sldMkLst>
          <pc:docMk/>
          <pc:sldMk cId="147846315" sldId="263"/>
        </pc:sldMkLst>
        <pc:spChg chg="mod">
          <ac:chgData name="Yiying Jiao" userId="dad89eff-c5db-47ef-b2c9-fb1a784356ef" providerId="ADAL" clId="{16954006-6D02-4BEE-AC8A-CE07FD4FF372}" dt="2025-06-03T01:00:41.192" v="9963" actId="20577"/>
          <ac:spMkLst>
            <pc:docMk/>
            <pc:sldMk cId="147846315" sldId="263"/>
            <ac:spMk id="2" creationId="{221155C9-51E0-6D6B-D8E0-AD0869568BE8}"/>
          </ac:spMkLst>
        </pc:spChg>
        <pc:spChg chg="mod">
          <ac:chgData name="Yiying Jiao" userId="dad89eff-c5db-47ef-b2c9-fb1a784356ef" providerId="ADAL" clId="{16954006-6D02-4BEE-AC8A-CE07FD4FF372}" dt="2025-06-03T03:15:41.483" v="16788" actId="14100"/>
          <ac:spMkLst>
            <pc:docMk/>
            <pc:sldMk cId="147846315" sldId="263"/>
            <ac:spMk id="3" creationId="{8DCF192C-B360-07DE-7B13-D1C02FFDB143}"/>
          </ac:spMkLst>
        </pc:spChg>
        <pc:spChg chg="add mod">
          <ac:chgData name="Yiying Jiao" userId="dad89eff-c5db-47ef-b2c9-fb1a784356ef" providerId="ADAL" clId="{16954006-6D02-4BEE-AC8A-CE07FD4FF372}" dt="2025-06-03T03:19:03.415" v="17019" actId="20577"/>
          <ac:spMkLst>
            <pc:docMk/>
            <pc:sldMk cId="147846315" sldId="263"/>
            <ac:spMk id="5" creationId="{C0691659-3D14-8428-C609-A07E45DD0AB0}"/>
          </ac:spMkLst>
        </pc:spChg>
        <pc:spChg chg="add del mod">
          <ac:chgData name="Yiying Jiao" userId="dad89eff-c5db-47ef-b2c9-fb1a784356ef" providerId="ADAL" clId="{16954006-6D02-4BEE-AC8A-CE07FD4FF372}" dt="2025-06-03T03:12:12.218" v="16658" actId="478"/>
          <ac:spMkLst>
            <pc:docMk/>
            <pc:sldMk cId="147846315" sldId="263"/>
            <ac:spMk id="7" creationId="{CDDC3C93-E621-E19A-A8A3-4C72189F02FC}"/>
          </ac:spMkLst>
        </pc:spChg>
        <pc:spChg chg="add mod">
          <ac:chgData name="Yiying Jiao" userId="dad89eff-c5db-47ef-b2c9-fb1a784356ef" providerId="ADAL" clId="{16954006-6D02-4BEE-AC8A-CE07FD4FF372}" dt="2025-06-03T03:17:51.971" v="16999" actId="1076"/>
          <ac:spMkLst>
            <pc:docMk/>
            <pc:sldMk cId="147846315" sldId="263"/>
            <ac:spMk id="8" creationId="{8099D232-8192-47EE-2663-BB5FA11D6A45}"/>
          </ac:spMkLst>
        </pc:spChg>
        <pc:graphicFrameChg chg="add mod modGraphic">
          <ac:chgData name="Yiying Jiao" userId="dad89eff-c5db-47ef-b2c9-fb1a784356ef" providerId="ADAL" clId="{16954006-6D02-4BEE-AC8A-CE07FD4FF372}" dt="2025-06-03T03:14:03.017" v="16688" actId="1076"/>
          <ac:graphicFrameMkLst>
            <pc:docMk/>
            <pc:sldMk cId="147846315" sldId="263"/>
            <ac:graphicFrameMk id="6" creationId="{38AC9F56-770B-6401-466F-BC71745F14CF}"/>
          </ac:graphicFrameMkLst>
        </pc:graphicFrameChg>
        <pc:picChg chg="add">
          <ac:chgData name="Yiying Jiao" userId="dad89eff-c5db-47ef-b2c9-fb1a784356ef" providerId="ADAL" clId="{16954006-6D02-4BEE-AC8A-CE07FD4FF372}" dt="2025-06-03T03:18:27.123" v="17007"/>
          <ac:picMkLst>
            <pc:docMk/>
            <pc:sldMk cId="147846315" sldId="263"/>
            <ac:picMk id="9" creationId="{176D71F3-5DB7-2AF4-9291-BE315A805794}"/>
          </ac:picMkLst>
        </pc:picChg>
        <pc:cxnChg chg="add mod">
          <ac:chgData name="Yiying Jiao" userId="dad89eff-c5db-47ef-b2c9-fb1a784356ef" providerId="ADAL" clId="{16954006-6D02-4BEE-AC8A-CE07FD4FF372}" dt="2025-06-03T01:44:02.803" v="11541"/>
          <ac:cxnSpMkLst>
            <pc:docMk/>
            <pc:sldMk cId="147846315" sldId="263"/>
            <ac:cxnSpMk id="4" creationId="{56DD51D5-EE3F-5219-0541-FC8DF025B630}"/>
          </ac:cxnSpMkLst>
        </pc:cxnChg>
      </pc:sldChg>
      <pc:sldChg chg="addSp modSp new mod setBg modAnim">
        <pc:chgData name="Yiying Jiao" userId="dad89eff-c5db-47ef-b2c9-fb1a784356ef" providerId="ADAL" clId="{16954006-6D02-4BEE-AC8A-CE07FD4FF372}" dt="2025-06-03T04:05:59.261" v="18159"/>
        <pc:sldMkLst>
          <pc:docMk/>
          <pc:sldMk cId="167137387" sldId="264"/>
        </pc:sldMkLst>
        <pc:spChg chg="mod">
          <ac:chgData name="Yiying Jiao" userId="dad89eff-c5db-47ef-b2c9-fb1a784356ef" providerId="ADAL" clId="{16954006-6D02-4BEE-AC8A-CE07FD4FF372}" dt="2025-06-03T01:02:31.259" v="9978" actId="20577"/>
          <ac:spMkLst>
            <pc:docMk/>
            <pc:sldMk cId="167137387" sldId="264"/>
            <ac:spMk id="2" creationId="{CB169BF9-F95D-CE36-737E-256CDA8248CE}"/>
          </ac:spMkLst>
        </pc:spChg>
        <pc:spChg chg="mod">
          <ac:chgData name="Yiying Jiao" userId="dad89eff-c5db-47ef-b2c9-fb1a784356ef" providerId="ADAL" clId="{16954006-6D02-4BEE-AC8A-CE07FD4FF372}" dt="2025-06-03T01:58:28.537" v="12401" actId="20577"/>
          <ac:spMkLst>
            <pc:docMk/>
            <pc:sldMk cId="167137387" sldId="264"/>
            <ac:spMk id="3" creationId="{AFD6E3B2-DA11-3499-0543-43867B5220D4}"/>
          </ac:spMkLst>
        </pc:spChg>
        <pc:cxnChg chg="add mod">
          <ac:chgData name="Yiying Jiao" userId="dad89eff-c5db-47ef-b2c9-fb1a784356ef" providerId="ADAL" clId="{16954006-6D02-4BEE-AC8A-CE07FD4FF372}" dt="2025-06-03T01:44:04.313" v="11542"/>
          <ac:cxnSpMkLst>
            <pc:docMk/>
            <pc:sldMk cId="167137387" sldId="264"/>
            <ac:cxnSpMk id="4" creationId="{495C4355-7826-31DF-C855-4C5EC7E3CA59}"/>
          </ac:cxnSpMkLst>
        </pc:cxnChg>
      </pc:sldChg>
      <pc:sldChg chg="addSp modSp new mod setBg modAnim">
        <pc:chgData name="Yiying Jiao" userId="dad89eff-c5db-47ef-b2c9-fb1a784356ef" providerId="ADAL" clId="{16954006-6D02-4BEE-AC8A-CE07FD4FF372}" dt="2025-06-03T04:06:48.429" v="18169"/>
        <pc:sldMkLst>
          <pc:docMk/>
          <pc:sldMk cId="2509747912" sldId="265"/>
        </pc:sldMkLst>
        <pc:spChg chg="mod">
          <ac:chgData name="Yiying Jiao" userId="dad89eff-c5db-47ef-b2c9-fb1a784356ef" providerId="ADAL" clId="{16954006-6D02-4BEE-AC8A-CE07FD4FF372}" dt="2025-06-02T21:35:48.293" v="6452"/>
          <ac:spMkLst>
            <pc:docMk/>
            <pc:sldMk cId="2509747912" sldId="265"/>
            <ac:spMk id="2" creationId="{C084093A-A83C-551C-6833-B553BF168B32}"/>
          </ac:spMkLst>
        </pc:spChg>
        <pc:spChg chg="mod">
          <ac:chgData name="Yiying Jiao" userId="dad89eff-c5db-47ef-b2c9-fb1a784356ef" providerId="ADAL" clId="{16954006-6D02-4BEE-AC8A-CE07FD4FF372}" dt="2025-06-03T03:39:27.587" v="17326" actId="12"/>
          <ac:spMkLst>
            <pc:docMk/>
            <pc:sldMk cId="2509747912" sldId="265"/>
            <ac:spMk id="3" creationId="{35E95097-24D0-13BC-FAE3-6C69F9AFB5B3}"/>
          </ac:spMkLst>
        </pc:spChg>
        <pc:spChg chg="add mod">
          <ac:chgData name="Yiying Jiao" userId="dad89eff-c5db-47ef-b2c9-fb1a784356ef" providerId="ADAL" clId="{16954006-6D02-4BEE-AC8A-CE07FD4FF372}" dt="2025-06-03T03:36:21.172" v="17312" actId="1076"/>
          <ac:spMkLst>
            <pc:docMk/>
            <pc:sldMk cId="2509747912" sldId="265"/>
            <ac:spMk id="5" creationId="{EB6C1492-1FF2-4AC0-B3BA-4E826D740D81}"/>
          </ac:spMkLst>
        </pc:spChg>
        <pc:spChg chg="add mod">
          <ac:chgData name="Yiying Jiao" userId="dad89eff-c5db-47ef-b2c9-fb1a784356ef" providerId="ADAL" clId="{16954006-6D02-4BEE-AC8A-CE07FD4FF372}" dt="2025-06-03T03:45:24.472" v="17485" actId="14100"/>
          <ac:spMkLst>
            <pc:docMk/>
            <pc:sldMk cId="2509747912" sldId="265"/>
            <ac:spMk id="6" creationId="{B6FB1150-D3A0-6FCF-F0A7-ACC7EE5FCF1F}"/>
          </ac:spMkLst>
        </pc:spChg>
        <pc:cxnChg chg="add mod">
          <ac:chgData name="Yiying Jiao" userId="dad89eff-c5db-47ef-b2c9-fb1a784356ef" providerId="ADAL" clId="{16954006-6D02-4BEE-AC8A-CE07FD4FF372}" dt="2025-06-03T01:44:05.769" v="11543"/>
          <ac:cxnSpMkLst>
            <pc:docMk/>
            <pc:sldMk cId="2509747912" sldId="265"/>
            <ac:cxnSpMk id="4" creationId="{7E48EF16-CA63-5777-F8FE-CE30FD9E64F6}"/>
          </ac:cxnSpMkLst>
        </pc:cxnChg>
      </pc:sldChg>
      <pc:sldChg chg="addSp modSp new mod setBg">
        <pc:chgData name="Yiying Jiao" userId="dad89eff-c5db-47ef-b2c9-fb1a784356ef" providerId="ADAL" clId="{16954006-6D02-4BEE-AC8A-CE07FD4FF372}" dt="2025-06-03T01:44:07.144" v="11544"/>
        <pc:sldMkLst>
          <pc:docMk/>
          <pc:sldMk cId="1489711556" sldId="266"/>
        </pc:sldMkLst>
        <pc:spChg chg="mod">
          <ac:chgData name="Yiying Jiao" userId="dad89eff-c5db-47ef-b2c9-fb1a784356ef" providerId="ADAL" clId="{16954006-6D02-4BEE-AC8A-CE07FD4FF372}" dt="2025-06-02T21:35:48.293" v="6452"/>
          <ac:spMkLst>
            <pc:docMk/>
            <pc:sldMk cId="1489711556" sldId="266"/>
            <ac:spMk id="2" creationId="{C1DB306B-792B-B194-5BC2-70D7AADD0B1B}"/>
          </ac:spMkLst>
        </pc:spChg>
        <pc:spChg chg="mod">
          <ac:chgData name="Yiying Jiao" userId="dad89eff-c5db-47ef-b2c9-fb1a784356ef" providerId="ADAL" clId="{16954006-6D02-4BEE-AC8A-CE07FD4FF372}" dt="2025-06-02T21:35:48.293" v="6452"/>
          <ac:spMkLst>
            <pc:docMk/>
            <pc:sldMk cId="1489711556" sldId="266"/>
            <ac:spMk id="3" creationId="{48AD9B13-0796-851C-F77A-7AEEC82C657B}"/>
          </ac:spMkLst>
        </pc:spChg>
        <pc:cxnChg chg="add mod">
          <ac:chgData name="Yiying Jiao" userId="dad89eff-c5db-47ef-b2c9-fb1a784356ef" providerId="ADAL" clId="{16954006-6D02-4BEE-AC8A-CE07FD4FF372}" dt="2025-06-03T01:44:07.144" v="11544"/>
          <ac:cxnSpMkLst>
            <pc:docMk/>
            <pc:sldMk cId="1489711556" sldId="266"/>
            <ac:cxnSpMk id="4" creationId="{7CDEEFB4-5A0D-ECCE-B779-F4A15B7A52F7}"/>
          </ac:cxnSpMkLst>
        </pc:cxnChg>
      </pc:sldChg>
      <pc:sldChg chg="addSp modSp new mod setBg">
        <pc:chgData name="Yiying Jiao" userId="dad89eff-c5db-47ef-b2c9-fb1a784356ef" providerId="ADAL" clId="{16954006-6D02-4BEE-AC8A-CE07FD4FF372}" dt="2025-06-03T04:10:45.066" v="18218" actId="255"/>
        <pc:sldMkLst>
          <pc:docMk/>
          <pc:sldMk cId="1013759560" sldId="267"/>
        </pc:sldMkLst>
        <pc:spChg chg="mod">
          <ac:chgData name="Yiying Jiao" userId="dad89eff-c5db-47ef-b2c9-fb1a784356ef" providerId="ADAL" clId="{16954006-6D02-4BEE-AC8A-CE07FD4FF372}" dt="2025-06-02T21:35:48.293" v="6452"/>
          <ac:spMkLst>
            <pc:docMk/>
            <pc:sldMk cId="1013759560" sldId="267"/>
            <ac:spMk id="2" creationId="{AD3B7BD1-D12F-34D3-508A-72E989B8E0AA}"/>
          </ac:spMkLst>
        </pc:spChg>
        <pc:spChg chg="mod">
          <ac:chgData name="Yiying Jiao" userId="dad89eff-c5db-47ef-b2c9-fb1a784356ef" providerId="ADAL" clId="{16954006-6D02-4BEE-AC8A-CE07FD4FF372}" dt="2025-06-03T04:10:45.066" v="18218" actId="255"/>
          <ac:spMkLst>
            <pc:docMk/>
            <pc:sldMk cId="1013759560" sldId="267"/>
            <ac:spMk id="3" creationId="{8686AAC3-6749-D5E5-A66D-421C6D8E7A6C}"/>
          </ac:spMkLst>
        </pc:spChg>
        <pc:cxnChg chg="add mod">
          <ac:chgData name="Yiying Jiao" userId="dad89eff-c5db-47ef-b2c9-fb1a784356ef" providerId="ADAL" clId="{16954006-6D02-4BEE-AC8A-CE07FD4FF372}" dt="2025-06-03T01:44:09.022" v="11545"/>
          <ac:cxnSpMkLst>
            <pc:docMk/>
            <pc:sldMk cId="1013759560" sldId="267"/>
            <ac:cxnSpMk id="4" creationId="{3E69266E-B051-6FC6-0814-0A61EDB133B8}"/>
          </ac:cxnSpMkLst>
        </pc:cxnChg>
      </pc:sldChg>
      <pc:sldChg chg="addSp modSp new mod setBg modAnim">
        <pc:chgData name="Yiying Jiao" userId="dad89eff-c5db-47ef-b2c9-fb1a784356ef" providerId="ADAL" clId="{16954006-6D02-4BEE-AC8A-CE07FD4FF372}" dt="2025-06-03T02:32:22.970" v="14425" actId="1076"/>
        <pc:sldMkLst>
          <pc:docMk/>
          <pc:sldMk cId="484248990" sldId="268"/>
        </pc:sldMkLst>
        <pc:spChg chg="mod">
          <ac:chgData name="Yiying Jiao" userId="dad89eff-c5db-47ef-b2c9-fb1a784356ef" providerId="ADAL" clId="{16954006-6D02-4BEE-AC8A-CE07FD4FF372}" dt="2025-06-02T21:35:48.293" v="6452"/>
          <ac:spMkLst>
            <pc:docMk/>
            <pc:sldMk cId="484248990" sldId="268"/>
            <ac:spMk id="2" creationId="{35AFDCC8-21BB-7A60-23F6-30EE58B00638}"/>
          </ac:spMkLst>
        </pc:spChg>
        <pc:spChg chg="mod">
          <ac:chgData name="Yiying Jiao" userId="dad89eff-c5db-47ef-b2c9-fb1a784356ef" providerId="ADAL" clId="{16954006-6D02-4BEE-AC8A-CE07FD4FF372}" dt="2025-06-03T02:32:22.970" v="14425" actId="1076"/>
          <ac:spMkLst>
            <pc:docMk/>
            <pc:sldMk cId="484248990" sldId="268"/>
            <ac:spMk id="3" creationId="{CE999523-663E-9F5F-3BCA-10EDF4BD0B5B}"/>
          </ac:spMkLst>
        </pc:spChg>
        <pc:spChg chg="add mod">
          <ac:chgData name="Yiying Jiao" userId="dad89eff-c5db-47ef-b2c9-fb1a784356ef" providerId="ADAL" clId="{16954006-6D02-4BEE-AC8A-CE07FD4FF372}" dt="2025-06-03T02:32:18.949" v="14424" actId="1076"/>
          <ac:spMkLst>
            <pc:docMk/>
            <pc:sldMk cId="484248990" sldId="268"/>
            <ac:spMk id="5" creationId="{11350E4D-C882-B044-44FA-080FBBEBFE41}"/>
          </ac:spMkLst>
        </pc:spChg>
        <pc:spChg chg="add mod">
          <ac:chgData name="Yiying Jiao" userId="dad89eff-c5db-47ef-b2c9-fb1a784356ef" providerId="ADAL" clId="{16954006-6D02-4BEE-AC8A-CE07FD4FF372}" dt="2025-06-03T02:23:58.715" v="14105" actId="1076"/>
          <ac:spMkLst>
            <pc:docMk/>
            <pc:sldMk cId="484248990" sldId="268"/>
            <ac:spMk id="6" creationId="{0DA5D0C7-3244-E21B-DEEF-A4D6B31DB401}"/>
          </ac:spMkLst>
        </pc:spChg>
        <pc:cxnChg chg="add mod">
          <ac:chgData name="Yiying Jiao" userId="dad89eff-c5db-47ef-b2c9-fb1a784356ef" providerId="ADAL" clId="{16954006-6D02-4BEE-AC8A-CE07FD4FF372}" dt="2025-06-03T01:43:58.773" v="11539"/>
          <ac:cxnSpMkLst>
            <pc:docMk/>
            <pc:sldMk cId="484248990" sldId="268"/>
            <ac:cxnSpMk id="4" creationId="{5719909C-6BF9-8F35-3499-DE2DFC4E0813}"/>
          </ac:cxnSpMkLst>
        </pc:cxnChg>
      </pc:sldChg>
      <pc:sldChg chg="addSp modSp new mod setBg modAnim">
        <pc:chgData name="Yiying Jiao" userId="dad89eff-c5db-47ef-b2c9-fb1a784356ef" providerId="ADAL" clId="{16954006-6D02-4BEE-AC8A-CE07FD4FF372}" dt="2025-06-03T04:05:13.041" v="18157"/>
        <pc:sldMkLst>
          <pc:docMk/>
          <pc:sldMk cId="2900715788" sldId="269"/>
        </pc:sldMkLst>
        <pc:spChg chg="mod">
          <ac:chgData name="Yiying Jiao" userId="dad89eff-c5db-47ef-b2c9-fb1a784356ef" providerId="ADAL" clId="{16954006-6D02-4BEE-AC8A-CE07FD4FF372}" dt="2025-06-03T01:00:38.906" v="9961" actId="20577"/>
          <ac:spMkLst>
            <pc:docMk/>
            <pc:sldMk cId="2900715788" sldId="269"/>
            <ac:spMk id="2" creationId="{C67DD07A-3067-E00B-FFA7-96F3C228E2E6}"/>
          </ac:spMkLst>
        </pc:spChg>
        <pc:spChg chg="mod">
          <ac:chgData name="Yiying Jiao" userId="dad89eff-c5db-47ef-b2c9-fb1a784356ef" providerId="ADAL" clId="{16954006-6D02-4BEE-AC8A-CE07FD4FF372}" dt="2025-06-03T03:01:58.981" v="15730" actId="113"/>
          <ac:spMkLst>
            <pc:docMk/>
            <pc:sldMk cId="2900715788" sldId="269"/>
            <ac:spMk id="3" creationId="{B307BDC5-A1D7-BB63-3880-B65D93263093}"/>
          </ac:spMkLst>
        </pc:spChg>
        <pc:spChg chg="add mod">
          <ac:chgData name="Yiying Jiao" userId="dad89eff-c5db-47ef-b2c9-fb1a784356ef" providerId="ADAL" clId="{16954006-6D02-4BEE-AC8A-CE07FD4FF372}" dt="2025-06-03T03:01:53.087" v="15729" actId="113"/>
          <ac:spMkLst>
            <pc:docMk/>
            <pc:sldMk cId="2900715788" sldId="269"/>
            <ac:spMk id="6" creationId="{67CD79BC-8A8E-A299-319B-1758A7F095F8}"/>
          </ac:spMkLst>
        </pc:spChg>
        <pc:spChg chg="add mod">
          <ac:chgData name="Yiying Jiao" userId="dad89eff-c5db-47ef-b2c9-fb1a784356ef" providerId="ADAL" clId="{16954006-6D02-4BEE-AC8A-CE07FD4FF372}" dt="2025-06-03T02:53:48.791" v="15390" actId="1076"/>
          <ac:spMkLst>
            <pc:docMk/>
            <pc:sldMk cId="2900715788" sldId="269"/>
            <ac:spMk id="7" creationId="{A2616B37-BEF7-41F5-E8A4-DC50C0437806}"/>
          </ac:spMkLst>
        </pc:spChg>
        <pc:graphicFrameChg chg="add mod modGraphic">
          <ac:chgData name="Yiying Jiao" userId="dad89eff-c5db-47ef-b2c9-fb1a784356ef" providerId="ADAL" clId="{16954006-6D02-4BEE-AC8A-CE07FD4FF372}" dt="2025-06-03T02:54:26.399" v="15425" actId="20577"/>
          <ac:graphicFrameMkLst>
            <pc:docMk/>
            <pc:sldMk cId="2900715788" sldId="269"/>
            <ac:graphicFrameMk id="5" creationId="{3F381357-3FBC-106C-2B9D-D3399491352F}"/>
          </ac:graphicFrameMkLst>
        </pc:graphicFrameChg>
        <pc:cxnChg chg="add mod">
          <ac:chgData name="Yiying Jiao" userId="dad89eff-c5db-47ef-b2c9-fb1a784356ef" providerId="ADAL" clId="{16954006-6D02-4BEE-AC8A-CE07FD4FF372}" dt="2025-06-03T01:44:01.364" v="11540"/>
          <ac:cxnSpMkLst>
            <pc:docMk/>
            <pc:sldMk cId="2900715788" sldId="269"/>
            <ac:cxnSpMk id="4" creationId="{D19A1F06-E4FF-8908-5F5A-947E03A0F6E2}"/>
          </ac:cxnSpMkLst>
        </pc:cxnChg>
      </pc:sldChg>
      <pc:sldChg chg="addSp delSp modSp new mod setBg delAnim modAnim">
        <pc:chgData name="Yiying Jiao" userId="dad89eff-c5db-47ef-b2c9-fb1a784356ef" providerId="ADAL" clId="{16954006-6D02-4BEE-AC8A-CE07FD4FF372}" dt="2025-06-02T21:46:38.412" v="6479"/>
        <pc:sldMkLst>
          <pc:docMk/>
          <pc:sldMk cId="2624362733" sldId="270"/>
        </pc:sldMkLst>
        <pc:spChg chg="mod">
          <ac:chgData name="Yiying Jiao" userId="dad89eff-c5db-47ef-b2c9-fb1a784356ef" providerId="ADAL" clId="{16954006-6D02-4BEE-AC8A-CE07FD4FF372}" dt="2025-06-02T19:46:24.595" v="4225" actId="1076"/>
          <ac:spMkLst>
            <pc:docMk/>
            <pc:sldMk cId="2624362733" sldId="270"/>
            <ac:spMk id="2" creationId="{2D3EA4DE-4C07-7C6B-B72C-52050C45A325}"/>
          </ac:spMkLst>
        </pc:spChg>
        <pc:spChg chg="del">
          <ac:chgData name="Yiying Jiao" userId="dad89eff-c5db-47ef-b2c9-fb1a784356ef" providerId="ADAL" clId="{16954006-6D02-4BEE-AC8A-CE07FD4FF372}" dt="2025-06-02T19:45:42.782" v="4222" actId="478"/>
          <ac:spMkLst>
            <pc:docMk/>
            <pc:sldMk cId="2624362733" sldId="270"/>
            <ac:spMk id="3" creationId="{AA7BA77D-EEDC-24F4-77BE-506D92B78DD6}"/>
          </ac:spMkLst>
        </pc:spChg>
        <pc:spChg chg="add mod">
          <ac:chgData name="Yiying Jiao" userId="dad89eff-c5db-47ef-b2c9-fb1a784356ef" providerId="ADAL" clId="{16954006-6D02-4BEE-AC8A-CE07FD4FF372}" dt="2025-06-02T19:48:09.951" v="4229" actId="1076"/>
          <ac:spMkLst>
            <pc:docMk/>
            <pc:sldMk cId="2624362733" sldId="270"/>
            <ac:spMk id="6" creationId="{98E1FC67-9F3C-0919-4B36-0B1D6CBD4652}"/>
          </ac:spMkLst>
        </pc:spChg>
        <pc:spChg chg="add mod">
          <ac:chgData name="Yiying Jiao" userId="dad89eff-c5db-47ef-b2c9-fb1a784356ef" providerId="ADAL" clId="{16954006-6D02-4BEE-AC8A-CE07FD4FF372}" dt="2025-06-02T19:48:09.951" v="4229" actId="1076"/>
          <ac:spMkLst>
            <pc:docMk/>
            <pc:sldMk cId="2624362733" sldId="270"/>
            <ac:spMk id="7" creationId="{F8313D06-249E-66E7-91F4-367B1FE5E4F5}"/>
          </ac:spMkLst>
        </pc:spChg>
        <pc:spChg chg="add mod">
          <ac:chgData name="Yiying Jiao" userId="dad89eff-c5db-47ef-b2c9-fb1a784356ef" providerId="ADAL" clId="{16954006-6D02-4BEE-AC8A-CE07FD4FF372}" dt="2025-06-02T19:48:09.951" v="4229" actId="1076"/>
          <ac:spMkLst>
            <pc:docMk/>
            <pc:sldMk cId="2624362733" sldId="270"/>
            <ac:spMk id="8" creationId="{F51E8C5F-FA64-B282-39EC-A3DEDC53935D}"/>
          </ac:spMkLst>
        </pc:spChg>
        <pc:spChg chg="add mod">
          <ac:chgData name="Yiying Jiao" userId="dad89eff-c5db-47ef-b2c9-fb1a784356ef" providerId="ADAL" clId="{16954006-6D02-4BEE-AC8A-CE07FD4FF372}" dt="2025-06-02T19:48:19.312" v="4230" actId="1076"/>
          <ac:spMkLst>
            <pc:docMk/>
            <pc:sldMk cId="2624362733" sldId="270"/>
            <ac:spMk id="9" creationId="{42CA20C5-0828-C5FB-566E-EBB1CEB406FC}"/>
          </ac:spMkLst>
        </pc:spChg>
        <pc:spChg chg="add mod">
          <ac:chgData name="Yiying Jiao" userId="dad89eff-c5db-47ef-b2c9-fb1a784356ef" providerId="ADAL" clId="{16954006-6D02-4BEE-AC8A-CE07FD4FF372}" dt="2025-06-02T19:48:23.338" v="4231" actId="1076"/>
          <ac:spMkLst>
            <pc:docMk/>
            <pc:sldMk cId="2624362733" sldId="270"/>
            <ac:spMk id="10" creationId="{1B1704FC-4E9D-71C6-A5DA-B0984ECCCA45}"/>
          </ac:spMkLst>
        </pc:spChg>
        <pc:spChg chg="add mod">
          <ac:chgData name="Yiying Jiao" userId="dad89eff-c5db-47ef-b2c9-fb1a784356ef" providerId="ADAL" clId="{16954006-6D02-4BEE-AC8A-CE07FD4FF372}" dt="2025-06-02T20:00:48.883" v="4721" actId="1076"/>
          <ac:spMkLst>
            <pc:docMk/>
            <pc:sldMk cId="2624362733" sldId="270"/>
            <ac:spMk id="11" creationId="{7DAE3863-C283-DDF4-D977-9748469B4D4B}"/>
          </ac:spMkLst>
        </pc:spChg>
        <pc:spChg chg="add mod">
          <ac:chgData name="Yiying Jiao" userId="dad89eff-c5db-47ef-b2c9-fb1a784356ef" providerId="ADAL" clId="{16954006-6D02-4BEE-AC8A-CE07FD4FF372}" dt="2025-06-02T19:48:30.069" v="4232" actId="1076"/>
          <ac:spMkLst>
            <pc:docMk/>
            <pc:sldMk cId="2624362733" sldId="270"/>
            <ac:spMk id="12" creationId="{AEBDF73A-9C23-7481-E498-34BE61B85D7A}"/>
          </ac:spMkLst>
        </pc:spChg>
        <pc:spChg chg="add mod">
          <ac:chgData name="Yiying Jiao" userId="dad89eff-c5db-47ef-b2c9-fb1a784356ef" providerId="ADAL" clId="{16954006-6D02-4BEE-AC8A-CE07FD4FF372}" dt="2025-06-02T19:48:09.951" v="4229" actId="1076"/>
          <ac:spMkLst>
            <pc:docMk/>
            <pc:sldMk cId="2624362733" sldId="270"/>
            <ac:spMk id="13" creationId="{C65D1134-DB8F-F780-6DBE-74E220248EF6}"/>
          </ac:spMkLst>
        </pc:spChg>
        <pc:spChg chg="add mod">
          <ac:chgData name="Yiying Jiao" userId="dad89eff-c5db-47ef-b2c9-fb1a784356ef" providerId="ADAL" clId="{16954006-6D02-4BEE-AC8A-CE07FD4FF372}" dt="2025-06-02T21:43:12.438" v="6467" actId="1076"/>
          <ac:spMkLst>
            <pc:docMk/>
            <pc:sldMk cId="2624362733" sldId="270"/>
            <ac:spMk id="14" creationId="{B7C7F9E1-2925-BE3B-C531-1C4F55380464}"/>
          </ac:spMkLst>
        </pc:spChg>
        <pc:spChg chg="add mod">
          <ac:chgData name="Yiying Jiao" userId="dad89eff-c5db-47ef-b2c9-fb1a784356ef" providerId="ADAL" clId="{16954006-6D02-4BEE-AC8A-CE07FD4FF372}" dt="2025-06-02T21:43:23.444" v="6468" actId="1076"/>
          <ac:spMkLst>
            <pc:docMk/>
            <pc:sldMk cId="2624362733" sldId="270"/>
            <ac:spMk id="15" creationId="{A45F1149-500B-0BA7-5BCC-52753D89F7A4}"/>
          </ac:spMkLst>
        </pc:spChg>
        <pc:spChg chg="add mod">
          <ac:chgData name="Yiying Jiao" userId="dad89eff-c5db-47ef-b2c9-fb1a784356ef" providerId="ADAL" clId="{16954006-6D02-4BEE-AC8A-CE07FD4FF372}" dt="2025-06-02T21:42:37.098" v="6461" actId="1076"/>
          <ac:spMkLst>
            <pc:docMk/>
            <pc:sldMk cId="2624362733" sldId="270"/>
            <ac:spMk id="16" creationId="{E6D3FDFA-2D59-EEB4-3784-750ECBFF267C}"/>
          </ac:spMkLst>
        </pc:spChg>
        <pc:spChg chg="add del">
          <ac:chgData name="Yiying Jiao" userId="dad89eff-c5db-47ef-b2c9-fb1a784356ef" providerId="ADAL" clId="{16954006-6D02-4BEE-AC8A-CE07FD4FF372}" dt="2025-06-02T19:56:11.544" v="4533" actId="11529"/>
          <ac:spMkLst>
            <pc:docMk/>
            <pc:sldMk cId="2624362733" sldId="270"/>
            <ac:spMk id="17" creationId="{39B2B509-8E45-C0BB-2F6E-35B1664421BD}"/>
          </ac:spMkLst>
        </pc:spChg>
        <pc:spChg chg="add mod">
          <ac:chgData name="Yiying Jiao" userId="dad89eff-c5db-47ef-b2c9-fb1a784356ef" providerId="ADAL" clId="{16954006-6D02-4BEE-AC8A-CE07FD4FF372}" dt="2025-06-02T19:56:45.785" v="4538" actId="1582"/>
          <ac:spMkLst>
            <pc:docMk/>
            <pc:sldMk cId="2624362733" sldId="270"/>
            <ac:spMk id="18" creationId="{2770530E-0DF6-0EDC-D385-547E9E8DF0AF}"/>
          </ac:spMkLst>
        </pc:spChg>
        <pc:spChg chg="add mod">
          <ac:chgData name="Yiying Jiao" userId="dad89eff-c5db-47ef-b2c9-fb1a784356ef" providerId="ADAL" clId="{16954006-6D02-4BEE-AC8A-CE07FD4FF372}" dt="2025-06-02T21:42:41.904" v="6462" actId="1076"/>
          <ac:spMkLst>
            <pc:docMk/>
            <pc:sldMk cId="2624362733" sldId="270"/>
            <ac:spMk id="19" creationId="{6072E816-08A1-ED4C-3345-592CE2B0943F}"/>
          </ac:spMkLst>
        </pc:spChg>
        <pc:spChg chg="add mod">
          <ac:chgData name="Yiying Jiao" userId="dad89eff-c5db-47ef-b2c9-fb1a784356ef" providerId="ADAL" clId="{16954006-6D02-4BEE-AC8A-CE07FD4FF372}" dt="2025-06-02T21:43:23.444" v="6468" actId="1076"/>
          <ac:spMkLst>
            <pc:docMk/>
            <pc:sldMk cId="2624362733" sldId="270"/>
            <ac:spMk id="20" creationId="{0A6699C1-7C91-F499-3857-9C6A5831D91C}"/>
          </ac:spMkLst>
        </pc:spChg>
        <pc:spChg chg="add mod">
          <ac:chgData name="Yiying Jiao" userId="dad89eff-c5db-47ef-b2c9-fb1a784356ef" providerId="ADAL" clId="{16954006-6D02-4BEE-AC8A-CE07FD4FF372}" dt="2025-06-02T21:43:12.438" v="6467" actId="1076"/>
          <ac:spMkLst>
            <pc:docMk/>
            <pc:sldMk cId="2624362733" sldId="270"/>
            <ac:spMk id="21" creationId="{430008DC-BC39-D751-C88C-A479D1237790}"/>
          </ac:spMkLst>
        </pc:spChg>
        <pc:spChg chg="add del mod">
          <ac:chgData name="Yiying Jiao" userId="dad89eff-c5db-47ef-b2c9-fb1a784356ef" providerId="ADAL" clId="{16954006-6D02-4BEE-AC8A-CE07FD4FF372}" dt="2025-06-02T20:04:06.254" v="4744" actId="478"/>
          <ac:spMkLst>
            <pc:docMk/>
            <pc:sldMk cId="2624362733" sldId="270"/>
            <ac:spMk id="22" creationId="{9F51C46D-B1CD-0461-3F30-A3DC2406F438}"/>
          </ac:spMkLst>
        </pc:spChg>
        <pc:graphicFrameChg chg="add mod modGraphic">
          <ac:chgData name="Yiying Jiao" userId="dad89eff-c5db-47ef-b2c9-fb1a784356ef" providerId="ADAL" clId="{16954006-6D02-4BEE-AC8A-CE07FD4FF372}" dt="2025-06-02T20:33:10.892" v="4867" actId="20577"/>
          <ac:graphicFrameMkLst>
            <pc:docMk/>
            <pc:sldMk cId="2624362733" sldId="270"/>
            <ac:graphicFrameMk id="4" creationId="{B12AFC1B-EC69-0377-374C-F2D0C6839664}"/>
          </ac:graphicFrameMkLst>
        </pc:graphicFrameChg>
        <pc:graphicFrameChg chg="add mod modGraphic">
          <ac:chgData name="Yiying Jiao" userId="dad89eff-c5db-47ef-b2c9-fb1a784356ef" providerId="ADAL" clId="{16954006-6D02-4BEE-AC8A-CE07FD4FF372}" dt="2025-06-02T19:46:37.432" v="4227" actId="14100"/>
          <ac:graphicFrameMkLst>
            <pc:docMk/>
            <pc:sldMk cId="2624362733" sldId="270"/>
            <ac:graphicFrameMk id="5" creationId="{6881B232-13C1-91EF-0CC4-154B5FBBF675}"/>
          </ac:graphicFrameMkLst>
        </pc:graphicFrameChg>
      </pc:sldChg>
      <pc:sldChg chg="modSp new del mod setBg">
        <pc:chgData name="Yiying Jiao" userId="dad89eff-c5db-47ef-b2c9-fb1a784356ef" providerId="ADAL" clId="{16954006-6D02-4BEE-AC8A-CE07FD4FF372}" dt="2025-06-03T03:45:42.421" v="17486" actId="47"/>
        <pc:sldMkLst>
          <pc:docMk/>
          <pc:sldMk cId="596927573" sldId="271"/>
        </pc:sldMkLst>
        <pc:spChg chg="mod">
          <ac:chgData name="Yiying Jiao" userId="dad89eff-c5db-47ef-b2c9-fb1a784356ef" providerId="ADAL" clId="{16954006-6D02-4BEE-AC8A-CE07FD4FF372}" dt="2025-06-02T23:21:49.470" v="7117" actId="20577"/>
          <ac:spMkLst>
            <pc:docMk/>
            <pc:sldMk cId="596927573" sldId="271"/>
            <ac:spMk id="2" creationId="{20265AE1-7A73-76C3-4227-7F0AF29BA303}"/>
          </ac:spMkLst>
        </pc:spChg>
        <pc:spChg chg="mod">
          <ac:chgData name="Yiying Jiao" userId="dad89eff-c5db-47ef-b2c9-fb1a784356ef" providerId="ADAL" clId="{16954006-6D02-4BEE-AC8A-CE07FD4FF372}" dt="2025-06-03T02:41:43.477" v="14661" actId="20577"/>
          <ac:spMkLst>
            <pc:docMk/>
            <pc:sldMk cId="596927573" sldId="271"/>
            <ac:spMk id="3" creationId="{714DAB2C-8A9F-E77E-DD16-7958CFA53D9A}"/>
          </ac:spMkLst>
        </pc:spChg>
      </pc:sldChg>
      <pc:sldChg chg="modSp add mod ord setBg">
        <pc:chgData name="Yiying Jiao" userId="dad89eff-c5db-47ef-b2c9-fb1a784356ef" providerId="ADAL" clId="{16954006-6D02-4BEE-AC8A-CE07FD4FF372}" dt="2025-06-03T04:10:50.911" v="18220" actId="27636"/>
        <pc:sldMkLst>
          <pc:docMk/>
          <pc:sldMk cId="3506326595" sldId="272"/>
        </pc:sldMkLst>
        <pc:spChg chg="mod">
          <ac:chgData name="Yiying Jiao" userId="dad89eff-c5db-47ef-b2c9-fb1a784356ef" providerId="ADAL" clId="{16954006-6D02-4BEE-AC8A-CE07FD4FF372}" dt="2025-06-03T04:10:50.911" v="18220" actId="27636"/>
          <ac:spMkLst>
            <pc:docMk/>
            <pc:sldMk cId="3506326595" sldId="272"/>
            <ac:spMk id="3" creationId="{40F94286-9FDF-E62F-97F7-EB41BED3864C}"/>
          </ac:spMkLst>
        </pc:spChg>
      </pc:sldChg>
      <pc:sldChg chg="new del">
        <pc:chgData name="Yiying Jiao" userId="dad89eff-c5db-47ef-b2c9-fb1a784356ef" providerId="ADAL" clId="{16954006-6D02-4BEE-AC8A-CE07FD4FF372}" dt="2025-06-03T02:02:07.107" v="12415" actId="47"/>
        <pc:sldMkLst>
          <pc:docMk/>
          <pc:sldMk cId="3820058250" sldId="273"/>
        </pc:sldMkLst>
      </pc:sldChg>
      <pc:sldChg chg="add ord setBg">
        <pc:chgData name="Yiying Jiao" userId="dad89eff-c5db-47ef-b2c9-fb1a784356ef" providerId="ADAL" clId="{16954006-6D02-4BEE-AC8A-CE07FD4FF372}" dt="2025-06-03T02:02:30.195" v="12418"/>
        <pc:sldMkLst>
          <pc:docMk/>
          <pc:sldMk cId="2498494354" sldId="2536"/>
        </pc:sldMkLst>
      </pc:sldChg>
      <pc:sldChg chg="addSp modSp new mod setBg modAnim">
        <pc:chgData name="Yiying Jiao" userId="dad89eff-c5db-47ef-b2c9-fb1a784356ef" providerId="ADAL" clId="{16954006-6D02-4BEE-AC8A-CE07FD4FF372}" dt="2025-06-03T02:35:42.212" v="14460" actId="113"/>
        <pc:sldMkLst>
          <pc:docMk/>
          <pc:sldMk cId="16482047" sldId="2537"/>
        </pc:sldMkLst>
        <pc:spChg chg="mod">
          <ac:chgData name="Yiying Jiao" userId="dad89eff-c5db-47ef-b2c9-fb1a784356ef" providerId="ADAL" clId="{16954006-6D02-4BEE-AC8A-CE07FD4FF372}" dt="2025-06-03T02:25:50.764" v="14145" actId="20577"/>
          <ac:spMkLst>
            <pc:docMk/>
            <pc:sldMk cId="16482047" sldId="2537"/>
            <ac:spMk id="2" creationId="{DC0345FC-2911-2538-A2BA-A83EAB838ED5}"/>
          </ac:spMkLst>
        </pc:spChg>
        <pc:spChg chg="mod">
          <ac:chgData name="Yiying Jiao" userId="dad89eff-c5db-47ef-b2c9-fb1a784356ef" providerId="ADAL" clId="{16954006-6D02-4BEE-AC8A-CE07FD4FF372}" dt="2025-06-03T02:33:35.946" v="14438" actId="403"/>
          <ac:spMkLst>
            <pc:docMk/>
            <pc:sldMk cId="16482047" sldId="2537"/>
            <ac:spMk id="3" creationId="{8E2F4D86-F3A4-0BA7-880D-1A18368DE459}"/>
          </ac:spMkLst>
        </pc:spChg>
        <pc:spChg chg="add mod">
          <ac:chgData name="Yiying Jiao" userId="dad89eff-c5db-47ef-b2c9-fb1a784356ef" providerId="ADAL" clId="{16954006-6D02-4BEE-AC8A-CE07FD4FF372}" dt="2025-06-03T02:35:42.212" v="14460" actId="113"/>
          <ac:spMkLst>
            <pc:docMk/>
            <pc:sldMk cId="16482047" sldId="2537"/>
            <ac:spMk id="4" creationId="{C60EA93C-D120-FAC1-0429-F87B055B2D65}"/>
          </ac:spMkLst>
        </pc:spChg>
      </pc:sldChg>
      <pc:sldChg chg="addSp modSp add mod setBg modAnim">
        <pc:chgData name="Yiying Jiao" userId="dad89eff-c5db-47ef-b2c9-fb1a784356ef" providerId="ADAL" clId="{16954006-6D02-4BEE-AC8A-CE07FD4FF372}" dt="2025-06-03T03:01:34.638" v="15728"/>
        <pc:sldMkLst>
          <pc:docMk/>
          <pc:sldMk cId="1749466861" sldId="2538"/>
        </pc:sldMkLst>
        <pc:spChg chg="add mod">
          <ac:chgData name="Yiying Jiao" userId="dad89eff-c5db-47ef-b2c9-fb1a784356ef" providerId="ADAL" clId="{16954006-6D02-4BEE-AC8A-CE07FD4FF372}" dt="2025-06-03T02:57:44.072" v="15599" actId="1582"/>
          <ac:spMkLst>
            <pc:docMk/>
            <pc:sldMk cId="1749466861" sldId="2538"/>
            <ac:spMk id="3" creationId="{D11B1E7D-EDD9-C2BE-DE55-1022CCD447F8}"/>
          </ac:spMkLst>
        </pc:spChg>
      </pc:sldChg>
      <pc:sldChg chg="add del setBg">
        <pc:chgData name="Yiying Jiao" userId="dad89eff-c5db-47ef-b2c9-fb1a784356ef" providerId="ADAL" clId="{16954006-6D02-4BEE-AC8A-CE07FD4FF372}" dt="2025-06-03T03:18:23.417" v="17006"/>
        <pc:sldMkLst>
          <pc:docMk/>
          <pc:sldMk cId="1223341146" sldId="2539"/>
        </pc:sldMkLst>
      </pc:sldChg>
      <pc:sldChg chg="modSp add mod">
        <pc:chgData name="Yiying Jiao" userId="dad89eff-c5db-47ef-b2c9-fb1a784356ef" providerId="ADAL" clId="{16954006-6D02-4BEE-AC8A-CE07FD4FF372}" dt="2025-06-03T04:05:39.902" v="18158" actId="14100"/>
        <pc:sldMkLst>
          <pc:docMk/>
          <pc:sldMk cId="2806845765" sldId="2539"/>
        </pc:sldMkLst>
        <pc:spChg chg="mod">
          <ac:chgData name="Yiying Jiao" userId="dad89eff-c5db-47ef-b2c9-fb1a784356ef" providerId="ADAL" clId="{16954006-6D02-4BEE-AC8A-CE07FD4FF372}" dt="2025-06-03T04:05:39.902" v="18158" actId="14100"/>
          <ac:spMkLst>
            <pc:docMk/>
            <pc:sldMk cId="2806845765" sldId="2539"/>
            <ac:spMk id="3" creationId="{CBE7F4C1-F330-61C8-06AB-1375F4AC4A6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95B78A-A5E1-48D2-A969-DC04C95E27DC}" type="doc">
      <dgm:prSet loTypeId="urn:microsoft.com/office/officeart/2009/3/layout/HorizontalOrganizationChart" loCatId="hierarchy" qsTypeId="urn:microsoft.com/office/officeart/2005/8/quickstyle/simple1" qsCatId="simple" csTypeId="urn:microsoft.com/office/officeart/2005/8/colors/colorful3" csCatId="colorful" phldr="1"/>
      <dgm:spPr/>
      <dgm:t>
        <a:bodyPr/>
        <a:lstStyle/>
        <a:p>
          <a:endParaRPr lang="en-US"/>
        </a:p>
      </dgm:t>
    </dgm:pt>
    <dgm:pt modelId="{E7293EB0-4820-4791-A218-B29100299773}">
      <dgm:prSet/>
      <dgm:spPr/>
      <dgm:t>
        <a:bodyPr/>
        <a:lstStyle/>
        <a:p>
          <a:r>
            <a:rPr lang="en-GB" dirty="0"/>
            <a:t>Context and Background</a:t>
          </a:r>
          <a:endParaRPr lang="en-US" dirty="0"/>
        </a:p>
      </dgm:t>
    </dgm:pt>
    <dgm:pt modelId="{9FC61A0D-B36E-4124-9965-9A6A82DDE674}" type="parTrans" cxnId="{1EED9664-1410-477E-BAFD-30790C8D62B8}">
      <dgm:prSet/>
      <dgm:spPr/>
      <dgm:t>
        <a:bodyPr/>
        <a:lstStyle/>
        <a:p>
          <a:endParaRPr lang="en-US"/>
        </a:p>
      </dgm:t>
    </dgm:pt>
    <dgm:pt modelId="{71A0EDA5-F763-46E5-B2C7-AF63A417CB16}" type="sibTrans" cxnId="{1EED9664-1410-477E-BAFD-30790C8D62B8}">
      <dgm:prSet/>
      <dgm:spPr/>
      <dgm:t>
        <a:bodyPr/>
        <a:lstStyle/>
        <a:p>
          <a:endParaRPr lang="en-US"/>
        </a:p>
      </dgm:t>
    </dgm:pt>
    <dgm:pt modelId="{26C01585-8F9C-4A5F-9CB7-6EA5EDEFE1D4}">
      <dgm:prSet/>
      <dgm:spPr/>
      <dgm:t>
        <a:bodyPr/>
        <a:lstStyle/>
        <a:p>
          <a:r>
            <a:rPr lang="en-GB"/>
            <a:t>Research Questions, Aims and Objectives</a:t>
          </a:r>
          <a:endParaRPr lang="en-US"/>
        </a:p>
      </dgm:t>
    </dgm:pt>
    <dgm:pt modelId="{5F37D6C6-3ECE-40A5-BD6A-4F99AF2978D3}" type="parTrans" cxnId="{76CD80B0-9C11-440A-BF09-3DE20E67574E}">
      <dgm:prSet/>
      <dgm:spPr/>
      <dgm:t>
        <a:bodyPr/>
        <a:lstStyle/>
        <a:p>
          <a:endParaRPr lang="en-US"/>
        </a:p>
      </dgm:t>
    </dgm:pt>
    <dgm:pt modelId="{697BE164-B297-47A9-BB43-FECFF6D6C593}" type="sibTrans" cxnId="{76CD80B0-9C11-440A-BF09-3DE20E67574E}">
      <dgm:prSet/>
      <dgm:spPr/>
      <dgm:t>
        <a:bodyPr/>
        <a:lstStyle/>
        <a:p>
          <a:endParaRPr lang="en-US"/>
        </a:p>
      </dgm:t>
    </dgm:pt>
    <dgm:pt modelId="{ACA640C9-7553-4D46-BC7D-6219DB0CC59B}">
      <dgm:prSet/>
      <dgm:spPr/>
      <dgm:t>
        <a:bodyPr/>
        <a:lstStyle/>
        <a:p>
          <a:r>
            <a:rPr lang="en-GB"/>
            <a:t>Research Design</a:t>
          </a:r>
          <a:endParaRPr lang="en-US"/>
        </a:p>
      </dgm:t>
    </dgm:pt>
    <dgm:pt modelId="{C4896D73-6A39-4ABD-A376-556B2F516DD2}" type="parTrans" cxnId="{FF139E3C-081E-4415-80DC-E9764C43B86C}">
      <dgm:prSet/>
      <dgm:spPr/>
      <dgm:t>
        <a:bodyPr/>
        <a:lstStyle/>
        <a:p>
          <a:endParaRPr lang="en-US"/>
        </a:p>
      </dgm:t>
    </dgm:pt>
    <dgm:pt modelId="{E73340A3-D684-4160-A0BF-DE1046712634}" type="sibTrans" cxnId="{FF139E3C-081E-4415-80DC-E9764C43B86C}">
      <dgm:prSet/>
      <dgm:spPr/>
      <dgm:t>
        <a:bodyPr/>
        <a:lstStyle/>
        <a:p>
          <a:endParaRPr lang="en-US"/>
        </a:p>
      </dgm:t>
    </dgm:pt>
    <dgm:pt modelId="{40E9602C-E02F-4E4A-B1A0-CC9F2833E5E7}">
      <dgm:prSet/>
      <dgm:spPr/>
      <dgm:t>
        <a:bodyPr/>
        <a:lstStyle/>
        <a:p>
          <a:r>
            <a:rPr lang="en-GB"/>
            <a:t>Approach to Research Questions</a:t>
          </a:r>
          <a:endParaRPr lang="en-US"/>
        </a:p>
      </dgm:t>
    </dgm:pt>
    <dgm:pt modelId="{F05D1E30-0300-4F28-9BE7-CDB3DE634B6E}" type="parTrans" cxnId="{C1208728-6F30-4E79-8F4F-30D4CDE3B552}">
      <dgm:prSet/>
      <dgm:spPr/>
      <dgm:t>
        <a:bodyPr/>
        <a:lstStyle/>
        <a:p>
          <a:endParaRPr lang="en-US"/>
        </a:p>
      </dgm:t>
    </dgm:pt>
    <dgm:pt modelId="{FA08BC78-B90D-4F8D-9351-CA210933AFF0}" type="sibTrans" cxnId="{C1208728-6F30-4E79-8F4F-30D4CDE3B552}">
      <dgm:prSet/>
      <dgm:spPr/>
      <dgm:t>
        <a:bodyPr/>
        <a:lstStyle/>
        <a:p>
          <a:endParaRPr lang="en-US"/>
        </a:p>
      </dgm:t>
    </dgm:pt>
    <dgm:pt modelId="{060057A7-3C17-4F6C-9D14-E0EFAA613D30}">
      <dgm:prSet/>
      <dgm:spPr/>
      <dgm:t>
        <a:bodyPr/>
        <a:lstStyle/>
        <a:p>
          <a:r>
            <a:rPr lang="en-GB"/>
            <a:t>Paradigm and Methodology</a:t>
          </a:r>
          <a:endParaRPr lang="en-US"/>
        </a:p>
      </dgm:t>
    </dgm:pt>
    <dgm:pt modelId="{B7A81AE2-CFC3-4101-8C34-3E0E09FA7962}" type="parTrans" cxnId="{F042072A-19E3-4FAD-AF67-F5DB0D11E05C}">
      <dgm:prSet/>
      <dgm:spPr/>
      <dgm:t>
        <a:bodyPr/>
        <a:lstStyle/>
        <a:p>
          <a:endParaRPr lang="en-US"/>
        </a:p>
      </dgm:t>
    </dgm:pt>
    <dgm:pt modelId="{CB8BBC59-51AC-4DE3-8A82-34FF83885EE9}" type="sibTrans" cxnId="{F042072A-19E3-4FAD-AF67-F5DB0D11E05C}">
      <dgm:prSet/>
      <dgm:spPr/>
      <dgm:t>
        <a:bodyPr/>
        <a:lstStyle/>
        <a:p>
          <a:endParaRPr lang="en-US"/>
        </a:p>
      </dgm:t>
    </dgm:pt>
    <dgm:pt modelId="{C63EF83C-DD7E-412B-9D4B-C24EED0FAFF2}">
      <dgm:prSet/>
      <dgm:spPr/>
      <dgm:t>
        <a:bodyPr/>
        <a:lstStyle/>
        <a:p>
          <a:r>
            <a:rPr lang="en-GB" dirty="0"/>
            <a:t>Sampling Strategy and Methods of Data Collection</a:t>
          </a:r>
          <a:endParaRPr lang="en-US" dirty="0"/>
        </a:p>
      </dgm:t>
    </dgm:pt>
    <dgm:pt modelId="{21793E63-F0B5-4E47-9621-6E7DB11B7D87}" type="parTrans" cxnId="{1A2FFFEE-AFD2-41A4-859C-03C67A09F9D9}">
      <dgm:prSet/>
      <dgm:spPr/>
      <dgm:t>
        <a:bodyPr/>
        <a:lstStyle/>
        <a:p>
          <a:endParaRPr lang="en-US"/>
        </a:p>
      </dgm:t>
    </dgm:pt>
    <dgm:pt modelId="{45AE8AE7-C2F6-4BD4-9189-E756482FB63C}" type="sibTrans" cxnId="{1A2FFFEE-AFD2-41A4-859C-03C67A09F9D9}">
      <dgm:prSet/>
      <dgm:spPr/>
      <dgm:t>
        <a:bodyPr/>
        <a:lstStyle/>
        <a:p>
          <a:endParaRPr lang="en-US"/>
        </a:p>
      </dgm:t>
    </dgm:pt>
    <dgm:pt modelId="{2E152786-9D82-48DC-B9F4-0E6BA002114E}">
      <dgm:prSet/>
      <dgm:spPr/>
      <dgm:t>
        <a:bodyPr/>
        <a:lstStyle/>
        <a:p>
          <a:r>
            <a:rPr lang="en-GB"/>
            <a:t>Approaches to Data Analysis</a:t>
          </a:r>
          <a:endParaRPr lang="en-US"/>
        </a:p>
      </dgm:t>
    </dgm:pt>
    <dgm:pt modelId="{6E7DA00B-1EC3-4C19-8DB9-D7A0B032638D}" type="parTrans" cxnId="{5F24B80F-BB6F-4358-BCE2-5263D7B3E49D}">
      <dgm:prSet/>
      <dgm:spPr/>
      <dgm:t>
        <a:bodyPr/>
        <a:lstStyle/>
        <a:p>
          <a:endParaRPr lang="en-US"/>
        </a:p>
      </dgm:t>
    </dgm:pt>
    <dgm:pt modelId="{6874F409-941E-4601-BE85-EA642567CA7E}" type="sibTrans" cxnId="{5F24B80F-BB6F-4358-BCE2-5263D7B3E49D}">
      <dgm:prSet/>
      <dgm:spPr/>
      <dgm:t>
        <a:bodyPr/>
        <a:lstStyle/>
        <a:p>
          <a:endParaRPr lang="en-US"/>
        </a:p>
      </dgm:t>
    </dgm:pt>
    <dgm:pt modelId="{FD6BFACE-5720-41D4-B06A-035C9B94BD01}">
      <dgm:prSet/>
      <dgm:spPr/>
      <dgm:t>
        <a:bodyPr/>
        <a:lstStyle/>
        <a:p>
          <a:r>
            <a:rPr lang="en-GB" dirty="0"/>
            <a:t>Indications for Doctoral Thesis</a:t>
          </a:r>
          <a:endParaRPr lang="en-US" dirty="0"/>
        </a:p>
      </dgm:t>
    </dgm:pt>
    <dgm:pt modelId="{D86219A0-1D75-4B3F-97C9-64293B7940FE}" type="parTrans" cxnId="{D0F397C0-4112-46BB-B8E0-0B932F83C09F}">
      <dgm:prSet/>
      <dgm:spPr/>
      <dgm:t>
        <a:bodyPr/>
        <a:lstStyle/>
        <a:p>
          <a:endParaRPr lang="en-US"/>
        </a:p>
      </dgm:t>
    </dgm:pt>
    <dgm:pt modelId="{7F896BC1-B87B-4EBB-94B7-1078A0269FF8}" type="sibTrans" cxnId="{D0F397C0-4112-46BB-B8E0-0B932F83C09F}">
      <dgm:prSet/>
      <dgm:spPr/>
      <dgm:t>
        <a:bodyPr/>
        <a:lstStyle/>
        <a:p>
          <a:endParaRPr lang="en-US"/>
        </a:p>
      </dgm:t>
    </dgm:pt>
    <dgm:pt modelId="{A127E24F-95D5-4549-A243-F1019C47416A}" type="pres">
      <dgm:prSet presAssocID="{B895B78A-A5E1-48D2-A969-DC04C95E27DC}" presName="hierChild1" presStyleCnt="0">
        <dgm:presLayoutVars>
          <dgm:orgChart val="1"/>
          <dgm:chPref val="1"/>
          <dgm:dir/>
          <dgm:animOne val="branch"/>
          <dgm:animLvl val="lvl"/>
          <dgm:resizeHandles/>
        </dgm:presLayoutVars>
      </dgm:prSet>
      <dgm:spPr/>
    </dgm:pt>
    <dgm:pt modelId="{97D21829-2695-4EE1-8C66-6EF6BC883231}" type="pres">
      <dgm:prSet presAssocID="{E7293EB0-4820-4791-A218-B29100299773}" presName="hierRoot1" presStyleCnt="0">
        <dgm:presLayoutVars>
          <dgm:hierBranch val="init"/>
        </dgm:presLayoutVars>
      </dgm:prSet>
      <dgm:spPr/>
    </dgm:pt>
    <dgm:pt modelId="{68F2F8F4-A96E-447B-BDA8-C26D8FCB80EC}" type="pres">
      <dgm:prSet presAssocID="{E7293EB0-4820-4791-A218-B29100299773}" presName="rootComposite1" presStyleCnt="0"/>
      <dgm:spPr/>
    </dgm:pt>
    <dgm:pt modelId="{7BBB79CC-55F9-4E87-8809-67BAF64EB1A4}" type="pres">
      <dgm:prSet presAssocID="{E7293EB0-4820-4791-A218-B29100299773}" presName="rootText1" presStyleLbl="node0" presStyleIdx="0" presStyleCnt="4">
        <dgm:presLayoutVars>
          <dgm:chPref val="3"/>
        </dgm:presLayoutVars>
      </dgm:prSet>
      <dgm:spPr/>
    </dgm:pt>
    <dgm:pt modelId="{4E69E131-BE5C-49BC-BCAA-64331EA46E52}" type="pres">
      <dgm:prSet presAssocID="{E7293EB0-4820-4791-A218-B29100299773}" presName="rootConnector1" presStyleLbl="node1" presStyleIdx="0" presStyleCnt="0"/>
      <dgm:spPr/>
    </dgm:pt>
    <dgm:pt modelId="{1311F79A-2367-4B4C-8BAB-FD0FC973CBB2}" type="pres">
      <dgm:prSet presAssocID="{E7293EB0-4820-4791-A218-B29100299773}" presName="hierChild2" presStyleCnt="0"/>
      <dgm:spPr/>
    </dgm:pt>
    <dgm:pt modelId="{D36EA067-C5C8-4C10-98D6-C6E0B3EA277A}" type="pres">
      <dgm:prSet presAssocID="{E7293EB0-4820-4791-A218-B29100299773}" presName="hierChild3" presStyleCnt="0"/>
      <dgm:spPr/>
    </dgm:pt>
    <dgm:pt modelId="{AF1C93B7-A998-4B68-8615-EC8FDCEA304D}" type="pres">
      <dgm:prSet presAssocID="{26C01585-8F9C-4A5F-9CB7-6EA5EDEFE1D4}" presName="hierRoot1" presStyleCnt="0">
        <dgm:presLayoutVars>
          <dgm:hierBranch val="init"/>
        </dgm:presLayoutVars>
      </dgm:prSet>
      <dgm:spPr/>
    </dgm:pt>
    <dgm:pt modelId="{E9F863B7-67D9-4274-AA7F-8A9CAC1D5A09}" type="pres">
      <dgm:prSet presAssocID="{26C01585-8F9C-4A5F-9CB7-6EA5EDEFE1D4}" presName="rootComposite1" presStyleCnt="0"/>
      <dgm:spPr/>
    </dgm:pt>
    <dgm:pt modelId="{A6A2A3AA-64CF-4BB9-8D08-D98F27231EA4}" type="pres">
      <dgm:prSet presAssocID="{26C01585-8F9C-4A5F-9CB7-6EA5EDEFE1D4}" presName="rootText1" presStyleLbl="node0" presStyleIdx="1" presStyleCnt="4">
        <dgm:presLayoutVars>
          <dgm:chPref val="3"/>
        </dgm:presLayoutVars>
      </dgm:prSet>
      <dgm:spPr/>
    </dgm:pt>
    <dgm:pt modelId="{0E69B133-0D6A-4E2C-82B0-DDCDEB39798C}" type="pres">
      <dgm:prSet presAssocID="{26C01585-8F9C-4A5F-9CB7-6EA5EDEFE1D4}" presName="rootConnector1" presStyleLbl="node1" presStyleIdx="0" presStyleCnt="0"/>
      <dgm:spPr/>
    </dgm:pt>
    <dgm:pt modelId="{29B5F9A2-36AB-4164-B629-8D2BBE6FD01F}" type="pres">
      <dgm:prSet presAssocID="{26C01585-8F9C-4A5F-9CB7-6EA5EDEFE1D4}" presName="hierChild2" presStyleCnt="0"/>
      <dgm:spPr/>
    </dgm:pt>
    <dgm:pt modelId="{F8DF5BFE-65E3-4BF2-AD74-EC487C093400}" type="pres">
      <dgm:prSet presAssocID="{26C01585-8F9C-4A5F-9CB7-6EA5EDEFE1D4}" presName="hierChild3" presStyleCnt="0"/>
      <dgm:spPr/>
    </dgm:pt>
    <dgm:pt modelId="{A8D7B559-59EA-4887-BD1C-F48C8626461E}" type="pres">
      <dgm:prSet presAssocID="{ACA640C9-7553-4D46-BC7D-6219DB0CC59B}" presName="hierRoot1" presStyleCnt="0">
        <dgm:presLayoutVars>
          <dgm:hierBranch val="init"/>
        </dgm:presLayoutVars>
      </dgm:prSet>
      <dgm:spPr/>
    </dgm:pt>
    <dgm:pt modelId="{E4B11D49-4D10-4C4F-BC7E-A652CF062612}" type="pres">
      <dgm:prSet presAssocID="{ACA640C9-7553-4D46-BC7D-6219DB0CC59B}" presName="rootComposite1" presStyleCnt="0"/>
      <dgm:spPr/>
    </dgm:pt>
    <dgm:pt modelId="{3EE994E5-CD00-4DD9-BB85-55D61CA31506}" type="pres">
      <dgm:prSet presAssocID="{ACA640C9-7553-4D46-BC7D-6219DB0CC59B}" presName="rootText1" presStyleLbl="node0" presStyleIdx="2" presStyleCnt="4">
        <dgm:presLayoutVars>
          <dgm:chPref val="3"/>
        </dgm:presLayoutVars>
      </dgm:prSet>
      <dgm:spPr/>
    </dgm:pt>
    <dgm:pt modelId="{11E0309E-4A05-4C2C-BD22-F690FC3FF53F}" type="pres">
      <dgm:prSet presAssocID="{ACA640C9-7553-4D46-BC7D-6219DB0CC59B}" presName="rootConnector1" presStyleLbl="node1" presStyleIdx="0" presStyleCnt="0"/>
      <dgm:spPr/>
    </dgm:pt>
    <dgm:pt modelId="{C577724A-221A-4D49-A9F6-BCB64F291919}" type="pres">
      <dgm:prSet presAssocID="{ACA640C9-7553-4D46-BC7D-6219DB0CC59B}" presName="hierChild2" presStyleCnt="0"/>
      <dgm:spPr/>
    </dgm:pt>
    <dgm:pt modelId="{DF367DD8-B808-461A-9AD9-2AF2C1FFAAE7}" type="pres">
      <dgm:prSet presAssocID="{F05D1E30-0300-4F28-9BE7-CDB3DE634B6E}" presName="Name64" presStyleLbl="parChTrans1D2" presStyleIdx="0" presStyleCnt="4"/>
      <dgm:spPr/>
    </dgm:pt>
    <dgm:pt modelId="{07D7A6BF-2BF1-44FE-9201-11E513ABA13E}" type="pres">
      <dgm:prSet presAssocID="{40E9602C-E02F-4E4A-B1A0-CC9F2833E5E7}" presName="hierRoot2" presStyleCnt="0">
        <dgm:presLayoutVars>
          <dgm:hierBranch val="init"/>
        </dgm:presLayoutVars>
      </dgm:prSet>
      <dgm:spPr/>
    </dgm:pt>
    <dgm:pt modelId="{A5E2D2FA-EF4A-400E-A54B-6A54F150C2DD}" type="pres">
      <dgm:prSet presAssocID="{40E9602C-E02F-4E4A-B1A0-CC9F2833E5E7}" presName="rootComposite" presStyleCnt="0"/>
      <dgm:spPr/>
    </dgm:pt>
    <dgm:pt modelId="{75FD4812-FA0C-4658-BD85-F357068B2458}" type="pres">
      <dgm:prSet presAssocID="{40E9602C-E02F-4E4A-B1A0-CC9F2833E5E7}" presName="rootText" presStyleLbl="node2" presStyleIdx="0" presStyleCnt="4">
        <dgm:presLayoutVars>
          <dgm:chPref val="3"/>
        </dgm:presLayoutVars>
      </dgm:prSet>
      <dgm:spPr/>
    </dgm:pt>
    <dgm:pt modelId="{5B2E208A-EBBF-47CF-8DB6-762888DA4597}" type="pres">
      <dgm:prSet presAssocID="{40E9602C-E02F-4E4A-B1A0-CC9F2833E5E7}" presName="rootConnector" presStyleLbl="node2" presStyleIdx="0" presStyleCnt="4"/>
      <dgm:spPr/>
    </dgm:pt>
    <dgm:pt modelId="{6DD5A399-6026-40AE-B755-55F95B28C7D8}" type="pres">
      <dgm:prSet presAssocID="{40E9602C-E02F-4E4A-B1A0-CC9F2833E5E7}" presName="hierChild4" presStyleCnt="0"/>
      <dgm:spPr/>
    </dgm:pt>
    <dgm:pt modelId="{017CFAD9-424A-4E2E-B1C7-E1377604B4E4}" type="pres">
      <dgm:prSet presAssocID="{40E9602C-E02F-4E4A-B1A0-CC9F2833E5E7}" presName="hierChild5" presStyleCnt="0"/>
      <dgm:spPr/>
    </dgm:pt>
    <dgm:pt modelId="{5AE6EBFE-8B2A-4154-9A62-ADE8640D5C03}" type="pres">
      <dgm:prSet presAssocID="{B7A81AE2-CFC3-4101-8C34-3E0E09FA7962}" presName="Name64" presStyleLbl="parChTrans1D2" presStyleIdx="1" presStyleCnt="4"/>
      <dgm:spPr/>
    </dgm:pt>
    <dgm:pt modelId="{C1ADA077-4818-4F3F-B1F4-90FAE2CD3366}" type="pres">
      <dgm:prSet presAssocID="{060057A7-3C17-4F6C-9D14-E0EFAA613D30}" presName="hierRoot2" presStyleCnt="0">
        <dgm:presLayoutVars>
          <dgm:hierBranch val="init"/>
        </dgm:presLayoutVars>
      </dgm:prSet>
      <dgm:spPr/>
    </dgm:pt>
    <dgm:pt modelId="{0FBA96B5-3618-42DF-9B8F-E2CD353228C5}" type="pres">
      <dgm:prSet presAssocID="{060057A7-3C17-4F6C-9D14-E0EFAA613D30}" presName="rootComposite" presStyleCnt="0"/>
      <dgm:spPr/>
    </dgm:pt>
    <dgm:pt modelId="{542D1308-C33F-4B22-9EF8-8E132D04E623}" type="pres">
      <dgm:prSet presAssocID="{060057A7-3C17-4F6C-9D14-E0EFAA613D30}" presName="rootText" presStyleLbl="node2" presStyleIdx="1" presStyleCnt="4">
        <dgm:presLayoutVars>
          <dgm:chPref val="3"/>
        </dgm:presLayoutVars>
      </dgm:prSet>
      <dgm:spPr/>
    </dgm:pt>
    <dgm:pt modelId="{A73D7448-00E9-4635-A694-9052AA56B05D}" type="pres">
      <dgm:prSet presAssocID="{060057A7-3C17-4F6C-9D14-E0EFAA613D30}" presName="rootConnector" presStyleLbl="node2" presStyleIdx="1" presStyleCnt="4"/>
      <dgm:spPr/>
    </dgm:pt>
    <dgm:pt modelId="{44290F56-381D-4445-A0A7-C4D75A15A872}" type="pres">
      <dgm:prSet presAssocID="{060057A7-3C17-4F6C-9D14-E0EFAA613D30}" presName="hierChild4" presStyleCnt="0"/>
      <dgm:spPr/>
    </dgm:pt>
    <dgm:pt modelId="{0AEDACBC-AB1F-4A9E-AE6C-795053A62F14}" type="pres">
      <dgm:prSet presAssocID="{060057A7-3C17-4F6C-9D14-E0EFAA613D30}" presName="hierChild5" presStyleCnt="0"/>
      <dgm:spPr/>
    </dgm:pt>
    <dgm:pt modelId="{30E9E5F4-B22E-446E-B293-98F0F05B890C}" type="pres">
      <dgm:prSet presAssocID="{21793E63-F0B5-4E47-9621-6E7DB11B7D87}" presName="Name64" presStyleLbl="parChTrans1D2" presStyleIdx="2" presStyleCnt="4"/>
      <dgm:spPr/>
    </dgm:pt>
    <dgm:pt modelId="{0C37B9B9-779D-48DB-A8DD-CBC931987635}" type="pres">
      <dgm:prSet presAssocID="{C63EF83C-DD7E-412B-9D4B-C24EED0FAFF2}" presName="hierRoot2" presStyleCnt="0">
        <dgm:presLayoutVars>
          <dgm:hierBranch val="init"/>
        </dgm:presLayoutVars>
      </dgm:prSet>
      <dgm:spPr/>
    </dgm:pt>
    <dgm:pt modelId="{F3344751-E19A-44EA-B5D2-70B98758FAB3}" type="pres">
      <dgm:prSet presAssocID="{C63EF83C-DD7E-412B-9D4B-C24EED0FAFF2}" presName="rootComposite" presStyleCnt="0"/>
      <dgm:spPr/>
    </dgm:pt>
    <dgm:pt modelId="{A1391B99-D660-4F35-B012-63526AB40D06}" type="pres">
      <dgm:prSet presAssocID="{C63EF83C-DD7E-412B-9D4B-C24EED0FAFF2}" presName="rootText" presStyleLbl="node2" presStyleIdx="2" presStyleCnt="4">
        <dgm:presLayoutVars>
          <dgm:chPref val="3"/>
        </dgm:presLayoutVars>
      </dgm:prSet>
      <dgm:spPr/>
    </dgm:pt>
    <dgm:pt modelId="{9E021A51-1B2F-4618-A199-E920581094F2}" type="pres">
      <dgm:prSet presAssocID="{C63EF83C-DD7E-412B-9D4B-C24EED0FAFF2}" presName="rootConnector" presStyleLbl="node2" presStyleIdx="2" presStyleCnt="4"/>
      <dgm:spPr/>
    </dgm:pt>
    <dgm:pt modelId="{627816AD-4AE8-47CA-A0A2-A26FAA5C083E}" type="pres">
      <dgm:prSet presAssocID="{C63EF83C-DD7E-412B-9D4B-C24EED0FAFF2}" presName="hierChild4" presStyleCnt="0"/>
      <dgm:spPr/>
    </dgm:pt>
    <dgm:pt modelId="{B233E504-DDA5-445D-877D-EA13FF4637B8}" type="pres">
      <dgm:prSet presAssocID="{C63EF83C-DD7E-412B-9D4B-C24EED0FAFF2}" presName="hierChild5" presStyleCnt="0"/>
      <dgm:spPr/>
    </dgm:pt>
    <dgm:pt modelId="{F3BC5CE1-D1FF-4FF9-B6D5-BF9D3CBA2343}" type="pres">
      <dgm:prSet presAssocID="{6E7DA00B-1EC3-4C19-8DB9-D7A0B032638D}" presName="Name64" presStyleLbl="parChTrans1D2" presStyleIdx="3" presStyleCnt="4"/>
      <dgm:spPr/>
    </dgm:pt>
    <dgm:pt modelId="{64B5B9B7-9F5D-4B04-962F-4247CA6C2D33}" type="pres">
      <dgm:prSet presAssocID="{2E152786-9D82-48DC-B9F4-0E6BA002114E}" presName="hierRoot2" presStyleCnt="0">
        <dgm:presLayoutVars>
          <dgm:hierBranch val="init"/>
        </dgm:presLayoutVars>
      </dgm:prSet>
      <dgm:spPr/>
    </dgm:pt>
    <dgm:pt modelId="{F0BEC34D-C205-4527-A81C-222A45685155}" type="pres">
      <dgm:prSet presAssocID="{2E152786-9D82-48DC-B9F4-0E6BA002114E}" presName="rootComposite" presStyleCnt="0"/>
      <dgm:spPr/>
    </dgm:pt>
    <dgm:pt modelId="{9CDB63C6-3F4B-4DC8-B691-631651F3F383}" type="pres">
      <dgm:prSet presAssocID="{2E152786-9D82-48DC-B9F4-0E6BA002114E}" presName="rootText" presStyleLbl="node2" presStyleIdx="3" presStyleCnt="4">
        <dgm:presLayoutVars>
          <dgm:chPref val="3"/>
        </dgm:presLayoutVars>
      </dgm:prSet>
      <dgm:spPr/>
    </dgm:pt>
    <dgm:pt modelId="{CCC64634-D576-4A79-83DF-2B5620E9069C}" type="pres">
      <dgm:prSet presAssocID="{2E152786-9D82-48DC-B9F4-0E6BA002114E}" presName="rootConnector" presStyleLbl="node2" presStyleIdx="3" presStyleCnt="4"/>
      <dgm:spPr/>
    </dgm:pt>
    <dgm:pt modelId="{B3AD86A4-C352-44A3-9A12-FB5C5FEAB2A6}" type="pres">
      <dgm:prSet presAssocID="{2E152786-9D82-48DC-B9F4-0E6BA002114E}" presName="hierChild4" presStyleCnt="0"/>
      <dgm:spPr/>
    </dgm:pt>
    <dgm:pt modelId="{2C9F050D-E7ED-4074-8177-A0A5FB094254}" type="pres">
      <dgm:prSet presAssocID="{2E152786-9D82-48DC-B9F4-0E6BA002114E}" presName="hierChild5" presStyleCnt="0"/>
      <dgm:spPr/>
    </dgm:pt>
    <dgm:pt modelId="{A1F4C61E-5570-4A73-B0AC-A757A1E51783}" type="pres">
      <dgm:prSet presAssocID="{ACA640C9-7553-4D46-BC7D-6219DB0CC59B}" presName="hierChild3" presStyleCnt="0"/>
      <dgm:spPr/>
    </dgm:pt>
    <dgm:pt modelId="{42D2DBF2-8307-49D4-B8BA-F7B9934A0503}" type="pres">
      <dgm:prSet presAssocID="{FD6BFACE-5720-41D4-B06A-035C9B94BD01}" presName="hierRoot1" presStyleCnt="0">
        <dgm:presLayoutVars>
          <dgm:hierBranch val="init"/>
        </dgm:presLayoutVars>
      </dgm:prSet>
      <dgm:spPr/>
    </dgm:pt>
    <dgm:pt modelId="{4C186BB3-1362-4333-97CD-1682F726369E}" type="pres">
      <dgm:prSet presAssocID="{FD6BFACE-5720-41D4-B06A-035C9B94BD01}" presName="rootComposite1" presStyleCnt="0"/>
      <dgm:spPr/>
    </dgm:pt>
    <dgm:pt modelId="{6BDEB5C2-92AC-4252-A140-F0D03B2B782E}" type="pres">
      <dgm:prSet presAssocID="{FD6BFACE-5720-41D4-B06A-035C9B94BD01}" presName="rootText1" presStyleLbl="node0" presStyleIdx="3" presStyleCnt="4">
        <dgm:presLayoutVars>
          <dgm:chPref val="3"/>
        </dgm:presLayoutVars>
      </dgm:prSet>
      <dgm:spPr/>
    </dgm:pt>
    <dgm:pt modelId="{A1CC06DA-9EB4-4704-A1FA-BC9D0D2067FC}" type="pres">
      <dgm:prSet presAssocID="{FD6BFACE-5720-41D4-B06A-035C9B94BD01}" presName="rootConnector1" presStyleLbl="node1" presStyleIdx="0" presStyleCnt="0"/>
      <dgm:spPr/>
    </dgm:pt>
    <dgm:pt modelId="{8C6EEEB0-AF7E-4198-98C8-93FCD2E13559}" type="pres">
      <dgm:prSet presAssocID="{FD6BFACE-5720-41D4-B06A-035C9B94BD01}" presName="hierChild2" presStyleCnt="0"/>
      <dgm:spPr/>
    </dgm:pt>
    <dgm:pt modelId="{62F58D38-7479-4517-AAE9-B4035B82CE07}" type="pres">
      <dgm:prSet presAssocID="{FD6BFACE-5720-41D4-B06A-035C9B94BD01}" presName="hierChild3" presStyleCnt="0"/>
      <dgm:spPr/>
    </dgm:pt>
  </dgm:ptLst>
  <dgm:cxnLst>
    <dgm:cxn modelId="{DEF4C304-B326-4CE9-A753-C59A2A1DDC07}" type="presOf" srcId="{6E7DA00B-1EC3-4C19-8DB9-D7A0B032638D}" destId="{F3BC5CE1-D1FF-4FF9-B6D5-BF9D3CBA2343}" srcOrd="0" destOrd="0" presId="urn:microsoft.com/office/officeart/2009/3/layout/HorizontalOrganizationChart"/>
    <dgm:cxn modelId="{5F24B80F-BB6F-4358-BCE2-5263D7B3E49D}" srcId="{ACA640C9-7553-4D46-BC7D-6219DB0CC59B}" destId="{2E152786-9D82-48DC-B9F4-0E6BA002114E}" srcOrd="3" destOrd="0" parTransId="{6E7DA00B-1EC3-4C19-8DB9-D7A0B032638D}" sibTransId="{6874F409-941E-4601-BE85-EA642567CA7E}"/>
    <dgm:cxn modelId="{9640CC12-44ED-4CAF-9C0C-77C2091F9C28}" type="presOf" srcId="{ACA640C9-7553-4D46-BC7D-6219DB0CC59B}" destId="{3EE994E5-CD00-4DD9-BB85-55D61CA31506}" srcOrd="0" destOrd="0" presId="urn:microsoft.com/office/officeart/2009/3/layout/HorizontalOrganizationChart"/>
    <dgm:cxn modelId="{CC062F14-1F85-431B-8648-B189AB3D43C5}" type="presOf" srcId="{B7A81AE2-CFC3-4101-8C34-3E0E09FA7962}" destId="{5AE6EBFE-8B2A-4154-9A62-ADE8640D5C03}" srcOrd="0" destOrd="0" presId="urn:microsoft.com/office/officeart/2009/3/layout/HorizontalOrganizationChart"/>
    <dgm:cxn modelId="{229F2C15-2D4E-4072-9541-5CB28A998FD1}" type="presOf" srcId="{E7293EB0-4820-4791-A218-B29100299773}" destId="{7BBB79CC-55F9-4E87-8809-67BAF64EB1A4}" srcOrd="0" destOrd="0" presId="urn:microsoft.com/office/officeart/2009/3/layout/HorizontalOrganizationChart"/>
    <dgm:cxn modelId="{5877D622-1573-404E-BB35-1AE4799E4DD0}" type="presOf" srcId="{40E9602C-E02F-4E4A-B1A0-CC9F2833E5E7}" destId="{5B2E208A-EBBF-47CF-8DB6-762888DA4597}" srcOrd="1" destOrd="0" presId="urn:microsoft.com/office/officeart/2009/3/layout/HorizontalOrganizationChart"/>
    <dgm:cxn modelId="{CDE54B28-B2AE-482F-818B-D72F78FAA575}" type="presOf" srcId="{060057A7-3C17-4F6C-9D14-E0EFAA613D30}" destId="{542D1308-C33F-4B22-9EF8-8E132D04E623}" srcOrd="0" destOrd="0" presId="urn:microsoft.com/office/officeart/2009/3/layout/HorizontalOrganizationChart"/>
    <dgm:cxn modelId="{C1208728-6F30-4E79-8F4F-30D4CDE3B552}" srcId="{ACA640C9-7553-4D46-BC7D-6219DB0CC59B}" destId="{40E9602C-E02F-4E4A-B1A0-CC9F2833E5E7}" srcOrd="0" destOrd="0" parTransId="{F05D1E30-0300-4F28-9BE7-CDB3DE634B6E}" sibTransId="{FA08BC78-B90D-4F8D-9351-CA210933AFF0}"/>
    <dgm:cxn modelId="{F042072A-19E3-4FAD-AF67-F5DB0D11E05C}" srcId="{ACA640C9-7553-4D46-BC7D-6219DB0CC59B}" destId="{060057A7-3C17-4F6C-9D14-E0EFAA613D30}" srcOrd="1" destOrd="0" parTransId="{B7A81AE2-CFC3-4101-8C34-3E0E09FA7962}" sibTransId="{CB8BBC59-51AC-4DE3-8A82-34FF83885EE9}"/>
    <dgm:cxn modelId="{505DAE39-E00B-4BE9-AD30-B53AC5EE2A85}" type="presOf" srcId="{26C01585-8F9C-4A5F-9CB7-6EA5EDEFE1D4}" destId="{0E69B133-0D6A-4E2C-82B0-DDCDEB39798C}" srcOrd="1" destOrd="0" presId="urn:microsoft.com/office/officeart/2009/3/layout/HorizontalOrganizationChart"/>
    <dgm:cxn modelId="{FF139E3C-081E-4415-80DC-E9764C43B86C}" srcId="{B895B78A-A5E1-48D2-A969-DC04C95E27DC}" destId="{ACA640C9-7553-4D46-BC7D-6219DB0CC59B}" srcOrd="2" destOrd="0" parTransId="{C4896D73-6A39-4ABD-A376-556B2F516DD2}" sibTransId="{E73340A3-D684-4160-A0BF-DE1046712634}"/>
    <dgm:cxn modelId="{8B33F65E-9988-4C67-8A06-FA81635C1248}" type="presOf" srcId="{40E9602C-E02F-4E4A-B1A0-CC9F2833E5E7}" destId="{75FD4812-FA0C-4658-BD85-F357068B2458}" srcOrd="0" destOrd="0" presId="urn:microsoft.com/office/officeart/2009/3/layout/HorizontalOrganizationChart"/>
    <dgm:cxn modelId="{F3733060-CD96-400A-9A44-BE993433B7B6}" type="presOf" srcId="{B895B78A-A5E1-48D2-A969-DC04C95E27DC}" destId="{A127E24F-95D5-4549-A243-F1019C47416A}" srcOrd="0" destOrd="0" presId="urn:microsoft.com/office/officeart/2009/3/layout/HorizontalOrganizationChart"/>
    <dgm:cxn modelId="{1EED9664-1410-477E-BAFD-30790C8D62B8}" srcId="{B895B78A-A5E1-48D2-A969-DC04C95E27DC}" destId="{E7293EB0-4820-4791-A218-B29100299773}" srcOrd="0" destOrd="0" parTransId="{9FC61A0D-B36E-4124-9965-9A6A82DDE674}" sibTransId="{71A0EDA5-F763-46E5-B2C7-AF63A417CB16}"/>
    <dgm:cxn modelId="{C90DA74B-1E65-45DA-8931-9A8821A60489}" type="presOf" srcId="{2E152786-9D82-48DC-B9F4-0E6BA002114E}" destId="{9CDB63C6-3F4B-4DC8-B691-631651F3F383}" srcOrd="0" destOrd="0" presId="urn:microsoft.com/office/officeart/2009/3/layout/HorizontalOrganizationChart"/>
    <dgm:cxn modelId="{CA29D584-D309-45E3-AB44-3C1943A85553}" type="presOf" srcId="{E7293EB0-4820-4791-A218-B29100299773}" destId="{4E69E131-BE5C-49BC-BCAA-64331EA46E52}" srcOrd="1" destOrd="0" presId="urn:microsoft.com/office/officeart/2009/3/layout/HorizontalOrganizationChart"/>
    <dgm:cxn modelId="{17B72A86-01D9-4E62-913A-EE75079190AC}" type="presOf" srcId="{C63EF83C-DD7E-412B-9D4B-C24EED0FAFF2}" destId="{9E021A51-1B2F-4618-A199-E920581094F2}" srcOrd="1" destOrd="0" presId="urn:microsoft.com/office/officeart/2009/3/layout/HorizontalOrganizationChart"/>
    <dgm:cxn modelId="{4678F18C-A9A7-4CBA-A002-87E29E044702}" type="presOf" srcId="{21793E63-F0B5-4E47-9621-6E7DB11B7D87}" destId="{30E9E5F4-B22E-446E-B293-98F0F05B890C}" srcOrd="0" destOrd="0" presId="urn:microsoft.com/office/officeart/2009/3/layout/HorizontalOrganizationChart"/>
    <dgm:cxn modelId="{048CAC9B-36C8-48F9-825F-26F3AA35AFD1}" type="presOf" srcId="{C63EF83C-DD7E-412B-9D4B-C24EED0FAFF2}" destId="{A1391B99-D660-4F35-B012-63526AB40D06}" srcOrd="0" destOrd="0" presId="urn:microsoft.com/office/officeart/2009/3/layout/HorizontalOrganizationChart"/>
    <dgm:cxn modelId="{B0D402AE-64E9-417B-B9D1-759BF9AFFE2C}" type="presOf" srcId="{2E152786-9D82-48DC-B9F4-0E6BA002114E}" destId="{CCC64634-D576-4A79-83DF-2B5620E9069C}" srcOrd="1" destOrd="0" presId="urn:microsoft.com/office/officeart/2009/3/layout/HorizontalOrganizationChart"/>
    <dgm:cxn modelId="{76CD80B0-9C11-440A-BF09-3DE20E67574E}" srcId="{B895B78A-A5E1-48D2-A969-DC04C95E27DC}" destId="{26C01585-8F9C-4A5F-9CB7-6EA5EDEFE1D4}" srcOrd="1" destOrd="0" parTransId="{5F37D6C6-3ECE-40A5-BD6A-4F99AF2978D3}" sibTransId="{697BE164-B297-47A9-BB43-FECFF6D6C593}"/>
    <dgm:cxn modelId="{A07355B5-EAE0-46BE-A24F-8C7A040761C1}" type="presOf" srcId="{FD6BFACE-5720-41D4-B06A-035C9B94BD01}" destId="{6BDEB5C2-92AC-4252-A140-F0D03B2B782E}" srcOrd="0" destOrd="0" presId="urn:microsoft.com/office/officeart/2009/3/layout/HorizontalOrganizationChart"/>
    <dgm:cxn modelId="{D0F397C0-4112-46BB-B8E0-0B932F83C09F}" srcId="{B895B78A-A5E1-48D2-A969-DC04C95E27DC}" destId="{FD6BFACE-5720-41D4-B06A-035C9B94BD01}" srcOrd="3" destOrd="0" parTransId="{D86219A0-1D75-4B3F-97C9-64293B7940FE}" sibTransId="{7F896BC1-B87B-4EBB-94B7-1078A0269FF8}"/>
    <dgm:cxn modelId="{0F288BCC-9D82-4555-AFA7-C0F391B256B9}" type="presOf" srcId="{ACA640C9-7553-4D46-BC7D-6219DB0CC59B}" destId="{11E0309E-4A05-4C2C-BD22-F690FC3FF53F}" srcOrd="1" destOrd="0" presId="urn:microsoft.com/office/officeart/2009/3/layout/HorizontalOrganizationChart"/>
    <dgm:cxn modelId="{0A6C1CE4-F5B4-4B8D-8088-1C54D0C001AD}" type="presOf" srcId="{FD6BFACE-5720-41D4-B06A-035C9B94BD01}" destId="{A1CC06DA-9EB4-4704-A1FA-BC9D0D2067FC}" srcOrd="1" destOrd="0" presId="urn:microsoft.com/office/officeart/2009/3/layout/HorizontalOrganizationChart"/>
    <dgm:cxn modelId="{274D55E4-F8B3-492B-AFFC-8571EB110F6A}" type="presOf" srcId="{F05D1E30-0300-4F28-9BE7-CDB3DE634B6E}" destId="{DF367DD8-B808-461A-9AD9-2AF2C1FFAAE7}" srcOrd="0" destOrd="0" presId="urn:microsoft.com/office/officeart/2009/3/layout/HorizontalOrganizationChart"/>
    <dgm:cxn modelId="{6800A1ED-29AF-4960-8BEB-697973C15DF0}" type="presOf" srcId="{060057A7-3C17-4F6C-9D14-E0EFAA613D30}" destId="{A73D7448-00E9-4635-A694-9052AA56B05D}" srcOrd="1" destOrd="0" presId="urn:microsoft.com/office/officeart/2009/3/layout/HorizontalOrganizationChart"/>
    <dgm:cxn modelId="{1A2FFFEE-AFD2-41A4-859C-03C67A09F9D9}" srcId="{ACA640C9-7553-4D46-BC7D-6219DB0CC59B}" destId="{C63EF83C-DD7E-412B-9D4B-C24EED0FAFF2}" srcOrd="2" destOrd="0" parTransId="{21793E63-F0B5-4E47-9621-6E7DB11B7D87}" sibTransId="{45AE8AE7-C2F6-4BD4-9189-E756482FB63C}"/>
    <dgm:cxn modelId="{58AC18F8-A531-4B1C-8E24-20504C4242F7}" type="presOf" srcId="{26C01585-8F9C-4A5F-9CB7-6EA5EDEFE1D4}" destId="{A6A2A3AA-64CF-4BB9-8D08-D98F27231EA4}" srcOrd="0" destOrd="0" presId="urn:microsoft.com/office/officeart/2009/3/layout/HorizontalOrganizationChart"/>
    <dgm:cxn modelId="{0AA36B52-899E-41EB-AFC7-7BBCC6EF8B6F}" type="presParOf" srcId="{A127E24F-95D5-4549-A243-F1019C47416A}" destId="{97D21829-2695-4EE1-8C66-6EF6BC883231}" srcOrd="0" destOrd="0" presId="urn:microsoft.com/office/officeart/2009/3/layout/HorizontalOrganizationChart"/>
    <dgm:cxn modelId="{76608FDB-C03F-4917-AB25-1EB94658C5BE}" type="presParOf" srcId="{97D21829-2695-4EE1-8C66-6EF6BC883231}" destId="{68F2F8F4-A96E-447B-BDA8-C26D8FCB80EC}" srcOrd="0" destOrd="0" presId="urn:microsoft.com/office/officeart/2009/3/layout/HorizontalOrganizationChart"/>
    <dgm:cxn modelId="{92D6C4C2-B926-4D1E-8E61-25D7289B809C}" type="presParOf" srcId="{68F2F8F4-A96E-447B-BDA8-C26D8FCB80EC}" destId="{7BBB79CC-55F9-4E87-8809-67BAF64EB1A4}" srcOrd="0" destOrd="0" presId="urn:microsoft.com/office/officeart/2009/3/layout/HorizontalOrganizationChart"/>
    <dgm:cxn modelId="{14235D19-2E1B-4E11-B3D2-59D6AE922A9D}" type="presParOf" srcId="{68F2F8F4-A96E-447B-BDA8-C26D8FCB80EC}" destId="{4E69E131-BE5C-49BC-BCAA-64331EA46E52}" srcOrd="1" destOrd="0" presId="urn:microsoft.com/office/officeart/2009/3/layout/HorizontalOrganizationChart"/>
    <dgm:cxn modelId="{5C54C076-BDDA-4805-B853-491A34FEB5F0}" type="presParOf" srcId="{97D21829-2695-4EE1-8C66-6EF6BC883231}" destId="{1311F79A-2367-4B4C-8BAB-FD0FC973CBB2}" srcOrd="1" destOrd="0" presId="urn:microsoft.com/office/officeart/2009/3/layout/HorizontalOrganizationChart"/>
    <dgm:cxn modelId="{D4D55A26-6297-43D6-9774-57715EAEF414}" type="presParOf" srcId="{97D21829-2695-4EE1-8C66-6EF6BC883231}" destId="{D36EA067-C5C8-4C10-98D6-C6E0B3EA277A}" srcOrd="2" destOrd="0" presId="urn:microsoft.com/office/officeart/2009/3/layout/HorizontalOrganizationChart"/>
    <dgm:cxn modelId="{CB5E48BC-848F-4F9E-AEAE-33475C55A2E1}" type="presParOf" srcId="{A127E24F-95D5-4549-A243-F1019C47416A}" destId="{AF1C93B7-A998-4B68-8615-EC8FDCEA304D}" srcOrd="1" destOrd="0" presId="urn:microsoft.com/office/officeart/2009/3/layout/HorizontalOrganizationChart"/>
    <dgm:cxn modelId="{A3B8AB57-A4A6-4D06-8A2E-CA88426DC3FB}" type="presParOf" srcId="{AF1C93B7-A998-4B68-8615-EC8FDCEA304D}" destId="{E9F863B7-67D9-4274-AA7F-8A9CAC1D5A09}" srcOrd="0" destOrd="0" presId="urn:microsoft.com/office/officeart/2009/3/layout/HorizontalOrganizationChart"/>
    <dgm:cxn modelId="{C3C019AB-23C3-40F5-AA1F-7F07AA5E7E33}" type="presParOf" srcId="{E9F863B7-67D9-4274-AA7F-8A9CAC1D5A09}" destId="{A6A2A3AA-64CF-4BB9-8D08-D98F27231EA4}" srcOrd="0" destOrd="0" presId="urn:microsoft.com/office/officeart/2009/3/layout/HorizontalOrganizationChart"/>
    <dgm:cxn modelId="{A6C5EF9B-67F7-4754-BC12-F18475F51544}" type="presParOf" srcId="{E9F863B7-67D9-4274-AA7F-8A9CAC1D5A09}" destId="{0E69B133-0D6A-4E2C-82B0-DDCDEB39798C}" srcOrd="1" destOrd="0" presId="urn:microsoft.com/office/officeart/2009/3/layout/HorizontalOrganizationChart"/>
    <dgm:cxn modelId="{48684E14-92C3-449E-A6DF-F41078FB0284}" type="presParOf" srcId="{AF1C93B7-A998-4B68-8615-EC8FDCEA304D}" destId="{29B5F9A2-36AB-4164-B629-8D2BBE6FD01F}" srcOrd="1" destOrd="0" presId="urn:microsoft.com/office/officeart/2009/3/layout/HorizontalOrganizationChart"/>
    <dgm:cxn modelId="{660B069A-4B3E-4117-8AA4-18435FB150F1}" type="presParOf" srcId="{AF1C93B7-A998-4B68-8615-EC8FDCEA304D}" destId="{F8DF5BFE-65E3-4BF2-AD74-EC487C093400}" srcOrd="2" destOrd="0" presId="urn:microsoft.com/office/officeart/2009/3/layout/HorizontalOrganizationChart"/>
    <dgm:cxn modelId="{78805BAB-E430-4D7F-B574-470F9009B4C0}" type="presParOf" srcId="{A127E24F-95D5-4549-A243-F1019C47416A}" destId="{A8D7B559-59EA-4887-BD1C-F48C8626461E}" srcOrd="2" destOrd="0" presId="urn:microsoft.com/office/officeart/2009/3/layout/HorizontalOrganizationChart"/>
    <dgm:cxn modelId="{68A39988-C9F7-4E29-B6B2-C7D7BEB590BB}" type="presParOf" srcId="{A8D7B559-59EA-4887-BD1C-F48C8626461E}" destId="{E4B11D49-4D10-4C4F-BC7E-A652CF062612}" srcOrd="0" destOrd="0" presId="urn:microsoft.com/office/officeart/2009/3/layout/HorizontalOrganizationChart"/>
    <dgm:cxn modelId="{2EFDD88E-8CFA-4DB0-A476-C5F527B29918}" type="presParOf" srcId="{E4B11D49-4D10-4C4F-BC7E-A652CF062612}" destId="{3EE994E5-CD00-4DD9-BB85-55D61CA31506}" srcOrd="0" destOrd="0" presId="urn:microsoft.com/office/officeart/2009/3/layout/HorizontalOrganizationChart"/>
    <dgm:cxn modelId="{C67B64DD-FADF-48BE-A704-8117A626AE26}" type="presParOf" srcId="{E4B11D49-4D10-4C4F-BC7E-A652CF062612}" destId="{11E0309E-4A05-4C2C-BD22-F690FC3FF53F}" srcOrd="1" destOrd="0" presId="urn:microsoft.com/office/officeart/2009/3/layout/HorizontalOrganizationChart"/>
    <dgm:cxn modelId="{E889442D-6036-4C99-9A92-53D37722BB91}" type="presParOf" srcId="{A8D7B559-59EA-4887-BD1C-F48C8626461E}" destId="{C577724A-221A-4D49-A9F6-BCB64F291919}" srcOrd="1" destOrd="0" presId="urn:microsoft.com/office/officeart/2009/3/layout/HorizontalOrganizationChart"/>
    <dgm:cxn modelId="{770F54A2-F557-4D33-B7CF-32EC4814FB17}" type="presParOf" srcId="{C577724A-221A-4D49-A9F6-BCB64F291919}" destId="{DF367DD8-B808-461A-9AD9-2AF2C1FFAAE7}" srcOrd="0" destOrd="0" presId="urn:microsoft.com/office/officeart/2009/3/layout/HorizontalOrganizationChart"/>
    <dgm:cxn modelId="{337402B1-CB45-4C5F-82F1-3EB57B725631}" type="presParOf" srcId="{C577724A-221A-4D49-A9F6-BCB64F291919}" destId="{07D7A6BF-2BF1-44FE-9201-11E513ABA13E}" srcOrd="1" destOrd="0" presId="urn:microsoft.com/office/officeart/2009/3/layout/HorizontalOrganizationChart"/>
    <dgm:cxn modelId="{A2CC76C3-E94A-4A95-BA2B-58B1AB3B8A99}" type="presParOf" srcId="{07D7A6BF-2BF1-44FE-9201-11E513ABA13E}" destId="{A5E2D2FA-EF4A-400E-A54B-6A54F150C2DD}" srcOrd="0" destOrd="0" presId="urn:microsoft.com/office/officeart/2009/3/layout/HorizontalOrganizationChart"/>
    <dgm:cxn modelId="{ECBD79DA-1BA2-4634-BB21-B5E2F6882BC5}" type="presParOf" srcId="{A5E2D2FA-EF4A-400E-A54B-6A54F150C2DD}" destId="{75FD4812-FA0C-4658-BD85-F357068B2458}" srcOrd="0" destOrd="0" presId="urn:microsoft.com/office/officeart/2009/3/layout/HorizontalOrganizationChart"/>
    <dgm:cxn modelId="{324E6123-0100-49FC-A8BF-994C66EBAF04}" type="presParOf" srcId="{A5E2D2FA-EF4A-400E-A54B-6A54F150C2DD}" destId="{5B2E208A-EBBF-47CF-8DB6-762888DA4597}" srcOrd="1" destOrd="0" presId="urn:microsoft.com/office/officeart/2009/3/layout/HorizontalOrganizationChart"/>
    <dgm:cxn modelId="{3A5F4FEF-1E5B-4A5E-B090-BED4FCF392F1}" type="presParOf" srcId="{07D7A6BF-2BF1-44FE-9201-11E513ABA13E}" destId="{6DD5A399-6026-40AE-B755-55F95B28C7D8}" srcOrd="1" destOrd="0" presId="urn:microsoft.com/office/officeart/2009/3/layout/HorizontalOrganizationChart"/>
    <dgm:cxn modelId="{4E37C966-C093-4302-A09A-2439EA499707}" type="presParOf" srcId="{07D7A6BF-2BF1-44FE-9201-11E513ABA13E}" destId="{017CFAD9-424A-4E2E-B1C7-E1377604B4E4}" srcOrd="2" destOrd="0" presId="urn:microsoft.com/office/officeart/2009/3/layout/HorizontalOrganizationChart"/>
    <dgm:cxn modelId="{8642E651-A432-4320-867A-FEDC4855379A}" type="presParOf" srcId="{C577724A-221A-4D49-A9F6-BCB64F291919}" destId="{5AE6EBFE-8B2A-4154-9A62-ADE8640D5C03}" srcOrd="2" destOrd="0" presId="urn:microsoft.com/office/officeart/2009/3/layout/HorizontalOrganizationChart"/>
    <dgm:cxn modelId="{154516D8-83F7-4857-9E27-FC6BBB565EEF}" type="presParOf" srcId="{C577724A-221A-4D49-A9F6-BCB64F291919}" destId="{C1ADA077-4818-4F3F-B1F4-90FAE2CD3366}" srcOrd="3" destOrd="0" presId="urn:microsoft.com/office/officeart/2009/3/layout/HorizontalOrganizationChart"/>
    <dgm:cxn modelId="{7E7AEEE2-1E61-40C5-ABD7-DA5DFFB081A9}" type="presParOf" srcId="{C1ADA077-4818-4F3F-B1F4-90FAE2CD3366}" destId="{0FBA96B5-3618-42DF-9B8F-E2CD353228C5}" srcOrd="0" destOrd="0" presId="urn:microsoft.com/office/officeart/2009/3/layout/HorizontalOrganizationChart"/>
    <dgm:cxn modelId="{455B463F-80D0-4A81-B234-C2DCDE4589B1}" type="presParOf" srcId="{0FBA96B5-3618-42DF-9B8F-E2CD353228C5}" destId="{542D1308-C33F-4B22-9EF8-8E132D04E623}" srcOrd="0" destOrd="0" presId="urn:microsoft.com/office/officeart/2009/3/layout/HorizontalOrganizationChart"/>
    <dgm:cxn modelId="{AF018EA7-2A3E-48FA-AC0D-84F5194074B7}" type="presParOf" srcId="{0FBA96B5-3618-42DF-9B8F-E2CD353228C5}" destId="{A73D7448-00E9-4635-A694-9052AA56B05D}" srcOrd="1" destOrd="0" presId="urn:microsoft.com/office/officeart/2009/3/layout/HorizontalOrganizationChart"/>
    <dgm:cxn modelId="{EFCA171B-7D82-4C31-9451-F9C01BBFA0E6}" type="presParOf" srcId="{C1ADA077-4818-4F3F-B1F4-90FAE2CD3366}" destId="{44290F56-381D-4445-A0A7-C4D75A15A872}" srcOrd="1" destOrd="0" presId="urn:microsoft.com/office/officeart/2009/3/layout/HorizontalOrganizationChart"/>
    <dgm:cxn modelId="{23375E83-6E49-4AE0-962A-D14534228285}" type="presParOf" srcId="{C1ADA077-4818-4F3F-B1F4-90FAE2CD3366}" destId="{0AEDACBC-AB1F-4A9E-AE6C-795053A62F14}" srcOrd="2" destOrd="0" presId="urn:microsoft.com/office/officeart/2009/3/layout/HorizontalOrganizationChart"/>
    <dgm:cxn modelId="{F8FFDCCC-A7B2-4A25-96E6-47DB2D4509F4}" type="presParOf" srcId="{C577724A-221A-4D49-A9F6-BCB64F291919}" destId="{30E9E5F4-B22E-446E-B293-98F0F05B890C}" srcOrd="4" destOrd="0" presId="urn:microsoft.com/office/officeart/2009/3/layout/HorizontalOrganizationChart"/>
    <dgm:cxn modelId="{E3D66580-DD42-4048-9308-787C0C9D9CFC}" type="presParOf" srcId="{C577724A-221A-4D49-A9F6-BCB64F291919}" destId="{0C37B9B9-779D-48DB-A8DD-CBC931987635}" srcOrd="5" destOrd="0" presId="urn:microsoft.com/office/officeart/2009/3/layout/HorizontalOrganizationChart"/>
    <dgm:cxn modelId="{C1B9CCC2-3ECF-464D-994A-6B59C9226B7E}" type="presParOf" srcId="{0C37B9B9-779D-48DB-A8DD-CBC931987635}" destId="{F3344751-E19A-44EA-B5D2-70B98758FAB3}" srcOrd="0" destOrd="0" presId="urn:microsoft.com/office/officeart/2009/3/layout/HorizontalOrganizationChart"/>
    <dgm:cxn modelId="{2A3C730F-E203-4605-9CF6-D689E9A50911}" type="presParOf" srcId="{F3344751-E19A-44EA-B5D2-70B98758FAB3}" destId="{A1391B99-D660-4F35-B012-63526AB40D06}" srcOrd="0" destOrd="0" presId="urn:microsoft.com/office/officeart/2009/3/layout/HorizontalOrganizationChart"/>
    <dgm:cxn modelId="{60C42E51-F100-4A6F-81E6-23F72AF178ED}" type="presParOf" srcId="{F3344751-E19A-44EA-B5D2-70B98758FAB3}" destId="{9E021A51-1B2F-4618-A199-E920581094F2}" srcOrd="1" destOrd="0" presId="urn:microsoft.com/office/officeart/2009/3/layout/HorizontalOrganizationChart"/>
    <dgm:cxn modelId="{386CB060-6371-4B34-8E33-299A36D4AE16}" type="presParOf" srcId="{0C37B9B9-779D-48DB-A8DD-CBC931987635}" destId="{627816AD-4AE8-47CA-A0A2-A26FAA5C083E}" srcOrd="1" destOrd="0" presId="urn:microsoft.com/office/officeart/2009/3/layout/HorizontalOrganizationChart"/>
    <dgm:cxn modelId="{874AB244-145E-4F12-BBEC-D9F467279929}" type="presParOf" srcId="{0C37B9B9-779D-48DB-A8DD-CBC931987635}" destId="{B233E504-DDA5-445D-877D-EA13FF4637B8}" srcOrd="2" destOrd="0" presId="urn:microsoft.com/office/officeart/2009/3/layout/HorizontalOrganizationChart"/>
    <dgm:cxn modelId="{90C742FB-DB2A-461D-98A0-309DABA80607}" type="presParOf" srcId="{C577724A-221A-4D49-A9F6-BCB64F291919}" destId="{F3BC5CE1-D1FF-4FF9-B6D5-BF9D3CBA2343}" srcOrd="6" destOrd="0" presId="urn:microsoft.com/office/officeart/2009/3/layout/HorizontalOrganizationChart"/>
    <dgm:cxn modelId="{81D5A583-F8D4-47BB-9542-E71B69EC4BC9}" type="presParOf" srcId="{C577724A-221A-4D49-A9F6-BCB64F291919}" destId="{64B5B9B7-9F5D-4B04-962F-4247CA6C2D33}" srcOrd="7" destOrd="0" presId="urn:microsoft.com/office/officeart/2009/3/layout/HorizontalOrganizationChart"/>
    <dgm:cxn modelId="{C930C471-DE3F-48F9-B77C-E43DAF1E6BE1}" type="presParOf" srcId="{64B5B9B7-9F5D-4B04-962F-4247CA6C2D33}" destId="{F0BEC34D-C205-4527-A81C-222A45685155}" srcOrd="0" destOrd="0" presId="urn:microsoft.com/office/officeart/2009/3/layout/HorizontalOrganizationChart"/>
    <dgm:cxn modelId="{AED35E2E-8206-4489-AF4C-C114A2162402}" type="presParOf" srcId="{F0BEC34D-C205-4527-A81C-222A45685155}" destId="{9CDB63C6-3F4B-4DC8-B691-631651F3F383}" srcOrd="0" destOrd="0" presId="urn:microsoft.com/office/officeart/2009/3/layout/HorizontalOrganizationChart"/>
    <dgm:cxn modelId="{C2D17ACB-4F06-47D2-96CF-CF654DD6EC63}" type="presParOf" srcId="{F0BEC34D-C205-4527-A81C-222A45685155}" destId="{CCC64634-D576-4A79-83DF-2B5620E9069C}" srcOrd="1" destOrd="0" presId="urn:microsoft.com/office/officeart/2009/3/layout/HorizontalOrganizationChart"/>
    <dgm:cxn modelId="{BFDC5BD1-51A3-4CCE-B40E-EECCB2EB0AA3}" type="presParOf" srcId="{64B5B9B7-9F5D-4B04-962F-4247CA6C2D33}" destId="{B3AD86A4-C352-44A3-9A12-FB5C5FEAB2A6}" srcOrd="1" destOrd="0" presId="urn:microsoft.com/office/officeart/2009/3/layout/HorizontalOrganizationChart"/>
    <dgm:cxn modelId="{3BD35D65-2E9C-4876-940E-9BBA05EA84BB}" type="presParOf" srcId="{64B5B9B7-9F5D-4B04-962F-4247CA6C2D33}" destId="{2C9F050D-E7ED-4074-8177-A0A5FB094254}" srcOrd="2" destOrd="0" presId="urn:microsoft.com/office/officeart/2009/3/layout/HorizontalOrganizationChart"/>
    <dgm:cxn modelId="{25D78FB2-5EC2-4739-A6B1-A7B8F5114A98}" type="presParOf" srcId="{A8D7B559-59EA-4887-BD1C-F48C8626461E}" destId="{A1F4C61E-5570-4A73-B0AC-A757A1E51783}" srcOrd="2" destOrd="0" presId="urn:microsoft.com/office/officeart/2009/3/layout/HorizontalOrganizationChart"/>
    <dgm:cxn modelId="{E3995092-A1E2-4F23-B785-9A4CF9EF3F10}" type="presParOf" srcId="{A127E24F-95D5-4549-A243-F1019C47416A}" destId="{42D2DBF2-8307-49D4-B8BA-F7B9934A0503}" srcOrd="3" destOrd="0" presId="urn:microsoft.com/office/officeart/2009/3/layout/HorizontalOrganizationChart"/>
    <dgm:cxn modelId="{6A5965B9-D8A3-48C5-BDAD-DA393BF7EBFD}" type="presParOf" srcId="{42D2DBF2-8307-49D4-B8BA-F7B9934A0503}" destId="{4C186BB3-1362-4333-97CD-1682F726369E}" srcOrd="0" destOrd="0" presId="urn:microsoft.com/office/officeart/2009/3/layout/HorizontalOrganizationChart"/>
    <dgm:cxn modelId="{3A563A87-14E3-4B29-B0F6-CECA39E833C9}" type="presParOf" srcId="{4C186BB3-1362-4333-97CD-1682F726369E}" destId="{6BDEB5C2-92AC-4252-A140-F0D03B2B782E}" srcOrd="0" destOrd="0" presId="urn:microsoft.com/office/officeart/2009/3/layout/HorizontalOrganizationChart"/>
    <dgm:cxn modelId="{D0EF81CA-8847-4DBF-82C8-AEED91670C6B}" type="presParOf" srcId="{4C186BB3-1362-4333-97CD-1682F726369E}" destId="{A1CC06DA-9EB4-4704-A1FA-BC9D0D2067FC}" srcOrd="1" destOrd="0" presId="urn:microsoft.com/office/officeart/2009/3/layout/HorizontalOrganizationChart"/>
    <dgm:cxn modelId="{439FBB8C-B1F4-4B4A-A0D9-6309A20DE563}" type="presParOf" srcId="{42D2DBF2-8307-49D4-B8BA-F7B9934A0503}" destId="{8C6EEEB0-AF7E-4198-98C8-93FCD2E13559}" srcOrd="1" destOrd="0" presId="urn:microsoft.com/office/officeart/2009/3/layout/HorizontalOrganizationChart"/>
    <dgm:cxn modelId="{7853ED76-C1EB-4472-AD65-A30EC83734D8}" type="presParOf" srcId="{42D2DBF2-8307-49D4-B8BA-F7B9934A0503}" destId="{62F58D38-7479-4517-AAE9-B4035B82CE07}"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926A89-00A8-4604-AD80-FD4B1410AD26}" type="doc">
      <dgm:prSet loTypeId="urn:microsoft.com/office/officeart/2009/layout/CircleArrowProcess" loCatId="process" qsTypeId="urn:microsoft.com/office/officeart/2005/8/quickstyle/simple1" qsCatId="simple" csTypeId="urn:microsoft.com/office/officeart/2005/8/colors/colorful4" csCatId="colorful" phldr="1"/>
      <dgm:spPr/>
      <dgm:t>
        <a:bodyPr/>
        <a:lstStyle/>
        <a:p>
          <a:endParaRPr lang="en-GB"/>
        </a:p>
      </dgm:t>
    </dgm:pt>
    <dgm:pt modelId="{E282E4BB-CD9D-4D04-9842-224590507898}">
      <dgm:prSet phldrT="[Text]" custT="1"/>
      <dgm:spPr/>
      <dgm:t>
        <a:bodyPr/>
        <a:lstStyle/>
        <a:p>
          <a:r>
            <a:rPr lang="en-GB" sz="1200" dirty="0"/>
            <a:t>Quantitative Data</a:t>
          </a:r>
        </a:p>
      </dgm:t>
    </dgm:pt>
    <dgm:pt modelId="{A0908EA6-1E38-415D-A789-E234AC4A77EE}" type="parTrans" cxnId="{5A5465F9-CCF4-47DB-A14C-ABD3654D63B3}">
      <dgm:prSet/>
      <dgm:spPr/>
      <dgm:t>
        <a:bodyPr/>
        <a:lstStyle/>
        <a:p>
          <a:endParaRPr lang="en-GB"/>
        </a:p>
      </dgm:t>
    </dgm:pt>
    <dgm:pt modelId="{C8D0A042-C654-48B8-9BD5-B4D491A8DEB5}" type="sibTrans" cxnId="{5A5465F9-CCF4-47DB-A14C-ABD3654D63B3}">
      <dgm:prSet/>
      <dgm:spPr/>
      <dgm:t>
        <a:bodyPr/>
        <a:lstStyle/>
        <a:p>
          <a:endParaRPr lang="en-GB"/>
        </a:p>
      </dgm:t>
    </dgm:pt>
    <dgm:pt modelId="{479197C8-86E7-4C87-82E2-E9F60BE733DC}">
      <dgm:prSet phldrT="[Text]" custT="1"/>
      <dgm:spPr/>
      <dgm:t>
        <a:bodyPr/>
        <a:lstStyle/>
        <a:p>
          <a:r>
            <a:rPr lang="en-GB" sz="1200" dirty="0"/>
            <a:t>Qualitative Data</a:t>
          </a:r>
        </a:p>
      </dgm:t>
    </dgm:pt>
    <dgm:pt modelId="{98679E42-03EE-4994-9E3D-670944C83DE9}" type="parTrans" cxnId="{3CF9C472-F91A-4D44-8188-23A59B66C7E1}">
      <dgm:prSet/>
      <dgm:spPr/>
      <dgm:t>
        <a:bodyPr/>
        <a:lstStyle/>
        <a:p>
          <a:endParaRPr lang="en-GB"/>
        </a:p>
      </dgm:t>
    </dgm:pt>
    <dgm:pt modelId="{F3C7D65F-DEF7-47D4-B7D3-FD16D0607F57}" type="sibTrans" cxnId="{3CF9C472-F91A-4D44-8188-23A59B66C7E1}">
      <dgm:prSet/>
      <dgm:spPr/>
      <dgm:t>
        <a:bodyPr/>
        <a:lstStyle/>
        <a:p>
          <a:endParaRPr lang="en-GB"/>
        </a:p>
      </dgm:t>
    </dgm:pt>
    <dgm:pt modelId="{A52FE754-99F2-4091-9B4C-DC5DF08CD91A}">
      <dgm:prSet phldrT="[Text]" custT="1"/>
      <dgm:spPr/>
      <dgm:t>
        <a:bodyPr/>
        <a:lstStyle/>
        <a:p>
          <a:r>
            <a:rPr lang="en-GB" sz="1200" dirty="0"/>
            <a:t>Answer to research questions</a:t>
          </a:r>
        </a:p>
      </dgm:t>
    </dgm:pt>
    <dgm:pt modelId="{D04C8DA5-DB05-4DB1-A788-58AD541D1C6B}" type="parTrans" cxnId="{A95634D2-A60B-4CF4-B076-36978C5D5B18}">
      <dgm:prSet/>
      <dgm:spPr/>
      <dgm:t>
        <a:bodyPr/>
        <a:lstStyle/>
        <a:p>
          <a:endParaRPr lang="en-GB"/>
        </a:p>
      </dgm:t>
    </dgm:pt>
    <dgm:pt modelId="{AFD4EDE0-B157-4C0B-A8D6-ACBB71A5177D}" type="sibTrans" cxnId="{A95634D2-A60B-4CF4-B076-36978C5D5B18}">
      <dgm:prSet/>
      <dgm:spPr/>
      <dgm:t>
        <a:bodyPr/>
        <a:lstStyle/>
        <a:p>
          <a:endParaRPr lang="en-GB"/>
        </a:p>
      </dgm:t>
    </dgm:pt>
    <dgm:pt modelId="{E3ABF76E-FDE3-4863-AB62-07D38CE47D29}" type="pres">
      <dgm:prSet presAssocID="{3F926A89-00A8-4604-AD80-FD4B1410AD26}" presName="Name0" presStyleCnt="0">
        <dgm:presLayoutVars>
          <dgm:chMax val="7"/>
          <dgm:chPref val="7"/>
          <dgm:dir/>
          <dgm:animLvl val="lvl"/>
        </dgm:presLayoutVars>
      </dgm:prSet>
      <dgm:spPr/>
    </dgm:pt>
    <dgm:pt modelId="{6E32E47E-3020-4388-BCB3-FE34FBCDE98D}" type="pres">
      <dgm:prSet presAssocID="{E282E4BB-CD9D-4D04-9842-224590507898}" presName="Accent1" presStyleCnt="0"/>
      <dgm:spPr/>
    </dgm:pt>
    <dgm:pt modelId="{6E14AD22-6535-4BF3-B70F-FC51DB7DE5E3}" type="pres">
      <dgm:prSet presAssocID="{E282E4BB-CD9D-4D04-9842-224590507898}" presName="Accent" presStyleLbl="node1" presStyleIdx="0" presStyleCnt="3"/>
      <dgm:spPr/>
    </dgm:pt>
    <dgm:pt modelId="{DD5C2264-7663-4183-A514-568ED3D15866}" type="pres">
      <dgm:prSet presAssocID="{E282E4BB-CD9D-4D04-9842-224590507898}" presName="Parent1" presStyleLbl="revTx" presStyleIdx="0" presStyleCnt="3" custScaleX="124281" custScaleY="121984">
        <dgm:presLayoutVars>
          <dgm:chMax val="1"/>
          <dgm:chPref val="1"/>
          <dgm:bulletEnabled val="1"/>
        </dgm:presLayoutVars>
      </dgm:prSet>
      <dgm:spPr/>
    </dgm:pt>
    <dgm:pt modelId="{B6079E38-D401-4F99-B57C-38933DAB5500}" type="pres">
      <dgm:prSet presAssocID="{479197C8-86E7-4C87-82E2-E9F60BE733DC}" presName="Accent2" presStyleCnt="0"/>
      <dgm:spPr/>
    </dgm:pt>
    <dgm:pt modelId="{F7F5175D-0B0B-44F8-A78B-0AFD297E9C86}" type="pres">
      <dgm:prSet presAssocID="{479197C8-86E7-4C87-82E2-E9F60BE733DC}" presName="Accent" presStyleLbl="node1" presStyleIdx="1" presStyleCnt="3"/>
      <dgm:spPr/>
    </dgm:pt>
    <dgm:pt modelId="{510D6E92-7719-4DB0-8839-E20066D4537A}" type="pres">
      <dgm:prSet presAssocID="{479197C8-86E7-4C87-82E2-E9F60BE733DC}" presName="Parent2" presStyleLbl="revTx" presStyleIdx="1" presStyleCnt="3" custScaleX="132203">
        <dgm:presLayoutVars>
          <dgm:chMax val="1"/>
          <dgm:chPref val="1"/>
          <dgm:bulletEnabled val="1"/>
        </dgm:presLayoutVars>
      </dgm:prSet>
      <dgm:spPr/>
    </dgm:pt>
    <dgm:pt modelId="{ECC0CFD1-5A42-477A-808A-9761F1C036D0}" type="pres">
      <dgm:prSet presAssocID="{A52FE754-99F2-4091-9B4C-DC5DF08CD91A}" presName="Accent3" presStyleCnt="0"/>
      <dgm:spPr/>
    </dgm:pt>
    <dgm:pt modelId="{7DC0845F-E080-4A1B-A1C3-EDEE170527A7}" type="pres">
      <dgm:prSet presAssocID="{A52FE754-99F2-4091-9B4C-DC5DF08CD91A}" presName="Accent" presStyleLbl="node1" presStyleIdx="2" presStyleCnt="3"/>
      <dgm:spPr/>
    </dgm:pt>
    <dgm:pt modelId="{3F645A15-F5FC-47BB-96E5-6B559ABFDF14}" type="pres">
      <dgm:prSet presAssocID="{A52FE754-99F2-4091-9B4C-DC5DF08CD91A}" presName="Parent3" presStyleLbl="revTx" presStyleIdx="2" presStyleCnt="3" custScaleX="132203" custScaleY="222084">
        <dgm:presLayoutVars>
          <dgm:chMax val="1"/>
          <dgm:chPref val="1"/>
          <dgm:bulletEnabled val="1"/>
        </dgm:presLayoutVars>
      </dgm:prSet>
      <dgm:spPr/>
    </dgm:pt>
  </dgm:ptLst>
  <dgm:cxnLst>
    <dgm:cxn modelId="{3CF9C472-F91A-4D44-8188-23A59B66C7E1}" srcId="{3F926A89-00A8-4604-AD80-FD4B1410AD26}" destId="{479197C8-86E7-4C87-82E2-E9F60BE733DC}" srcOrd="1" destOrd="0" parTransId="{98679E42-03EE-4994-9E3D-670944C83DE9}" sibTransId="{F3C7D65F-DEF7-47D4-B7D3-FD16D0607F57}"/>
    <dgm:cxn modelId="{F7A70E88-FD73-4AF3-8E84-9C0C0C7E9CE1}" type="presOf" srcId="{A52FE754-99F2-4091-9B4C-DC5DF08CD91A}" destId="{3F645A15-F5FC-47BB-96E5-6B559ABFDF14}" srcOrd="0" destOrd="0" presId="urn:microsoft.com/office/officeart/2009/layout/CircleArrowProcess"/>
    <dgm:cxn modelId="{C10210AF-2BD7-4ADF-B160-4594E541D968}" type="presOf" srcId="{E282E4BB-CD9D-4D04-9842-224590507898}" destId="{DD5C2264-7663-4183-A514-568ED3D15866}" srcOrd="0" destOrd="0" presId="urn:microsoft.com/office/officeart/2009/layout/CircleArrowProcess"/>
    <dgm:cxn modelId="{A95634D2-A60B-4CF4-B076-36978C5D5B18}" srcId="{3F926A89-00A8-4604-AD80-FD4B1410AD26}" destId="{A52FE754-99F2-4091-9B4C-DC5DF08CD91A}" srcOrd="2" destOrd="0" parTransId="{D04C8DA5-DB05-4DB1-A788-58AD541D1C6B}" sibTransId="{AFD4EDE0-B157-4C0B-A8D6-ACBB71A5177D}"/>
    <dgm:cxn modelId="{345C7DD2-4F62-4DA0-8EBF-D39676B46EE1}" type="presOf" srcId="{3F926A89-00A8-4604-AD80-FD4B1410AD26}" destId="{E3ABF76E-FDE3-4863-AB62-07D38CE47D29}" srcOrd="0" destOrd="0" presId="urn:microsoft.com/office/officeart/2009/layout/CircleArrowProcess"/>
    <dgm:cxn modelId="{0C3983F7-7AF9-47CA-97DD-E2C0C565C231}" type="presOf" srcId="{479197C8-86E7-4C87-82E2-E9F60BE733DC}" destId="{510D6E92-7719-4DB0-8839-E20066D4537A}" srcOrd="0" destOrd="0" presId="urn:microsoft.com/office/officeart/2009/layout/CircleArrowProcess"/>
    <dgm:cxn modelId="{5A5465F9-CCF4-47DB-A14C-ABD3654D63B3}" srcId="{3F926A89-00A8-4604-AD80-FD4B1410AD26}" destId="{E282E4BB-CD9D-4D04-9842-224590507898}" srcOrd="0" destOrd="0" parTransId="{A0908EA6-1E38-415D-A789-E234AC4A77EE}" sibTransId="{C8D0A042-C654-48B8-9BD5-B4D491A8DEB5}"/>
    <dgm:cxn modelId="{F0B66224-A188-4F01-A3D5-1D8B4F28E9AC}" type="presParOf" srcId="{E3ABF76E-FDE3-4863-AB62-07D38CE47D29}" destId="{6E32E47E-3020-4388-BCB3-FE34FBCDE98D}" srcOrd="0" destOrd="0" presId="urn:microsoft.com/office/officeart/2009/layout/CircleArrowProcess"/>
    <dgm:cxn modelId="{50F6AC0E-5B6B-4096-91D0-AD16B939C20D}" type="presParOf" srcId="{6E32E47E-3020-4388-BCB3-FE34FBCDE98D}" destId="{6E14AD22-6535-4BF3-B70F-FC51DB7DE5E3}" srcOrd="0" destOrd="0" presId="urn:microsoft.com/office/officeart/2009/layout/CircleArrowProcess"/>
    <dgm:cxn modelId="{C3AA1A5E-9815-4A40-913D-8E6157FF8F9B}" type="presParOf" srcId="{E3ABF76E-FDE3-4863-AB62-07D38CE47D29}" destId="{DD5C2264-7663-4183-A514-568ED3D15866}" srcOrd="1" destOrd="0" presId="urn:microsoft.com/office/officeart/2009/layout/CircleArrowProcess"/>
    <dgm:cxn modelId="{CB0E83FA-77B5-4753-80BE-71435AB4B455}" type="presParOf" srcId="{E3ABF76E-FDE3-4863-AB62-07D38CE47D29}" destId="{B6079E38-D401-4F99-B57C-38933DAB5500}" srcOrd="2" destOrd="0" presId="urn:microsoft.com/office/officeart/2009/layout/CircleArrowProcess"/>
    <dgm:cxn modelId="{1A0DAAB9-FAB0-48AC-9698-3B31586BA481}" type="presParOf" srcId="{B6079E38-D401-4F99-B57C-38933DAB5500}" destId="{F7F5175D-0B0B-44F8-A78B-0AFD297E9C86}" srcOrd="0" destOrd="0" presId="urn:microsoft.com/office/officeart/2009/layout/CircleArrowProcess"/>
    <dgm:cxn modelId="{9E973CFA-84BF-4A42-A399-311DB7E408F7}" type="presParOf" srcId="{E3ABF76E-FDE3-4863-AB62-07D38CE47D29}" destId="{510D6E92-7719-4DB0-8839-E20066D4537A}" srcOrd="3" destOrd="0" presId="urn:microsoft.com/office/officeart/2009/layout/CircleArrowProcess"/>
    <dgm:cxn modelId="{29E28D69-BD22-4F6F-80E9-E1555D8526D9}" type="presParOf" srcId="{E3ABF76E-FDE3-4863-AB62-07D38CE47D29}" destId="{ECC0CFD1-5A42-477A-808A-9761F1C036D0}" srcOrd="4" destOrd="0" presId="urn:microsoft.com/office/officeart/2009/layout/CircleArrowProcess"/>
    <dgm:cxn modelId="{33FE5876-841E-486D-B5DE-32CCD0FA9DAB}" type="presParOf" srcId="{ECC0CFD1-5A42-477A-808A-9761F1C036D0}" destId="{7DC0845F-E080-4A1B-A1C3-EDEE170527A7}" srcOrd="0" destOrd="0" presId="urn:microsoft.com/office/officeart/2009/layout/CircleArrowProcess"/>
    <dgm:cxn modelId="{A02B1AE2-24E8-42EF-9325-522D7058A41B}" type="presParOf" srcId="{E3ABF76E-FDE3-4863-AB62-07D38CE47D29}" destId="{3F645A15-F5FC-47BB-96E5-6B559ABFDF14}"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BC5CE1-D1FF-4FF9-B6D5-BF9D3CBA2343}">
      <dsp:nvSpPr>
        <dsp:cNvPr id="0" name=""/>
        <dsp:cNvSpPr/>
      </dsp:nvSpPr>
      <dsp:spPr>
        <a:xfrm>
          <a:off x="2893111" y="3067591"/>
          <a:ext cx="578000" cy="1864052"/>
        </a:xfrm>
        <a:custGeom>
          <a:avLst/>
          <a:gdLst/>
          <a:ahLst/>
          <a:cxnLst/>
          <a:rect l="0" t="0" r="0" b="0"/>
          <a:pathLst>
            <a:path>
              <a:moveTo>
                <a:pt x="0" y="0"/>
              </a:moveTo>
              <a:lnTo>
                <a:pt x="289000" y="0"/>
              </a:lnTo>
              <a:lnTo>
                <a:pt x="289000" y="1864052"/>
              </a:lnTo>
              <a:lnTo>
                <a:pt x="578000" y="1864052"/>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E9E5F4-B22E-446E-B293-98F0F05B890C}">
      <dsp:nvSpPr>
        <dsp:cNvPr id="0" name=""/>
        <dsp:cNvSpPr/>
      </dsp:nvSpPr>
      <dsp:spPr>
        <a:xfrm>
          <a:off x="2893111" y="3067591"/>
          <a:ext cx="578000" cy="621350"/>
        </a:xfrm>
        <a:custGeom>
          <a:avLst/>
          <a:gdLst/>
          <a:ahLst/>
          <a:cxnLst/>
          <a:rect l="0" t="0" r="0" b="0"/>
          <a:pathLst>
            <a:path>
              <a:moveTo>
                <a:pt x="0" y="0"/>
              </a:moveTo>
              <a:lnTo>
                <a:pt x="289000" y="0"/>
              </a:lnTo>
              <a:lnTo>
                <a:pt x="289000" y="621350"/>
              </a:lnTo>
              <a:lnTo>
                <a:pt x="578000" y="621350"/>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AE6EBFE-8B2A-4154-9A62-ADE8640D5C03}">
      <dsp:nvSpPr>
        <dsp:cNvPr id="0" name=""/>
        <dsp:cNvSpPr/>
      </dsp:nvSpPr>
      <dsp:spPr>
        <a:xfrm>
          <a:off x="2893111" y="2446240"/>
          <a:ext cx="578000" cy="621350"/>
        </a:xfrm>
        <a:custGeom>
          <a:avLst/>
          <a:gdLst/>
          <a:ahLst/>
          <a:cxnLst/>
          <a:rect l="0" t="0" r="0" b="0"/>
          <a:pathLst>
            <a:path>
              <a:moveTo>
                <a:pt x="0" y="621350"/>
              </a:moveTo>
              <a:lnTo>
                <a:pt x="289000" y="621350"/>
              </a:lnTo>
              <a:lnTo>
                <a:pt x="289000" y="0"/>
              </a:lnTo>
              <a:lnTo>
                <a:pt x="578000" y="0"/>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367DD8-B808-461A-9AD9-2AF2C1FFAAE7}">
      <dsp:nvSpPr>
        <dsp:cNvPr id="0" name=""/>
        <dsp:cNvSpPr/>
      </dsp:nvSpPr>
      <dsp:spPr>
        <a:xfrm>
          <a:off x="2893111" y="1203538"/>
          <a:ext cx="578000" cy="1864052"/>
        </a:xfrm>
        <a:custGeom>
          <a:avLst/>
          <a:gdLst/>
          <a:ahLst/>
          <a:cxnLst/>
          <a:rect l="0" t="0" r="0" b="0"/>
          <a:pathLst>
            <a:path>
              <a:moveTo>
                <a:pt x="0" y="1864052"/>
              </a:moveTo>
              <a:lnTo>
                <a:pt x="289000" y="1864052"/>
              </a:lnTo>
              <a:lnTo>
                <a:pt x="289000" y="0"/>
              </a:lnTo>
              <a:lnTo>
                <a:pt x="578000" y="0"/>
              </a:lnTo>
            </a:path>
          </a:pathLst>
        </a:cu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BB79CC-55F9-4E87-8809-67BAF64EB1A4}">
      <dsp:nvSpPr>
        <dsp:cNvPr id="0" name=""/>
        <dsp:cNvSpPr/>
      </dsp:nvSpPr>
      <dsp:spPr>
        <a:xfrm>
          <a:off x="3107" y="141462"/>
          <a:ext cx="2890004" cy="88145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Context and Background</a:t>
          </a:r>
          <a:endParaRPr lang="en-US" sz="2000" kern="1200" dirty="0"/>
        </a:p>
      </dsp:txBody>
      <dsp:txXfrm>
        <a:off x="3107" y="141462"/>
        <a:ext cx="2890004" cy="881451"/>
      </dsp:txXfrm>
    </dsp:sp>
    <dsp:sp modelId="{A6A2A3AA-64CF-4BB9-8D08-D98F27231EA4}">
      <dsp:nvSpPr>
        <dsp:cNvPr id="0" name=""/>
        <dsp:cNvSpPr/>
      </dsp:nvSpPr>
      <dsp:spPr>
        <a:xfrm>
          <a:off x="3107" y="1384164"/>
          <a:ext cx="2890004" cy="88145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Research Questions, Aims and Objectives</a:t>
          </a:r>
          <a:endParaRPr lang="en-US" sz="2000" kern="1200"/>
        </a:p>
      </dsp:txBody>
      <dsp:txXfrm>
        <a:off x="3107" y="1384164"/>
        <a:ext cx="2890004" cy="881451"/>
      </dsp:txXfrm>
    </dsp:sp>
    <dsp:sp modelId="{3EE994E5-CD00-4DD9-BB85-55D61CA31506}">
      <dsp:nvSpPr>
        <dsp:cNvPr id="0" name=""/>
        <dsp:cNvSpPr/>
      </dsp:nvSpPr>
      <dsp:spPr>
        <a:xfrm>
          <a:off x="3107" y="2626865"/>
          <a:ext cx="2890004" cy="88145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Research Design</a:t>
          </a:r>
          <a:endParaRPr lang="en-US" sz="2000" kern="1200"/>
        </a:p>
      </dsp:txBody>
      <dsp:txXfrm>
        <a:off x="3107" y="2626865"/>
        <a:ext cx="2890004" cy="881451"/>
      </dsp:txXfrm>
    </dsp:sp>
    <dsp:sp modelId="{75FD4812-FA0C-4658-BD85-F357068B2458}">
      <dsp:nvSpPr>
        <dsp:cNvPr id="0" name=""/>
        <dsp:cNvSpPr/>
      </dsp:nvSpPr>
      <dsp:spPr>
        <a:xfrm>
          <a:off x="3471112" y="762813"/>
          <a:ext cx="2890004" cy="881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Approach to Research Questions</a:t>
          </a:r>
          <a:endParaRPr lang="en-US" sz="2000" kern="1200"/>
        </a:p>
      </dsp:txBody>
      <dsp:txXfrm>
        <a:off x="3471112" y="762813"/>
        <a:ext cx="2890004" cy="881451"/>
      </dsp:txXfrm>
    </dsp:sp>
    <dsp:sp modelId="{542D1308-C33F-4B22-9EF8-8E132D04E623}">
      <dsp:nvSpPr>
        <dsp:cNvPr id="0" name=""/>
        <dsp:cNvSpPr/>
      </dsp:nvSpPr>
      <dsp:spPr>
        <a:xfrm>
          <a:off x="3471112" y="2005514"/>
          <a:ext cx="2890004" cy="881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Paradigm and Methodology</a:t>
          </a:r>
          <a:endParaRPr lang="en-US" sz="2000" kern="1200"/>
        </a:p>
      </dsp:txBody>
      <dsp:txXfrm>
        <a:off x="3471112" y="2005514"/>
        <a:ext cx="2890004" cy="881451"/>
      </dsp:txXfrm>
    </dsp:sp>
    <dsp:sp modelId="{A1391B99-D660-4F35-B012-63526AB40D06}">
      <dsp:nvSpPr>
        <dsp:cNvPr id="0" name=""/>
        <dsp:cNvSpPr/>
      </dsp:nvSpPr>
      <dsp:spPr>
        <a:xfrm>
          <a:off x="3471112" y="3248216"/>
          <a:ext cx="2890004" cy="881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Sampling Strategy and Methods of Data Collection</a:t>
          </a:r>
          <a:endParaRPr lang="en-US" sz="2000" kern="1200" dirty="0"/>
        </a:p>
      </dsp:txBody>
      <dsp:txXfrm>
        <a:off x="3471112" y="3248216"/>
        <a:ext cx="2890004" cy="881451"/>
      </dsp:txXfrm>
    </dsp:sp>
    <dsp:sp modelId="{9CDB63C6-3F4B-4DC8-B691-631651F3F383}">
      <dsp:nvSpPr>
        <dsp:cNvPr id="0" name=""/>
        <dsp:cNvSpPr/>
      </dsp:nvSpPr>
      <dsp:spPr>
        <a:xfrm>
          <a:off x="3471112" y="4490918"/>
          <a:ext cx="2890004" cy="881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Approaches to Data Analysis</a:t>
          </a:r>
          <a:endParaRPr lang="en-US" sz="2000" kern="1200"/>
        </a:p>
      </dsp:txBody>
      <dsp:txXfrm>
        <a:off x="3471112" y="4490918"/>
        <a:ext cx="2890004" cy="881451"/>
      </dsp:txXfrm>
    </dsp:sp>
    <dsp:sp modelId="{6BDEB5C2-92AC-4252-A140-F0D03B2B782E}">
      <dsp:nvSpPr>
        <dsp:cNvPr id="0" name=""/>
        <dsp:cNvSpPr/>
      </dsp:nvSpPr>
      <dsp:spPr>
        <a:xfrm>
          <a:off x="3107" y="3869567"/>
          <a:ext cx="2890004" cy="88145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Indications for Doctoral Thesis</a:t>
          </a:r>
          <a:endParaRPr lang="en-US" sz="2000" kern="1200" dirty="0"/>
        </a:p>
      </dsp:txBody>
      <dsp:txXfrm>
        <a:off x="3107" y="3869567"/>
        <a:ext cx="2890004" cy="8814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4AD22-6535-4BF3-B70F-FC51DB7DE5E3}">
      <dsp:nvSpPr>
        <dsp:cNvPr id="0" name=""/>
        <dsp:cNvSpPr/>
      </dsp:nvSpPr>
      <dsp:spPr>
        <a:xfrm>
          <a:off x="2152941" y="0"/>
          <a:ext cx="1198274" cy="1198457"/>
        </a:xfrm>
        <a:prstGeom prst="circularArrow">
          <a:avLst>
            <a:gd name="adj1" fmla="val 10980"/>
            <a:gd name="adj2" fmla="val 1142322"/>
            <a:gd name="adj3" fmla="val 4500000"/>
            <a:gd name="adj4" fmla="val 10800000"/>
            <a:gd name="adj5" fmla="val 125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C2264-7663-4183-A514-568ED3D15866}">
      <dsp:nvSpPr>
        <dsp:cNvPr id="0" name=""/>
        <dsp:cNvSpPr/>
      </dsp:nvSpPr>
      <dsp:spPr>
        <a:xfrm>
          <a:off x="2336960" y="396092"/>
          <a:ext cx="827535" cy="406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Quantitative Data</a:t>
          </a:r>
        </a:p>
      </dsp:txBody>
      <dsp:txXfrm>
        <a:off x="2336960" y="396092"/>
        <a:ext cx="827535" cy="406023"/>
      </dsp:txXfrm>
    </dsp:sp>
    <dsp:sp modelId="{F7F5175D-0B0B-44F8-A78B-0AFD297E9C86}">
      <dsp:nvSpPr>
        <dsp:cNvPr id="0" name=""/>
        <dsp:cNvSpPr/>
      </dsp:nvSpPr>
      <dsp:spPr>
        <a:xfrm>
          <a:off x="1820124" y="688602"/>
          <a:ext cx="1198274" cy="1198457"/>
        </a:xfrm>
        <a:prstGeom prst="leftCircularArrow">
          <a:avLst>
            <a:gd name="adj1" fmla="val 10980"/>
            <a:gd name="adj2" fmla="val 1142322"/>
            <a:gd name="adj3" fmla="val 6300000"/>
            <a:gd name="adj4" fmla="val 18900000"/>
            <a:gd name="adj5" fmla="val 12500"/>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D6E92-7719-4DB0-8839-E20066D4537A}">
      <dsp:nvSpPr>
        <dsp:cNvPr id="0" name=""/>
        <dsp:cNvSpPr/>
      </dsp:nvSpPr>
      <dsp:spPr>
        <a:xfrm>
          <a:off x="1979119" y="1125265"/>
          <a:ext cx="880284" cy="332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Qualitative Data</a:t>
          </a:r>
        </a:p>
      </dsp:txBody>
      <dsp:txXfrm>
        <a:off x="1979119" y="1125265"/>
        <a:ext cx="880284" cy="332849"/>
      </dsp:txXfrm>
    </dsp:sp>
    <dsp:sp modelId="{7DC0845F-E080-4A1B-A1C3-EDEE170527A7}">
      <dsp:nvSpPr>
        <dsp:cNvPr id="0" name=""/>
        <dsp:cNvSpPr/>
      </dsp:nvSpPr>
      <dsp:spPr>
        <a:xfrm>
          <a:off x="2238227" y="1459608"/>
          <a:ext cx="1029503" cy="1029916"/>
        </a:xfrm>
        <a:prstGeom prst="blockArc">
          <a:avLst>
            <a:gd name="adj1" fmla="val 13500000"/>
            <a:gd name="adj2" fmla="val 10800000"/>
            <a:gd name="adj3" fmla="val 1274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45A15-F5FC-47BB-96E5-6B559ABFDF14}">
      <dsp:nvSpPr>
        <dsp:cNvPr id="0" name=""/>
        <dsp:cNvSpPr/>
      </dsp:nvSpPr>
      <dsp:spPr>
        <a:xfrm>
          <a:off x="2312161" y="1615668"/>
          <a:ext cx="880284" cy="739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Answer to research questions</a:t>
          </a:r>
        </a:p>
      </dsp:txBody>
      <dsp:txXfrm>
        <a:off x="2312161" y="1615668"/>
        <a:ext cx="880284" cy="739205"/>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1B844E-91DF-42F0-870C-41AC187825EA}" type="datetimeFigureOut">
              <a:rPr lang="en-GB" smtClean="0"/>
              <a:t>03/06/2025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FC5728-3BE3-4208-8649-DF0369F77524}" type="slidenum">
              <a:rPr lang="en-GB" smtClean="0"/>
              <a:t>‹#›</a:t>
            </a:fld>
            <a:endParaRPr lang="en-GB"/>
          </a:p>
        </p:txBody>
      </p:sp>
    </p:spTree>
    <p:extLst>
      <p:ext uri="{BB962C8B-B14F-4D97-AF65-F5344CB8AC3E}">
        <p14:creationId xmlns:p14="http://schemas.microsoft.com/office/powerpoint/2010/main" val="3051008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F48A9CD0-4684-46AB-A8B3-1137D0713FB1}" type="slidenum">
              <a:rPr lang="en-GB"/>
              <a:t>6</a:t>
            </a:fld>
            <a:endParaRPr lang="en-GB"/>
          </a:p>
        </p:txBody>
      </p:sp>
    </p:spTree>
    <p:extLst>
      <p:ext uri="{BB962C8B-B14F-4D97-AF65-F5344CB8AC3E}">
        <p14:creationId xmlns:p14="http://schemas.microsoft.com/office/powerpoint/2010/main" val="2772938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850F1E-C301-4A77-BDE3-2F058498894D}" type="datetimeFigureOut">
              <a:rPr lang="en-GB" smtClean="0"/>
              <a:t>03/06/2025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2268914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850F1E-C301-4A77-BDE3-2F058498894D}" type="datetimeFigureOut">
              <a:rPr lang="en-GB" smtClean="0"/>
              <a:t>03/06/2025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1455935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850F1E-C301-4A77-BDE3-2F058498894D}" type="datetimeFigureOut">
              <a:rPr lang="en-GB" smtClean="0"/>
              <a:t>03/06/2025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3685005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850F1E-C301-4A77-BDE3-2F058498894D}" type="datetimeFigureOut">
              <a:rPr lang="en-GB" smtClean="0"/>
              <a:t>03/06/2025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3366332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850F1E-C301-4A77-BDE3-2F058498894D}" type="datetimeFigureOut">
              <a:rPr lang="en-GB" smtClean="0"/>
              <a:t>03/06/2025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690687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850F1E-C301-4A77-BDE3-2F058498894D}" type="datetimeFigureOut">
              <a:rPr lang="en-GB" smtClean="0"/>
              <a:t>03/06/2025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1342552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850F1E-C301-4A77-BDE3-2F058498894D}" type="datetimeFigureOut">
              <a:rPr lang="en-GB" smtClean="0"/>
              <a:t>03/06/2025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2516792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850F1E-C301-4A77-BDE3-2F058498894D}" type="datetimeFigureOut">
              <a:rPr lang="en-GB" smtClean="0"/>
              <a:t>03/06/2025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2286351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850F1E-C301-4A77-BDE3-2F058498894D}" type="datetimeFigureOut">
              <a:rPr lang="en-GB" smtClean="0"/>
              <a:t>03/06/2025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401584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850F1E-C301-4A77-BDE3-2F058498894D}" type="datetimeFigureOut">
              <a:rPr lang="en-GB" smtClean="0"/>
              <a:t>03/06/2025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3735366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850F1E-C301-4A77-BDE3-2F058498894D}" type="datetimeFigureOut">
              <a:rPr lang="en-GB" smtClean="0"/>
              <a:t>03/06/2025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5A8F07-FC56-4DBE-B2E2-CE01B59E206B}" type="slidenum">
              <a:rPr lang="en-GB" smtClean="0"/>
              <a:t>‹#›</a:t>
            </a:fld>
            <a:endParaRPr lang="en-GB"/>
          </a:p>
        </p:txBody>
      </p:sp>
    </p:spTree>
    <p:extLst>
      <p:ext uri="{BB962C8B-B14F-4D97-AF65-F5344CB8AC3E}">
        <p14:creationId xmlns:p14="http://schemas.microsoft.com/office/powerpoint/2010/main" val="789954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850F1E-C301-4A77-BDE3-2F058498894D}" type="datetimeFigureOut">
              <a:rPr lang="en-GB" smtClean="0"/>
              <a:t>03/06/2025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5A8F07-FC56-4DBE-B2E2-CE01B59E206B}" type="slidenum">
              <a:rPr lang="en-GB" smtClean="0"/>
              <a:t>‹#›</a:t>
            </a:fld>
            <a:endParaRPr lang="en-GB"/>
          </a:p>
        </p:txBody>
      </p:sp>
    </p:spTree>
    <p:extLst>
      <p:ext uri="{BB962C8B-B14F-4D97-AF65-F5344CB8AC3E}">
        <p14:creationId xmlns:p14="http://schemas.microsoft.com/office/powerpoint/2010/main" val="141632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8421/TEM122-02" TargetMode="External"/><Relationship Id="rId2" Type="http://schemas.openxmlformats.org/officeDocument/2006/relationships/hyperlink" Target="https://doi.org/10.62273/IENP85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Freeform: Shape 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 name="Freeform: Shape 6">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221ABD-28D5-D88F-9504-2B0E1CF78B7E}"/>
              </a:ext>
            </a:extLst>
          </p:cNvPr>
          <p:cNvSpPr>
            <a:spLocks noGrp="1"/>
          </p:cNvSpPr>
          <p:nvPr>
            <p:ph type="ctrTitle"/>
          </p:nvPr>
        </p:nvSpPr>
        <p:spPr>
          <a:xfrm>
            <a:off x="1524003" y="1999615"/>
            <a:ext cx="9144000" cy="2764028"/>
          </a:xfrm>
        </p:spPr>
        <p:txBody>
          <a:bodyPr anchor="ctr">
            <a:normAutofit/>
          </a:bodyPr>
          <a:lstStyle/>
          <a:p>
            <a:r>
              <a:rPr lang="en-GB" sz="4000" dirty="0"/>
              <a:t>Exploring Academic Staff’s Perceptions of  Generative AI-Induced Changes in Teaching and Learning in Higher Education: Insights from a Welsh University</a:t>
            </a:r>
          </a:p>
        </p:txBody>
      </p:sp>
      <p:sp>
        <p:nvSpPr>
          <p:cNvPr id="3" name="Subtitle 2">
            <a:extLst>
              <a:ext uri="{FF2B5EF4-FFF2-40B4-BE49-F238E27FC236}">
                <a16:creationId xmlns:a16="http://schemas.microsoft.com/office/drawing/2014/main" id="{B29595D2-0995-2E0B-376D-F391EE7AD54A}"/>
              </a:ext>
            </a:extLst>
          </p:cNvPr>
          <p:cNvSpPr>
            <a:spLocks noGrp="1"/>
          </p:cNvSpPr>
          <p:nvPr>
            <p:ph type="subTitle" idx="1"/>
          </p:nvPr>
        </p:nvSpPr>
        <p:spPr>
          <a:xfrm>
            <a:off x="1966912" y="5054155"/>
            <a:ext cx="8258176" cy="1513332"/>
          </a:xfrm>
        </p:spPr>
        <p:txBody>
          <a:bodyPr anchor="ctr">
            <a:normAutofit/>
          </a:bodyPr>
          <a:lstStyle/>
          <a:p>
            <a:r>
              <a:rPr lang="en-GB" dirty="0"/>
              <a:t>ECDE7021 Component 2 </a:t>
            </a:r>
          </a:p>
          <a:p>
            <a:r>
              <a:rPr lang="en-GB" dirty="0"/>
              <a:t>1500112 Yiying Jiao </a:t>
            </a:r>
          </a:p>
          <a:p>
            <a:r>
              <a:rPr lang="en-GB" dirty="0"/>
              <a:t>3</a:t>
            </a:r>
            <a:r>
              <a:rPr lang="en-GB" baseline="30000" dirty="0"/>
              <a:t>rd</a:t>
            </a:r>
            <a:r>
              <a:rPr lang="en-GB" dirty="0"/>
              <a:t> June 2025</a:t>
            </a:r>
          </a:p>
        </p:txBody>
      </p:sp>
      <p:sp>
        <p:nvSpPr>
          <p:cNvPr id="9" name="Rectangle 8">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1149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B8241C-35DA-78F3-A42D-82122647452C}"/>
              </a:ext>
            </a:extLst>
          </p:cNvPr>
          <p:cNvSpPr>
            <a:spLocks noGrp="1"/>
          </p:cNvSpPr>
          <p:nvPr>
            <p:ph type="title"/>
          </p:nvPr>
        </p:nvSpPr>
        <p:spPr>
          <a:xfrm>
            <a:off x="621792" y="1161288"/>
            <a:ext cx="3602736" cy="4526280"/>
          </a:xfrm>
        </p:spPr>
        <p:txBody>
          <a:bodyPr>
            <a:normAutofit/>
          </a:bodyPr>
          <a:lstStyle/>
          <a:p>
            <a:r>
              <a:rPr lang="en-GB" sz="4000"/>
              <a:t>Contents</a:t>
            </a:r>
          </a:p>
        </p:txBody>
      </p:sp>
      <p:sp>
        <p:nvSpPr>
          <p:cNvPr id="24" name="Rectangle 2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5" name="Content Placeholder 2">
            <a:extLst>
              <a:ext uri="{FF2B5EF4-FFF2-40B4-BE49-F238E27FC236}">
                <a16:creationId xmlns:a16="http://schemas.microsoft.com/office/drawing/2014/main" id="{A5EE6113-5294-BDC6-1F29-811F60528FD7}"/>
              </a:ext>
            </a:extLst>
          </p:cNvPr>
          <p:cNvGraphicFramePr>
            <a:graphicFrameLocks noGrp="1"/>
          </p:cNvGraphicFramePr>
          <p:nvPr>
            <p:ph idx="1"/>
            <p:extLst>
              <p:ext uri="{D42A27DB-BD31-4B8C-83A1-F6EECF244321}">
                <p14:modId xmlns:p14="http://schemas.microsoft.com/office/powerpoint/2010/main" val="89910198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1999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70158-CF62-B506-898E-1F486E375B8F}"/>
              </a:ext>
            </a:extLst>
          </p:cNvPr>
          <p:cNvSpPr>
            <a:spLocks noGrp="1"/>
          </p:cNvSpPr>
          <p:nvPr>
            <p:ph type="title"/>
          </p:nvPr>
        </p:nvSpPr>
        <p:spPr/>
        <p:txBody>
          <a:bodyPr/>
          <a:lstStyle/>
          <a:p>
            <a:r>
              <a:rPr lang="en-GB" dirty="0"/>
              <a:t>Context and Background</a:t>
            </a:r>
          </a:p>
        </p:txBody>
      </p:sp>
      <p:sp>
        <p:nvSpPr>
          <p:cNvPr id="3" name="Content Placeholder 2">
            <a:extLst>
              <a:ext uri="{FF2B5EF4-FFF2-40B4-BE49-F238E27FC236}">
                <a16:creationId xmlns:a16="http://schemas.microsoft.com/office/drawing/2014/main" id="{D907C6F9-8AA7-CC97-AEF4-873E92A8179A}"/>
              </a:ext>
            </a:extLst>
          </p:cNvPr>
          <p:cNvSpPr>
            <a:spLocks noGrp="1"/>
          </p:cNvSpPr>
          <p:nvPr>
            <p:ph idx="1"/>
          </p:nvPr>
        </p:nvSpPr>
        <p:spPr>
          <a:xfrm>
            <a:off x="838200" y="1825625"/>
            <a:ext cx="10515600" cy="4922016"/>
          </a:xfrm>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rPr>
              <a:t>The rise of generative AI (GAI) technology has brought impact and changes in higher education in many ways. </a:t>
            </a:r>
          </a:p>
          <a:p>
            <a:r>
              <a:rPr lang="en-GB" sz="1800" b="1" dirty="0">
                <a:latin typeface="Arial" panose="020B0604020202020204" pitchFamily="34" charset="0"/>
                <a:ea typeface="Times New Roman" panose="02020603050405020304" pitchFamily="18" charset="0"/>
              </a:rPr>
              <a:t>Higher Education Institutions </a:t>
            </a:r>
            <a:r>
              <a:rPr lang="en-GB" sz="1800" dirty="0">
                <a:latin typeface="Arial" panose="020B0604020202020204" pitchFamily="34" charset="0"/>
                <a:ea typeface="Times New Roman" panose="02020603050405020304" pitchFamily="18" charset="0"/>
              </a:rPr>
              <a:t>had to </a:t>
            </a:r>
            <a:r>
              <a:rPr lang="en-GB" sz="1800" b="1" dirty="0">
                <a:effectLst/>
                <a:latin typeface="Arial" panose="020B0604020202020204" pitchFamily="34" charset="0"/>
                <a:ea typeface="Times New Roman" panose="02020603050405020304" pitchFamily="18" charset="0"/>
              </a:rPr>
              <a:t>quickly respond</a:t>
            </a:r>
            <a:r>
              <a:rPr lang="en-GB" sz="1800" dirty="0">
                <a:effectLst/>
                <a:latin typeface="Arial" panose="020B0604020202020204" pitchFamily="34" charset="0"/>
                <a:ea typeface="Times New Roman" panose="02020603050405020304" pitchFamily="18" charset="0"/>
              </a:rPr>
              <a:t> to the opportunities and challenges it brings to the sector by setting relevant </a:t>
            </a:r>
            <a:r>
              <a:rPr lang="en-GB" sz="1800" b="1" dirty="0">
                <a:effectLst/>
                <a:latin typeface="Arial" panose="020B0604020202020204" pitchFamily="34" charset="0"/>
                <a:ea typeface="Times New Roman" panose="02020603050405020304" pitchFamily="18" charset="0"/>
              </a:rPr>
              <a:t>policies and guidance</a:t>
            </a:r>
            <a:r>
              <a:rPr lang="en-GB" sz="1800" dirty="0">
                <a:effectLst/>
                <a:latin typeface="Arial" panose="020B0604020202020204" pitchFamily="34" charset="0"/>
                <a:ea typeface="Times New Roman" panose="02020603050405020304" pitchFamily="18" charset="0"/>
              </a:rPr>
              <a:t> to address issues such as academic integrity, ethics, responsible use of generative AI, lack of regulation and so on (Bouteraa et al., 2024; Aler </a:t>
            </a:r>
            <a:r>
              <a:rPr lang="en-GB" sz="1800" dirty="0" err="1">
                <a:effectLst/>
                <a:latin typeface="Arial" panose="020B0604020202020204" pitchFamily="34" charset="0"/>
                <a:ea typeface="Times New Roman" panose="02020603050405020304" pitchFamily="18" charset="0"/>
              </a:rPr>
              <a:t>Tubella</a:t>
            </a:r>
            <a:r>
              <a:rPr lang="en-GB" sz="1800" dirty="0">
                <a:effectLst/>
                <a:latin typeface="Arial" panose="020B0604020202020204" pitchFamily="34" charset="0"/>
                <a:ea typeface="Times New Roman" panose="02020603050405020304" pitchFamily="18" charset="0"/>
              </a:rPr>
              <a:t>, Mora-</a:t>
            </a:r>
            <a:r>
              <a:rPr lang="en-GB" sz="1800" dirty="0" err="1">
                <a:effectLst/>
                <a:latin typeface="Arial" panose="020B0604020202020204" pitchFamily="34" charset="0"/>
                <a:ea typeface="Times New Roman" panose="02020603050405020304" pitchFamily="18" charset="0"/>
              </a:rPr>
              <a:t>Cantallops</a:t>
            </a:r>
            <a:r>
              <a:rPr lang="en-GB" sz="1800" dirty="0">
                <a:effectLst/>
                <a:latin typeface="Arial" panose="020B0604020202020204" pitchFamily="34" charset="0"/>
                <a:ea typeface="Times New Roman" panose="02020603050405020304" pitchFamily="18" charset="0"/>
              </a:rPr>
              <a:t> and Nieves, 2024; Slimi and </a:t>
            </a:r>
            <a:r>
              <a:rPr lang="en-GB" sz="1800" dirty="0" err="1">
                <a:effectLst/>
                <a:latin typeface="Arial" panose="020B0604020202020204" pitchFamily="34" charset="0"/>
                <a:ea typeface="Times New Roman" panose="02020603050405020304" pitchFamily="18" charset="0"/>
              </a:rPr>
              <a:t>Villarejo</a:t>
            </a:r>
            <a:r>
              <a:rPr lang="en-GB" sz="1800" dirty="0">
                <a:effectLst/>
                <a:latin typeface="Arial" panose="020B0604020202020204" pitchFamily="34" charset="0"/>
                <a:ea typeface="Times New Roman" panose="02020603050405020304" pitchFamily="18" charset="0"/>
              </a:rPr>
              <a:t> Carballido, 2023; Temper, Tjoa and David, 2025). </a:t>
            </a:r>
          </a:p>
          <a:p>
            <a:r>
              <a:rPr lang="en-GB" sz="1800" b="1" dirty="0">
                <a:latin typeface="Arial" panose="020B0604020202020204" pitchFamily="34" charset="0"/>
                <a:ea typeface="Times New Roman" panose="02020603050405020304" pitchFamily="18" charset="0"/>
              </a:rPr>
              <a:t>GAI literacy &amp; integration </a:t>
            </a:r>
            <a:r>
              <a:rPr lang="en-GB" sz="1800" dirty="0">
                <a:latin typeface="Arial" panose="020B0604020202020204" pitchFamily="34" charset="0"/>
                <a:ea typeface="Times New Roman" panose="02020603050405020304" pitchFamily="18" charset="0"/>
              </a:rPr>
              <a:t>of the technology and education because </a:t>
            </a:r>
            <a:r>
              <a:rPr lang="en-GB" sz="1800" b="1" dirty="0">
                <a:latin typeface="Arial" panose="020B0604020202020204" pitchFamily="34" charset="0"/>
                <a:ea typeface="Times New Roman" panose="02020603050405020304" pitchFamily="18" charset="0"/>
              </a:rPr>
              <a:t>priority and focus </a:t>
            </a:r>
            <a:r>
              <a:rPr lang="en-GB" sz="1800" dirty="0">
                <a:latin typeface="Arial" panose="020B0604020202020204" pitchFamily="34" charset="0"/>
                <a:ea typeface="Times New Roman" panose="02020603050405020304" pitchFamily="18" charset="0"/>
              </a:rPr>
              <a:t>of many higher education institutions </a:t>
            </a:r>
            <a:r>
              <a:rPr lang="de-DE" sz="1800" dirty="0">
                <a:latin typeface="Arial" panose="020B0604020202020204" pitchFamily="34" charset="0"/>
                <a:ea typeface="Times New Roman" panose="02020603050405020304" pitchFamily="18" charset="0"/>
              </a:rPr>
              <a:t>(Ullah, Bin Naeem and Kamel Boulos, 2024). </a:t>
            </a:r>
          </a:p>
          <a:p>
            <a:r>
              <a:rPr lang="de-DE" sz="1800" b="1" dirty="0">
                <a:effectLst/>
                <a:latin typeface="Arial" panose="020B0604020202020204" pitchFamily="34" charset="0"/>
                <a:ea typeface="Times New Roman" panose="02020603050405020304" pitchFamily="18" charset="0"/>
              </a:rPr>
              <a:t>Limited research</a:t>
            </a:r>
            <a:r>
              <a:rPr lang="de-DE" sz="1800" dirty="0">
                <a:effectLst/>
                <a:latin typeface="Arial" panose="020B0604020202020204" pitchFamily="34" charset="0"/>
                <a:ea typeface="Times New Roman" panose="02020603050405020304" pitchFamily="18" charset="0"/>
              </a:rPr>
              <a:t> on staff‘s perspective on GAI-imposed changes in HE, for example:</a:t>
            </a:r>
          </a:p>
          <a:p>
            <a:pPr lvl="1"/>
            <a:r>
              <a:rPr lang="en-GB" sz="1800" dirty="0">
                <a:effectLst/>
                <a:latin typeface="Arial" panose="020B0604020202020204" pitchFamily="34" charset="0"/>
                <a:ea typeface="Times New Roman" panose="02020603050405020304" pitchFamily="18" charset="0"/>
              </a:rPr>
              <a:t>Understandings of and views on generative AI technology (Krishnamoorthy, Srivastava and Khanna, 2024; )</a:t>
            </a:r>
          </a:p>
          <a:p>
            <a:pPr lvl="1"/>
            <a:r>
              <a:rPr lang="en-GB" sz="1800" dirty="0">
                <a:effectLst/>
                <a:latin typeface="Arial" panose="020B0604020202020204" pitchFamily="34" charset="0"/>
                <a:ea typeface="Times New Roman" panose="02020603050405020304" pitchFamily="18" charset="0"/>
              </a:rPr>
              <a:t>Teaching practices (Aler </a:t>
            </a:r>
            <a:r>
              <a:rPr lang="en-GB" sz="1800" dirty="0" err="1">
                <a:latin typeface="Arial" panose="020B0604020202020204" pitchFamily="34" charset="0"/>
                <a:ea typeface="Times New Roman" panose="02020603050405020304" pitchFamily="18" charset="0"/>
              </a:rPr>
              <a:t>T</a:t>
            </a:r>
            <a:r>
              <a:rPr lang="en-GB" sz="1800" dirty="0" err="1">
                <a:effectLst/>
                <a:latin typeface="Arial" panose="020B0604020202020204" pitchFamily="34" charset="0"/>
                <a:ea typeface="Times New Roman" panose="02020603050405020304" pitchFamily="18" charset="0"/>
              </a:rPr>
              <a:t>ubella</a:t>
            </a:r>
            <a:r>
              <a:rPr lang="en-GB" sz="1800" dirty="0">
                <a:effectLst/>
                <a:latin typeface="Arial" panose="020B0604020202020204" pitchFamily="34" charset="0"/>
                <a:ea typeface="Times New Roman" panose="02020603050405020304" pitchFamily="18" charset="0"/>
              </a:rPr>
              <a:t>, Mora-</a:t>
            </a:r>
            <a:r>
              <a:rPr lang="en-GB" sz="1800" dirty="0" err="1">
                <a:effectLst/>
                <a:latin typeface="Arial" panose="020B0604020202020204" pitchFamily="34" charset="0"/>
                <a:ea typeface="Times New Roman" panose="02020603050405020304" pitchFamily="18" charset="0"/>
              </a:rPr>
              <a:t>Cantallops</a:t>
            </a:r>
            <a:r>
              <a:rPr lang="en-GB" sz="1800" dirty="0">
                <a:effectLst/>
                <a:latin typeface="Arial" panose="020B0604020202020204" pitchFamily="34" charset="0"/>
                <a:ea typeface="Times New Roman" panose="02020603050405020304" pitchFamily="18" charset="0"/>
              </a:rPr>
              <a:t> and Nieves, 2024)</a:t>
            </a:r>
          </a:p>
          <a:p>
            <a:pPr lvl="1"/>
            <a:r>
              <a:rPr lang="en-GB" sz="1800" dirty="0">
                <a:effectLst/>
                <a:latin typeface="Arial" panose="020B0604020202020204" pitchFamily="34" charset="0"/>
                <a:ea typeface="Times New Roman" panose="02020603050405020304" pitchFamily="18" charset="0"/>
              </a:rPr>
              <a:t>Potential and challenges of integrating GAI in HE (Linden, Yuan and Mendoza, 2025)</a:t>
            </a:r>
          </a:p>
          <a:p>
            <a:r>
              <a:rPr lang="en-GB" sz="1800" dirty="0">
                <a:latin typeface="Arial" panose="020B0604020202020204" pitchFamily="34" charset="0"/>
              </a:rPr>
              <a:t>Research on Wales is yet to be seen.</a:t>
            </a:r>
          </a:p>
          <a:p>
            <a:pPr marL="0" indent="0">
              <a:buNone/>
            </a:pPr>
            <a:endParaRPr lang="en-GB" sz="1800" dirty="0">
              <a:latin typeface="Arial" panose="020B0604020202020204" pitchFamily="34" charset="0"/>
            </a:endParaRPr>
          </a:p>
        </p:txBody>
      </p:sp>
    </p:spTree>
    <p:extLst>
      <p:ext uri="{BB962C8B-B14F-4D97-AF65-F5344CB8AC3E}">
        <p14:creationId xmlns:p14="http://schemas.microsoft.com/office/powerpoint/2010/main" val="3773144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2185-ABA6-DFBE-7574-DECEA7B3FB37}"/>
              </a:ext>
            </a:extLst>
          </p:cNvPr>
          <p:cNvSpPr>
            <a:spLocks noGrp="1"/>
          </p:cNvSpPr>
          <p:nvPr>
            <p:ph type="title"/>
          </p:nvPr>
        </p:nvSpPr>
        <p:spPr>
          <a:xfrm>
            <a:off x="838200" y="142982"/>
            <a:ext cx="10515600" cy="1325563"/>
          </a:xfrm>
        </p:spPr>
        <p:txBody>
          <a:bodyPr/>
          <a:lstStyle/>
          <a:p>
            <a:r>
              <a:rPr lang="en-GB" dirty="0"/>
              <a:t>Research Questions &amp; Aims</a:t>
            </a:r>
          </a:p>
        </p:txBody>
      </p:sp>
      <p:graphicFrame>
        <p:nvGraphicFramePr>
          <p:cNvPr id="4" name="Content Placeholder 3">
            <a:extLst>
              <a:ext uri="{FF2B5EF4-FFF2-40B4-BE49-F238E27FC236}">
                <a16:creationId xmlns:a16="http://schemas.microsoft.com/office/drawing/2014/main" id="{FC711257-5C24-A9CD-B1EE-7EAC2B723171}"/>
              </a:ext>
            </a:extLst>
          </p:cNvPr>
          <p:cNvGraphicFramePr>
            <a:graphicFrameLocks noGrp="1"/>
          </p:cNvGraphicFramePr>
          <p:nvPr>
            <p:ph idx="1"/>
            <p:extLst>
              <p:ext uri="{D42A27DB-BD31-4B8C-83A1-F6EECF244321}">
                <p14:modId xmlns:p14="http://schemas.microsoft.com/office/powerpoint/2010/main" val="2009899109"/>
              </p:ext>
            </p:extLst>
          </p:nvPr>
        </p:nvGraphicFramePr>
        <p:xfrm>
          <a:off x="260840" y="1359633"/>
          <a:ext cx="10515600" cy="1285240"/>
        </p:xfrm>
        <a:graphic>
          <a:graphicData uri="http://schemas.openxmlformats.org/drawingml/2006/table">
            <a:tbl>
              <a:tblPr firstRow="1" bandRow="1">
                <a:tableStyleId>{93296810-A885-4BE3-A3E7-6D5BEEA58F35}</a:tableStyleId>
              </a:tblPr>
              <a:tblGrid>
                <a:gridCol w="10515600">
                  <a:extLst>
                    <a:ext uri="{9D8B030D-6E8A-4147-A177-3AD203B41FA5}">
                      <a16:colId xmlns:a16="http://schemas.microsoft.com/office/drawing/2014/main" val="3720277560"/>
                    </a:ext>
                  </a:extLst>
                </a:gridCol>
              </a:tblGrid>
              <a:tr h="370840">
                <a:tc>
                  <a:txBody>
                    <a:bodyPr/>
                    <a:lstStyle/>
                    <a:p>
                      <a:r>
                        <a:rPr lang="en-GB" dirty="0"/>
                        <a:t>Research questions</a:t>
                      </a:r>
                    </a:p>
                  </a:txBody>
                  <a:tcPr/>
                </a:tc>
                <a:extLst>
                  <a:ext uri="{0D108BD9-81ED-4DB2-BD59-A6C34878D82A}">
                    <a16:rowId xmlns:a16="http://schemas.microsoft.com/office/drawing/2014/main" val="4228001110"/>
                  </a:ext>
                </a:extLst>
              </a:tr>
              <a:tr h="370840">
                <a:tc>
                  <a:txBody>
                    <a:bodyPr/>
                    <a:lstStyle/>
                    <a:p>
                      <a:r>
                        <a:rPr lang="en-GB" sz="1800" kern="1200" dirty="0">
                          <a:solidFill>
                            <a:schemeClr val="dk1"/>
                          </a:solidFill>
                          <a:effectLst/>
                        </a:rPr>
                        <a:t>Main Research Question (RQ):</a:t>
                      </a:r>
                    </a:p>
                    <a:p>
                      <a:r>
                        <a:rPr lang="en-GB" sz="1800" b="1" kern="1200" dirty="0">
                          <a:solidFill>
                            <a:schemeClr val="dk1"/>
                          </a:solidFill>
                          <a:effectLst/>
                        </a:rPr>
                        <a:t>How do academic staff in the discipline of education at a Welsh university perceive generative AI (GAI)-induced changes in teaching and learning in higher education?</a:t>
                      </a:r>
                      <a:endParaRPr lang="en-GB" b="1" dirty="0"/>
                    </a:p>
                  </a:txBody>
                  <a:tcPr/>
                </a:tc>
                <a:extLst>
                  <a:ext uri="{0D108BD9-81ED-4DB2-BD59-A6C34878D82A}">
                    <a16:rowId xmlns:a16="http://schemas.microsoft.com/office/drawing/2014/main" val="3780955393"/>
                  </a:ext>
                </a:extLst>
              </a:tr>
            </a:tbl>
          </a:graphicData>
        </a:graphic>
      </p:graphicFrame>
      <p:sp>
        <p:nvSpPr>
          <p:cNvPr id="5" name="Right Brace 4">
            <a:extLst>
              <a:ext uri="{FF2B5EF4-FFF2-40B4-BE49-F238E27FC236}">
                <a16:creationId xmlns:a16="http://schemas.microsoft.com/office/drawing/2014/main" id="{FBAFE4C2-E1A1-91F3-7CC8-EF73776ABE5D}"/>
              </a:ext>
            </a:extLst>
          </p:cNvPr>
          <p:cNvSpPr/>
          <p:nvPr/>
        </p:nvSpPr>
        <p:spPr>
          <a:xfrm>
            <a:off x="10813073" y="2782454"/>
            <a:ext cx="108438" cy="1012872"/>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BB235BD8-0007-A354-E28B-ED30E7886579}"/>
              </a:ext>
            </a:extLst>
          </p:cNvPr>
          <p:cNvSpPr txBox="1"/>
          <p:nvPr/>
        </p:nvSpPr>
        <p:spPr>
          <a:xfrm>
            <a:off x="10867292" y="2919558"/>
            <a:ext cx="1324708" cy="738664"/>
          </a:xfrm>
          <a:prstGeom prst="rect">
            <a:avLst/>
          </a:prstGeom>
          <a:noFill/>
        </p:spPr>
        <p:txBody>
          <a:bodyPr wrap="square" rtlCol="0">
            <a:spAutoFit/>
          </a:bodyPr>
          <a:lstStyle/>
          <a:p>
            <a:r>
              <a:rPr lang="en-GB" sz="1400" dirty="0">
                <a:solidFill>
                  <a:schemeClr val="tx2">
                    <a:lumMod val="75000"/>
                    <a:lumOff val="25000"/>
                  </a:schemeClr>
                </a:solidFill>
              </a:rPr>
              <a:t>Staff’s understanding of GAI in HE</a:t>
            </a:r>
          </a:p>
        </p:txBody>
      </p:sp>
      <p:sp>
        <p:nvSpPr>
          <p:cNvPr id="8" name="TextBox 7">
            <a:extLst>
              <a:ext uri="{FF2B5EF4-FFF2-40B4-BE49-F238E27FC236}">
                <a16:creationId xmlns:a16="http://schemas.microsoft.com/office/drawing/2014/main" id="{D4C53E36-34D3-422F-52E2-EDCEDD1A3891}"/>
              </a:ext>
            </a:extLst>
          </p:cNvPr>
          <p:cNvSpPr txBox="1"/>
          <p:nvPr/>
        </p:nvSpPr>
        <p:spPr>
          <a:xfrm>
            <a:off x="10867290" y="4068098"/>
            <a:ext cx="1324707" cy="1169551"/>
          </a:xfrm>
          <a:prstGeom prst="rect">
            <a:avLst/>
          </a:prstGeom>
          <a:noFill/>
        </p:spPr>
        <p:txBody>
          <a:bodyPr wrap="square" rtlCol="0">
            <a:spAutoFit/>
          </a:bodyPr>
          <a:lstStyle/>
          <a:p>
            <a:r>
              <a:rPr lang="en-GB" sz="1400" dirty="0">
                <a:solidFill>
                  <a:schemeClr val="tx2">
                    <a:lumMod val="75000"/>
                    <a:lumOff val="25000"/>
                  </a:schemeClr>
                </a:solidFill>
              </a:rPr>
              <a:t>Staff’s experiences of using GAI in teaching and learning</a:t>
            </a:r>
          </a:p>
        </p:txBody>
      </p:sp>
      <p:sp>
        <p:nvSpPr>
          <p:cNvPr id="9" name="Right Brace 8">
            <a:extLst>
              <a:ext uri="{FF2B5EF4-FFF2-40B4-BE49-F238E27FC236}">
                <a16:creationId xmlns:a16="http://schemas.microsoft.com/office/drawing/2014/main" id="{4464FC8F-713B-8034-E936-435020E967C1}"/>
              </a:ext>
            </a:extLst>
          </p:cNvPr>
          <p:cNvSpPr/>
          <p:nvPr/>
        </p:nvSpPr>
        <p:spPr>
          <a:xfrm>
            <a:off x="10820400" y="5778053"/>
            <a:ext cx="93783" cy="703080"/>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AD764F48-FD27-E841-06F3-327C7ADEE5EE}"/>
              </a:ext>
            </a:extLst>
          </p:cNvPr>
          <p:cNvSpPr txBox="1"/>
          <p:nvPr/>
        </p:nvSpPr>
        <p:spPr>
          <a:xfrm>
            <a:off x="10870955" y="5510421"/>
            <a:ext cx="1403837" cy="1169551"/>
          </a:xfrm>
          <a:prstGeom prst="rect">
            <a:avLst/>
          </a:prstGeom>
          <a:noFill/>
        </p:spPr>
        <p:txBody>
          <a:bodyPr wrap="square" rtlCol="0">
            <a:spAutoFit/>
          </a:bodyPr>
          <a:lstStyle/>
          <a:p>
            <a:r>
              <a:rPr lang="en-GB" sz="1400" dirty="0">
                <a:solidFill>
                  <a:schemeClr val="tx2">
                    <a:lumMod val="75000"/>
                    <a:lumOff val="25000"/>
                  </a:schemeClr>
                </a:solidFill>
              </a:rPr>
              <a:t>Staff’s perceived future changes and strategies needed.</a:t>
            </a:r>
          </a:p>
        </p:txBody>
      </p:sp>
      <p:sp>
        <p:nvSpPr>
          <p:cNvPr id="11" name="TextBox 10">
            <a:extLst>
              <a:ext uri="{FF2B5EF4-FFF2-40B4-BE49-F238E27FC236}">
                <a16:creationId xmlns:a16="http://schemas.microsoft.com/office/drawing/2014/main" id="{0D57841D-4602-3D9E-7264-82298555CC15}"/>
              </a:ext>
            </a:extLst>
          </p:cNvPr>
          <p:cNvSpPr txBox="1"/>
          <p:nvPr/>
        </p:nvSpPr>
        <p:spPr>
          <a:xfrm>
            <a:off x="5981699" y="255949"/>
            <a:ext cx="5949462" cy="92333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r>
              <a:rPr lang="en-GB" b="1" dirty="0"/>
              <a:t>Aim: Explore academic staff’s </a:t>
            </a:r>
            <a:r>
              <a:rPr lang="en-GB" dirty="0"/>
              <a:t>(in the discipline of education at a chosen university in Wales) </a:t>
            </a:r>
            <a:r>
              <a:rPr lang="en-GB" b="1" dirty="0"/>
              <a:t>understanding and experiences with GAI in teaching and learning.</a:t>
            </a:r>
          </a:p>
        </p:txBody>
      </p:sp>
      <p:sp>
        <p:nvSpPr>
          <p:cNvPr id="12" name="Arrow: Down 11">
            <a:extLst>
              <a:ext uri="{FF2B5EF4-FFF2-40B4-BE49-F238E27FC236}">
                <a16:creationId xmlns:a16="http://schemas.microsoft.com/office/drawing/2014/main" id="{12766976-BE9F-2E75-F013-95D6C6AE9115}"/>
              </a:ext>
            </a:extLst>
          </p:cNvPr>
          <p:cNvSpPr/>
          <p:nvPr/>
        </p:nvSpPr>
        <p:spPr>
          <a:xfrm>
            <a:off x="11273204" y="1357909"/>
            <a:ext cx="161192" cy="1245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3" name="Table 12">
            <a:extLst>
              <a:ext uri="{FF2B5EF4-FFF2-40B4-BE49-F238E27FC236}">
                <a16:creationId xmlns:a16="http://schemas.microsoft.com/office/drawing/2014/main" id="{F6E3BB8F-2C09-8A0D-D5B4-7DC7367F88F6}"/>
              </a:ext>
            </a:extLst>
          </p:cNvPr>
          <p:cNvGraphicFramePr>
            <a:graphicFrameLocks noGrp="1"/>
          </p:cNvGraphicFramePr>
          <p:nvPr>
            <p:extLst>
              <p:ext uri="{D42A27DB-BD31-4B8C-83A1-F6EECF244321}">
                <p14:modId xmlns:p14="http://schemas.microsoft.com/office/powerpoint/2010/main" val="2287485920"/>
              </p:ext>
            </p:extLst>
          </p:nvPr>
        </p:nvGraphicFramePr>
        <p:xfrm>
          <a:off x="260839" y="2641195"/>
          <a:ext cx="10515600" cy="4023360"/>
        </p:xfrm>
        <a:graphic>
          <a:graphicData uri="http://schemas.openxmlformats.org/drawingml/2006/table">
            <a:tbl>
              <a:tblPr firstRow="1" bandRow="1">
                <a:tableStyleId>{E8B1032C-EA38-4F05-BA0D-38AFFFC7BED3}</a:tableStyleId>
              </a:tblPr>
              <a:tblGrid>
                <a:gridCol w="10515600">
                  <a:extLst>
                    <a:ext uri="{9D8B030D-6E8A-4147-A177-3AD203B41FA5}">
                      <a16:colId xmlns:a16="http://schemas.microsoft.com/office/drawing/2014/main" val="4119832109"/>
                    </a:ext>
                  </a:extLst>
                </a:gridCol>
              </a:tblGrid>
              <a:tr h="370840">
                <a:tc>
                  <a:txBody>
                    <a:bodyPr/>
                    <a:lstStyle/>
                    <a:p>
                      <a:r>
                        <a:rPr lang="en-GB" b="0" dirty="0"/>
                        <a:t>Sub-Question (SQ) 1:</a:t>
                      </a:r>
                    </a:p>
                    <a:p>
                      <a:r>
                        <a:rPr lang="en-GB" sz="1800" b="0" kern="1200" dirty="0">
                          <a:solidFill>
                            <a:schemeClr val="dk1"/>
                          </a:solidFill>
                          <a:effectLst/>
                        </a:rPr>
                        <a:t>To what extent do academic staff in chosen programmes </a:t>
                      </a:r>
                      <a:r>
                        <a:rPr lang="en-GB" sz="1800" b="1" kern="1200" dirty="0">
                          <a:solidFill>
                            <a:schemeClr val="dk1"/>
                          </a:solidFill>
                          <a:effectLst/>
                        </a:rPr>
                        <a:t>understand</a:t>
                      </a:r>
                      <a:r>
                        <a:rPr lang="en-GB" sz="1800" b="0" kern="1200" dirty="0">
                          <a:solidFill>
                            <a:schemeClr val="dk1"/>
                          </a:solidFill>
                          <a:effectLst/>
                        </a:rPr>
                        <a:t> GAI as a learning and research tool?</a:t>
                      </a:r>
                      <a:endParaRPr lang="en-GB" b="0" dirty="0"/>
                    </a:p>
                  </a:txBody>
                  <a:tcPr/>
                </a:tc>
                <a:extLst>
                  <a:ext uri="{0D108BD9-81ED-4DB2-BD59-A6C34878D82A}">
                    <a16:rowId xmlns:a16="http://schemas.microsoft.com/office/drawing/2014/main" val="1979494933"/>
                  </a:ext>
                </a:extLst>
              </a:tr>
              <a:tr h="370840">
                <a:tc>
                  <a:txBody>
                    <a:bodyPr/>
                    <a:lstStyle/>
                    <a:p>
                      <a:r>
                        <a:rPr lang="en-GB" dirty="0"/>
                        <a:t>SQ2: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rPr>
                        <a:t>What are the academic staff’s </a:t>
                      </a:r>
                      <a:r>
                        <a:rPr lang="en-GB" sz="1800" b="1" kern="1200" dirty="0">
                          <a:solidFill>
                            <a:schemeClr val="dk1"/>
                          </a:solidFill>
                          <a:effectLst/>
                        </a:rPr>
                        <a:t>attitudes </a:t>
                      </a:r>
                      <a:r>
                        <a:rPr lang="en-GB" sz="1800" kern="1200" dirty="0">
                          <a:solidFill>
                            <a:schemeClr val="dk1"/>
                          </a:solidFill>
                          <a:effectLst/>
                        </a:rPr>
                        <a:t>towards GAI in higher education?</a:t>
                      </a:r>
                      <a:endParaRPr lang="en-GB" dirty="0"/>
                    </a:p>
                  </a:txBody>
                  <a:tcPr/>
                </a:tc>
                <a:extLst>
                  <a:ext uri="{0D108BD9-81ED-4DB2-BD59-A6C34878D82A}">
                    <a16:rowId xmlns:a16="http://schemas.microsoft.com/office/drawing/2014/main" val="3191984635"/>
                  </a:ext>
                </a:extLst>
              </a:tr>
              <a:tr h="370840">
                <a:tc>
                  <a:txBody>
                    <a:bodyPr/>
                    <a:lstStyle/>
                    <a:p>
                      <a:r>
                        <a:rPr lang="en-GB" dirty="0"/>
                        <a:t>SQ3:</a:t>
                      </a:r>
                    </a:p>
                    <a:p>
                      <a:r>
                        <a:rPr lang="en-GB" sz="1800" kern="1200" dirty="0">
                          <a:solidFill>
                            <a:schemeClr val="dk1"/>
                          </a:solidFill>
                          <a:effectLst/>
                        </a:rPr>
                        <a:t>What are the academic staff’s </a:t>
                      </a:r>
                      <a:r>
                        <a:rPr lang="en-GB" sz="1800" b="1" kern="1200" dirty="0">
                          <a:solidFill>
                            <a:schemeClr val="dk1"/>
                          </a:solidFill>
                          <a:effectLst/>
                        </a:rPr>
                        <a:t>experiences</a:t>
                      </a:r>
                      <a:r>
                        <a:rPr lang="en-GB" sz="1800" kern="1200" dirty="0">
                          <a:solidFill>
                            <a:schemeClr val="dk1"/>
                          </a:solidFill>
                          <a:effectLst/>
                        </a:rPr>
                        <a:t> </a:t>
                      </a:r>
                      <a:r>
                        <a:rPr lang="en-GB" sz="1800" b="0" kern="1200" dirty="0">
                          <a:solidFill>
                            <a:schemeClr val="dk1"/>
                          </a:solidFill>
                          <a:effectLst/>
                        </a:rPr>
                        <a:t>of</a:t>
                      </a:r>
                      <a:r>
                        <a:rPr lang="en-GB" sz="1800" kern="1200" dirty="0">
                          <a:solidFill>
                            <a:schemeClr val="dk1"/>
                          </a:solidFill>
                          <a:effectLst/>
                        </a:rPr>
                        <a:t> GAI </a:t>
                      </a:r>
                      <a:r>
                        <a:rPr lang="en-GB" sz="1800" b="1" kern="1200" dirty="0">
                          <a:solidFill>
                            <a:schemeClr val="dk1"/>
                          </a:solidFill>
                          <a:effectLst/>
                        </a:rPr>
                        <a:t>training</a:t>
                      </a:r>
                      <a:r>
                        <a:rPr lang="en-GB" sz="1800" kern="1200" dirty="0">
                          <a:solidFill>
                            <a:schemeClr val="dk1"/>
                          </a:solidFill>
                          <a:effectLst/>
                        </a:rPr>
                        <a:t> and GAI tools </a:t>
                      </a:r>
                      <a:r>
                        <a:rPr lang="en-GB" sz="1800" b="1" kern="1200" dirty="0">
                          <a:solidFill>
                            <a:schemeClr val="dk1"/>
                          </a:solidFill>
                          <a:effectLst/>
                        </a:rPr>
                        <a:t>usage</a:t>
                      </a:r>
                      <a:endParaRPr lang="en-GB" b="1" dirty="0"/>
                    </a:p>
                  </a:txBody>
                  <a:tcPr/>
                </a:tc>
                <a:extLst>
                  <a:ext uri="{0D108BD9-81ED-4DB2-BD59-A6C34878D82A}">
                    <a16:rowId xmlns:a16="http://schemas.microsoft.com/office/drawing/2014/main" val="2383231058"/>
                  </a:ext>
                </a:extLst>
              </a:tr>
              <a:tr h="370840">
                <a:tc>
                  <a:txBody>
                    <a:bodyPr/>
                    <a:lstStyle/>
                    <a:p>
                      <a:r>
                        <a:rPr lang="en-GB" dirty="0"/>
                        <a:t>SQ4:</a:t>
                      </a:r>
                    </a:p>
                    <a:p>
                      <a:r>
                        <a:rPr lang="en-GB" sz="1800" kern="1200" dirty="0">
                          <a:solidFill>
                            <a:schemeClr val="dk1"/>
                          </a:solidFill>
                          <a:effectLst/>
                        </a:rPr>
                        <a:t>What </a:t>
                      </a:r>
                      <a:r>
                        <a:rPr lang="en-GB" sz="1800" b="1" kern="1200" dirty="0">
                          <a:solidFill>
                            <a:schemeClr val="dk1"/>
                          </a:solidFill>
                          <a:effectLst/>
                        </a:rPr>
                        <a:t>opportunities and issues in teaching and learning </a:t>
                      </a:r>
                      <a:r>
                        <a:rPr lang="en-GB" sz="1800" kern="1200" dirty="0">
                          <a:solidFill>
                            <a:schemeClr val="dk1"/>
                          </a:solidFill>
                          <a:effectLst/>
                        </a:rPr>
                        <a:t>have the academic staff experienced as a result of the rise of GAI?</a:t>
                      </a:r>
                      <a:endParaRPr lang="en-GB" dirty="0"/>
                    </a:p>
                  </a:txBody>
                  <a:tcPr/>
                </a:tc>
                <a:extLst>
                  <a:ext uri="{0D108BD9-81ED-4DB2-BD59-A6C34878D82A}">
                    <a16:rowId xmlns:a16="http://schemas.microsoft.com/office/drawing/2014/main" val="2926001639"/>
                  </a:ext>
                </a:extLst>
              </a:tr>
              <a:tr h="370840">
                <a:tc>
                  <a:txBody>
                    <a:bodyPr/>
                    <a:lstStyle/>
                    <a:p>
                      <a:r>
                        <a:rPr lang="en-GB" dirty="0"/>
                        <a:t>SQ5:</a:t>
                      </a:r>
                    </a:p>
                    <a:p>
                      <a:r>
                        <a:rPr lang="en-GB" sz="1800" kern="1200" dirty="0">
                          <a:solidFill>
                            <a:schemeClr val="dk1"/>
                          </a:solidFill>
                          <a:effectLst/>
                        </a:rPr>
                        <a:t>Through the academic staff’s experiences with GAI technology, </a:t>
                      </a:r>
                      <a:r>
                        <a:rPr lang="en-GB" sz="1800" b="1" kern="1200" dirty="0">
                          <a:solidFill>
                            <a:schemeClr val="dk1"/>
                          </a:solidFill>
                          <a:effectLst/>
                        </a:rPr>
                        <a:t>in what ways </a:t>
                      </a:r>
                      <a:r>
                        <a:rPr lang="en-GB" sz="1800" kern="1200" dirty="0">
                          <a:solidFill>
                            <a:schemeClr val="dk1"/>
                          </a:solidFill>
                          <a:effectLst/>
                        </a:rPr>
                        <a:t>do they see </a:t>
                      </a:r>
                      <a:r>
                        <a:rPr lang="en-GB" sz="1800" b="1" kern="1200" dirty="0">
                          <a:solidFill>
                            <a:schemeClr val="dk1"/>
                          </a:solidFill>
                          <a:effectLst/>
                        </a:rPr>
                        <a:t>GAI shape higher education in the near future</a:t>
                      </a:r>
                      <a:r>
                        <a:rPr lang="en-GB" sz="1800" kern="1200" dirty="0">
                          <a:solidFill>
                            <a:schemeClr val="dk1"/>
                          </a:solidFill>
                          <a:effectLst/>
                        </a:rPr>
                        <a:t>? And </a:t>
                      </a:r>
                      <a:r>
                        <a:rPr lang="en-GB" sz="1800" b="1" kern="1200" dirty="0">
                          <a:solidFill>
                            <a:schemeClr val="dk1"/>
                          </a:solidFill>
                          <a:effectLst/>
                        </a:rPr>
                        <a:t>what do educators need to do to respond to </a:t>
                      </a:r>
                      <a:r>
                        <a:rPr lang="en-GB" sz="1800" kern="1200" dirty="0">
                          <a:solidFill>
                            <a:schemeClr val="dk1"/>
                          </a:solidFill>
                          <a:effectLst/>
                        </a:rPr>
                        <a:t>the foreseeable </a:t>
                      </a:r>
                      <a:r>
                        <a:rPr lang="en-GB" sz="1800" b="1" kern="1200" dirty="0">
                          <a:solidFill>
                            <a:schemeClr val="dk1"/>
                          </a:solidFill>
                          <a:effectLst/>
                        </a:rPr>
                        <a:t>changes </a:t>
                      </a:r>
                      <a:r>
                        <a:rPr lang="en-GB" sz="1800" kern="1200" dirty="0">
                          <a:solidFill>
                            <a:schemeClr val="dk1"/>
                          </a:solidFill>
                          <a:effectLst/>
                        </a:rPr>
                        <a:t>that the technology brings to higher education?</a:t>
                      </a:r>
                      <a:endParaRPr lang="en-GB" dirty="0"/>
                    </a:p>
                  </a:txBody>
                  <a:tcPr/>
                </a:tc>
                <a:extLst>
                  <a:ext uri="{0D108BD9-81ED-4DB2-BD59-A6C34878D82A}">
                    <a16:rowId xmlns:a16="http://schemas.microsoft.com/office/drawing/2014/main" val="3786917943"/>
                  </a:ext>
                </a:extLst>
              </a:tr>
            </a:tbl>
          </a:graphicData>
        </a:graphic>
      </p:graphicFrame>
      <p:sp>
        <p:nvSpPr>
          <p:cNvPr id="14" name="Right Brace 13">
            <a:extLst>
              <a:ext uri="{FF2B5EF4-FFF2-40B4-BE49-F238E27FC236}">
                <a16:creationId xmlns:a16="http://schemas.microsoft.com/office/drawing/2014/main" id="{78DC1C66-CC69-4EEA-27FF-FCD99545487C}"/>
              </a:ext>
            </a:extLst>
          </p:cNvPr>
          <p:cNvSpPr/>
          <p:nvPr/>
        </p:nvSpPr>
        <p:spPr>
          <a:xfrm>
            <a:off x="10813073" y="4068098"/>
            <a:ext cx="108438" cy="1169551"/>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86847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8" grpId="0"/>
      <p:bldP spid="9" grpId="0" animBg="1"/>
      <p:bldP spid="10" grpId="0"/>
      <p:bldP spid="11" grpId="0" animBg="1"/>
      <p:bldP spid="12"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EA4DE-4C07-7C6B-B72C-52050C45A325}"/>
              </a:ext>
            </a:extLst>
          </p:cNvPr>
          <p:cNvSpPr>
            <a:spLocks noGrp="1"/>
          </p:cNvSpPr>
          <p:nvPr>
            <p:ph type="title"/>
          </p:nvPr>
        </p:nvSpPr>
        <p:spPr>
          <a:xfrm>
            <a:off x="838200" y="45807"/>
            <a:ext cx="10515600" cy="1325563"/>
          </a:xfrm>
        </p:spPr>
        <p:txBody>
          <a:bodyPr/>
          <a:lstStyle/>
          <a:p>
            <a:r>
              <a:rPr lang="en-GB" dirty="0"/>
              <a:t>Research Questions, Aims &amp; Objectives</a:t>
            </a:r>
          </a:p>
        </p:txBody>
      </p:sp>
      <p:graphicFrame>
        <p:nvGraphicFramePr>
          <p:cNvPr id="4" name="Content Placeholder 3">
            <a:extLst>
              <a:ext uri="{FF2B5EF4-FFF2-40B4-BE49-F238E27FC236}">
                <a16:creationId xmlns:a16="http://schemas.microsoft.com/office/drawing/2014/main" id="{B12AFC1B-EC69-0377-374C-F2D0C6839664}"/>
              </a:ext>
            </a:extLst>
          </p:cNvPr>
          <p:cNvGraphicFramePr>
            <a:graphicFrameLocks/>
          </p:cNvGraphicFramePr>
          <p:nvPr>
            <p:extLst>
              <p:ext uri="{D42A27DB-BD31-4B8C-83A1-F6EECF244321}">
                <p14:modId xmlns:p14="http://schemas.microsoft.com/office/powerpoint/2010/main" val="945865536"/>
              </p:ext>
            </p:extLst>
          </p:nvPr>
        </p:nvGraphicFramePr>
        <p:xfrm>
          <a:off x="260840" y="1359633"/>
          <a:ext cx="8030307" cy="1285240"/>
        </p:xfrm>
        <a:graphic>
          <a:graphicData uri="http://schemas.openxmlformats.org/drawingml/2006/table">
            <a:tbl>
              <a:tblPr firstRow="1" bandRow="1">
                <a:tableStyleId>{93296810-A885-4BE3-A3E7-6D5BEEA58F35}</a:tableStyleId>
              </a:tblPr>
              <a:tblGrid>
                <a:gridCol w="8030307">
                  <a:extLst>
                    <a:ext uri="{9D8B030D-6E8A-4147-A177-3AD203B41FA5}">
                      <a16:colId xmlns:a16="http://schemas.microsoft.com/office/drawing/2014/main" val="3720277560"/>
                    </a:ext>
                  </a:extLst>
                </a:gridCol>
              </a:tblGrid>
              <a:tr h="370840">
                <a:tc>
                  <a:txBody>
                    <a:bodyPr/>
                    <a:lstStyle/>
                    <a:p>
                      <a:r>
                        <a:rPr lang="en-GB" dirty="0"/>
                        <a:t>Research questions</a:t>
                      </a:r>
                    </a:p>
                  </a:txBody>
                  <a:tcPr/>
                </a:tc>
                <a:extLst>
                  <a:ext uri="{0D108BD9-81ED-4DB2-BD59-A6C34878D82A}">
                    <a16:rowId xmlns:a16="http://schemas.microsoft.com/office/drawing/2014/main" val="4228001110"/>
                  </a:ext>
                </a:extLst>
              </a:tr>
              <a:tr h="370840">
                <a:tc>
                  <a:txBody>
                    <a:bodyPr/>
                    <a:lstStyle/>
                    <a:p>
                      <a:r>
                        <a:rPr lang="en-GB" sz="1800" kern="1200" dirty="0">
                          <a:solidFill>
                            <a:schemeClr val="dk1"/>
                          </a:solidFill>
                          <a:effectLst/>
                        </a:rPr>
                        <a:t>RQ: </a:t>
                      </a:r>
                      <a:r>
                        <a:rPr lang="en-GB" sz="1800" b="1" kern="1200" dirty="0">
                          <a:solidFill>
                            <a:schemeClr val="dk1"/>
                          </a:solidFill>
                          <a:effectLst/>
                        </a:rPr>
                        <a:t>How do academic staff in the discipline of education at a Welsh university perceive generative AI (GAI)-induced changes in teaching and learning higher education?</a:t>
                      </a:r>
                      <a:endParaRPr lang="en-GB" b="1" dirty="0"/>
                    </a:p>
                  </a:txBody>
                  <a:tcPr/>
                </a:tc>
                <a:extLst>
                  <a:ext uri="{0D108BD9-81ED-4DB2-BD59-A6C34878D82A}">
                    <a16:rowId xmlns:a16="http://schemas.microsoft.com/office/drawing/2014/main" val="3780955393"/>
                  </a:ext>
                </a:extLst>
              </a:tr>
            </a:tbl>
          </a:graphicData>
        </a:graphic>
      </p:graphicFrame>
      <p:graphicFrame>
        <p:nvGraphicFramePr>
          <p:cNvPr id="5" name="Table 4">
            <a:extLst>
              <a:ext uri="{FF2B5EF4-FFF2-40B4-BE49-F238E27FC236}">
                <a16:creationId xmlns:a16="http://schemas.microsoft.com/office/drawing/2014/main" id="{6881B232-13C1-91EF-0CC4-154B5FBBF675}"/>
              </a:ext>
            </a:extLst>
          </p:cNvPr>
          <p:cNvGraphicFramePr>
            <a:graphicFrameLocks noGrp="1"/>
          </p:cNvGraphicFramePr>
          <p:nvPr>
            <p:extLst>
              <p:ext uri="{D42A27DB-BD31-4B8C-83A1-F6EECF244321}">
                <p14:modId xmlns:p14="http://schemas.microsoft.com/office/powerpoint/2010/main" val="1190109791"/>
              </p:ext>
            </p:extLst>
          </p:nvPr>
        </p:nvGraphicFramePr>
        <p:xfrm>
          <a:off x="260839" y="2641195"/>
          <a:ext cx="8030307" cy="3870960"/>
        </p:xfrm>
        <a:graphic>
          <a:graphicData uri="http://schemas.openxmlformats.org/drawingml/2006/table">
            <a:tbl>
              <a:tblPr firstRow="1" bandRow="1">
                <a:tableStyleId>{E8B1032C-EA38-4F05-BA0D-38AFFFC7BED3}</a:tableStyleId>
              </a:tblPr>
              <a:tblGrid>
                <a:gridCol w="8030307">
                  <a:extLst>
                    <a:ext uri="{9D8B030D-6E8A-4147-A177-3AD203B41FA5}">
                      <a16:colId xmlns:a16="http://schemas.microsoft.com/office/drawing/2014/main" val="4119832109"/>
                    </a:ext>
                  </a:extLst>
                </a:gridCol>
              </a:tblGrid>
              <a:tr h="370840">
                <a:tc>
                  <a:txBody>
                    <a:bodyPr/>
                    <a:lstStyle/>
                    <a:p>
                      <a:r>
                        <a:rPr lang="en-GB" sz="1600" b="0" dirty="0"/>
                        <a:t>SQ1:</a:t>
                      </a:r>
                    </a:p>
                    <a:p>
                      <a:r>
                        <a:rPr lang="en-GB" sz="1600" b="0" kern="1200" dirty="0">
                          <a:solidFill>
                            <a:schemeClr val="dk1"/>
                          </a:solidFill>
                          <a:effectLst/>
                        </a:rPr>
                        <a:t>To what extent do academic staff in chosen programmes </a:t>
                      </a:r>
                      <a:r>
                        <a:rPr lang="en-GB" sz="1600" b="1" kern="1200" dirty="0">
                          <a:solidFill>
                            <a:schemeClr val="dk1"/>
                          </a:solidFill>
                          <a:effectLst/>
                        </a:rPr>
                        <a:t>understand</a:t>
                      </a:r>
                      <a:r>
                        <a:rPr lang="en-GB" sz="1600" b="0" kern="1200" dirty="0">
                          <a:solidFill>
                            <a:schemeClr val="dk1"/>
                          </a:solidFill>
                          <a:effectLst/>
                        </a:rPr>
                        <a:t> GAI as a learning and research tool?</a:t>
                      </a:r>
                      <a:endParaRPr lang="en-GB" sz="1600" b="0" dirty="0"/>
                    </a:p>
                  </a:txBody>
                  <a:tcPr/>
                </a:tc>
                <a:extLst>
                  <a:ext uri="{0D108BD9-81ED-4DB2-BD59-A6C34878D82A}">
                    <a16:rowId xmlns:a16="http://schemas.microsoft.com/office/drawing/2014/main" val="1979494933"/>
                  </a:ext>
                </a:extLst>
              </a:tr>
              <a:tr h="370840">
                <a:tc>
                  <a:txBody>
                    <a:bodyPr/>
                    <a:lstStyle/>
                    <a:p>
                      <a:r>
                        <a:rPr lang="en-GB" sz="1600" dirty="0"/>
                        <a:t>SQ2: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rPr>
                        <a:t>What are the academic staff’s </a:t>
                      </a:r>
                      <a:r>
                        <a:rPr lang="en-GB" sz="1600" b="1" kern="1200" dirty="0">
                          <a:solidFill>
                            <a:schemeClr val="dk1"/>
                          </a:solidFill>
                          <a:effectLst/>
                        </a:rPr>
                        <a:t>attitudes </a:t>
                      </a:r>
                      <a:r>
                        <a:rPr lang="en-GB" sz="1600" kern="1200" dirty="0">
                          <a:solidFill>
                            <a:schemeClr val="dk1"/>
                          </a:solidFill>
                          <a:effectLst/>
                        </a:rPr>
                        <a:t>towards GAI in higher education?</a:t>
                      </a:r>
                      <a:endParaRPr lang="en-GB" sz="1600" dirty="0"/>
                    </a:p>
                  </a:txBody>
                  <a:tcPr/>
                </a:tc>
                <a:extLst>
                  <a:ext uri="{0D108BD9-81ED-4DB2-BD59-A6C34878D82A}">
                    <a16:rowId xmlns:a16="http://schemas.microsoft.com/office/drawing/2014/main" val="3191984635"/>
                  </a:ext>
                </a:extLst>
              </a:tr>
              <a:tr h="370840">
                <a:tc>
                  <a:txBody>
                    <a:bodyPr/>
                    <a:lstStyle/>
                    <a:p>
                      <a:r>
                        <a:rPr lang="en-GB" sz="1600" dirty="0"/>
                        <a:t>SQ3:</a:t>
                      </a:r>
                    </a:p>
                    <a:p>
                      <a:r>
                        <a:rPr lang="en-GB" sz="1600" kern="1200" dirty="0">
                          <a:solidFill>
                            <a:schemeClr val="dk1"/>
                          </a:solidFill>
                          <a:effectLst/>
                        </a:rPr>
                        <a:t>What are the academic staff’s </a:t>
                      </a:r>
                      <a:r>
                        <a:rPr lang="en-GB" sz="1600" b="1" kern="1200" dirty="0">
                          <a:solidFill>
                            <a:schemeClr val="dk1"/>
                          </a:solidFill>
                          <a:effectLst/>
                        </a:rPr>
                        <a:t>experiences</a:t>
                      </a:r>
                      <a:r>
                        <a:rPr lang="en-GB" sz="1600" kern="1200" dirty="0">
                          <a:solidFill>
                            <a:schemeClr val="dk1"/>
                          </a:solidFill>
                          <a:effectLst/>
                        </a:rPr>
                        <a:t> </a:t>
                      </a:r>
                      <a:r>
                        <a:rPr lang="en-GB" sz="1600" b="0" kern="1200" dirty="0">
                          <a:solidFill>
                            <a:schemeClr val="dk1"/>
                          </a:solidFill>
                          <a:effectLst/>
                        </a:rPr>
                        <a:t>of</a:t>
                      </a:r>
                      <a:r>
                        <a:rPr lang="en-GB" sz="1600" kern="1200" dirty="0">
                          <a:solidFill>
                            <a:schemeClr val="dk1"/>
                          </a:solidFill>
                          <a:effectLst/>
                        </a:rPr>
                        <a:t> GAI </a:t>
                      </a:r>
                      <a:r>
                        <a:rPr lang="en-GB" sz="1600" b="1" kern="1200" dirty="0">
                          <a:solidFill>
                            <a:schemeClr val="dk1"/>
                          </a:solidFill>
                          <a:effectLst/>
                        </a:rPr>
                        <a:t>training</a:t>
                      </a:r>
                      <a:r>
                        <a:rPr lang="en-GB" sz="1600" kern="1200" dirty="0">
                          <a:solidFill>
                            <a:schemeClr val="dk1"/>
                          </a:solidFill>
                          <a:effectLst/>
                        </a:rPr>
                        <a:t> and GAI tools </a:t>
                      </a:r>
                      <a:r>
                        <a:rPr lang="en-GB" sz="1600" b="1" kern="1200" dirty="0">
                          <a:solidFill>
                            <a:schemeClr val="dk1"/>
                          </a:solidFill>
                          <a:effectLst/>
                        </a:rPr>
                        <a:t>usage</a:t>
                      </a:r>
                      <a:endParaRPr lang="en-GB" sz="1600" b="1" dirty="0"/>
                    </a:p>
                  </a:txBody>
                  <a:tcPr/>
                </a:tc>
                <a:extLst>
                  <a:ext uri="{0D108BD9-81ED-4DB2-BD59-A6C34878D82A}">
                    <a16:rowId xmlns:a16="http://schemas.microsoft.com/office/drawing/2014/main" val="2383231058"/>
                  </a:ext>
                </a:extLst>
              </a:tr>
              <a:tr h="370840">
                <a:tc>
                  <a:txBody>
                    <a:bodyPr/>
                    <a:lstStyle/>
                    <a:p>
                      <a:r>
                        <a:rPr lang="en-GB" sz="1600" dirty="0"/>
                        <a:t>SQ4:</a:t>
                      </a:r>
                    </a:p>
                    <a:p>
                      <a:r>
                        <a:rPr lang="en-GB" sz="1600" kern="1200" dirty="0">
                          <a:solidFill>
                            <a:schemeClr val="dk1"/>
                          </a:solidFill>
                          <a:effectLst/>
                        </a:rPr>
                        <a:t>What </a:t>
                      </a:r>
                      <a:r>
                        <a:rPr lang="en-GB" sz="1600" b="1" kern="1200" dirty="0">
                          <a:solidFill>
                            <a:schemeClr val="dk1"/>
                          </a:solidFill>
                          <a:effectLst/>
                        </a:rPr>
                        <a:t>opportunities and issues in teaching and learning </a:t>
                      </a:r>
                      <a:r>
                        <a:rPr lang="en-GB" sz="1600" kern="1200" dirty="0">
                          <a:solidFill>
                            <a:schemeClr val="dk1"/>
                          </a:solidFill>
                          <a:effectLst/>
                        </a:rPr>
                        <a:t>have the academic staff experienced as a result of the rise of GAI?</a:t>
                      </a:r>
                      <a:endParaRPr lang="en-GB" sz="1600" dirty="0"/>
                    </a:p>
                  </a:txBody>
                  <a:tcPr/>
                </a:tc>
                <a:extLst>
                  <a:ext uri="{0D108BD9-81ED-4DB2-BD59-A6C34878D82A}">
                    <a16:rowId xmlns:a16="http://schemas.microsoft.com/office/drawing/2014/main" val="2926001639"/>
                  </a:ext>
                </a:extLst>
              </a:tr>
              <a:tr h="370840">
                <a:tc>
                  <a:txBody>
                    <a:bodyPr/>
                    <a:lstStyle/>
                    <a:p>
                      <a:r>
                        <a:rPr lang="en-GB" sz="1600" dirty="0"/>
                        <a:t>SQ5:</a:t>
                      </a:r>
                    </a:p>
                    <a:p>
                      <a:r>
                        <a:rPr lang="en-GB" sz="1600" kern="1200" dirty="0">
                          <a:solidFill>
                            <a:schemeClr val="dk1"/>
                          </a:solidFill>
                          <a:effectLst/>
                        </a:rPr>
                        <a:t>Through the academic staff’s experiences with GAI technology, </a:t>
                      </a:r>
                      <a:r>
                        <a:rPr lang="en-GB" sz="1600" b="1" kern="1200" dirty="0">
                          <a:solidFill>
                            <a:schemeClr val="dk1"/>
                          </a:solidFill>
                          <a:effectLst/>
                        </a:rPr>
                        <a:t>in what ways </a:t>
                      </a:r>
                      <a:r>
                        <a:rPr lang="en-GB" sz="1600" kern="1200" dirty="0">
                          <a:solidFill>
                            <a:schemeClr val="dk1"/>
                          </a:solidFill>
                          <a:effectLst/>
                        </a:rPr>
                        <a:t>do they see </a:t>
                      </a:r>
                      <a:r>
                        <a:rPr lang="en-GB" sz="1600" b="1" kern="1200" dirty="0">
                          <a:solidFill>
                            <a:schemeClr val="dk1"/>
                          </a:solidFill>
                          <a:effectLst/>
                        </a:rPr>
                        <a:t>GAI shape higher education in the near future</a:t>
                      </a:r>
                      <a:r>
                        <a:rPr lang="en-GB" sz="1600" kern="1200" dirty="0">
                          <a:solidFill>
                            <a:schemeClr val="dk1"/>
                          </a:solidFill>
                          <a:effectLst/>
                        </a:rPr>
                        <a:t>? And </a:t>
                      </a:r>
                      <a:r>
                        <a:rPr lang="en-GB" sz="1600" b="1" kern="1200" dirty="0">
                          <a:solidFill>
                            <a:schemeClr val="dk1"/>
                          </a:solidFill>
                          <a:effectLst/>
                        </a:rPr>
                        <a:t>what do educators need to do to respond to </a:t>
                      </a:r>
                      <a:r>
                        <a:rPr lang="en-GB" sz="1600" kern="1200" dirty="0">
                          <a:solidFill>
                            <a:schemeClr val="dk1"/>
                          </a:solidFill>
                          <a:effectLst/>
                        </a:rPr>
                        <a:t>the foreseeable </a:t>
                      </a:r>
                      <a:r>
                        <a:rPr lang="en-GB" sz="1600" b="1" kern="1200" dirty="0">
                          <a:solidFill>
                            <a:schemeClr val="dk1"/>
                          </a:solidFill>
                          <a:effectLst/>
                        </a:rPr>
                        <a:t>changes </a:t>
                      </a:r>
                      <a:r>
                        <a:rPr lang="en-GB" sz="1600" kern="1200" dirty="0">
                          <a:solidFill>
                            <a:schemeClr val="dk1"/>
                          </a:solidFill>
                          <a:effectLst/>
                        </a:rPr>
                        <a:t>that the technology brings to higher education?</a:t>
                      </a:r>
                      <a:endParaRPr lang="en-GB" sz="1600" dirty="0"/>
                    </a:p>
                  </a:txBody>
                  <a:tcPr/>
                </a:tc>
                <a:extLst>
                  <a:ext uri="{0D108BD9-81ED-4DB2-BD59-A6C34878D82A}">
                    <a16:rowId xmlns:a16="http://schemas.microsoft.com/office/drawing/2014/main" val="3786917943"/>
                  </a:ext>
                </a:extLst>
              </a:tr>
            </a:tbl>
          </a:graphicData>
        </a:graphic>
      </p:graphicFrame>
      <p:sp>
        <p:nvSpPr>
          <p:cNvPr id="6" name="Right Brace 5">
            <a:extLst>
              <a:ext uri="{FF2B5EF4-FFF2-40B4-BE49-F238E27FC236}">
                <a16:creationId xmlns:a16="http://schemas.microsoft.com/office/drawing/2014/main" id="{98E1FC67-9F3C-0919-4B36-0B1D6CBD4652}"/>
              </a:ext>
            </a:extLst>
          </p:cNvPr>
          <p:cNvSpPr/>
          <p:nvPr/>
        </p:nvSpPr>
        <p:spPr>
          <a:xfrm>
            <a:off x="8316058" y="2872350"/>
            <a:ext cx="108438" cy="1012872"/>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F8313D06-249E-66E7-91F4-367B1FE5E4F5}"/>
              </a:ext>
            </a:extLst>
          </p:cNvPr>
          <p:cNvSpPr txBox="1"/>
          <p:nvPr/>
        </p:nvSpPr>
        <p:spPr>
          <a:xfrm>
            <a:off x="8370277" y="3009454"/>
            <a:ext cx="1324708" cy="738664"/>
          </a:xfrm>
          <a:prstGeom prst="rect">
            <a:avLst/>
          </a:prstGeom>
          <a:noFill/>
        </p:spPr>
        <p:txBody>
          <a:bodyPr wrap="square" rtlCol="0">
            <a:spAutoFit/>
          </a:bodyPr>
          <a:lstStyle/>
          <a:p>
            <a:r>
              <a:rPr lang="en-GB" sz="1400" dirty="0">
                <a:solidFill>
                  <a:schemeClr val="tx2">
                    <a:lumMod val="75000"/>
                    <a:lumOff val="25000"/>
                  </a:schemeClr>
                </a:solidFill>
              </a:rPr>
              <a:t>Staff’s understanding of GAI in HE</a:t>
            </a:r>
          </a:p>
        </p:txBody>
      </p:sp>
      <p:sp>
        <p:nvSpPr>
          <p:cNvPr id="8" name="TextBox 7">
            <a:extLst>
              <a:ext uri="{FF2B5EF4-FFF2-40B4-BE49-F238E27FC236}">
                <a16:creationId xmlns:a16="http://schemas.microsoft.com/office/drawing/2014/main" id="{F51E8C5F-FA64-B282-39EC-A3DEDC53935D}"/>
              </a:ext>
            </a:extLst>
          </p:cNvPr>
          <p:cNvSpPr txBox="1"/>
          <p:nvPr/>
        </p:nvSpPr>
        <p:spPr>
          <a:xfrm>
            <a:off x="8370275" y="4157994"/>
            <a:ext cx="1324707" cy="1169551"/>
          </a:xfrm>
          <a:prstGeom prst="rect">
            <a:avLst/>
          </a:prstGeom>
          <a:noFill/>
        </p:spPr>
        <p:txBody>
          <a:bodyPr wrap="square" rtlCol="0">
            <a:spAutoFit/>
          </a:bodyPr>
          <a:lstStyle/>
          <a:p>
            <a:r>
              <a:rPr lang="en-GB" sz="1400" dirty="0">
                <a:solidFill>
                  <a:schemeClr val="tx2">
                    <a:lumMod val="75000"/>
                    <a:lumOff val="25000"/>
                  </a:schemeClr>
                </a:solidFill>
              </a:rPr>
              <a:t>Staff’s experiences of using GAI in teaching and learning</a:t>
            </a:r>
          </a:p>
        </p:txBody>
      </p:sp>
      <p:sp>
        <p:nvSpPr>
          <p:cNvPr id="9" name="Right Brace 8">
            <a:extLst>
              <a:ext uri="{FF2B5EF4-FFF2-40B4-BE49-F238E27FC236}">
                <a16:creationId xmlns:a16="http://schemas.microsoft.com/office/drawing/2014/main" id="{42CA20C5-0828-C5FB-566E-EBB1CEB406FC}"/>
              </a:ext>
            </a:extLst>
          </p:cNvPr>
          <p:cNvSpPr/>
          <p:nvPr/>
        </p:nvSpPr>
        <p:spPr>
          <a:xfrm>
            <a:off x="8316058" y="5674519"/>
            <a:ext cx="93783" cy="703080"/>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1B1704FC-4E9D-71C6-A5DA-B0984ECCCA45}"/>
              </a:ext>
            </a:extLst>
          </p:cNvPr>
          <p:cNvSpPr txBox="1"/>
          <p:nvPr/>
        </p:nvSpPr>
        <p:spPr>
          <a:xfrm>
            <a:off x="8370275" y="5522923"/>
            <a:ext cx="1403837" cy="1169551"/>
          </a:xfrm>
          <a:prstGeom prst="rect">
            <a:avLst/>
          </a:prstGeom>
          <a:noFill/>
        </p:spPr>
        <p:txBody>
          <a:bodyPr wrap="square" rtlCol="0">
            <a:spAutoFit/>
          </a:bodyPr>
          <a:lstStyle/>
          <a:p>
            <a:r>
              <a:rPr lang="en-GB" sz="1400" dirty="0">
                <a:solidFill>
                  <a:schemeClr val="tx2">
                    <a:lumMod val="75000"/>
                    <a:lumOff val="25000"/>
                  </a:schemeClr>
                </a:solidFill>
              </a:rPr>
              <a:t>Staff’s perceived future changes and strategies needed.</a:t>
            </a:r>
          </a:p>
        </p:txBody>
      </p:sp>
      <p:sp>
        <p:nvSpPr>
          <p:cNvPr id="11" name="TextBox 10">
            <a:extLst>
              <a:ext uri="{FF2B5EF4-FFF2-40B4-BE49-F238E27FC236}">
                <a16:creationId xmlns:a16="http://schemas.microsoft.com/office/drawing/2014/main" id="{7DAE3863-C283-DDF4-D977-9748469B4D4B}"/>
              </a:ext>
            </a:extLst>
          </p:cNvPr>
          <p:cNvSpPr txBox="1"/>
          <p:nvPr/>
        </p:nvSpPr>
        <p:spPr>
          <a:xfrm>
            <a:off x="4592514" y="299917"/>
            <a:ext cx="5949462" cy="92333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r>
              <a:rPr lang="en-GB" b="1" dirty="0"/>
              <a:t>Aim: Explore academic staff’s </a:t>
            </a:r>
            <a:r>
              <a:rPr lang="en-GB" dirty="0"/>
              <a:t>(in the discipline of education at a chosen university in Wales) </a:t>
            </a:r>
            <a:r>
              <a:rPr lang="en-GB" b="1" dirty="0"/>
              <a:t>understanding and experiences with GAI in teaching and learning.</a:t>
            </a:r>
          </a:p>
        </p:txBody>
      </p:sp>
      <p:sp>
        <p:nvSpPr>
          <p:cNvPr id="12" name="Arrow: Down 11">
            <a:extLst>
              <a:ext uri="{FF2B5EF4-FFF2-40B4-BE49-F238E27FC236}">
                <a16:creationId xmlns:a16="http://schemas.microsoft.com/office/drawing/2014/main" id="{AEBDF73A-9C23-7481-E498-34BE61B85D7A}"/>
              </a:ext>
            </a:extLst>
          </p:cNvPr>
          <p:cNvSpPr/>
          <p:nvPr/>
        </p:nvSpPr>
        <p:spPr>
          <a:xfrm>
            <a:off x="8512420" y="1459260"/>
            <a:ext cx="161192" cy="1245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Brace 12">
            <a:extLst>
              <a:ext uri="{FF2B5EF4-FFF2-40B4-BE49-F238E27FC236}">
                <a16:creationId xmlns:a16="http://schemas.microsoft.com/office/drawing/2014/main" id="{C65D1134-DB8F-F780-6DBE-74E220248EF6}"/>
              </a:ext>
            </a:extLst>
          </p:cNvPr>
          <p:cNvSpPr/>
          <p:nvPr/>
        </p:nvSpPr>
        <p:spPr>
          <a:xfrm>
            <a:off x="8316058" y="4157994"/>
            <a:ext cx="108438" cy="1169551"/>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4" name="TextBox 13">
            <a:extLst>
              <a:ext uri="{FF2B5EF4-FFF2-40B4-BE49-F238E27FC236}">
                <a16:creationId xmlns:a16="http://schemas.microsoft.com/office/drawing/2014/main" id="{B7C7F9E1-2925-BE3B-C531-1C4F55380464}"/>
              </a:ext>
            </a:extLst>
          </p:cNvPr>
          <p:cNvSpPr txBox="1"/>
          <p:nvPr/>
        </p:nvSpPr>
        <p:spPr>
          <a:xfrm>
            <a:off x="10365647" y="1790980"/>
            <a:ext cx="1283678" cy="369332"/>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GB" dirty="0"/>
              <a:t>Objectives</a:t>
            </a:r>
          </a:p>
        </p:txBody>
      </p:sp>
      <p:sp>
        <p:nvSpPr>
          <p:cNvPr id="15" name="TextBox 14">
            <a:extLst>
              <a:ext uri="{FF2B5EF4-FFF2-40B4-BE49-F238E27FC236}">
                <a16:creationId xmlns:a16="http://schemas.microsoft.com/office/drawing/2014/main" id="{A45F1149-500B-0BA7-5BCC-52753D89F7A4}"/>
              </a:ext>
            </a:extLst>
          </p:cNvPr>
          <p:cNvSpPr txBox="1"/>
          <p:nvPr/>
        </p:nvSpPr>
        <p:spPr>
          <a:xfrm>
            <a:off x="10148500" y="2823447"/>
            <a:ext cx="1970203" cy="230832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600" dirty="0">
                <a:solidFill>
                  <a:schemeClr val="accent5">
                    <a:lumMod val="75000"/>
                  </a:schemeClr>
                </a:solidFill>
              </a:rPr>
              <a:t>To answer SQ1-4 through both </a:t>
            </a:r>
            <a:r>
              <a:rPr lang="en-GB" sz="1600" b="1" dirty="0">
                <a:solidFill>
                  <a:schemeClr val="accent5">
                    <a:lumMod val="75000"/>
                  </a:schemeClr>
                </a:solidFill>
              </a:rPr>
              <a:t>online questionnaires </a:t>
            </a:r>
            <a:r>
              <a:rPr lang="en-GB" sz="1600" dirty="0">
                <a:solidFill>
                  <a:schemeClr val="accent5">
                    <a:lumMod val="75000"/>
                  </a:schemeClr>
                </a:solidFill>
              </a:rPr>
              <a:t>and online/face-to-face </a:t>
            </a:r>
            <a:r>
              <a:rPr lang="en-GB" sz="1600" b="1" dirty="0">
                <a:solidFill>
                  <a:schemeClr val="accent5">
                    <a:lumMod val="75000"/>
                  </a:schemeClr>
                </a:solidFill>
              </a:rPr>
              <a:t>semi-structured interviews </a:t>
            </a:r>
            <a:r>
              <a:rPr lang="en-GB" sz="1600" dirty="0">
                <a:solidFill>
                  <a:schemeClr val="accent5">
                    <a:lumMod val="75000"/>
                  </a:schemeClr>
                </a:solidFill>
              </a:rPr>
              <a:t>to collect quantitative and qualitative data.</a:t>
            </a:r>
          </a:p>
        </p:txBody>
      </p:sp>
      <p:sp>
        <p:nvSpPr>
          <p:cNvPr id="16" name="Arrow: Right 15">
            <a:extLst>
              <a:ext uri="{FF2B5EF4-FFF2-40B4-BE49-F238E27FC236}">
                <a16:creationId xmlns:a16="http://schemas.microsoft.com/office/drawing/2014/main" id="{E6D3FDFA-2D59-EEB4-3784-750ECBFF267C}"/>
              </a:ext>
            </a:extLst>
          </p:cNvPr>
          <p:cNvSpPr/>
          <p:nvPr/>
        </p:nvSpPr>
        <p:spPr>
          <a:xfrm>
            <a:off x="9748095" y="4036681"/>
            <a:ext cx="347293" cy="149202"/>
          </a:xfrm>
          <a:prstGeom prst="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Right Brace 17">
            <a:extLst>
              <a:ext uri="{FF2B5EF4-FFF2-40B4-BE49-F238E27FC236}">
                <a16:creationId xmlns:a16="http://schemas.microsoft.com/office/drawing/2014/main" id="{2770530E-0DF6-0EDC-D385-547E9E8DF0AF}"/>
              </a:ext>
            </a:extLst>
          </p:cNvPr>
          <p:cNvSpPr/>
          <p:nvPr/>
        </p:nvSpPr>
        <p:spPr>
          <a:xfrm>
            <a:off x="9627577" y="3604846"/>
            <a:ext cx="67405" cy="1012872"/>
          </a:xfrm>
          <a:prstGeom prst="rightBrace">
            <a:avLst/>
          </a:prstGeom>
          <a:ln w="28575"/>
        </p:spPr>
        <p:style>
          <a:lnRef idx="2">
            <a:schemeClr val="accent5"/>
          </a:lnRef>
          <a:fillRef idx="0">
            <a:schemeClr val="accent5"/>
          </a:fillRef>
          <a:effectRef idx="1">
            <a:schemeClr val="accent5"/>
          </a:effectRef>
          <a:fontRef idx="minor">
            <a:schemeClr val="tx1"/>
          </a:fontRef>
        </p:style>
        <p:txBody>
          <a:bodyPr rtlCol="0" anchor="ctr"/>
          <a:lstStyle/>
          <a:p>
            <a:pPr algn="ctr"/>
            <a:endParaRPr lang="en-GB"/>
          </a:p>
        </p:txBody>
      </p:sp>
      <p:sp>
        <p:nvSpPr>
          <p:cNvPr id="19" name="Arrow: Right 18">
            <a:extLst>
              <a:ext uri="{FF2B5EF4-FFF2-40B4-BE49-F238E27FC236}">
                <a16:creationId xmlns:a16="http://schemas.microsoft.com/office/drawing/2014/main" id="{6072E816-08A1-ED4C-3345-592CE2B0943F}"/>
              </a:ext>
            </a:extLst>
          </p:cNvPr>
          <p:cNvSpPr/>
          <p:nvPr/>
        </p:nvSpPr>
        <p:spPr>
          <a:xfrm>
            <a:off x="9748094" y="6026059"/>
            <a:ext cx="347293" cy="149202"/>
          </a:xfrm>
          <a:prstGeom prst="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0A6699C1-7C91-F499-3857-9C6A5831D91C}"/>
              </a:ext>
            </a:extLst>
          </p:cNvPr>
          <p:cNvSpPr txBox="1"/>
          <p:nvPr/>
        </p:nvSpPr>
        <p:spPr>
          <a:xfrm>
            <a:off x="10151127" y="5135990"/>
            <a:ext cx="1967576" cy="156966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600" dirty="0">
                <a:solidFill>
                  <a:schemeClr val="accent5">
                    <a:lumMod val="75000"/>
                  </a:schemeClr>
                </a:solidFill>
              </a:rPr>
              <a:t>To answer SQ 5 through </a:t>
            </a:r>
            <a:r>
              <a:rPr lang="en-GB" sz="1600" b="1" dirty="0">
                <a:solidFill>
                  <a:schemeClr val="accent5">
                    <a:lumMod val="75000"/>
                  </a:schemeClr>
                </a:solidFill>
              </a:rPr>
              <a:t>semi-structured interviews</a:t>
            </a:r>
            <a:r>
              <a:rPr lang="en-GB" sz="1600" dirty="0">
                <a:solidFill>
                  <a:schemeClr val="accent5">
                    <a:lumMod val="75000"/>
                  </a:schemeClr>
                </a:solidFill>
              </a:rPr>
              <a:t> to collect qualitative data.</a:t>
            </a:r>
          </a:p>
        </p:txBody>
      </p:sp>
      <p:sp>
        <p:nvSpPr>
          <p:cNvPr id="21" name="Arrow: Down 20">
            <a:extLst>
              <a:ext uri="{FF2B5EF4-FFF2-40B4-BE49-F238E27FC236}">
                <a16:creationId xmlns:a16="http://schemas.microsoft.com/office/drawing/2014/main" id="{430008DC-BC39-D751-C88C-A479D1237790}"/>
              </a:ext>
            </a:extLst>
          </p:cNvPr>
          <p:cNvSpPr/>
          <p:nvPr/>
        </p:nvSpPr>
        <p:spPr>
          <a:xfrm>
            <a:off x="11017017" y="2307750"/>
            <a:ext cx="108438" cy="368259"/>
          </a:xfrm>
          <a:prstGeom prst="downArrow">
            <a:avLst/>
          </a:prstGeom>
          <a:solidFill>
            <a:schemeClr val="accent5"/>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436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animBg="1"/>
      <p:bldP spid="10" grpId="0"/>
      <p:bldP spid="11" grpId="0" animBg="1"/>
      <p:bldP spid="12" grpId="0" animBg="1"/>
      <p:bldP spid="13" grpId="0" animBg="1"/>
      <p:bldP spid="14" grpId="0" animBg="1"/>
      <p:bldP spid="15" grpId="0" animBg="1"/>
      <p:bldP spid="16" grpId="0" animBg="1"/>
      <p:bldP spid="18" grpId="0" animBg="1"/>
      <p:bldP spid="19" grpId="0" animBg="1"/>
      <p:bldP spid="20"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pic>
        <p:nvPicPr>
          <p:cNvPr id="4" name="Content Placeholder 3" descr="A diagram of a onion&#10;&#10;Description automatically generated">
            <a:extLst>
              <a:ext uri="{FF2B5EF4-FFF2-40B4-BE49-F238E27FC236}">
                <a16:creationId xmlns:a16="http://schemas.microsoft.com/office/drawing/2014/main" id="{E4BCBB91-1B64-8470-762F-F489226B896C}"/>
              </a:ext>
            </a:extLst>
          </p:cNvPr>
          <p:cNvPicPr>
            <a:picLocks noGrp="1" noChangeAspect="1"/>
          </p:cNvPicPr>
          <p:nvPr>
            <p:ph idx="1"/>
          </p:nvPr>
        </p:nvPicPr>
        <p:blipFill>
          <a:blip r:embed="rId3"/>
          <a:srcRect l="1315"/>
          <a:stretch/>
        </p:blipFill>
        <p:spPr>
          <a:xfrm>
            <a:off x="20" y="1282"/>
            <a:ext cx="12191980" cy="6856718"/>
          </a:xfrm>
          <a:prstGeom prst="rect">
            <a:avLst/>
          </a:prstGeom>
        </p:spPr>
      </p:pic>
    </p:spTree>
    <p:extLst>
      <p:ext uri="{BB962C8B-B14F-4D97-AF65-F5344CB8AC3E}">
        <p14:creationId xmlns:p14="http://schemas.microsoft.com/office/powerpoint/2010/main" val="2498494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0C20C-BD8D-D6D7-65E3-6C2858058520}"/>
              </a:ext>
            </a:extLst>
          </p:cNvPr>
          <p:cNvSpPr>
            <a:spLocks noGrp="1"/>
          </p:cNvSpPr>
          <p:nvPr>
            <p:ph type="title"/>
          </p:nvPr>
        </p:nvSpPr>
        <p:spPr/>
        <p:txBody>
          <a:bodyPr/>
          <a:lstStyle/>
          <a:p>
            <a:r>
              <a:rPr lang="en-GB" dirty="0"/>
              <a:t>Approach to Research Questions</a:t>
            </a:r>
          </a:p>
        </p:txBody>
      </p:sp>
      <p:sp>
        <p:nvSpPr>
          <p:cNvPr id="3" name="Content Placeholder 2">
            <a:extLst>
              <a:ext uri="{FF2B5EF4-FFF2-40B4-BE49-F238E27FC236}">
                <a16:creationId xmlns:a16="http://schemas.microsoft.com/office/drawing/2014/main" id="{8CF23B82-7A75-2B19-6C7B-836403FFB5EF}"/>
              </a:ext>
            </a:extLst>
          </p:cNvPr>
          <p:cNvSpPr>
            <a:spLocks noGrp="1"/>
          </p:cNvSpPr>
          <p:nvPr>
            <p:ph idx="1"/>
          </p:nvPr>
        </p:nvSpPr>
        <p:spPr>
          <a:xfrm>
            <a:off x="838200" y="1825625"/>
            <a:ext cx="10515600" cy="4900490"/>
          </a:xfrm>
        </p:spPr>
        <p:txBody>
          <a:bodyPr>
            <a:normAutofit fontScale="85000" lnSpcReduction="10000"/>
          </a:bodyPr>
          <a:lstStyle/>
          <a:p>
            <a:pPr>
              <a:buFont typeface="Wingdings" panose="05000000000000000000" pitchFamily="2" charset="2"/>
              <a:buChar char="Ø"/>
            </a:pPr>
            <a:r>
              <a:rPr lang="en-GB" dirty="0"/>
              <a:t>This study is </a:t>
            </a:r>
            <a:r>
              <a:rPr lang="en-GB" b="1" dirty="0"/>
              <a:t>exploratory</a:t>
            </a:r>
            <a:r>
              <a:rPr lang="en-GB" dirty="0"/>
              <a:t> in nature, as it focuses on GAI, this is because, according to Linden, Yuan and Mendoza (2025):</a:t>
            </a:r>
          </a:p>
          <a:p>
            <a:pPr lvl="1"/>
            <a:r>
              <a:rPr lang="en-GB" sz="2600" dirty="0"/>
              <a:t>Research on GAI’s full potential in higher education (HE) is still at its infancy;</a:t>
            </a:r>
          </a:p>
          <a:p>
            <a:pPr lvl="1"/>
            <a:r>
              <a:rPr lang="en-GB" sz="2600" dirty="0"/>
              <a:t>Aligning ‘GAI capabilities with pedagogical approaches while adhering to professional ethical values’ is ‘an unexplored terrain’ (p.17).</a:t>
            </a:r>
          </a:p>
          <a:p>
            <a:pPr marL="0" indent="0">
              <a:buNone/>
            </a:pPr>
            <a:endParaRPr lang="en-GB" dirty="0"/>
          </a:p>
          <a:p>
            <a:pPr>
              <a:buFont typeface="Wingdings" panose="05000000000000000000" pitchFamily="2" charset="2"/>
              <a:buChar char="Ø"/>
            </a:pPr>
            <a:r>
              <a:rPr lang="en-GB" dirty="0"/>
              <a:t>This approach aligns with the research questions and aims to explore and understand academic staff’s (in the discipline of education in a Welsh University) views on and experiences of the impact GAI brings to in teaching and learning in HE.</a:t>
            </a:r>
          </a:p>
          <a:p>
            <a:pPr marL="0" indent="0">
              <a:buNone/>
            </a:pPr>
            <a:endParaRPr lang="en-GB" dirty="0"/>
          </a:p>
          <a:p>
            <a:pPr>
              <a:buFont typeface="Wingdings" panose="05000000000000000000" pitchFamily="2" charset="2"/>
              <a:buChar char="Ø"/>
            </a:pPr>
            <a:r>
              <a:rPr lang="en-GB" dirty="0"/>
              <a:t>Research paradigm: </a:t>
            </a:r>
            <a:r>
              <a:rPr lang="en-GB" b="1" dirty="0"/>
              <a:t>Pragmatism</a:t>
            </a:r>
            <a:endParaRPr lang="en-GB" dirty="0"/>
          </a:p>
          <a:p>
            <a:pPr>
              <a:buFont typeface="Wingdings" panose="05000000000000000000" pitchFamily="2" charset="2"/>
              <a:buChar char="Ø"/>
            </a:pPr>
            <a:r>
              <a:rPr lang="en-GB" dirty="0"/>
              <a:t>Methodological approach: </a:t>
            </a:r>
            <a:r>
              <a:rPr lang="en-GB" b="1" dirty="0"/>
              <a:t>Mixed methods methodology </a:t>
            </a:r>
            <a:r>
              <a:rPr lang="en-GB" dirty="0"/>
              <a:t>with an</a:t>
            </a:r>
            <a:r>
              <a:rPr lang="en-GB" b="1" dirty="0"/>
              <a:t> explanatory sequential design, </a:t>
            </a:r>
            <a:r>
              <a:rPr lang="en-GB" dirty="0"/>
              <a:t>focusing more on qualitative data</a:t>
            </a:r>
            <a:r>
              <a:rPr lang="en-GB" b="1" dirty="0"/>
              <a:t>.</a:t>
            </a:r>
          </a:p>
          <a:p>
            <a:pPr marL="0" indent="0">
              <a:buNone/>
            </a:pPr>
            <a:endParaRPr lang="en-GB" dirty="0"/>
          </a:p>
          <a:p>
            <a:pPr marL="0" indent="0">
              <a:buNone/>
            </a:pPr>
            <a:endParaRPr lang="en-GB" dirty="0"/>
          </a:p>
        </p:txBody>
      </p:sp>
      <p:sp>
        <p:nvSpPr>
          <p:cNvPr id="4" name="Arrow: Down 3">
            <a:extLst>
              <a:ext uri="{FF2B5EF4-FFF2-40B4-BE49-F238E27FC236}">
                <a16:creationId xmlns:a16="http://schemas.microsoft.com/office/drawing/2014/main" id="{324708B0-8FBF-6A87-DA97-872FC6AF90DE}"/>
              </a:ext>
            </a:extLst>
          </p:cNvPr>
          <p:cNvSpPr/>
          <p:nvPr/>
        </p:nvSpPr>
        <p:spPr>
          <a:xfrm>
            <a:off x="2839916" y="3490222"/>
            <a:ext cx="237392" cy="3341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4846CB2E-2C2D-84FE-47EC-2631F410EF8E}"/>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
        <p:nvSpPr>
          <p:cNvPr id="8" name="Arrow: Down 7">
            <a:extLst>
              <a:ext uri="{FF2B5EF4-FFF2-40B4-BE49-F238E27FC236}">
                <a16:creationId xmlns:a16="http://schemas.microsoft.com/office/drawing/2014/main" id="{0C302762-40D3-329E-51A6-F1BDC3A36F59}"/>
              </a:ext>
            </a:extLst>
          </p:cNvPr>
          <p:cNvSpPr/>
          <p:nvPr/>
        </p:nvSpPr>
        <p:spPr>
          <a:xfrm>
            <a:off x="2839916" y="5190036"/>
            <a:ext cx="237392" cy="3341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297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A59C-693B-BD0B-BCEB-3F68D313748F}"/>
              </a:ext>
            </a:extLst>
          </p:cNvPr>
          <p:cNvSpPr>
            <a:spLocks noGrp="1"/>
          </p:cNvSpPr>
          <p:nvPr>
            <p:ph type="title"/>
          </p:nvPr>
        </p:nvSpPr>
        <p:spPr/>
        <p:txBody>
          <a:bodyPr/>
          <a:lstStyle/>
          <a:p>
            <a:r>
              <a:rPr lang="en-GB" dirty="0"/>
              <a:t>Research Paradigm</a:t>
            </a:r>
          </a:p>
        </p:txBody>
      </p:sp>
      <p:sp>
        <p:nvSpPr>
          <p:cNvPr id="3" name="Content Placeholder 2">
            <a:extLst>
              <a:ext uri="{FF2B5EF4-FFF2-40B4-BE49-F238E27FC236}">
                <a16:creationId xmlns:a16="http://schemas.microsoft.com/office/drawing/2014/main" id="{E73B206B-8F27-CB82-1561-79C1A1EB40C6}"/>
              </a:ext>
            </a:extLst>
          </p:cNvPr>
          <p:cNvSpPr>
            <a:spLocks noGrp="1"/>
          </p:cNvSpPr>
          <p:nvPr>
            <p:ph idx="1"/>
          </p:nvPr>
        </p:nvSpPr>
        <p:spPr>
          <a:xfrm>
            <a:off x="704194" y="1513490"/>
            <a:ext cx="11214538" cy="4663473"/>
          </a:xfrm>
        </p:spPr>
        <p:txBody>
          <a:bodyPr>
            <a:normAutofit/>
          </a:bodyPr>
          <a:lstStyle/>
          <a:p>
            <a:pPr marL="0" indent="0">
              <a:buNone/>
            </a:pPr>
            <a:r>
              <a:rPr lang="en-GB" sz="2200" dirty="0"/>
              <a:t>This study will adopt a </a:t>
            </a:r>
            <a:r>
              <a:rPr lang="en-GB" sz="2200" b="1" dirty="0"/>
              <a:t>pragmatic paradigm</a:t>
            </a:r>
            <a:r>
              <a:rPr lang="en-GB" sz="2200" dirty="0"/>
              <a:t>. As suggested by Cohen, Manion and Morrison (2018), allows researches to focus on the research problem and answer research questions using eclectic design, methods of data collection and analysis. It adopts a ‘</a:t>
            </a:r>
            <a:r>
              <a:rPr lang="en-GB" sz="2200" b="1" dirty="0"/>
              <a:t>fit for purpose</a:t>
            </a:r>
            <a:r>
              <a:rPr lang="en-GB" sz="2200" dirty="0"/>
              <a:t>’ approach to collect both quantitative and qualitative data as required by the study.</a:t>
            </a:r>
          </a:p>
          <a:p>
            <a:pPr marL="0" indent="0">
              <a:buNone/>
            </a:pPr>
            <a:endParaRPr lang="en-GB" dirty="0"/>
          </a:p>
          <a:p>
            <a:endParaRPr lang="en-GB" dirty="0"/>
          </a:p>
          <a:p>
            <a:endParaRPr lang="en-GB" dirty="0"/>
          </a:p>
          <a:p>
            <a:endParaRPr lang="en-GB" dirty="0"/>
          </a:p>
          <a:p>
            <a:pPr marL="0" indent="0">
              <a:buNone/>
            </a:pPr>
            <a:endParaRPr lang="en-GB" dirty="0"/>
          </a:p>
          <a:p>
            <a:endParaRPr lang="en-GB" dirty="0"/>
          </a:p>
        </p:txBody>
      </p:sp>
      <p:graphicFrame>
        <p:nvGraphicFramePr>
          <p:cNvPr id="5" name="Table 4">
            <a:extLst>
              <a:ext uri="{FF2B5EF4-FFF2-40B4-BE49-F238E27FC236}">
                <a16:creationId xmlns:a16="http://schemas.microsoft.com/office/drawing/2014/main" id="{6AF72D88-63A5-81DD-4103-35349D5CE08A}"/>
              </a:ext>
            </a:extLst>
          </p:cNvPr>
          <p:cNvGraphicFramePr>
            <a:graphicFrameLocks noGrp="1"/>
          </p:cNvGraphicFramePr>
          <p:nvPr>
            <p:extLst>
              <p:ext uri="{D42A27DB-BD31-4B8C-83A1-F6EECF244321}">
                <p14:modId xmlns:p14="http://schemas.microsoft.com/office/powerpoint/2010/main" val="2138478403"/>
              </p:ext>
            </p:extLst>
          </p:nvPr>
        </p:nvGraphicFramePr>
        <p:xfrm>
          <a:off x="7388773" y="2880043"/>
          <a:ext cx="4803227" cy="3296920"/>
        </p:xfrm>
        <a:graphic>
          <a:graphicData uri="http://schemas.openxmlformats.org/drawingml/2006/table">
            <a:tbl>
              <a:tblPr firstRow="1" bandRow="1">
                <a:tableStyleId>{5DA37D80-6434-44D0-A028-1B22A696006F}</a:tableStyleId>
              </a:tblPr>
              <a:tblGrid>
                <a:gridCol w="1699254">
                  <a:extLst>
                    <a:ext uri="{9D8B030D-6E8A-4147-A177-3AD203B41FA5}">
                      <a16:colId xmlns:a16="http://schemas.microsoft.com/office/drawing/2014/main" val="2625015309"/>
                    </a:ext>
                  </a:extLst>
                </a:gridCol>
                <a:gridCol w="3103973">
                  <a:extLst>
                    <a:ext uri="{9D8B030D-6E8A-4147-A177-3AD203B41FA5}">
                      <a16:colId xmlns:a16="http://schemas.microsoft.com/office/drawing/2014/main" val="3476273448"/>
                    </a:ext>
                  </a:extLst>
                </a:gridCol>
              </a:tblGrid>
              <a:tr h="370840">
                <a:tc>
                  <a:txBody>
                    <a:bodyPr/>
                    <a:lstStyle/>
                    <a:p>
                      <a:r>
                        <a:rPr lang="en-GB" b="0" dirty="0"/>
                        <a:t>Ontology</a:t>
                      </a:r>
                    </a:p>
                  </a:txBody>
                  <a:tcPr/>
                </a:tc>
                <a:tc>
                  <a:txBody>
                    <a:bodyPr/>
                    <a:lstStyle/>
                    <a:p>
                      <a:r>
                        <a:rPr lang="en-GB" b="0" dirty="0"/>
                        <a:t>‘What works’ (Jennings, 2010)</a:t>
                      </a:r>
                    </a:p>
                  </a:txBody>
                  <a:tcPr/>
                </a:tc>
                <a:extLst>
                  <a:ext uri="{0D108BD9-81ED-4DB2-BD59-A6C34878D82A}">
                    <a16:rowId xmlns:a16="http://schemas.microsoft.com/office/drawing/2014/main" val="1313312686"/>
                  </a:ext>
                </a:extLst>
              </a:tr>
              <a:tr h="370840">
                <a:tc>
                  <a:txBody>
                    <a:bodyPr/>
                    <a:lstStyle/>
                    <a:p>
                      <a:r>
                        <a:rPr lang="en-GB" dirty="0"/>
                        <a:t>Epistemology</a:t>
                      </a:r>
                    </a:p>
                  </a:txBody>
                  <a:tcPr/>
                </a:tc>
                <a:tc>
                  <a:txBody>
                    <a:bodyPr/>
                    <a:lstStyle/>
                    <a:p>
                      <a:r>
                        <a:rPr lang="en-GB" dirty="0"/>
                        <a:t>Knowledge is not entirely abstract and objective; truth lies in ‘what works’ (Howe, 1988).</a:t>
                      </a:r>
                    </a:p>
                  </a:txBody>
                  <a:tcPr/>
                </a:tc>
                <a:extLst>
                  <a:ext uri="{0D108BD9-81ED-4DB2-BD59-A6C34878D82A}">
                    <a16:rowId xmlns:a16="http://schemas.microsoft.com/office/drawing/2014/main" val="984275461"/>
                  </a:ext>
                </a:extLst>
              </a:tr>
              <a:tr h="370840">
                <a:tc>
                  <a:txBody>
                    <a:bodyPr/>
                    <a:lstStyle/>
                    <a:p>
                      <a:r>
                        <a:rPr lang="en-GB" dirty="0"/>
                        <a:t>Axiology</a:t>
                      </a:r>
                    </a:p>
                  </a:txBody>
                  <a:tcPr/>
                </a:tc>
                <a:tc>
                  <a:txBody>
                    <a:bodyPr/>
                    <a:lstStyle/>
                    <a:p>
                      <a:r>
                        <a:rPr lang="en-GB" dirty="0"/>
                        <a:t>Value-driven – researcher’s value plays a large role in the research and is influenced by the research problem(s)/question(s) (Mackenzie and Knipe, 2006).</a:t>
                      </a:r>
                    </a:p>
                  </a:txBody>
                  <a:tcPr/>
                </a:tc>
                <a:extLst>
                  <a:ext uri="{0D108BD9-81ED-4DB2-BD59-A6C34878D82A}">
                    <a16:rowId xmlns:a16="http://schemas.microsoft.com/office/drawing/2014/main" val="2795423938"/>
                  </a:ext>
                </a:extLst>
              </a:tr>
            </a:tbl>
          </a:graphicData>
        </a:graphic>
      </p:graphicFrame>
      <p:sp>
        <p:nvSpPr>
          <p:cNvPr id="6" name="TextBox 5">
            <a:extLst>
              <a:ext uri="{FF2B5EF4-FFF2-40B4-BE49-F238E27FC236}">
                <a16:creationId xmlns:a16="http://schemas.microsoft.com/office/drawing/2014/main" id="{5F25A950-FBB9-4355-222D-8BC483C9AE8A}"/>
              </a:ext>
            </a:extLst>
          </p:cNvPr>
          <p:cNvSpPr txBox="1"/>
          <p:nvPr/>
        </p:nvSpPr>
        <p:spPr>
          <a:xfrm>
            <a:off x="430926" y="3121951"/>
            <a:ext cx="6568965" cy="1446550"/>
          </a:xfrm>
          <a:prstGeom prst="rect">
            <a:avLst/>
          </a:prstGeom>
          <a:noFill/>
        </p:spPr>
        <p:txBody>
          <a:bodyPr wrap="square" rtlCol="0">
            <a:spAutoFit/>
          </a:bodyPr>
          <a:lstStyle/>
          <a:p>
            <a:pPr marL="342900" indent="-342900">
              <a:buFont typeface="Wingdings" panose="05000000000000000000" pitchFamily="2" charset="2"/>
              <a:buChar char="Ø"/>
            </a:pPr>
            <a:r>
              <a:rPr lang="en-GB" sz="2200" dirty="0"/>
              <a:t>Choosing a paradigm is one the most important tasks for researchers, and that it should based on the research questions (Stockman, 2015).</a:t>
            </a:r>
          </a:p>
          <a:p>
            <a:endParaRPr lang="en-GB" sz="2200" dirty="0"/>
          </a:p>
        </p:txBody>
      </p:sp>
      <p:sp>
        <p:nvSpPr>
          <p:cNvPr id="7" name="TextBox 6">
            <a:extLst>
              <a:ext uri="{FF2B5EF4-FFF2-40B4-BE49-F238E27FC236}">
                <a16:creationId xmlns:a16="http://schemas.microsoft.com/office/drawing/2014/main" id="{AD7B5CCF-8A8E-D0DC-78E8-7DDADC8D918D}"/>
              </a:ext>
            </a:extLst>
          </p:cNvPr>
          <p:cNvSpPr txBox="1"/>
          <p:nvPr/>
        </p:nvSpPr>
        <p:spPr>
          <a:xfrm>
            <a:off x="704194" y="4577103"/>
            <a:ext cx="6684579" cy="2400657"/>
          </a:xfrm>
          <a:prstGeom prst="rect">
            <a:avLst/>
          </a:prstGeom>
          <a:noFill/>
        </p:spPr>
        <p:txBody>
          <a:bodyPr wrap="square" rtlCol="0">
            <a:spAutoFit/>
          </a:bodyPr>
          <a:lstStyle/>
          <a:p>
            <a:r>
              <a:rPr lang="en-GB" sz="2200" dirty="0"/>
              <a:t>Considerations for ‘fit for purpose’:</a:t>
            </a:r>
          </a:p>
          <a:p>
            <a:pPr marL="457200" indent="-457200">
              <a:buAutoNum type="arabicPeriod"/>
            </a:pPr>
            <a:r>
              <a:rPr lang="en-GB" sz="2200" dirty="0"/>
              <a:t>Exploratory;</a:t>
            </a:r>
          </a:p>
          <a:p>
            <a:pPr marL="457200" indent="-457200">
              <a:buAutoNum type="arabicPeriod"/>
            </a:pPr>
            <a:r>
              <a:rPr lang="en-GB" sz="2200" dirty="0"/>
              <a:t>Staff’s understanding, attitudes and experiences with GAI in teaching and learning in HE;</a:t>
            </a:r>
          </a:p>
          <a:p>
            <a:pPr marL="457200" indent="-457200">
              <a:buAutoNum type="arabicPeriod"/>
            </a:pPr>
            <a:r>
              <a:rPr lang="en-GB" sz="2200" dirty="0"/>
              <a:t>Staff’s perceived future GAI-imposed changes to HE and strategies.</a:t>
            </a:r>
          </a:p>
          <a:p>
            <a:endParaRPr lang="en-GB" dirty="0"/>
          </a:p>
        </p:txBody>
      </p:sp>
      <p:cxnSp>
        <p:nvCxnSpPr>
          <p:cNvPr id="8" name="Straight Connector 7">
            <a:extLst>
              <a:ext uri="{FF2B5EF4-FFF2-40B4-BE49-F238E27FC236}">
                <a16:creationId xmlns:a16="http://schemas.microsoft.com/office/drawing/2014/main" id="{18A02D62-24D4-0469-2224-BF07CF638253}"/>
              </a:ext>
            </a:extLst>
          </p:cNvPr>
          <p:cNvCxnSpPr>
            <a:cxnSpLocks/>
          </p:cNvCxnSpPr>
          <p:nvPr/>
        </p:nvCxnSpPr>
        <p:spPr>
          <a:xfrm>
            <a:off x="704194" y="1385296"/>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405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985D-4F32-F5DE-DBE2-FE63B67ABE68}"/>
              </a:ext>
            </a:extLst>
          </p:cNvPr>
          <p:cNvSpPr>
            <a:spLocks noGrp="1"/>
          </p:cNvSpPr>
          <p:nvPr>
            <p:ph type="title"/>
          </p:nvPr>
        </p:nvSpPr>
        <p:spPr>
          <a:xfrm>
            <a:off x="691055" y="142266"/>
            <a:ext cx="10515600" cy="1325563"/>
          </a:xfrm>
        </p:spPr>
        <p:txBody>
          <a:bodyPr>
            <a:normAutofit/>
          </a:bodyPr>
          <a:lstStyle/>
          <a:p>
            <a:r>
              <a:rPr lang="en-GB" sz="3800" dirty="0"/>
              <a:t>Methodological Approach: Mixed Methods Research</a:t>
            </a:r>
          </a:p>
        </p:txBody>
      </p:sp>
      <p:sp>
        <p:nvSpPr>
          <p:cNvPr id="3" name="Content Placeholder 2">
            <a:extLst>
              <a:ext uri="{FF2B5EF4-FFF2-40B4-BE49-F238E27FC236}">
                <a16:creationId xmlns:a16="http://schemas.microsoft.com/office/drawing/2014/main" id="{E5FE0FA0-F39E-1896-E603-00894A263F92}"/>
              </a:ext>
            </a:extLst>
          </p:cNvPr>
          <p:cNvSpPr>
            <a:spLocks noGrp="1"/>
          </p:cNvSpPr>
          <p:nvPr>
            <p:ph idx="1"/>
          </p:nvPr>
        </p:nvSpPr>
        <p:spPr>
          <a:xfrm>
            <a:off x="307731" y="1261241"/>
            <a:ext cx="11576538" cy="4915722"/>
          </a:xfrm>
        </p:spPr>
        <p:txBody>
          <a:bodyPr>
            <a:normAutofit/>
          </a:bodyPr>
          <a:lstStyle/>
          <a:p>
            <a:pPr marL="0" indent="0">
              <a:buNone/>
            </a:pPr>
            <a:r>
              <a:rPr lang="en-GB" sz="2400" dirty="0"/>
              <a:t>This study will adopt a mixed methods approach with an explanatory sequential design.</a:t>
            </a:r>
          </a:p>
        </p:txBody>
      </p:sp>
      <p:graphicFrame>
        <p:nvGraphicFramePr>
          <p:cNvPr id="4" name="Table 3">
            <a:extLst>
              <a:ext uri="{FF2B5EF4-FFF2-40B4-BE49-F238E27FC236}">
                <a16:creationId xmlns:a16="http://schemas.microsoft.com/office/drawing/2014/main" id="{4D776260-4186-8B4E-52DC-DCFBF28AA830}"/>
              </a:ext>
            </a:extLst>
          </p:cNvPr>
          <p:cNvGraphicFramePr>
            <a:graphicFrameLocks noGrp="1"/>
          </p:cNvGraphicFramePr>
          <p:nvPr>
            <p:extLst>
              <p:ext uri="{D42A27DB-BD31-4B8C-83A1-F6EECF244321}">
                <p14:modId xmlns:p14="http://schemas.microsoft.com/office/powerpoint/2010/main" val="1567936237"/>
              </p:ext>
            </p:extLst>
          </p:nvPr>
        </p:nvGraphicFramePr>
        <p:xfrm>
          <a:off x="5512778" y="2001299"/>
          <a:ext cx="6532684" cy="3962967"/>
        </p:xfrm>
        <a:graphic>
          <a:graphicData uri="http://schemas.openxmlformats.org/drawingml/2006/table">
            <a:tbl>
              <a:tblPr firstRow="1" bandRow="1">
                <a:tableStyleId>{5C22544A-7EE6-4342-B048-85BDC9FD1C3A}</a:tableStyleId>
              </a:tblPr>
              <a:tblGrid>
                <a:gridCol w="3516923">
                  <a:extLst>
                    <a:ext uri="{9D8B030D-6E8A-4147-A177-3AD203B41FA5}">
                      <a16:colId xmlns:a16="http://schemas.microsoft.com/office/drawing/2014/main" val="223734318"/>
                    </a:ext>
                  </a:extLst>
                </a:gridCol>
                <a:gridCol w="3015761">
                  <a:extLst>
                    <a:ext uri="{9D8B030D-6E8A-4147-A177-3AD203B41FA5}">
                      <a16:colId xmlns:a16="http://schemas.microsoft.com/office/drawing/2014/main" val="598236477"/>
                    </a:ext>
                  </a:extLst>
                </a:gridCol>
              </a:tblGrid>
              <a:tr h="348290">
                <a:tc>
                  <a:txBody>
                    <a:bodyPr/>
                    <a:lstStyle/>
                    <a:p>
                      <a:r>
                        <a:rPr lang="en-GB" sz="1600" dirty="0"/>
                        <a:t>Strengths</a:t>
                      </a:r>
                    </a:p>
                  </a:txBody>
                  <a:tcPr/>
                </a:tc>
                <a:tc>
                  <a:txBody>
                    <a:bodyPr/>
                    <a:lstStyle/>
                    <a:p>
                      <a:r>
                        <a:rPr lang="en-GB" sz="1600" dirty="0"/>
                        <a:t>Limitations</a:t>
                      </a:r>
                    </a:p>
                  </a:txBody>
                  <a:tcPr/>
                </a:tc>
                <a:extLst>
                  <a:ext uri="{0D108BD9-81ED-4DB2-BD59-A6C34878D82A}">
                    <a16:rowId xmlns:a16="http://schemas.microsoft.com/office/drawing/2014/main" val="71805631"/>
                  </a:ext>
                </a:extLst>
              </a:tr>
              <a:tr h="1276189">
                <a:tc>
                  <a:txBody>
                    <a:bodyPr/>
                    <a:lstStyle/>
                    <a:p>
                      <a:pPr marL="285750" indent="-285750">
                        <a:buFont typeface="Arial" panose="020B0604020202020204" pitchFamily="34" charset="0"/>
                        <a:buChar char="•"/>
                      </a:pPr>
                      <a:r>
                        <a:rPr lang="en-GB" sz="1600" b="0" dirty="0"/>
                        <a:t>Can </a:t>
                      </a:r>
                      <a:r>
                        <a:rPr lang="en-GB" sz="1600" b="1" dirty="0"/>
                        <a:t>identify and rectify errors </a:t>
                      </a:r>
                      <a:r>
                        <a:rPr lang="en-GB" sz="1600" dirty="0"/>
                        <a:t>that would appear </a:t>
                      </a:r>
                      <a:r>
                        <a:rPr lang="en-GB" sz="1600" b="1" dirty="0"/>
                        <a:t>in single approaches</a:t>
                      </a:r>
                      <a:r>
                        <a:rPr lang="en-GB" sz="1600" dirty="0"/>
                        <a:t> </a:t>
                      </a:r>
                      <a:r>
                        <a:rPr lang="en-GB" sz="1400" dirty="0"/>
                        <a:t>(Johnson et al., 2007, p.116).</a:t>
                      </a:r>
                    </a:p>
                  </a:txBody>
                  <a:tcPr/>
                </a:tc>
                <a:tc>
                  <a:txBody>
                    <a:bodyPr/>
                    <a:lstStyle/>
                    <a:p>
                      <a:pPr marL="285750" indent="-285750">
                        <a:buFont typeface="Arial" panose="020B0604020202020204" pitchFamily="34" charset="0"/>
                        <a:buChar char="•"/>
                      </a:pPr>
                      <a:r>
                        <a:rPr lang="en-GB" sz="1600" dirty="0"/>
                        <a:t>It </a:t>
                      </a:r>
                      <a:r>
                        <a:rPr lang="en-GB" sz="1600" b="1" dirty="0"/>
                        <a:t>requires skills and careful considerations </a:t>
                      </a:r>
                      <a:r>
                        <a:rPr lang="en-GB" sz="1600" dirty="0"/>
                        <a:t>of the researcher to design suitable methods to answer the research questions </a:t>
                      </a:r>
                      <a:r>
                        <a:rPr lang="en-GB" sz="1400" dirty="0"/>
                        <a:t>(Cohen, Manion and Morrison, 2018).</a:t>
                      </a:r>
                    </a:p>
                  </a:txBody>
                  <a:tcPr/>
                </a:tc>
                <a:extLst>
                  <a:ext uri="{0D108BD9-81ED-4DB2-BD59-A6C34878D82A}">
                    <a16:rowId xmlns:a16="http://schemas.microsoft.com/office/drawing/2014/main" val="1914645194"/>
                  </a:ext>
                </a:extLst>
              </a:tr>
              <a:tr h="2090677">
                <a:tc>
                  <a:txBody>
                    <a:bodyPr/>
                    <a:lstStyle/>
                    <a:p>
                      <a:pPr marL="285750" indent="-285750">
                        <a:buFont typeface="Arial" panose="020B0604020202020204" pitchFamily="34" charset="0"/>
                        <a:buChar char="•"/>
                      </a:pPr>
                      <a:r>
                        <a:rPr lang="en-GB" sz="1600" dirty="0"/>
                        <a:t>Can </a:t>
                      </a:r>
                      <a:r>
                        <a:rPr lang="en-GB" sz="1600" b="1" dirty="0"/>
                        <a:t>collect rich data</a:t>
                      </a:r>
                      <a:r>
                        <a:rPr lang="en-GB" sz="1600" dirty="0"/>
                        <a:t>, and allow </a:t>
                      </a:r>
                      <a:r>
                        <a:rPr lang="en-GB" sz="1600" b="1" dirty="0"/>
                        <a:t>meanings in data </a:t>
                      </a:r>
                      <a:r>
                        <a:rPr lang="en-GB" sz="1600" dirty="0"/>
                        <a:t>to be explored, checked and </a:t>
                      </a:r>
                      <a:r>
                        <a:rPr lang="en-GB" sz="1600" b="1" dirty="0"/>
                        <a:t>triangulate</a:t>
                      </a:r>
                      <a:r>
                        <a:rPr lang="en-GB" sz="1600" dirty="0"/>
                        <a:t>d to acquire </a:t>
                      </a:r>
                      <a:r>
                        <a:rPr lang="en-GB" sz="1600" b="1" dirty="0"/>
                        <a:t>richer and more reliable understanding </a:t>
                      </a:r>
                      <a:r>
                        <a:rPr lang="en-GB" sz="1600" dirty="0"/>
                        <a:t>of a phenomena </a:t>
                      </a:r>
                      <a:r>
                        <a:rPr lang="en-GB" sz="1400" dirty="0"/>
                        <a:t>(Johnson et al., 2007; Sechrest and Sidana, 1995; Cohen, Manion and Morrison, 2018).</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b="1" dirty="0"/>
                        <a:t>Commensurability issues </a:t>
                      </a:r>
                      <a:r>
                        <a:rPr lang="en-GB" sz="1600" dirty="0"/>
                        <a:t>- putting quantitative and qualitative data can be difficult due to incompatible ontological, epistemological and axiological positions </a:t>
                      </a:r>
                      <a:r>
                        <a:rPr lang="en-GB" sz="1400" dirty="0"/>
                        <a:t>(Bergman, 2011a).</a:t>
                      </a:r>
                    </a:p>
                  </a:txBody>
                  <a:tcPr/>
                </a:tc>
                <a:extLst>
                  <a:ext uri="{0D108BD9-81ED-4DB2-BD59-A6C34878D82A}">
                    <a16:rowId xmlns:a16="http://schemas.microsoft.com/office/drawing/2014/main" val="2299613961"/>
                  </a:ext>
                </a:extLst>
              </a:tr>
            </a:tbl>
          </a:graphicData>
        </a:graphic>
      </p:graphicFrame>
      <p:sp>
        <p:nvSpPr>
          <p:cNvPr id="5" name="TextBox 4">
            <a:extLst>
              <a:ext uri="{FF2B5EF4-FFF2-40B4-BE49-F238E27FC236}">
                <a16:creationId xmlns:a16="http://schemas.microsoft.com/office/drawing/2014/main" id="{8BB4E270-51A3-A122-0B6A-9ACFF337D372}"/>
              </a:ext>
            </a:extLst>
          </p:cNvPr>
          <p:cNvSpPr txBox="1"/>
          <p:nvPr/>
        </p:nvSpPr>
        <p:spPr>
          <a:xfrm>
            <a:off x="257176" y="3840224"/>
            <a:ext cx="3426802" cy="2031325"/>
          </a:xfrm>
          <a:prstGeom prst="rect">
            <a:avLst/>
          </a:prstGeom>
          <a:noFill/>
        </p:spPr>
        <p:txBody>
          <a:bodyPr wrap="square" rtlCol="0">
            <a:spAutoFit/>
          </a:bodyPr>
          <a:lstStyle/>
          <a:p>
            <a:r>
              <a:rPr lang="en-GB" b="1" dirty="0"/>
              <a:t>Explanatory sequential design:</a:t>
            </a:r>
          </a:p>
          <a:p>
            <a:r>
              <a:rPr lang="en-GB" dirty="0"/>
              <a:t>In an explanatory sequential design, quantitative data is collected first, followed by qualitative data to explain the quantitative findings (Creswell and Plano Clark, 2011).</a:t>
            </a:r>
          </a:p>
        </p:txBody>
      </p:sp>
      <p:sp>
        <p:nvSpPr>
          <p:cNvPr id="8" name="TextBox 7">
            <a:extLst>
              <a:ext uri="{FF2B5EF4-FFF2-40B4-BE49-F238E27FC236}">
                <a16:creationId xmlns:a16="http://schemas.microsoft.com/office/drawing/2014/main" id="{7D68874F-A6BF-73D4-FA28-A0FC7DD5B86D}"/>
              </a:ext>
            </a:extLst>
          </p:cNvPr>
          <p:cNvSpPr txBox="1"/>
          <p:nvPr/>
        </p:nvSpPr>
        <p:spPr>
          <a:xfrm>
            <a:off x="257175" y="1990902"/>
            <a:ext cx="5171341" cy="1754326"/>
          </a:xfrm>
          <a:prstGeom prst="rect">
            <a:avLst/>
          </a:prstGeom>
          <a:noFill/>
        </p:spPr>
        <p:txBody>
          <a:bodyPr wrap="square" rtlCol="0">
            <a:spAutoFit/>
          </a:bodyPr>
          <a:lstStyle/>
          <a:p>
            <a:r>
              <a:rPr lang="en-GB" sz="1800" b="1" dirty="0"/>
              <a:t>Definition:</a:t>
            </a:r>
          </a:p>
          <a:p>
            <a:r>
              <a:rPr lang="en-GB" sz="1800" dirty="0"/>
              <a:t>Mixed methods research combines various elements of both quantitative and qualitative approaches to research, in order to acquire richer data for a deeper and more reliable understanding of a phenomena (Creswell and Plano Clark, 2011).</a:t>
            </a:r>
          </a:p>
        </p:txBody>
      </p:sp>
      <p:graphicFrame>
        <p:nvGraphicFramePr>
          <p:cNvPr id="9" name="Diagram 8">
            <a:extLst>
              <a:ext uri="{FF2B5EF4-FFF2-40B4-BE49-F238E27FC236}">
                <a16:creationId xmlns:a16="http://schemas.microsoft.com/office/drawing/2014/main" id="{C2FABD35-31B2-4BE9-C6A3-3130056DFE0E}"/>
              </a:ext>
            </a:extLst>
          </p:cNvPr>
          <p:cNvGraphicFramePr/>
          <p:nvPr>
            <p:extLst>
              <p:ext uri="{D42A27DB-BD31-4B8C-83A1-F6EECF244321}">
                <p14:modId xmlns:p14="http://schemas.microsoft.com/office/powerpoint/2010/main" val="2559005214"/>
              </p:ext>
            </p:extLst>
          </p:nvPr>
        </p:nvGraphicFramePr>
        <p:xfrm>
          <a:off x="1847120" y="3840224"/>
          <a:ext cx="5171341" cy="2489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34F9B574-E8D2-34D9-69C1-3FA7F20B4EC6}"/>
              </a:ext>
            </a:extLst>
          </p:cNvPr>
          <p:cNvSpPr txBox="1"/>
          <p:nvPr/>
        </p:nvSpPr>
        <p:spPr>
          <a:xfrm>
            <a:off x="307732" y="6411312"/>
            <a:ext cx="4000500" cy="307777"/>
          </a:xfrm>
          <a:prstGeom prst="rect">
            <a:avLst/>
          </a:prstGeom>
          <a:noFill/>
        </p:spPr>
        <p:txBody>
          <a:bodyPr wrap="square" rtlCol="0">
            <a:spAutoFit/>
          </a:bodyPr>
          <a:lstStyle/>
          <a:p>
            <a:r>
              <a:rPr lang="en-GB" sz="1400" dirty="0"/>
              <a:t>(Details in Methods of Data Collection sections)</a:t>
            </a:r>
          </a:p>
        </p:txBody>
      </p:sp>
      <p:cxnSp>
        <p:nvCxnSpPr>
          <p:cNvPr id="11" name="Straight Connector 10">
            <a:extLst>
              <a:ext uri="{FF2B5EF4-FFF2-40B4-BE49-F238E27FC236}">
                <a16:creationId xmlns:a16="http://schemas.microsoft.com/office/drawing/2014/main" id="{EE4CBD5B-1193-CD9A-E86A-3063FB1ACB46}"/>
              </a:ext>
            </a:extLst>
          </p:cNvPr>
          <p:cNvCxnSpPr>
            <a:cxnSpLocks/>
          </p:cNvCxnSpPr>
          <p:nvPr/>
        </p:nvCxnSpPr>
        <p:spPr>
          <a:xfrm>
            <a:off x="691055" y="1101517"/>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640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Graphic spid="9"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345FC-2911-2538-A2BA-A83EAB838ED5}"/>
              </a:ext>
            </a:extLst>
          </p:cNvPr>
          <p:cNvSpPr>
            <a:spLocks noGrp="1"/>
          </p:cNvSpPr>
          <p:nvPr>
            <p:ph type="title"/>
          </p:nvPr>
        </p:nvSpPr>
        <p:spPr/>
        <p:txBody>
          <a:bodyPr/>
          <a:lstStyle/>
          <a:p>
            <a:r>
              <a:rPr lang="en-GB" dirty="0"/>
              <a:t>Research Strategy: Case Study</a:t>
            </a:r>
          </a:p>
        </p:txBody>
      </p:sp>
      <p:sp>
        <p:nvSpPr>
          <p:cNvPr id="3" name="Content Placeholder 2">
            <a:extLst>
              <a:ext uri="{FF2B5EF4-FFF2-40B4-BE49-F238E27FC236}">
                <a16:creationId xmlns:a16="http://schemas.microsoft.com/office/drawing/2014/main" id="{8E2F4D86-F3A4-0BA7-880D-1A18368DE459}"/>
              </a:ext>
            </a:extLst>
          </p:cNvPr>
          <p:cNvSpPr>
            <a:spLocks noGrp="1"/>
          </p:cNvSpPr>
          <p:nvPr>
            <p:ph idx="1"/>
          </p:nvPr>
        </p:nvSpPr>
        <p:spPr>
          <a:xfrm>
            <a:off x="838200" y="1825625"/>
            <a:ext cx="10515600" cy="886044"/>
          </a:xfrm>
        </p:spPr>
        <p:txBody>
          <a:bodyPr>
            <a:noAutofit/>
          </a:bodyPr>
          <a:lstStyle/>
          <a:p>
            <a:pPr algn="l" rtl="0" fontAlgn="base">
              <a:buNone/>
            </a:pPr>
            <a:r>
              <a:rPr lang="en-GB" sz="2400" b="0" i="0" u="none" strike="noStrike" dirty="0">
                <a:solidFill>
                  <a:srgbClr val="000000"/>
                </a:solidFill>
                <a:effectLst/>
                <a:latin typeface="Aptos" panose="020B0004020202020204" pitchFamily="34" charset="0"/>
              </a:rPr>
              <a:t>'A case study is an in-depth inquiry into a topic or phenomenon within its real-life setting' (Yin, 2014, cited by Saunders, Lewis and Thornhill, 2016, p. 184).</a:t>
            </a:r>
            <a:r>
              <a:rPr lang="en-US" sz="2400" b="0" i="0" dirty="0">
                <a:solidFill>
                  <a:srgbClr val="000000"/>
                </a:solidFill>
                <a:effectLst/>
                <a:latin typeface="Aptos" panose="020B0004020202020204" pitchFamily="34" charset="0"/>
              </a:rPr>
              <a:t>​</a:t>
            </a:r>
            <a:endParaRPr lang="en-US" sz="2400" b="0" i="0" dirty="0">
              <a:solidFill>
                <a:srgbClr val="000000"/>
              </a:solidFill>
              <a:effectLst/>
              <a:latin typeface="Arial" panose="020B0604020202020204" pitchFamily="34" charset="0"/>
            </a:endParaRPr>
          </a:p>
          <a:p>
            <a:pPr algn="l" rtl="0" fontAlgn="base">
              <a:buNone/>
            </a:pPr>
            <a:r>
              <a:rPr lang="en-GB" sz="2000" b="0" i="0" dirty="0">
                <a:solidFill>
                  <a:srgbClr val="000000"/>
                </a:solidFill>
                <a:effectLst/>
                <a:latin typeface="Aptos" panose="020B0004020202020204" pitchFamily="34" charset="0"/>
              </a:rPr>
              <a:t>​</a:t>
            </a:r>
            <a:endParaRPr lang="en-GB" sz="2000" b="0" i="0" dirty="0">
              <a:solidFill>
                <a:srgbClr val="000000"/>
              </a:solidFill>
              <a:effectLst/>
              <a:latin typeface="Arial" panose="020B0604020202020204" pitchFamily="34" charset="0"/>
            </a:endParaRPr>
          </a:p>
        </p:txBody>
      </p:sp>
      <p:sp>
        <p:nvSpPr>
          <p:cNvPr id="4" name="TextBox 3">
            <a:extLst>
              <a:ext uri="{FF2B5EF4-FFF2-40B4-BE49-F238E27FC236}">
                <a16:creationId xmlns:a16="http://schemas.microsoft.com/office/drawing/2014/main" id="{C60EA93C-D120-FAC1-0429-F87B055B2D65}"/>
              </a:ext>
            </a:extLst>
          </p:cNvPr>
          <p:cNvSpPr txBox="1"/>
          <p:nvPr/>
        </p:nvSpPr>
        <p:spPr>
          <a:xfrm>
            <a:off x="838200" y="2846606"/>
            <a:ext cx="10515600" cy="3077766"/>
          </a:xfrm>
          <a:prstGeom prst="rect">
            <a:avLst/>
          </a:prstGeom>
          <a:noFill/>
        </p:spPr>
        <p:txBody>
          <a:bodyPr wrap="square" rtlCol="0">
            <a:spAutoFit/>
          </a:bodyPr>
          <a:lstStyle/>
          <a:p>
            <a:pPr marL="342900" indent="-342900" algn="l" rtl="0" fontAlgn="base">
              <a:buFont typeface="Wingdings" panose="05000000000000000000" pitchFamily="2" charset="2"/>
              <a:buChar char="Ø"/>
            </a:pPr>
            <a:r>
              <a:rPr lang="en-GB" sz="2200" b="0" i="0" u="none" strike="noStrike" dirty="0">
                <a:solidFill>
                  <a:srgbClr val="000000"/>
                </a:solidFill>
                <a:effectLst/>
                <a:latin typeface="Aptos" panose="020B0004020202020204" pitchFamily="34" charset="0"/>
              </a:rPr>
              <a:t>Reasons for choosing this strategy:</a:t>
            </a:r>
            <a:r>
              <a:rPr lang="en-US" sz="2200" b="0" i="0" dirty="0">
                <a:solidFill>
                  <a:srgbClr val="000000"/>
                </a:solidFill>
                <a:effectLst/>
                <a:latin typeface="Aptos" panose="020B0004020202020204" pitchFamily="34" charset="0"/>
              </a:rPr>
              <a:t>​</a:t>
            </a:r>
          </a:p>
          <a:p>
            <a:pPr marL="800100" lvl="1" indent="-342900" fontAlgn="base">
              <a:buFont typeface="Arial" panose="020B0604020202020204" pitchFamily="34" charset="0"/>
              <a:buChar char="•"/>
            </a:pPr>
            <a:r>
              <a:rPr lang="en-GB" sz="2200" b="0" i="0" u="none" strike="noStrike" dirty="0">
                <a:solidFill>
                  <a:srgbClr val="000000"/>
                </a:solidFill>
                <a:effectLst/>
                <a:latin typeface="Aptos" panose="020B0004020202020204" pitchFamily="34" charset="0"/>
              </a:rPr>
              <a:t>It enables the researcher to </a:t>
            </a:r>
            <a:r>
              <a:rPr lang="en-GB" sz="2200" b="1" i="0" u="none" strike="noStrike" dirty="0">
                <a:solidFill>
                  <a:srgbClr val="000000"/>
                </a:solidFill>
                <a:effectLst/>
                <a:latin typeface="Aptos" panose="020B0004020202020204" pitchFamily="34" charset="0"/>
              </a:rPr>
              <a:t>develop in-depth insights </a:t>
            </a:r>
            <a:r>
              <a:rPr lang="en-GB" sz="2200" b="0" i="0" u="none" strike="noStrike" dirty="0">
                <a:solidFill>
                  <a:srgbClr val="000000"/>
                </a:solidFill>
                <a:effectLst/>
                <a:latin typeface="Aptos" panose="020B0004020202020204" pitchFamily="34" charset="0"/>
              </a:rPr>
              <a:t>into the phenomenon </a:t>
            </a:r>
            <a:r>
              <a:rPr lang="en-GB" sz="2200" b="1" i="0" u="none" strike="noStrike" dirty="0">
                <a:solidFill>
                  <a:srgbClr val="000000"/>
                </a:solidFill>
                <a:effectLst/>
                <a:latin typeface="Aptos" panose="020B0004020202020204" pitchFamily="34" charset="0"/>
              </a:rPr>
              <a:t>in its natural settings</a:t>
            </a:r>
            <a:r>
              <a:rPr lang="en-GB" sz="2200" b="0" i="0" u="none" strike="noStrike" dirty="0">
                <a:solidFill>
                  <a:srgbClr val="000000"/>
                </a:solidFill>
                <a:effectLst/>
                <a:latin typeface="Aptos" panose="020B0004020202020204" pitchFamily="34" charset="0"/>
              </a:rPr>
              <a:t> (Yin, 2014; Saunders, Lewis and Thornhill, 2016). </a:t>
            </a:r>
            <a:r>
              <a:rPr lang="en-US" sz="2200" b="0" i="0" dirty="0">
                <a:solidFill>
                  <a:srgbClr val="000000"/>
                </a:solidFill>
                <a:effectLst/>
                <a:latin typeface="Aptos" panose="020B0004020202020204" pitchFamily="34" charset="0"/>
              </a:rPr>
              <a:t>​</a:t>
            </a:r>
          </a:p>
          <a:p>
            <a:pPr marL="800100" lvl="1" indent="-342900" fontAlgn="base">
              <a:buFont typeface="Arial" panose="020B0604020202020204" pitchFamily="34" charset="0"/>
              <a:buChar char="•"/>
            </a:pPr>
            <a:r>
              <a:rPr lang="en-GB" sz="2200" b="0" i="0" u="none" strike="noStrike" dirty="0">
                <a:solidFill>
                  <a:srgbClr val="000000"/>
                </a:solidFill>
                <a:effectLst/>
                <a:latin typeface="Aptos" panose="020B0004020202020204" pitchFamily="34" charset="0"/>
              </a:rPr>
              <a:t>It also allows one to </a:t>
            </a:r>
            <a:r>
              <a:rPr lang="en-GB" sz="2200" b="1" i="0" u="none" strike="noStrike" dirty="0">
                <a:solidFill>
                  <a:srgbClr val="000000"/>
                </a:solidFill>
                <a:effectLst/>
                <a:latin typeface="Aptos" panose="020B0004020202020204" pitchFamily="34" charset="0"/>
              </a:rPr>
              <a:t>understand</a:t>
            </a:r>
            <a:r>
              <a:rPr lang="en-GB" sz="2200" b="0" i="0" u="none" strike="noStrike" dirty="0">
                <a:solidFill>
                  <a:srgbClr val="000000"/>
                </a:solidFill>
                <a:effectLst/>
                <a:latin typeface="Aptos" panose="020B0004020202020204" pitchFamily="34" charset="0"/>
              </a:rPr>
              <a:t> the </a:t>
            </a:r>
            <a:r>
              <a:rPr lang="en-GB" sz="2200" b="1" i="0" u="none" strike="noStrike" dirty="0">
                <a:solidFill>
                  <a:srgbClr val="000000"/>
                </a:solidFill>
                <a:effectLst/>
                <a:latin typeface="Aptos" panose="020B0004020202020204" pitchFamily="34" charset="0"/>
              </a:rPr>
              <a:t>interactions and connections </a:t>
            </a:r>
            <a:r>
              <a:rPr lang="en-GB" sz="2200" b="0" i="0" u="none" strike="noStrike" dirty="0">
                <a:solidFill>
                  <a:srgbClr val="000000"/>
                </a:solidFill>
                <a:effectLst/>
                <a:latin typeface="Aptos" panose="020B0004020202020204" pitchFamily="34" charset="0"/>
              </a:rPr>
              <a:t>between the </a:t>
            </a:r>
            <a:r>
              <a:rPr lang="en-GB" sz="2200" b="1" i="0" u="none" strike="noStrike" dirty="0">
                <a:solidFill>
                  <a:srgbClr val="000000"/>
                </a:solidFill>
                <a:effectLst/>
                <a:latin typeface="Aptos" panose="020B0004020202020204" pitchFamily="34" charset="0"/>
              </a:rPr>
              <a:t>natural setting and the phenomenon </a:t>
            </a:r>
            <a:r>
              <a:rPr lang="en-GB" sz="2200" b="0" i="0" u="none" strike="noStrike" dirty="0">
                <a:solidFill>
                  <a:srgbClr val="000000"/>
                </a:solidFill>
                <a:effectLst/>
                <a:latin typeface="Aptos" panose="020B0004020202020204" pitchFamily="34" charset="0"/>
              </a:rPr>
              <a:t>(Dubois and Gadde, 2002).</a:t>
            </a:r>
            <a:r>
              <a:rPr lang="en-US" sz="2200" b="0" i="0" dirty="0">
                <a:solidFill>
                  <a:srgbClr val="000000"/>
                </a:solidFill>
                <a:effectLst/>
                <a:latin typeface="Aptos" panose="020B0004020202020204" pitchFamily="34" charset="0"/>
              </a:rPr>
              <a:t>​</a:t>
            </a:r>
          </a:p>
          <a:p>
            <a:pPr marL="800100" lvl="1" indent="-342900" fontAlgn="base">
              <a:buFont typeface="Arial" panose="020B0604020202020204" pitchFamily="34" charset="0"/>
              <a:buChar char="•"/>
            </a:pPr>
            <a:r>
              <a:rPr lang="en-GB" sz="2200" b="0" i="0" u="none" strike="noStrike" dirty="0">
                <a:solidFill>
                  <a:srgbClr val="000000"/>
                </a:solidFill>
                <a:effectLst/>
                <a:latin typeface="Aptos" panose="020B0004020202020204" pitchFamily="34" charset="0"/>
              </a:rPr>
              <a:t>It allows one 'to identify what is happening and why, and … to understand the effects of the situation and implications for action' (Saunders, Lewis, and Thornhill, 2016).</a:t>
            </a:r>
            <a:r>
              <a:rPr lang="en-US" sz="2200" b="0" i="0" dirty="0">
                <a:solidFill>
                  <a:srgbClr val="000000"/>
                </a:solidFill>
                <a:effectLst/>
                <a:latin typeface="Aptos" panose="020B0004020202020204" pitchFamily="34" charset="0"/>
              </a:rPr>
              <a:t>​</a:t>
            </a:r>
            <a:endParaRPr lang="en-US" sz="2200"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648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DCC8-21BB-7A60-23F6-30EE58B00638}"/>
              </a:ext>
            </a:extLst>
          </p:cNvPr>
          <p:cNvSpPr>
            <a:spLocks noGrp="1"/>
          </p:cNvSpPr>
          <p:nvPr>
            <p:ph type="title"/>
          </p:nvPr>
        </p:nvSpPr>
        <p:spPr/>
        <p:txBody>
          <a:bodyPr/>
          <a:lstStyle/>
          <a:p>
            <a:r>
              <a:rPr lang="en-GB" dirty="0"/>
              <a:t>Sampling Strategy for the Small-Scale Study</a:t>
            </a:r>
          </a:p>
        </p:txBody>
      </p:sp>
      <p:sp>
        <p:nvSpPr>
          <p:cNvPr id="3" name="Content Placeholder 2">
            <a:extLst>
              <a:ext uri="{FF2B5EF4-FFF2-40B4-BE49-F238E27FC236}">
                <a16:creationId xmlns:a16="http://schemas.microsoft.com/office/drawing/2014/main" id="{CE999523-663E-9F5F-3BCA-10EDF4BD0B5B}"/>
              </a:ext>
            </a:extLst>
          </p:cNvPr>
          <p:cNvSpPr>
            <a:spLocks noGrp="1"/>
          </p:cNvSpPr>
          <p:nvPr>
            <p:ph idx="1"/>
          </p:nvPr>
        </p:nvSpPr>
        <p:spPr>
          <a:xfrm>
            <a:off x="838200" y="1690688"/>
            <a:ext cx="10515600" cy="1516665"/>
          </a:xfrm>
        </p:spPr>
        <p:txBody>
          <a:bodyPr>
            <a:normAutofit/>
          </a:bodyPr>
          <a:lstStyle/>
          <a:p>
            <a:pPr marL="0" indent="0">
              <a:buNone/>
            </a:pPr>
            <a:r>
              <a:rPr lang="en-GB" sz="2200" dirty="0"/>
              <a:t>Sampling decisions must be made early in the overall planning of the study, as the quality of the study depends on the appropriateness of the chosen methodology as well as the suitability of the sampling strategy (Cohen, Manion and Morrison, 2018).</a:t>
            </a:r>
          </a:p>
        </p:txBody>
      </p:sp>
      <p:cxnSp>
        <p:nvCxnSpPr>
          <p:cNvPr id="4" name="Straight Connector 3">
            <a:extLst>
              <a:ext uri="{FF2B5EF4-FFF2-40B4-BE49-F238E27FC236}">
                <a16:creationId xmlns:a16="http://schemas.microsoft.com/office/drawing/2014/main" id="{5719909C-6BF9-8F35-3499-DE2DFC4E0813}"/>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11350E4D-C882-B044-44FA-080FBBEBFE41}"/>
              </a:ext>
            </a:extLst>
          </p:cNvPr>
          <p:cNvSpPr txBox="1"/>
          <p:nvPr/>
        </p:nvSpPr>
        <p:spPr>
          <a:xfrm>
            <a:off x="602785" y="2603588"/>
            <a:ext cx="6876393" cy="4370427"/>
          </a:xfrm>
          <a:prstGeom prst="rect">
            <a:avLst/>
          </a:prstGeom>
          <a:noFill/>
        </p:spPr>
        <p:txBody>
          <a:bodyPr wrap="square" rtlCol="0">
            <a:spAutoFit/>
          </a:bodyPr>
          <a:lstStyle/>
          <a:p>
            <a:pPr marL="0" indent="0">
              <a:buNone/>
            </a:pPr>
            <a:endParaRPr lang="en-GB" sz="2000" dirty="0"/>
          </a:p>
          <a:p>
            <a:pPr>
              <a:buFont typeface="Wingdings" panose="05000000000000000000" pitchFamily="2" charset="2"/>
              <a:buChar char="Ø"/>
            </a:pPr>
            <a:r>
              <a:rPr lang="en-GB" sz="2000" b="1" dirty="0"/>
              <a:t>Intended sample size</a:t>
            </a:r>
            <a:r>
              <a:rPr lang="en-GB" sz="2000" dirty="0"/>
              <a:t>:</a:t>
            </a:r>
          </a:p>
          <a:p>
            <a:pPr lvl="1"/>
            <a:r>
              <a:rPr lang="en-GB" sz="2000" u="sng" dirty="0"/>
              <a:t>Questionnaires</a:t>
            </a:r>
            <a:r>
              <a:rPr lang="en-GB" sz="2000" dirty="0"/>
              <a:t>: 15-25 participants</a:t>
            </a:r>
          </a:p>
          <a:p>
            <a:pPr lvl="1"/>
            <a:r>
              <a:rPr lang="en-GB" sz="2000" u="sng" dirty="0"/>
              <a:t>Interviews</a:t>
            </a:r>
            <a:r>
              <a:rPr lang="en-GB" sz="2000" dirty="0"/>
              <a:t>: 3-6 participants</a:t>
            </a:r>
          </a:p>
          <a:p>
            <a:pPr lvl="1">
              <a:buFont typeface="Courier New" panose="02070309020205020404" pitchFamily="49" charset="0"/>
              <a:buChar char="o"/>
            </a:pPr>
            <a:r>
              <a:rPr lang="en-GB" sz="2000" dirty="0"/>
              <a:t>If not enough participants for questionnaires, the study will focus on collecting qualitative data. </a:t>
            </a:r>
          </a:p>
          <a:p>
            <a:pPr lvl="1">
              <a:buFont typeface="Courier New" panose="02070309020205020404" pitchFamily="49" charset="0"/>
              <a:buChar char="o"/>
            </a:pPr>
            <a:endParaRPr lang="en-GB" sz="2000" dirty="0"/>
          </a:p>
          <a:p>
            <a:pPr>
              <a:buFont typeface="Wingdings" panose="05000000000000000000" pitchFamily="2" charset="2"/>
              <a:buChar char="Ø"/>
            </a:pPr>
            <a:r>
              <a:rPr lang="en-GB" sz="2000" b="1" dirty="0"/>
              <a:t>Participants</a:t>
            </a:r>
            <a:r>
              <a:rPr lang="en-GB" sz="2000" dirty="0"/>
              <a:t>: academic staff in the discipline of education at a Welsh university.</a:t>
            </a:r>
          </a:p>
          <a:p>
            <a:pPr>
              <a:buFont typeface="Wingdings" panose="05000000000000000000" pitchFamily="2" charset="2"/>
              <a:buChar char="Ø"/>
            </a:pPr>
            <a:endParaRPr lang="en-GB" sz="2000" dirty="0"/>
          </a:p>
          <a:p>
            <a:pPr>
              <a:buFont typeface="Wingdings" panose="05000000000000000000" pitchFamily="2" charset="2"/>
              <a:buChar char="Ø"/>
            </a:pPr>
            <a:r>
              <a:rPr lang="en-GB" sz="2000" b="1" dirty="0"/>
              <a:t>Sampling Strategy: </a:t>
            </a:r>
            <a:r>
              <a:rPr lang="en-GB" sz="2000" dirty="0"/>
              <a:t>Convenience and non-probability purposive sampling strategy (considering availability, access, suitability and time constraint).</a:t>
            </a:r>
          </a:p>
          <a:p>
            <a:endParaRPr lang="en-GB" dirty="0"/>
          </a:p>
        </p:txBody>
      </p:sp>
      <p:sp>
        <p:nvSpPr>
          <p:cNvPr id="6" name="TextBox 5">
            <a:extLst>
              <a:ext uri="{FF2B5EF4-FFF2-40B4-BE49-F238E27FC236}">
                <a16:creationId xmlns:a16="http://schemas.microsoft.com/office/drawing/2014/main" id="{0DA5D0C7-3244-E21B-DEEF-A4D6B31DB401}"/>
              </a:ext>
            </a:extLst>
          </p:cNvPr>
          <p:cNvSpPr txBox="1"/>
          <p:nvPr/>
        </p:nvSpPr>
        <p:spPr>
          <a:xfrm>
            <a:off x="7714593" y="3219142"/>
            <a:ext cx="4168912" cy="3139321"/>
          </a:xfrm>
          <a:prstGeom prst="rect">
            <a:avLst/>
          </a:prstGeom>
          <a:solidFill>
            <a:srgbClr val="FBF9F3"/>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a:t>Convenience sampling</a:t>
            </a:r>
            <a:r>
              <a:rPr lang="en-GB" dirty="0"/>
              <a:t>: the researcher chooses the sample from those to whom she has easy access.</a:t>
            </a:r>
          </a:p>
          <a:p>
            <a:endParaRPr lang="en-GB" dirty="0"/>
          </a:p>
          <a:p>
            <a:r>
              <a:rPr lang="en-GB" b="1" dirty="0"/>
              <a:t>Purposive sampling</a:t>
            </a:r>
            <a:r>
              <a:rPr lang="en-GB" dirty="0"/>
              <a:t>: the researcher handpick the cases to be included the sample on the basis of their judgement of their suitability to meet the specific needs of the research.</a:t>
            </a:r>
          </a:p>
          <a:p>
            <a:r>
              <a:rPr lang="en-GB" dirty="0"/>
              <a:t>(Cohen, Manion and Morrison, 2018, pp.267-268)</a:t>
            </a:r>
          </a:p>
        </p:txBody>
      </p:sp>
    </p:spTree>
    <p:extLst>
      <p:ext uri="{BB962C8B-B14F-4D97-AF65-F5344CB8AC3E}">
        <p14:creationId xmlns:p14="http://schemas.microsoft.com/office/powerpoint/2010/main" val="48424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DD07A-3067-E00B-FFA7-96F3C228E2E6}"/>
              </a:ext>
            </a:extLst>
          </p:cNvPr>
          <p:cNvSpPr>
            <a:spLocks noGrp="1"/>
          </p:cNvSpPr>
          <p:nvPr>
            <p:ph type="title"/>
          </p:nvPr>
        </p:nvSpPr>
        <p:spPr/>
        <p:txBody>
          <a:bodyPr/>
          <a:lstStyle/>
          <a:p>
            <a:r>
              <a:rPr lang="en-GB" dirty="0"/>
              <a:t>Research Tool 1: Questionnaires</a:t>
            </a:r>
          </a:p>
        </p:txBody>
      </p:sp>
      <p:sp>
        <p:nvSpPr>
          <p:cNvPr id="3" name="Content Placeholder 2">
            <a:extLst>
              <a:ext uri="{FF2B5EF4-FFF2-40B4-BE49-F238E27FC236}">
                <a16:creationId xmlns:a16="http://schemas.microsoft.com/office/drawing/2014/main" id="{B307BDC5-A1D7-BB63-3880-B65D93263093}"/>
              </a:ext>
            </a:extLst>
          </p:cNvPr>
          <p:cNvSpPr>
            <a:spLocks noGrp="1"/>
          </p:cNvSpPr>
          <p:nvPr>
            <p:ph idx="1"/>
          </p:nvPr>
        </p:nvSpPr>
        <p:spPr>
          <a:xfrm>
            <a:off x="838200" y="1647893"/>
            <a:ext cx="10515600" cy="1459966"/>
          </a:xfrm>
        </p:spPr>
        <p:txBody>
          <a:bodyPr>
            <a:normAutofit/>
          </a:bodyPr>
          <a:lstStyle/>
          <a:p>
            <a:pPr marL="0" indent="0">
              <a:buNone/>
            </a:pPr>
            <a:r>
              <a:rPr lang="en-GB" dirty="0"/>
              <a:t>This study aims to use </a:t>
            </a:r>
            <a:r>
              <a:rPr lang="en-GB" b="1" dirty="0"/>
              <a:t>online questionnaires </a:t>
            </a:r>
            <a:r>
              <a:rPr lang="en-GB" dirty="0"/>
              <a:t>to collect both quantitative data and qualitative data from participants to address sub-question 1-4.</a:t>
            </a:r>
          </a:p>
          <a:p>
            <a:endParaRPr lang="en-GB" dirty="0"/>
          </a:p>
        </p:txBody>
      </p:sp>
      <p:cxnSp>
        <p:nvCxnSpPr>
          <p:cNvPr id="4" name="Straight Connector 3">
            <a:extLst>
              <a:ext uri="{FF2B5EF4-FFF2-40B4-BE49-F238E27FC236}">
                <a16:creationId xmlns:a16="http://schemas.microsoft.com/office/drawing/2014/main" id="{D19A1F06-E4FF-8908-5F5A-947E03A0F6E2}"/>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graphicFrame>
        <p:nvGraphicFramePr>
          <p:cNvPr id="5" name="Table 4">
            <a:extLst>
              <a:ext uri="{FF2B5EF4-FFF2-40B4-BE49-F238E27FC236}">
                <a16:creationId xmlns:a16="http://schemas.microsoft.com/office/drawing/2014/main" id="{3F381357-3FBC-106C-2B9D-D3399491352F}"/>
              </a:ext>
            </a:extLst>
          </p:cNvPr>
          <p:cNvGraphicFramePr>
            <a:graphicFrameLocks noGrp="1"/>
          </p:cNvGraphicFramePr>
          <p:nvPr>
            <p:extLst>
              <p:ext uri="{D42A27DB-BD31-4B8C-83A1-F6EECF244321}">
                <p14:modId xmlns:p14="http://schemas.microsoft.com/office/powerpoint/2010/main" val="1621863435"/>
              </p:ext>
            </p:extLst>
          </p:nvPr>
        </p:nvGraphicFramePr>
        <p:xfrm>
          <a:off x="5846882" y="3256482"/>
          <a:ext cx="6185878" cy="3388360"/>
        </p:xfrm>
        <a:graphic>
          <a:graphicData uri="http://schemas.openxmlformats.org/drawingml/2006/table">
            <a:tbl>
              <a:tblPr firstRow="1" bandRow="1">
                <a:tableStyleId>{5C22544A-7EE6-4342-B048-85BDC9FD1C3A}</a:tableStyleId>
              </a:tblPr>
              <a:tblGrid>
                <a:gridCol w="3092939">
                  <a:extLst>
                    <a:ext uri="{9D8B030D-6E8A-4147-A177-3AD203B41FA5}">
                      <a16:colId xmlns:a16="http://schemas.microsoft.com/office/drawing/2014/main" val="4168895793"/>
                    </a:ext>
                  </a:extLst>
                </a:gridCol>
                <a:gridCol w="3092939">
                  <a:extLst>
                    <a:ext uri="{9D8B030D-6E8A-4147-A177-3AD203B41FA5}">
                      <a16:colId xmlns:a16="http://schemas.microsoft.com/office/drawing/2014/main" val="61636509"/>
                    </a:ext>
                  </a:extLst>
                </a:gridCol>
              </a:tblGrid>
              <a:tr h="370840">
                <a:tc>
                  <a:txBody>
                    <a:bodyPr/>
                    <a:lstStyle/>
                    <a:p>
                      <a:r>
                        <a:rPr lang="en-GB" dirty="0"/>
                        <a:t>Strengths</a:t>
                      </a:r>
                    </a:p>
                  </a:txBody>
                  <a:tcPr/>
                </a:tc>
                <a:tc>
                  <a:txBody>
                    <a:bodyPr/>
                    <a:lstStyle/>
                    <a:p>
                      <a:r>
                        <a:rPr lang="en-GB" dirty="0"/>
                        <a:t>Limitations</a:t>
                      </a:r>
                    </a:p>
                  </a:txBody>
                  <a:tcPr/>
                </a:tc>
                <a:extLst>
                  <a:ext uri="{0D108BD9-81ED-4DB2-BD59-A6C34878D82A}">
                    <a16:rowId xmlns:a16="http://schemas.microsoft.com/office/drawing/2014/main" val="564691773"/>
                  </a:ext>
                </a:extLst>
              </a:tr>
              <a:tr h="370840">
                <a:tc>
                  <a:txBody>
                    <a:bodyPr/>
                    <a:lstStyle/>
                    <a:p>
                      <a:r>
                        <a:rPr lang="en-GB" dirty="0"/>
                        <a:t>‘Standardised and open responses to a range of topics from a large (or small) sample or population.’</a:t>
                      </a:r>
                    </a:p>
                  </a:txBody>
                  <a:tcPr/>
                </a:tc>
                <a:tc>
                  <a:txBody>
                    <a:bodyPr/>
                    <a:lstStyle/>
                    <a:p>
                      <a:r>
                        <a:rPr lang="en-GB" dirty="0"/>
                        <a:t>There is no guarantee of getting complete data (abandonment or drop-out).</a:t>
                      </a:r>
                    </a:p>
                  </a:txBody>
                  <a:tcPr/>
                </a:tc>
                <a:extLst>
                  <a:ext uri="{0D108BD9-81ED-4DB2-BD59-A6C34878D82A}">
                    <a16:rowId xmlns:a16="http://schemas.microsoft.com/office/drawing/2014/main" val="986932840"/>
                  </a:ext>
                </a:extLst>
              </a:tr>
              <a:tr h="370840">
                <a:tc>
                  <a:txBody>
                    <a:bodyPr/>
                    <a:lstStyle/>
                    <a:p>
                      <a:r>
                        <a:rPr lang="en-GB" dirty="0"/>
                        <a:t>Questionnaires ‘can be cheap, reliable, valid, quick and easy to complete’.</a:t>
                      </a:r>
                    </a:p>
                  </a:txBody>
                  <a:tcPr/>
                </a:tc>
                <a:tc>
                  <a:txBody>
                    <a:bodyPr/>
                    <a:lstStyle/>
                    <a:p>
                      <a:r>
                        <a:rPr lang="en-GB" dirty="0"/>
                        <a:t>Answers provided may not truly reflect participants’ genuine opinions.</a:t>
                      </a:r>
                    </a:p>
                  </a:txBody>
                  <a:tcPr/>
                </a:tc>
                <a:extLst>
                  <a:ext uri="{0D108BD9-81ED-4DB2-BD59-A6C34878D82A}">
                    <a16:rowId xmlns:a16="http://schemas.microsoft.com/office/drawing/2014/main" val="2821371789"/>
                  </a:ext>
                </a:extLst>
              </a:tr>
              <a:tr h="370840">
                <a:tc>
                  <a:txBody>
                    <a:bodyPr/>
                    <a:lstStyle/>
                    <a:p>
                      <a:r>
                        <a:rPr lang="en-GB" dirty="0"/>
                        <a:t>Common research tool which the participants will be familiar with.</a:t>
                      </a:r>
                    </a:p>
                  </a:txBody>
                  <a:tcPr/>
                </a:tc>
                <a:tc>
                  <a:txBody>
                    <a:bodyPr/>
                    <a:lstStyle/>
                    <a:p>
                      <a:r>
                        <a:rPr lang="en-GB" dirty="0"/>
                        <a:t>Unsophisticated, limited and superficial data may be collected.</a:t>
                      </a:r>
                    </a:p>
                  </a:txBody>
                  <a:tcPr/>
                </a:tc>
                <a:extLst>
                  <a:ext uri="{0D108BD9-81ED-4DB2-BD59-A6C34878D82A}">
                    <a16:rowId xmlns:a16="http://schemas.microsoft.com/office/drawing/2014/main" val="4244359055"/>
                  </a:ext>
                </a:extLst>
              </a:tr>
            </a:tbl>
          </a:graphicData>
        </a:graphic>
      </p:graphicFrame>
      <p:sp>
        <p:nvSpPr>
          <p:cNvPr id="6" name="TextBox 5">
            <a:extLst>
              <a:ext uri="{FF2B5EF4-FFF2-40B4-BE49-F238E27FC236}">
                <a16:creationId xmlns:a16="http://schemas.microsoft.com/office/drawing/2014/main" id="{67CD79BC-8A8E-A299-319B-1758A7F095F8}"/>
              </a:ext>
            </a:extLst>
          </p:cNvPr>
          <p:cNvSpPr txBox="1"/>
          <p:nvPr/>
        </p:nvSpPr>
        <p:spPr>
          <a:xfrm>
            <a:off x="707888" y="3073125"/>
            <a:ext cx="5058385" cy="4339650"/>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Platform: </a:t>
            </a:r>
            <a:r>
              <a:rPr lang="en-GB" sz="2400" b="1" dirty="0"/>
              <a:t>Qualtrics</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400" dirty="0"/>
              <a:t>Types of questions in the questionnaires:</a:t>
            </a:r>
          </a:p>
          <a:p>
            <a:pPr marL="742950" lvl="1" indent="-285750">
              <a:buFont typeface="Arial" panose="020B0604020202020204" pitchFamily="34" charset="0"/>
              <a:buChar char="•"/>
            </a:pPr>
            <a:r>
              <a:rPr lang="en-GB" sz="2400" dirty="0"/>
              <a:t>Closed questions</a:t>
            </a:r>
          </a:p>
          <a:p>
            <a:pPr marL="742950" lvl="1" indent="-285750">
              <a:buFont typeface="Arial" panose="020B0604020202020204" pitchFamily="34" charset="0"/>
              <a:buChar char="•"/>
            </a:pPr>
            <a:r>
              <a:rPr lang="en-GB" sz="2400" dirty="0"/>
              <a:t>Open-ended questions</a:t>
            </a:r>
          </a:p>
          <a:p>
            <a:pPr marL="742950" lvl="1" indent="-285750">
              <a:buFont typeface="Arial" panose="020B0604020202020204" pitchFamily="34" charset="0"/>
              <a:buChar char="•"/>
            </a:pPr>
            <a:r>
              <a:rPr lang="en-GB" sz="2400" dirty="0"/>
              <a:t>Dichotomous questions</a:t>
            </a:r>
          </a:p>
          <a:p>
            <a:pPr marL="742950" lvl="1" indent="-285750">
              <a:buFont typeface="Arial" panose="020B0604020202020204" pitchFamily="34" charset="0"/>
              <a:buChar char="•"/>
            </a:pPr>
            <a:r>
              <a:rPr lang="en-GB" sz="2400" dirty="0"/>
              <a:t>Multiple-choice questions</a:t>
            </a:r>
          </a:p>
          <a:p>
            <a:pPr marL="742950" lvl="1" indent="-285750">
              <a:buFont typeface="Arial" panose="020B0604020202020204" pitchFamily="34" charset="0"/>
              <a:buChar char="•"/>
            </a:pPr>
            <a:r>
              <a:rPr lang="en-GB" sz="2400" dirty="0"/>
              <a:t>Rank ordering</a:t>
            </a:r>
          </a:p>
          <a:p>
            <a:pPr marL="742950" lvl="1" indent="-285750">
              <a:buFont typeface="Arial" panose="020B0604020202020204" pitchFamily="34" charset="0"/>
              <a:buChar char="•"/>
            </a:pPr>
            <a:r>
              <a:rPr lang="en-GB" sz="2400" dirty="0"/>
              <a:t>Rating scales (Likert chart)</a:t>
            </a:r>
          </a:p>
          <a:p>
            <a:pPr marL="285750" indent="-285750">
              <a:buFont typeface="Arial" panose="020B0604020202020204" pitchFamily="34" charset="0"/>
              <a:buChar char="•"/>
            </a:pPr>
            <a:endParaRPr lang="en-GB" dirty="0"/>
          </a:p>
          <a:p>
            <a:endParaRPr lang="en-GB" dirty="0"/>
          </a:p>
        </p:txBody>
      </p:sp>
      <p:sp>
        <p:nvSpPr>
          <p:cNvPr id="7" name="TextBox 6">
            <a:extLst>
              <a:ext uri="{FF2B5EF4-FFF2-40B4-BE49-F238E27FC236}">
                <a16:creationId xmlns:a16="http://schemas.microsoft.com/office/drawing/2014/main" id="{A2616B37-BEF7-41F5-E8A4-DC50C0437806}"/>
              </a:ext>
            </a:extLst>
          </p:cNvPr>
          <p:cNvSpPr txBox="1"/>
          <p:nvPr/>
        </p:nvSpPr>
        <p:spPr>
          <a:xfrm>
            <a:off x="7436846" y="6560698"/>
            <a:ext cx="3005951" cy="307777"/>
          </a:xfrm>
          <a:prstGeom prst="rect">
            <a:avLst/>
          </a:prstGeom>
          <a:noFill/>
        </p:spPr>
        <p:txBody>
          <a:bodyPr wrap="none" rtlCol="0">
            <a:spAutoFit/>
          </a:bodyPr>
          <a:lstStyle/>
          <a:p>
            <a:r>
              <a:rPr lang="en-GB" sz="1400" dirty="0"/>
              <a:t>(Cohen, Manion and Morrison, 2018)</a:t>
            </a:r>
          </a:p>
        </p:txBody>
      </p:sp>
    </p:spTree>
    <p:extLst>
      <p:ext uri="{BB962C8B-B14F-4D97-AF65-F5344CB8AC3E}">
        <p14:creationId xmlns:p14="http://schemas.microsoft.com/office/powerpoint/2010/main" val="290071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a:extLst>
            <a:ext uri="{FF2B5EF4-FFF2-40B4-BE49-F238E27FC236}">
              <a16:creationId xmlns:a16="http://schemas.microsoft.com/office/drawing/2014/main" id="{1AF74E2D-232B-120D-A9BF-2CD1C938D6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77180E-8560-F9D7-E6B6-0A101E01896D}"/>
              </a:ext>
            </a:extLst>
          </p:cNvPr>
          <p:cNvSpPr>
            <a:spLocks noGrp="1"/>
          </p:cNvSpPr>
          <p:nvPr>
            <p:ph type="title"/>
          </p:nvPr>
        </p:nvSpPr>
        <p:spPr>
          <a:xfrm>
            <a:off x="838200" y="45807"/>
            <a:ext cx="10515600" cy="1325563"/>
          </a:xfrm>
        </p:spPr>
        <p:txBody>
          <a:bodyPr/>
          <a:lstStyle/>
          <a:p>
            <a:r>
              <a:rPr lang="en-GB" dirty="0"/>
              <a:t>Research Questions, Aims &amp; Objectives</a:t>
            </a:r>
          </a:p>
        </p:txBody>
      </p:sp>
      <p:graphicFrame>
        <p:nvGraphicFramePr>
          <p:cNvPr id="4" name="Content Placeholder 3">
            <a:extLst>
              <a:ext uri="{FF2B5EF4-FFF2-40B4-BE49-F238E27FC236}">
                <a16:creationId xmlns:a16="http://schemas.microsoft.com/office/drawing/2014/main" id="{46DEB075-6725-15E4-5F9E-612A2B786ABE}"/>
              </a:ext>
            </a:extLst>
          </p:cNvPr>
          <p:cNvGraphicFramePr>
            <a:graphicFrameLocks/>
          </p:cNvGraphicFramePr>
          <p:nvPr/>
        </p:nvGraphicFramePr>
        <p:xfrm>
          <a:off x="260840" y="1359633"/>
          <a:ext cx="8030307" cy="1285240"/>
        </p:xfrm>
        <a:graphic>
          <a:graphicData uri="http://schemas.openxmlformats.org/drawingml/2006/table">
            <a:tbl>
              <a:tblPr firstRow="1" bandRow="1">
                <a:tableStyleId>{93296810-A885-4BE3-A3E7-6D5BEEA58F35}</a:tableStyleId>
              </a:tblPr>
              <a:tblGrid>
                <a:gridCol w="8030307">
                  <a:extLst>
                    <a:ext uri="{9D8B030D-6E8A-4147-A177-3AD203B41FA5}">
                      <a16:colId xmlns:a16="http://schemas.microsoft.com/office/drawing/2014/main" val="3720277560"/>
                    </a:ext>
                  </a:extLst>
                </a:gridCol>
              </a:tblGrid>
              <a:tr h="370840">
                <a:tc>
                  <a:txBody>
                    <a:bodyPr/>
                    <a:lstStyle/>
                    <a:p>
                      <a:r>
                        <a:rPr lang="en-GB" dirty="0"/>
                        <a:t>Research questions</a:t>
                      </a:r>
                    </a:p>
                  </a:txBody>
                  <a:tcPr/>
                </a:tc>
                <a:extLst>
                  <a:ext uri="{0D108BD9-81ED-4DB2-BD59-A6C34878D82A}">
                    <a16:rowId xmlns:a16="http://schemas.microsoft.com/office/drawing/2014/main" val="4228001110"/>
                  </a:ext>
                </a:extLst>
              </a:tr>
              <a:tr h="370840">
                <a:tc>
                  <a:txBody>
                    <a:bodyPr/>
                    <a:lstStyle/>
                    <a:p>
                      <a:r>
                        <a:rPr lang="en-GB" sz="1800" kern="1200" dirty="0">
                          <a:solidFill>
                            <a:schemeClr val="dk1"/>
                          </a:solidFill>
                          <a:effectLst/>
                        </a:rPr>
                        <a:t>RQ: </a:t>
                      </a:r>
                      <a:r>
                        <a:rPr lang="en-GB" sz="1800" b="1" kern="1200" dirty="0">
                          <a:solidFill>
                            <a:schemeClr val="dk1"/>
                          </a:solidFill>
                          <a:effectLst/>
                        </a:rPr>
                        <a:t>How do academic staff in the discipline of education at a Welsh university perceive generative AI (GAI)-induced changes in teaching and learning higher education?</a:t>
                      </a:r>
                      <a:endParaRPr lang="en-GB" b="1" dirty="0"/>
                    </a:p>
                  </a:txBody>
                  <a:tcPr/>
                </a:tc>
                <a:extLst>
                  <a:ext uri="{0D108BD9-81ED-4DB2-BD59-A6C34878D82A}">
                    <a16:rowId xmlns:a16="http://schemas.microsoft.com/office/drawing/2014/main" val="3780955393"/>
                  </a:ext>
                </a:extLst>
              </a:tr>
            </a:tbl>
          </a:graphicData>
        </a:graphic>
      </p:graphicFrame>
      <p:graphicFrame>
        <p:nvGraphicFramePr>
          <p:cNvPr id="5" name="Table 4">
            <a:extLst>
              <a:ext uri="{FF2B5EF4-FFF2-40B4-BE49-F238E27FC236}">
                <a16:creationId xmlns:a16="http://schemas.microsoft.com/office/drawing/2014/main" id="{00412EDA-1CDA-5BFD-C6C1-4CC9817D4510}"/>
              </a:ext>
            </a:extLst>
          </p:cNvPr>
          <p:cNvGraphicFramePr>
            <a:graphicFrameLocks noGrp="1"/>
          </p:cNvGraphicFramePr>
          <p:nvPr/>
        </p:nvGraphicFramePr>
        <p:xfrm>
          <a:off x="260839" y="2641195"/>
          <a:ext cx="8030307" cy="3870960"/>
        </p:xfrm>
        <a:graphic>
          <a:graphicData uri="http://schemas.openxmlformats.org/drawingml/2006/table">
            <a:tbl>
              <a:tblPr firstRow="1" bandRow="1">
                <a:tableStyleId>{E8B1032C-EA38-4F05-BA0D-38AFFFC7BED3}</a:tableStyleId>
              </a:tblPr>
              <a:tblGrid>
                <a:gridCol w="8030307">
                  <a:extLst>
                    <a:ext uri="{9D8B030D-6E8A-4147-A177-3AD203B41FA5}">
                      <a16:colId xmlns:a16="http://schemas.microsoft.com/office/drawing/2014/main" val="4119832109"/>
                    </a:ext>
                  </a:extLst>
                </a:gridCol>
              </a:tblGrid>
              <a:tr h="370840">
                <a:tc>
                  <a:txBody>
                    <a:bodyPr/>
                    <a:lstStyle/>
                    <a:p>
                      <a:r>
                        <a:rPr lang="en-GB" sz="1600" b="0" dirty="0"/>
                        <a:t>SQ1:</a:t>
                      </a:r>
                    </a:p>
                    <a:p>
                      <a:r>
                        <a:rPr lang="en-GB" sz="1600" b="0" kern="1200" dirty="0">
                          <a:solidFill>
                            <a:schemeClr val="dk1"/>
                          </a:solidFill>
                          <a:effectLst/>
                        </a:rPr>
                        <a:t>To what extent do academic staff in chosen programmes </a:t>
                      </a:r>
                      <a:r>
                        <a:rPr lang="en-GB" sz="1600" b="1" kern="1200" dirty="0">
                          <a:solidFill>
                            <a:schemeClr val="dk1"/>
                          </a:solidFill>
                          <a:effectLst/>
                        </a:rPr>
                        <a:t>understand</a:t>
                      </a:r>
                      <a:r>
                        <a:rPr lang="en-GB" sz="1600" b="0" kern="1200" dirty="0">
                          <a:solidFill>
                            <a:schemeClr val="dk1"/>
                          </a:solidFill>
                          <a:effectLst/>
                        </a:rPr>
                        <a:t> GAI as a learning and research tool?</a:t>
                      </a:r>
                      <a:endParaRPr lang="en-GB" sz="1600" b="0" dirty="0"/>
                    </a:p>
                  </a:txBody>
                  <a:tcPr/>
                </a:tc>
                <a:extLst>
                  <a:ext uri="{0D108BD9-81ED-4DB2-BD59-A6C34878D82A}">
                    <a16:rowId xmlns:a16="http://schemas.microsoft.com/office/drawing/2014/main" val="1979494933"/>
                  </a:ext>
                </a:extLst>
              </a:tr>
              <a:tr h="370840">
                <a:tc>
                  <a:txBody>
                    <a:bodyPr/>
                    <a:lstStyle/>
                    <a:p>
                      <a:r>
                        <a:rPr lang="en-GB" sz="1600" dirty="0"/>
                        <a:t>SQ2: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rPr>
                        <a:t>What are the academic staff’s </a:t>
                      </a:r>
                      <a:r>
                        <a:rPr lang="en-GB" sz="1600" b="1" kern="1200" dirty="0">
                          <a:solidFill>
                            <a:schemeClr val="dk1"/>
                          </a:solidFill>
                          <a:effectLst/>
                        </a:rPr>
                        <a:t>attitudes </a:t>
                      </a:r>
                      <a:r>
                        <a:rPr lang="en-GB" sz="1600" kern="1200" dirty="0">
                          <a:solidFill>
                            <a:schemeClr val="dk1"/>
                          </a:solidFill>
                          <a:effectLst/>
                        </a:rPr>
                        <a:t>towards GAI in higher education?</a:t>
                      </a:r>
                      <a:endParaRPr lang="en-GB" sz="1600" dirty="0"/>
                    </a:p>
                  </a:txBody>
                  <a:tcPr/>
                </a:tc>
                <a:extLst>
                  <a:ext uri="{0D108BD9-81ED-4DB2-BD59-A6C34878D82A}">
                    <a16:rowId xmlns:a16="http://schemas.microsoft.com/office/drawing/2014/main" val="3191984635"/>
                  </a:ext>
                </a:extLst>
              </a:tr>
              <a:tr h="370840">
                <a:tc>
                  <a:txBody>
                    <a:bodyPr/>
                    <a:lstStyle/>
                    <a:p>
                      <a:r>
                        <a:rPr lang="en-GB" sz="1600" dirty="0"/>
                        <a:t>SQ3:</a:t>
                      </a:r>
                    </a:p>
                    <a:p>
                      <a:r>
                        <a:rPr lang="en-GB" sz="1600" kern="1200" dirty="0">
                          <a:solidFill>
                            <a:schemeClr val="dk1"/>
                          </a:solidFill>
                          <a:effectLst/>
                        </a:rPr>
                        <a:t>What are the academic staff’s </a:t>
                      </a:r>
                      <a:r>
                        <a:rPr lang="en-GB" sz="1600" b="1" kern="1200" dirty="0">
                          <a:solidFill>
                            <a:schemeClr val="dk1"/>
                          </a:solidFill>
                          <a:effectLst/>
                        </a:rPr>
                        <a:t>experiences</a:t>
                      </a:r>
                      <a:r>
                        <a:rPr lang="en-GB" sz="1600" kern="1200" dirty="0">
                          <a:solidFill>
                            <a:schemeClr val="dk1"/>
                          </a:solidFill>
                          <a:effectLst/>
                        </a:rPr>
                        <a:t> </a:t>
                      </a:r>
                      <a:r>
                        <a:rPr lang="en-GB" sz="1600" b="0" kern="1200" dirty="0">
                          <a:solidFill>
                            <a:schemeClr val="dk1"/>
                          </a:solidFill>
                          <a:effectLst/>
                        </a:rPr>
                        <a:t>of</a:t>
                      </a:r>
                      <a:r>
                        <a:rPr lang="en-GB" sz="1600" kern="1200" dirty="0">
                          <a:solidFill>
                            <a:schemeClr val="dk1"/>
                          </a:solidFill>
                          <a:effectLst/>
                        </a:rPr>
                        <a:t> GAI </a:t>
                      </a:r>
                      <a:r>
                        <a:rPr lang="en-GB" sz="1600" b="1" kern="1200" dirty="0">
                          <a:solidFill>
                            <a:schemeClr val="dk1"/>
                          </a:solidFill>
                          <a:effectLst/>
                        </a:rPr>
                        <a:t>training</a:t>
                      </a:r>
                      <a:r>
                        <a:rPr lang="en-GB" sz="1600" kern="1200" dirty="0">
                          <a:solidFill>
                            <a:schemeClr val="dk1"/>
                          </a:solidFill>
                          <a:effectLst/>
                        </a:rPr>
                        <a:t> and GAI tools </a:t>
                      </a:r>
                      <a:r>
                        <a:rPr lang="en-GB" sz="1600" b="1" kern="1200" dirty="0">
                          <a:solidFill>
                            <a:schemeClr val="dk1"/>
                          </a:solidFill>
                          <a:effectLst/>
                        </a:rPr>
                        <a:t>usage</a:t>
                      </a:r>
                      <a:endParaRPr lang="en-GB" sz="1600" b="1" dirty="0"/>
                    </a:p>
                  </a:txBody>
                  <a:tcPr/>
                </a:tc>
                <a:extLst>
                  <a:ext uri="{0D108BD9-81ED-4DB2-BD59-A6C34878D82A}">
                    <a16:rowId xmlns:a16="http://schemas.microsoft.com/office/drawing/2014/main" val="2383231058"/>
                  </a:ext>
                </a:extLst>
              </a:tr>
              <a:tr h="370840">
                <a:tc>
                  <a:txBody>
                    <a:bodyPr/>
                    <a:lstStyle/>
                    <a:p>
                      <a:r>
                        <a:rPr lang="en-GB" sz="1600" dirty="0"/>
                        <a:t>SQ4:</a:t>
                      </a:r>
                    </a:p>
                    <a:p>
                      <a:r>
                        <a:rPr lang="en-GB" sz="1600" kern="1200" dirty="0">
                          <a:solidFill>
                            <a:schemeClr val="dk1"/>
                          </a:solidFill>
                          <a:effectLst/>
                        </a:rPr>
                        <a:t>What </a:t>
                      </a:r>
                      <a:r>
                        <a:rPr lang="en-GB" sz="1600" b="1" kern="1200" dirty="0">
                          <a:solidFill>
                            <a:schemeClr val="dk1"/>
                          </a:solidFill>
                          <a:effectLst/>
                        </a:rPr>
                        <a:t>opportunities and issues in teaching and learning </a:t>
                      </a:r>
                      <a:r>
                        <a:rPr lang="en-GB" sz="1600" kern="1200" dirty="0">
                          <a:solidFill>
                            <a:schemeClr val="dk1"/>
                          </a:solidFill>
                          <a:effectLst/>
                        </a:rPr>
                        <a:t>have the academic staff experienced as a result of the rise of GAI?</a:t>
                      </a:r>
                      <a:endParaRPr lang="en-GB" sz="1600" dirty="0"/>
                    </a:p>
                  </a:txBody>
                  <a:tcPr/>
                </a:tc>
                <a:extLst>
                  <a:ext uri="{0D108BD9-81ED-4DB2-BD59-A6C34878D82A}">
                    <a16:rowId xmlns:a16="http://schemas.microsoft.com/office/drawing/2014/main" val="2926001639"/>
                  </a:ext>
                </a:extLst>
              </a:tr>
              <a:tr h="370840">
                <a:tc>
                  <a:txBody>
                    <a:bodyPr/>
                    <a:lstStyle/>
                    <a:p>
                      <a:r>
                        <a:rPr lang="en-GB" sz="1600" dirty="0"/>
                        <a:t>SQ5:</a:t>
                      </a:r>
                    </a:p>
                    <a:p>
                      <a:r>
                        <a:rPr lang="en-GB" sz="1600" kern="1200" dirty="0">
                          <a:solidFill>
                            <a:schemeClr val="dk1"/>
                          </a:solidFill>
                          <a:effectLst/>
                        </a:rPr>
                        <a:t>Through the academic staff’s experiences with GAI technology, </a:t>
                      </a:r>
                      <a:r>
                        <a:rPr lang="en-GB" sz="1600" b="1" kern="1200" dirty="0">
                          <a:solidFill>
                            <a:schemeClr val="dk1"/>
                          </a:solidFill>
                          <a:effectLst/>
                        </a:rPr>
                        <a:t>in what ways </a:t>
                      </a:r>
                      <a:r>
                        <a:rPr lang="en-GB" sz="1600" kern="1200" dirty="0">
                          <a:solidFill>
                            <a:schemeClr val="dk1"/>
                          </a:solidFill>
                          <a:effectLst/>
                        </a:rPr>
                        <a:t>do they see </a:t>
                      </a:r>
                      <a:r>
                        <a:rPr lang="en-GB" sz="1600" b="1" kern="1200" dirty="0">
                          <a:solidFill>
                            <a:schemeClr val="dk1"/>
                          </a:solidFill>
                          <a:effectLst/>
                        </a:rPr>
                        <a:t>GAI shape higher education in the near future</a:t>
                      </a:r>
                      <a:r>
                        <a:rPr lang="en-GB" sz="1600" kern="1200" dirty="0">
                          <a:solidFill>
                            <a:schemeClr val="dk1"/>
                          </a:solidFill>
                          <a:effectLst/>
                        </a:rPr>
                        <a:t>? And </a:t>
                      </a:r>
                      <a:r>
                        <a:rPr lang="en-GB" sz="1600" b="1" kern="1200" dirty="0">
                          <a:solidFill>
                            <a:schemeClr val="dk1"/>
                          </a:solidFill>
                          <a:effectLst/>
                        </a:rPr>
                        <a:t>what do educators need to do to respond to </a:t>
                      </a:r>
                      <a:r>
                        <a:rPr lang="en-GB" sz="1600" kern="1200" dirty="0">
                          <a:solidFill>
                            <a:schemeClr val="dk1"/>
                          </a:solidFill>
                          <a:effectLst/>
                        </a:rPr>
                        <a:t>the foreseeable </a:t>
                      </a:r>
                      <a:r>
                        <a:rPr lang="en-GB" sz="1600" b="1" kern="1200" dirty="0">
                          <a:solidFill>
                            <a:schemeClr val="dk1"/>
                          </a:solidFill>
                          <a:effectLst/>
                        </a:rPr>
                        <a:t>changes </a:t>
                      </a:r>
                      <a:r>
                        <a:rPr lang="en-GB" sz="1600" kern="1200" dirty="0">
                          <a:solidFill>
                            <a:schemeClr val="dk1"/>
                          </a:solidFill>
                          <a:effectLst/>
                        </a:rPr>
                        <a:t>that the technology brings to higher education?</a:t>
                      </a:r>
                      <a:endParaRPr lang="en-GB" sz="1600" dirty="0"/>
                    </a:p>
                  </a:txBody>
                  <a:tcPr/>
                </a:tc>
                <a:extLst>
                  <a:ext uri="{0D108BD9-81ED-4DB2-BD59-A6C34878D82A}">
                    <a16:rowId xmlns:a16="http://schemas.microsoft.com/office/drawing/2014/main" val="3786917943"/>
                  </a:ext>
                </a:extLst>
              </a:tr>
            </a:tbl>
          </a:graphicData>
        </a:graphic>
      </p:graphicFrame>
      <p:sp>
        <p:nvSpPr>
          <p:cNvPr id="6" name="Right Brace 5">
            <a:extLst>
              <a:ext uri="{FF2B5EF4-FFF2-40B4-BE49-F238E27FC236}">
                <a16:creationId xmlns:a16="http://schemas.microsoft.com/office/drawing/2014/main" id="{0FCB3E49-5FA0-E509-DC8E-E460CC653C9E}"/>
              </a:ext>
            </a:extLst>
          </p:cNvPr>
          <p:cNvSpPr/>
          <p:nvPr/>
        </p:nvSpPr>
        <p:spPr>
          <a:xfrm>
            <a:off x="8316058" y="2872350"/>
            <a:ext cx="108438" cy="1012872"/>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6460F768-EEA0-A06E-E9B6-6B69A852403E}"/>
              </a:ext>
            </a:extLst>
          </p:cNvPr>
          <p:cNvSpPr txBox="1"/>
          <p:nvPr/>
        </p:nvSpPr>
        <p:spPr>
          <a:xfrm>
            <a:off x="8370277" y="3009454"/>
            <a:ext cx="1324708" cy="738664"/>
          </a:xfrm>
          <a:prstGeom prst="rect">
            <a:avLst/>
          </a:prstGeom>
          <a:noFill/>
        </p:spPr>
        <p:txBody>
          <a:bodyPr wrap="square" rtlCol="0">
            <a:spAutoFit/>
          </a:bodyPr>
          <a:lstStyle/>
          <a:p>
            <a:r>
              <a:rPr lang="en-GB" sz="1400" dirty="0">
                <a:solidFill>
                  <a:schemeClr val="tx2">
                    <a:lumMod val="75000"/>
                    <a:lumOff val="25000"/>
                  </a:schemeClr>
                </a:solidFill>
              </a:rPr>
              <a:t>Staff’s understanding of GAI in HE</a:t>
            </a:r>
          </a:p>
        </p:txBody>
      </p:sp>
      <p:sp>
        <p:nvSpPr>
          <p:cNvPr id="8" name="TextBox 7">
            <a:extLst>
              <a:ext uri="{FF2B5EF4-FFF2-40B4-BE49-F238E27FC236}">
                <a16:creationId xmlns:a16="http://schemas.microsoft.com/office/drawing/2014/main" id="{5CBC9D7B-7556-CD2F-A49F-44F42764E6C9}"/>
              </a:ext>
            </a:extLst>
          </p:cNvPr>
          <p:cNvSpPr txBox="1"/>
          <p:nvPr/>
        </p:nvSpPr>
        <p:spPr>
          <a:xfrm>
            <a:off x="8370275" y="4157994"/>
            <a:ext cx="1324707" cy="1169551"/>
          </a:xfrm>
          <a:prstGeom prst="rect">
            <a:avLst/>
          </a:prstGeom>
          <a:noFill/>
        </p:spPr>
        <p:txBody>
          <a:bodyPr wrap="square" rtlCol="0">
            <a:spAutoFit/>
          </a:bodyPr>
          <a:lstStyle/>
          <a:p>
            <a:r>
              <a:rPr lang="en-GB" sz="1400" dirty="0">
                <a:solidFill>
                  <a:schemeClr val="tx2">
                    <a:lumMod val="75000"/>
                    <a:lumOff val="25000"/>
                  </a:schemeClr>
                </a:solidFill>
              </a:rPr>
              <a:t>Staff’s experiences of using GAI in teaching and learning</a:t>
            </a:r>
          </a:p>
        </p:txBody>
      </p:sp>
      <p:sp>
        <p:nvSpPr>
          <p:cNvPr id="9" name="Right Brace 8">
            <a:extLst>
              <a:ext uri="{FF2B5EF4-FFF2-40B4-BE49-F238E27FC236}">
                <a16:creationId xmlns:a16="http://schemas.microsoft.com/office/drawing/2014/main" id="{B1C0A0EE-5820-EEEF-B673-E5ED01D1D5B9}"/>
              </a:ext>
            </a:extLst>
          </p:cNvPr>
          <p:cNvSpPr/>
          <p:nvPr/>
        </p:nvSpPr>
        <p:spPr>
          <a:xfrm>
            <a:off x="8316058" y="5674519"/>
            <a:ext cx="93783" cy="703080"/>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9A83A838-DA96-8900-615E-A61BB56CA3D1}"/>
              </a:ext>
            </a:extLst>
          </p:cNvPr>
          <p:cNvSpPr txBox="1"/>
          <p:nvPr/>
        </p:nvSpPr>
        <p:spPr>
          <a:xfrm>
            <a:off x="8370275" y="5522923"/>
            <a:ext cx="1403837" cy="1169551"/>
          </a:xfrm>
          <a:prstGeom prst="rect">
            <a:avLst/>
          </a:prstGeom>
          <a:noFill/>
        </p:spPr>
        <p:txBody>
          <a:bodyPr wrap="square" rtlCol="0">
            <a:spAutoFit/>
          </a:bodyPr>
          <a:lstStyle/>
          <a:p>
            <a:r>
              <a:rPr lang="en-GB" sz="1400" dirty="0">
                <a:solidFill>
                  <a:schemeClr val="tx2">
                    <a:lumMod val="75000"/>
                    <a:lumOff val="25000"/>
                  </a:schemeClr>
                </a:solidFill>
              </a:rPr>
              <a:t>Staff’s perceived future changes and strategies needed.</a:t>
            </a:r>
          </a:p>
        </p:txBody>
      </p:sp>
      <p:sp>
        <p:nvSpPr>
          <p:cNvPr id="11" name="TextBox 10">
            <a:extLst>
              <a:ext uri="{FF2B5EF4-FFF2-40B4-BE49-F238E27FC236}">
                <a16:creationId xmlns:a16="http://schemas.microsoft.com/office/drawing/2014/main" id="{7987538D-4412-7BA8-9B89-88D816EABAB6}"/>
              </a:ext>
            </a:extLst>
          </p:cNvPr>
          <p:cNvSpPr txBox="1"/>
          <p:nvPr/>
        </p:nvSpPr>
        <p:spPr>
          <a:xfrm>
            <a:off x="4592514" y="299917"/>
            <a:ext cx="5949462" cy="92333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r>
              <a:rPr lang="en-GB" b="1" dirty="0"/>
              <a:t>Aim: Explore academic staff’s </a:t>
            </a:r>
            <a:r>
              <a:rPr lang="en-GB" dirty="0"/>
              <a:t>(in the discipline of education at a chosen university in Wales) </a:t>
            </a:r>
            <a:r>
              <a:rPr lang="en-GB" b="1" dirty="0"/>
              <a:t>understanding and experiences with GAI in teaching and learning.</a:t>
            </a:r>
          </a:p>
        </p:txBody>
      </p:sp>
      <p:sp>
        <p:nvSpPr>
          <p:cNvPr id="12" name="Arrow: Down 11">
            <a:extLst>
              <a:ext uri="{FF2B5EF4-FFF2-40B4-BE49-F238E27FC236}">
                <a16:creationId xmlns:a16="http://schemas.microsoft.com/office/drawing/2014/main" id="{FCBD6111-0AAC-6555-CA0A-ACF8D9C37E5B}"/>
              </a:ext>
            </a:extLst>
          </p:cNvPr>
          <p:cNvSpPr/>
          <p:nvPr/>
        </p:nvSpPr>
        <p:spPr>
          <a:xfrm>
            <a:off x="8512420" y="1459260"/>
            <a:ext cx="161192" cy="1245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Brace 12">
            <a:extLst>
              <a:ext uri="{FF2B5EF4-FFF2-40B4-BE49-F238E27FC236}">
                <a16:creationId xmlns:a16="http://schemas.microsoft.com/office/drawing/2014/main" id="{91077364-2432-9B01-329B-70F5D4040C2D}"/>
              </a:ext>
            </a:extLst>
          </p:cNvPr>
          <p:cNvSpPr/>
          <p:nvPr/>
        </p:nvSpPr>
        <p:spPr>
          <a:xfrm>
            <a:off x="8316058" y="4157994"/>
            <a:ext cx="108438" cy="1169551"/>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4" name="TextBox 13">
            <a:extLst>
              <a:ext uri="{FF2B5EF4-FFF2-40B4-BE49-F238E27FC236}">
                <a16:creationId xmlns:a16="http://schemas.microsoft.com/office/drawing/2014/main" id="{BAEB6411-0E6C-EB61-0D23-A869BCCE55D1}"/>
              </a:ext>
            </a:extLst>
          </p:cNvPr>
          <p:cNvSpPr txBox="1"/>
          <p:nvPr/>
        </p:nvSpPr>
        <p:spPr>
          <a:xfrm>
            <a:off x="10365647" y="1790980"/>
            <a:ext cx="1283678" cy="369332"/>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GB" dirty="0"/>
              <a:t>Objectives</a:t>
            </a:r>
          </a:p>
        </p:txBody>
      </p:sp>
      <p:sp>
        <p:nvSpPr>
          <p:cNvPr id="15" name="TextBox 14">
            <a:extLst>
              <a:ext uri="{FF2B5EF4-FFF2-40B4-BE49-F238E27FC236}">
                <a16:creationId xmlns:a16="http://schemas.microsoft.com/office/drawing/2014/main" id="{326F8622-5331-DB09-B3D7-FBB0B830D943}"/>
              </a:ext>
            </a:extLst>
          </p:cNvPr>
          <p:cNvSpPr txBox="1"/>
          <p:nvPr/>
        </p:nvSpPr>
        <p:spPr>
          <a:xfrm>
            <a:off x="10148500" y="2823447"/>
            <a:ext cx="1970203" cy="230832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600" dirty="0">
                <a:solidFill>
                  <a:schemeClr val="accent5">
                    <a:lumMod val="75000"/>
                  </a:schemeClr>
                </a:solidFill>
              </a:rPr>
              <a:t>To answer SQ1-4 through both </a:t>
            </a:r>
            <a:r>
              <a:rPr lang="en-GB" sz="1600" b="1" dirty="0">
                <a:solidFill>
                  <a:schemeClr val="accent5">
                    <a:lumMod val="75000"/>
                  </a:schemeClr>
                </a:solidFill>
              </a:rPr>
              <a:t>online questionnaires </a:t>
            </a:r>
            <a:r>
              <a:rPr lang="en-GB" sz="1600" dirty="0">
                <a:solidFill>
                  <a:schemeClr val="accent5">
                    <a:lumMod val="75000"/>
                  </a:schemeClr>
                </a:solidFill>
              </a:rPr>
              <a:t>and online/face-to-face </a:t>
            </a:r>
            <a:r>
              <a:rPr lang="en-GB" sz="1600" b="1" dirty="0">
                <a:solidFill>
                  <a:schemeClr val="accent5">
                    <a:lumMod val="75000"/>
                  </a:schemeClr>
                </a:solidFill>
              </a:rPr>
              <a:t>semi-structured interviews </a:t>
            </a:r>
            <a:r>
              <a:rPr lang="en-GB" sz="1600" dirty="0">
                <a:solidFill>
                  <a:schemeClr val="accent5">
                    <a:lumMod val="75000"/>
                  </a:schemeClr>
                </a:solidFill>
              </a:rPr>
              <a:t>to collect quantitative and qualitative data.</a:t>
            </a:r>
          </a:p>
        </p:txBody>
      </p:sp>
      <p:sp>
        <p:nvSpPr>
          <p:cNvPr id="16" name="Arrow: Right 15">
            <a:extLst>
              <a:ext uri="{FF2B5EF4-FFF2-40B4-BE49-F238E27FC236}">
                <a16:creationId xmlns:a16="http://schemas.microsoft.com/office/drawing/2014/main" id="{5B9CC230-D96F-C92A-E57F-CAB9C821C52F}"/>
              </a:ext>
            </a:extLst>
          </p:cNvPr>
          <p:cNvSpPr/>
          <p:nvPr/>
        </p:nvSpPr>
        <p:spPr>
          <a:xfrm>
            <a:off x="9748095" y="4036681"/>
            <a:ext cx="347293" cy="149202"/>
          </a:xfrm>
          <a:prstGeom prst="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Right Brace 17">
            <a:extLst>
              <a:ext uri="{FF2B5EF4-FFF2-40B4-BE49-F238E27FC236}">
                <a16:creationId xmlns:a16="http://schemas.microsoft.com/office/drawing/2014/main" id="{110622D1-B2E2-C7DC-8218-0D089522D6ED}"/>
              </a:ext>
            </a:extLst>
          </p:cNvPr>
          <p:cNvSpPr/>
          <p:nvPr/>
        </p:nvSpPr>
        <p:spPr>
          <a:xfrm>
            <a:off x="9627577" y="3604846"/>
            <a:ext cx="67405" cy="1012872"/>
          </a:xfrm>
          <a:prstGeom prst="rightBrace">
            <a:avLst/>
          </a:prstGeom>
          <a:ln w="28575"/>
        </p:spPr>
        <p:style>
          <a:lnRef idx="2">
            <a:schemeClr val="accent5"/>
          </a:lnRef>
          <a:fillRef idx="0">
            <a:schemeClr val="accent5"/>
          </a:fillRef>
          <a:effectRef idx="1">
            <a:schemeClr val="accent5"/>
          </a:effectRef>
          <a:fontRef idx="minor">
            <a:schemeClr val="tx1"/>
          </a:fontRef>
        </p:style>
        <p:txBody>
          <a:bodyPr rtlCol="0" anchor="ctr"/>
          <a:lstStyle/>
          <a:p>
            <a:pPr algn="ctr"/>
            <a:endParaRPr lang="en-GB"/>
          </a:p>
        </p:txBody>
      </p:sp>
      <p:sp>
        <p:nvSpPr>
          <p:cNvPr id="19" name="Arrow: Right 18">
            <a:extLst>
              <a:ext uri="{FF2B5EF4-FFF2-40B4-BE49-F238E27FC236}">
                <a16:creationId xmlns:a16="http://schemas.microsoft.com/office/drawing/2014/main" id="{8DF596D1-74CF-A941-D2B4-B99372290912}"/>
              </a:ext>
            </a:extLst>
          </p:cNvPr>
          <p:cNvSpPr/>
          <p:nvPr/>
        </p:nvSpPr>
        <p:spPr>
          <a:xfrm>
            <a:off x="9748094" y="6026059"/>
            <a:ext cx="347293" cy="149202"/>
          </a:xfrm>
          <a:prstGeom prst="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AFFB0438-6368-4565-2385-8ADD7A388A09}"/>
              </a:ext>
            </a:extLst>
          </p:cNvPr>
          <p:cNvSpPr txBox="1"/>
          <p:nvPr/>
        </p:nvSpPr>
        <p:spPr>
          <a:xfrm>
            <a:off x="10151127" y="5135990"/>
            <a:ext cx="1967576" cy="156966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600" dirty="0">
                <a:solidFill>
                  <a:schemeClr val="accent5">
                    <a:lumMod val="75000"/>
                  </a:schemeClr>
                </a:solidFill>
              </a:rPr>
              <a:t>To answer SQ 5 through </a:t>
            </a:r>
            <a:r>
              <a:rPr lang="en-GB" sz="1600" b="1" dirty="0">
                <a:solidFill>
                  <a:schemeClr val="accent5">
                    <a:lumMod val="75000"/>
                  </a:schemeClr>
                </a:solidFill>
              </a:rPr>
              <a:t>semi-structured interviews</a:t>
            </a:r>
            <a:r>
              <a:rPr lang="en-GB" sz="1600" dirty="0">
                <a:solidFill>
                  <a:schemeClr val="accent5">
                    <a:lumMod val="75000"/>
                  </a:schemeClr>
                </a:solidFill>
              </a:rPr>
              <a:t> to collect qualitative data.</a:t>
            </a:r>
          </a:p>
        </p:txBody>
      </p:sp>
      <p:sp>
        <p:nvSpPr>
          <p:cNvPr id="21" name="Arrow: Down 20">
            <a:extLst>
              <a:ext uri="{FF2B5EF4-FFF2-40B4-BE49-F238E27FC236}">
                <a16:creationId xmlns:a16="http://schemas.microsoft.com/office/drawing/2014/main" id="{0360DEFC-7759-2933-38FD-9945215BE109}"/>
              </a:ext>
            </a:extLst>
          </p:cNvPr>
          <p:cNvSpPr/>
          <p:nvPr/>
        </p:nvSpPr>
        <p:spPr>
          <a:xfrm>
            <a:off x="11017017" y="2307750"/>
            <a:ext cx="108438" cy="368259"/>
          </a:xfrm>
          <a:prstGeom prst="downArrow">
            <a:avLst/>
          </a:prstGeom>
          <a:solidFill>
            <a:schemeClr val="accent5"/>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D11B1E7D-EDD9-C2BE-DE55-1022CCD447F8}"/>
              </a:ext>
            </a:extLst>
          </p:cNvPr>
          <p:cNvSpPr/>
          <p:nvPr/>
        </p:nvSpPr>
        <p:spPr>
          <a:xfrm>
            <a:off x="178676" y="2641195"/>
            <a:ext cx="12013324" cy="2757545"/>
          </a:xfrm>
          <a:prstGeom prst="roundRect">
            <a:avLst/>
          </a:prstGeom>
          <a:noFill/>
          <a:ln w="5715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Tree>
    <p:extLst>
      <p:ext uri="{BB962C8B-B14F-4D97-AF65-F5344CB8AC3E}">
        <p14:creationId xmlns:p14="http://schemas.microsoft.com/office/powerpoint/2010/main" val="174946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155C9-51E0-6D6B-D8E0-AD0869568BE8}"/>
              </a:ext>
            </a:extLst>
          </p:cNvPr>
          <p:cNvSpPr>
            <a:spLocks noGrp="1"/>
          </p:cNvSpPr>
          <p:nvPr>
            <p:ph type="title"/>
          </p:nvPr>
        </p:nvSpPr>
        <p:spPr/>
        <p:txBody>
          <a:bodyPr/>
          <a:lstStyle/>
          <a:p>
            <a:r>
              <a:rPr lang="en-GB" dirty="0"/>
              <a:t>Research Tool 2: Semi-Structured Interviews</a:t>
            </a:r>
          </a:p>
        </p:txBody>
      </p:sp>
      <p:sp>
        <p:nvSpPr>
          <p:cNvPr id="3" name="Content Placeholder 2">
            <a:extLst>
              <a:ext uri="{FF2B5EF4-FFF2-40B4-BE49-F238E27FC236}">
                <a16:creationId xmlns:a16="http://schemas.microsoft.com/office/drawing/2014/main" id="{8DCF192C-B360-07DE-7B13-D1C02FFDB143}"/>
              </a:ext>
            </a:extLst>
          </p:cNvPr>
          <p:cNvSpPr>
            <a:spLocks noGrp="1"/>
          </p:cNvSpPr>
          <p:nvPr>
            <p:ph idx="1"/>
          </p:nvPr>
        </p:nvSpPr>
        <p:spPr>
          <a:xfrm>
            <a:off x="390196" y="1690688"/>
            <a:ext cx="6185878" cy="1498034"/>
          </a:xfrm>
        </p:spPr>
        <p:txBody>
          <a:bodyPr>
            <a:normAutofit/>
          </a:bodyPr>
          <a:lstStyle/>
          <a:p>
            <a:pPr>
              <a:buFont typeface="Wingdings" panose="05000000000000000000" pitchFamily="2" charset="2"/>
              <a:buChar char="Ø"/>
            </a:pPr>
            <a:r>
              <a:rPr lang="en-GB" sz="2000" dirty="0"/>
              <a:t>Following the completion of questionnaires, interview participants will be selected on a voluntary basis to take part in the interview (semi-structured), which will address all five sub-questions.</a:t>
            </a:r>
          </a:p>
        </p:txBody>
      </p:sp>
      <p:cxnSp>
        <p:nvCxnSpPr>
          <p:cNvPr id="4" name="Straight Connector 3">
            <a:extLst>
              <a:ext uri="{FF2B5EF4-FFF2-40B4-BE49-F238E27FC236}">
                <a16:creationId xmlns:a16="http://schemas.microsoft.com/office/drawing/2014/main" id="{56DD51D5-EE3F-5219-0541-FC8DF025B630}"/>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C0691659-3D14-8428-C609-A07E45DD0AB0}"/>
              </a:ext>
            </a:extLst>
          </p:cNvPr>
          <p:cNvSpPr txBox="1"/>
          <p:nvPr/>
        </p:nvSpPr>
        <p:spPr>
          <a:xfrm>
            <a:off x="136635" y="3202563"/>
            <a:ext cx="5517931" cy="3477875"/>
          </a:xfrm>
          <a:prstGeom prst="rect">
            <a:avLst/>
          </a:prstGeom>
          <a:noFill/>
        </p:spPr>
        <p:txBody>
          <a:bodyPr wrap="square" rtlCol="0">
            <a:spAutoFit/>
          </a:bodyPr>
          <a:lstStyle/>
          <a:p>
            <a:pPr marL="285750" indent="-285750" algn="l" rtl="0" fontAlgn="base">
              <a:buFont typeface="Wingdings" panose="05000000000000000000" pitchFamily="2" charset="2"/>
              <a:buChar char="Ø"/>
            </a:pPr>
            <a:r>
              <a:rPr lang="en-GB" sz="2000" b="0" i="0" u="none" strike="noStrike" dirty="0">
                <a:solidFill>
                  <a:srgbClr val="000000"/>
                </a:solidFill>
                <a:effectLst/>
                <a:latin typeface="Aptos" panose="020B0004020202020204" pitchFamily="34" charset="0"/>
              </a:rPr>
              <a:t>Reasons for choosing semi-structured interviews:</a:t>
            </a:r>
            <a:endParaRPr lang="en-US" b="0" i="0" dirty="0">
              <a:solidFill>
                <a:srgbClr val="000000"/>
              </a:solidFill>
              <a:effectLst/>
              <a:latin typeface="Segoe UI" panose="020B0502040204020203" pitchFamily="34" charset="0"/>
            </a:endParaRPr>
          </a:p>
          <a:p>
            <a:pPr marL="742950" lvl="1" indent="-285750" fontAlgn="base">
              <a:buFont typeface="Arial" panose="020B0604020202020204" pitchFamily="34" charset="0"/>
              <a:buChar char="•"/>
            </a:pPr>
            <a:r>
              <a:rPr lang="en-GB" dirty="0">
                <a:solidFill>
                  <a:srgbClr val="000000"/>
                </a:solidFill>
                <a:latin typeface="Aptos" panose="020B0004020202020204" pitchFamily="34" charset="0"/>
              </a:rPr>
              <a:t>It enables more </a:t>
            </a:r>
            <a:r>
              <a:rPr lang="en-GB" b="1" dirty="0">
                <a:solidFill>
                  <a:srgbClr val="000000"/>
                </a:solidFill>
                <a:latin typeface="Aptos" panose="020B0004020202020204" pitchFamily="34" charset="0"/>
              </a:rPr>
              <a:t>in-depth understanding </a:t>
            </a:r>
            <a:r>
              <a:rPr lang="en-GB" dirty="0">
                <a:solidFill>
                  <a:srgbClr val="000000"/>
                </a:solidFill>
                <a:latin typeface="Aptos" panose="020B0004020202020204" pitchFamily="34" charset="0"/>
              </a:rPr>
              <a:t>of some answers from the </a:t>
            </a:r>
            <a:r>
              <a:rPr lang="en-GB" b="1" dirty="0">
                <a:solidFill>
                  <a:srgbClr val="000000"/>
                </a:solidFill>
                <a:latin typeface="Aptos" panose="020B0004020202020204" pitchFamily="34" charset="0"/>
              </a:rPr>
              <a:t>questionnaire</a:t>
            </a:r>
            <a:r>
              <a:rPr lang="en-GB" dirty="0">
                <a:solidFill>
                  <a:srgbClr val="000000"/>
                </a:solidFill>
                <a:latin typeface="Aptos" panose="020B0004020202020204" pitchFamily="34" charset="0"/>
              </a:rPr>
              <a:t>, such as the context, opinions, and connections between participants' experiences and views and the impact of the technology.</a:t>
            </a:r>
            <a:endParaRPr lang="en-US" dirty="0">
              <a:solidFill>
                <a:srgbClr val="000000"/>
              </a:solidFill>
              <a:latin typeface="Arial" panose="020B0604020202020204" pitchFamily="34" charset="0"/>
            </a:endParaRPr>
          </a:p>
          <a:p>
            <a:pPr marL="742950" lvl="1" indent="-285750" fontAlgn="base">
              <a:buFont typeface="Arial" panose="020B0604020202020204" pitchFamily="34" charset="0"/>
              <a:buChar char="•"/>
            </a:pPr>
            <a:r>
              <a:rPr lang="en-GB" b="0" i="0" u="none" strike="noStrike" dirty="0">
                <a:solidFill>
                  <a:srgbClr val="000000"/>
                </a:solidFill>
                <a:effectLst/>
                <a:latin typeface="Aptos" panose="020B0004020202020204" pitchFamily="34" charset="0"/>
              </a:rPr>
              <a:t>It allows the </a:t>
            </a:r>
            <a:r>
              <a:rPr lang="en-GB" b="1" i="0" u="none" strike="noStrike" dirty="0">
                <a:solidFill>
                  <a:srgbClr val="000000"/>
                </a:solidFill>
                <a:effectLst/>
                <a:latin typeface="Aptos" panose="020B0004020202020204" pitchFamily="34" charset="0"/>
              </a:rPr>
              <a:t>flexibility </a:t>
            </a:r>
            <a:r>
              <a:rPr lang="en-GB" b="0" i="0" u="none" strike="noStrike" dirty="0">
                <a:solidFill>
                  <a:srgbClr val="000000"/>
                </a:solidFill>
                <a:effectLst/>
                <a:latin typeface="Aptos" panose="020B0004020202020204" pitchFamily="34" charset="0"/>
              </a:rPr>
              <a:t>to collect insights from participants which may not be anticipated by the researcher.</a:t>
            </a:r>
            <a:r>
              <a:rPr lang="en-US" b="0" i="0" dirty="0">
                <a:solidFill>
                  <a:srgbClr val="000000"/>
                </a:solidFill>
                <a:effectLst/>
                <a:latin typeface="Aptos" panose="020B0004020202020204" pitchFamily="34" charset="0"/>
              </a:rPr>
              <a:t>​</a:t>
            </a:r>
          </a:p>
          <a:p>
            <a:pPr marL="742950" lvl="1" indent="-285750" fontAlgn="base">
              <a:buFont typeface="Arial" panose="020B0604020202020204" pitchFamily="34" charset="0"/>
              <a:buChar char="•"/>
            </a:pPr>
            <a:r>
              <a:rPr lang="en-US" b="1" i="0" dirty="0">
                <a:solidFill>
                  <a:srgbClr val="000000"/>
                </a:solidFill>
                <a:effectLst/>
                <a:latin typeface="Aptos" panose="020B0004020202020204" pitchFamily="34" charset="0"/>
              </a:rPr>
              <a:t>Triangulation</a:t>
            </a:r>
            <a:r>
              <a:rPr lang="en-US" dirty="0">
                <a:solidFill>
                  <a:srgbClr val="000000"/>
                </a:solidFill>
                <a:latin typeface="Aptos" panose="020B0004020202020204" pitchFamily="34" charset="0"/>
              </a:rPr>
              <a:t> of data.</a:t>
            </a:r>
            <a:endParaRPr lang="en-US" b="0" i="0" dirty="0">
              <a:solidFill>
                <a:srgbClr val="000000"/>
              </a:solidFill>
              <a:effectLst/>
              <a:latin typeface="Arial" panose="020B0604020202020204" pitchFamily="34" charset="0"/>
            </a:endParaRPr>
          </a:p>
          <a:p>
            <a:endParaRPr lang="en-GB" dirty="0"/>
          </a:p>
        </p:txBody>
      </p:sp>
      <p:graphicFrame>
        <p:nvGraphicFramePr>
          <p:cNvPr id="6" name="Table 5">
            <a:extLst>
              <a:ext uri="{FF2B5EF4-FFF2-40B4-BE49-F238E27FC236}">
                <a16:creationId xmlns:a16="http://schemas.microsoft.com/office/drawing/2014/main" id="{38AC9F56-770B-6401-466F-BC71745F14CF}"/>
              </a:ext>
            </a:extLst>
          </p:cNvPr>
          <p:cNvGraphicFramePr>
            <a:graphicFrameLocks noGrp="1"/>
          </p:cNvGraphicFramePr>
          <p:nvPr>
            <p:extLst>
              <p:ext uri="{D42A27DB-BD31-4B8C-83A1-F6EECF244321}">
                <p14:modId xmlns:p14="http://schemas.microsoft.com/office/powerpoint/2010/main" val="1049288011"/>
              </p:ext>
            </p:extLst>
          </p:nvPr>
        </p:nvGraphicFramePr>
        <p:xfrm>
          <a:off x="6006122" y="2921000"/>
          <a:ext cx="6185878" cy="3937000"/>
        </p:xfrm>
        <a:graphic>
          <a:graphicData uri="http://schemas.openxmlformats.org/drawingml/2006/table">
            <a:tbl>
              <a:tblPr firstRow="1" bandRow="1">
                <a:tableStyleId>{5C22544A-7EE6-4342-B048-85BDC9FD1C3A}</a:tableStyleId>
              </a:tblPr>
              <a:tblGrid>
                <a:gridCol w="3092939">
                  <a:extLst>
                    <a:ext uri="{9D8B030D-6E8A-4147-A177-3AD203B41FA5}">
                      <a16:colId xmlns:a16="http://schemas.microsoft.com/office/drawing/2014/main" val="4168895793"/>
                    </a:ext>
                  </a:extLst>
                </a:gridCol>
                <a:gridCol w="3092939">
                  <a:extLst>
                    <a:ext uri="{9D8B030D-6E8A-4147-A177-3AD203B41FA5}">
                      <a16:colId xmlns:a16="http://schemas.microsoft.com/office/drawing/2014/main" val="61636509"/>
                    </a:ext>
                  </a:extLst>
                </a:gridCol>
              </a:tblGrid>
              <a:tr h="370840">
                <a:tc>
                  <a:txBody>
                    <a:bodyPr/>
                    <a:lstStyle/>
                    <a:p>
                      <a:r>
                        <a:rPr lang="en-GB" dirty="0"/>
                        <a:t>Strengths</a:t>
                      </a:r>
                    </a:p>
                  </a:txBody>
                  <a:tcPr/>
                </a:tc>
                <a:tc>
                  <a:txBody>
                    <a:bodyPr/>
                    <a:lstStyle/>
                    <a:p>
                      <a:r>
                        <a:rPr lang="en-GB" dirty="0"/>
                        <a:t>Limitations</a:t>
                      </a:r>
                    </a:p>
                  </a:txBody>
                  <a:tcPr/>
                </a:tc>
                <a:extLst>
                  <a:ext uri="{0D108BD9-81ED-4DB2-BD59-A6C34878D82A}">
                    <a16:rowId xmlns:a16="http://schemas.microsoft.com/office/drawing/2014/main" val="564691773"/>
                  </a:ext>
                </a:extLst>
              </a:tr>
              <a:tr h="370840">
                <a:tc>
                  <a:txBody>
                    <a:bodyPr/>
                    <a:lstStyle/>
                    <a:p>
                      <a:r>
                        <a:rPr lang="en-GB" dirty="0"/>
                        <a:t>Research data is situated in social settings and acquired through human interaction.</a:t>
                      </a:r>
                    </a:p>
                  </a:txBody>
                  <a:tcPr/>
                </a:tc>
                <a:tc>
                  <a:txBody>
                    <a:bodyPr/>
                    <a:lstStyle/>
                    <a:p>
                      <a:r>
                        <a:rPr lang="en-GB" dirty="0"/>
                        <a:t>Time-consuming.</a:t>
                      </a:r>
                    </a:p>
                  </a:txBody>
                  <a:tcPr/>
                </a:tc>
                <a:extLst>
                  <a:ext uri="{0D108BD9-81ED-4DB2-BD59-A6C34878D82A}">
                    <a16:rowId xmlns:a16="http://schemas.microsoft.com/office/drawing/2014/main" val="986932840"/>
                  </a:ext>
                </a:extLst>
              </a:tr>
              <a:tr h="370840">
                <a:tc>
                  <a:txBody>
                    <a:bodyPr/>
                    <a:lstStyle/>
                    <a:p>
                      <a:r>
                        <a:rPr lang="en-GB" dirty="0"/>
                        <a:t>Flexible tool for data collection which enables multi-sensory data to be collected.</a:t>
                      </a:r>
                    </a:p>
                  </a:txBody>
                  <a:tcPr/>
                </a:tc>
                <a:tc>
                  <a:txBody>
                    <a:bodyPr/>
                    <a:lstStyle/>
                    <a:p>
                      <a:r>
                        <a:rPr lang="en-GB" dirty="0"/>
                        <a:t>Difficult to eliminate researcher influence and/or bias.</a:t>
                      </a:r>
                    </a:p>
                  </a:txBody>
                  <a:tcPr/>
                </a:tc>
                <a:extLst>
                  <a:ext uri="{0D108BD9-81ED-4DB2-BD59-A6C34878D82A}">
                    <a16:rowId xmlns:a16="http://schemas.microsoft.com/office/drawing/2014/main" val="2821371789"/>
                  </a:ext>
                </a:extLst>
              </a:tr>
              <a:tr h="370840">
                <a:tc>
                  <a:txBody>
                    <a:bodyPr/>
                    <a:lstStyle/>
                    <a:p>
                      <a:r>
                        <a:rPr lang="en-GB" dirty="0"/>
                        <a:t>Enable the researcher to explore issues in depth, and interpret data collected by other tools.</a:t>
                      </a:r>
                    </a:p>
                  </a:txBody>
                  <a:tcPr/>
                </a:tc>
                <a:tc>
                  <a:txBody>
                    <a:bodyPr/>
                    <a:lstStyle/>
                    <a:p>
                      <a:r>
                        <a:rPr lang="en-GB" dirty="0"/>
                        <a:t>It is conducted in a controlled setting (not a naturally event), thus will place restrictions on both the researcher and participants.</a:t>
                      </a:r>
                    </a:p>
                  </a:txBody>
                  <a:tcPr/>
                </a:tc>
                <a:extLst>
                  <a:ext uri="{0D108BD9-81ED-4DB2-BD59-A6C34878D82A}">
                    <a16:rowId xmlns:a16="http://schemas.microsoft.com/office/drawing/2014/main" val="4244359055"/>
                  </a:ext>
                </a:extLst>
              </a:tr>
            </a:tbl>
          </a:graphicData>
        </a:graphic>
      </p:graphicFrame>
      <p:sp>
        <p:nvSpPr>
          <p:cNvPr id="8" name="Rectangle: Rounded Corners 7">
            <a:extLst>
              <a:ext uri="{FF2B5EF4-FFF2-40B4-BE49-F238E27FC236}">
                <a16:creationId xmlns:a16="http://schemas.microsoft.com/office/drawing/2014/main" id="{8099D232-8192-47EE-2663-BB5FA11D6A45}"/>
              </a:ext>
            </a:extLst>
          </p:cNvPr>
          <p:cNvSpPr/>
          <p:nvPr/>
        </p:nvSpPr>
        <p:spPr>
          <a:xfrm>
            <a:off x="6596555" y="473963"/>
            <a:ext cx="5412828" cy="205389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800" dirty="0"/>
              <a:t>Semi-structured interviews, unlike structured interviews which adopts a fixed sets of questions, allows flexibility to the interviewer to omit pre-determined questions and add questions according to the answers and reactions of the participants (Saunders, Lewis, and Thornhill, 2016).</a:t>
            </a:r>
            <a:endParaRPr lang="en-GB" dirty="0"/>
          </a:p>
        </p:txBody>
      </p:sp>
    </p:spTree>
    <p:extLst>
      <p:ext uri="{BB962C8B-B14F-4D97-AF65-F5344CB8AC3E}">
        <p14:creationId xmlns:p14="http://schemas.microsoft.com/office/powerpoint/2010/main" val="14784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a:extLst>
            <a:ext uri="{FF2B5EF4-FFF2-40B4-BE49-F238E27FC236}">
              <a16:creationId xmlns:a16="http://schemas.microsoft.com/office/drawing/2014/main" id="{D5F10205-7664-3384-A349-4FD06C359C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A3DE0-4F91-4AB1-39C7-59DC8C64D896}"/>
              </a:ext>
            </a:extLst>
          </p:cNvPr>
          <p:cNvSpPr>
            <a:spLocks noGrp="1"/>
          </p:cNvSpPr>
          <p:nvPr>
            <p:ph type="title"/>
          </p:nvPr>
        </p:nvSpPr>
        <p:spPr>
          <a:xfrm>
            <a:off x="838200" y="45807"/>
            <a:ext cx="10515600" cy="1325563"/>
          </a:xfrm>
        </p:spPr>
        <p:txBody>
          <a:bodyPr/>
          <a:lstStyle/>
          <a:p>
            <a:r>
              <a:rPr lang="en-GB" dirty="0"/>
              <a:t>Research Questions, Aims &amp; Objectives</a:t>
            </a:r>
          </a:p>
        </p:txBody>
      </p:sp>
      <p:graphicFrame>
        <p:nvGraphicFramePr>
          <p:cNvPr id="4" name="Content Placeholder 3">
            <a:extLst>
              <a:ext uri="{FF2B5EF4-FFF2-40B4-BE49-F238E27FC236}">
                <a16:creationId xmlns:a16="http://schemas.microsoft.com/office/drawing/2014/main" id="{A09419FD-9BB8-668F-F57B-EB768710982F}"/>
              </a:ext>
            </a:extLst>
          </p:cNvPr>
          <p:cNvGraphicFramePr>
            <a:graphicFrameLocks/>
          </p:cNvGraphicFramePr>
          <p:nvPr/>
        </p:nvGraphicFramePr>
        <p:xfrm>
          <a:off x="260840" y="1359633"/>
          <a:ext cx="8030307" cy="1285240"/>
        </p:xfrm>
        <a:graphic>
          <a:graphicData uri="http://schemas.openxmlformats.org/drawingml/2006/table">
            <a:tbl>
              <a:tblPr firstRow="1" bandRow="1">
                <a:tableStyleId>{93296810-A885-4BE3-A3E7-6D5BEEA58F35}</a:tableStyleId>
              </a:tblPr>
              <a:tblGrid>
                <a:gridCol w="8030307">
                  <a:extLst>
                    <a:ext uri="{9D8B030D-6E8A-4147-A177-3AD203B41FA5}">
                      <a16:colId xmlns:a16="http://schemas.microsoft.com/office/drawing/2014/main" val="3720277560"/>
                    </a:ext>
                  </a:extLst>
                </a:gridCol>
              </a:tblGrid>
              <a:tr h="370840">
                <a:tc>
                  <a:txBody>
                    <a:bodyPr/>
                    <a:lstStyle/>
                    <a:p>
                      <a:r>
                        <a:rPr lang="en-GB" dirty="0"/>
                        <a:t>Research questions</a:t>
                      </a:r>
                    </a:p>
                  </a:txBody>
                  <a:tcPr/>
                </a:tc>
                <a:extLst>
                  <a:ext uri="{0D108BD9-81ED-4DB2-BD59-A6C34878D82A}">
                    <a16:rowId xmlns:a16="http://schemas.microsoft.com/office/drawing/2014/main" val="4228001110"/>
                  </a:ext>
                </a:extLst>
              </a:tr>
              <a:tr h="370840">
                <a:tc>
                  <a:txBody>
                    <a:bodyPr/>
                    <a:lstStyle/>
                    <a:p>
                      <a:r>
                        <a:rPr lang="en-GB" sz="1800" kern="1200" dirty="0">
                          <a:solidFill>
                            <a:schemeClr val="dk1"/>
                          </a:solidFill>
                          <a:effectLst/>
                        </a:rPr>
                        <a:t>RQ: </a:t>
                      </a:r>
                      <a:r>
                        <a:rPr lang="en-GB" sz="1800" b="1" kern="1200" dirty="0">
                          <a:solidFill>
                            <a:schemeClr val="dk1"/>
                          </a:solidFill>
                          <a:effectLst/>
                        </a:rPr>
                        <a:t>How do academic staff in the discipline of education at a Welsh university perceive generative AI (GAI)-induced changes in teaching and learning higher education?</a:t>
                      </a:r>
                      <a:endParaRPr lang="en-GB" b="1" dirty="0"/>
                    </a:p>
                  </a:txBody>
                  <a:tcPr/>
                </a:tc>
                <a:extLst>
                  <a:ext uri="{0D108BD9-81ED-4DB2-BD59-A6C34878D82A}">
                    <a16:rowId xmlns:a16="http://schemas.microsoft.com/office/drawing/2014/main" val="3780955393"/>
                  </a:ext>
                </a:extLst>
              </a:tr>
            </a:tbl>
          </a:graphicData>
        </a:graphic>
      </p:graphicFrame>
      <p:graphicFrame>
        <p:nvGraphicFramePr>
          <p:cNvPr id="5" name="Table 4">
            <a:extLst>
              <a:ext uri="{FF2B5EF4-FFF2-40B4-BE49-F238E27FC236}">
                <a16:creationId xmlns:a16="http://schemas.microsoft.com/office/drawing/2014/main" id="{5DEBB200-3B3F-FE3E-B599-0922DB0D6CB1}"/>
              </a:ext>
            </a:extLst>
          </p:cNvPr>
          <p:cNvGraphicFramePr>
            <a:graphicFrameLocks noGrp="1"/>
          </p:cNvGraphicFramePr>
          <p:nvPr/>
        </p:nvGraphicFramePr>
        <p:xfrm>
          <a:off x="260839" y="2641195"/>
          <a:ext cx="8030307" cy="3870960"/>
        </p:xfrm>
        <a:graphic>
          <a:graphicData uri="http://schemas.openxmlformats.org/drawingml/2006/table">
            <a:tbl>
              <a:tblPr firstRow="1" bandRow="1">
                <a:tableStyleId>{E8B1032C-EA38-4F05-BA0D-38AFFFC7BED3}</a:tableStyleId>
              </a:tblPr>
              <a:tblGrid>
                <a:gridCol w="8030307">
                  <a:extLst>
                    <a:ext uri="{9D8B030D-6E8A-4147-A177-3AD203B41FA5}">
                      <a16:colId xmlns:a16="http://schemas.microsoft.com/office/drawing/2014/main" val="4119832109"/>
                    </a:ext>
                  </a:extLst>
                </a:gridCol>
              </a:tblGrid>
              <a:tr h="370840">
                <a:tc>
                  <a:txBody>
                    <a:bodyPr/>
                    <a:lstStyle/>
                    <a:p>
                      <a:r>
                        <a:rPr lang="en-GB" sz="1600" b="0" dirty="0"/>
                        <a:t>SQ1:</a:t>
                      </a:r>
                    </a:p>
                    <a:p>
                      <a:r>
                        <a:rPr lang="en-GB" sz="1600" b="0" kern="1200" dirty="0">
                          <a:solidFill>
                            <a:schemeClr val="dk1"/>
                          </a:solidFill>
                          <a:effectLst/>
                        </a:rPr>
                        <a:t>To what extent do academic staff in chosen programmes </a:t>
                      </a:r>
                      <a:r>
                        <a:rPr lang="en-GB" sz="1600" b="1" kern="1200" dirty="0">
                          <a:solidFill>
                            <a:schemeClr val="dk1"/>
                          </a:solidFill>
                          <a:effectLst/>
                        </a:rPr>
                        <a:t>understand</a:t>
                      </a:r>
                      <a:r>
                        <a:rPr lang="en-GB" sz="1600" b="0" kern="1200" dirty="0">
                          <a:solidFill>
                            <a:schemeClr val="dk1"/>
                          </a:solidFill>
                          <a:effectLst/>
                        </a:rPr>
                        <a:t> GAI as a learning and research tool?</a:t>
                      </a:r>
                      <a:endParaRPr lang="en-GB" sz="1600" b="0" dirty="0"/>
                    </a:p>
                  </a:txBody>
                  <a:tcPr/>
                </a:tc>
                <a:extLst>
                  <a:ext uri="{0D108BD9-81ED-4DB2-BD59-A6C34878D82A}">
                    <a16:rowId xmlns:a16="http://schemas.microsoft.com/office/drawing/2014/main" val="1979494933"/>
                  </a:ext>
                </a:extLst>
              </a:tr>
              <a:tr h="370840">
                <a:tc>
                  <a:txBody>
                    <a:bodyPr/>
                    <a:lstStyle/>
                    <a:p>
                      <a:r>
                        <a:rPr lang="en-GB" sz="1600" dirty="0"/>
                        <a:t>SQ2: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rPr>
                        <a:t>What are the academic staff’s </a:t>
                      </a:r>
                      <a:r>
                        <a:rPr lang="en-GB" sz="1600" b="1" kern="1200" dirty="0">
                          <a:solidFill>
                            <a:schemeClr val="dk1"/>
                          </a:solidFill>
                          <a:effectLst/>
                        </a:rPr>
                        <a:t>attitudes </a:t>
                      </a:r>
                      <a:r>
                        <a:rPr lang="en-GB" sz="1600" kern="1200" dirty="0">
                          <a:solidFill>
                            <a:schemeClr val="dk1"/>
                          </a:solidFill>
                          <a:effectLst/>
                        </a:rPr>
                        <a:t>towards GAI in higher education?</a:t>
                      </a:r>
                      <a:endParaRPr lang="en-GB" sz="1600" dirty="0"/>
                    </a:p>
                  </a:txBody>
                  <a:tcPr/>
                </a:tc>
                <a:extLst>
                  <a:ext uri="{0D108BD9-81ED-4DB2-BD59-A6C34878D82A}">
                    <a16:rowId xmlns:a16="http://schemas.microsoft.com/office/drawing/2014/main" val="3191984635"/>
                  </a:ext>
                </a:extLst>
              </a:tr>
              <a:tr h="370840">
                <a:tc>
                  <a:txBody>
                    <a:bodyPr/>
                    <a:lstStyle/>
                    <a:p>
                      <a:r>
                        <a:rPr lang="en-GB" sz="1600" dirty="0"/>
                        <a:t>SQ3:</a:t>
                      </a:r>
                    </a:p>
                    <a:p>
                      <a:r>
                        <a:rPr lang="en-GB" sz="1600" kern="1200" dirty="0">
                          <a:solidFill>
                            <a:schemeClr val="dk1"/>
                          </a:solidFill>
                          <a:effectLst/>
                        </a:rPr>
                        <a:t>What are the academic staff’s </a:t>
                      </a:r>
                      <a:r>
                        <a:rPr lang="en-GB" sz="1600" b="1" kern="1200" dirty="0">
                          <a:solidFill>
                            <a:schemeClr val="dk1"/>
                          </a:solidFill>
                          <a:effectLst/>
                        </a:rPr>
                        <a:t>experiences</a:t>
                      </a:r>
                      <a:r>
                        <a:rPr lang="en-GB" sz="1600" kern="1200" dirty="0">
                          <a:solidFill>
                            <a:schemeClr val="dk1"/>
                          </a:solidFill>
                          <a:effectLst/>
                        </a:rPr>
                        <a:t> </a:t>
                      </a:r>
                      <a:r>
                        <a:rPr lang="en-GB" sz="1600" b="0" kern="1200" dirty="0">
                          <a:solidFill>
                            <a:schemeClr val="dk1"/>
                          </a:solidFill>
                          <a:effectLst/>
                        </a:rPr>
                        <a:t>of</a:t>
                      </a:r>
                      <a:r>
                        <a:rPr lang="en-GB" sz="1600" kern="1200" dirty="0">
                          <a:solidFill>
                            <a:schemeClr val="dk1"/>
                          </a:solidFill>
                          <a:effectLst/>
                        </a:rPr>
                        <a:t> GAI </a:t>
                      </a:r>
                      <a:r>
                        <a:rPr lang="en-GB" sz="1600" b="1" kern="1200" dirty="0">
                          <a:solidFill>
                            <a:schemeClr val="dk1"/>
                          </a:solidFill>
                          <a:effectLst/>
                        </a:rPr>
                        <a:t>training</a:t>
                      </a:r>
                      <a:r>
                        <a:rPr lang="en-GB" sz="1600" kern="1200" dirty="0">
                          <a:solidFill>
                            <a:schemeClr val="dk1"/>
                          </a:solidFill>
                          <a:effectLst/>
                        </a:rPr>
                        <a:t> and GAI tools </a:t>
                      </a:r>
                      <a:r>
                        <a:rPr lang="en-GB" sz="1600" b="1" kern="1200" dirty="0">
                          <a:solidFill>
                            <a:schemeClr val="dk1"/>
                          </a:solidFill>
                          <a:effectLst/>
                        </a:rPr>
                        <a:t>usage</a:t>
                      </a:r>
                      <a:endParaRPr lang="en-GB" sz="1600" b="1" dirty="0"/>
                    </a:p>
                  </a:txBody>
                  <a:tcPr/>
                </a:tc>
                <a:extLst>
                  <a:ext uri="{0D108BD9-81ED-4DB2-BD59-A6C34878D82A}">
                    <a16:rowId xmlns:a16="http://schemas.microsoft.com/office/drawing/2014/main" val="2383231058"/>
                  </a:ext>
                </a:extLst>
              </a:tr>
              <a:tr h="370840">
                <a:tc>
                  <a:txBody>
                    <a:bodyPr/>
                    <a:lstStyle/>
                    <a:p>
                      <a:r>
                        <a:rPr lang="en-GB" sz="1600" dirty="0"/>
                        <a:t>SQ4:</a:t>
                      </a:r>
                    </a:p>
                    <a:p>
                      <a:r>
                        <a:rPr lang="en-GB" sz="1600" kern="1200" dirty="0">
                          <a:solidFill>
                            <a:schemeClr val="dk1"/>
                          </a:solidFill>
                          <a:effectLst/>
                        </a:rPr>
                        <a:t>What </a:t>
                      </a:r>
                      <a:r>
                        <a:rPr lang="en-GB" sz="1600" b="1" kern="1200" dirty="0">
                          <a:solidFill>
                            <a:schemeClr val="dk1"/>
                          </a:solidFill>
                          <a:effectLst/>
                        </a:rPr>
                        <a:t>opportunities and issues in teaching and learning </a:t>
                      </a:r>
                      <a:r>
                        <a:rPr lang="en-GB" sz="1600" kern="1200" dirty="0">
                          <a:solidFill>
                            <a:schemeClr val="dk1"/>
                          </a:solidFill>
                          <a:effectLst/>
                        </a:rPr>
                        <a:t>have the academic staff experienced as a result of the rise of GAI?</a:t>
                      </a:r>
                      <a:endParaRPr lang="en-GB" sz="1600" dirty="0"/>
                    </a:p>
                  </a:txBody>
                  <a:tcPr/>
                </a:tc>
                <a:extLst>
                  <a:ext uri="{0D108BD9-81ED-4DB2-BD59-A6C34878D82A}">
                    <a16:rowId xmlns:a16="http://schemas.microsoft.com/office/drawing/2014/main" val="2926001639"/>
                  </a:ext>
                </a:extLst>
              </a:tr>
              <a:tr h="370840">
                <a:tc>
                  <a:txBody>
                    <a:bodyPr/>
                    <a:lstStyle/>
                    <a:p>
                      <a:r>
                        <a:rPr lang="en-GB" sz="1600" dirty="0"/>
                        <a:t>SQ5:</a:t>
                      </a:r>
                    </a:p>
                    <a:p>
                      <a:r>
                        <a:rPr lang="en-GB" sz="1600" kern="1200" dirty="0">
                          <a:solidFill>
                            <a:schemeClr val="dk1"/>
                          </a:solidFill>
                          <a:effectLst/>
                        </a:rPr>
                        <a:t>Through the academic staff’s experiences with GAI technology, </a:t>
                      </a:r>
                      <a:r>
                        <a:rPr lang="en-GB" sz="1600" b="1" kern="1200" dirty="0">
                          <a:solidFill>
                            <a:schemeClr val="dk1"/>
                          </a:solidFill>
                          <a:effectLst/>
                        </a:rPr>
                        <a:t>in what ways </a:t>
                      </a:r>
                      <a:r>
                        <a:rPr lang="en-GB" sz="1600" kern="1200" dirty="0">
                          <a:solidFill>
                            <a:schemeClr val="dk1"/>
                          </a:solidFill>
                          <a:effectLst/>
                        </a:rPr>
                        <a:t>do they see </a:t>
                      </a:r>
                      <a:r>
                        <a:rPr lang="en-GB" sz="1600" b="1" kern="1200" dirty="0">
                          <a:solidFill>
                            <a:schemeClr val="dk1"/>
                          </a:solidFill>
                          <a:effectLst/>
                        </a:rPr>
                        <a:t>GAI shape higher education in the near future</a:t>
                      </a:r>
                      <a:r>
                        <a:rPr lang="en-GB" sz="1600" kern="1200" dirty="0">
                          <a:solidFill>
                            <a:schemeClr val="dk1"/>
                          </a:solidFill>
                          <a:effectLst/>
                        </a:rPr>
                        <a:t>? And </a:t>
                      </a:r>
                      <a:r>
                        <a:rPr lang="en-GB" sz="1600" b="1" kern="1200" dirty="0">
                          <a:solidFill>
                            <a:schemeClr val="dk1"/>
                          </a:solidFill>
                          <a:effectLst/>
                        </a:rPr>
                        <a:t>what do educators need to do to respond to </a:t>
                      </a:r>
                      <a:r>
                        <a:rPr lang="en-GB" sz="1600" kern="1200" dirty="0">
                          <a:solidFill>
                            <a:schemeClr val="dk1"/>
                          </a:solidFill>
                          <a:effectLst/>
                        </a:rPr>
                        <a:t>the foreseeable </a:t>
                      </a:r>
                      <a:r>
                        <a:rPr lang="en-GB" sz="1600" b="1" kern="1200" dirty="0">
                          <a:solidFill>
                            <a:schemeClr val="dk1"/>
                          </a:solidFill>
                          <a:effectLst/>
                        </a:rPr>
                        <a:t>changes </a:t>
                      </a:r>
                      <a:r>
                        <a:rPr lang="en-GB" sz="1600" kern="1200" dirty="0">
                          <a:solidFill>
                            <a:schemeClr val="dk1"/>
                          </a:solidFill>
                          <a:effectLst/>
                        </a:rPr>
                        <a:t>that the technology brings to higher education?</a:t>
                      </a:r>
                      <a:endParaRPr lang="en-GB" sz="1600" dirty="0"/>
                    </a:p>
                  </a:txBody>
                  <a:tcPr/>
                </a:tc>
                <a:extLst>
                  <a:ext uri="{0D108BD9-81ED-4DB2-BD59-A6C34878D82A}">
                    <a16:rowId xmlns:a16="http://schemas.microsoft.com/office/drawing/2014/main" val="3786917943"/>
                  </a:ext>
                </a:extLst>
              </a:tr>
            </a:tbl>
          </a:graphicData>
        </a:graphic>
      </p:graphicFrame>
      <p:sp>
        <p:nvSpPr>
          <p:cNvPr id="6" name="Right Brace 5">
            <a:extLst>
              <a:ext uri="{FF2B5EF4-FFF2-40B4-BE49-F238E27FC236}">
                <a16:creationId xmlns:a16="http://schemas.microsoft.com/office/drawing/2014/main" id="{40FE5EF2-668D-E58C-88C1-17B469CC4824}"/>
              </a:ext>
            </a:extLst>
          </p:cNvPr>
          <p:cNvSpPr/>
          <p:nvPr/>
        </p:nvSpPr>
        <p:spPr>
          <a:xfrm>
            <a:off x="8316058" y="2872350"/>
            <a:ext cx="108438" cy="1012872"/>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 name="TextBox 6">
            <a:extLst>
              <a:ext uri="{FF2B5EF4-FFF2-40B4-BE49-F238E27FC236}">
                <a16:creationId xmlns:a16="http://schemas.microsoft.com/office/drawing/2014/main" id="{E42CFE97-EBBE-0AC7-A376-FE05A67C0F16}"/>
              </a:ext>
            </a:extLst>
          </p:cNvPr>
          <p:cNvSpPr txBox="1"/>
          <p:nvPr/>
        </p:nvSpPr>
        <p:spPr>
          <a:xfrm>
            <a:off x="8370277" y="3009454"/>
            <a:ext cx="1324708" cy="73866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E2841">
                    <a:lumMod val="75000"/>
                    <a:lumOff val="25000"/>
                  </a:srgbClr>
                </a:solidFill>
                <a:effectLst/>
                <a:uLnTx/>
                <a:uFillTx/>
                <a:latin typeface="Aptos" panose="02110004020202020204"/>
                <a:ea typeface="+mn-ea"/>
                <a:cs typeface="+mn-cs"/>
              </a:rPr>
              <a:t>Staff’s understanding of GAI in HE</a:t>
            </a:r>
          </a:p>
        </p:txBody>
      </p:sp>
      <p:sp>
        <p:nvSpPr>
          <p:cNvPr id="8" name="TextBox 7">
            <a:extLst>
              <a:ext uri="{FF2B5EF4-FFF2-40B4-BE49-F238E27FC236}">
                <a16:creationId xmlns:a16="http://schemas.microsoft.com/office/drawing/2014/main" id="{474B315B-74CD-DB59-5CB5-4A89C0552145}"/>
              </a:ext>
            </a:extLst>
          </p:cNvPr>
          <p:cNvSpPr txBox="1"/>
          <p:nvPr/>
        </p:nvSpPr>
        <p:spPr>
          <a:xfrm>
            <a:off x="8370275" y="4157994"/>
            <a:ext cx="1324707" cy="116955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E2841">
                    <a:lumMod val="75000"/>
                    <a:lumOff val="25000"/>
                  </a:srgbClr>
                </a:solidFill>
                <a:effectLst/>
                <a:uLnTx/>
                <a:uFillTx/>
                <a:latin typeface="Aptos" panose="02110004020202020204"/>
                <a:ea typeface="+mn-ea"/>
                <a:cs typeface="+mn-cs"/>
              </a:rPr>
              <a:t>Staff’s experiences of using GAI in teaching and learning</a:t>
            </a:r>
          </a:p>
        </p:txBody>
      </p:sp>
      <p:sp>
        <p:nvSpPr>
          <p:cNvPr id="9" name="Right Brace 8">
            <a:extLst>
              <a:ext uri="{FF2B5EF4-FFF2-40B4-BE49-F238E27FC236}">
                <a16:creationId xmlns:a16="http://schemas.microsoft.com/office/drawing/2014/main" id="{CC1EBBD4-BC2E-3DF1-00EB-0C27CE07D10D}"/>
              </a:ext>
            </a:extLst>
          </p:cNvPr>
          <p:cNvSpPr/>
          <p:nvPr/>
        </p:nvSpPr>
        <p:spPr>
          <a:xfrm>
            <a:off x="8316058" y="5674519"/>
            <a:ext cx="93783" cy="703080"/>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959C75F8-7380-762F-EE02-A77376B206AC}"/>
              </a:ext>
            </a:extLst>
          </p:cNvPr>
          <p:cNvSpPr txBox="1"/>
          <p:nvPr/>
        </p:nvSpPr>
        <p:spPr>
          <a:xfrm>
            <a:off x="8370275" y="5522923"/>
            <a:ext cx="1403837" cy="116955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E2841">
                    <a:lumMod val="75000"/>
                    <a:lumOff val="25000"/>
                  </a:srgbClr>
                </a:solidFill>
                <a:effectLst/>
                <a:uLnTx/>
                <a:uFillTx/>
                <a:latin typeface="Aptos" panose="02110004020202020204"/>
                <a:ea typeface="+mn-ea"/>
                <a:cs typeface="+mn-cs"/>
              </a:rPr>
              <a:t>Staff’s perceived future changes and strategies needed.</a:t>
            </a:r>
          </a:p>
        </p:txBody>
      </p:sp>
      <p:sp>
        <p:nvSpPr>
          <p:cNvPr id="11" name="TextBox 10">
            <a:extLst>
              <a:ext uri="{FF2B5EF4-FFF2-40B4-BE49-F238E27FC236}">
                <a16:creationId xmlns:a16="http://schemas.microsoft.com/office/drawing/2014/main" id="{5A6C9730-F9FE-2C69-8327-A30DCCA17F6E}"/>
              </a:ext>
            </a:extLst>
          </p:cNvPr>
          <p:cNvSpPr txBox="1"/>
          <p:nvPr/>
        </p:nvSpPr>
        <p:spPr>
          <a:xfrm>
            <a:off x="4592514" y="299917"/>
            <a:ext cx="5949462" cy="92333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Aim: Explore academic staff’s </a:t>
            </a: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(in the discipline of education at a chosen university in Wales) </a:t>
            </a:r>
            <a:r>
              <a:rPr kumimoji="0" lang="en-GB" sz="1800" b="1" i="0" u="none" strike="noStrike" kern="1200" cap="none" spc="0" normalizeH="0" baseline="0" noProof="0" dirty="0">
                <a:ln>
                  <a:noFill/>
                </a:ln>
                <a:solidFill>
                  <a:prstClr val="white"/>
                </a:solidFill>
                <a:effectLst/>
                <a:uLnTx/>
                <a:uFillTx/>
                <a:latin typeface="Aptos" panose="02110004020202020204"/>
                <a:ea typeface="+mn-ea"/>
                <a:cs typeface="+mn-cs"/>
              </a:rPr>
              <a:t>understanding and experiences with GAI in teaching and learning.</a:t>
            </a:r>
          </a:p>
        </p:txBody>
      </p:sp>
      <p:sp>
        <p:nvSpPr>
          <p:cNvPr id="12" name="Arrow: Down 11">
            <a:extLst>
              <a:ext uri="{FF2B5EF4-FFF2-40B4-BE49-F238E27FC236}">
                <a16:creationId xmlns:a16="http://schemas.microsoft.com/office/drawing/2014/main" id="{9CF79978-25DA-76C1-BE0C-29AE2CBBB375}"/>
              </a:ext>
            </a:extLst>
          </p:cNvPr>
          <p:cNvSpPr/>
          <p:nvPr/>
        </p:nvSpPr>
        <p:spPr>
          <a:xfrm>
            <a:off x="8512420" y="1459260"/>
            <a:ext cx="161192" cy="1245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ight Brace 12">
            <a:extLst>
              <a:ext uri="{FF2B5EF4-FFF2-40B4-BE49-F238E27FC236}">
                <a16:creationId xmlns:a16="http://schemas.microsoft.com/office/drawing/2014/main" id="{250D7DD9-1461-A8D2-A55B-97B0757893CB}"/>
              </a:ext>
            </a:extLst>
          </p:cNvPr>
          <p:cNvSpPr/>
          <p:nvPr/>
        </p:nvSpPr>
        <p:spPr>
          <a:xfrm>
            <a:off x="8316058" y="4157994"/>
            <a:ext cx="108438" cy="1169551"/>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7C880CAD-0B8A-C94B-E5CB-F7D284955614}"/>
              </a:ext>
            </a:extLst>
          </p:cNvPr>
          <p:cNvSpPr txBox="1"/>
          <p:nvPr/>
        </p:nvSpPr>
        <p:spPr>
          <a:xfrm>
            <a:off x="10365647" y="1790980"/>
            <a:ext cx="1283678" cy="369332"/>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Objectives</a:t>
            </a:r>
          </a:p>
        </p:txBody>
      </p:sp>
      <p:sp>
        <p:nvSpPr>
          <p:cNvPr id="15" name="TextBox 14">
            <a:extLst>
              <a:ext uri="{FF2B5EF4-FFF2-40B4-BE49-F238E27FC236}">
                <a16:creationId xmlns:a16="http://schemas.microsoft.com/office/drawing/2014/main" id="{A4371422-F641-8851-4918-27CC93C6858C}"/>
              </a:ext>
            </a:extLst>
          </p:cNvPr>
          <p:cNvSpPr txBox="1"/>
          <p:nvPr/>
        </p:nvSpPr>
        <p:spPr>
          <a:xfrm>
            <a:off x="10148500" y="2823447"/>
            <a:ext cx="1970203" cy="230832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To answer SQ1-4 through both </a:t>
            </a:r>
            <a:r>
              <a:rPr kumimoji="0" lang="en-GB" sz="1600" b="1"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online questionnaires </a:t>
            </a:r>
            <a:r>
              <a:rPr kumimoji="0" lang="en-GB" sz="1600" b="0"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and online/face-to-face </a:t>
            </a:r>
            <a:r>
              <a:rPr kumimoji="0" lang="en-GB" sz="1600" b="1"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semi-structured interviews </a:t>
            </a:r>
            <a:r>
              <a:rPr kumimoji="0" lang="en-GB" sz="1600" b="0"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to collect quantitative and qualitative data.</a:t>
            </a:r>
          </a:p>
        </p:txBody>
      </p:sp>
      <p:sp>
        <p:nvSpPr>
          <p:cNvPr id="16" name="Arrow: Right 15">
            <a:extLst>
              <a:ext uri="{FF2B5EF4-FFF2-40B4-BE49-F238E27FC236}">
                <a16:creationId xmlns:a16="http://schemas.microsoft.com/office/drawing/2014/main" id="{C9076585-655F-EFCA-B9DA-57EC9BDE58DB}"/>
              </a:ext>
            </a:extLst>
          </p:cNvPr>
          <p:cNvSpPr/>
          <p:nvPr/>
        </p:nvSpPr>
        <p:spPr>
          <a:xfrm>
            <a:off x="9748095" y="4036681"/>
            <a:ext cx="347293" cy="149202"/>
          </a:xfrm>
          <a:prstGeom prst="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ight Brace 17">
            <a:extLst>
              <a:ext uri="{FF2B5EF4-FFF2-40B4-BE49-F238E27FC236}">
                <a16:creationId xmlns:a16="http://schemas.microsoft.com/office/drawing/2014/main" id="{76CFA9B0-FB7D-4242-65BF-164B1E87EA45}"/>
              </a:ext>
            </a:extLst>
          </p:cNvPr>
          <p:cNvSpPr/>
          <p:nvPr/>
        </p:nvSpPr>
        <p:spPr>
          <a:xfrm>
            <a:off x="9627577" y="3604846"/>
            <a:ext cx="67405" cy="1012872"/>
          </a:xfrm>
          <a:prstGeom prst="rightBrace">
            <a:avLst/>
          </a:prstGeom>
          <a:ln w="28575"/>
        </p:spPr>
        <p:style>
          <a:lnRef idx="2">
            <a:schemeClr val="accent5"/>
          </a:lnRef>
          <a:fillRef idx="0">
            <a:schemeClr val="accent5"/>
          </a:fillRef>
          <a:effectRef idx="1">
            <a:schemeClr val="accent5"/>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9" name="Arrow: Right 18">
            <a:extLst>
              <a:ext uri="{FF2B5EF4-FFF2-40B4-BE49-F238E27FC236}">
                <a16:creationId xmlns:a16="http://schemas.microsoft.com/office/drawing/2014/main" id="{7B335B1A-705B-67D2-02BD-5C609646C967}"/>
              </a:ext>
            </a:extLst>
          </p:cNvPr>
          <p:cNvSpPr/>
          <p:nvPr/>
        </p:nvSpPr>
        <p:spPr>
          <a:xfrm>
            <a:off x="9748094" y="6026059"/>
            <a:ext cx="347293" cy="149202"/>
          </a:xfrm>
          <a:prstGeom prst="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TextBox 19">
            <a:extLst>
              <a:ext uri="{FF2B5EF4-FFF2-40B4-BE49-F238E27FC236}">
                <a16:creationId xmlns:a16="http://schemas.microsoft.com/office/drawing/2014/main" id="{99091827-3C15-FDCD-B0E4-1CDC40CBA36A}"/>
              </a:ext>
            </a:extLst>
          </p:cNvPr>
          <p:cNvSpPr txBox="1"/>
          <p:nvPr/>
        </p:nvSpPr>
        <p:spPr>
          <a:xfrm>
            <a:off x="10151127" y="5135990"/>
            <a:ext cx="1967576" cy="156966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To answer SQ 5 through </a:t>
            </a:r>
            <a:r>
              <a:rPr kumimoji="0" lang="en-GB" sz="1600" b="1"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semi-structured interviews</a:t>
            </a:r>
            <a:r>
              <a:rPr kumimoji="0" lang="en-GB" sz="1600" b="0" i="0" u="none" strike="noStrike" kern="1200" cap="none" spc="0" normalizeH="0" baseline="0" noProof="0" dirty="0">
                <a:ln>
                  <a:noFill/>
                </a:ln>
                <a:solidFill>
                  <a:srgbClr val="A02B93">
                    <a:lumMod val="75000"/>
                  </a:srgbClr>
                </a:solidFill>
                <a:effectLst/>
                <a:uLnTx/>
                <a:uFillTx/>
                <a:latin typeface="Aptos" panose="02110004020202020204"/>
                <a:ea typeface="+mn-ea"/>
                <a:cs typeface="+mn-cs"/>
              </a:rPr>
              <a:t> to collect qualitative data.</a:t>
            </a:r>
          </a:p>
        </p:txBody>
      </p:sp>
      <p:sp>
        <p:nvSpPr>
          <p:cNvPr id="21" name="Arrow: Down 20">
            <a:extLst>
              <a:ext uri="{FF2B5EF4-FFF2-40B4-BE49-F238E27FC236}">
                <a16:creationId xmlns:a16="http://schemas.microsoft.com/office/drawing/2014/main" id="{E6DCB53C-5964-A154-F56B-603645B0B8AB}"/>
              </a:ext>
            </a:extLst>
          </p:cNvPr>
          <p:cNvSpPr/>
          <p:nvPr/>
        </p:nvSpPr>
        <p:spPr>
          <a:xfrm>
            <a:off x="11017017" y="2307750"/>
            <a:ext cx="108438" cy="368259"/>
          </a:xfrm>
          <a:prstGeom prst="downArrow">
            <a:avLst/>
          </a:prstGeom>
          <a:solidFill>
            <a:schemeClr val="accent5"/>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Rectangle: Rounded Corners 2">
            <a:extLst>
              <a:ext uri="{FF2B5EF4-FFF2-40B4-BE49-F238E27FC236}">
                <a16:creationId xmlns:a16="http://schemas.microsoft.com/office/drawing/2014/main" id="{CBE7F4C1-F330-61C8-06AB-1375F4AC4A6B}"/>
              </a:ext>
            </a:extLst>
          </p:cNvPr>
          <p:cNvSpPr/>
          <p:nvPr/>
        </p:nvSpPr>
        <p:spPr>
          <a:xfrm>
            <a:off x="178676" y="2641195"/>
            <a:ext cx="11940027" cy="4170998"/>
          </a:xfrm>
          <a:prstGeom prst="roundRect">
            <a:avLst/>
          </a:prstGeom>
          <a:noFill/>
          <a:ln w="5715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F9ED5"/>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684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69BF9-F95D-CE36-737E-256CDA8248CE}"/>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AFD6E3B2-DA11-3499-0543-43867B5220D4}"/>
              </a:ext>
            </a:extLst>
          </p:cNvPr>
          <p:cNvSpPr>
            <a:spLocks noGrp="1"/>
          </p:cNvSpPr>
          <p:nvPr>
            <p:ph idx="1"/>
          </p:nvPr>
        </p:nvSpPr>
        <p:spPr/>
        <p:txBody>
          <a:bodyPr>
            <a:normAutofit fontScale="85000" lnSpcReduction="20000"/>
          </a:bodyPr>
          <a:lstStyle/>
          <a:p>
            <a:pPr marL="0" indent="0">
              <a:buNone/>
            </a:pPr>
            <a:r>
              <a:rPr lang="en-GB" sz="3100" dirty="0"/>
              <a:t>This study will follow BERA’s Ethical Guideline (2024), UWTSD Research Ethics &amp; Integrity Code of Practice and UWTSD Research Data Management Policy.</a:t>
            </a:r>
          </a:p>
          <a:p>
            <a:pPr marL="0" indent="0">
              <a:buNone/>
            </a:pPr>
            <a:endParaRPr lang="en-GB" dirty="0"/>
          </a:p>
          <a:p>
            <a:r>
              <a:rPr lang="en-GB" b="1" dirty="0"/>
              <a:t>For participants</a:t>
            </a:r>
            <a:r>
              <a:rPr lang="en-GB" dirty="0"/>
              <a:t>: Transparency; informed voluntary consent; confidentiality and anonymity; right to withdraw.</a:t>
            </a:r>
          </a:p>
          <a:p>
            <a:endParaRPr lang="en-GB" dirty="0"/>
          </a:p>
          <a:p>
            <a:r>
              <a:rPr lang="en-GB" b="1" dirty="0"/>
              <a:t>For Researcher</a:t>
            </a:r>
            <a:r>
              <a:rPr lang="en-GB" dirty="0"/>
              <a:t>: Researcher positionality; researcher’s influence on participants (pressure for coercion); data protection and storage; de-briefing and feedback.</a:t>
            </a:r>
          </a:p>
          <a:p>
            <a:endParaRPr lang="en-GB" dirty="0"/>
          </a:p>
          <a:p>
            <a:r>
              <a:rPr lang="en-GB" b="1" dirty="0"/>
              <a:t>For the University </a:t>
            </a:r>
            <a:r>
              <a:rPr lang="en-GB" dirty="0"/>
              <a:t>(reputational damage); </a:t>
            </a:r>
            <a:r>
              <a:rPr lang="en-GB" b="1" dirty="0"/>
              <a:t>For the Environment </a:t>
            </a:r>
            <a:r>
              <a:rPr lang="en-GB" dirty="0"/>
              <a:t>(carbon footprint; useful paper).</a:t>
            </a:r>
          </a:p>
        </p:txBody>
      </p:sp>
      <p:cxnSp>
        <p:nvCxnSpPr>
          <p:cNvPr id="4" name="Straight Connector 3">
            <a:extLst>
              <a:ext uri="{FF2B5EF4-FFF2-40B4-BE49-F238E27FC236}">
                <a16:creationId xmlns:a16="http://schemas.microsoft.com/office/drawing/2014/main" id="{495C4355-7826-31DF-C855-4C5EC7E3CA59}"/>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13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093A-A83C-551C-6833-B553BF168B32}"/>
              </a:ext>
            </a:extLst>
          </p:cNvPr>
          <p:cNvSpPr>
            <a:spLocks noGrp="1"/>
          </p:cNvSpPr>
          <p:nvPr>
            <p:ph type="title"/>
          </p:nvPr>
        </p:nvSpPr>
        <p:spPr/>
        <p:txBody>
          <a:bodyPr/>
          <a:lstStyle/>
          <a:p>
            <a:r>
              <a:rPr lang="en-GB" dirty="0"/>
              <a:t>Approach to Data Analysis</a:t>
            </a:r>
          </a:p>
        </p:txBody>
      </p:sp>
      <p:sp>
        <p:nvSpPr>
          <p:cNvPr id="3" name="Content Placeholder 2">
            <a:extLst>
              <a:ext uri="{FF2B5EF4-FFF2-40B4-BE49-F238E27FC236}">
                <a16:creationId xmlns:a16="http://schemas.microsoft.com/office/drawing/2014/main" id="{35E95097-24D0-13BC-FAE3-6C69F9AFB5B3}"/>
              </a:ext>
            </a:extLst>
          </p:cNvPr>
          <p:cNvSpPr>
            <a:spLocks noGrp="1"/>
          </p:cNvSpPr>
          <p:nvPr>
            <p:ph idx="1"/>
          </p:nvPr>
        </p:nvSpPr>
        <p:spPr>
          <a:xfrm>
            <a:off x="707888" y="2506662"/>
            <a:ext cx="6298324" cy="4351338"/>
          </a:xfrm>
        </p:spPr>
        <p:txBody>
          <a:bodyPr/>
          <a:lstStyle/>
          <a:p>
            <a:pPr>
              <a:buFont typeface="Wingdings" panose="05000000000000000000" pitchFamily="2" charset="2"/>
              <a:buChar char="Ø"/>
            </a:pPr>
            <a:r>
              <a:rPr lang="en-GB" dirty="0"/>
              <a:t>Descriptive Statistics:</a:t>
            </a:r>
          </a:p>
          <a:p>
            <a:pPr lvl="1"/>
            <a:r>
              <a:rPr lang="en-GB" dirty="0"/>
              <a:t> for quantitative data from questionnaires.</a:t>
            </a:r>
          </a:p>
          <a:p>
            <a:pPr>
              <a:buFont typeface="Wingdings" panose="05000000000000000000" pitchFamily="2" charset="2"/>
              <a:buChar char="Ø"/>
            </a:pPr>
            <a:endParaRPr lang="en-GB" dirty="0"/>
          </a:p>
          <a:p>
            <a:pPr>
              <a:buFont typeface="Wingdings" panose="05000000000000000000" pitchFamily="2" charset="2"/>
              <a:buChar char="Ø"/>
            </a:pPr>
            <a:r>
              <a:rPr lang="en-GB" dirty="0"/>
              <a:t>Thematic analysis:</a:t>
            </a:r>
          </a:p>
          <a:p>
            <a:pPr lvl="1"/>
            <a:r>
              <a:rPr lang="en-GB" dirty="0"/>
              <a:t> for qualitative data mainly from interviews.</a:t>
            </a:r>
          </a:p>
          <a:p>
            <a:pPr marL="0" indent="0">
              <a:buNone/>
            </a:pPr>
            <a:endParaRPr lang="en-GB" dirty="0"/>
          </a:p>
        </p:txBody>
      </p:sp>
      <p:cxnSp>
        <p:nvCxnSpPr>
          <p:cNvPr id="4" name="Straight Connector 3">
            <a:extLst>
              <a:ext uri="{FF2B5EF4-FFF2-40B4-BE49-F238E27FC236}">
                <a16:creationId xmlns:a16="http://schemas.microsoft.com/office/drawing/2014/main" id="{7E48EF16-CA63-5777-F8FE-CE30FD9E64F6}"/>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
        <p:nvSpPr>
          <p:cNvPr id="5" name="Rectangle: Rounded Corners 4">
            <a:extLst>
              <a:ext uri="{FF2B5EF4-FFF2-40B4-BE49-F238E27FC236}">
                <a16:creationId xmlns:a16="http://schemas.microsoft.com/office/drawing/2014/main" id="{EB6C1492-1FF2-4AC0-B3BA-4E826D740D81}"/>
              </a:ext>
            </a:extLst>
          </p:cNvPr>
          <p:cNvSpPr/>
          <p:nvPr/>
        </p:nvSpPr>
        <p:spPr>
          <a:xfrm>
            <a:off x="7231118" y="4007069"/>
            <a:ext cx="4603531" cy="2123080"/>
          </a:xfrm>
          <a:prstGeom prst="roundRect">
            <a:avLst/>
          </a:prstGeom>
          <a:solidFill>
            <a:srgbClr val="FBF9F3"/>
          </a:solidFill>
          <a:ln>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effectLst/>
                <a:latin typeface="Aptos" panose="020B0004020202020204" pitchFamily="34" charset="0"/>
                <a:ea typeface="DengXian" panose="02010600030101010101" pitchFamily="2" charset="-122"/>
                <a:cs typeface="Arial" panose="020B0604020202020204" pitchFamily="34" charset="0"/>
              </a:rPr>
              <a:t>Thematic analysis, ‘a method for identifying, analysing and reporting patterns within data’, it </a:t>
            </a:r>
            <a:r>
              <a:rPr lang="en-GB" sz="2000" dirty="0">
                <a:latin typeface="Aptos" panose="020B0004020202020204" pitchFamily="34" charset="0"/>
                <a:ea typeface="DengXian" panose="02010600030101010101" pitchFamily="2" charset="-122"/>
                <a:cs typeface="Arial" panose="020B0604020202020204" pitchFamily="34" charset="0"/>
              </a:rPr>
              <a:t>is flexible, and ‘can potentially provide a rich and detailed, yet complex account of data’</a:t>
            </a:r>
            <a:r>
              <a:rPr lang="en-GB" sz="2000" dirty="0">
                <a:effectLst/>
                <a:latin typeface="Aptos" panose="020B0004020202020204" pitchFamily="34" charset="0"/>
                <a:ea typeface="DengXian" panose="02010600030101010101" pitchFamily="2" charset="-122"/>
                <a:cs typeface="Arial" panose="020B0604020202020204" pitchFamily="34" charset="0"/>
              </a:rPr>
              <a:t> (Braun and Clarke, 2006, p.79)</a:t>
            </a:r>
            <a:endParaRPr lang="en-GB" sz="2000" dirty="0"/>
          </a:p>
        </p:txBody>
      </p:sp>
      <p:sp>
        <p:nvSpPr>
          <p:cNvPr id="6" name="Rectangle: Rounded Corners 5">
            <a:extLst>
              <a:ext uri="{FF2B5EF4-FFF2-40B4-BE49-F238E27FC236}">
                <a16:creationId xmlns:a16="http://schemas.microsoft.com/office/drawing/2014/main" id="{B6FB1150-D3A0-6FCF-F0A7-ACC7EE5FCF1F}"/>
              </a:ext>
            </a:extLst>
          </p:cNvPr>
          <p:cNvSpPr/>
          <p:nvPr/>
        </p:nvSpPr>
        <p:spPr>
          <a:xfrm>
            <a:off x="7231117" y="2375338"/>
            <a:ext cx="4603531" cy="1420627"/>
          </a:xfrm>
          <a:prstGeom prst="roundRect">
            <a:avLst/>
          </a:prstGeom>
          <a:solidFill>
            <a:srgbClr val="FBF9F3"/>
          </a:solidFill>
          <a:ln>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r>
              <a:rPr lang="en-GB" sz="2000" dirty="0">
                <a:effectLst/>
                <a:latin typeface="Aptos" panose="020B0004020202020204" pitchFamily="34" charset="0"/>
                <a:ea typeface="DengXian" panose="02010600030101010101" pitchFamily="2" charset="-122"/>
                <a:cs typeface="Arial" panose="020B0604020202020204" pitchFamily="34" charset="0"/>
              </a:rPr>
              <a:t>Descriptive statics enables the researcher to ‘describe (and compare) variables numerically (Saunders, Lewis and Thornhill, 2016).</a:t>
            </a:r>
            <a:endParaRPr lang="en-GB" sz="2000" dirty="0"/>
          </a:p>
        </p:txBody>
      </p:sp>
    </p:spTree>
    <p:extLst>
      <p:ext uri="{BB962C8B-B14F-4D97-AF65-F5344CB8AC3E}">
        <p14:creationId xmlns:p14="http://schemas.microsoft.com/office/powerpoint/2010/main" val="250974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B306B-792B-B194-5BC2-70D7AADD0B1B}"/>
              </a:ext>
            </a:extLst>
          </p:cNvPr>
          <p:cNvSpPr>
            <a:spLocks noGrp="1"/>
          </p:cNvSpPr>
          <p:nvPr>
            <p:ph type="title"/>
          </p:nvPr>
        </p:nvSpPr>
        <p:spPr/>
        <p:txBody>
          <a:bodyPr/>
          <a:lstStyle/>
          <a:p>
            <a:r>
              <a:rPr lang="en-GB" dirty="0"/>
              <a:t>Indications for Doctoral Thesis</a:t>
            </a:r>
          </a:p>
        </p:txBody>
      </p:sp>
      <p:sp>
        <p:nvSpPr>
          <p:cNvPr id="3" name="Content Placeholder 2">
            <a:extLst>
              <a:ext uri="{FF2B5EF4-FFF2-40B4-BE49-F238E27FC236}">
                <a16:creationId xmlns:a16="http://schemas.microsoft.com/office/drawing/2014/main" id="{48AD9B13-0796-851C-F77A-7AEEC82C657B}"/>
              </a:ext>
            </a:extLst>
          </p:cNvPr>
          <p:cNvSpPr>
            <a:spLocks noGrp="1"/>
          </p:cNvSpPr>
          <p:nvPr>
            <p:ph idx="1"/>
          </p:nvPr>
        </p:nvSpPr>
        <p:spPr/>
        <p:txBody>
          <a:bodyPr>
            <a:normAutofit fontScale="92500" lnSpcReduction="10000"/>
          </a:bodyPr>
          <a:lstStyle/>
          <a:p>
            <a:r>
              <a:rPr lang="en-GB" dirty="0"/>
              <a:t>Help to lay foundation to understand the scope of the research;</a:t>
            </a:r>
          </a:p>
          <a:p>
            <a:r>
              <a:rPr lang="en-GB" dirty="0"/>
              <a:t>Help to narrow down focus to allow more in-depth research and analysis;</a:t>
            </a:r>
          </a:p>
          <a:p>
            <a:r>
              <a:rPr lang="en-GB" dirty="0"/>
              <a:t>Help to shape research questions;</a:t>
            </a:r>
          </a:p>
          <a:p>
            <a:r>
              <a:rPr lang="en-GB" dirty="0"/>
              <a:t>Help to identify new issues that need to be explored in the thesis;</a:t>
            </a:r>
          </a:p>
          <a:p>
            <a:r>
              <a:rPr lang="en-GB" dirty="0"/>
              <a:t>Better understand the research process involved in a research project, and potential issues embedded in the research process and research tools;</a:t>
            </a:r>
          </a:p>
          <a:p>
            <a:r>
              <a:rPr lang="en-GB" dirty="0"/>
              <a:t>Help problematising existing issues and consider how my research can contribute to the HE through exploring </a:t>
            </a:r>
            <a:r>
              <a:rPr lang="en-GB"/>
              <a:t>future-proof methods/approaches.</a:t>
            </a:r>
            <a:endParaRPr lang="en-GB" dirty="0"/>
          </a:p>
        </p:txBody>
      </p:sp>
      <p:cxnSp>
        <p:nvCxnSpPr>
          <p:cNvPr id="4" name="Straight Connector 3">
            <a:extLst>
              <a:ext uri="{FF2B5EF4-FFF2-40B4-BE49-F238E27FC236}">
                <a16:creationId xmlns:a16="http://schemas.microsoft.com/office/drawing/2014/main" id="{7CDEEFB4-5A0D-ECCE-B779-F4A15B7A52F7}"/>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9711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a:extLst>
            <a:ext uri="{FF2B5EF4-FFF2-40B4-BE49-F238E27FC236}">
              <a16:creationId xmlns:a16="http://schemas.microsoft.com/office/drawing/2014/main" id="{B3C8774D-56B1-C43A-CD8E-D00A4E4FB4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74FA37-9C9D-DF95-51AC-202A2F46EA9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0F94286-9FDF-E62F-97F7-EB41BED3864C}"/>
              </a:ext>
            </a:extLst>
          </p:cNvPr>
          <p:cNvSpPr>
            <a:spLocks noGrp="1"/>
          </p:cNvSpPr>
          <p:nvPr>
            <p:ph idx="1"/>
          </p:nvPr>
        </p:nvSpPr>
        <p:spPr>
          <a:xfrm>
            <a:off x="707888" y="1765737"/>
            <a:ext cx="10964917" cy="5111213"/>
          </a:xfrm>
        </p:spPr>
        <p:txBody>
          <a:bodyPr>
            <a:normAutofit/>
          </a:bodyPr>
          <a:lstStyle/>
          <a:p>
            <a:pPr marL="0" indent="0">
              <a:buNone/>
            </a:pPr>
            <a:r>
              <a:rPr lang="en-GB" sz="1300" dirty="0"/>
              <a:t>Aler </a:t>
            </a:r>
            <a:r>
              <a:rPr lang="en-GB" sz="1300" dirty="0" err="1"/>
              <a:t>Tubella</a:t>
            </a:r>
            <a:r>
              <a:rPr lang="en-GB" sz="1300" dirty="0"/>
              <a:t>, A., Mora-</a:t>
            </a:r>
            <a:r>
              <a:rPr lang="en-GB" sz="1300" dirty="0" err="1"/>
              <a:t>Cantallops</a:t>
            </a:r>
            <a:r>
              <a:rPr lang="en-GB" sz="1300" dirty="0"/>
              <a:t>, M. and Nieves, J.C. (2024) ‘How to teach responsible AI in Higher Education: challenges and opportunities’, </a:t>
            </a:r>
            <a:r>
              <a:rPr lang="en-GB" sz="1300" i="1" dirty="0"/>
              <a:t>Ethics and Information Technology</a:t>
            </a:r>
            <a:r>
              <a:rPr lang="en-GB" sz="1300" dirty="0"/>
              <a:t>, 26(1), p. 3. Available at: https://doi.org/10.1007/s10676-023-09733-7</a:t>
            </a:r>
          </a:p>
          <a:p>
            <a:pPr marL="0" indent="0">
              <a:buNone/>
            </a:pPr>
            <a:endParaRPr lang="en-GB" sz="1300" dirty="0"/>
          </a:p>
          <a:p>
            <a:pPr marL="0" indent="0">
              <a:buNone/>
            </a:pPr>
            <a:r>
              <a:rPr lang="en-GB" sz="1300" dirty="0"/>
              <a:t>Bouteraa, M. et al. (2024) ‘Understanding the diffusion of AI-generative (ChatGPT) in higher education: Does students’ integrity matter</a:t>
            </a:r>
            <a:r>
              <a:rPr lang="en-GB" sz="1300" i="1" dirty="0"/>
              <a:t>?’, Computers in Human </a:t>
            </a:r>
            <a:r>
              <a:rPr lang="en-GB" sz="1300" i="1" dirty="0" err="1"/>
              <a:t>Behavior</a:t>
            </a:r>
            <a:r>
              <a:rPr lang="en-GB" sz="1300" i="1" dirty="0"/>
              <a:t> Reports</a:t>
            </a:r>
            <a:r>
              <a:rPr lang="en-GB" sz="1300" dirty="0"/>
              <a:t>, 14, p. 100402. Available at: https://doi.org/10.1016/j.chbr.2024.100402</a:t>
            </a:r>
          </a:p>
          <a:p>
            <a:pPr marL="0" indent="0">
              <a:buNone/>
            </a:pPr>
            <a:endParaRPr lang="en-GB" sz="1300" dirty="0"/>
          </a:p>
          <a:p>
            <a:pPr marL="0" indent="0">
              <a:buNone/>
            </a:pPr>
            <a:r>
              <a:rPr lang="en-GB" sz="1300" dirty="0"/>
              <a:t>Braun, V. and Clarke, V. (2006) ‘Using thematic analysis in psychology</a:t>
            </a:r>
            <a:r>
              <a:rPr lang="en-GB" sz="1300" i="1" dirty="0"/>
              <a:t>’, Qualitative Research in Psychology</a:t>
            </a:r>
            <a:r>
              <a:rPr lang="en-GB" sz="1300" dirty="0"/>
              <a:t>, 3(2), pp.77-101.</a:t>
            </a:r>
          </a:p>
          <a:p>
            <a:pPr marL="0" indent="0">
              <a:buNone/>
            </a:pPr>
            <a:endParaRPr lang="en-GB" sz="1300" dirty="0"/>
          </a:p>
          <a:p>
            <a:pPr marL="0" indent="0">
              <a:buNone/>
            </a:pPr>
            <a:r>
              <a:rPr lang="en-GB" sz="1300" dirty="0"/>
              <a:t>Cohen, L., Manion, L. and Morrison, K. (2018) </a:t>
            </a:r>
            <a:r>
              <a:rPr lang="en-GB" sz="1300" i="1" dirty="0"/>
              <a:t>Research methods in education</a:t>
            </a:r>
            <a:r>
              <a:rPr lang="en-GB" sz="1300" dirty="0"/>
              <a:t>. Eighth edition. London: Routledge.</a:t>
            </a:r>
          </a:p>
          <a:p>
            <a:pPr marL="0" indent="0">
              <a:buNone/>
            </a:pPr>
            <a:endParaRPr lang="en-GB" sz="1300" dirty="0">
              <a:effectLst/>
            </a:endParaRPr>
          </a:p>
          <a:p>
            <a:pPr marL="0" indent="0">
              <a:buNone/>
            </a:pPr>
            <a:r>
              <a:rPr lang="en-GB" sz="1300" dirty="0">
                <a:effectLst/>
              </a:rPr>
              <a:t>Creswell, J. W. and Plano Clark, V. L. (2011</a:t>
            </a:r>
            <a:r>
              <a:rPr lang="en-GB" sz="1300" i="1" dirty="0">
                <a:effectLst/>
              </a:rPr>
              <a:t>) Designing and Conducting Mixed Methods Research. S</a:t>
            </a:r>
            <a:r>
              <a:rPr lang="en-GB" sz="1300" dirty="0">
                <a:effectLst/>
              </a:rPr>
              <a:t>econd edition. Thousand Oaks, CA: Sage.</a:t>
            </a:r>
          </a:p>
          <a:p>
            <a:pPr marL="0" indent="0">
              <a:buNone/>
            </a:pPr>
            <a:endParaRPr lang="en-GB" sz="1300" dirty="0">
              <a:effectLst/>
            </a:endParaRPr>
          </a:p>
          <a:p>
            <a:pPr marL="0" indent="0">
              <a:buNone/>
            </a:pPr>
            <a:r>
              <a:rPr lang="en-GB" sz="1300" dirty="0"/>
              <a:t>Dubois, A. and Gadde, L-E. (2002) ‘Systematic combining: an abductive approach to case research’, </a:t>
            </a:r>
            <a:r>
              <a:rPr lang="en-GB" sz="1300" i="1" dirty="0"/>
              <a:t>Journal of Business Research</a:t>
            </a:r>
            <a:r>
              <a:rPr lang="en-GB" sz="1300" dirty="0"/>
              <a:t>, 55, pp.553-60.</a:t>
            </a:r>
          </a:p>
          <a:p>
            <a:pPr marL="0" indent="0">
              <a:buNone/>
            </a:pPr>
            <a:endParaRPr lang="en-GB" sz="1300" dirty="0">
              <a:effectLst/>
            </a:endParaRPr>
          </a:p>
          <a:p>
            <a:pPr marL="0" indent="0">
              <a:buNone/>
            </a:pPr>
            <a:r>
              <a:rPr lang="en-GB" sz="1300" dirty="0">
                <a:effectLst/>
              </a:rPr>
              <a:t>Howe, K.R. (1988) ‘Against the quantitative-qualitative incompatibility thesis or dogmas die har</a:t>
            </a:r>
            <a:r>
              <a:rPr lang="en-GB" sz="1300" dirty="0"/>
              <a:t>d</a:t>
            </a:r>
            <a:r>
              <a:rPr lang="en-GB" sz="1300" dirty="0">
                <a:effectLst/>
              </a:rPr>
              <a:t>’, </a:t>
            </a:r>
            <a:r>
              <a:rPr lang="en-GB" sz="1300" i="1" dirty="0">
                <a:effectLst/>
              </a:rPr>
              <a:t>Educational Researcher</a:t>
            </a:r>
            <a:r>
              <a:rPr lang="en-GB" sz="1300" dirty="0">
                <a:effectLst/>
              </a:rPr>
              <a:t>, 17(8), pp. 1-17.</a:t>
            </a:r>
          </a:p>
          <a:p>
            <a:pPr marL="0" indent="0">
              <a:buNone/>
            </a:pPr>
            <a:endParaRPr lang="en-GB" sz="1300" dirty="0">
              <a:effectLst/>
            </a:endParaRPr>
          </a:p>
          <a:p>
            <a:pPr marL="0" indent="0">
              <a:buNone/>
            </a:pPr>
            <a:r>
              <a:rPr lang="en-GB" sz="1300" dirty="0">
                <a:effectLst/>
              </a:rPr>
              <a:t>Jennings, G. (2010) </a:t>
            </a:r>
            <a:r>
              <a:rPr lang="en-GB" sz="1300" i="1" dirty="0">
                <a:effectLst/>
              </a:rPr>
              <a:t>Tourism Research</a:t>
            </a:r>
            <a:r>
              <a:rPr lang="en-GB" sz="1300" dirty="0"/>
              <a:t>. S</a:t>
            </a:r>
            <a:r>
              <a:rPr lang="en-GB" sz="1300" dirty="0">
                <a:effectLst/>
              </a:rPr>
              <a:t>econd edition. Milton: Wiley.</a:t>
            </a:r>
          </a:p>
          <a:p>
            <a:pPr marL="0" indent="0">
              <a:buNone/>
            </a:pPr>
            <a:endParaRPr lang="en-GB" sz="1300" dirty="0">
              <a:effectLst/>
            </a:endParaRPr>
          </a:p>
          <a:p>
            <a:pPr marL="0" indent="0">
              <a:buNone/>
            </a:pPr>
            <a:endParaRPr lang="en-GB" sz="1300" dirty="0"/>
          </a:p>
        </p:txBody>
      </p:sp>
      <p:cxnSp>
        <p:nvCxnSpPr>
          <p:cNvPr id="4" name="Straight Connector 3">
            <a:extLst>
              <a:ext uri="{FF2B5EF4-FFF2-40B4-BE49-F238E27FC236}">
                <a16:creationId xmlns:a16="http://schemas.microsoft.com/office/drawing/2014/main" id="{C48FF6AB-0E8A-BB39-8D77-DD09DE9D08AA}"/>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6326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F9F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7BD1-D12F-34D3-508A-72E989B8E0A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686AAC3-6749-D5E5-A66D-421C6D8E7A6C}"/>
              </a:ext>
            </a:extLst>
          </p:cNvPr>
          <p:cNvSpPr>
            <a:spLocks noGrp="1"/>
          </p:cNvSpPr>
          <p:nvPr>
            <p:ph idx="1"/>
          </p:nvPr>
        </p:nvSpPr>
        <p:spPr>
          <a:xfrm>
            <a:off x="707887" y="1825625"/>
            <a:ext cx="10853492" cy="4858954"/>
          </a:xfrm>
        </p:spPr>
        <p:txBody>
          <a:bodyPr>
            <a:normAutofit fontScale="47500" lnSpcReduction="20000"/>
          </a:bodyPr>
          <a:lstStyle/>
          <a:p>
            <a:pPr marL="0" indent="0">
              <a:buNone/>
            </a:pPr>
            <a:r>
              <a:rPr lang="en-GB" dirty="0">
                <a:effectLst/>
              </a:rPr>
              <a:t>Linden, T., Yuan, K. and Mendoza, A. (2025) ‘The potential and challenges of integrating generative AI in Higher Education as perceived by teaching staff: a phenomenological study’, </a:t>
            </a:r>
            <a:r>
              <a:rPr lang="en-GB" i="1" dirty="0">
                <a:effectLst/>
              </a:rPr>
              <a:t>Information Systems Education Journal</a:t>
            </a:r>
            <a:r>
              <a:rPr lang="en-GB" dirty="0">
                <a:effectLst/>
              </a:rPr>
              <a:t>, 23(3), pp. 16–30. Available at: </a:t>
            </a:r>
            <a:r>
              <a:rPr lang="en-GB" dirty="0">
                <a:effectLst/>
                <a:hlinkClick r:id="rId2"/>
              </a:rPr>
              <a:t>https://doi.org/10.62273/IENP8578</a:t>
            </a:r>
            <a:endParaRPr lang="en-GB" dirty="0">
              <a:effectLst/>
            </a:endParaRPr>
          </a:p>
          <a:p>
            <a:pPr marL="0" indent="0">
              <a:buNone/>
            </a:pPr>
            <a:endParaRPr lang="en-GB" dirty="0">
              <a:effectLst/>
            </a:endParaRPr>
          </a:p>
          <a:p>
            <a:pPr marL="0" indent="0">
              <a:buNone/>
            </a:pPr>
            <a:r>
              <a:rPr lang="en-GB" dirty="0">
                <a:effectLst/>
              </a:rPr>
              <a:t>Mackenzie, N. and Knipe, S. (2006) ‘Research dilemmas: paradigms, methods and methodology’, </a:t>
            </a:r>
            <a:r>
              <a:rPr lang="en-GB" i="1" dirty="0">
                <a:effectLst/>
              </a:rPr>
              <a:t>Issues in Educational Research</a:t>
            </a:r>
            <a:r>
              <a:rPr lang="en-GB" dirty="0">
                <a:effectLst/>
              </a:rPr>
              <a:t>, 16, pp. 1-15.</a:t>
            </a:r>
          </a:p>
          <a:p>
            <a:pPr marL="0" indent="0">
              <a:buNone/>
            </a:pPr>
            <a:endParaRPr lang="en-GB" dirty="0"/>
          </a:p>
          <a:p>
            <a:pPr marL="0" indent="0">
              <a:buNone/>
            </a:pPr>
            <a:r>
              <a:rPr lang="en-GB" dirty="0"/>
              <a:t>Saunders, M., Lewis, P. and Thornhill, A. (2016</a:t>
            </a:r>
            <a:r>
              <a:rPr lang="en-GB" i="1" dirty="0"/>
              <a:t>) Research methods for business students</a:t>
            </a:r>
            <a:r>
              <a:rPr lang="en-GB" dirty="0"/>
              <a:t>. Seventh edition. Harlow: Pearson Education.</a:t>
            </a:r>
          </a:p>
          <a:p>
            <a:pPr marL="0" indent="0">
              <a:buNone/>
            </a:pPr>
            <a:endParaRPr lang="en-GB" dirty="0"/>
          </a:p>
          <a:p>
            <a:pPr marL="0" indent="0">
              <a:buNone/>
            </a:pPr>
            <a:r>
              <a:rPr lang="en-GB" dirty="0"/>
              <a:t>Slimi, Z. and </a:t>
            </a:r>
            <a:r>
              <a:rPr lang="en-GB" dirty="0" err="1"/>
              <a:t>Villarejo</a:t>
            </a:r>
            <a:r>
              <a:rPr lang="en-GB" dirty="0"/>
              <a:t> Carballido, B. (2023) ‘Navigating the Ethical Challenges of Artificial Intelligence in Higher Education: An Analysis of Seven Global AI Ethics Policies’, </a:t>
            </a:r>
            <a:r>
              <a:rPr lang="en-GB" i="1" dirty="0"/>
              <a:t>TEM Journal</a:t>
            </a:r>
            <a:r>
              <a:rPr lang="en-GB" dirty="0"/>
              <a:t>, pp. 590–602. Available at: </a:t>
            </a:r>
            <a:r>
              <a:rPr lang="en-GB" dirty="0">
                <a:hlinkClick r:id="rId3"/>
              </a:rPr>
              <a:t>https://doi.org/10.18421/TEM122-02</a:t>
            </a:r>
            <a:endParaRPr lang="en-GB" dirty="0"/>
          </a:p>
          <a:p>
            <a:pPr marL="0" indent="0">
              <a:buNone/>
            </a:pPr>
            <a:endParaRPr lang="en-GB" dirty="0"/>
          </a:p>
          <a:p>
            <a:pPr marL="0" indent="0">
              <a:buNone/>
            </a:pPr>
            <a:r>
              <a:rPr lang="en-GB" dirty="0"/>
              <a:t>Stockman, C. (2015) ‘Achieving a doctorate through mixed methods research’ , </a:t>
            </a:r>
            <a:r>
              <a:rPr lang="en-GB" i="1" dirty="0"/>
              <a:t>Electronic Journal of Business Research Methods</a:t>
            </a:r>
            <a:r>
              <a:rPr lang="en-GB" dirty="0"/>
              <a:t>, 13(2), p. 74.</a:t>
            </a:r>
          </a:p>
          <a:p>
            <a:pPr marL="0" indent="0">
              <a:buNone/>
            </a:pPr>
            <a:endParaRPr lang="en-GB" dirty="0"/>
          </a:p>
          <a:p>
            <a:pPr marL="0" indent="0">
              <a:buNone/>
            </a:pPr>
            <a:r>
              <a:rPr lang="en-GB" dirty="0"/>
              <a:t>Temper, M., Tjoa, S. and David, L. (2025) ‘Higher Education Act for AI (HEAT-AI): a framework to regulate the usage of AI in higher education institutions’, </a:t>
            </a:r>
            <a:r>
              <a:rPr lang="en-GB" i="1" dirty="0"/>
              <a:t>Frontiers in Education</a:t>
            </a:r>
            <a:r>
              <a:rPr lang="en-GB" dirty="0"/>
              <a:t>, 10, p. 1505370. Available at: https://doi.org/10.3389/feduc.2025.1505370</a:t>
            </a:r>
          </a:p>
          <a:p>
            <a:pPr marL="0" indent="0">
              <a:buNone/>
            </a:pPr>
            <a:endParaRPr lang="en-GB" dirty="0"/>
          </a:p>
          <a:p>
            <a:pPr marL="0" indent="0">
              <a:buNone/>
            </a:pPr>
            <a:r>
              <a:rPr lang="en-GB" dirty="0"/>
              <a:t>Ullah, M., Bin Naeem, S. and Kamel Boulos, M.N. (2024) ‘Assessing the Guidelines on the Use of Generative Artificial Intelligence Tools in Universities: A Survey of the World’s Top 50 Universities’, </a:t>
            </a:r>
            <a:r>
              <a:rPr lang="en-GB" i="1" dirty="0"/>
              <a:t>Big Data and Cognitive Computing</a:t>
            </a:r>
            <a:r>
              <a:rPr lang="en-GB" dirty="0"/>
              <a:t>, 8(12), p. 194. Available at: https://doi.org/10.3390/bdcc8120194</a:t>
            </a:r>
          </a:p>
          <a:p>
            <a:pPr marL="0" indent="0">
              <a:buNone/>
            </a:pPr>
            <a:endParaRPr lang="en-GB" dirty="0"/>
          </a:p>
          <a:p>
            <a:pPr marL="0" indent="0">
              <a:buNone/>
            </a:pPr>
            <a:r>
              <a:rPr lang="en-GB" dirty="0"/>
              <a:t>Yin, R.K. (2014) </a:t>
            </a:r>
            <a:r>
              <a:rPr lang="en-GB" i="1" dirty="0"/>
              <a:t>Case Study Research: Design and Method</a:t>
            </a:r>
            <a:r>
              <a:rPr lang="en-GB" dirty="0"/>
              <a:t>. Fifth edition. London: Sage.</a:t>
            </a:r>
          </a:p>
        </p:txBody>
      </p:sp>
      <p:cxnSp>
        <p:nvCxnSpPr>
          <p:cNvPr id="4" name="Straight Connector 3">
            <a:extLst>
              <a:ext uri="{FF2B5EF4-FFF2-40B4-BE49-F238E27FC236}">
                <a16:creationId xmlns:a16="http://schemas.microsoft.com/office/drawing/2014/main" id="{3E69266E-B051-6FC6-0814-0A61EDB133B8}"/>
              </a:ext>
            </a:extLst>
          </p:cNvPr>
          <p:cNvCxnSpPr>
            <a:cxnSpLocks/>
          </p:cNvCxnSpPr>
          <p:nvPr/>
        </p:nvCxnSpPr>
        <p:spPr>
          <a:xfrm>
            <a:off x="707888" y="1500910"/>
            <a:ext cx="10853491" cy="0"/>
          </a:xfrm>
          <a:prstGeom prst="line">
            <a:avLst/>
          </a:prstGeom>
          <a:ln w="38100" cmpd="thinThick"/>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37595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3379</Words>
  <Application>Microsoft Office PowerPoint</Application>
  <PresentationFormat>Widescreen</PresentationFormat>
  <Paragraphs>255</Paragraphs>
  <Slides>20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Aptos Display</vt:lpstr>
      <vt:lpstr>Arial</vt:lpstr>
      <vt:lpstr>Calibri</vt:lpstr>
      <vt:lpstr>Courier New</vt:lpstr>
      <vt:lpstr>Segoe UI</vt:lpstr>
      <vt:lpstr>Wingdings</vt:lpstr>
      <vt:lpstr>Office Theme</vt:lpstr>
      <vt:lpstr>Exploring Academic Staff’s Perceptions of  Generative AI-Induced Changes in Teaching and Learning in Higher Education: Insights from a Welsh University</vt:lpstr>
      <vt:lpstr>Contents</vt:lpstr>
      <vt:lpstr>Context and Background</vt:lpstr>
      <vt:lpstr>Research Questions &amp; Aims</vt:lpstr>
      <vt:lpstr>Research Questions, Aims &amp; Objectives</vt:lpstr>
      <vt:lpstr>PowerPoint Presentation</vt:lpstr>
      <vt:lpstr>Approach to Research Questions</vt:lpstr>
      <vt:lpstr>Research Paradigm</vt:lpstr>
      <vt:lpstr>Methodological Approach: Mixed Methods Research</vt:lpstr>
      <vt:lpstr>Research Strategy: Case Study</vt:lpstr>
      <vt:lpstr>Sampling Strategy for the Small-Scale Study</vt:lpstr>
      <vt:lpstr>Research Tool 1: Questionnaires</vt:lpstr>
      <vt:lpstr>Research Questions, Aims &amp; Objectives</vt:lpstr>
      <vt:lpstr>Research Tool 2: Semi-Structured Interviews</vt:lpstr>
      <vt:lpstr>Research Questions, Aims &amp; Objectives</vt:lpstr>
      <vt:lpstr>Ethical Considerations</vt:lpstr>
      <vt:lpstr>Approach to Data Analysis</vt:lpstr>
      <vt:lpstr>Indications for Doctoral Thesis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Yiying Jiao</dc:creator>
  <cp:lastModifiedBy>Yiying Jiao</cp:lastModifiedBy>
  <cp:revision>1</cp:revision>
  <dcterms:created xsi:type="dcterms:W3CDTF">2025-05-18T20:11:29Z</dcterms:created>
  <dcterms:modified xsi:type="dcterms:W3CDTF">2025-06-03T07:39:18Z</dcterms:modified>
</cp:coreProperties>
</file>