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8" r:id="rId5"/>
    <p:sldId id="268" r:id="rId6"/>
    <p:sldId id="256" r:id="rId7"/>
    <p:sldId id="264" r:id="rId8"/>
    <p:sldId id="273" r:id="rId9"/>
    <p:sldId id="276" r:id="rId10"/>
    <p:sldId id="272" r:id="rId11"/>
    <p:sldId id="261" r:id="rId12"/>
    <p:sldId id="275" r:id="rId13"/>
    <p:sldId id="270"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B2099D-CBBD-49FC-9B4E-C6F228915E96}" v="4179" dt="2023-03-13T05:36:47.2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89" autoAdjust="0"/>
    <p:restoredTop sz="94660"/>
  </p:normalViewPr>
  <p:slideViewPr>
    <p:cSldViewPr snapToGrid="0">
      <p:cViewPr varScale="1">
        <p:scale>
          <a:sx n="63" d="100"/>
          <a:sy n="63" d="100"/>
        </p:scale>
        <p:origin x="8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era" userId="7139e4d2-5bdd-4bdb-a448-b68f893a2393" providerId="ADAL" clId="{37B2099D-CBBD-49FC-9B4E-C6F228915E96}"/>
    <pc:docChg chg="undo redo custSel addSld delSld modSld sldOrd">
      <pc:chgData name="Ameera" userId="7139e4d2-5bdd-4bdb-a448-b68f893a2393" providerId="ADAL" clId="{37B2099D-CBBD-49FC-9B4E-C6F228915E96}" dt="2023-03-13T05:36:47.248" v="11657" actId="20577"/>
      <pc:docMkLst>
        <pc:docMk/>
      </pc:docMkLst>
      <pc:sldChg chg="modSp mod modTransition modAnim">
        <pc:chgData name="Ameera" userId="7139e4d2-5bdd-4bdb-a448-b68f893a2393" providerId="ADAL" clId="{37B2099D-CBBD-49FC-9B4E-C6F228915E96}" dt="2023-03-13T05:36:47.248" v="11657" actId="20577"/>
        <pc:sldMkLst>
          <pc:docMk/>
          <pc:sldMk cId="3736348447" sldId="256"/>
        </pc:sldMkLst>
        <pc:spChg chg="mod">
          <ac:chgData name="Ameera" userId="7139e4d2-5bdd-4bdb-a448-b68f893a2393" providerId="ADAL" clId="{37B2099D-CBBD-49FC-9B4E-C6F228915E96}" dt="2023-03-13T05:36:47.248" v="11657" actId="20577"/>
          <ac:spMkLst>
            <pc:docMk/>
            <pc:sldMk cId="3736348447" sldId="256"/>
            <ac:spMk id="3" creationId="{14C608FF-39B1-97FC-2346-0E00759DE369}"/>
          </ac:spMkLst>
        </pc:spChg>
        <pc:picChg chg="mod">
          <ac:chgData name="Ameera" userId="7139e4d2-5bdd-4bdb-a448-b68f893a2393" providerId="ADAL" clId="{37B2099D-CBBD-49FC-9B4E-C6F228915E96}" dt="2023-03-13T05:32:04.016" v="11602" actId="14100"/>
          <ac:picMkLst>
            <pc:docMk/>
            <pc:sldMk cId="3736348447" sldId="256"/>
            <ac:picMk id="5" creationId="{52B14530-3AA9-78B6-B855-4B1D74F6F3FF}"/>
          </ac:picMkLst>
        </pc:picChg>
      </pc:sldChg>
      <pc:sldChg chg="modSp mod">
        <pc:chgData name="Ameera" userId="7139e4d2-5bdd-4bdb-a448-b68f893a2393" providerId="ADAL" clId="{37B2099D-CBBD-49FC-9B4E-C6F228915E96}" dt="2023-03-13T02:36:30.999" v="5406" actId="2711"/>
        <pc:sldMkLst>
          <pc:docMk/>
          <pc:sldMk cId="721038046" sldId="258"/>
        </pc:sldMkLst>
        <pc:graphicFrameChg chg="modGraphic">
          <ac:chgData name="Ameera" userId="7139e4d2-5bdd-4bdb-a448-b68f893a2393" providerId="ADAL" clId="{37B2099D-CBBD-49FC-9B4E-C6F228915E96}" dt="2023-03-13T02:36:30.999" v="5406" actId="2711"/>
          <ac:graphicFrameMkLst>
            <pc:docMk/>
            <pc:sldMk cId="721038046" sldId="258"/>
            <ac:graphicFrameMk id="8" creationId="{946E3E48-FBA1-F5C8-873E-3B42DCE38D45}"/>
          </ac:graphicFrameMkLst>
        </pc:graphicFrameChg>
      </pc:sldChg>
      <pc:sldChg chg="modSp mod">
        <pc:chgData name="Ameera" userId="7139e4d2-5bdd-4bdb-a448-b68f893a2393" providerId="ADAL" clId="{37B2099D-CBBD-49FC-9B4E-C6F228915E96}" dt="2023-03-13T05:23:24.417" v="11435" actId="20577"/>
        <pc:sldMkLst>
          <pc:docMk/>
          <pc:sldMk cId="3900618545" sldId="261"/>
        </pc:sldMkLst>
        <pc:spChg chg="mod">
          <ac:chgData name="Ameera" userId="7139e4d2-5bdd-4bdb-a448-b68f893a2393" providerId="ADAL" clId="{37B2099D-CBBD-49FC-9B4E-C6F228915E96}" dt="2023-03-13T02:46:00.651" v="5657" actId="14861"/>
          <ac:spMkLst>
            <pc:docMk/>
            <pc:sldMk cId="3900618545" sldId="261"/>
            <ac:spMk id="2" creationId="{70D535D4-3B85-B0F4-1F25-C69035D2D955}"/>
          </ac:spMkLst>
        </pc:spChg>
        <pc:spChg chg="mod">
          <ac:chgData name="Ameera" userId="7139e4d2-5bdd-4bdb-a448-b68f893a2393" providerId="ADAL" clId="{37B2099D-CBBD-49FC-9B4E-C6F228915E96}" dt="2023-03-13T05:23:24.417" v="11435" actId="20577"/>
          <ac:spMkLst>
            <pc:docMk/>
            <pc:sldMk cId="3900618545" sldId="261"/>
            <ac:spMk id="15" creationId="{38CC344D-069C-12C3-850E-AA33103C41BF}"/>
          </ac:spMkLst>
        </pc:spChg>
        <pc:spChg chg="mod">
          <ac:chgData name="Ameera" userId="7139e4d2-5bdd-4bdb-a448-b68f893a2393" providerId="ADAL" clId="{37B2099D-CBBD-49FC-9B4E-C6F228915E96}" dt="2023-03-13T05:22:59.432" v="11410" actId="20577"/>
          <ac:spMkLst>
            <pc:docMk/>
            <pc:sldMk cId="3900618545" sldId="261"/>
            <ac:spMk id="17" creationId="{82D71655-F217-C803-B9D6-9E8AE5EB4B04}"/>
          </ac:spMkLst>
        </pc:spChg>
        <pc:spChg chg="mod">
          <ac:chgData name="Ameera" userId="7139e4d2-5bdd-4bdb-a448-b68f893a2393" providerId="ADAL" clId="{37B2099D-CBBD-49FC-9B4E-C6F228915E96}" dt="2023-03-13T02:40:25.813" v="5434" actId="20577"/>
          <ac:spMkLst>
            <pc:docMk/>
            <pc:sldMk cId="3900618545" sldId="261"/>
            <ac:spMk id="19" creationId="{0C382855-38AE-DFFA-B3B7-0D51B7618E55}"/>
          </ac:spMkLst>
        </pc:spChg>
      </pc:sldChg>
      <pc:sldChg chg="addSp delSp modSp mod">
        <pc:chgData name="Ameera" userId="7139e4d2-5bdd-4bdb-a448-b68f893a2393" providerId="ADAL" clId="{37B2099D-CBBD-49FC-9B4E-C6F228915E96}" dt="2023-03-13T03:21:29.201" v="6722" actId="20577"/>
        <pc:sldMkLst>
          <pc:docMk/>
          <pc:sldMk cId="1782259076" sldId="264"/>
        </pc:sldMkLst>
        <pc:spChg chg="del">
          <ac:chgData name="Ameera" userId="7139e4d2-5bdd-4bdb-a448-b68f893a2393" providerId="ADAL" clId="{37B2099D-CBBD-49FC-9B4E-C6F228915E96}" dt="2023-03-13T01:17:01.544" v="3041" actId="1032"/>
          <ac:spMkLst>
            <pc:docMk/>
            <pc:sldMk cId="1782259076" sldId="264"/>
            <ac:spMk id="3" creationId="{FEEF19A2-9C5D-AF8F-0282-8DB6A8B41053}"/>
          </ac:spMkLst>
        </pc:spChg>
        <pc:spChg chg="mod">
          <ac:chgData name="Ameera" userId="7139e4d2-5bdd-4bdb-a448-b68f893a2393" providerId="ADAL" clId="{37B2099D-CBBD-49FC-9B4E-C6F228915E96}" dt="2023-03-13T03:16:13.838" v="6681" actId="1076"/>
          <ac:spMkLst>
            <pc:docMk/>
            <pc:sldMk cId="1782259076" sldId="264"/>
            <ac:spMk id="4" creationId="{A6D58A47-75EA-E91C-F120-F6C763097D9F}"/>
          </ac:spMkLst>
        </pc:spChg>
        <pc:graphicFrameChg chg="add mod modGraphic">
          <ac:chgData name="Ameera" userId="7139e4d2-5bdd-4bdb-a448-b68f893a2393" providerId="ADAL" clId="{37B2099D-CBBD-49FC-9B4E-C6F228915E96}" dt="2023-03-13T03:21:29.201" v="6722" actId="20577"/>
          <ac:graphicFrameMkLst>
            <pc:docMk/>
            <pc:sldMk cId="1782259076" sldId="264"/>
            <ac:graphicFrameMk id="2" creationId="{2952E417-B12A-88BB-D316-9ECD7DC57814}"/>
          </ac:graphicFrameMkLst>
        </pc:graphicFrameChg>
        <pc:graphicFrameChg chg="mod modGraphic">
          <ac:chgData name="Ameera" userId="7139e4d2-5bdd-4bdb-a448-b68f893a2393" providerId="ADAL" clId="{37B2099D-CBBD-49FC-9B4E-C6F228915E96}" dt="2023-03-13T03:17:59.656" v="6690" actId="1076"/>
          <ac:graphicFrameMkLst>
            <pc:docMk/>
            <pc:sldMk cId="1782259076" sldId="264"/>
            <ac:graphicFrameMk id="8" creationId="{DC10EFB9-EC25-295C-0D59-3DED79511A96}"/>
          </ac:graphicFrameMkLst>
        </pc:graphicFrameChg>
      </pc:sldChg>
      <pc:sldChg chg="modSp mod">
        <pc:chgData name="Ameera" userId="7139e4d2-5bdd-4bdb-a448-b68f893a2393" providerId="ADAL" clId="{37B2099D-CBBD-49FC-9B4E-C6F228915E96}" dt="2023-03-13T05:20:25.075" v="11404" actId="20577"/>
        <pc:sldMkLst>
          <pc:docMk/>
          <pc:sldMk cId="2120055810" sldId="268"/>
        </pc:sldMkLst>
        <pc:spChg chg="mod">
          <ac:chgData name="Ameera" userId="7139e4d2-5bdd-4bdb-a448-b68f893a2393" providerId="ADAL" clId="{37B2099D-CBBD-49FC-9B4E-C6F228915E96}" dt="2023-03-13T01:24:48.164" v="3097" actId="255"/>
          <ac:spMkLst>
            <pc:docMk/>
            <pc:sldMk cId="2120055810" sldId="268"/>
            <ac:spMk id="8" creationId="{BF34CDCC-AABA-5A0C-5D68-403B41E9D880}"/>
          </ac:spMkLst>
        </pc:spChg>
        <pc:spChg chg="mod">
          <ac:chgData name="Ameera" userId="7139e4d2-5bdd-4bdb-a448-b68f893a2393" providerId="ADAL" clId="{37B2099D-CBBD-49FC-9B4E-C6F228915E96}" dt="2023-03-13T01:24:56.438" v="3098" actId="2711"/>
          <ac:spMkLst>
            <pc:docMk/>
            <pc:sldMk cId="2120055810" sldId="268"/>
            <ac:spMk id="11" creationId="{6B013B86-347A-9ECD-6B7D-448E638E83FB}"/>
          </ac:spMkLst>
        </pc:spChg>
        <pc:spChg chg="mod">
          <ac:chgData name="Ameera" userId="7139e4d2-5bdd-4bdb-a448-b68f893a2393" providerId="ADAL" clId="{37B2099D-CBBD-49FC-9B4E-C6F228915E96}" dt="2023-03-13T01:27:08.429" v="3256" actId="255"/>
          <ac:spMkLst>
            <pc:docMk/>
            <pc:sldMk cId="2120055810" sldId="268"/>
            <ac:spMk id="13" creationId="{00F62638-3167-5975-67F2-E032C1B6DE92}"/>
          </ac:spMkLst>
        </pc:spChg>
        <pc:spChg chg="mod">
          <ac:chgData name="Ameera" userId="7139e4d2-5bdd-4bdb-a448-b68f893a2393" providerId="ADAL" clId="{37B2099D-CBBD-49FC-9B4E-C6F228915E96}" dt="2023-03-13T05:20:25.075" v="11404" actId="20577"/>
          <ac:spMkLst>
            <pc:docMk/>
            <pc:sldMk cId="2120055810" sldId="268"/>
            <ac:spMk id="46" creationId="{37229E97-8D1F-4DE1-2C13-A5CD080822AB}"/>
          </ac:spMkLst>
        </pc:spChg>
      </pc:sldChg>
      <pc:sldChg chg="modSp mod">
        <pc:chgData name="Ameera" userId="7139e4d2-5bdd-4bdb-a448-b68f893a2393" providerId="ADAL" clId="{37B2099D-CBBD-49FC-9B4E-C6F228915E96}" dt="2023-03-13T03:30:34.923" v="6818" actId="20577"/>
        <pc:sldMkLst>
          <pc:docMk/>
          <pc:sldMk cId="3565153244" sldId="271"/>
        </pc:sldMkLst>
        <pc:graphicFrameChg chg="mod modGraphic">
          <ac:chgData name="Ameera" userId="7139e4d2-5bdd-4bdb-a448-b68f893a2393" providerId="ADAL" clId="{37B2099D-CBBD-49FC-9B4E-C6F228915E96}" dt="2023-03-13T03:30:34.923" v="6818" actId="20577"/>
          <ac:graphicFrameMkLst>
            <pc:docMk/>
            <pc:sldMk cId="3565153244" sldId="271"/>
            <ac:graphicFrameMk id="2" creationId="{D460C843-3E6D-7E28-6E89-B4F828DBCD7F}"/>
          </ac:graphicFrameMkLst>
        </pc:graphicFrameChg>
      </pc:sldChg>
      <pc:sldChg chg="addSp delSp modSp mod modTransition">
        <pc:chgData name="Ameera" userId="7139e4d2-5bdd-4bdb-a448-b68f893a2393" providerId="ADAL" clId="{37B2099D-CBBD-49FC-9B4E-C6F228915E96}" dt="2023-03-13T02:39:27.377" v="5424" actId="20577"/>
        <pc:sldMkLst>
          <pc:docMk/>
          <pc:sldMk cId="3762412807" sldId="272"/>
        </pc:sldMkLst>
        <pc:spChg chg="mod">
          <ac:chgData name="Ameera" userId="7139e4d2-5bdd-4bdb-a448-b68f893a2393" providerId="ADAL" clId="{37B2099D-CBBD-49FC-9B4E-C6F228915E96}" dt="2023-03-13T01:19:20.202" v="3045" actId="2711"/>
          <ac:spMkLst>
            <pc:docMk/>
            <pc:sldMk cId="3762412807" sldId="272"/>
            <ac:spMk id="2" creationId="{BB643A25-61B2-D9DA-65CF-924554FD84E8}"/>
          </ac:spMkLst>
        </pc:spChg>
        <pc:spChg chg="add del mod">
          <ac:chgData name="Ameera" userId="7139e4d2-5bdd-4bdb-a448-b68f893a2393" providerId="ADAL" clId="{37B2099D-CBBD-49FC-9B4E-C6F228915E96}" dt="2023-03-13T00:55:35.768" v="2057" actId="478"/>
          <ac:spMkLst>
            <pc:docMk/>
            <pc:sldMk cId="3762412807" sldId="272"/>
            <ac:spMk id="3" creationId="{434E8C70-2347-B6BC-9751-37645CA7B4E3}"/>
          </ac:spMkLst>
        </pc:spChg>
        <pc:spChg chg="del mod">
          <ac:chgData name="Ameera" userId="7139e4d2-5bdd-4bdb-a448-b68f893a2393" providerId="ADAL" clId="{37B2099D-CBBD-49FC-9B4E-C6F228915E96}" dt="2023-03-13T00:49:09.824" v="1748" actId="478"/>
          <ac:spMkLst>
            <pc:docMk/>
            <pc:sldMk cId="3762412807" sldId="272"/>
            <ac:spMk id="4" creationId="{A86A50B7-C5A3-1DD8-A3F0-9173130303B8}"/>
          </ac:spMkLst>
        </pc:spChg>
        <pc:spChg chg="add del mod">
          <ac:chgData name="Ameera" userId="7139e4d2-5bdd-4bdb-a448-b68f893a2393" providerId="ADAL" clId="{37B2099D-CBBD-49FC-9B4E-C6F228915E96}" dt="2023-03-13T00:55:49.903" v="2061" actId="478"/>
          <ac:spMkLst>
            <pc:docMk/>
            <pc:sldMk cId="3762412807" sldId="272"/>
            <ac:spMk id="5" creationId="{42A1DDCB-C42C-3600-FFCC-89B61CF542A4}"/>
          </ac:spMkLst>
        </pc:spChg>
        <pc:spChg chg="add del mod">
          <ac:chgData name="Ameera" userId="7139e4d2-5bdd-4bdb-a448-b68f893a2393" providerId="ADAL" clId="{37B2099D-CBBD-49FC-9B4E-C6F228915E96}" dt="2023-03-13T00:55:44.061" v="2059" actId="478"/>
          <ac:spMkLst>
            <pc:docMk/>
            <pc:sldMk cId="3762412807" sldId="272"/>
            <ac:spMk id="9" creationId="{62305365-43AA-B08B-CFDE-AA4A43A56607}"/>
          </ac:spMkLst>
        </pc:spChg>
        <pc:graphicFrameChg chg="add mod modGraphic">
          <ac:chgData name="Ameera" userId="7139e4d2-5bdd-4bdb-a448-b68f893a2393" providerId="ADAL" clId="{37B2099D-CBBD-49FC-9B4E-C6F228915E96}" dt="2023-03-13T02:39:27.377" v="5424" actId="20577"/>
          <ac:graphicFrameMkLst>
            <pc:docMk/>
            <pc:sldMk cId="3762412807" sldId="272"/>
            <ac:graphicFrameMk id="7" creationId="{CEDB39E5-FEB4-810D-957C-2CF44A6C879D}"/>
          </ac:graphicFrameMkLst>
        </pc:graphicFrameChg>
        <pc:picChg chg="del">
          <ac:chgData name="Ameera" userId="7139e4d2-5bdd-4bdb-a448-b68f893a2393" providerId="ADAL" clId="{37B2099D-CBBD-49FC-9B4E-C6F228915E96}" dt="2023-03-13T00:55:41.489" v="2058" actId="478"/>
          <ac:picMkLst>
            <pc:docMk/>
            <pc:sldMk cId="3762412807" sldId="272"/>
            <ac:picMk id="6" creationId="{1BA191CD-B36E-FEBE-3F43-B229FE9E4E5E}"/>
          </ac:picMkLst>
        </pc:picChg>
      </pc:sldChg>
      <pc:sldChg chg="addSp delSp modSp mod setBg">
        <pc:chgData name="Ameera" userId="7139e4d2-5bdd-4bdb-a448-b68f893a2393" providerId="ADAL" clId="{37B2099D-CBBD-49FC-9B4E-C6F228915E96}" dt="2023-03-13T05:21:16.141" v="11405" actId="20577"/>
        <pc:sldMkLst>
          <pc:docMk/>
          <pc:sldMk cId="2831649831" sldId="273"/>
        </pc:sldMkLst>
        <pc:spChg chg="mod">
          <ac:chgData name="Ameera" userId="7139e4d2-5bdd-4bdb-a448-b68f893a2393" providerId="ADAL" clId="{37B2099D-CBBD-49FC-9B4E-C6F228915E96}" dt="2023-03-13T03:31:32.406" v="6821" actId="26606"/>
          <ac:spMkLst>
            <pc:docMk/>
            <pc:sldMk cId="2831649831" sldId="273"/>
            <ac:spMk id="2" creationId="{E50B079E-CDC6-6C7A-C591-383603B6C7B3}"/>
          </ac:spMkLst>
        </pc:spChg>
        <pc:spChg chg="del">
          <ac:chgData name="Ameera" userId="7139e4d2-5bdd-4bdb-a448-b68f893a2393" providerId="ADAL" clId="{37B2099D-CBBD-49FC-9B4E-C6F228915E96}" dt="2023-03-13T03:31:22.443" v="6819" actId="931"/>
          <ac:spMkLst>
            <pc:docMk/>
            <pc:sldMk cId="2831649831" sldId="273"/>
            <ac:spMk id="3" creationId="{045BEED7-BEBB-2937-026F-454EDD8030B7}"/>
          </ac:spMkLst>
        </pc:spChg>
        <pc:spChg chg="mod">
          <ac:chgData name="Ameera" userId="7139e4d2-5bdd-4bdb-a448-b68f893a2393" providerId="ADAL" clId="{37B2099D-CBBD-49FC-9B4E-C6F228915E96}" dt="2023-03-13T05:21:16.141" v="11405" actId="20577"/>
          <ac:spMkLst>
            <pc:docMk/>
            <pc:sldMk cId="2831649831" sldId="273"/>
            <ac:spMk id="4" creationId="{4F0AA9FF-83EA-0A43-56DD-C00E5FB19DA1}"/>
          </ac:spMkLst>
        </pc:spChg>
        <pc:spChg chg="add">
          <ac:chgData name="Ameera" userId="7139e4d2-5bdd-4bdb-a448-b68f893a2393" providerId="ADAL" clId="{37B2099D-CBBD-49FC-9B4E-C6F228915E96}" dt="2023-03-13T03:31:32.406" v="6821" actId="26606"/>
          <ac:spMkLst>
            <pc:docMk/>
            <pc:sldMk cId="2831649831" sldId="273"/>
            <ac:spMk id="11" creationId="{C4D9C4F3-3A51-4F45-8A5D-AAD196BF7D23}"/>
          </ac:spMkLst>
        </pc:spChg>
        <pc:graphicFrameChg chg="add mod modGraphic">
          <ac:chgData name="Ameera" userId="7139e4d2-5bdd-4bdb-a448-b68f893a2393" providerId="ADAL" clId="{37B2099D-CBBD-49FC-9B4E-C6F228915E96}" dt="2023-03-13T03:35:37.850" v="6922" actId="1076"/>
          <ac:graphicFrameMkLst>
            <pc:docMk/>
            <pc:sldMk cId="2831649831" sldId="273"/>
            <ac:graphicFrameMk id="7" creationId="{ED7D70DE-5030-1F70-99A6-13D1BC0DDF9F}"/>
          </ac:graphicFrameMkLst>
        </pc:graphicFrameChg>
        <pc:picChg chg="add mod ord">
          <ac:chgData name="Ameera" userId="7139e4d2-5bdd-4bdb-a448-b68f893a2393" providerId="ADAL" clId="{37B2099D-CBBD-49FC-9B4E-C6F228915E96}" dt="2023-03-13T03:31:32.406" v="6821" actId="26606"/>
          <ac:picMkLst>
            <pc:docMk/>
            <pc:sldMk cId="2831649831" sldId="273"/>
            <ac:picMk id="6" creationId="{5708981F-B15B-AE27-1D88-BD426E060C7D}"/>
          </ac:picMkLst>
        </pc:picChg>
      </pc:sldChg>
      <pc:sldChg chg="new del">
        <pc:chgData name="Ameera" userId="7139e4d2-5bdd-4bdb-a448-b68f893a2393" providerId="ADAL" clId="{37B2099D-CBBD-49FC-9B4E-C6F228915E96}" dt="2023-03-13T04:49:39.345" v="8999" actId="2696"/>
        <pc:sldMkLst>
          <pc:docMk/>
          <pc:sldMk cId="176747861" sldId="274"/>
        </pc:sldMkLst>
      </pc:sldChg>
      <pc:sldChg chg="addSp delSp modSp new del mod">
        <pc:chgData name="Ameera" userId="7139e4d2-5bdd-4bdb-a448-b68f893a2393" providerId="ADAL" clId="{37B2099D-CBBD-49FC-9B4E-C6F228915E96}" dt="2023-03-13T04:52:20.078" v="9078" actId="2696"/>
        <pc:sldMkLst>
          <pc:docMk/>
          <pc:sldMk cId="242784114" sldId="274"/>
        </pc:sldMkLst>
        <pc:spChg chg="mod">
          <ac:chgData name="Ameera" userId="7139e4d2-5bdd-4bdb-a448-b68f893a2393" providerId="ADAL" clId="{37B2099D-CBBD-49FC-9B4E-C6F228915E96}" dt="2023-03-13T04:51:34.855" v="9066" actId="1076"/>
          <ac:spMkLst>
            <pc:docMk/>
            <pc:sldMk cId="242784114" sldId="274"/>
            <ac:spMk id="2" creationId="{5157B7AE-D440-8DEB-84F0-8E40EA0B5FEF}"/>
          </ac:spMkLst>
        </pc:spChg>
        <pc:spChg chg="del">
          <ac:chgData name="Ameera" userId="7139e4d2-5bdd-4bdb-a448-b68f893a2393" providerId="ADAL" clId="{37B2099D-CBBD-49FC-9B4E-C6F228915E96}" dt="2023-03-13T04:50:18.997" v="9009" actId="478"/>
          <ac:spMkLst>
            <pc:docMk/>
            <pc:sldMk cId="242784114" sldId="274"/>
            <ac:spMk id="3" creationId="{D926ECAA-AD3F-1C00-1945-E5DD01F158DD}"/>
          </ac:spMkLst>
        </pc:spChg>
        <pc:spChg chg="add mod">
          <ac:chgData name="Ameera" userId="7139e4d2-5bdd-4bdb-a448-b68f893a2393" providerId="ADAL" clId="{37B2099D-CBBD-49FC-9B4E-C6F228915E96}" dt="2023-03-13T04:51:28.712" v="9065" actId="14100"/>
          <ac:spMkLst>
            <pc:docMk/>
            <pc:sldMk cId="242784114" sldId="274"/>
            <ac:spMk id="4" creationId="{4D20AEDA-8825-6509-2E47-431C3B40573F}"/>
          </ac:spMkLst>
        </pc:spChg>
      </pc:sldChg>
      <pc:sldChg chg="addSp delSp modSp new mod ord">
        <pc:chgData name="Ameera" userId="7139e4d2-5bdd-4bdb-a448-b68f893a2393" providerId="ADAL" clId="{37B2099D-CBBD-49FC-9B4E-C6F228915E96}" dt="2023-03-13T05:33:03.050" v="11613" actId="20577"/>
        <pc:sldMkLst>
          <pc:docMk/>
          <pc:sldMk cId="759281502" sldId="275"/>
        </pc:sldMkLst>
        <pc:spChg chg="mod">
          <ac:chgData name="Ameera" userId="7139e4d2-5bdd-4bdb-a448-b68f893a2393" providerId="ADAL" clId="{37B2099D-CBBD-49FC-9B4E-C6F228915E96}" dt="2023-03-13T05:32:46.078" v="11605" actId="403"/>
          <ac:spMkLst>
            <pc:docMk/>
            <pc:sldMk cId="759281502" sldId="275"/>
            <ac:spMk id="2" creationId="{9357878C-A25B-1868-E28F-39BFA433F878}"/>
          </ac:spMkLst>
        </pc:spChg>
        <pc:spChg chg="add mod">
          <ac:chgData name="Ameera" userId="7139e4d2-5bdd-4bdb-a448-b68f893a2393" providerId="ADAL" clId="{37B2099D-CBBD-49FC-9B4E-C6F228915E96}" dt="2023-03-13T05:33:03.050" v="11613" actId="20577"/>
          <ac:spMkLst>
            <pc:docMk/>
            <pc:sldMk cId="759281502" sldId="275"/>
            <ac:spMk id="5" creationId="{1FEBAC53-BEE6-32E1-BB99-C13552EF615A}"/>
          </ac:spMkLst>
        </pc:spChg>
        <pc:graphicFrameChg chg="add del modGraphic">
          <ac:chgData name="Ameera" userId="7139e4d2-5bdd-4bdb-a448-b68f893a2393" providerId="ADAL" clId="{37B2099D-CBBD-49FC-9B4E-C6F228915E96}" dt="2023-03-13T04:52:00.624" v="9076" actId="478"/>
          <ac:graphicFrameMkLst>
            <pc:docMk/>
            <pc:sldMk cId="759281502" sldId="275"/>
            <ac:graphicFrameMk id="4" creationId="{212BD3E1-3415-7CD3-FEED-2D1D366A8518}"/>
          </ac:graphicFrameMkLst>
        </pc:graphicFrameChg>
      </pc:sldChg>
      <pc:sldChg chg="add del">
        <pc:chgData name="Ameera" userId="7139e4d2-5bdd-4bdb-a448-b68f893a2393" providerId="ADAL" clId="{37B2099D-CBBD-49FC-9B4E-C6F228915E96}" dt="2023-03-13T04:52:24.032" v="9079" actId="2696"/>
        <pc:sldMkLst>
          <pc:docMk/>
          <pc:sldMk cId="988690693" sldId="276"/>
        </pc:sldMkLst>
      </pc:sldChg>
      <pc:sldChg chg="addSp modSp new mod">
        <pc:chgData name="Ameera" userId="7139e4d2-5bdd-4bdb-a448-b68f893a2393" providerId="ADAL" clId="{37B2099D-CBBD-49FC-9B4E-C6F228915E96}" dt="2023-03-13T05:30:09.725" v="11495" actId="20577"/>
        <pc:sldMkLst>
          <pc:docMk/>
          <pc:sldMk cId="1653121968" sldId="276"/>
        </pc:sldMkLst>
        <pc:spChg chg="mod">
          <ac:chgData name="Ameera" userId="7139e4d2-5bdd-4bdb-a448-b68f893a2393" providerId="ADAL" clId="{37B2099D-CBBD-49FC-9B4E-C6F228915E96}" dt="2023-03-13T05:28:45.213" v="11446" actId="339"/>
          <ac:spMkLst>
            <pc:docMk/>
            <pc:sldMk cId="1653121968" sldId="276"/>
            <ac:spMk id="2" creationId="{D62BCAAC-CEE4-1FD0-754E-7569B4F7C3CA}"/>
          </ac:spMkLst>
        </pc:spChg>
        <pc:graphicFrameChg chg="add mod modGraphic">
          <ac:chgData name="Ameera" userId="7139e4d2-5bdd-4bdb-a448-b68f893a2393" providerId="ADAL" clId="{37B2099D-CBBD-49FC-9B4E-C6F228915E96}" dt="2023-03-13T05:30:09.725" v="11495" actId="20577"/>
          <ac:graphicFrameMkLst>
            <pc:docMk/>
            <pc:sldMk cId="1653121968" sldId="276"/>
            <ac:graphicFrameMk id="3" creationId="{2E134633-A54C-15A0-1928-348935A2392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15F43C-15F5-4521-B969-BBEDB7A892C9}" type="doc">
      <dgm:prSet loTypeId="urn:microsoft.com/office/officeart/2005/8/layout/cycle5" loCatId="cycle" qsTypeId="urn:microsoft.com/office/officeart/2005/8/quickstyle/simple2" qsCatId="simple" csTypeId="urn:microsoft.com/office/officeart/2005/8/colors/accent1_2" csCatId="accent1" phldr="1"/>
      <dgm:spPr/>
      <dgm:t>
        <a:bodyPr/>
        <a:lstStyle/>
        <a:p>
          <a:endParaRPr lang="en-GB"/>
        </a:p>
      </dgm:t>
    </dgm:pt>
    <dgm:pt modelId="{675826F5-271C-4AEC-B6FE-3426B0208B21}">
      <dgm:prSet phldrT="[Text]" custT="1"/>
      <dgm:spPr/>
      <dgm:t>
        <a:bodyPr/>
        <a:lstStyle/>
        <a:p>
          <a:r>
            <a:rPr lang="en-GB" sz="1400" dirty="0">
              <a:latin typeface="Arial" panose="020B0604020202020204" pitchFamily="34" charset="0"/>
              <a:cs typeface="Arial" panose="020B0604020202020204" pitchFamily="34" charset="0"/>
            </a:rPr>
            <a:t>DESCRIPTION:</a:t>
          </a:r>
        </a:p>
        <a:p>
          <a:r>
            <a:rPr lang="en-GB" sz="1400" dirty="0">
              <a:latin typeface="Arial" panose="020B0604020202020204" pitchFamily="34" charset="0"/>
              <a:cs typeface="Arial" panose="020B0604020202020204" pitchFamily="34" charset="0"/>
            </a:rPr>
            <a:t>(What occurred)</a:t>
          </a:r>
        </a:p>
      </dgm:t>
    </dgm:pt>
    <dgm:pt modelId="{6FF956D1-0255-4BE3-85D8-FA6121B9080D}" type="parTrans" cxnId="{025BE249-83D7-4868-A360-A4942C938198}">
      <dgm:prSet/>
      <dgm:spPr/>
      <dgm:t>
        <a:bodyPr/>
        <a:lstStyle/>
        <a:p>
          <a:endParaRPr lang="en-GB"/>
        </a:p>
      </dgm:t>
    </dgm:pt>
    <dgm:pt modelId="{11E1A332-B513-43A7-81E9-3B67AE7D4C0B}" type="sibTrans" cxnId="{025BE249-83D7-4868-A360-A4942C938198}">
      <dgm:prSet/>
      <dgm:spPr/>
      <dgm:t>
        <a:bodyPr/>
        <a:lstStyle/>
        <a:p>
          <a:endParaRPr lang="en-GB"/>
        </a:p>
      </dgm:t>
    </dgm:pt>
    <dgm:pt modelId="{F7EB8942-8959-4EB1-8543-C2298FD7C22D}">
      <dgm:prSet phldrT="[Text]" custT="1"/>
      <dgm:spPr/>
      <dgm:t>
        <a:bodyPr/>
        <a:lstStyle/>
        <a:p>
          <a:r>
            <a:rPr lang="en-GB" sz="1400" dirty="0">
              <a:latin typeface="Arial" panose="020B0604020202020204" pitchFamily="34" charset="0"/>
              <a:cs typeface="Arial" panose="020B0604020202020204" pitchFamily="34" charset="0"/>
            </a:rPr>
            <a:t>FEELINGS:</a:t>
          </a:r>
        </a:p>
        <a:p>
          <a:r>
            <a:rPr lang="en-GB" sz="1400" dirty="0">
              <a:latin typeface="Arial" panose="020B0604020202020204" pitchFamily="34" charset="0"/>
              <a:cs typeface="Arial" panose="020B0604020202020204" pitchFamily="34" charset="0"/>
            </a:rPr>
            <a:t>(Emotions and Thoughts)</a:t>
          </a:r>
        </a:p>
      </dgm:t>
    </dgm:pt>
    <dgm:pt modelId="{541FB58B-B76C-49C9-A4B1-48963E556073}" type="parTrans" cxnId="{BC3598CA-FD3E-4AE9-AB87-25F1843C5519}">
      <dgm:prSet/>
      <dgm:spPr/>
      <dgm:t>
        <a:bodyPr/>
        <a:lstStyle/>
        <a:p>
          <a:endParaRPr lang="en-GB"/>
        </a:p>
      </dgm:t>
    </dgm:pt>
    <dgm:pt modelId="{D912516F-A68C-41BD-ADB3-BDD0049B479C}" type="sibTrans" cxnId="{BC3598CA-FD3E-4AE9-AB87-25F1843C5519}">
      <dgm:prSet/>
      <dgm:spPr/>
      <dgm:t>
        <a:bodyPr/>
        <a:lstStyle/>
        <a:p>
          <a:endParaRPr lang="en-GB"/>
        </a:p>
      </dgm:t>
    </dgm:pt>
    <dgm:pt modelId="{F5BF9EE2-FAFC-4C9B-9167-DA2D7F15D9A7}">
      <dgm:prSet phldrT="[Text]" custT="1"/>
      <dgm:spPr/>
      <dgm:t>
        <a:bodyPr/>
        <a:lstStyle/>
        <a:p>
          <a:r>
            <a:rPr lang="en-GB" sz="1400" dirty="0">
              <a:latin typeface="Arial" panose="020B0604020202020204" pitchFamily="34" charset="0"/>
              <a:cs typeface="Arial" panose="020B0604020202020204" pitchFamily="34" charset="0"/>
            </a:rPr>
            <a:t>EVALUATION:</a:t>
          </a:r>
        </a:p>
        <a:p>
          <a:r>
            <a:rPr lang="en-GB" sz="1400" dirty="0">
              <a:latin typeface="Arial" panose="020B0604020202020204" pitchFamily="34" charset="0"/>
              <a:cs typeface="Arial" panose="020B0604020202020204" pitchFamily="34" charset="0"/>
            </a:rPr>
            <a:t>(Positive and Negative about the experience)</a:t>
          </a:r>
        </a:p>
      </dgm:t>
    </dgm:pt>
    <dgm:pt modelId="{5EDF3B4B-A8FB-42D0-99C8-81486944343A}" type="parTrans" cxnId="{DCF5721A-726C-4668-94BD-59C9746556BE}">
      <dgm:prSet/>
      <dgm:spPr/>
      <dgm:t>
        <a:bodyPr/>
        <a:lstStyle/>
        <a:p>
          <a:endParaRPr lang="en-GB"/>
        </a:p>
      </dgm:t>
    </dgm:pt>
    <dgm:pt modelId="{6422FAEA-1BEB-47C4-AE5C-105C22A5599D}" type="sibTrans" cxnId="{DCF5721A-726C-4668-94BD-59C9746556BE}">
      <dgm:prSet/>
      <dgm:spPr/>
      <dgm:t>
        <a:bodyPr/>
        <a:lstStyle/>
        <a:p>
          <a:endParaRPr lang="en-GB"/>
        </a:p>
      </dgm:t>
    </dgm:pt>
    <dgm:pt modelId="{9DEBCFCC-9F91-4559-AA84-AE06AA05914B}">
      <dgm:prSet phldrT="[Text]" custT="1"/>
      <dgm:spPr/>
      <dgm:t>
        <a:bodyPr/>
        <a:lstStyle/>
        <a:p>
          <a:r>
            <a:rPr lang="en-GB" sz="1400" dirty="0">
              <a:latin typeface="Arial" panose="020B0604020202020204" pitchFamily="34" charset="0"/>
              <a:cs typeface="Arial" panose="020B0604020202020204" pitchFamily="34" charset="0"/>
            </a:rPr>
            <a:t>DESCRIPTION:</a:t>
          </a:r>
        </a:p>
        <a:p>
          <a:r>
            <a:rPr lang="en-GB" sz="1400" dirty="0">
              <a:latin typeface="Arial" panose="020B0604020202020204" pitchFamily="34" charset="0"/>
              <a:cs typeface="Arial" panose="020B0604020202020204" pitchFamily="34" charset="0"/>
            </a:rPr>
            <a:t>(Your version of events)</a:t>
          </a:r>
        </a:p>
      </dgm:t>
    </dgm:pt>
    <dgm:pt modelId="{536AA6B7-E04A-405F-8BD3-5444924A11D8}" type="parTrans" cxnId="{19D50358-75F3-4049-8F89-314E65A07D97}">
      <dgm:prSet/>
      <dgm:spPr/>
      <dgm:t>
        <a:bodyPr/>
        <a:lstStyle/>
        <a:p>
          <a:endParaRPr lang="en-GB"/>
        </a:p>
      </dgm:t>
    </dgm:pt>
    <dgm:pt modelId="{489D1F59-32B2-49FC-A171-0B1FF9C01891}" type="sibTrans" cxnId="{19D50358-75F3-4049-8F89-314E65A07D97}">
      <dgm:prSet/>
      <dgm:spPr/>
      <dgm:t>
        <a:bodyPr/>
        <a:lstStyle/>
        <a:p>
          <a:endParaRPr lang="en-GB"/>
        </a:p>
      </dgm:t>
    </dgm:pt>
    <dgm:pt modelId="{0578BCB6-6C90-4C96-8945-1D0E230B538E}">
      <dgm:prSet phldrT="[Text]" custT="1"/>
      <dgm:spPr/>
      <dgm:t>
        <a:bodyPr/>
        <a:lstStyle/>
        <a:p>
          <a:r>
            <a:rPr lang="en-GB" sz="1400" dirty="0">
              <a:latin typeface="Arial" panose="020B0604020202020204" pitchFamily="34" charset="0"/>
              <a:cs typeface="Arial" panose="020B0604020202020204" pitchFamily="34" charset="0"/>
            </a:rPr>
            <a:t>CONCLUSION:</a:t>
          </a:r>
        </a:p>
        <a:p>
          <a:r>
            <a:rPr lang="en-GB" sz="1400" dirty="0">
              <a:latin typeface="Arial" panose="020B0604020202020204" pitchFamily="34" charset="0"/>
              <a:cs typeface="Arial" panose="020B0604020202020204" pitchFamily="34" charset="0"/>
            </a:rPr>
            <a:t>(Anything addition that could have been done) </a:t>
          </a:r>
        </a:p>
      </dgm:t>
    </dgm:pt>
    <dgm:pt modelId="{6458541F-1D82-4BEB-BA66-AC999484312D}" type="parTrans" cxnId="{15F616F2-2D46-4A43-9394-FF520E56CF33}">
      <dgm:prSet/>
      <dgm:spPr/>
      <dgm:t>
        <a:bodyPr/>
        <a:lstStyle/>
        <a:p>
          <a:endParaRPr lang="en-GB"/>
        </a:p>
      </dgm:t>
    </dgm:pt>
    <dgm:pt modelId="{6A0FB49E-25F5-40DE-9C2F-890074A604DD}" type="sibTrans" cxnId="{15F616F2-2D46-4A43-9394-FF520E56CF33}">
      <dgm:prSet/>
      <dgm:spPr/>
      <dgm:t>
        <a:bodyPr/>
        <a:lstStyle/>
        <a:p>
          <a:endParaRPr lang="en-GB"/>
        </a:p>
      </dgm:t>
    </dgm:pt>
    <dgm:pt modelId="{84306A24-FE8B-4FC2-82B2-50B03DD1D4F6}">
      <dgm:prSet phldrT="[Text]" custT="1"/>
      <dgm:spPr/>
      <dgm:t>
        <a:bodyPr/>
        <a:lstStyle/>
        <a:p>
          <a:r>
            <a:rPr lang="en-GB" sz="1400" dirty="0">
              <a:latin typeface="Arial" panose="020B0604020202020204" pitchFamily="34" charset="0"/>
              <a:cs typeface="Arial" panose="020B0604020202020204" pitchFamily="34" charset="0"/>
            </a:rPr>
            <a:t>ACTION:</a:t>
          </a:r>
        </a:p>
        <a:p>
          <a:r>
            <a:rPr lang="en-GB" sz="1400" dirty="0">
              <a:latin typeface="Arial" panose="020B0604020202020204" pitchFamily="34" charset="0"/>
              <a:cs typeface="Arial" panose="020B0604020202020204" pitchFamily="34" charset="0"/>
            </a:rPr>
            <a:t>(Future plan if resurfaces)</a:t>
          </a:r>
        </a:p>
      </dgm:t>
    </dgm:pt>
    <dgm:pt modelId="{45CD6286-6A8D-4B6C-9C5D-CAD5A5B5D6E5}" type="parTrans" cxnId="{908A9FE1-5CD6-46F9-867D-8F501D076ACE}">
      <dgm:prSet/>
      <dgm:spPr/>
      <dgm:t>
        <a:bodyPr/>
        <a:lstStyle/>
        <a:p>
          <a:endParaRPr lang="en-GB"/>
        </a:p>
      </dgm:t>
    </dgm:pt>
    <dgm:pt modelId="{65A37472-65EF-4C44-8315-37200D8BB7EF}" type="sibTrans" cxnId="{908A9FE1-5CD6-46F9-867D-8F501D076ACE}">
      <dgm:prSet/>
      <dgm:spPr/>
      <dgm:t>
        <a:bodyPr/>
        <a:lstStyle/>
        <a:p>
          <a:endParaRPr lang="en-GB"/>
        </a:p>
      </dgm:t>
    </dgm:pt>
    <dgm:pt modelId="{55B978D1-3111-4F7C-9FB7-C8768A3BAA57}" type="pres">
      <dgm:prSet presAssocID="{9515F43C-15F5-4521-B969-BBEDB7A892C9}" presName="cycle" presStyleCnt="0">
        <dgm:presLayoutVars>
          <dgm:dir/>
          <dgm:resizeHandles val="exact"/>
        </dgm:presLayoutVars>
      </dgm:prSet>
      <dgm:spPr/>
    </dgm:pt>
    <dgm:pt modelId="{139F31A1-691E-4183-A4ED-F94C1F35418B}" type="pres">
      <dgm:prSet presAssocID="{675826F5-271C-4AEC-B6FE-3426B0208B21}" presName="node" presStyleLbl="node1" presStyleIdx="0" presStyleCnt="6" custScaleX="181944" custRadScaleRad="98642" custRadScaleInc="-80814">
        <dgm:presLayoutVars>
          <dgm:bulletEnabled val="1"/>
        </dgm:presLayoutVars>
      </dgm:prSet>
      <dgm:spPr/>
    </dgm:pt>
    <dgm:pt modelId="{0E9089F3-88A5-4AF1-8BC1-63204E91E984}" type="pres">
      <dgm:prSet presAssocID="{675826F5-271C-4AEC-B6FE-3426B0208B21}" presName="spNode" presStyleCnt="0"/>
      <dgm:spPr/>
    </dgm:pt>
    <dgm:pt modelId="{FA0D46EB-61B6-4978-BD73-B33292119970}" type="pres">
      <dgm:prSet presAssocID="{11E1A332-B513-43A7-81E9-3B67AE7D4C0B}" presName="sibTrans" presStyleLbl="sibTrans1D1" presStyleIdx="0" presStyleCnt="6"/>
      <dgm:spPr/>
    </dgm:pt>
    <dgm:pt modelId="{EC0F1557-5FB4-451E-AA95-08B0D328C1EA}" type="pres">
      <dgm:prSet presAssocID="{F7EB8942-8959-4EB1-8543-C2298FD7C22D}" presName="node" presStyleLbl="node1" presStyleIdx="1" presStyleCnt="6" custScaleX="156735" custScaleY="101827" custRadScaleRad="98022" custRadScaleInc="31991">
        <dgm:presLayoutVars>
          <dgm:bulletEnabled val="1"/>
        </dgm:presLayoutVars>
      </dgm:prSet>
      <dgm:spPr/>
    </dgm:pt>
    <dgm:pt modelId="{C05EDE6B-EDF2-4BF3-8518-F6CCD23724AE}" type="pres">
      <dgm:prSet presAssocID="{F7EB8942-8959-4EB1-8543-C2298FD7C22D}" presName="spNode" presStyleCnt="0"/>
      <dgm:spPr/>
    </dgm:pt>
    <dgm:pt modelId="{57ED3DEB-3403-43A4-9434-771A15F69383}" type="pres">
      <dgm:prSet presAssocID="{D912516F-A68C-41BD-ADB3-BDD0049B479C}" presName="sibTrans" presStyleLbl="sibTrans1D1" presStyleIdx="1" presStyleCnt="6"/>
      <dgm:spPr/>
    </dgm:pt>
    <dgm:pt modelId="{8A35DECC-5BA8-49C3-B748-EA9E2B4AA7C4}" type="pres">
      <dgm:prSet presAssocID="{F5BF9EE2-FAFC-4C9B-9167-DA2D7F15D9A7}" presName="node" presStyleLbl="node1" presStyleIdx="2" presStyleCnt="6" custScaleX="165834" custRadScaleRad="92233" custRadScaleInc="-39685">
        <dgm:presLayoutVars>
          <dgm:bulletEnabled val="1"/>
        </dgm:presLayoutVars>
      </dgm:prSet>
      <dgm:spPr/>
    </dgm:pt>
    <dgm:pt modelId="{D8368F75-CF19-4598-9DF5-F5455F831C40}" type="pres">
      <dgm:prSet presAssocID="{F5BF9EE2-FAFC-4C9B-9167-DA2D7F15D9A7}" presName="spNode" presStyleCnt="0"/>
      <dgm:spPr/>
    </dgm:pt>
    <dgm:pt modelId="{9DEA4DB3-7CFD-4853-A2D7-5FBACFE192ED}" type="pres">
      <dgm:prSet presAssocID="{6422FAEA-1BEB-47C4-AE5C-105C22A5599D}" presName="sibTrans" presStyleLbl="sibTrans1D1" presStyleIdx="2" presStyleCnt="6"/>
      <dgm:spPr/>
    </dgm:pt>
    <dgm:pt modelId="{AFB76B2A-4FDB-4F7F-972C-65683483C627}" type="pres">
      <dgm:prSet presAssocID="{9DEBCFCC-9F91-4559-AA84-AE06AA05914B}" presName="node" presStyleLbl="node1" presStyleIdx="3" presStyleCnt="6" custScaleX="209304" custScaleY="113852" custRadScaleRad="98306" custRadScaleInc="64813">
        <dgm:presLayoutVars>
          <dgm:bulletEnabled val="1"/>
        </dgm:presLayoutVars>
      </dgm:prSet>
      <dgm:spPr/>
    </dgm:pt>
    <dgm:pt modelId="{9FCF00AA-B2C5-486A-9AA3-CD692953F026}" type="pres">
      <dgm:prSet presAssocID="{9DEBCFCC-9F91-4559-AA84-AE06AA05914B}" presName="spNode" presStyleCnt="0"/>
      <dgm:spPr/>
    </dgm:pt>
    <dgm:pt modelId="{8F1CDC87-46C1-42A3-9F19-7E44B722AACC}" type="pres">
      <dgm:prSet presAssocID="{489D1F59-32B2-49FC-A171-0B1FF9C01891}" presName="sibTrans" presStyleLbl="sibTrans1D1" presStyleIdx="3" presStyleCnt="6"/>
      <dgm:spPr/>
    </dgm:pt>
    <dgm:pt modelId="{CF85B3E7-953E-464A-B528-158CAB4CDA32}" type="pres">
      <dgm:prSet presAssocID="{0578BCB6-6C90-4C96-8945-1D0E230B538E}" presName="node" presStyleLbl="node1" presStyleIdx="4" presStyleCnt="6" custScaleX="195073" custScaleY="95953" custRadScaleRad="146871" custRadScaleInc="73990">
        <dgm:presLayoutVars>
          <dgm:bulletEnabled val="1"/>
        </dgm:presLayoutVars>
      </dgm:prSet>
      <dgm:spPr/>
    </dgm:pt>
    <dgm:pt modelId="{E968FF17-699C-4547-A375-18D65F6EF69A}" type="pres">
      <dgm:prSet presAssocID="{0578BCB6-6C90-4C96-8945-1D0E230B538E}" presName="spNode" presStyleCnt="0"/>
      <dgm:spPr/>
    </dgm:pt>
    <dgm:pt modelId="{D1BB3AE7-3B82-4E79-AF26-9F051418A7A2}" type="pres">
      <dgm:prSet presAssocID="{6A0FB49E-25F5-40DE-9C2F-890074A604DD}" presName="sibTrans" presStyleLbl="sibTrans1D1" presStyleIdx="4" presStyleCnt="6"/>
      <dgm:spPr/>
    </dgm:pt>
    <dgm:pt modelId="{56E870EF-D5C7-445D-9ED8-6432057259C7}" type="pres">
      <dgm:prSet presAssocID="{84306A24-FE8B-4FC2-82B2-50B03DD1D4F6}" presName="node" presStyleLbl="node1" presStyleIdx="5" presStyleCnt="6" custScaleX="176887" custScaleY="101477" custRadScaleRad="149497" custRadScaleInc="-99023">
        <dgm:presLayoutVars>
          <dgm:bulletEnabled val="1"/>
        </dgm:presLayoutVars>
      </dgm:prSet>
      <dgm:spPr/>
    </dgm:pt>
    <dgm:pt modelId="{305BBF5D-3DAB-4F23-B717-48378DC0DAB3}" type="pres">
      <dgm:prSet presAssocID="{84306A24-FE8B-4FC2-82B2-50B03DD1D4F6}" presName="spNode" presStyleCnt="0"/>
      <dgm:spPr/>
    </dgm:pt>
    <dgm:pt modelId="{68FEB568-AD2A-4B3D-AE2A-5115438E12B4}" type="pres">
      <dgm:prSet presAssocID="{65A37472-65EF-4C44-8315-37200D8BB7EF}" presName="sibTrans" presStyleLbl="sibTrans1D1" presStyleIdx="5" presStyleCnt="6"/>
      <dgm:spPr/>
    </dgm:pt>
  </dgm:ptLst>
  <dgm:cxnLst>
    <dgm:cxn modelId="{DCF5721A-726C-4668-94BD-59C9746556BE}" srcId="{9515F43C-15F5-4521-B969-BBEDB7A892C9}" destId="{F5BF9EE2-FAFC-4C9B-9167-DA2D7F15D9A7}" srcOrd="2" destOrd="0" parTransId="{5EDF3B4B-A8FB-42D0-99C8-81486944343A}" sibTransId="{6422FAEA-1BEB-47C4-AE5C-105C22A5599D}"/>
    <dgm:cxn modelId="{F9E3182F-0C32-4CBF-B6D6-4DEEFCC8CBA0}" type="presOf" srcId="{F7EB8942-8959-4EB1-8543-C2298FD7C22D}" destId="{EC0F1557-5FB4-451E-AA95-08B0D328C1EA}" srcOrd="0" destOrd="0" presId="urn:microsoft.com/office/officeart/2005/8/layout/cycle5"/>
    <dgm:cxn modelId="{9CA67537-AAF7-4190-8B0E-B5B12C05D8CE}" type="presOf" srcId="{489D1F59-32B2-49FC-A171-0B1FF9C01891}" destId="{8F1CDC87-46C1-42A3-9F19-7E44B722AACC}" srcOrd="0" destOrd="0" presId="urn:microsoft.com/office/officeart/2005/8/layout/cycle5"/>
    <dgm:cxn modelId="{9B5E6E40-0A9B-4D82-B01D-1A373C3B4077}" type="presOf" srcId="{84306A24-FE8B-4FC2-82B2-50B03DD1D4F6}" destId="{56E870EF-D5C7-445D-9ED8-6432057259C7}" srcOrd="0" destOrd="0" presId="urn:microsoft.com/office/officeart/2005/8/layout/cycle5"/>
    <dgm:cxn modelId="{F71B0341-5238-4C51-ADF7-A00FCB854A73}" type="presOf" srcId="{D912516F-A68C-41BD-ADB3-BDD0049B479C}" destId="{57ED3DEB-3403-43A4-9434-771A15F69383}" srcOrd="0" destOrd="0" presId="urn:microsoft.com/office/officeart/2005/8/layout/cycle5"/>
    <dgm:cxn modelId="{025BE249-83D7-4868-A360-A4942C938198}" srcId="{9515F43C-15F5-4521-B969-BBEDB7A892C9}" destId="{675826F5-271C-4AEC-B6FE-3426B0208B21}" srcOrd="0" destOrd="0" parTransId="{6FF956D1-0255-4BE3-85D8-FA6121B9080D}" sibTransId="{11E1A332-B513-43A7-81E9-3B67AE7D4C0B}"/>
    <dgm:cxn modelId="{6774F04F-975B-4A80-980C-1420F32BB917}" type="presOf" srcId="{675826F5-271C-4AEC-B6FE-3426B0208B21}" destId="{139F31A1-691E-4183-A4ED-F94C1F35418B}" srcOrd="0" destOrd="0" presId="urn:microsoft.com/office/officeart/2005/8/layout/cycle5"/>
    <dgm:cxn modelId="{73E3AC51-ED2F-473D-B1D7-C54CCD4336A6}" type="presOf" srcId="{11E1A332-B513-43A7-81E9-3B67AE7D4C0B}" destId="{FA0D46EB-61B6-4978-BD73-B33292119970}" srcOrd="0" destOrd="0" presId="urn:microsoft.com/office/officeart/2005/8/layout/cycle5"/>
    <dgm:cxn modelId="{19D50358-75F3-4049-8F89-314E65A07D97}" srcId="{9515F43C-15F5-4521-B969-BBEDB7A892C9}" destId="{9DEBCFCC-9F91-4559-AA84-AE06AA05914B}" srcOrd="3" destOrd="0" parTransId="{536AA6B7-E04A-405F-8BD3-5444924A11D8}" sibTransId="{489D1F59-32B2-49FC-A171-0B1FF9C01891}"/>
    <dgm:cxn modelId="{87A15F82-8515-4D6B-B536-DDCB2A4167E9}" type="presOf" srcId="{6A0FB49E-25F5-40DE-9C2F-890074A604DD}" destId="{D1BB3AE7-3B82-4E79-AF26-9F051418A7A2}" srcOrd="0" destOrd="0" presId="urn:microsoft.com/office/officeart/2005/8/layout/cycle5"/>
    <dgm:cxn modelId="{862CD298-6186-4979-8D16-E965BD9231C9}" type="presOf" srcId="{9DEBCFCC-9F91-4559-AA84-AE06AA05914B}" destId="{AFB76B2A-4FDB-4F7F-972C-65683483C627}" srcOrd="0" destOrd="0" presId="urn:microsoft.com/office/officeart/2005/8/layout/cycle5"/>
    <dgm:cxn modelId="{3ABBE89C-9DD2-4075-9714-55BB9CBD39A8}" type="presOf" srcId="{6422FAEA-1BEB-47C4-AE5C-105C22A5599D}" destId="{9DEA4DB3-7CFD-4853-A2D7-5FBACFE192ED}" srcOrd="0" destOrd="0" presId="urn:microsoft.com/office/officeart/2005/8/layout/cycle5"/>
    <dgm:cxn modelId="{2517BCB4-2189-4610-BDD5-370CF48C6853}" type="presOf" srcId="{65A37472-65EF-4C44-8315-37200D8BB7EF}" destId="{68FEB568-AD2A-4B3D-AE2A-5115438E12B4}" srcOrd="0" destOrd="0" presId="urn:microsoft.com/office/officeart/2005/8/layout/cycle5"/>
    <dgm:cxn modelId="{BC3598CA-FD3E-4AE9-AB87-25F1843C5519}" srcId="{9515F43C-15F5-4521-B969-BBEDB7A892C9}" destId="{F7EB8942-8959-4EB1-8543-C2298FD7C22D}" srcOrd="1" destOrd="0" parTransId="{541FB58B-B76C-49C9-A4B1-48963E556073}" sibTransId="{D912516F-A68C-41BD-ADB3-BDD0049B479C}"/>
    <dgm:cxn modelId="{3A0717D1-8F6B-4501-9CB0-805E9AF514FF}" type="presOf" srcId="{F5BF9EE2-FAFC-4C9B-9167-DA2D7F15D9A7}" destId="{8A35DECC-5BA8-49C3-B748-EA9E2B4AA7C4}" srcOrd="0" destOrd="0" presId="urn:microsoft.com/office/officeart/2005/8/layout/cycle5"/>
    <dgm:cxn modelId="{D7875CD1-225E-4B36-9152-084AB8F89124}" type="presOf" srcId="{0578BCB6-6C90-4C96-8945-1D0E230B538E}" destId="{CF85B3E7-953E-464A-B528-158CAB4CDA32}" srcOrd="0" destOrd="0" presId="urn:microsoft.com/office/officeart/2005/8/layout/cycle5"/>
    <dgm:cxn modelId="{908A9FE1-5CD6-46F9-867D-8F501D076ACE}" srcId="{9515F43C-15F5-4521-B969-BBEDB7A892C9}" destId="{84306A24-FE8B-4FC2-82B2-50B03DD1D4F6}" srcOrd="5" destOrd="0" parTransId="{45CD6286-6A8D-4B6C-9C5D-CAD5A5B5D6E5}" sibTransId="{65A37472-65EF-4C44-8315-37200D8BB7EF}"/>
    <dgm:cxn modelId="{15F616F2-2D46-4A43-9394-FF520E56CF33}" srcId="{9515F43C-15F5-4521-B969-BBEDB7A892C9}" destId="{0578BCB6-6C90-4C96-8945-1D0E230B538E}" srcOrd="4" destOrd="0" parTransId="{6458541F-1D82-4BEB-BA66-AC999484312D}" sibTransId="{6A0FB49E-25F5-40DE-9C2F-890074A604DD}"/>
    <dgm:cxn modelId="{0F5BC6F9-CFB5-4F04-9A13-B105F66121F0}" type="presOf" srcId="{9515F43C-15F5-4521-B969-BBEDB7A892C9}" destId="{55B978D1-3111-4F7C-9FB7-C8768A3BAA57}" srcOrd="0" destOrd="0" presId="urn:microsoft.com/office/officeart/2005/8/layout/cycle5"/>
    <dgm:cxn modelId="{E85E5984-A829-416D-BFA7-15747444AA74}" type="presParOf" srcId="{55B978D1-3111-4F7C-9FB7-C8768A3BAA57}" destId="{139F31A1-691E-4183-A4ED-F94C1F35418B}" srcOrd="0" destOrd="0" presId="urn:microsoft.com/office/officeart/2005/8/layout/cycle5"/>
    <dgm:cxn modelId="{38EC87F6-8EC4-42F6-92DC-6EA177C4EAE6}" type="presParOf" srcId="{55B978D1-3111-4F7C-9FB7-C8768A3BAA57}" destId="{0E9089F3-88A5-4AF1-8BC1-63204E91E984}" srcOrd="1" destOrd="0" presId="urn:microsoft.com/office/officeart/2005/8/layout/cycle5"/>
    <dgm:cxn modelId="{43D2DA9A-E8FA-4230-8124-0D4324AA6FA6}" type="presParOf" srcId="{55B978D1-3111-4F7C-9FB7-C8768A3BAA57}" destId="{FA0D46EB-61B6-4978-BD73-B33292119970}" srcOrd="2" destOrd="0" presId="urn:microsoft.com/office/officeart/2005/8/layout/cycle5"/>
    <dgm:cxn modelId="{A6BC2FCA-8C19-4BD7-A7CE-2BC6FDB36B96}" type="presParOf" srcId="{55B978D1-3111-4F7C-9FB7-C8768A3BAA57}" destId="{EC0F1557-5FB4-451E-AA95-08B0D328C1EA}" srcOrd="3" destOrd="0" presId="urn:microsoft.com/office/officeart/2005/8/layout/cycle5"/>
    <dgm:cxn modelId="{2A75D291-6680-4C06-96A6-C3A8BF309911}" type="presParOf" srcId="{55B978D1-3111-4F7C-9FB7-C8768A3BAA57}" destId="{C05EDE6B-EDF2-4BF3-8518-F6CCD23724AE}" srcOrd="4" destOrd="0" presId="urn:microsoft.com/office/officeart/2005/8/layout/cycle5"/>
    <dgm:cxn modelId="{9793B489-263E-4131-8937-D237503C91C9}" type="presParOf" srcId="{55B978D1-3111-4F7C-9FB7-C8768A3BAA57}" destId="{57ED3DEB-3403-43A4-9434-771A15F69383}" srcOrd="5" destOrd="0" presId="urn:microsoft.com/office/officeart/2005/8/layout/cycle5"/>
    <dgm:cxn modelId="{C62E6B22-56DA-4EED-8647-316AD221C650}" type="presParOf" srcId="{55B978D1-3111-4F7C-9FB7-C8768A3BAA57}" destId="{8A35DECC-5BA8-49C3-B748-EA9E2B4AA7C4}" srcOrd="6" destOrd="0" presId="urn:microsoft.com/office/officeart/2005/8/layout/cycle5"/>
    <dgm:cxn modelId="{BABF54D9-4611-43AB-90D0-E1DF56961FF8}" type="presParOf" srcId="{55B978D1-3111-4F7C-9FB7-C8768A3BAA57}" destId="{D8368F75-CF19-4598-9DF5-F5455F831C40}" srcOrd="7" destOrd="0" presId="urn:microsoft.com/office/officeart/2005/8/layout/cycle5"/>
    <dgm:cxn modelId="{2304E6A2-D953-48F8-900F-C0610EB0BDD2}" type="presParOf" srcId="{55B978D1-3111-4F7C-9FB7-C8768A3BAA57}" destId="{9DEA4DB3-7CFD-4853-A2D7-5FBACFE192ED}" srcOrd="8" destOrd="0" presId="urn:microsoft.com/office/officeart/2005/8/layout/cycle5"/>
    <dgm:cxn modelId="{BE91125D-49DA-42A2-AC4A-15B65760F609}" type="presParOf" srcId="{55B978D1-3111-4F7C-9FB7-C8768A3BAA57}" destId="{AFB76B2A-4FDB-4F7F-972C-65683483C627}" srcOrd="9" destOrd="0" presId="urn:microsoft.com/office/officeart/2005/8/layout/cycle5"/>
    <dgm:cxn modelId="{7B7FCE94-8FF6-402F-9D5F-3A484C8787A6}" type="presParOf" srcId="{55B978D1-3111-4F7C-9FB7-C8768A3BAA57}" destId="{9FCF00AA-B2C5-486A-9AA3-CD692953F026}" srcOrd="10" destOrd="0" presId="urn:microsoft.com/office/officeart/2005/8/layout/cycle5"/>
    <dgm:cxn modelId="{CE1F0A6B-65C6-4A5E-B0C5-737078ABF338}" type="presParOf" srcId="{55B978D1-3111-4F7C-9FB7-C8768A3BAA57}" destId="{8F1CDC87-46C1-42A3-9F19-7E44B722AACC}" srcOrd="11" destOrd="0" presId="urn:microsoft.com/office/officeart/2005/8/layout/cycle5"/>
    <dgm:cxn modelId="{EA8F0DCC-F6BE-412A-A3FB-8B2EE6BB9391}" type="presParOf" srcId="{55B978D1-3111-4F7C-9FB7-C8768A3BAA57}" destId="{CF85B3E7-953E-464A-B528-158CAB4CDA32}" srcOrd="12" destOrd="0" presId="urn:microsoft.com/office/officeart/2005/8/layout/cycle5"/>
    <dgm:cxn modelId="{1C7EBB87-2B78-4291-B283-31F0195BB1A3}" type="presParOf" srcId="{55B978D1-3111-4F7C-9FB7-C8768A3BAA57}" destId="{E968FF17-699C-4547-A375-18D65F6EF69A}" srcOrd="13" destOrd="0" presId="urn:microsoft.com/office/officeart/2005/8/layout/cycle5"/>
    <dgm:cxn modelId="{C2FD6450-3FF7-4710-9E9A-A9BF31167AA0}" type="presParOf" srcId="{55B978D1-3111-4F7C-9FB7-C8768A3BAA57}" destId="{D1BB3AE7-3B82-4E79-AF26-9F051418A7A2}" srcOrd="14" destOrd="0" presId="urn:microsoft.com/office/officeart/2005/8/layout/cycle5"/>
    <dgm:cxn modelId="{4860058F-611A-4476-BDFF-FF3EE0554F09}" type="presParOf" srcId="{55B978D1-3111-4F7C-9FB7-C8768A3BAA57}" destId="{56E870EF-D5C7-445D-9ED8-6432057259C7}" srcOrd="15" destOrd="0" presId="urn:microsoft.com/office/officeart/2005/8/layout/cycle5"/>
    <dgm:cxn modelId="{99F9ED11-9FB5-4198-9710-3976D7232519}" type="presParOf" srcId="{55B978D1-3111-4F7C-9FB7-C8768A3BAA57}" destId="{305BBF5D-3DAB-4F23-B717-48378DC0DAB3}" srcOrd="16" destOrd="0" presId="urn:microsoft.com/office/officeart/2005/8/layout/cycle5"/>
    <dgm:cxn modelId="{557A44F6-5D41-4830-AB7C-A6841A899316}" type="presParOf" srcId="{55B978D1-3111-4F7C-9FB7-C8768A3BAA57}" destId="{68FEB568-AD2A-4B3D-AE2A-5115438E12B4}"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708113-E5F8-49B2-9244-5C19A1A29DF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F9BDE70C-86E0-4103-9C3E-6A17E649535D}">
      <dgm:prSet phldrT="[Text]" custT="1"/>
      <dgm:spPr/>
      <dgm:t>
        <a:bodyPr/>
        <a:lstStyle/>
        <a:p>
          <a:r>
            <a:rPr lang="en-GB" sz="1200" b="1" dirty="0">
              <a:latin typeface="Arial Black" panose="020B0A04020102020204" pitchFamily="34" charset="0"/>
            </a:rPr>
            <a:t>IDENTIFY WEAKNESSES</a:t>
          </a:r>
        </a:p>
      </dgm:t>
    </dgm:pt>
    <dgm:pt modelId="{90EF0F2F-4DE1-4861-A744-0CF845EC83F5}" type="parTrans" cxnId="{9B258B83-3E69-489C-828B-CE9394F3C0BF}">
      <dgm:prSet/>
      <dgm:spPr/>
      <dgm:t>
        <a:bodyPr/>
        <a:lstStyle/>
        <a:p>
          <a:endParaRPr lang="en-GB"/>
        </a:p>
      </dgm:t>
    </dgm:pt>
    <dgm:pt modelId="{1443FFAA-DD3A-4976-B1C0-2DC9A13910EF}" type="sibTrans" cxnId="{9B258B83-3E69-489C-828B-CE9394F3C0BF}">
      <dgm:prSet/>
      <dgm:spPr/>
      <dgm:t>
        <a:bodyPr/>
        <a:lstStyle/>
        <a:p>
          <a:r>
            <a:rPr lang="en-GB" b="1" dirty="0">
              <a:latin typeface="Arial Black" panose="020B0A04020102020204" pitchFamily="34" charset="0"/>
            </a:rPr>
            <a:t>IDENTIFY STRENGTHS</a:t>
          </a:r>
        </a:p>
      </dgm:t>
    </dgm:pt>
    <dgm:pt modelId="{CBBB20E2-79F6-4E46-A1AC-A5524895B352}">
      <dgm:prSet phldrT="[Text]" custT="1"/>
      <dgm:spPr/>
      <dgm:t>
        <a:bodyPr/>
        <a:lstStyle/>
        <a:p>
          <a:r>
            <a:rPr lang="en-GB" sz="1400" dirty="0">
              <a:latin typeface="Arial" panose="020B0604020202020204" pitchFamily="34" charset="0"/>
              <a:cs typeface="Arial" panose="020B0604020202020204" pitchFamily="34" charset="0"/>
            </a:rPr>
            <a:t>Reflecting allows  for you to see what aspects of the practice were good and what needs improving, identifying and acknowledging your weakness allows for growth </a:t>
          </a:r>
        </a:p>
      </dgm:t>
    </dgm:pt>
    <dgm:pt modelId="{227EBEBC-FB79-4858-98CD-1BD3C91474AF}" type="parTrans" cxnId="{2B674BD2-5BA3-4DD9-9DD4-D91526F8BFFC}">
      <dgm:prSet/>
      <dgm:spPr/>
      <dgm:t>
        <a:bodyPr/>
        <a:lstStyle/>
        <a:p>
          <a:endParaRPr lang="en-GB"/>
        </a:p>
      </dgm:t>
    </dgm:pt>
    <dgm:pt modelId="{E9D43930-2F1A-4F19-9CF9-159540D8D85A}" type="sibTrans" cxnId="{2B674BD2-5BA3-4DD9-9DD4-D91526F8BFFC}">
      <dgm:prSet/>
      <dgm:spPr/>
      <dgm:t>
        <a:bodyPr/>
        <a:lstStyle/>
        <a:p>
          <a:endParaRPr lang="en-GB"/>
        </a:p>
      </dgm:t>
    </dgm:pt>
    <dgm:pt modelId="{2E90DD69-A30F-457A-B533-F2158CD77F7E}">
      <dgm:prSet phldrT="[Text]"/>
      <dgm:spPr/>
      <dgm:t>
        <a:bodyPr/>
        <a:lstStyle/>
        <a:p>
          <a:r>
            <a:rPr lang="en-GB" b="1" dirty="0">
              <a:latin typeface="Arial Black" panose="020B0A04020102020204" pitchFamily="34" charset="0"/>
            </a:rPr>
            <a:t>BECOME CONFIDENT </a:t>
          </a:r>
        </a:p>
      </dgm:t>
    </dgm:pt>
    <dgm:pt modelId="{92DD9D45-F4D2-4FE1-B492-67BD29FCBEF8}" type="parTrans" cxnId="{7875BA58-527E-4FDF-9AB6-709FDB0722EB}">
      <dgm:prSet/>
      <dgm:spPr/>
      <dgm:t>
        <a:bodyPr/>
        <a:lstStyle/>
        <a:p>
          <a:endParaRPr lang="en-GB"/>
        </a:p>
      </dgm:t>
    </dgm:pt>
    <dgm:pt modelId="{9277D274-58F4-4BA4-9085-D932B6835A89}" type="sibTrans" cxnId="{7875BA58-527E-4FDF-9AB6-709FDB0722EB}">
      <dgm:prSet custT="1"/>
      <dgm:spPr/>
      <dgm:t>
        <a:bodyPr/>
        <a:lstStyle/>
        <a:p>
          <a:r>
            <a:rPr lang="en-GB" sz="1400" b="1" dirty="0">
              <a:latin typeface="Arial Black" panose="020B0A04020102020204" pitchFamily="34" charset="0"/>
            </a:rPr>
            <a:t>IDENTIFY WAYS OF IMPROVING</a:t>
          </a:r>
        </a:p>
      </dgm:t>
    </dgm:pt>
    <dgm:pt modelId="{60318B2A-BAF3-42E3-A3DC-C26ED5CB036A}">
      <dgm:prSet phldrT="[Text]" custT="1"/>
      <dgm:spPr/>
      <dgm:t>
        <a:bodyPr/>
        <a:lstStyle/>
        <a:p>
          <a:r>
            <a:rPr lang="en-GB" sz="1400" dirty="0">
              <a:latin typeface="Arial" panose="020B0604020202020204" pitchFamily="34" charset="0"/>
              <a:cs typeface="Arial" panose="020B0604020202020204" pitchFamily="34" charset="0"/>
            </a:rPr>
            <a:t>Reflecting is a great way to overcome and express anything that could may have been done differently, being aware of how you perform can encourage self-confidence.    </a:t>
          </a:r>
        </a:p>
      </dgm:t>
    </dgm:pt>
    <dgm:pt modelId="{4D13886F-BEFE-4DEC-99FE-FC04DB273AE1}" type="parTrans" cxnId="{D74B7684-1F65-4FE6-AD0A-5454680C0B14}">
      <dgm:prSet/>
      <dgm:spPr/>
      <dgm:t>
        <a:bodyPr/>
        <a:lstStyle/>
        <a:p>
          <a:endParaRPr lang="en-GB"/>
        </a:p>
      </dgm:t>
    </dgm:pt>
    <dgm:pt modelId="{F9C218B1-9DB5-4832-852A-93DA5216A610}" type="sibTrans" cxnId="{D74B7684-1F65-4FE6-AD0A-5454680C0B14}">
      <dgm:prSet/>
      <dgm:spPr/>
      <dgm:t>
        <a:bodyPr/>
        <a:lstStyle/>
        <a:p>
          <a:endParaRPr lang="en-GB"/>
        </a:p>
      </dgm:t>
    </dgm:pt>
    <dgm:pt modelId="{A7517EF6-D53D-42C5-9C37-FA83B331AFD7}">
      <dgm:prSet phldrT="[Text]"/>
      <dgm:spPr/>
      <dgm:t>
        <a:bodyPr/>
        <a:lstStyle/>
        <a:p>
          <a:r>
            <a:rPr lang="en-GB" b="1" dirty="0">
              <a:latin typeface="Arial Black" panose="020B0A04020102020204" pitchFamily="34" charset="0"/>
            </a:rPr>
            <a:t>BARRIERS</a:t>
          </a:r>
        </a:p>
      </dgm:t>
    </dgm:pt>
    <dgm:pt modelId="{DB1E80D4-4971-46D4-986C-DE28ACC4A146}" type="parTrans" cxnId="{126FDFC3-6D19-4185-AD75-53F1B06A562C}">
      <dgm:prSet/>
      <dgm:spPr/>
      <dgm:t>
        <a:bodyPr/>
        <a:lstStyle/>
        <a:p>
          <a:endParaRPr lang="en-GB"/>
        </a:p>
      </dgm:t>
    </dgm:pt>
    <dgm:pt modelId="{0FBE9919-9145-4066-BEF2-3782FBADE9DF}" type="sibTrans" cxnId="{126FDFC3-6D19-4185-AD75-53F1B06A562C}">
      <dgm:prSet custT="1"/>
      <dgm:spPr/>
      <dgm:t>
        <a:bodyPr/>
        <a:lstStyle/>
        <a:p>
          <a:r>
            <a:rPr lang="en-GB" sz="1200" b="1" dirty="0">
              <a:latin typeface="Arial Black" panose="020B0A04020102020204" pitchFamily="34" charset="0"/>
            </a:rPr>
            <a:t>CHALLENGES OVERCOME</a:t>
          </a:r>
        </a:p>
      </dgm:t>
    </dgm:pt>
    <dgm:pt modelId="{DB03EB55-5923-4B57-98E9-8D07A0BCD796}">
      <dgm:prSet phldrT="[Text]" custT="1"/>
      <dgm:spPr/>
      <dgm:t>
        <a:bodyPr/>
        <a:lstStyle/>
        <a:p>
          <a:r>
            <a:rPr lang="en-GB" sz="1400" dirty="0">
              <a:latin typeface="Arial" panose="020B0604020202020204" pitchFamily="34" charset="0"/>
              <a:cs typeface="Arial" panose="020B0604020202020204" pitchFamily="34" charset="0"/>
            </a:rPr>
            <a:t>Reflecting can be very rewarding when challenges have been overcome and how learning from any challenging experiences  have taught us how to do things differently.</a:t>
          </a:r>
        </a:p>
      </dgm:t>
    </dgm:pt>
    <dgm:pt modelId="{967E9EC7-AD76-4BFE-8769-BC9FE045C8DD}" type="parTrans" cxnId="{0465DEA7-A04A-4F36-8227-D1CEAE998D65}">
      <dgm:prSet/>
      <dgm:spPr/>
      <dgm:t>
        <a:bodyPr/>
        <a:lstStyle/>
        <a:p>
          <a:endParaRPr lang="en-GB"/>
        </a:p>
      </dgm:t>
    </dgm:pt>
    <dgm:pt modelId="{2EA44C23-3A06-4C78-8615-6F858C3F729B}" type="sibTrans" cxnId="{0465DEA7-A04A-4F36-8227-D1CEAE998D65}">
      <dgm:prSet/>
      <dgm:spPr/>
      <dgm:t>
        <a:bodyPr/>
        <a:lstStyle/>
        <a:p>
          <a:endParaRPr lang="en-GB"/>
        </a:p>
      </dgm:t>
    </dgm:pt>
    <dgm:pt modelId="{A57BEFC7-C6CC-410F-933D-96A93EE23A4F}" type="pres">
      <dgm:prSet presAssocID="{78708113-E5F8-49B2-9244-5C19A1A29DF4}" presName="Name0" presStyleCnt="0">
        <dgm:presLayoutVars>
          <dgm:chMax/>
          <dgm:chPref/>
          <dgm:dir/>
          <dgm:animLvl val="lvl"/>
        </dgm:presLayoutVars>
      </dgm:prSet>
      <dgm:spPr/>
    </dgm:pt>
    <dgm:pt modelId="{2E093C56-0B4E-4E38-92D4-3D04A1E2C6A8}" type="pres">
      <dgm:prSet presAssocID="{F9BDE70C-86E0-4103-9C3E-6A17E649535D}" presName="composite" presStyleCnt="0"/>
      <dgm:spPr/>
    </dgm:pt>
    <dgm:pt modelId="{3C03161C-8212-4551-9CC1-06BA9D2519B0}" type="pres">
      <dgm:prSet presAssocID="{F9BDE70C-86E0-4103-9C3E-6A17E649535D}" presName="Parent1" presStyleLbl="node1" presStyleIdx="0" presStyleCnt="6" custScaleX="115224">
        <dgm:presLayoutVars>
          <dgm:chMax val="1"/>
          <dgm:chPref val="1"/>
          <dgm:bulletEnabled val="1"/>
        </dgm:presLayoutVars>
      </dgm:prSet>
      <dgm:spPr/>
    </dgm:pt>
    <dgm:pt modelId="{BF49911D-D662-4ECA-84AF-4AA23E7282D2}" type="pres">
      <dgm:prSet presAssocID="{F9BDE70C-86E0-4103-9C3E-6A17E649535D}" presName="Childtext1" presStyleLbl="revTx" presStyleIdx="0" presStyleCnt="3" custLinFactNeighborX="9168" custLinFactNeighborY="3248">
        <dgm:presLayoutVars>
          <dgm:chMax val="0"/>
          <dgm:chPref val="0"/>
          <dgm:bulletEnabled val="1"/>
        </dgm:presLayoutVars>
      </dgm:prSet>
      <dgm:spPr/>
    </dgm:pt>
    <dgm:pt modelId="{86ED9572-C4A1-4923-82EF-801B7CB90C04}" type="pres">
      <dgm:prSet presAssocID="{F9BDE70C-86E0-4103-9C3E-6A17E649535D}" presName="BalanceSpacing" presStyleCnt="0"/>
      <dgm:spPr/>
    </dgm:pt>
    <dgm:pt modelId="{742EC47F-D115-485C-B35A-756ACD4A8421}" type="pres">
      <dgm:prSet presAssocID="{F9BDE70C-86E0-4103-9C3E-6A17E649535D}" presName="BalanceSpacing1" presStyleCnt="0"/>
      <dgm:spPr/>
    </dgm:pt>
    <dgm:pt modelId="{5AEEBE53-B12C-4329-B2C8-BE8A23A1638A}" type="pres">
      <dgm:prSet presAssocID="{1443FFAA-DD3A-4976-B1C0-2DC9A13910EF}" presName="Accent1Text" presStyleLbl="node1" presStyleIdx="1" presStyleCnt="6" custLinFactNeighborX="-4073"/>
      <dgm:spPr/>
    </dgm:pt>
    <dgm:pt modelId="{29833615-8E8A-4ABF-892B-0D22D63FA9FC}" type="pres">
      <dgm:prSet presAssocID="{1443FFAA-DD3A-4976-B1C0-2DC9A13910EF}" presName="spaceBetweenRectangles" presStyleCnt="0"/>
      <dgm:spPr/>
    </dgm:pt>
    <dgm:pt modelId="{7371A505-D569-426A-9745-C40140898C4D}" type="pres">
      <dgm:prSet presAssocID="{2E90DD69-A30F-457A-B533-F2158CD77F7E}" presName="composite" presStyleCnt="0"/>
      <dgm:spPr/>
    </dgm:pt>
    <dgm:pt modelId="{CF909B40-329F-435B-9720-C86C5F282855}" type="pres">
      <dgm:prSet presAssocID="{2E90DD69-A30F-457A-B533-F2158CD77F7E}" presName="Parent1" presStyleLbl="node1" presStyleIdx="2" presStyleCnt="6" custScaleY="91465" custLinFactNeighborX="-1680" custLinFactNeighborY="7308">
        <dgm:presLayoutVars>
          <dgm:chMax val="1"/>
          <dgm:chPref val="1"/>
          <dgm:bulletEnabled val="1"/>
        </dgm:presLayoutVars>
      </dgm:prSet>
      <dgm:spPr/>
    </dgm:pt>
    <dgm:pt modelId="{20D42A36-9CE9-46F0-9410-C0A7D548F3D2}" type="pres">
      <dgm:prSet presAssocID="{2E90DD69-A30F-457A-B533-F2158CD77F7E}" presName="Childtext1" presStyleLbl="revTx" presStyleIdx="1" presStyleCnt="3">
        <dgm:presLayoutVars>
          <dgm:chMax val="0"/>
          <dgm:chPref val="0"/>
          <dgm:bulletEnabled val="1"/>
        </dgm:presLayoutVars>
      </dgm:prSet>
      <dgm:spPr/>
    </dgm:pt>
    <dgm:pt modelId="{C29443A6-197D-4159-BC33-3E75FA8D7E70}" type="pres">
      <dgm:prSet presAssocID="{2E90DD69-A30F-457A-B533-F2158CD77F7E}" presName="BalanceSpacing" presStyleCnt="0"/>
      <dgm:spPr/>
    </dgm:pt>
    <dgm:pt modelId="{43792FB5-8BBE-440C-93A2-16CA4EA294CD}" type="pres">
      <dgm:prSet presAssocID="{2E90DD69-A30F-457A-B533-F2158CD77F7E}" presName="BalanceSpacing1" presStyleCnt="0"/>
      <dgm:spPr/>
    </dgm:pt>
    <dgm:pt modelId="{65FFFFE3-CE4B-499E-BE79-4C7F8BDB02A2}" type="pres">
      <dgm:prSet presAssocID="{9277D274-58F4-4BA4-9085-D932B6835A89}" presName="Accent1Text" presStyleLbl="node1" presStyleIdx="3" presStyleCnt="6" custScaleY="90497" custLinFactNeighborX="301" custLinFactNeighborY="4267"/>
      <dgm:spPr/>
    </dgm:pt>
    <dgm:pt modelId="{E20DB63A-3F3F-4282-8865-A2A48F0F7A9E}" type="pres">
      <dgm:prSet presAssocID="{9277D274-58F4-4BA4-9085-D932B6835A89}" presName="spaceBetweenRectangles" presStyleCnt="0"/>
      <dgm:spPr/>
    </dgm:pt>
    <dgm:pt modelId="{7CE0E2D9-B824-4BF3-89BE-C7B4E4D8F483}" type="pres">
      <dgm:prSet presAssocID="{A7517EF6-D53D-42C5-9C37-FA83B331AFD7}" presName="composite" presStyleCnt="0"/>
      <dgm:spPr/>
    </dgm:pt>
    <dgm:pt modelId="{5ED36064-FBF4-4549-BFA9-1267B87332DE}" type="pres">
      <dgm:prSet presAssocID="{A7517EF6-D53D-42C5-9C37-FA83B331AFD7}" presName="Parent1" presStyleLbl="node1" presStyleIdx="4" presStyleCnt="6" custScaleY="80120">
        <dgm:presLayoutVars>
          <dgm:chMax val="1"/>
          <dgm:chPref val="1"/>
          <dgm:bulletEnabled val="1"/>
        </dgm:presLayoutVars>
      </dgm:prSet>
      <dgm:spPr/>
    </dgm:pt>
    <dgm:pt modelId="{694088D8-7640-483F-86E9-77D5E81ACF8E}" type="pres">
      <dgm:prSet presAssocID="{A7517EF6-D53D-42C5-9C37-FA83B331AFD7}" presName="Childtext1" presStyleLbl="revTx" presStyleIdx="2" presStyleCnt="3" custScaleX="118442" custLinFactNeighborX="19646" custLinFactNeighborY="-2297">
        <dgm:presLayoutVars>
          <dgm:chMax val="0"/>
          <dgm:chPref val="0"/>
          <dgm:bulletEnabled val="1"/>
        </dgm:presLayoutVars>
      </dgm:prSet>
      <dgm:spPr/>
    </dgm:pt>
    <dgm:pt modelId="{F7D72E02-368B-468C-8246-129DC1BC0C4A}" type="pres">
      <dgm:prSet presAssocID="{A7517EF6-D53D-42C5-9C37-FA83B331AFD7}" presName="BalanceSpacing" presStyleCnt="0"/>
      <dgm:spPr/>
    </dgm:pt>
    <dgm:pt modelId="{7F69E8C3-6CDD-40D5-A937-A6911A09E82A}" type="pres">
      <dgm:prSet presAssocID="{A7517EF6-D53D-42C5-9C37-FA83B331AFD7}" presName="BalanceSpacing1" presStyleCnt="0"/>
      <dgm:spPr/>
    </dgm:pt>
    <dgm:pt modelId="{245888BD-6B60-48DE-B737-7A082E26A18E}" type="pres">
      <dgm:prSet presAssocID="{0FBE9919-9145-4066-BEF2-3782FBADE9DF}" presName="Accent1Text" presStyleLbl="node1" presStyleIdx="5" presStyleCnt="6" custScaleY="72836" custLinFactNeighborX="-604" custLinFactNeighborY="3038"/>
      <dgm:spPr/>
    </dgm:pt>
  </dgm:ptLst>
  <dgm:cxnLst>
    <dgm:cxn modelId="{9D544B0D-04F6-4267-9BD6-DD5C6FF3DD41}" type="presOf" srcId="{78708113-E5F8-49B2-9244-5C19A1A29DF4}" destId="{A57BEFC7-C6CC-410F-933D-96A93EE23A4F}" srcOrd="0" destOrd="0" presId="urn:microsoft.com/office/officeart/2008/layout/AlternatingHexagons"/>
    <dgm:cxn modelId="{6FCAB92E-F2F0-431C-B59A-67B60176CB69}" type="presOf" srcId="{1443FFAA-DD3A-4976-B1C0-2DC9A13910EF}" destId="{5AEEBE53-B12C-4329-B2C8-BE8A23A1638A}" srcOrd="0" destOrd="0" presId="urn:microsoft.com/office/officeart/2008/layout/AlternatingHexagons"/>
    <dgm:cxn modelId="{1233E641-F6F2-4C23-9DE2-EFD7BF2D8842}" type="presOf" srcId="{0FBE9919-9145-4066-BEF2-3782FBADE9DF}" destId="{245888BD-6B60-48DE-B737-7A082E26A18E}" srcOrd="0" destOrd="0" presId="urn:microsoft.com/office/officeart/2008/layout/AlternatingHexagons"/>
    <dgm:cxn modelId="{32168B57-F16F-474C-8DB6-4071F2BF2A78}" type="presOf" srcId="{9277D274-58F4-4BA4-9085-D932B6835A89}" destId="{65FFFFE3-CE4B-499E-BE79-4C7F8BDB02A2}" srcOrd="0" destOrd="0" presId="urn:microsoft.com/office/officeart/2008/layout/AlternatingHexagons"/>
    <dgm:cxn modelId="{7875BA58-527E-4FDF-9AB6-709FDB0722EB}" srcId="{78708113-E5F8-49B2-9244-5C19A1A29DF4}" destId="{2E90DD69-A30F-457A-B533-F2158CD77F7E}" srcOrd="1" destOrd="0" parTransId="{92DD9D45-F4D2-4FE1-B492-67BD29FCBEF8}" sibTransId="{9277D274-58F4-4BA4-9085-D932B6835A89}"/>
    <dgm:cxn modelId="{77E2667B-3A21-402D-806B-D3EF586A3279}" type="presOf" srcId="{A7517EF6-D53D-42C5-9C37-FA83B331AFD7}" destId="{5ED36064-FBF4-4549-BFA9-1267B87332DE}" srcOrd="0" destOrd="0" presId="urn:microsoft.com/office/officeart/2008/layout/AlternatingHexagons"/>
    <dgm:cxn modelId="{9B258B83-3E69-489C-828B-CE9394F3C0BF}" srcId="{78708113-E5F8-49B2-9244-5C19A1A29DF4}" destId="{F9BDE70C-86E0-4103-9C3E-6A17E649535D}" srcOrd="0" destOrd="0" parTransId="{90EF0F2F-4DE1-4861-A744-0CF845EC83F5}" sibTransId="{1443FFAA-DD3A-4976-B1C0-2DC9A13910EF}"/>
    <dgm:cxn modelId="{D74B7684-1F65-4FE6-AD0A-5454680C0B14}" srcId="{2E90DD69-A30F-457A-B533-F2158CD77F7E}" destId="{60318B2A-BAF3-42E3-A3DC-C26ED5CB036A}" srcOrd="0" destOrd="0" parTransId="{4D13886F-BEFE-4DEC-99FE-FC04DB273AE1}" sibTransId="{F9C218B1-9DB5-4832-852A-93DA5216A610}"/>
    <dgm:cxn modelId="{75F72D8A-0DE7-40DC-91C5-62146DCCE2D3}" type="presOf" srcId="{DB03EB55-5923-4B57-98E9-8D07A0BCD796}" destId="{694088D8-7640-483F-86E9-77D5E81ACF8E}" srcOrd="0" destOrd="0" presId="urn:microsoft.com/office/officeart/2008/layout/AlternatingHexagons"/>
    <dgm:cxn modelId="{F4EB9A97-DB50-482F-A4DE-04F7E56D1F9F}" type="presOf" srcId="{60318B2A-BAF3-42E3-A3DC-C26ED5CB036A}" destId="{20D42A36-9CE9-46F0-9410-C0A7D548F3D2}" srcOrd="0" destOrd="0" presId="urn:microsoft.com/office/officeart/2008/layout/AlternatingHexagons"/>
    <dgm:cxn modelId="{0465DEA7-A04A-4F36-8227-D1CEAE998D65}" srcId="{A7517EF6-D53D-42C5-9C37-FA83B331AFD7}" destId="{DB03EB55-5923-4B57-98E9-8D07A0BCD796}" srcOrd="0" destOrd="0" parTransId="{967E9EC7-AD76-4BFE-8769-BC9FE045C8DD}" sibTransId="{2EA44C23-3A06-4C78-8615-6F858C3F729B}"/>
    <dgm:cxn modelId="{6B6E0CBB-E139-426D-AB49-B3917ECCDCD1}" type="presOf" srcId="{F9BDE70C-86E0-4103-9C3E-6A17E649535D}" destId="{3C03161C-8212-4551-9CC1-06BA9D2519B0}" srcOrd="0" destOrd="0" presId="urn:microsoft.com/office/officeart/2008/layout/AlternatingHexagons"/>
    <dgm:cxn modelId="{FBB220C2-14F5-412E-A5EA-C75B59A5A796}" type="presOf" srcId="{CBBB20E2-79F6-4E46-A1AC-A5524895B352}" destId="{BF49911D-D662-4ECA-84AF-4AA23E7282D2}" srcOrd="0" destOrd="0" presId="urn:microsoft.com/office/officeart/2008/layout/AlternatingHexagons"/>
    <dgm:cxn modelId="{126FDFC3-6D19-4185-AD75-53F1B06A562C}" srcId="{78708113-E5F8-49B2-9244-5C19A1A29DF4}" destId="{A7517EF6-D53D-42C5-9C37-FA83B331AFD7}" srcOrd="2" destOrd="0" parTransId="{DB1E80D4-4971-46D4-986C-DE28ACC4A146}" sibTransId="{0FBE9919-9145-4066-BEF2-3782FBADE9DF}"/>
    <dgm:cxn modelId="{2B674BD2-5BA3-4DD9-9DD4-D91526F8BFFC}" srcId="{F9BDE70C-86E0-4103-9C3E-6A17E649535D}" destId="{CBBB20E2-79F6-4E46-A1AC-A5524895B352}" srcOrd="0" destOrd="0" parTransId="{227EBEBC-FB79-4858-98CD-1BD3C91474AF}" sibTransId="{E9D43930-2F1A-4F19-9CF9-159540D8D85A}"/>
    <dgm:cxn modelId="{60480DE8-5EF7-4B6B-8A55-9DC79FD6DAD3}" type="presOf" srcId="{2E90DD69-A30F-457A-B533-F2158CD77F7E}" destId="{CF909B40-329F-435B-9720-C86C5F282855}" srcOrd="0" destOrd="0" presId="urn:microsoft.com/office/officeart/2008/layout/AlternatingHexagons"/>
    <dgm:cxn modelId="{59E1DF67-EF91-4F71-AEC1-4D148D6DF3E2}" type="presParOf" srcId="{A57BEFC7-C6CC-410F-933D-96A93EE23A4F}" destId="{2E093C56-0B4E-4E38-92D4-3D04A1E2C6A8}" srcOrd="0" destOrd="0" presId="urn:microsoft.com/office/officeart/2008/layout/AlternatingHexagons"/>
    <dgm:cxn modelId="{B546CD04-5671-46F2-B445-4E68CD1CEF34}" type="presParOf" srcId="{2E093C56-0B4E-4E38-92D4-3D04A1E2C6A8}" destId="{3C03161C-8212-4551-9CC1-06BA9D2519B0}" srcOrd="0" destOrd="0" presId="urn:microsoft.com/office/officeart/2008/layout/AlternatingHexagons"/>
    <dgm:cxn modelId="{E6E0AFB6-7120-401F-858C-2FFEC2323A90}" type="presParOf" srcId="{2E093C56-0B4E-4E38-92D4-3D04A1E2C6A8}" destId="{BF49911D-D662-4ECA-84AF-4AA23E7282D2}" srcOrd="1" destOrd="0" presId="urn:microsoft.com/office/officeart/2008/layout/AlternatingHexagons"/>
    <dgm:cxn modelId="{79B39B2D-647D-4831-9EDE-86FB89B2E2E8}" type="presParOf" srcId="{2E093C56-0B4E-4E38-92D4-3D04A1E2C6A8}" destId="{86ED9572-C4A1-4923-82EF-801B7CB90C04}" srcOrd="2" destOrd="0" presId="urn:microsoft.com/office/officeart/2008/layout/AlternatingHexagons"/>
    <dgm:cxn modelId="{DE46FBEF-D418-47ED-AEA3-98BA9C302180}" type="presParOf" srcId="{2E093C56-0B4E-4E38-92D4-3D04A1E2C6A8}" destId="{742EC47F-D115-485C-B35A-756ACD4A8421}" srcOrd="3" destOrd="0" presId="urn:microsoft.com/office/officeart/2008/layout/AlternatingHexagons"/>
    <dgm:cxn modelId="{68B30F4B-C46A-4E81-8D27-E1D14E02B744}" type="presParOf" srcId="{2E093C56-0B4E-4E38-92D4-3D04A1E2C6A8}" destId="{5AEEBE53-B12C-4329-B2C8-BE8A23A1638A}" srcOrd="4" destOrd="0" presId="urn:microsoft.com/office/officeart/2008/layout/AlternatingHexagons"/>
    <dgm:cxn modelId="{1127E9C4-5F20-4F61-8A27-EE443DA528BE}" type="presParOf" srcId="{A57BEFC7-C6CC-410F-933D-96A93EE23A4F}" destId="{29833615-8E8A-4ABF-892B-0D22D63FA9FC}" srcOrd="1" destOrd="0" presId="urn:microsoft.com/office/officeart/2008/layout/AlternatingHexagons"/>
    <dgm:cxn modelId="{42E8CAD3-1CED-4042-90C9-A003FCF64FE2}" type="presParOf" srcId="{A57BEFC7-C6CC-410F-933D-96A93EE23A4F}" destId="{7371A505-D569-426A-9745-C40140898C4D}" srcOrd="2" destOrd="0" presId="urn:microsoft.com/office/officeart/2008/layout/AlternatingHexagons"/>
    <dgm:cxn modelId="{1AFB85DB-E2F5-478A-A20E-A03F063488E4}" type="presParOf" srcId="{7371A505-D569-426A-9745-C40140898C4D}" destId="{CF909B40-329F-435B-9720-C86C5F282855}" srcOrd="0" destOrd="0" presId="urn:microsoft.com/office/officeart/2008/layout/AlternatingHexagons"/>
    <dgm:cxn modelId="{EA611F4E-E020-4430-A660-57425F0A7A25}" type="presParOf" srcId="{7371A505-D569-426A-9745-C40140898C4D}" destId="{20D42A36-9CE9-46F0-9410-C0A7D548F3D2}" srcOrd="1" destOrd="0" presId="urn:microsoft.com/office/officeart/2008/layout/AlternatingHexagons"/>
    <dgm:cxn modelId="{4DAFE982-CF31-44F9-A77B-8A133071B847}" type="presParOf" srcId="{7371A505-D569-426A-9745-C40140898C4D}" destId="{C29443A6-197D-4159-BC33-3E75FA8D7E70}" srcOrd="2" destOrd="0" presId="urn:microsoft.com/office/officeart/2008/layout/AlternatingHexagons"/>
    <dgm:cxn modelId="{64C307D3-BE7B-4FBB-ABA3-023A11A1AC89}" type="presParOf" srcId="{7371A505-D569-426A-9745-C40140898C4D}" destId="{43792FB5-8BBE-440C-93A2-16CA4EA294CD}" srcOrd="3" destOrd="0" presId="urn:microsoft.com/office/officeart/2008/layout/AlternatingHexagons"/>
    <dgm:cxn modelId="{30315635-343A-44CE-A725-AF5A86781D9C}" type="presParOf" srcId="{7371A505-D569-426A-9745-C40140898C4D}" destId="{65FFFFE3-CE4B-499E-BE79-4C7F8BDB02A2}" srcOrd="4" destOrd="0" presId="urn:microsoft.com/office/officeart/2008/layout/AlternatingHexagons"/>
    <dgm:cxn modelId="{2B2B8B03-31CD-4251-A9FC-DB5B20B3ADA2}" type="presParOf" srcId="{A57BEFC7-C6CC-410F-933D-96A93EE23A4F}" destId="{E20DB63A-3F3F-4282-8865-A2A48F0F7A9E}" srcOrd="3" destOrd="0" presId="urn:microsoft.com/office/officeart/2008/layout/AlternatingHexagons"/>
    <dgm:cxn modelId="{9E8D7B40-7538-482F-A444-6B623378AC4A}" type="presParOf" srcId="{A57BEFC7-C6CC-410F-933D-96A93EE23A4F}" destId="{7CE0E2D9-B824-4BF3-89BE-C7B4E4D8F483}" srcOrd="4" destOrd="0" presId="urn:microsoft.com/office/officeart/2008/layout/AlternatingHexagons"/>
    <dgm:cxn modelId="{1FE0D21A-9D67-47B5-A779-ECF0F1EFA596}" type="presParOf" srcId="{7CE0E2D9-B824-4BF3-89BE-C7B4E4D8F483}" destId="{5ED36064-FBF4-4549-BFA9-1267B87332DE}" srcOrd="0" destOrd="0" presId="urn:microsoft.com/office/officeart/2008/layout/AlternatingHexagons"/>
    <dgm:cxn modelId="{93637DDA-BC7B-4F75-A7CC-BC305D5CEE54}" type="presParOf" srcId="{7CE0E2D9-B824-4BF3-89BE-C7B4E4D8F483}" destId="{694088D8-7640-483F-86E9-77D5E81ACF8E}" srcOrd="1" destOrd="0" presId="urn:microsoft.com/office/officeart/2008/layout/AlternatingHexagons"/>
    <dgm:cxn modelId="{B2287A98-B783-4250-BE5C-5F0B30E6EE24}" type="presParOf" srcId="{7CE0E2D9-B824-4BF3-89BE-C7B4E4D8F483}" destId="{F7D72E02-368B-468C-8246-129DC1BC0C4A}" srcOrd="2" destOrd="0" presId="urn:microsoft.com/office/officeart/2008/layout/AlternatingHexagons"/>
    <dgm:cxn modelId="{330BCDDD-183D-4F79-BC3B-9E3F3103BB26}" type="presParOf" srcId="{7CE0E2D9-B824-4BF3-89BE-C7B4E4D8F483}" destId="{7F69E8C3-6CDD-40D5-A937-A6911A09E82A}" srcOrd="3" destOrd="0" presId="urn:microsoft.com/office/officeart/2008/layout/AlternatingHexagons"/>
    <dgm:cxn modelId="{63796ABD-6FB6-4D46-8F61-6066D167686F}" type="presParOf" srcId="{7CE0E2D9-B824-4BF3-89BE-C7B4E4D8F483}" destId="{245888BD-6B60-48DE-B737-7A082E26A18E}"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F31A1-691E-4183-A4ED-F94C1F35418B}">
      <dsp:nvSpPr>
        <dsp:cNvPr id="0" name=""/>
        <dsp:cNvSpPr/>
      </dsp:nvSpPr>
      <dsp:spPr>
        <a:xfrm>
          <a:off x="2569226" y="75328"/>
          <a:ext cx="2302069" cy="8224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DESCRIPTION: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(What occurred)</a:t>
          </a:r>
        </a:p>
      </dsp:txBody>
      <dsp:txXfrm>
        <a:off x="2609373" y="115475"/>
        <a:ext cx="2221775" cy="742126"/>
      </dsp:txXfrm>
    </dsp:sp>
    <dsp:sp modelId="{FA0D46EB-61B6-4978-BD73-B33292119970}">
      <dsp:nvSpPr>
        <dsp:cNvPr id="0" name=""/>
        <dsp:cNvSpPr/>
      </dsp:nvSpPr>
      <dsp:spPr>
        <a:xfrm>
          <a:off x="2278942" y="399607"/>
          <a:ext cx="3871618" cy="3871618"/>
        </a:xfrm>
        <a:custGeom>
          <a:avLst/>
          <a:gdLst/>
          <a:ahLst/>
          <a:cxnLst/>
          <a:rect l="0" t="0" r="0" b="0"/>
          <a:pathLst>
            <a:path>
              <a:moveTo>
                <a:pt x="2789436" y="198375"/>
              </a:moveTo>
              <a:arcTo wR="1935809" hR="1935809" stAng="17769935" swAng="116633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C0F1557-5FB4-451E-AA95-08B0D328C1EA}">
      <dsp:nvSpPr>
        <dsp:cNvPr id="0" name=""/>
        <dsp:cNvSpPr/>
      </dsp:nvSpPr>
      <dsp:spPr>
        <a:xfrm>
          <a:off x="4999047" y="1142137"/>
          <a:ext cx="1983109" cy="8374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FEELINGS:</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(Emotions and Thoughts)</a:t>
          </a:r>
        </a:p>
      </dsp:txBody>
      <dsp:txXfrm>
        <a:off x="5039928" y="1183018"/>
        <a:ext cx="1901347" cy="755684"/>
      </dsp:txXfrm>
    </dsp:sp>
    <dsp:sp modelId="{57ED3DEB-3403-43A4-9434-771A15F69383}">
      <dsp:nvSpPr>
        <dsp:cNvPr id="0" name=""/>
        <dsp:cNvSpPr/>
      </dsp:nvSpPr>
      <dsp:spPr>
        <a:xfrm>
          <a:off x="2246870" y="29568"/>
          <a:ext cx="3871618" cy="3871618"/>
        </a:xfrm>
        <a:custGeom>
          <a:avLst/>
          <a:gdLst/>
          <a:ahLst/>
          <a:cxnLst/>
          <a:rect l="0" t="0" r="0" b="0"/>
          <a:pathLst>
            <a:path>
              <a:moveTo>
                <a:pt x="3866846" y="2071653"/>
              </a:moveTo>
              <a:arcTo wR="1935809" hR="1935809" stAng="241439" swAng="65313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A35DECC-5BA8-49C3-B748-EA9E2B4AA7C4}">
      <dsp:nvSpPr>
        <dsp:cNvPr id="0" name=""/>
        <dsp:cNvSpPr/>
      </dsp:nvSpPr>
      <dsp:spPr>
        <a:xfrm>
          <a:off x="4857400" y="2580037"/>
          <a:ext cx="2098235" cy="8224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EVALUATION: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(Positive and Negative about the experience)</a:t>
          </a:r>
        </a:p>
      </dsp:txBody>
      <dsp:txXfrm>
        <a:off x="4897547" y="2620184"/>
        <a:ext cx="2017941" cy="742126"/>
      </dsp:txXfrm>
    </dsp:sp>
    <dsp:sp modelId="{9DEA4DB3-7CFD-4853-A2D7-5FBACFE192ED}">
      <dsp:nvSpPr>
        <dsp:cNvPr id="0" name=""/>
        <dsp:cNvSpPr/>
      </dsp:nvSpPr>
      <dsp:spPr>
        <a:xfrm>
          <a:off x="2050405" y="515366"/>
          <a:ext cx="3871618" cy="3871618"/>
        </a:xfrm>
        <a:custGeom>
          <a:avLst/>
          <a:gdLst/>
          <a:ahLst/>
          <a:cxnLst/>
          <a:rect l="0" t="0" r="0" b="0"/>
          <a:pathLst>
            <a:path>
              <a:moveTo>
                <a:pt x="3538220" y="3021918"/>
              </a:moveTo>
              <a:arcTo wR="1935809" hR="1935809" stAng="2047758" swAng="85528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FB76B2A-4FDB-4F7F-972C-65683483C627}">
      <dsp:nvSpPr>
        <dsp:cNvPr id="0" name=""/>
        <dsp:cNvSpPr/>
      </dsp:nvSpPr>
      <dsp:spPr>
        <a:xfrm>
          <a:off x="2500812" y="3706935"/>
          <a:ext cx="2648245" cy="9363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DESCRIPTION: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(Your version of events)</a:t>
          </a:r>
        </a:p>
      </dsp:txBody>
      <dsp:txXfrm>
        <a:off x="2546520" y="3752643"/>
        <a:ext cx="2556829" cy="844926"/>
      </dsp:txXfrm>
    </dsp:sp>
    <dsp:sp modelId="{8F1CDC87-46C1-42A3-9F19-7E44B722AACC}">
      <dsp:nvSpPr>
        <dsp:cNvPr id="0" name=""/>
        <dsp:cNvSpPr/>
      </dsp:nvSpPr>
      <dsp:spPr>
        <a:xfrm>
          <a:off x="700235" y="-139356"/>
          <a:ext cx="3871618" cy="3871618"/>
        </a:xfrm>
        <a:custGeom>
          <a:avLst/>
          <a:gdLst/>
          <a:ahLst/>
          <a:cxnLst/>
          <a:rect l="0" t="0" r="0" b="0"/>
          <a:pathLst>
            <a:path>
              <a:moveTo>
                <a:pt x="1984489" y="3871006"/>
              </a:moveTo>
              <a:arcTo wR="1935809" hR="1935809" stAng="5313541" swAng="145916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F85B3E7-953E-464A-B528-158CAB4CDA32}">
      <dsp:nvSpPr>
        <dsp:cNvPr id="0" name=""/>
        <dsp:cNvSpPr/>
      </dsp:nvSpPr>
      <dsp:spPr>
        <a:xfrm>
          <a:off x="274063" y="2671553"/>
          <a:ext cx="2468185" cy="7891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CONCLUSION: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(Anything addition that could have been done) </a:t>
          </a:r>
        </a:p>
      </dsp:txBody>
      <dsp:txXfrm>
        <a:off x="312585" y="2710075"/>
        <a:ext cx="2391141" cy="712093"/>
      </dsp:txXfrm>
    </dsp:sp>
    <dsp:sp modelId="{D1BB3AE7-3B82-4E79-AF26-9F051418A7A2}">
      <dsp:nvSpPr>
        <dsp:cNvPr id="0" name=""/>
        <dsp:cNvSpPr/>
      </dsp:nvSpPr>
      <dsp:spPr>
        <a:xfrm>
          <a:off x="1357761" y="210387"/>
          <a:ext cx="3871618" cy="3871618"/>
        </a:xfrm>
        <a:custGeom>
          <a:avLst/>
          <a:gdLst/>
          <a:ahLst/>
          <a:cxnLst/>
          <a:rect l="0" t="0" r="0" b="0"/>
          <a:pathLst>
            <a:path>
              <a:moveTo>
                <a:pt x="50177" y="2373704"/>
              </a:moveTo>
              <a:arcTo wR="1935809" hR="1935809" stAng="10015565" swAng="48297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6E870EF-D5C7-445D-9ED8-6432057259C7}">
      <dsp:nvSpPr>
        <dsp:cNvPr id="0" name=""/>
        <dsp:cNvSpPr/>
      </dsp:nvSpPr>
      <dsp:spPr>
        <a:xfrm>
          <a:off x="284487" y="1391050"/>
          <a:ext cx="2238085" cy="8345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ACTION: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(Future plan if resurfaces)</a:t>
          </a:r>
        </a:p>
      </dsp:txBody>
      <dsp:txXfrm>
        <a:off x="325227" y="1431790"/>
        <a:ext cx="2156605" cy="753087"/>
      </dsp:txXfrm>
    </dsp:sp>
    <dsp:sp modelId="{68FEB568-AD2A-4B3D-AE2A-5115438E12B4}">
      <dsp:nvSpPr>
        <dsp:cNvPr id="0" name=""/>
        <dsp:cNvSpPr/>
      </dsp:nvSpPr>
      <dsp:spPr>
        <a:xfrm>
          <a:off x="874431" y="890439"/>
          <a:ext cx="3871618" cy="3871618"/>
        </a:xfrm>
        <a:custGeom>
          <a:avLst/>
          <a:gdLst/>
          <a:ahLst/>
          <a:cxnLst/>
          <a:rect l="0" t="0" r="0" b="0"/>
          <a:pathLst>
            <a:path>
              <a:moveTo>
                <a:pt x="881857" y="312065"/>
              </a:moveTo>
              <a:arcTo wR="1935809" hR="1935809" stAng="14220773" swAng="172831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3161C-8212-4551-9CC1-06BA9D2519B0}">
      <dsp:nvSpPr>
        <dsp:cNvPr id="0" name=""/>
        <dsp:cNvSpPr/>
      </dsp:nvSpPr>
      <dsp:spPr>
        <a:xfrm rot="5400000">
          <a:off x="3922398" y="-2322"/>
          <a:ext cx="2085368" cy="2090475"/>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Black" panose="020B0A04020102020204" pitchFamily="34" charset="0"/>
            </a:rPr>
            <a:t>IDENTIFY WEAKNESSES</a:t>
          </a:r>
        </a:p>
      </dsp:txBody>
      <dsp:txXfrm rot="-5400000">
        <a:off x="4268257" y="347793"/>
        <a:ext cx="1393650" cy="1390246"/>
      </dsp:txXfrm>
    </dsp:sp>
    <dsp:sp modelId="{BF49911D-D662-4ECA-84AF-4AA23E7282D2}">
      <dsp:nvSpPr>
        <dsp:cNvPr id="0" name=""/>
        <dsp:cNvSpPr/>
      </dsp:nvSpPr>
      <dsp:spPr>
        <a:xfrm>
          <a:off x="6140636" y="457944"/>
          <a:ext cx="2327271" cy="125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Reflecting allows  for you to see what aspects of the practice were good and what needs improving, identifying and acknowledging your weakness allows for growth </a:t>
          </a:r>
        </a:p>
      </dsp:txBody>
      <dsp:txXfrm>
        <a:off x="6140636" y="457944"/>
        <a:ext cx="2327271" cy="1251221"/>
      </dsp:txXfrm>
    </dsp:sp>
    <dsp:sp modelId="{5AEEBE53-B12C-4329-B2C8-BE8A23A1638A}">
      <dsp:nvSpPr>
        <dsp:cNvPr id="0" name=""/>
        <dsp:cNvSpPr/>
      </dsp:nvSpPr>
      <dsp:spPr>
        <a:xfrm rot="5400000">
          <a:off x="1889091" y="135780"/>
          <a:ext cx="2085368"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Black" panose="020B0A04020102020204" pitchFamily="34" charset="0"/>
            </a:rPr>
            <a:t>IDENTIFY STRENGTHS</a:t>
          </a:r>
        </a:p>
      </dsp:txBody>
      <dsp:txXfrm rot="-5400000">
        <a:off x="2307364" y="325201"/>
        <a:ext cx="1248822" cy="1435428"/>
      </dsp:txXfrm>
    </dsp:sp>
    <dsp:sp modelId="{CF909B40-329F-435B-9720-C86C5F282855}">
      <dsp:nvSpPr>
        <dsp:cNvPr id="0" name=""/>
        <dsp:cNvSpPr/>
      </dsp:nvSpPr>
      <dsp:spPr>
        <a:xfrm rot="5400000">
          <a:off x="2997452" y="2058239"/>
          <a:ext cx="1907382"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Black" panose="020B0A04020102020204" pitchFamily="34" charset="0"/>
            </a:rPr>
            <a:t>BECOME CONFIDENT </a:t>
          </a:r>
        </a:p>
      </dsp:txBody>
      <dsp:txXfrm rot="-5400000">
        <a:off x="3339006" y="2321821"/>
        <a:ext cx="1224274" cy="1287106"/>
      </dsp:txXfrm>
    </dsp:sp>
    <dsp:sp modelId="{20D42A36-9CE9-46F0-9410-C0A7D548F3D2}">
      <dsp:nvSpPr>
        <dsp:cNvPr id="0" name=""/>
        <dsp:cNvSpPr/>
      </dsp:nvSpPr>
      <dsp:spPr>
        <a:xfrm>
          <a:off x="747216" y="2187365"/>
          <a:ext cx="2252198" cy="125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Reflecting is a great way to overcome and express anything that could may have been done differently, being aware of how you perform can encourage self-confidence.    </a:t>
          </a:r>
        </a:p>
      </dsp:txBody>
      <dsp:txXfrm>
        <a:off x="747216" y="2187365"/>
        <a:ext cx="2252198" cy="1251221"/>
      </dsp:txXfrm>
    </dsp:sp>
    <dsp:sp modelId="{65FFFFE3-CE4B-499E-BE79-4C7F8BDB02A2}">
      <dsp:nvSpPr>
        <dsp:cNvPr id="0" name=""/>
        <dsp:cNvSpPr/>
      </dsp:nvSpPr>
      <dsp:spPr>
        <a:xfrm rot="5400000">
          <a:off x="5002898" y="1994823"/>
          <a:ext cx="1887196"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Black" panose="020B0A04020102020204" pitchFamily="34" charset="0"/>
            </a:rPr>
            <a:t>IDENTIFY WAYS OF IMPROVING</a:t>
          </a:r>
        </a:p>
      </dsp:txBody>
      <dsp:txXfrm rot="-5400000">
        <a:off x="5335897" y="2266817"/>
        <a:ext cx="1221198" cy="1270285"/>
      </dsp:txXfrm>
    </dsp:sp>
    <dsp:sp modelId="{5ED36064-FBF4-4549-BFA9-1267B87332DE}">
      <dsp:nvSpPr>
        <dsp:cNvPr id="0" name=""/>
        <dsp:cNvSpPr/>
      </dsp:nvSpPr>
      <dsp:spPr>
        <a:xfrm rot="5400000">
          <a:off x="4022385" y="3675901"/>
          <a:ext cx="1670797"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Black" panose="020B0A04020102020204" pitchFamily="34" charset="0"/>
            </a:rPr>
            <a:t>BARRIERS</a:t>
          </a:r>
        </a:p>
      </dsp:txBody>
      <dsp:txXfrm rot="-5400000">
        <a:off x="4253027" y="4026103"/>
        <a:ext cx="1209514" cy="1113865"/>
      </dsp:txXfrm>
    </dsp:sp>
    <dsp:sp modelId="{694088D8-7640-483F-86E9-77D5E81ACF8E}">
      <dsp:nvSpPr>
        <dsp:cNvPr id="0" name=""/>
        <dsp:cNvSpPr/>
      </dsp:nvSpPr>
      <dsp:spPr>
        <a:xfrm>
          <a:off x="6062591" y="3928686"/>
          <a:ext cx="2756466" cy="125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Reflecting can be very rewarding when challenges have been overcome and how learning from any challenging experiences  have taught us how to do things differently.</a:t>
          </a:r>
        </a:p>
      </dsp:txBody>
      <dsp:txXfrm>
        <a:off x="6062591" y="3928686"/>
        <a:ext cx="2756466" cy="1251221"/>
      </dsp:txXfrm>
    </dsp:sp>
    <dsp:sp modelId="{245888BD-6B60-48DE-B737-7A082E26A18E}">
      <dsp:nvSpPr>
        <dsp:cNvPr id="0" name=""/>
        <dsp:cNvSpPr/>
      </dsp:nvSpPr>
      <dsp:spPr>
        <a:xfrm rot="5400000">
          <a:off x="2127964" y="3739255"/>
          <a:ext cx="1518899"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Black" panose="020B0A04020102020204" pitchFamily="34" charset="0"/>
            </a:rPr>
            <a:t>CHALLENGES OVERCOME</a:t>
          </a:r>
        </a:p>
      </dsp:txBody>
      <dsp:txXfrm rot="-5400000">
        <a:off x="2282657" y="4140090"/>
        <a:ext cx="1209514" cy="1012599"/>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30FA34-2D5F-4C28-8495-02F33C3EEA7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2739995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30FA34-2D5F-4C28-8495-02F33C3EEA7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964248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5330FA34-2D5F-4C28-8495-02F33C3EEA74}" type="datetimeFigureOut">
              <a:rPr lang="en-GB" smtClean="0"/>
              <a:t>13/03/2023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26787E0-D3E8-4A03-BC59-1D2B8735BA8B}" type="slidenum">
              <a:rPr lang="en-GB" smtClean="0"/>
              <a:t>‹#›</a:t>
            </a:fld>
            <a:endParaRPr lang="en-GB"/>
          </a:p>
        </p:txBody>
      </p:sp>
    </p:spTree>
    <p:extLst>
      <p:ext uri="{BB962C8B-B14F-4D97-AF65-F5344CB8AC3E}">
        <p14:creationId xmlns:p14="http://schemas.microsoft.com/office/powerpoint/2010/main" val="111890875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30FA34-2D5F-4C28-8495-02F33C3EEA74}"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840955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30FA34-2D5F-4C28-8495-02F33C3EEA74}" type="datetimeFigureOut">
              <a:rPr lang="en-GB" smtClean="0"/>
              <a:t>13/03/2023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332268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30FA34-2D5F-4C28-8495-02F33C3EEA74}" type="datetimeFigureOut">
              <a:rPr lang="en-GB" smtClean="0"/>
              <a:t>13/03/2023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4124406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30FA34-2D5F-4C28-8495-02F33C3EEA74}" type="datetimeFigureOut">
              <a:rPr lang="en-GB" smtClean="0"/>
              <a:t>13/03/2023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2216268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30FA34-2D5F-4C28-8495-02F33C3EEA74}"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3853146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30FA34-2D5F-4C28-8495-02F33C3EEA74}"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239351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30FA34-2D5F-4C28-8495-02F33C3EEA7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373297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5330FA34-2D5F-4C28-8495-02F33C3EEA74}" type="datetimeFigureOut">
              <a:rPr lang="en-GB" smtClean="0"/>
              <a:t>13/03/2023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2660853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5330FA34-2D5F-4C28-8495-02F33C3EEA74}" type="datetimeFigureOut">
              <a:rPr lang="en-GB" smtClean="0"/>
              <a:t>13/03/2023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26787E0-D3E8-4A03-BC59-1D2B8735BA8B}" type="slidenum">
              <a:rPr lang="en-GB" smtClean="0"/>
              <a:t>‹#›</a:t>
            </a:fld>
            <a:endParaRPr lang="en-GB"/>
          </a:p>
        </p:txBody>
      </p:sp>
    </p:spTree>
    <p:extLst>
      <p:ext uri="{BB962C8B-B14F-4D97-AF65-F5344CB8AC3E}">
        <p14:creationId xmlns:p14="http://schemas.microsoft.com/office/powerpoint/2010/main" val="41052432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www.msn.com/en-us/health/health-news/what-every-parent-should-know-if-your-baby-is-in-nicu/ar-AA18uHgx" TargetMode="External"/><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8502/npt.v9i3.10223" TargetMode="External"/><Relationship Id="rId2" Type="http://schemas.openxmlformats.org/officeDocument/2006/relationships/hyperlink" Target="https://www.msn.com/en-us/health/health-news/what-every-parent-should-know-if-your-baby-is-in-nicu/ar-AA18uHgx" TargetMode="External"/><Relationship Id="rId1" Type="http://schemas.openxmlformats.org/officeDocument/2006/relationships/slideLayout" Target="../slideLayouts/slideLayout7.xml"/><Relationship Id="rId6" Type="http://schemas.openxmlformats.org/officeDocument/2006/relationships/hyperlink" Target="https://doi.org/10.1088/1742-6596/1157/2/022099" TargetMode="External"/><Relationship Id="rId5" Type="http://schemas.openxmlformats.org/officeDocument/2006/relationships/hyperlink" Target="https://www.pinterest.co.uk/pin/b-secret--55661745380239177/" TargetMode="External"/><Relationship Id="rId4" Type="http://schemas.openxmlformats.org/officeDocument/2006/relationships/hyperlink" Target="https://www.hcpc-uk.org/standards/meeting-our-standards/reflective-practice/what-is-refl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946E3E48-FBA1-F5C8-873E-3B42DCE38D45}"/>
              </a:ext>
            </a:extLst>
          </p:cNvPr>
          <p:cNvGraphicFramePr>
            <a:graphicFrameLocks noGrp="1"/>
          </p:cNvGraphicFramePr>
          <p:nvPr>
            <p:extLst>
              <p:ext uri="{D42A27DB-BD31-4B8C-83A1-F6EECF244321}">
                <p14:modId xmlns:p14="http://schemas.microsoft.com/office/powerpoint/2010/main" val="1822706173"/>
              </p:ext>
            </p:extLst>
          </p:nvPr>
        </p:nvGraphicFramePr>
        <p:xfrm>
          <a:off x="2011680" y="719666"/>
          <a:ext cx="8148320" cy="2865120"/>
        </p:xfrm>
        <a:graphic>
          <a:graphicData uri="http://schemas.openxmlformats.org/drawingml/2006/table">
            <a:tbl>
              <a:tblPr bandRow="1">
                <a:tableStyleId>{D113A9D2-9D6B-4929-AA2D-F23B5EE8CBE7}</a:tableStyleId>
              </a:tblPr>
              <a:tblGrid>
                <a:gridCol w="4084320">
                  <a:extLst>
                    <a:ext uri="{9D8B030D-6E8A-4147-A177-3AD203B41FA5}">
                      <a16:colId xmlns:a16="http://schemas.microsoft.com/office/drawing/2014/main" val="693795875"/>
                    </a:ext>
                  </a:extLst>
                </a:gridCol>
                <a:gridCol w="4064000">
                  <a:extLst>
                    <a:ext uri="{9D8B030D-6E8A-4147-A177-3AD203B41FA5}">
                      <a16:colId xmlns:a16="http://schemas.microsoft.com/office/drawing/2014/main" val="936607117"/>
                    </a:ext>
                  </a:extLst>
                </a:gridCol>
              </a:tblGrid>
              <a:tr h="370840">
                <a:tc>
                  <a:txBody>
                    <a:bodyPr/>
                    <a:lstStyle/>
                    <a:p>
                      <a:r>
                        <a:rPr lang="en-GB" dirty="0">
                          <a:latin typeface="Arial" panose="020B0604020202020204" pitchFamily="34" charset="0"/>
                          <a:cs typeface="Arial" panose="020B0604020202020204" pitchFamily="34" charset="0"/>
                        </a:rPr>
                        <a:t>Student Name</a:t>
                      </a:r>
                    </a:p>
                  </a:txBody>
                  <a:tcPr/>
                </a:tc>
                <a:tc>
                  <a:txBody>
                    <a:bodyPr/>
                    <a:lstStyle/>
                    <a:p>
                      <a:r>
                        <a:rPr lang="en-GB" dirty="0">
                          <a:latin typeface="Arial" panose="020B0604020202020204" pitchFamily="34" charset="0"/>
                          <a:cs typeface="Arial" panose="020B0604020202020204" pitchFamily="34" charset="0"/>
                        </a:rPr>
                        <a:t>Ameera Ahmed</a:t>
                      </a:r>
                    </a:p>
                  </a:txBody>
                  <a:tcPr/>
                </a:tc>
                <a:extLst>
                  <a:ext uri="{0D108BD9-81ED-4DB2-BD59-A6C34878D82A}">
                    <a16:rowId xmlns:a16="http://schemas.microsoft.com/office/drawing/2014/main" val="1687210810"/>
                  </a:ext>
                </a:extLst>
              </a:tr>
              <a:tr h="370840">
                <a:tc>
                  <a:txBody>
                    <a:bodyPr/>
                    <a:lstStyle/>
                    <a:p>
                      <a:r>
                        <a:rPr lang="en-GB" dirty="0">
                          <a:latin typeface="Arial" panose="020B0604020202020204" pitchFamily="34" charset="0"/>
                          <a:cs typeface="Arial" panose="020B0604020202020204" pitchFamily="34" charset="0"/>
                        </a:rPr>
                        <a:t>Student Number</a:t>
                      </a:r>
                    </a:p>
                  </a:txBody>
                  <a:tcPr/>
                </a:tc>
                <a:tc>
                  <a:txBody>
                    <a:bodyPr/>
                    <a:lstStyle/>
                    <a:p>
                      <a:r>
                        <a:rPr lang="en-GB" dirty="0">
                          <a:latin typeface="Arial" panose="020B0604020202020204" pitchFamily="34" charset="0"/>
                          <a:cs typeface="Arial" panose="020B0604020202020204" pitchFamily="34" charset="0"/>
                        </a:rPr>
                        <a:t>2132308</a:t>
                      </a:r>
                    </a:p>
                  </a:txBody>
                  <a:tcPr/>
                </a:tc>
                <a:extLst>
                  <a:ext uri="{0D108BD9-81ED-4DB2-BD59-A6C34878D82A}">
                    <a16:rowId xmlns:a16="http://schemas.microsoft.com/office/drawing/2014/main" val="8554743"/>
                  </a:ext>
                </a:extLst>
              </a:tr>
              <a:tr h="370840">
                <a:tc>
                  <a:txBody>
                    <a:bodyPr/>
                    <a:lstStyle/>
                    <a:p>
                      <a:r>
                        <a:rPr lang="en-GB" dirty="0">
                          <a:latin typeface="Arial" panose="020B0604020202020204" pitchFamily="34" charset="0"/>
                          <a:cs typeface="Arial" panose="020B0604020202020204" pitchFamily="34" charset="0"/>
                        </a:rPr>
                        <a:t>Module Code</a:t>
                      </a:r>
                    </a:p>
                  </a:txBody>
                  <a:tcPr/>
                </a:tc>
                <a:tc>
                  <a:txBody>
                    <a:bodyPr/>
                    <a:lstStyle/>
                    <a:p>
                      <a:r>
                        <a:rPr lang="en-GB" dirty="0">
                          <a:latin typeface="Arial" panose="020B0604020202020204" pitchFamily="34" charset="0"/>
                          <a:cs typeface="Arial" panose="020B0604020202020204" pitchFamily="34" charset="0"/>
                        </a:rPr>
                        <a:t>LCHS4005</a:t>
                      </a:r>
                    </a:p>
                  </a:txBody>
                  <a:tcPr/>
                </a:tc>
                <a:extLst>
                  <a:ext uri="{0D108BD9-81ED-4DB2-BD59-A6C34878D82A}">
                    <a16:rowId xmlns:a16="http://schemas.microsoft.com/office/drawing/2014/main" val="383540216"/>
                  </a:ext>
                </a:extLst>
              </a:tr>
              <a:tr h="370840">
                <a:tc>
                  <a:txBody>
                    <a:bodyPr/>
                    <a:lstStyle/>
                    <a:p>
                      <a:r>
                        <a:rPr lang="en-GB" dirty="0">
                          <a:latin typeface="Arial" panose="020B0604020202020204" pitchFamily="34" charset="0"/>
                          <a:cs typeface="Arial" panose="020B0604020202020204" pitchFamily="34" charset="0"/>
                        </a:rPr>
                        <a:t>Module Title</a:t>
                      </a:r>
                    </a:p>
                  </a:txBody>
                  <a:tcPr/>
                </a:tc>
                <a:tc>
                  <a:txBody>
                    <a:bodyPr/>
                    <a:lstStyle/>
                    <a:p>
                      <a:r>
                        <a:rPr lang="en-GB">
                          <a:latin typeface="Arial" panose="020B0604020202020204" pitchFamily="34" charset="0"/>
                          <a:cs typeface="Arial" panose="020B0604020202020204" pitchFamily="34" charset="0"/>
                        </a:rPr>
                        <a:t>Professional Development </a:t>
                      </a:r>
                      <a:r>
                        <a:rPr lang="en-GB" dirty="0">
                          <a:latin typeface="Arial" panose="020B0604020202020204" pitchFamily="34" charset="0"/>
                          <a:cs typeface="Arial" panose="020B0604020202020204" pitchFamily="34" charset="0"/>
                        </a:rPr>
                        <a:t>in Health &amp; Social Care</a:t>
                      </a:r>
                    </a:p>
                  </a:txBody>
                  <a:tcPr/>
                </a:tc>
                <a:extLst>
                  <a:ext uri="{0D108BD9-81ED-4DB2-BD59-A6C34878D82A}">
                    <a16:rowId xmlns:a16="http://schemas.microsoft.com/office/drawing/2014/main" val="130971229"/>
                  </a:ext>
                </a:extLst>
              </a:tr>
              <a:tr h="370840">
                <a:tc>
                  <a:txBody>
                    <a:bodyPr/>
                    <a:lstStyle/>
                    <a:p>
                      <a:r>
                        <a:rPr lang="en-GB" dirty="0">
                          <a:latin typeface="Arial" panose="020B0604020202020204" pitchFamily="34" charset="0"/>
                          <a:cs typeface="Arial" panose="020B0604020202020204" pitchFamily="34" charset="0"/>
                        </a:rPr>
                        <a:t>Assignment Title</a:t>
                      </a:r>
                    </a:p>
                  </a:txBody>
                  <a:tcPr/>
                </a:tc>
                <a:tc>
                  <a:txBody>
                    <a:bodyPr/>
                    <a:lstStyle/>
                    <a:p>
                      <a:r>
                        <a:rPr lang="en-GB" dirty="0">
                          <a:latin typeface="Arial" panose="020B0604020202020204" pitchFamily="34" charset="0"/>
                          <a:cs typeface="Arial" panose="020B0604020202020204" pitchFamily="34" charset="0"/>
                        </a:rPr>
                        <a:t>Key Skills Presentation</a:t>
                      </a:r>
                    </a:p>
                  </a:txBody>
                  <a:tcPr/>
                </a:tc>
                <a:extLst>
                  <a:ext uri="{0D108BD9-81ED-4DB2-BD59-A6C34878D82A}">
                    <a16:rowId xmlns:a16="http://schemas.microsoft.com/office/drawing/2014/main" val="2601379924"/>
                  </a:ext>
                </a:extLst>
              </a:tr>
              <a:tr h="370840">
                <a:tc>
                  <a:txBody>
                    <a:bodyPr/>
                    <a:lstStyle/>
                    <a:p>
                      <a:r>
                        <a:rPr lang="en-GB" dirty="0">
                          <a:latin typeface="Arial" panose="020B0604020202020204" pitchFamily="34" charset="0"/>
                          <a:cs typeface="Arial" panose="020B0604020202020204" pitchFamily="34" charset="0"/>
                        </a:rPr>
                        <a:t>Lecturer :</a:t>
                      </a:r>
                    </a:p>
                  </a:txBody>
                  <a:tcPr/>
                </a:tc>
                <a:tc>
                  <a:txBody>
                    <a:bodyPr/>
                    <a:lstStyle/>
                    <a:p>
                      <a:r>
                        <a:rPr lang="en-GB" dirty="0">
                          <a:latin typeface="Arial" panose="020B0604020202020204" pitchFamily="34" charset="0"/>
                          <a:cs typeface="Arial" panose="020B0604020202020204" pitchFamily="34" charset="0"/>
                        </a:rPr>
                        <a:t>Farah Islam</a:t>
                      </a:r>
                    </a:p>
                  </a:txBody>
                  <a:tcPr/>
                </a:tc>
                <a:extLst>
                  <a:ext uri="{0D108BD9-81ED-4DB2-BD59-A6C34878D82A}">
                    <a16:rowId xmlns:a16="http://schemas.microsoft.com/office/drawing/2014/main" val="2418104731"/>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924662854"/>
                  </a:ext>
                </a:extLst>
              </a:tr>
            </a:tbl>
          </a:graphicData>
        </a:graphic>
      </p:graphicFrame>
    </p:spTree>
    <p:extLst>
      <p:ext uri="{BB962C8B-B14F-4D97-AF65-F5344CB8AC3E}">
        <p14:creationId xmlns:p14="http://schemas.microsoft.com/office/powerpoint/2010/main" val="721038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8A4B1-F23C-2952-CC77-64C9881007B8}"/>
              </a:ext>
            </a:extLst>
          </p:cNvPr>
          <p:cNvSpPr>
            <a:spLocks noGrp="1"/>
          </p:cNvSpPr>
          <p:nvPr>
            <p:ph type="title"/>
          </p:nvPr>
        </p:nvSpPr>
        <p:spPr/>
        <p:txBody>
          <a:bodyPr/>
          <a:lstStyle/>
          <a:p>
            <a:pPr algn="ctr"/>
            <a:r>
              <a:rPr lang="en-GB" dirty="0">
                <a:latin typeface="Amasis MT Pro Black" panose="02040A04050005020304" pitchFamily="18" charset="0"/>
              </a:rPr>
              <a:t>Aim</a:t>
            </a:r>
          </a:p>
        </p:txBody>
      </p:sp>
      <p:graphicFrame>
        <p:nvGraphicFramePr>
          <p:cNvPr id="4" name="Table 4">
            <a:extLst>
              <a:ext uri="{FF2B5EF4-FFF2-40B4-BE49-F238E27FC236}">
                <a16:creationId xmlns:a16="http://schemas.microsoft.com/office/drawing/2014/main" id="{D4D7E13A-DFE8-370D-0A35-FC80C000104E}"/>
              </a:ext>
            </a:extLst>
          </p:cNvPr>
          <p:cNvGraphicFramePr>
            <a:graphicFrameLocks noGrp="1"/>
          </p:cNvGraphicFramePr>
          <p:nvPr>
            <p:ph idx="1"/>
            <p:extLst>
              <p:ext uri="{D42A27DB-BD31-4B8C-83A1-F6EECF244321}">
                <p14:modId xmlns:p14="http://schemas.microsoft.com/office/powerpoint/2010/main" val="916121318"/>
              </p:ext>
            </p:extLst>
          </p:nvPr>
        </p:nvGraphicFramePr>
        <p:xfrm>
          <a:off x="134424" y="1863642"/>
          <a:ext cx="11921067" cy="748771"/>
        </p:xfrm>
        <a:graphic>
          <a:graphicData uri="http://schemas.openxmlformats.org/drawingml/2006/table">
            <a:tbl>
              <a:tblPr firstRow="1" bandRow="1">
                <a:tableStyleId>{5C22544A-7EE6-4342-B048-85BDC9FD1C3A}</a:tableStyleId>
              </a:tblPr>
              <a:tblGrid>
                <a:gridCol w="11921067">
                  <a:extLst>
                    <a:ext uri="{9D8B030D-6E8A-4147-A177-3AD203B41FA5}">
                      <a16:colId xmlns:a16="http://schemas.microsoft.com/office/drawing/2014/main" val="3014217326"/>
                    </a:ext>
                  </a:extLst>
                </a:gridCol>
              </a:tblGrid>
              <a:tr h="7487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masis MT Pro Medium" panose="02040604050005020304" pitchFamily="18" charset="0"/>
                        </a:rPr>
                        <a:t>The aim of this presentation is to show how effective and rewarding reflecting can be towards personal and professional development.</a:t>
                      </a:r>
                      <a:endParaRPr lang="en-GB" dirty="0"/>
                    </a:p>
                  </a:txBody>
                  <a:tcPr/>
                </a:tc>
                <a:extLst>
                  <a:ext uri="{0D108BD9-81ED-4DB2-BD59-A6C34878D82A}">
                    <a16:rowId xmlns:a16="http://schemas.microsoft.com/office/drawing/2014/main" val="2212259822"/>
                  </a:ext>
                </a:extLst>
              </a:tr>
            </a:tbl>
          </a:graphicData>
        </a:graphic>
      </p:graphicFrame>
      <p:sp>
        <p:nvSpPr>
          <p:cNvPr id="11" name="Freeform: Shape 10">
            <a:extLst>
              <a:ext uri="{FF2B5EF4-FFF2-40B4-BE49-F238E27FC236}">
                <a16:creationId xmlns:a16="http://schemas.microsoft.com/office/drawing/2014/main" id="{6B013B86-347A-9ECD-6B7D-448E638E83FB}"/>
              </a:ext>
            </a:extLst>
          </p:cNvPr>
          <p:cNvSpPr/>
          <p:nvPr/>
        </p:nvSpPr>
        <p:spPr>
          <a:xfrm>
            <a:off x="2442202" y="3075252"/>
            <a:ext cx="1472384" cy="1915819"/>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dirty="0">
                <a:latin typeface="Arial" panose="020B0604020202020204" pitchFamily="34" charset="0"/>
                <a:cs typeface="Arial" panose="020B0604020202020204" pitchFamily="34" charset="0"/>
              </a:rPr>
              <a:t>Next, I will outline the benefits of using the Gibbs method (Reflective Cycle)</a:t>
            </a:r>
            <a:endParaRPr lang="en-GB" sz="1600" kern="1200" dirty="0">
              <a:latin typeface="Arial" panose="020B0604020202020204" pitchFamily="34" charset="0"/>
              <a:cs typeface="Arial" panose="020B0604020202020204" pitchFamily="34" charset="0"/>
            </a:endParaRPr>
          </a:p>
        </p:txBody>
      </p:sp>
      <p:sp>
        <p:nvSpPr>
          <p:cNvPr id="32" name="Freeform: Shape 31">
            <a:extLst>
              <a:ext uri="{FF2B5EF4-FFF2-40B4-BE49-F238E27FC236}">
                <a16:creationId xmlns:a16="http://schemas.microsoft.com/office/drawing/2014/main" id="{22F7E29D-391F-236F-26C2-4C45AB8433C6}"/>
              </a:ext>
            </a:extLst>
          </p:cNvPr>
          <p:cNvSpPr/>
          <p:nvPr/>
        </p:nvSpPr>
        <p:spPr>
          <a:xfrm>
            <a:off x="7459395" y="3671258"/>
            <a:ext cx="1631365" cy="2838907"/>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masis MT Pro Medium" panose="02040604050005020304" pitchFamily="18" charset="0"/>
            </a:endParaRPr>
          </a:p>
        </p:txBody>
      </p:sp>
      <p:sp>
        <p:nvSpPr>
          <p:cNvPr id="46" name="Freeform: Shape 45">
            <a:extLst>
              <a:ext uri="{FF2B5EF4-FFF2-40B4-BE49-F238E27FC236}">
                <a16:creationId xmlns:a16="http://schemas.microsoft.com/office/drawing/2014/main" id="{37229E97-8D1F-4DE1-2C13-A5CD080822AB}"/>
              </a:ext>
            </a:extLst>
          </p:cNvPr>
          <p:cNvSpPr/>
          <p:nvPr/>
        </p:nvSpPr>
        <p:spPr>
          <a:xfrm>
            <a:off x="9749417" y="2983920"/>
            <a:ext cx="1586633" cy="2370400"/>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defTabSz="711200">
              <a:lnSpc>
                <a:spcPct val="90000"/>
              </a:lnSpc>
              <a:spcBef>
                <a:spcPct val="0"/>
              </a:spcBef>
              <a:spcAft>
                <a:spcPct val="35000"/>
              </a:spcAft>
            </a:pPr>
            <a:r>
              <a:rPr lang="en-GB" sz="1600" dirty="0">
                <a:latin typeface="Arial" panose="020B0604020202020204" pitchFamily="34" charset="0"/>
                <a:cs typeface="Arial" panose="020B0604020202020204" pitchFamily="34" charset="0"/>
              </a:rPr>
              <a:t>To finish, Summary of presentation, Highlighting key points and self-reflection quotation.</a:t>
            </a:r>
          </a:p>
        </p:txBody>
      </p:sp>
      <p:grpSp>
        <p:nvGrpSpPr>
          <p:cNvPr id="47" name="Group 46">
            <a:extLst>
              <a:ext uri="{FF2B5EF4-FFF2-40B4-BE49-F238E27FC236}">
                <a16:creationId xmlns:a16="http://schemas.microsoft.com/office/drawing/2014/main" id="{CBED51C6-C785-9FCC-56E5-B4596116D44A}"/>
              </a:ext>
            </a:extLst>
          </p:cNvPr>
          <p:cNvGrpSpPr/>
          <p:nvPr/>
        </p:nvGrpSpPr>
        <p:grpSpPr>
          <a:xfrm>
            <a:off x="405044" y="3067728"/>
            <a:ext cx="1930898" cy="3442437"/>
            <a:chOff x="331543" y="3131388"/>
            <a:chExt cx="1930898" cy="3442437"/>
          </a:xfrm>
        </p:grpSpPr>
        <p:sp>
          <p:nvSpPr>
            <p:cNvPr id="8" name="Freeform: Shape 7">
              <a:extLst>
                <a:ext uri="{FF2B5EF4-FFF2-40B4-BE49-F238E27FC236}">
                  <a16:creationId xmlns:a16="http://schemas.microsoft.com/office/drawing/2014/main" id="{BF34CDCC-AABA-5A0C-5D68-403B41E9D880}"/>
                </a:ext>
              </a:extLst>
            </p:cNvPr>
            <p:cNvSpPr/>
            <p:nvPr/>
          </p:nvSpPr>
          <p:spPr>
            <a:xfrm>
              <a:off x="331543" y="3131388"/>
              <a:ext cx="1586633" cy="1798744"/>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dirty="0">
                  <a:latin typeface="Arial" panose="020B0604020202020204" pitchFamily="34" charset="0"/>
                  <a:cs typeface="Arial" panose="020B0604020202020204" pitchFamily="34" charset="0"/>
                </a:rPr>
                <a:t>To commence,</a:t>
              </a:r>
              <a:r>
                <a:rPr lang="en-GB" kern="1200" dirty="0">
                  <a:latin typeface="Arial" panose="020B0604020202020204" pitchFamily="34" charset="0"/>
                  <a:cs typeface="Arial" panose="020B0604020202020204" pitchFamily="34" charset="0"/>
                </a:rPr>
                <a:t> I will introduce the importance of my chosen skill.</a:t>
              </a:r>
            </a:p>
          </p:txBody>
        </p:sp>
        <p:sp>
          <p:nvSpPr>
            <p:cNvPr id="50" name="Freeform: Shape 49">
              <a:extLst>
                <a:ext uri="{FF2B5EF4-FFF2-40B4-BE49-F238E27FC236}">
                  <a16:creationId xmlns:a16="http://schemas.microsoft.com/office/drawing/2014/main" id="{B3D69C11-9621-95E4-A0A2-5A81BC820477}"/>
                </a:ext>
              </a:extLst>
            </p:cNvPr>
            <p:cNvSpPr/>
            <p:nvPr/>
          </p:nvSpPr>
          <p:spPr>
            <a:xfrm>
              <a:off x="675808" y="4775081"/>
              <a:ext cx="1586633" cy="1798744"/>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masis MT Pro Medium" panose="02040604050005020304" pitchFamily="18" charset="0"/>
              </a:endParaRPr>
            </a:p>
          </p:txBody>
        </p:sp>
      </p:grpSp>
      <p:sp>
        <p:nvSpPr>
          <p:cNvPr id="43" name="Freeform: Shape 42">
            <a:extLst>
              <a:ext uri="{FF2B5EF4-FFF2-40B4-BE49-F238E27FC236}">
                <a16:creationId xmlns:a16="http://schemas.microsoft.com/office/drawing/2014/main" id="{4F839E45-EEA8-48CD-6182-7D22B6E50C01}"/>
              </a:ext>
            </a:extLst>
          </p:cNvPr>
          <p:cNvSpPr/>
          <p:nvPr/>
        </p:nvSpPr>
        <p:spPr>
          <a:xfrm>
            <a:off x="5055819" y="3698022"/>
            <a:ext cx="1456637" cy="2586099"/>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masis MT Pro Medium" panose="02040604050005020304" pitchFamily="18" charset="0"/>
            </a:endParaRPr>
          </a:p>
        </p:txBody>
      </p:sp>
      <p:sp>
        <p:nvSpPr>
          <p:cNvPr id="6" name="TextBox 5">
            <a:extLst>
              <a:ext uri="{FF2B5EF4-FFF2-40B4-BE49-F238E27FC236}">
                <a16:creationId xmlns:a16="http://schemas.microsoft.com/office/drawing/2014/main" id="{B9A0DDCF-C3CB-1F9F-2384-6529658709FA}"/>
              </a:ext>
            </a:extLst>
          </p:cNvPr>
          <p:cNvSpPr txBox="1"/>
          <p:nvPr/>
        </p:nvSpPr>
        <p:spPr>
          <a:xfrm rot="10800000" flipV="1">
            <a:off x="4670927" y="2906985"/>
            <a:ext cx="1558944" cy="3083921"/>
          </a:xfrm>
          <a:prstGeom prst="rect">
            <a:avLst/>
          </a:prstGeom>
          <a:noFill/>
        </p:spPr>
        <p:txBody>
          <a:bodyPr wrap="square">
            <a:spAutoFit/>
          </a:bodyPr>
          <a:lstStyle/>
          <a:p>
            <a:pPr marL="0" lvl="0" indent="0" algn="l" defTabSz="711200">
              <a:lnSpc>
                <a:spcPct val="90000"/>
              </a:lnSpc>
              <a:spcBef>
                <a:spcPct val="0"/>
              </a:spcBef>
              <a:spcAft>
                <a:spcPct val="35000"/>
              </a:spcAft>
              <a:buNone/>
            </a:pPr>
            <a:r>
              <a:rPr lang="en-GB" dirty="0">
                <a:latin typeface="Amasis MT Pro Medium" panose="02040604050005020304" pitchFamily="18" charset="0"/>
              </a:rPr>
              <a:t>Following on, examples of how reflecting can be used in the work place to enable and enhance positive outcome/practices.</a:t>
            </a:r>
            <a:endParaRPr lang="en-GB" sz="1800" kern="1200" dirty="0">
              <a:latin typeface="Amasis MT Pro Medium" panose="02040604050005020304" pitchFamily="18" charset="0"/>
            </a:endParaRPr>
          </a:p>
        </p:txBody>
      </p:sp>
      <p:sp>
        <p:nvSpPr>
          <p:cNvPr id="13" name="TextBox 12">
            <a:extLst>
              <a:ext uri="{FF2B5EF4-FFF2-40B4-BE49-F238E27FC236}">
                <a16:creationId xmlns:a16="http://schemas.microsoft.com/office/drawing/2014/main" id="{00F62638-3167-5975-67F2-E032C1B6DE92}"/>
              </a:ext>
            </a:extLst>
          </p:cNvPr>
          <p:cNvSpPr txBox="1"/>
          <p:nvPr/>
        </p:nvSpPr>
        <p:spPr>
          <a:xfrm>
            <a:off x="7176810" y="2983920"/>
            <a:ext cx="1781182" cy="1131079"/>
          </a:xfrm>
          <a:prstGeom prst="rect">
            <a:avLst/>
          </a:prstGeom>
          <a:noFill/>
        </p:spPr>
        <p:txBody>
          <a:bodyPr wrap="square">
            <a:spAutoFit/>
          </a:bodyPr>
          <a:lstStyle/>
          <a:p>
            <a:pPr marL="0" lvl="0" indent="0" algn="l" defTabSz="711200">
              <a:lnSpc>
                <a:spcPct val="90000"/>
              </a:lnSpc>
              <a:spcBef>
                <a:spcPct val="0"/>
              </a:spcBef>
              <a:spcAft>
                <a:spcPct val="35000"/>
              </a:spcAft>
              <a:buNone/>
            </a:pPr>
            <a:r>
              <a:rPr lang="en-GB" sz="1600" dirty="0">
                <a:latin typeface="Arial" panose="020B0604020202020204" pitchFamily="34" charset="0"/>
                <a:cs typeface="Arial" panose="020B0604020202020204" pitchFamily="34" charset="0"/>
              </a:rPr>
              <a:t>Why Reflect and the benefits  gained</a:t>
            </a:r>
            <a:r>
              <a:rPr lang="en-GB" dirty="0">
                <a:latin typeface="Amasis MT Pro Medium" panose="02040604050005020304" pitchFamily="18" charset="0"/>
              </a:rPr>
              <a:t>.</a:t>
            </a:r>
          </a:p>
          <a:p>
            <a:pPr marL="0" lvl="0" indent="0" algn="l" defTabSz="711200">
              <a:lnSpc>
                <a:spcPct val="90000"/>
              </a:lnSpc>
              <a:spcBef>
                <a:spcPct val="0"/>
              </a:spcBef>
              <a:spcAft>
                <a:spcPct val="35000"/>
              </a:spcAft>
              <a:buNone/>
            </a:pPr>
            <a:endParaRPr lang="en-GB" sz="1800" kern="1200" dirty="0">
              <a:latin typeface="Amasis MT Pro Medium" panose="02040604050005020304" pitchFamily="18" charset="0"/>
            </a:endParaRPr>
          </a:p>
        </p:txBody>
      </p:sp>
    </p:spTree>
    <p:extLst>
      <p:ext uri="{BB962C8B-B14F-4D97-AF65-F5344CB8AC3E}">
        <p14:creationId xmlns:p14="http://schemas.microsoft.com/office/powerpoint/2010/main" val="212005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47"/>
                                        </p:tgtEl>
                                        <p:attrNameLst>
                                          <p:attrName>style.visibility</p:attrName>
                                        </p:attrNameLst>
                                      </p:cBhvr>
                                      <p:to>
                                        <p:strVal val="visible"/>
                                      </p:to>
                                    </p:set>
                                    <p:anim calcmode="lin" valueType="num">
                                      <p:cBhvr additive="base">
                                        <p:cTn id="15" dur="500" fill="hold"/>
                                        <p:tgtEl>
                                          <p:spTgt spid="47"/>
                                        </p:tgtEl>
                                        <p:attrNameLst>
                                          <p:attrName>ppt_x</p:attrName>
                                        </p:attrNameLst>
                                      </p:cBhvr>
                                      <p:tavLst>
                                        <p:tav tm="0">
                                          <p:val>
                                            <p:strVal val="#ppt_x"/>
                                          </p:val>
                                        </p:tav>
                                        <p:tav tm="100000">
                                          <p:val>
                                            <p:strVal val="#ppt_x"/>
                                          </p:val>
                                        </p:tav>
                                      </p:tavLst>
                                    </p:anim>
                                    <p:anim calcmode="lin" valueType="num">
                                      <p:cBhvr additive="base">
                                        <p:cTn id="16"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ppt_x"/>
                                          </p:val>
                                        </p:tav>
                                        <p:tav tm="100000">
                                          <p:val>
                                            <p:strVal val="#ppt_x"/>
                                          </p:val>
                                        </p:tav>
                                      </p:tavLst>
                                    </p:anim>
                                    <p:anim calcmode="lin" valueType="num">
                                      <p:cBhvr additive="base">
                                        <p:cTn id="3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additive="base">
                                        <p:cTn id="39" dur="500" fill="hold"/>
                                        <p:tgtEl>
                                          <p:spTgt spid="46"/>
                                        </p:tgtEl>
                                        <p:attrNameLst>
                                          <p:attrName>ppt_x</p:attrName>
                                        </p:attrNameLst>
                                      </p:cBhvr>
                                      <p:tavLst>
                                        <p:tav tm="0">
                                          <p:val>
                                            <p:strVal val="#ppt_x"/>
                                          </p:val>
                                        </p:tav>
                                        <p:tav tm="100000">
                                          <p:val>
                                            <p:strVal val="#ppt_x"/>
                                          </p:val>
                                        </p:tav>
                                      </p:tavLst>
                                    </p:anim>
                                    <p:anim calcmode="lin" valueType="num">
                                      <p:cBhvr additive="base">
                                        <p:cTn id="4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46" grpId="0"/>
      <p:bldP spid="6"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 name="Rectangle 105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6A45DAA9-D94A-E2F8-8EB3-C91240C7756A}"/>
              </a:ext>
            </a:extLst>
          </p:cNvPr>
          <p:cNvSpPr>
            <a:spLocks noGrp="1"/>
          </p:cNvSpPr>
          <p:nvPr>
            <p:ph type="ctrTitle"/>
          </p:nvPr>
        </p:nvSpPr>
        <p:spPr>
          <a:xfrm>
            <a:off x="6449950" y="2194560"/>
            <a:ext cx="5418961" cy="1739347"/>
          </a:xfrm>
        </p:spPr>
        <p:txBody>
          <a:bodyPr vert="horz" lIns="91440" tIns="45720" rIns="91440" bIns="45720" rtlCol="0">
            <a:normAutofit/>
          </a:bodyPr>
          <a:lstStyle/>
          <a:p>
            <a:pPr>
              <a:spcAft>
                <a:spcPts val="600"/>
              </a:spcAft>
            </a:pPr>
            <a:r>
              <a:rPr lang="en-US" b="1">
                <a:ln w="12700">
                  <a:solidFill>
                    <a:schemeClr val="accent1"/>
                  </a:solidFill>
                  <a:prstDash val="solid"/>
                </a:ln>
                <a:solidFill>
                  <a:schemeClr val="tx2"/>
                </a:solidFill>
                <a:effectLst>
                  <a:outerShdw dist="38100" dir="2640000" algn="bl" rotWithShape="0">
                    <a:schemeClr val="accent1"/>
                  </a:outerShdw>
                </a:effectLst>
              </a:rPr>
              <a:t>REFLECTION</a:t>
            </a:r>
          </a:p>
        </p:txBody>
      </p:sp>
      <p:sp>
        <p:nvSpPr>
          <p:cNvPr id="3" name="Subtitle 2">
            <a:extLst>
              <a:ext uri="{FF2B5EF4-FFF2-40B4-BE49-F238E27FC236}">
                <a16:creationId xmlns:a16="http://schemas.microsoft.com/office/drawing/2014/main" id="{14C608FF-39B1-97FC-2346-0E00759DE369}"/>
              </a:ext>
            </a:extLst>
          </p:cNvPr>
          <p:cNvSpPr>
            <a:spLocks noGrp="1"/>
          </p:cNvSpPr>
          <p:nvPr>
            <p:ph type="subTitle" idx="1"/>
          </p:nvPr>
        </p:nvSpPr>
        <p:spPr>
          <a:xfrm>
            <a:off x="6446364" y="4073525"/>
            <a:ext cx="5418961" cy="2543031"/>
          </a:xfrm>
        </p:spPr>
        <p:txBody>
          <a:bodyPr vert="horz" lIns="91440" tIns="45720" rIns="91440" bIns="45720" rtlCol="0">
            <a:normAutofit fontScale="92500" lnSpcReduction="20000"/>
          </a:bodyPr>
          <a:lstStyle/>
          <a:p>
            <a:r>
              <a:rPr lang="en-US" dirty="0">
                <a:solidFill>
                  <a:schemeClr val="bg2"/>
                </a:solidFill>
              </a:rPr>
              <a:t>Reflecting allows for us to evaluate how we deal with everyday situations thinking critically about all aspects of the process, by doing so we gain insight into areas of  strengths, progression and areas of improvement, challenges that will help improve future outcomes (HCPC 2021).</a:t>
            </a:r>
          </a:p>
          <a:p>
            <a:r>
              <a:rPr lang="en-US" dirty="0">
                <a:solidFill>
                  <a:schemeClr val="bg2"/>
                </a:solidFill>
              </a:rPr>
              <a:t>Reflection is fundamental tool to help with progression and in achieving goals. By reflecting we can aim to become better version of ourselves so when we look in the mirror </a:t>
            </a:r>
            <a:r>
              <a:rPr lang="en-US">
                <a:solidFill>
                  <a:schemeClr val="bg2"/>
                </a:solidFill>
              </a:rPr>
              <a:t>and be happy </a:t>
            </a:r>
            <a:r>
              <a:rPr lang="en-US" dirty="0">
                <a:solidFill>
                  <a:schemeClr val="bg2"/>
                </a:solidFill>
              </a:rPr>
              <a:t>with the reflection </a:t>
            </a:r>
            <a:r>
              <a:rPr lang="en-US">
                <a:solidFill>
                  <a:schemeClr val="bg2"/>
                </a:solidFill>
              </a:rPr>
              <a:t>looking back.</a:t>
            </a:r>
            <a:endParaRPr lang="en-US" dirty="0">
              <a:solidFill>
                <a:schemeClr val="bg2"/>
              </a:solidFill>
            </a:endParaRPr>
          </a:p>
        </p:txBody>
      </p:sp>
      <p:sp>
        <p:nvSpPr>
          <p:cNvPr id="1058" name="Rectangle 105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5" name="Picture 4" descr="A picture containing text, table&#10;&#10;Description automatically generated">
            <a:extLst>
              <a:ext uri="{FF2B5EF4-FFF2-40B4-BE49-F238E27FC236}">
                <a16:creationId xmlns:a16="http://schemas.microsoft.com/office/drawing/2014/main" id="{52B14530-3AA9-78B6-B855-4B1D74F6F3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016" y="0"/>
            <a:ext cx="5959293" cy="6857999"/>
          </a:xfrm>
          <a:prstGeom prst="rect">
            <a:avLst/>
          </a:prstGeom>
        </p:spPr>
      </p:pic>
    </p:spTree>
    <p:extLst>
      <p:ext uri="{BB962C8B-B14F-4D97-AF65-F5344CB8AC3E}">
        <p14:creationId xmlns:p14="http://schemas.microsoft.com/office/powerpoint/2010/main" val="37363484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3">
                                            <p:txEl>
                                              <p:pRg st="0" end="0"/>
                                            </p:txEl>
                                          </p:spTgt>
                                        </p:tgtEl>
                                        <p:attrNameLst>
                                          <p:attrName>style.opacity</p:attrName>
                                        </p:attrNameLst>
                                      </p:cBhvr>
                                      <p:to>
                                        <p:strVal val="0.5"/>
                                      </p:to>
                                    </p:set>
                                    <p:animEffect filter="image" prLst="opacity: 0.5">
                                      <p:cBhvr rctx="IE">
                                        <p:cTn id="7" dur="indefinite"/>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mph" presetSubtype="0" grpId="0" nodeType="clickEffect">
                                  <p:stCondLst>
                                    <p:cond delay="0"/>
                                  </p:stCondLst>
                                  <p:childTnLst>
                                    <p:set>
                                      <p:cBhvr>
                                        <p:cTn id="11" dur="indefinite"/>
                                        <p:tgtEl>
                                          <p:spTgt spid="3">
                                            <p:txEl>
                                              <p:pRg st="1" end="1"/>
                                            </p:txEl>
                                          </p:spTgt>
                                        </p:tgtEl>
                                        <p:attrNameLst>
                                          <p:attrName>style.opacity</p:attrName>
                                        </p:attrNameLst>
                                      </p:cBhvr>
                                      <p:to>
                                        <p:strVal val="0.5"/>
                                      </p:to>
                                    </p:set>
                                    <p:animEffect filter="image" prLst="opacity: 0.5">
                                      <p:cBhvr rctx="IE">
                                        <p:cTn id="12" dur="indefinite"/>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6D58A47-75EA-E91C-F120-F6C763097D9F}"/>
              </a:ext>
            </a:extLst>
          </p:cNvPr>
          <p:cNvSpPr>
            <a:spLocks noGrp="1"/>
          </p:cNvSpPr>
          <p:nvPr>
            <p:ph type="title"/>
          </p:nvPr>
        </p:nvSpPr>
        <p:spPr>
          <a:xfrm>
            <a:off x="14631" y="0"/>
            <a:ext cx="12177369" cy="1828800"/>
          </a:xfrm>
          <a:ln/>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sz="3600" b="1" dirty="0">
                <a:latin typeface="Arial Black" panose="020B0A04020102020204" pitchFamily="34" charset="0"/>
              </a:rPr>
              <a:t>GIBBS reflective cycle</a:t>
            </a:r>
          </a:p>
        </p:txBody>
      </p:sp>
      <p:graphicFrame>
        <p:nvGraphicFramePr>
          <p:cNvPr id="8" name="Table 8">
            <a:extLst>
              <a:ext uri="{FF2B5EF4-FFF2-40B4-BE49-F238E27FC236}">
                <a16:creationId xmlns:a16="http://schemas.microsoft.com/office/drawing/2014/main" id="{DC10EFB9-EC25-295C-0D59-3DED79511A96}"/>
              </a:ext>
            </a:extLst>
          </p:cNvPr>
          <p:cNvGraphicFramePr>
            <a:graphicFrameLocks noGrp="1"/>
          </p:cNvGraphicFramePr>
          <p:nvPr>
            <p:extLst>
              <p:ext uri="{D42A27DB-BD31-4B8C-83A1-F6EECF244321}">
                <p14:modId xmlns:p14="http://schemas.microsoft.com/office/powerpoint/2010/main" val="126520369"/>
              </p:ext>
            </p:extLst>
          </p:nvPr>
        </p:nvGraphicFramePr>
        <p:xfrm>
          <a:off x="7406640" y="2113281"/>
          <a:ext cx="4631762" cy="4236720"/>
        </p:xfrm>
        <a:graphic>
          <a:graphicData uri="http://schemas.openxmlformats.org/drawingml/2006/table">
            <a:tbl>
              <a:tblPr firstRow="1" bandRow="1">
                <a:tableStyleId>{5C22544A-7EE6-4342-B048-85BDC9FD1C3A}</a:tableStyleId>
              </a:tblPr>
              <a:tblGrid>
                <a:gridCol w="4631762">
                  <a:extLst>
                    <a:ext uri="{9D8B030D-6E8A-4147-A177-3AD203B41FA5}">
                      <a16:colId xmlns:a16="http://schemas.microsoft.com/office/drawing/2014/main" val="1486393521"/>
                    </a:ext>
                  </a:extLst>
                </a:gridCol>
              </a:tblGrid>
              <a:tr h="4378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tx2">
                              <a:lumMod val="10000"/>
                            </a:schemeClr>
                          </a:solidFill>
                          <a:latin typeface="Amasis MT Pro Black" panose="02040A04050005020304" pitchFamily="18" charset="0"/>
                        </a:rPr>
                        <a:t>Graham Gibbs in 1988 designed this model to support how we can learn from experiences “Learning by Doing”. This is a great tool to use for both personal and professional situations, The Gibbs reflective cycle allows for the experience to be broken down in to 6 stages allowing for a grater insight in to what occurred, feelings and thoughts behind our involvement in the experience and an opportunity to learn and plan  for similar situations that may arise in the future. According to University of Edinburgh, 2020 the Gibb’s reflective cycle is particularly beneficial and effective towards re-occurring experiences allowing for you to highlight areas of positives and negatives.</a:t>
                      </a:r>
                    </a:p>
                  </a:txBody>
                  <a:tcPr/>
                </a:tc>
                <a:extLst>
                  <a:ext uri="{0D108BD9-81ED-4DB2-BD59-A6C34878D82A}">
                    <a16:rowId xmlns:a16="http://schemas.microsoft.com/office/drawing/2014/main" val="438984936"/>
                  </a:ext>
                </a:extLst>
              </a:tr>
            </a:tbl>
          </a:graphicData>
        </a:graphic>
      </p:graphicFrame>
      <p:graphicFrame>
        <p:nvGraphicFramePr>
          <p:cNvPr id="2" name="Content Placeholder 1">
            <a:extLst>
              <a:ext uri="{FF2B5EF4-FFF2-40B4-BE49-F238E27FC236}">
                <a16:creationId xmlns:a16="http://schemas.microsoft.com/office/drawing/2014/main" id="{2952E417-B12A-88BB-D316-9ECD7DC57814}"/>
              </a:ext>
            </a:extLst>
          </p:cNvPr>
          <p:cNvGraphicFramePr>
            <a:graphicFrameLocks noGrp="1"/>
          </p:cNvGraphicFramePr>
          <p:nvPr>
            <p:ph idx="1"/>
            <p:extLst>
              <p:ext uri="{D42A27DB-BD31-4B8C-83A1-F6EECF244321}">
                <p14:modId xmlns:p14="http://schemas.microsoft.com/office/powerpoint/2010/main" val="1323403252"/>
              </p:ext>
            </p:extLst>
          </p:nvPr>
        </p:nvGraphicFramePr>
        <p:xfrm>
          <a:off x="0" y="2037949"/>
          <a:ext cx="8318645" cy="4698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2259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D9C4F3-3A51-4F45-8A5D-AAD196BF7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50B079E-CDC6-6C7A-C591-383603B6C7B3}"/>
              </a:ext>
            </a:extLst>
          </p:cNvPr>
          <p:cNvSpPr>
            <a:spLocks noGrp="1"/>
          </p:cNvSpPr>
          <p:nvPr>
            <p:ph type="title"/>
          </p:nvPr>
        </p:nvSpPr>
        <p:spPr>
          <a:xfrm>
            <a:off x="1202919" y="284176"/>
            <a:ext cx="9784080" cy="1508760"/>
          </a:xfrm>
        </p:spPr>
        <p:txBody>
          <a:bodyPr vert="horz" lIns="91440" tIns="45720" rIns="91440" bIns="45720" rtlCol="0" anchor="ctr">
            <a:normAutofit/>
          </a:bodyPr>
          <a:lstStyle/>
          <a:p>
            <a:r>
              <a:rPr lang="en-US"/>
              <a:t>Reflection in the workplace </a:t>
            </a:r>
          </a:p>
        </p:txBody>
      </p:sp>
      <p:sp>
        <p:nvSpPr>
          <p:cNvPr id="4" name="Text Placeholder 3">
            <a:extLst>
              <a:ext uri="{FF2B5EF4-FFF2-40B4-BE49-F238E27FC236}">
                <a16:creationId xmlns:a16="http://schemas.microsoft.com/office/drawing/2014/main" id="{4F0AA9FF-83EA-0A43-56DD-C00E5FB19DA1}"/>
              </a:ext>
            </a:extLst>
          </p:cNvPr>
          <p:cNvSpPr>
            <a:spLocks noGrp="1"/>
          </p:cNvSpPr>
          <p:nvPr>
            <p:ph type="body" sz="half" idx="2"/>
          </p:nvPr>
        </p:nvSpPr>
        <p:spPr>
          <a:xfrm>
            <a:off x="1202920" y="2011680"/>
            <a:ext cx="6263640" cy="4206240"/>
          </a:xfrm>
        </p:spPr>
        <p:txBody>
          <a:bodyPr vert="horz" lIns="91440" tIns="45720" rIns="91440" bIns="45720" rtlCol="0">
            <a:normAutofit lnSpcReduction="10000"/>
          </a:bodyPr>
          <a:lstStyle/>
          <a:p>
            <a:pPr>
              <a:lnSpc>
                <a:spcPct val="90000"/>
              </a:lnSpc>
            </a:pPr>
            <a:endParaRPr lang="en-US" sz="1400" b="0" i="0" dirty="0">
              <a:effectLst/>
              <a:latin typeface="Arial Black" panose="020B0A04020102020204" pitchFamily="34" charset="0"/>
            </a:endParaRPr>
          </a:p>
          <a:p>
            <a:pPr>
              <a:lnSpc>
                <a:spcPct val="90000"/>
              </a:lnSpc>
            </a:pPr>
            <a:r>
              <a:rPr lang="en-US" sz="1400" b="0" i="0" dirty="0">
                <a:effectLst/>
                <a:latin typeface="Arial Black" panose="020B0A04020102020204" pitchFamily="34" charset="0"/>
              </a:rPr>
              <a:t>Reflecting is a </a:t>
            </a:r>
            <a:r>
              <a:rPr lang="en-US" sz="1400" dirty="0">
                <a:latin typeface="Arial Black" panose="020B0A04020102020204" pitchFamily="34" charset="0"/>
              </a:rPr>
              <a:t>skill  that allows for us to enhance our performance. It is very effective for individual self-reflection however in the workplace there is little evidence to show that reflection is applied within clinical settings for service users to benefit from and voice there experiences. According to Fatemeh Khoshnavay Fomani et al. (2022) A clinical trial was held involving 90 women who had premature babies admitted to NICU. Mother’s had to complete a self-reflection practice following the Gibb’s cycle which was conducted face to face and online. The results concluded that reflecting was a huge factor to assisting with the progression of cognitive emotion. 60% claimed to have found better coping mechanism  and 67% stated they had become stronger mentally.</a:t>
            </a:r>
          </a:p>
          <a:p>
            <a:pPr>
              <a:lnSpc>
                <a:spcPct val="90000"/>
              </a:lnSpc>
            </a:pPr>
            <a:r>
              <a:rPr lang="en-US" sz="1400" b="0" i="0" dirty="0">
                <a:effectLst/>
                <a:latin typeface="Arial Black" panose="020B0A04020102020204" pitchFamily="34" charset="0"/>
              </a:rPr>
              <a:t>Incorporating the Gibbs reflective cycle in the practice was a success in supporting these mothers during these difficult times, providing them with a platform to express there feelings, overcome any fears and tell there version of events on this journey. Understanding how a service user feels will also gain better clarity for the healthcare professional in how they practice going forward.</a:t>
            </a:r>
          </a:p>
        </p:txBody>
      </p:sp>
      <p:pic>
        <p:nvPicPr>
          <p:cNvPr id="6" name="Content Placeholder 5" descr="A picture containing indoor, hospital room, open, room&#10;&#10;Description automatically generated">
            <a:extLst>
              <a:ext uri="{FF2B5EF4-FFF2-40B4-BE49-F238E27FC236}">
                <a16:creationId xmlns:a16="http://schemas.microsoft.com/office/drawing/2014/main" id="{5708981F-B15B-AE27-1D88-BD426E060C7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9784" r="21715"/>
          <a:stretch/>
        </p:blipFill>
        <p:spPr>
          <a:xfrm>
            <a:off x="7847215" y="1822028"/>
            <a:ext cx="4342220" cy="5035972"/>
          </a:xfrm>
          <a:prstGeom prst="rect">
            <a:avLst/>
          </a:prstGeom>
        </p:spPr>
      </p:pic>
      <p:graphicFrame>
        <p:nvGraphicFramePr>
          <p:cNvPr id="7" name="Table 7">
            <a:extLst>
              <a:ext uri="{FF2B5EF4-FFF2-40B4-BE49-F238E27FC236}">
                <a16:creationId xmlns:a16="http://schemas.microsoft.com/office/drawing/2014/main" id="{ED7D70DE-5030-1F70-99A6-13D1BC0DDF9F}"/>
              </a:ext>
            </a:extLst>
          </p:cNvPr>
          <p:cNvGraphicFramePr>
            <a:graphicFrameLocks noGrp="1"/>
          </p:cNvGraphicFramePr>
          <p:nvPr>
            <p:extLst>
              <p:ext uri="{D42A27DB-BD31-4B8C-83A1-F6EECF244321}">
                <p14:modId xmlns:p14="http://schemas.microsoft.com/office/powerpoint/2010/main" val="2043142907"/>
              </p:ext>
            </p:extLst>
          </p:nvPr>
        </p:nvGraphicFramePr>
        <p:xfrm>
          <a:off x="7844650" y="6430431"/>
          <a:ext cx="4094480" cy="502920"/>
        </p:xfrm>
        <a:graphic>
          <a:graphicData uri="http://schemas.openxmlformats.org/drawingml/2006/table">
            <a:tbl>
              <a:tblPr firstRow="1" bandRow="1">
                <a:tableStyleId>{5C22544A-7EE6-4342-B048-85BDC9FD1C3A}</a:tableStyleId>
              </a:tblPr>
              <a:tblGrid>
                <a:gridCol w="4094480">
                  <a:extLst>
                    <a:ext uri="{9D8B030D-6E8A-4147-A177-3AD203B41FA5}">
                      <a16:colId xmlns:a16="http://schemas.microsoft.com/office/drawing/2014/main" val="720683938"/>
                    </a:ext>
                  </a:extLst>
                </a:gridCol>
              </a:tblGrid>
              <a:tr h="0">
                <a:tc>
                  <a:txBody>
                    <a:bodyPr/>
                    <a:lstStyle/>
                    <a:p>
                      <a:r>
                        <a:rPr lang="en-GB" sz="900" dirty="0">
                          <a:solidFill>
                            <a:schemeClr val="bg2"/>
                          </a:solidFill>
                          <a:latin typeface="Arial" panose="020B0604020202020204" pitchFamily="34" charset="0"/>
                          <a:cs typeface="Arial" panose="020B0604020202020204" pitchFamily="34" charset="0"/>
                        </a:rPr>
                        <a:t>Figure 1, Doctor next to baby in NICU</a:t>
                      </a:r>
                    </a:p>
                    <a:p>
                      <a:r>
                        <a:rPr lang="en-GB" sz="900" dirty="0">
                          <a:solidFill>
                            <a:schemeClr val="bg2"/>
                          </a:solidFill>
                          <a:latin typeface="Arial" panose="020B0604020202020204" pitchFamily="34" charset="0"/>
                          <a:cs typeface="Arial" panose="020B0604020202020204" pitchFamily="34" charset="0"/>
                        </a:rPr>
                        <a:t>Available at: </a:t>
                      </a:r>
                      <a:r>
                        <a:rPr lang="en-GB" sz="900" dirty="0">
                          <a:solidFill>
                            <a:schemeClr val="bg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What Every Parent Should Know If Your Baby Is In NICU (msn.com)</a:t>
                      </a:r>
                      <a:endParaRPr lang="en-GB" sz="900" dirty="0">
                        <a:solidFill>
                          <a:schemeClr val="bg2"/>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18872314"/>
                  </a:ext>
                </a:extLst>
              </a:tr>
            </a:tbl>
          </a:graphicData>
        </a:graphic>
      </p:graphicFrame>
    </p:spTree>
    <p:extLst>
      <p:ext uri="{BB962C8B-B14F-4D97-AF65-F5344CB8AC3E}">
        <p14:creationId xmlns:p14="http://schemas.microsoft.com/office/powerpoint/2010/main" val="2831649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BCAAC-CEE4-1FD0-754E-7569B4F7C3CA}"/>
              </a:ext>
            </a:extLst>
          </p:cNvPr>
          <p:cNvSpPr>
            <a:spLocks noGrp="1"/>
          </p:cNvSpPr>
          <p:nvPr>
            <p:ph type="title"/>
          </p:nvPr>
        </p:nvSpPr>
        <p: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r>
              <a:rPr lang="en-GB" dirty="0">
                <a:latin typeface="Arial Black" panose="020B0A04020102020204" pitchFamily="34" charset="0"/>
              </a:rPr>
              <a:t>Reflecting in the workplace</a:t>
            </a:r>
          </a:p>
        </p:txBody>
      </p:sp>
      <p:graphicFrame>
        <p:nvGraphicFramePr>
          <p:cNvPr id="3" name="Table 3">
            <a:extLst>
              <a:ext uri="{FF2B5EF4-FFF2-40B4-BE49-F238E27FC236}">
                <a16:creationId xmlns:a16="http://schemas.microsoft.com/office/drawing/2014/main" id="{2E134633-A54C-15A0-1928-348935A2392F}"/>
              </a:ext>
            </a:extLst>
          </p:cNvPr>
          <p:cNvGraphicFramePr>
            <a:graphicFrameLocks noGrp="1"/>
          </p:cNvGraphicFramePr>
          <p:nvPr>
            <p:extLst>
              <p:ext uri="{D42A27DB-BD31-4B8C-83A1-F6EECF244321}">
                <p14:modId xmlns:p14="http://schemas.microsoft.com/office/powerpoint/2010/main" val="2535176389"/>
              </p:ext>
            </p:extLst>
          </p:nvPr>
        </p:nvGraphicFramePr>
        <p:xfrm>
          <a:off x="451079" y="2000130"/>
          <a:ext cx="11287759" cy="4573694"/>
        </p:xfrm>
        <a:graphic>
          <a:graphicData uri="http://schemas.openxmlformats.org/drawingml/2006/table">
            <a:tbl>
              <a:tblPr firstRow="1" bandRow="1">
                <a:tableStyleId>{5C22544A-7EE6-4342-B048-85BDC9FD1C3A}</a:tableStyleId>
              </a:tblPr>
              <a:tblGrid>
                <a:gridCol w="11287759">
                  <a:extLst>
                    <a:ext uri="{9D8B030D-6E8A-4147-A177-3AD203B41FA5}">
                      <a16:colId xmlns:a16="http://schemas.microsoft.com/office/drawing/2014/main" val="1974594258"/>
                    </a:ext>
                  </a:extLst>
                </a:gridCol>
              </a:tblGrid>
              <a:tr h="4573694">
                <a:tc>
                  <a:txBody>
                    <a:bodyPr/>
                    <a:lstStyle/>
                    <a:p>
                      <a:endParaRPr lang="en-GB" dirty="0"/>
                    </a:p>
                    <a:p>
                      <a:r>
                        <a:rPr lang="en-GB" dirty="0">
                          <a:latin typeface="Arial" panose="020B0604020202020204" pitchFamily="34" charset="0"/>
                          <a:cs typeface="Arial" panose="020B0604020202020204" pitchFamily="34" charset="0"/>
                        </a:rPr>
                        <a:t>Reflecting is usually something we do in our own time so you can imagine working within the Health and Social care sector where its constantly busy and various patients to see it could be difficult to remember the day of events. We always aim to do our best and we feel like everything  is going well until we receive a complaint or something goes wrong but nevertheless if things didn’t go wrong would we reflect on events and ask if the best was actually done? HCCP, (2021)  explains an incident with a physiotherapist  who works in a private practice and has been seeing her patient for 3months after an accident she had, The healthcare professional ultimately discharged the patient with all the relevant paperwork, information and exercises however the patient complained the following day due to being nervous and feeling anxious about being in the house alone and that there was no emotional support. The complaint was received to the manager who advised the physiotherapist to reflect on the events and it was only until then after she self- reflected and discussed with her colleagues where she identified  the miscommunication and what she could have done differently. The benefits that have been taken in this situation is to always clarify before discharging, asking how the service user feels mentally, physically and emotionally and to incorporate home support if required.  Reflecting allows room for improvement and also room for recognition of gratitude.  </a:t>
                      </a:r>
                    </a:p>
                  </a:txBody>
                  <a:tcPr/>
                </a:tc>
                <a:extLst>
                  <a:ext uri="{0D108BD9-81ED-4DB2-BD59-A6C34878D82A}">
                    <a16:rowId xmlns:a16="http://schemas.microsoft.com/office/drawing/2014/main" val="2419608787"/>
                  </a:ext>
                </a:extLst>
              </a:tr>
            </a:tbl>
          </a:graphicData>
        </a:graphic>
      </p:graphicFrame>
    </p:spTree>
    <p:extLst>
      <p:ext uri="{BB962C8B-B14F-4D97-AF65-F5344CB8AC3E}">
        <p14:creationId xmlns:p14="http://schemas.microsoft.com/office/powerpoint/2010/main" val="1653121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43A25-61B2-D9DA-65CF-924554FD84E8}"/>
              </a:ext>
            </a:extLst>
          </p:cNvPr>
          <p:cNvSpPr>
            <a:spLocks noGrp="1"/>
          </p:cNvSpPr>
          <p:nvPr>
            <p:ph type="title"/>
          </p:nvPr>
        </p:nvSpPr>
        <p:spPr>
          <a:xfrm>
            <a:off x="665480" y="233376"/>
            <a:ext cx="9784080" cy="1508760"/>
          </a:xfrm>
          <a:ln>
            <a:noFill/>
          </a:ln>
          <a:effectLst>
            <a:outerShdw blurRad="190500" dist="228600" dir="2700000" algn="ctr">
              <a:srgbClr val="000000">
                <a:alpha val="30000"/>
              </a:srgbClr>
            </a:outerShdw>
            <a:reflection blurRad="6350" stA="50000" endA="300" endPos="55000" dir="5400000" sy="-100000" algn="bl" rotWithShape="0"/>
          </a:effectLst>
          <a:scene3d>
            <a:camera prst="perspectiveBelow"/>
            <a:lightRig rig="glow" dir="t">
              <a:rot lat="0" lon="0" rev="4800000"/>
            </a:lightRig>
          </a:scene3d>
          <a:sp3d prstMaterial="matte">
            <a:bevelT w="127000" h="63500"/>
          </a:sp3d>
        </p:spPr>
        <p:txBody>
          <a:bodyPr/>
          <a:lstStyle/>
          <a:p>
            <a:pPr algn="ctr"/>
            <a:r>
              <a:rPr lang="en-GB" b="1" dirty="0">
                <a:latin typeface="Arial Black" panose="020B0A04020102020204" pitchFamily="34" charset="0"/>
              </a:rPr>
              <a:t>WHY REFLECT ?</a:t>
            </a:r>
          </a:p>
        </p:txBody>
      </p:sp>
      <p:graphicFrame>
        <p:nvGraphicFramePr>
          <p:cNvPr id="7" name="Diagram 6">
            <a:extLst>
              <a:ext uri="{FF2B5EF4-FFF2-40B4-BE49-F238E27FC236}">
                <a16:creationId xmlns:a16="http://schemas.microsoft.com/office/drawing/2014/main" id="{CEDB39E5-FEB4-810D-957C-2CF44A6C879D}"/>
              </a:ext>
            </a:extLst>
          </p:cNvPr>
          <p:cNvGraphicFramePr/>
          <p:nvPr>
            <p:extLst>
              <p:ext uri="{D42A27DB-BD31-4B8C-83A1-F6EECF244321}">
                <p14:modId xmlns:p14="http://schemas.microsoft.com/office/powerpoint/2010/main" val="2407925186"/>
              </p:ext>
            </p:extLst>
          </p:nvPr>
        </p:nvGraphicFramePr>
        <p:xfrm>
          <a:off x="1056640" y="1569720"/>
          <a:ext cx="900176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41280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35D4-3B85-B0F4-1F25-C69035D2D955}"/>
              </a:ext>
            </a:extLst>
          </p:cNvPr>
          <p:cNvSpPr>
            <a:spLocks noGrp="1"/>
          </p:cNvSpPr>
          <p:nvPr>
            <p:ph type="title"/>
          </p:nvPr>
        </p:nvSpPr>
        <p:spPr>
          <a:xfrm>
            <a:off x="1300480" y="284176"/>
            <a:ext cx="9784080" cy="1508760"/>
          </a:xfrm>
          <a:effectLst>
            <a:glow rad="228600">
              <a:schemeClr val="accent2">
                <a:satMod val="175000"/>
                <a:alpha val="40000"/>
              </a:schemeClr>
            </a:glow>
          </a:effectLst>
        </p:spPr>
        <p:txBody>
          <a:bodyPr>
            <a:normAutofit/>
          </a:bodyPr>
          <a:lstStyle/>
          <a:p>
            <a:pPr algn="ctr"/>
            <a:r>
              <a:rPr lang="en-GB" sz="3600" dirty="0">
                <a:latin typeface="Arial Black" panose="020B0A04020102020204" pitchFamily="34" charset="0"/>
              </a:rPr>
              <a:t>PATH TO Successful outcomes </a:t>
            </a:r>
          </a:p>
        </p:txBody>
      </p:sp>
      <p:sp>
        <p:nvSpPr>
          <p:cNvPr id="14" name="Oval 13">
            <a:extLst>
              <a:ext uri="{FF2B5EF4-FFF2-40B4-BE49-F238E27FC236}">
                <a16:creationId xmlns:a16="http://schemas.microsoft.com/office/drawing/2014/main" id="{BD79C73C-8DAF-875E-72CE-5D0297D572E8}"/>
              </a:ext>
            </a:extLst>
          </p:cNvPr>
          <p:cNvSpPr/>
          <p:nvPr/>
        </p:nvSpPr>
        <p:spPr>
          <a:xfrm>
            <a:off x="7798038" y="3028592"/>
            <a:ext cx="2869962" cy="2407007"/>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Freeform: Shape 14">
            <a:extLst>
              <a:ext uri="{FF2B5EF4-FFF2-40B4-BE49-F238E27FC236}">
                <a16:creationId xmlns:a16="http://schemas.microsoft.com/office/drawing/2014/main" id="{38CC344D-069C-12C3-850E-AA33103C41BF}"/>
              </a:ext>
            </a:extLst>
          </p:cNvPr>
          <p:cNvSpPr/>
          <p:nvPr/>
        </p:nvSpPr>
        <p:spPr>
          <a:xfrm>
            <a:off x="8022733" y="3225707"/>
            <a:ext cx="2395886" cy="2026661"/>
          </a:xfrm>
          <a:custGeom>
            <a:avLst/>
            <a:gdLst>
              <a:gd name="connsiteX0" fmla="*/ 0 w 1839551"/>
              <a:gd name="connsiteY0" fmla="*/ 919678 h 1839355"/>
              <a:gd name="connsiteX1" fmla="*/ 919776 w 1839551"/>
              <a:gd name="connsiteY1" fmla="*/ 0 h 1839355"/>
              <a:gd name="connsiteX2" fmla="*/ 1839552 w 1839551"/>
              <a:gd name="connsiteY2" fmla="*/ 919678 h 1839355"/>
              <a:gd name="connsiteX3" fmla="*/ 919776 w 1839551"/>
              <a:gd name="connsiteY3" fmla="*/ 1839356 h 1839355"/>
              <a:gd name="connsiteX4" fmla="*/ 0 w 1839551"/>
              <a:gd name="connsiteY4" fmla="*/ 919678 h 1839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9551" h="1839355">
                <a:moveTo>
                  <a:pt x="0" y="919678"/>
                </a:moveTo>
                <a:cubicBezTo>
                  <a:pt x="0" y="411754"/>
                  <a:pt x="411798" y="0"/>
                  <a:pt x="919776" y="0"/>
                </a:cubicBezTo>
                <a:cubicBezTo>
                  <a:pt x="1427754" y="0"/>
                  <a:pt x="1839552" y="411754"/>
                  <a:pt x="1839552" y="919678"/>
                </a:cubicBezTo>
                <a:cubicBezTo>
                  <a:pt x="1839552" y="1427602"/>
                  <a:pt x="1427754" y="1839356"/>
                  <a:pt x="919776" y="1839356"/>
                </a:cubicBezTo>
                <a:cubicBezTo>
                  <a:pt x="411798" y="1839356"/>
                  <a:pt x="0" y="1427602"/>
                  <a:pt x="0" y="91967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3296" tIns="283134" rIns="283297" bIns="283135" numCol="1" spcCol="1270" anchor="ctr" anchorCtr="0">
            <a:noAutofit/>
          </a:bodyPr>
          <a:lstStyle/>
          <a:p>
            <a:pPr lvl="0" algn="ctr" defTabSz="711200">
              <a:lnSpc>
                <a:spcPct val="90000"/>
              </a:lnSpc>
              <a:spcBef>
                <a:spcPct val="0"/>
              </a:spcBef>
              <a:spcAft>
                <a:spcPct val="35000"/>
              </a:spcAft>
            </a:pPr>
            <a:r>
              <a:rPr lang="en-GB" sz="2800" b="1" dirty="0">
                <a:solidFill>
                  <a:srgbClr val="2D2D2D"/>
                </a:solidFill>
                <a:latin typeface="Amasis MT Pro Medium" panose="02040604050005020304" pitchFamily="18" charset="0"/>
              </a:rPr>
              <a:t>3,</a:t>
            </a:r>
          </a:p>
          <a:p>
            <a:pPr lvl="0" algn="ctr" defTabSz="711200">
              <a:lnSpc>
                <a:spcPct val="90000"/>
              </a:lnSpc>
              <a:spcBef>
                <a:spcPct val="0"/>
              </a:spcBef>
              <a:spcAft>
                <a:spcPct val="35000"/>
              </a:spcAft>
            </a:pPr>
            <a:r>
              <a:rPr lang="en-GB" sz="1600" dirty="0">
                <a:solidFill>
                  <a:srgbClr val="2D2D2D"/>
                </a:solidFill>
                <a:latin typeface="Amasis MT Pro Medium" panose="02040604050005020304" pitchFamily="18" charset="0"/>
              </a:rPr>
              <a:t>Never stop reflecting and evaluating own actions to enhance </a:t>
            </a:r>
            <a:r>
              <a:rPr lang="en-GB" sz="1600">
                <a:solidFill>
                  <a:srgbClr val="2D2D2D"/>
                </a:solidFill>
                <a:latin typeface="Amasis MT Pro Medium" panose="02040604050005020304" pitchFamily="18" charset="0"/>
              </a:rPr>
              <a:t>positive outcomes. </a:t>
            </a:r>
            <a:r>
              <a:rPr lang="en-GB" sz="1600">
                <a:solidFill>
                  <a:srgbClr val="2557A7"/>
                </a:solidFill>
                <a:latin typeface="Amasis MT Pro Medium" panose="02040604050005020304" pitchFamily="18" charset="0"/>
              </a:rPr>
              <a:t> </a:t>
            </a:r>
            <a:endParaRPr lang="en-GB" sz="1600" kern="1200" dirty="0"/>
          </a:p>
        </p:txBody>
      </p:sp>
      <p:sp>
        <p:nvSpPr>
          <p:cNvPr id="16" name="Teardrop 15">
            <a:extLst>
              <a:ext uri="{FF2B5EF4-FFF2-40B4-BE49-F238E27FC236}">
                <a16:creationId xmlns:a16="http://schemas.microsoft.com/office/drawing/2014/main" id="{A0F635D4-16A9-24A4-6AB1-2E5B2B728B59}"/>
              </a:ext>
            </a:extLst>
          </p:cNvPr>
          <p:cNvSpPr/>
          <p:nvPr/>
        </p:nvSpPr>
        <p:spPr>
          <a:xfrm rot="2700000">
            <a:off x="4177450" y="2777799"/>
            <a:ext cx="2813137" cy="2743697"/>
          </a:xfrm>
          <a:prstGeom prst="teardrop">
            <a:avLst>
              <a:gd name="adj" fmla="val 102999"/>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7" name="Freeform: Shape 16">
            <a:extLst>
              <a:ext uri="{FF2B5EF4-FFF2-40B4-BE49-F238E27FC236}">
                <a16:creationId xmlns:a16="http://schemas.microsoft.com/office/drawing/2014/main" id="{82D71655-F217-C803-B9D6-9E8AE5EB4B04}"/>
              </a:ext>
            </a:extLst>
          </p:cNvPr>
          <p:cNvSpPr/>
          <p:nvPr/>
        </p:nvSpPr>
        <p:spPr>
          <a:xfrm>
            <a:off x="4316341" y="3028592"/>
            <a:ext cx="2699313" cy="2319264"/>
          </a:xfrm>
          <a:custGeom>
            <a:avLst/>
            <a:gdLst>
              <a:gd name="connsiteX0" fmla="*/ 0 w 2020158"/>
              <a:gd name="connsiteY0" fmla="*/ 919678 h 1839355"/>
              <a:gd name="connsiteX1" fmla="*/ 1010079 w 2020158"/>
              <a:gd name="connsiteY1" fmla="*/ 0 h 1839355"/>
              <a:gd name="connsiteX2" fmla="*/ 2020158 w 2020158"/>
              <a:gd name="connsiteY2" fmla="*/ 919678 h 1839355"/>
              <a:gd name="connsiteX3" fmla="*/ 1010079 w 2020158"/>
              <a:gd name="connsiteY3" fmla="*/ 1839356 h 1839355"/>
              <a:gd name="connsiteX4" fmla="*/ 0 w 2020158"/>
              <a:gd name="connsiteY4" fmla="*/ 919678 h 1839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0158" h="1839355">
                <a:moveTo>
                  <a:pt x="0" y="919678"/>
                </a:moveTo>
                <a:cubicBezTo>
                  <a:pt x="0" y="411754"/>
                  <a:pt x="452228" y="0"/>
                  <a:pt x="1010079" y="0"/>
                </a:cubicBezTo>
                <a:cubicBezTo>
                  <a:pt x="1567930" y="0"/>
                  <a:pt x="2020158" y="411754"/>
                  <a:pt x="2020158" y="919678"/>
                </a:cubicBezTo>
                <a:cubicBezTo>
                  <a:pt x="2020158" y="1427602"/>
                  <a:pt x="1567930" y="1839356"/>
                  <a:pt x="1010079" y="1839356"/>
                </a:cubicBezTo>
                <a:cubicBezTo>
                  <a:pt x="452228" y="1839356"/>
                  <a:pt x="0" y="1427602"/>
                  <a:pt x="0" y="91967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02765" tIns="276785" rIns="302766" bIns="276784" numCol="1" spcCol="1270" anchor="ctr" anchorCtr="0">
            <a:noAutofit/>
          </a:bodyPr>
          <a:lstStyle/>
          <a:p>
            <a:pPr marL="0" lvl="0" indent="0" algn="ctr" defTabSz="488950">
              <a:lnSpc>
                <a:spcPct val="90000"/>
              </a:lnSpc>
              <a:spcBef>
                <a:spcPct val="0"/>
              </a:spcBef>
              <a:spcAft>
                <a:spcPct val="35000"/>
              </a:spcAft>
              <a:buNone/>
            </a:pPr>
            <a:endParaRPr lang="en-GB" sz="1400" dirty="0">
              <a:solidFill>
                <a:srgbClr val="2D2D2D"/>
              </a:solidFill>
              <a:latin typeface="Amasis MT Pro Medium" panose="02040604050005020304" pitchFamily="18" charset="0"/>
            </a:endParaRPr>
          </a:p>
          <a:p>
            <a:pPr marL="0" lvl="0" indent="0" algn="ctr" defTabSz="488950">
              <a:lnSpc>
                <a:spcPct val="90000"/>
              </a:lnSpc>
              <a:spcBef>
                <a:spcPct val="0"/>
              </a:spcBef>
              <a:spcAft>
                <a:spcPct val="35000"/>
              </a:spcAft>
              <a:buNone/>
            </a:pPr>
            <a:r>
              <a:rPr lang="en-GB" sz="2800" b="1" dirty="0">
                <a:solidFill>
                  <a:srgbClr val="2D2D2D"/>
                </a:solidFill>
                <a:latin typeface="Amasis MT Pro Medium" panose="02040604050005020304" pitchFamily="18" charset="0"/>
              </a:rPr>
              <a:t>2,</a:t>
            </a:r>
          </a:p>
          <a:p>
            <a:pPr marL="0" lvl="0" indent="0" algn="ctr" defTabSz="488950">
              <a:lnSpc>
                <a:spcPct val="90000"/>
              </a:lnSpc>
              <a:spcBef>
                <a:spcPct val="0"/>
              </a:spcBef>
              <a:spcAft>
                <a:spcPct val="35000"/>
              </a:spcAft>
              <a:buNone/>
            </a:pPr>
            <a:r>
              <a:rPr lang="en-GB" sz="1400" dirty="0">
                <a:solidFill>
                  <a:srgbClr val="2D2D2D"/>
                </a:solidFill>
                <a:latin typeface="Amasis MT Pro Medium" panose="02040604050005020304" pitchFamily="18" charset="0"/>
              </a:rPr>
              <a:t>Utilise the thoughts of  others to gain feedback to assist with development.</a:t>
            </a:r>
          </a:p>
          <a:p>
            <a:pPr marL="0" lvl="0" indent="0" algn="ctr" defTabSz="488950">
              <a:lnSpc>
                <a:spcPct val="90000"/>
              </a:lnSpc>
              <a:spcBef>
                <a:spcPct val="0"/>
              </a:spcBef>
              <a:spcAft>
                <a:spcPct val="35000"/>
              </a:spcAft>
              <a:buNone/>
            </a:pPr>
            <a:r>
              <a:rPr lang="en-GB" sz="1400" dirty="0">
                <a:solidFill>
                  <a:srgbClr val="2D2D2D"/>
                </a:solidFill>
                <a:latin typeface="Amasis MT Pro Medium" panose="02040604050005020304" pitchFamily="18" charset="0"/>
              </a:rPr>
              <a:t>Colleagues, Managers, Friends  </a:t>
            </a:r>
            <a:endParaRPr lang="en-GB" sz="1400" b="0" i="0" kern="1200" dirty="0">
              <a:solidFill>
                <a:srgbClr val="2D2D2D"/>
              </a:solidFill>
              <a:effectLst/>
              <a:latin typeface="Amasis MT Pro Medium" panose="02040604050005020304" pitchFamily="18" charset="0"/>
            </a:endParaRPr>
          </a:p>
          <a:p>
            <a:pPr marL="0" lvl="0" indent="0" algn="ctr" defTabSz="488950">
              <a:lnSpc>
                <a:spcPct val="90000"/>
              </a:lnSpc>
              <a:spcBef>
                <a:spcPct val="0"/>
              </a:spcBef>
              <a:spcAft>
                <a:spcPct val="35000"/>
              </a:spcAft>
              <a:buNone/>
            </a:pPr>
            <a:r>
              <a:rPr lang="en-GB" sz="1400" b="0" i="0" kern="1200" dirty="0">
                <a:solidFill>
                  <a:srgbClr val="2D2D2D"/>
                </a:solidFill>
                <a:effectLst/>
                <a:latin typeface="Amasis MT Pro Medium" panose="02040604050005020304" pitchFamily="18" charset="0"/>
              </a:rPr>
              <a:t> </a:t>
            </a:r>
            <a:endParaRPr lang="en-GB" sz="1400" kern="1200" dirty="0">
              <a:latin typeface="Amasis MT Pro Medium" panose="02040604050005020304" pitchFamily="18" charset="0"/>
            </a:endParaRPr>
          </a:p>
        </p:txBody>
      </p:sp>
      <p:sp>
        <p:nvSpPr>
          <p:cNvPr id="18" name="Teardrop 17">
            <a:extLst>
              <a:ext uri="{FF2B5EF4-FFF2-40B4-BE49-F238E27FC236}">
                <a16:creationId xmlns:a16="http://schemas.microsoft.com/office/drawing/2014/main" id="{3CAD66AC-93CE-0861-1F64-80AE4C799EE7}"/>
              </a:ext>
            </a:extLst>
          </p:cNvPr>
          <p:cNvSpPr/>
          <p:nvPr/>
        </p:nvSpPr>
        <p:spPr>
          <a:xfrm rot="2700000">
            <a:off x="755835" y="2747406"/>
            <a:ext cx="2734961" cy="2762500"/>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9" name="Freeform: Shape 18">
            <a:extLst>
              <a:ext uri="{FF2B5EF4-FFF2-40B4-BE49-F238E27FC236}">
                <a16:creationId xmlns:a16="http://schemas.microsoft.com/office/drawing/2014/main" id="{0C382855-38AE-DFFA-B3B7-0D51B7618E55}"/>
              </a:ext>
            </a:extLst>
          </p:cNvPr>
          <p:cNvSpPr/>
          <p:nvPr/>
        </p:nvSpPr>
        <p:spPr>
          <a:xfrm>
            <a:off x="939508" y="2969024"/>
            <a:ext cx="2367614" cy="2438400"/>
          </a:xfrm>
          <a:custGeom>
            <a:avLst/>
            <a:gdLst>
              <a:gd name="connsiteX0" fmla="*/ 0 w 1839551"/>
              <a:gd name="connsiteY0" fmla="*/ 919678 h 1839355"/>
              <a:gd name="connsiteX1" fmla="*/ 919776 w 1839551"/>
              <a:gd name="connsiteY1" fmla="*/ 0 h 1839355"/>
              <a:gd name="connsiteX2" fmla="*/ 1839552 w 1839551"/>
              <a:gd name="connsiteY2" fmla="*/ 919678 h 1839355"/>
              <a:gd name="connsiteX3" fmla="*/ 919776 w 1839551"/>
              <a:gd name="connsiteY3" fmla="*/ 1839356 h 1839355"/>
              <a:gd name="connsiteX4" fmla="*/ 0 w 1839551"/>
              <a:gd name="connsiteY4" fmla="*/ 919678 h 1839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9551" h="1839355">
                <a:moveTo>
                  <a:pt x="0" y="919678"/>
                </a:moveTo>
                <a:cubicBezTo>
                  <a:pt x="0" y="411754"/>
                  <a:pt x="411798" y="0"/>
                  <a:pt x="919776" y="0"/>
                </a:cubicBezTo>
                <a:cubicBezTo>
                  <a:pt x="1427754" y="0"/>
                  <a:pt x="1839552" y="411754"/>
                  <a:pt x="1839552" y="919678"/>
                </a:cubicBezTo>
                <a:cubicBezTo>
                  <a:pt x="1839552" y="1427602"/>
                  <a:pt x="1427754" y="1839356"/>
                  <a:pt x="919776" y="1839356"/>
                </a:cubicBezTo>
                <a:cubicBezTo>
                  <a:pt x="411798" y="1839356"/>
                  <a:pt x="0" y="1427602"/>
                  <a:pt x="0" y="91967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0757" tIns="280595" rIns="280756" bIns="280594" numCol="1" spcCol="1270" anchor="ctr" anchorCtr="0">
            <a:noAutofit/>
          </a:bodyPr>
          <a:lstStyle/>
          <a:p>
            <a:pPr marL="0" lvl="0" indent="0" algn="ctr" defTabSz="622300">
              <a:lnSpc>
                <a:spcPct val="90000"/>
              </a:lnSpc>
              <a:spcBef>
                <a:spcPct val="0"/>
              </a:spcBef>
              <a:spcAft>
                <a:spcPct val="35000"/>
              </a:spcAft>
              <a:buNone/>
            </a:pPr>
            <a:r>
              <a:rPr lang="en-GB" sz="2800" b="1" dirty="0">
                <a:latin typeface="Amasis MT Pro Medium" panose="02040604050005020304" pitchFamily="18" charset="0"/>
              </a:rPr>
              <a:t>1,</a:t>
            </a:r>
          </a:p>
          <a:p>
            <a:pPr marL="0" lvl="0" indent="0" algn="ctr" defTabSz="622300">
              <a:lnSpc>
                <a:spcPct val="90000"/>
              </a:lnSpc>
              <a:spcBef>
                <a:spcPct val="0"/>
              </a:spcBef>
              <a:spcAft>
                <a:spcPct val="35000"/>
              </a:spcAft>
              <a:buNone/>
            </a:pPr>
            <a:r>
              <a:rPr lang="en-GB" sz="1400" dirty="0">
                <a:latin typeface="Amasis MT Pro Medium" panose="02040604050005020304" pitchFamily="18" charset="0"/>
              </a:rPr>
              <a:t>Use reflective tools to highlight areas of improvement, Identify challenges, weaknesses and also strengths </a:t>
            </a:r>
            <a:endParaRPr lang="en-GB" sz="1400" kern="1200" dirty="0">
              <a:latin typeface="Amasis MT Pro Medium" panose="02040604050005020304" pitchFamily="18" charset="0"/>
            </a:endParaRPr>
          </a:p>
        </p:txBody>
      </p:sp>
    </p:spTree>
    <p:extLst>
      <p:ext uri="{BB962C8B-B14F-4D97-AF65-F5344CB8AC3E}">
        <p14:creationId xmlns:p14="http://schemas.microsoft.com/office/powerpoint/2010/main" val="390061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0-#ppt_w/2"/>
                                          </p:val>
                                        </p:tav>
                                        <p:tav tm="100000">
                                          <p:val>
                                            <p:strVal val="#ppt_x"/>
                                          </p:val>
                                        </p:tav>
                                      </p:tavLst>
                                    </p:anim>
                                    <p:anim calcmode="lin" valueType="num">
                                      <p:cBhvr additive="base">
                                        <p:cTn id="8"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0"/>
                                        <p:tgtEl>
                                          <p:spTgt spid="16"/>
                                        </p:tgtEl>
                                      </p:cBhvr>
                                    </p:animEffect>
                                    <p:anim calcmode="lin" valueType="num">
                                      <p:cBhvr>
                                        <p:cTn id="20" dur="1000" fill="hold"/>
                                        <p:tgtEl>
                                          <p:spTgt spid="16"/>
                                        </p:tgtEl>
                                        <p:attrNameLst>
                                          <p:attrName>ppt_x</p:attrName>
                                        </p:attrNameLst>
                                      </p:cBhvr>
                                      <p:tavLst>
                                        <p:tav tm="0">
                                          <p:val>
                                            <p:strVal val="#ppt_x"/>
                                          </p:val>
                                        </p:tav>
                                        <p:tav tm="100000">
                                          <p:val>
                                            <p:strVal val="#ppt_x"/>
                                          </p:val>
                                        </p:tav>
                                      </p:tavLst>
                                    </p:anim>
                                    <p:anim calcmode="lin" valueType="num">
                                      <p:cBhvr>
                                        <p:cTn id="2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1000"/>
                                        <p:tgtEl>
                                          <p:spTgt spid="17"/>
                                        </p:tgtEl>
                                      </p:cBhvr>
                                    </p:animEffect>
                                    <p:anim calcmode="lin" valueType="num">
                                      <p:cBhvr>
                                        <p:cTn id="27" dur="1000" fill="hold"/>
                                        <p:tgtEl>
                                          <p:spTgt spid="17"/>
                                        </p:tgtEl>
                                        <p:attrNameLst>
                                          <p:attrName>ppt_x</p:attrName>
                                        </p:attrNameLst>
                                      </p:cBhvr>
                                      <p:tavLst>
                                        <p:tav tm="0">
                                          <p:val>
                                            <p:strVal val="#ppt_x"/>
                                          </p:val>
                                        </p:tav>
                                        <p:tav tm="100000">
                                          <p:val>
                                            <p:strVal val="#ppt_x"/>
                                          </p:val>
                                        </p:tav>
                                      </p:tavLst>
                                    </p:anim>
                                    <p:anim calcmode="lin" valueType="num">
                                      <p:cBhvr>
                                        <p:cTn id="28"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1000"/>
                                        <p:tgtEl>
                                          <p:spTgt spid="15"/>
                                        </p:tgtEl>
                                      </p:cBhvr>
                                    </p:animEffect>
                                    <p:anim calcmode="lin" valueType="num">
                                      <p:cBhvr>
                                        <p:cTn id="41" dur="1000" fill="hold"/>
                                        <p:tgtEl>
                                          <p:spTgt spid="15"/>
                                        </p:tgtEl>
                                        <p:attrNameLst>
                                          <p:attrName>ppt_x</p:attrName>
                                        </p:attrNameLst>
                                      </p:cBhvr>
                                      <p:tavLst>
                                        <p:tav tm="0">
                                          <p:val>
                                            <p:strVal val="#ppt_x"/>
                                          </p:val>
                                        </p:tav>
                                        <p:tav tm="100000">
                                          <p:val>
                                            <p:strVal val="#ppt_x"/>
                                          </p:val>
                                        </p:tav>
                                      </p:tavLst>
                                    </p:anim>
                                    <p:anim calcmode="lin" valueType="num">
                                      <p:cBhvr>
                                        <p:cTn id="42"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P spid="1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7878C-A25B-1868-E28F-39BFA433F878}"/>
              </a:ext>
            </a:extLst>
          </p:cNvPr>
          <p:cNvSpPr>
            <a:spLocks noGrp="1"/>
          </p:cNvSpPr>
          <p:nvPr>
            <p:ph type="title"/>
          </p:nvPr>
        </p:nvSpPr>
        <p:spPr/>
        <p:txBody>
          <a:bodyPr>
            <a:normAutofit/>
          </a:bodyPr>
          <a:lstStyle/>
          <a:p>
            <a:pPr algn="ctr"/>
            <a:r>
              <a:rPr lang="en-GB" sz="4400" dirty="0">
                <a:latin typeface="Amasis MT Pro Black" panose="02040A04050005020304" pitchFamily="18" charset="0"/>
              </a:rPr>
              <a:t>summary</a:t>
            </a:r>
          </a:p>
        </p:txBody>
      </p:sp>
      <p:sp>
        <p:nvSpPr>
          <p:cNvPr id="5" name="Oval 4">
            <a:extLst>
              <a:ext uri="{FF2B5EF4-FFF2-40B4-BE49-F238E27FC236}">
                <a16:creationId xmlns:a16="http://schemas.microsoft.com/office/drawing/2014/main" id="{1FEBAC53-BEE6-32E1-BB99-C13552EF615A}"/>
              </a:ext>
            </a:extLst>
          </p:cNvPr>
          <p:cNvSpPr/>
          <p:nvPr/>
        </p:nvSpPr>
        <p:spPr>
          <a:xfrm>
            <a:off x="965200" y="2265680"/>
            <a:ext cx="9093200" cy="41046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dirty="0">
                <a:latin typeface="Arial Black" panose="020B0A04020102020204" pitchFamily="34" charset="0"/>
              </a:rPr>
              <a:t>What is Reflection</a:t>
            </a:r>
          </a:p>
          <a:p>
            <a:pPr marL="285750" indent="-285750" algn="ctr">
              <a:buFont typeface="Arial" panose="020B0604020202020204" pitchFamily="34" charset="0"/>
              <a:buChar char="•"/>
            </a:pPr>
            <a:r>
              <a:rPr lang="en-GB" sz="2800" b="1" dirty="0">
                <a:latin typeface="Arial Black" panose="020B0A04020102020204" pitchFamily="34" charset="0"/>
              </a:rPr>
              <a:t>Gibbs Reflective Cycle</a:t>
            </a:r>
          </a:p>
          <a:p>
            <a:pPr marL="285750" indent="-285750" algn="ctr">
              <a:buFont typeface="Arial" panose="020B0604020202020204" pitchFamily="34" charset="0"/>
              <a:buChar char="•"/>
            </a:pPr>
            <a:r>
              <a:rPr lang="en-GB" sz="2800" b="1" dirty="0">
                <a:latin typeface="Arial Black" panose="020B0A04020102020204" pitchFamily="34" charset="0"/>
              </a:rPr>
              <a:t>Reflection in the work place</a:t>
            </a:r>
          </a:p>
          <a:p>
            <a:pPr marL="285750" indent="-285750" algn="ctr">
              <a:buFont typeface="Arial" panose="020B0604020202020204" pitchFamily="34" charset="0"/>
              <a:buChar char="•"/>
            </a:pPr>
            <a:r>
              <a:rPr lang="en-GB" sz="2800" b="1" dirty="0">
                <a:latin typeface="Arial Black" panose="020B0A04020102020204" pitchFamily="34" charset="0"/>
              </a:rPr>
              <a:t>Why reflect and the Benefits</a:t>
            </a:r>
          </a:p>
          <a:p>
            <a:pPr marL="285750" indent="-285750" algn="ctr">
              <a:buFont typeface="Arial" panose="020B0604020202020204" pitchFamily="34" charset="0"/>
              <a:buChar char="•"/>
            </a:pPr>
            <a:r>
              <a:rPr lang="en-GB" sz="2800" b="1" dirty="0">
                <a:latin typeface="Arial Black" panose="020B0A04020102020204" pitchFamily="34" charset="0"/>
              </a:rPr>
              <a:t>Path to successful outcomes</a:t>
            </a:r>
          </a:p>
          <a:p>
            <a:pPr algn="ctr"/>
            <a:endParaRPr lang="en-GB" sz="2800" b="1" dirty="0">
              <a:latin typeface="Arial Black" panose="020B0A04020102020204" pitchFamily="34" charset="0"/>
            </a:endParaRP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algn="ctr"/>
            <a:endParaRPr lang="en-GB" dirty="0"/>
          </a:p>
        </p:txBody>
      </p:sp>
    </p:spTree>
    <p:extLst>
      <p:ext uri="{BB962C8B-B14F-4D97-AF65-F5344CB8AC3E}">
        <p14:creationId xmlns:p14="http://schemas.microsoft.com/office/powerpoint/2010/main" val="759281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7" name="Rectangle 2054">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F6F3A49-6A83-865D-A63F-03DCC840CA9E}"/>
              </a:ext>
            </a:extLst>
          </p:cNvPr>
          <p:cNvSpPr/>
          <p:nvPr/>
        </p:nvSpPr>
        <p:spPr>
          <a:xfrm>
            <a:off x="2437011" y="537403"/>
            <a:ext cx="6867586"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Thank you for listening</a:t>
            </a:r>
            <a:r>
              <a:rPr lang="en-US" sz="5400" b="1" spc="50" dirty="0">
                <a:ln w="9525" cmpd="sng">
                  <a:solidFill>
                    <a:schemeClr val="accent1"/>
                  </a:solidFill>
                  <a:prstDash val="solid"/>
                </a:ln>
                <a:solidFill>
                  <a:srgbClr val="70AD47">
                    <a:tint val="1000"/>
                  </a:srgbClr>
                </a:solidFill>
                <a:effectLst>
                  <a:glow rad="38100">
                    <a:schemeClr val="accent1">
                      <a:alpha val="40000"/>
                    </a:schemeClr>
                  </a:glow>
                </a:effectLst>
              </a:rPr>
              <a:t> </a:t>
            </a:r>
            <a:endParaRPr lang="en-GB" sz="54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pic>
        <p:nvPicPr>
          <p:cNvPr id="6" name="Picture Placeholder 5" descr="Text">
            <a:extLst>
              <a:ext uri="{FF2B5EF4-FFF2-40B4-BE49-F238E27FC236}">
                <a16:creationId xmlns:a16="http://schemas.microsoft.com/office/drawing/2014/main" id="{E9CA7073-2BCC-FA40-ECFF-4D53B1FA635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7915" b="17915"/>
          <a:stretch>
            <a:fillRect/>
          </a:stretch>
        </p:blipFill>
        <p:spPr>
          <a:xfrm>
            <a:off x="0" y="1767840"/>
            <a:ext cx="12188952" cy="5090160"/>
          </a:xfrm>
        </p:spPr>
      </p:pic>
    </p:spTree>
    <p:extLst>
      <p:ext uri="{BB962C8B-B14F-4D97-AF65-F5344CB8AC3E}">
        <p14:creationId xmlns:p14="http://schemas.microsoft.com/office/powerpoint/2010/main" val="28217387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460C843-3E6D-7E28-6E89-B4F828DBCD7F}"/>
              </a:ext>
            </a:extLst>
          </p:cNvPr>
          <p:cNvGraphicFramePr>
            <a:graphicFrameLocks noGrp="1"/>
          </p:cNvGraphicFramePr>
          <p:nvPr>
            <p:extLst>
              <p:ext uri="{D42A27DB-BD31-4B8C-83A1-F6EECF244321}">
                <p14:modId xmlns:p14="http://schemas.microsoft.com/office/powerpoint/2010/main" val="2374376190"/>
              </p:ext>
            </p:extLst>
          </p:nvPr>
        </p:nvGraphicFramePr>
        <p:xfrm>
          <a:off x="680720" y="289560"/>
          <a:ext cx="10657840" cy="7498080"/>
        </p:xfrm>
        <a:graphic>
          <a:graphicData uri="http://schemas.openxmlformats.org/drawingml/2006/table">
            <a:tbl>
              <a:tblPr firstRow="1" bandRow="1">
                <a:tableStyleId>{5C22544A-7EE6-4342-B048-85BDC9FD1C3A}</a:tableStyleId>
              </a:tblPr>
              <a:tblGrid>
                <a:gridCol w="10657840">
                  <a:extLst>
                    <a:ext uri="{9D8B030D-6E8A-4147-A177-3AD203B41FA5}">
                      <a16:colId xmlns:a16="http://schemas.microsoft.com/office/drawing/2014/main" val="628647918"/>
                    </a:ext>
                  </a:extLst>
                </a:gridCol>
              </a:tblGrid>
              <a:tr h="370840">
                <a:tc>
                  <a:txBody>
                    <a:bodyPr/>
                    <a:lstStyle/>
                    <a:p>
                      <a:pPr algn="ctr"/>
                      <a:r>
                        <a:rPr lang="en-GB" sz="4400" dirty="0"/>
                        <a:t>References:</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err="1">
                          <a:solidFill>
                            <a:schemeClr val="bg1"/>
                          </a:solidFill>
                          <a:latin typeface="Arial" panose="020B0604020202020204" pitchFamily="34" charset="0"/>
                          <a:cs typeface="Arial" panose="020B0604020202020204" pitchFamily="34" charset="0"/>
                        </a:rPr>
                        <a:t>Connard.K</a:t>
                      </a:r>
                      <a:r>
                        <a:rPr lang="en-GB" sz="1800" b="0" dirty="0">
                          <a:solidFill>
                            <a:schemeClr val="bg1"/>
                          </a:solidFill>
                          <a:latin typeface="Arial" panose="020B0604020202020204" pitchFamily="34" charset="0"/>
                          <a:cs typeface="Arial" panose="020B0604020202020204" pitchFamily="34" charset="0"/>
                        </a:rPr>
                        <a:t>, (2022), </a:t>
                      </a:r>
                      <a:r>
                        <a:rPr lang="en-GB" sz="1800" b="0" i="1" kern="1200" dirty="0">
                          <a:solidFill>
                            <a:schemeClr val="bg1"/>
                          </a:solidFill>
                          <a:effectLst/>
                          <a:latin typeface="Arial" panose="020B0604020202020204" pitchFamily="34" charset="0"/>
                          <a:ea typeface="+mn-ea"/>
                          <a:cs typeface="Arial" panose="020B0604020202020204" pitchFamily="34" charset="0"/>
                        </a:rPr>
                        <a:t>What Every Parent Should Know If Your Baby Is In NICU</a:t>
                      </a:r>
                      <a:r>
                        <a:rPr lang="en-GB" sz="1800" b="0" i="0" kern="1200" dirty="0">
                          <a:solidFill>
                            <a:schemeClr val="bg1"/>
                          </a:solidFill>
                          <a:effectLst/>
                          <a:latin typeface="Arial" panose="020B0604020202020204" pitchFamily="34" charset="0"/>
                          <a:ea typeface="+mn-ea"/>
                          <a:cs typeface="Arial" panose="020B0604020202020204" pitchFamily="34" charset="0"/>
                        </a:rPr>
                        <a:t>, Available at: </a:t>
                      </a:r>
                      <a:r>
                        <a:rPr lang="en-GB" dirty="0">
                          <a:hlinkClick r:id="rId2"/>
                        </a:rPr>
                        <a:t>What Every Parent Should Know If Your Baby Is In NICU (msn.com)</a:t>
                      </a:r>
                      <a:endParaRPr lang="en-GB" sz="1800" b="0" i="0" kern="1200" dirty="0">
                        <a:solidFill>
                          <a:schemeClr val="bg1"/>
                        </a:solidFill>
                        <a:effectLst/>
                        <a:latin typeface="Arial" panose="020B0604020202020204" pitchFamily="34" charset="0"/>
                        <a:ea typeface="+mn-ea"/>
                        <a:cs typeface="Arial" panose="020B0604020202020204" pitchFamily="34" charset="0"/>
                      </a:endParaRPr>
                    </a:p>
                    <a:p>
                      <a:endParaRPr lang="en-GB" sz="3200" dirty="0"/>
                    </a:p>
                    <a:p>
                      <a:r>
                        <a:rPr lang="en-GB" sz="1800" b="0" i="0" kern="1200" dirty="0">
                          <a:solidFill>
                            <a:schemeClr val="bg1"/>
                          </a:solidFill>
                          <a:effectLst/>
                          <a:latin typeface="Arial" panose="020B0604020202020204" pitchFamily="34" charset="0"/>
                          <a:ea typeface="+mn-ea"/>
                          <a:cs typeface="Arial" panose="020B0604020202020204" pitchFamily="34" charset="0"/>
                        </a:rPr>
                        <a:t>Fatemeh </a:t>
                      </a:r>
                      <a:r>
                        <a:rPr lang="en-GB" sz="1800" b="0" i="0" kern="1200" dirty="0" err="1">
                          <a:solidFill>
                            <a:schemeClr val="bg1"/>
                          </a:solidFill>
                          <a:effectLst/>
                          <a:latin typeface="Arial" panose="020B0604020202020204" pitchFamily="34" charset="0"/>
                          <a:ea typeface="+mn-ea"/>
                          <a:cs typeface="Arial" panose="020B0604020202020204" pitchFamily="34" charset="0"/>
                        </a:rPr>
                        <a:t>Khoshnavay</a:t>
                      </a:r>
                      <a:r>
                        <a:rPr lang="en-GB" sz="1800" b="0" i="0" kern="1200" dirty="0">
                          <a:solidFill>
                            <a:schemeClr val="bg1"/>
                          </a:solidFill>
                          <a:effectLst/>
                          <a:latin typeface="Arial" panose="020B0604020202020204" pitchFamily="34" charset="0"/>
                          <a:ea typeface="+mn-ea"/>
                          <a:cs typeface="Arial" panose="020B0604020202020204" pitchFamily="34" charset="0"/>
                        </a:rPr>
                        <a:t> </a:t>
                      </a:r>
                      <a:r>
                        <a:rPr lang="en-GB" sz="1800" b="0" i="0" kern="1200" dirty="0" err="1">
                          <a:solidFill>
                            <a:schemeClr val="bg1"/>
                          </a:solidFill>
                          <a:effectLst/>
                          <a:latin typeface="Arial" panose="020B0604020202020204" pitchFamily="34" charset="0"/>
                          <a:ea typeface="+mn-ea"/>
                          <a:cs typeface="Arial" panose="020B0604020202020204" pitchFamily="34" charset="0"/>
                        </a:rPr>
                        <a:t>Fomani</a:t>
                      </a:r>
                      <a:r>
                        <a:rPr lang="en-GB" sz="1800" b="0" i="0" kern="1200" dirty="0">
                          <a:solidFill>
                            <a:schemeClr val="bg1"/>
                          </a:solidFill>
                          <a:effectLst/>
                          <a:latin typeface="Arial" panose="020B0604020202020204" pitchFamily="34" charset="0"/>
                          <a:ea typeface="+mn-ea"/>
                          <a:cs typeface="Arial" panose="020B0604020202020204" pitchFamily="34" charset="0"/>
                        </a:rPr>
                        <a:t> </a:t>
                      </a:r>
                      <a:r>
                        <a:rPr lang="en-GB" sz="1800" b="0" i="1" kern="1200" dirty="0">
                          <a:solidFill>
                            <a:schemeClr val="bg1"/>
                          </a:solidFill>
                          <a:effectLst/>
                          <a:latin typeface="Arial" panose="020B0604020202020204" pitchFamily="34" charset="0"/>
                          <a:ea typeface="+mn-ea"/>
                          <a:cs typeface="Arial" panose="020B0604020202020204" pitchFamily="34" charset="0"/>
                        </a:rPr>
                        <a:t>et al.</a:t>
                      </a:r>
                      <a:r>
                        <a:rPr lang="en-GB" sz="1800" b="0" i="0" kern="1200" dirty="0">
                          <a:solidFill>
                            <a:schemeClr val="bg1"/>
                          </a:solidFill>
                          <a:effectLst/>
                          <a:latin typeface="Arial" panose="020B0604020202020204" pitchFamily="34" charset="0"/>
                          <a:ea typeface="+mn-ea"/>
                          <a:cs typeface="Arial" panose="020B0604020202020204" pitchFamily="34" charset="0"/>
                        </a:rPr>
                        <a:t> (2022</a:t>
                      </a:r>
                      <a:r>
                        <a:rPr lang="en-GB" sz="1800" b="0" i="1" kern="1200" dirty="0">
                          <a:solidFill>
                            <a:schemeClr val="bg1"/>
                          </a:solidFill>
                          <a:effectLst/>
                          <a:latin typeface="Arial" panose="020B0604020202020204" pitchFamily="34" charset="0"/>
                          <a:ea typeface="+mn-ea"/>
                          <a:cs typeface="Arial" panose="020B0604020202020204" pitchFamily="34" charset="0"/>
                        </a:rPr>
                        <a:t>) ‘Exploring the effects of self-reflection practice on cognitive emotion regulation and resilience among mothers of premature neonates’,</a:t>
                      </a:r>
                      <a:r>
                        <a:rPr lang="en-GB" sz="1800" b="0" i="0" kern="1200" dirty="0">
                          <a:solidFill>
                            <a:schemeClr val="bg1"/>
                          </a:solidFill>
                          <a:effectLst/>
                          <a:latin typeface="Arial" panose="020B0604020202020204" pitchFamily="34" charset="0"/>
                          <a:ea typeface="+mn-ea"/>
                          <a:cs typeface="Arial" panose="020B0604020202020204" pitchFamily="34" charset="0"/>
                        </a:rPr>
                        <a:t> </a:t>
                      </a:r>
                      <a:r>
                        <a:rPr lang="en-GB" sz="1800" b="0" i="1" kern="1200" dirty="0">
                          <a:solidFill>
                            <a:schemeClr val="bg1"/>
                          </a:solidFill>
                          <a:effectLst/>
                          <a:latin typeface="Arial" panose="020B0604020202020204" pitchFamily="34" charset="0"/>
                          <a:ea typeface="+mn-ea"/>
                          <a:cs typeface="Arial" panose="020B0604020202020204" pitchFamily="34" charset="0"/>
                        </a:rPr>
                        <a:t>Nursing practice today</a:t>
                      </a:r>
                      <a:r>
                        <a:rPr lang="en-GB" sz="1800" b="0" i="0" kern="1200" dirty="0">
                          <a:solidFill>
                            <a:schemeClr val="bg1"/>
                          </a:solidFill>
                          <a:effectLst/>
                          <a:latin typeface="Arial" panose="020B0604020202020204" pitchFamily="34" charset="0"/>
                          <a:ea typeface="+mn-ea"/>
                          <a:cs typeface="Arial" panose="020B0604020202020204" pitchFamily="34" charset="0"/>
                        </a:rPr>
                        <a:t>, 9(3). Available at: </a:t>
                      </a:r>
                      <a:r>
                        <a:rPr lang="en-GB" sz="1800" b="0" i="0" kern="1200" dirty="0">
                          <a:solidFill>
                            <a:schemeClr val="bg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https://doi.org/10.18502/npt.v9i3.10223</a:t>
                      </a:r>
                      <a:r>
                        <a:rPr lang="en-GB" sz="1800" b="0" i="0" kern="1200" dirty="0">
                          <a:solidFill>
                            <a:schemeClr val="bg1"/>
                          </a:solidFill>
                          <a:effectLst/>
                          <a:latin typeface="Arial" panose="020B0604020202020204" pitchFamily="34" charset="0"/>
                          <a:ea typeface="+mn-ea"/>
                          <a:cs typeface="Arial" panose="020B0604020202020204" pitchFamily="34" charset="0"/>
                        </a:rPr>
                        <a:t>. (Accessed on 09/03/2023)</a:t>
                      </a:r>
                    </a:p>
                    <a:p>
                      <a:endParaRPr lang="en-GB" sz="1800" b="0" i="0" kern="1200" dirty="0">
                        <a:solidFill>
                          <a:schemeClr val="bg1"/>
                        </a:solidFill>
                        <a:effectLst/>
                        <a:latin typeface="Arial" panose="020B0604020202020204" pitchFamily="34" charset="0"/>
                        <a:ea typeface="+mn-ea"/>
                        <a:cs typeface="Arial" panose="020B0604020202020204" pitchFamily="34" charset="0"/>
                      </a:endParaRPr>
                    </a:p>
                    <a:p>
                      <a:r>
                        <a:rPr lang="en-GB" sz="1800" b="0" dirty="0">
                          <a:solidFill>
                            <a:schemeClr val="bg1"/>
                          </a:solidFill>
                          <a:latin typeface="Arial" panose="020B0604020202020204" pitchFamily="34" charset="0"/>
                          <a:cs typeface="Arial" panose="020B0604020202020204" pitchFamily="34" charset="0"/>
                        </a:rPr>
                        <a:t>HCPC, (2020</a:t>
                      </a:r>
                      <a:r>
                        <a:rPr lang="en-GB" sz="1800" b="0" i="1" u="none" dirty="0">
                          <a:solidFill>
                            <a:schemeClr val="bg1"/>
                          </a:solidFill>
                          <a:latin typeface="Arial" panose="020B0604020202020204" pitchFamily="34" charset="0"/>
                          <a:cs typeface="Arial" panose="020B0604020202020204" pitchFamily="34" charset="0"/>
                        </a:rPr>
                        <a:t>)  </a:t>
                      </a:r>
                      <a:r>
                        <a:rPr lang="en-GB" b="0" i="1" u="none" dirty="0">
                          <a:solidFill>
                            <a:srgbClr val="005DB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What is reflection</a:t>
                      </a:r>
                      <a:r>
                        <a:rPr lang="en-GB" b="0" u="none"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(hcpc-uk.org)</a:t>
                      </a:r>
                      <a:r>
                        <a:rPr lang="en-GB" b="0" u="none" dirty="0">
                          <a:solidFill>
                            <a:schemeClr val="bg1"/>
                          </a:solidFill>
                          <a:latin typeface="Arial" panose="020B0604020202020204" pitchFamily="34" charset="0"/>
                          <a:cs typeface="Arial" panose="020B0604020202020204" pitchFamily="34" charset="0"/>
                        </a:rPr>
                        <a:t>, (Accessed on 11/03/2023).</a:t>
                      </a:r>
                      <a:endParaRPr lang="en-GB" sz="1800" b="0" u="none" dirty="0">
                        <a:solidFill>
                          <a:schemeClr val="bg1"/>
                        </a:solidFill>
                        <a:latin typeface="Arial" panose="020B0604020202020204" pitchFamily="34" charset="0"/>
                        <a:cs typeface="Arial" panose="020B0604020202020204" pitchFamily="34" charset="0"/>
                      </a:endParaRPr>
                    </a:p>
                    <a:p>
                      <a:endParaRPr lang="en-GB" b="0" dirty="0">
                        <a:solidFill>
                          <a:schemeClr val="bg1"/>
                        </a:solidFill>
                        <a:latin typeface="Arial" panose="020B0604020202020204" pitchFamily="34" charset="0"/>
                        <a:cs typeface="Arial" panose="020B0604020202020204" pitchFamily="34" charset="0"/>
                      </a:endParaRPr>
                    </a:p>
                    <a:p>
                      <a:r>
                        <a:rPr lang="en-GB" b="0" u="none" dirty="0">
                          <a:solidFill>
                            <a:srgbClr val="005DBA"/>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Pin by Berliner </a:t>
                      </a:r>
                      <a:r>
                        <a:rPr lang="en-GB" b="0" u="none" dirty="0" err="1">
                          <a:solidFill>
                            <a:srgbClr val="005DBA"/>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Goere</a:t>
                      </a:r>
                      <a:r>
                        <a:rPr lang="en-GB" b="0" u="none"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on b - secret | Positive thoughts, Reality, Positivity (pinterest.co.uk)</a:t>
                      </a:r>
                      <a:r>
                        <a:rPr lang="en-GB" b="0" u="none" dirty="0">
                          <a:solidFill>
                            <a:schemeClr val="bg1"/>
                          </a:solidFill>
                          <a:latin typeface="Arial" panose="020B0604020202020204" pitchFamily="34" charset="0"/>
                          <a:cs typeface="Arial" panose="020B0604020202020204" pitchFamily="34" charset="0"/>
                        </a:rPr>
                        <a:t> (Accessed on 04/03/23).</a:t>
                      </a:r>
                    </a:p>
                    <a:p>
                      <a:endParaRPr lang="en-GB" b="0" dirty="0">
                        <a:solidFill>
                          <a:schemeClr val="bg1"/>
                        </a:solidFill>
                        <a:latin typeface="Arial" panose="020B0604020202020204" pitchFamily="34" charset="0"/>
                        <a:cs typeface="Arial" panose="020B0604020202020204" pitchFamily="34" charset="0"/>
                      </a:endParaRPr>
                    </a:p>
                    <a:p>
                      <a:r>
                        <a:rPr lang="en-GB" sz="1800" b="0" i="0" kern="1200" dirty="0" err="1">
                          <a:solidFill>
                            <a:schemeClr val="bg1"/>
                          </a:solidFill>
                          <a:effectLst/>
                          <a:latin typeface="Arial" panose="020B0604020202020204" pitchFamily="34" charset="0"/>
                          <a:ea typeface="+mn-ea"/>
                          <a:cs typeface="Arial" panose="020B0604020202020204" pitchFamily="34" charset="0"/>
                        </a:rPr>
                        <a:t>Sekarwinahyu</a:t>
                      </a:r>
                      <a:r>
                        <a:rPr lang="en-GB" sz="1800" b="0" i="0" kern="1200" dirty="0">
                          <a:solidFill>
                            <a:schemeClr val="bg1"/>
                          </a:solidFill>
                          <a:effectLst/>
                          <a:latin typeface="Arial" panose="020B0604020202020204" pitchFamily="34" charset="0"/>
                          <a:ea typeface="+mn-ea"/>
                          <a:cs typeface="Arial" panose="020B0604020202020204" pitchFamily="34" charset="0"/>
                        </a:rPr>
                        <a:t>, M. </a:t>
                      </a:r>
                      <a:r>
                        <a:rPr lang="en-GB" sz="1800" b="0" i="1" kern="1200" dirty="0">
                          <a:solidFill>
                            <a:schemeClr val="bg1"/>
                          </a:solidFill>
                          <a:effectLst/>
                          <a:latin typeface="Arial" panose="020B0604020202020204" pitchFamily="34" charset="0"/>
                          <a:ea typeface="+mn-ea"/>
                          <a:cs typeface="Arial" panose="020B0604020202020204" pitchFamily="34" charset="0"/>
                        </a:rPr>
                        <a:t>et al.</a:t>
                      </a:r>
                      <a:r>
                        <a:rPr lang="en-GB" sz="1800" b="0" i="0" kern="1200" dirty="0">
                          <a:solidFill>
                            <a:schemeClr val="bg1"/>
                          </a:solidFill>
                          <a:effectLst/>
                          <a:latin typeface="Arial" panose="020B0604020202020204" pitchFamily="34" charset="0"/>
                          <a:ea typeface="+mn-ea"/>
                          <a:cs typeface="Arial" panose="020B0604020202020204" pitchFamily="34" charset="0"/>
                        </a:rPr>
                        <a:t> (2019) </a:t>
                      </a:r>
                      <a:r>
                        <a:rPr lang="en-GB" sz="1800" b="0" i="1" kern="1200" dirty="0">
                          <a:solidFill>
                            <a:schemeClr val="bg1"/>
                          </a:solidFill>
                          <a:effectLst/>
                          <a:latin typeface="Arial" panose="020B0604020202020204" pitchFamily="34" charset="0"/>
                          <a:ea typeface="+mn-ea"/>
                          <a:cs typeface="Arial" panose="020B0604020202020204" pitchFamily="34" charset="0"/>
                        </a:rPr>
                        <a:t>‘Development of problem based learning for online tutorial program in plant development using Gibbs’ reflective cycle and e-portfolio to enhance reflective thinking skills</a:t>
                      </a:r>
                      <a:r>
                        <a:rPr lang="en-GB" sz="1800" b="0" i="0" kern="1200" dirty="0">
                          <a:solidFill>
                            <a:schemeClr val="bg1"/>
                          </a:solidFill>
                          <a:effectLst/>
                          <a:latin typeface="Arial" panose="020B0604020202020204" pitchFamily="34" charset="0"/>
                          <a:ea typeface="+mn-ea"/>
                          <a:cs typeface="Arial" panose="020B0604020202020204" pitchFamily="34" charset="0"/>
                        </a:rPr>
                        <a:t>’, Journal of physics. Conference series, 1157(2), p. 22099–. Available at: </a:t>
                      </a:r>
                      <a:r>
                        <a:rPr lang="en-GB" sz="1800" b="0" i="0" kern="1200" dirty="0">
                          <a:solidFill>
                            <a:schemeClr val="bg1"/>
                          </a:solidFill>
                          <a:effectLst/>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https://doi.org/10.1088/1742-6596/1157/2/022099</a:t>
                      </a:r>
                      <a:r>
                        <a:rPr lang="en-GB" sz="1800" b="0" i="0" kern="1200" dirty="0">
                          <a:solidFill>
                            <a:schemeClr val="bg1"/>
                          </a:solidFill>
                          <a:effectLst/>
                          <a:latin typeface="Arial" panose="020B0604020202020204" pitchFamily="34" charset="0"/>
                          <a:ea typeface="+mn-ea"/>
                          <a:cs typeface="Arial" panose="020B0604020202020204" pitchFamily="34" charset="0"/>
                        </a:rPr>
                        <a:t>. (Accessed on 05/03/2023)</a:t>
                      </a:r>
                      <a:endParaRPr lang="en-GB" b="0" dirty="0">
                        <a:solidFill>
                          <a:schemeClr val="bg1"/>
                        </a:solidFill>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4127579977"/>
                  </a:ext>
                </a:extLst>
              </a:tr>
            </a:tbl>
          </a:graphicData>
        </a:graphic>
      </p:graphicFrame>
    </p:spTree>
    <p:extLst>
      <p:ext uri="{BB962C8B-B14F-4D97-AF65-F5344CB8AC3E}">
        <p14:creationId xmlns:p14="http://schemas.microsoft.com/office/powerpoint/2010/main" val="35651532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4" ma:contentTypeDescription="Create a new document." ma:contentTypeScope="" ma:versionID="1bcecac6a9021416fc0f58c2901c050d">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45137f98f71d1c674b4f433be5c332a5"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3961EA6F-4E77-4D59-9B4D-FFC5FEE241F9}">
  <ds:schemaRefs>
    <ds:schemaRef ds:uri="http://schemas.microsoft.com/sharepoint/v3/contenttype/forms"/>
  </ds:schemaRefs>
</ds:datastoreItem>
</file>

<file path=customXml/itemProps2.xml><?xml version="1.0" encoding="utf-8"?>
<ds:datastoreItem xmlns:ds="http://schemas.openxmlformats.org/officeDocument/2006/customXml" ds:itemID="{8B90A13C-7555-4A0A-90BC-76A614EF51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8BC574-91B4-47C5-9D42-2EA6DC753C29}">
  <ds:schemaRefs>
    <ds:schemaRef ds:uri="http://schemas.openxmlformats.org/package/2006/metadata/core-properties"/>
    <ds:schemaRef ds:uri="ac030f0c-32f4-4761-8968-de7f208a415f"/>
    <ds:schemaRef ds:uri="http://schemas.microsoft.com/office/2006/metadata/properties"/>
    <ds:schemaRef ds:uri="http://schemas.microsoft.com/office/infopath/2007/PartnerControls"/>
    <ds:schemaRef ds:uri="8ecffad1-7cd6-4418-bee0-2d8591d139cb"/>
    <ds:schemaRef ds:uri="http://schemas.microsoft.com/office/2006/documentManagement/types"/>
    <ds:schemaRef ds:uri="http://purl.org/dc/term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TM03090430[[fn=Banded]]</Template>
  <TotalTime>3482</TotalTime>
  <Words>1246</Words>
  <Application>Microsoft Office PowerPoint</Application>
  <PresentationFormat>Widescreen</PresentationFormat>
  <Paragraphs>92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Amasis MT Pro Black</vt:lpstr>
      <vt:lpstr>Amasis MT Pro Medium</vt:lpstr>
      <vt:lpstr>Arial</vt:lpstr>
      <vt:lpstr>Arial Black</vt:lpstr>
      <vt:lpstr>Corbel</vt:lpstr>
      <vt:lpstr>Wingdings</vt:lpstr>
      <vt:lpstr>Banded</vt:lpstr>
      <vt:lpstr>PowerPoint Presentation</vt:lpstr>
      <vt:lpstr>Aim</vt:lpstr>
      <vt:lpstr>REFLECTION</vt:lpstr>
      <vt:lpstr>GIBBS reflective cycle</vt:lpstr>
      <vt:lpstr>Reflection in the workplace </vt:lpstr>
      <vt:lpstr>Reflecting in the workplace</vt:lpstr>
      <vt:lpstr>WHY REFLECT ?</vt:lpstr>
      <vt:lpstr>PATH TO Successful outcomes </vt:lpstr>
      <vt:lpstr>summary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ameera ahmed</dc:creator>
  <cp:lastModifiedBy>ameera ahmed</cp:lastModifiedBy>
  <cp:revision>7</cp:revision>
  <dcterms:created xsi:type="dcterms:W3CDTF">2022-07-15T11:35:41Z</dcterms:created>
  <dcterms:modified xsi:type="dcterms:W3CDTF">2023-03-13T05:36:53Z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