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76" r:id="rId2"/>
    <p:sldId id="258" r:id="rId3"/>
    <p:sldId id="275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9" r:id="rId17"/>
    <p:sldId id="280" r:id="rId18"/>
    <p:sldId id="271" r:id="rId19"/>
    <p:sldId id="272" r:id="rId20"/>
    <p:sldId id="273" r:id="rId21"/>
    <p:sldId id="274" r:id="rId22"/>
    <p:sldId id="257" r:id="rId23"/>
    <p:sldId id="277" r:id="rId24"/>
    <p:sldId id="27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204E4F-4BA1-43E4-B648-78B8D4D8CA3E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1121A2-0CFC-401A-B254-F42A62E8EE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193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6249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/>
            </a:r>
            <a:br>
              <a:rPr lang="en-GB" baseline="0" dirty="0" smtClean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913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1464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5479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9024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032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1127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377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0263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0929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1121A2-0CFC-401A-B254-F42A62E8EE6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385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512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045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113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62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13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181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10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168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706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757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814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134A7-8600-4C39-9429-55B78D168EB5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C4061-184B-4333-B0F8-26C963FB9D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72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s.long\6087-Syrpreis-Handa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92" b="7720"/>
          <a:stretch/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429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Buy gently used children's book Handa's Surpri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75557" y="5733256"/>
            <a:ext cx="799288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Rhoddodd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Handa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saith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ffrwyth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blasus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i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mewn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i’r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fasged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i’w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ffrind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Akeyo</a:t>
            </a:r>
            <a:r>
              <a:rPr lang="en-GB" sz="2400" dirty="0" smtClean="0">
                <a:latin typeface="Trebuchet MS" panose="020B0603020202020204" pitchFamily="34" charset="0"/>
              </a:rPr>
              <a:t>.</a:t>
            </a:r>
            <a:endParaRPr lang="en-GB" sz="24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147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anda's surprise - setting description. | Teaching Resour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8568952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888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anda's Surprise - Bangkok Patana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" y="0"/>
            <a:ext cx="913817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78469" y="5816236"/>
            <a:ext cx="799288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Caiff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Akeyo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syrpreis</a:t>
            </a:r>
            <a:r>
              <a:rPr lang="en-GB" sz="2400" dirty="0" smtClean="0">
                <a:latin typeface="Trebuchet MS" panose="020B0603020202020204" pitchFamily="34" charset="0"/>
              </a:rPr>
              <a:t>, </a:t>
            </a:r>
            <a:r>
              <a:rPr lang="en-GB" sz="2400" dirty="0" err="1" smtClean="0">
                <a:latin typeface="Trebuchet MS" panose="020B0603020202020204" pitchFamily="34" charset="0"/>
              </a:rPr>
              <a:t>meddyliodd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Handa</a:t>
            </a:r>
            <a:r>
              <a:rPr lang="en-GB" sz="2400" dirty="0" smtClean="0">
                <a:latin typeface="Trebuchet MS" panose="020B0603020202020204" pitchFamily="34" charset="0"/>
              </a:rPr>
              <a:t>, ac </a:t>
            </a:r>
            <a:r>
              <a:rPr lang="en-GB" sz="2400" dirty="0" err="1" smtClean="0">
                <a:latin typeface="Trebuchet MS" panose="020B0603020202020204" pitchFamily="34" charset="0"/>
              </a:rPr>
              <a:t>i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ffwrdd</a:t>
            </a:r>
            <a:r>
              <a:rPr lang="en-GB" sz="2400" dirty="0" smtClean="0">
                <a:latin typeface="Trebuchet MS" panose="020B0603020202020204" pitchFamily="34" charset="0"/>
              </a:rPr>
              <a:t> a hi </a:t>
            </a:r>
            <a:r>
              <a:rPr lang="en-GB" sz="2400" dirty="0" err="1" smtClean="0">
                <a:latin typeface="Trebuchet MS" panose="020B0603020202020204" pitchFamily="34" charset="0"/>
              </a:rPr>
              <a:t>i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bentref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ei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ffrind</a:t>
            </a:r>
            <a:r>
              <a:rPr lang="en-GB" sz="2400" dirty="0">
                <a:latin typeface="Trebuchet MS" panose="020B0603020202020204" pitchFamily="34" charset="0"/>
              </a:rPr>
              <a:t>.</a:t>
            </a:r>
            <a:r>
              <a:rPr lang="en-GB" sz="2000" dirty="0" smtClean="0">
                <a:latin typeface="Trebuchet MS" panose="020B0603020202020204" pitchFamily="34" charset="0"/>
              </a:rPr>
              <a:t> </a:t>
            </a:r>
            <a:endParaRPr lang="en-GB" sz="2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8717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2A - Handa's surprise - Bangkok Patana Scho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39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55576" y="6235883"/>
            <a:ext cx="79928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Tybed</a:t>
            </a:r>
            <a:r>
              <a:rPr lang="en-GB" sz="2400" dirty="0" smtClean="0">
                <a:latin typeface="Trebuchet MS" panose="020B0603020202020204" pitchFamily="34" charset="0"/>
              </a:rPr>
              <a:t> pa </a:t>
            </a:r>
            <a:r>
              <a:rPr lang="en-GB" sz="2400" dirty="0" err="1" smtClean="0">
                <a:latin typeface="Trebuchet MS" panose="020B0603020202020204" pitchFamily="34" charset="0"/>
              </a:rPr>
              <a:t>ffrwyth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bydd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hi’n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hoffi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orau</a:t>
            </a:r>
            <a:r>
              <a:rPr lang="en-GB" sz="2400" dirty="0" smtClean="0">
                <a:latin typeface="Trebuchet MS" panose="020B0603020202020204" pitchFamily="34" charset="0"/>
              </a:rPr>
              <a:t>? </a:t>
            </a:r>
            <a:endParaRPr lang="en-GB" sz="24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670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anda's Surprise - Bangkok Patana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" y="-23339"/>
            <a:ext cx="9175117" cy="688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97653" y="6202083"/>
            <a:ext cx="79928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Bydd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hi’n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hoffi’r</a:t>
            </a:r>
            <a:r>
              <a:rPr lang="en-GB" sz="2400" dirty="0" smtClean="0">
                <a:latin typeface="Trebuchet MS" panose="020B0603020202020204" pitchFamily="34" charset="0"/>
              </a:rPr>
              <a:t> banana </a:t>
            </a:r>
            <a:r>
              <a:rPr lang="en-GB" sz="2400" dirty="0" err="1">
                <a:latin typeface="Trebuchet MS" panose="020B0603020202020204" pitchFamily="34" charset="0"/>
              </a:rPr>
              <a:t>f</a:t>
            </a:r>
            <a:r>
              <a:rPr lang="en-GB" sz="2400" dirty="0" err="1" smtClean="0">
                <a:latin typeface="Trebuchet MS" panose="020B0603020202020204" pitchFamily="34" charset="0"/>
              </a:rPr>
              <a:t>elen</a:t>
            </a:r>
            <a:r>
              <a:rPr lang="en-GB" sz="2400" dirty="0" smtClean="0">
                <a:latin typeface="Trebuchet MS" panose="020B0603020202020204" pitchFamily="34" charset="0"/>
              </a:rPr>
              <a:t>, </a:t>
            </a:r>
            <a:r>
              <a:rPr lang="en-GB" sz="2400" dirty="0" err="1" smtClean="0">
                <a:latin typeface="Trebuchet MS" panose="020B0603020202020204" pitchFamily="34" charset="0"/>
              </a:rPr>
              <a:t>feddal</a:t>
            </a:r>
            <a:r>
              <a:rPr lang="en-GB" sz="2400" dirty="0" smtClean="0">
                <a:latin typeface="Trebuchet MS" panose="020B0603020202020204" pitchFamily="34" charset="0"/>
              </a:rPr>
              <a:t>…….</a:t>
            </a:r>
            <a:endParaRPr lang="en-GB" sz="24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3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2A - Handa's surprise - Bangkok Patana School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8" r="5456"/>
          <a:stretch/>
        </p:blipFill>
        <p:spPr bwMode="auto">
          <a:xfrm>
            <a:off x="323528" y="188640"/>
            <a:ext cx="8496944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4347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2A - Handa's surprise - Bangkok Patana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88"/>
            <a:ext cx="9144516" cy="685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75814" y="6165304"/>
            <a:ext cx="79928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neu’r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gwafa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melys</a:t>
            </a:r>
            <a:r>
              <a:rPr lang="en-GB" sz="2400" dirty="0" smtClean="0">
                <a:latin typeface="Trebuchet MS" panose="020B0603020202020204" pitchFamily="34" charset="0"/>
              </a:rPr>
              <a:t>?</a:t>
            </a:r>
            <a:endParaRPr lang="en-GB" sz="24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87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2A - Handa's surprise - Bangkok Patana School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6" r="4693"/>
          <a:stretch/>
        </p:blipFill>
        <p:spPr bwMode="auto">
          <a:xfrm>
            <a:off x="251520" y="188640"/>
            <a:ext cx="8640960" cy="642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353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Picture Book Party: Handa's Surprise 25th Anniversary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2" t="5228" r="52323" b="8941"/>
          <a:stretch/>
        </p:blipFill>
        <p:spPr bwMode="auto">
          <a:xfrm>
            <a:off x="-1555" y="-18076"/>
            <a:ext cx="9150591" cy="687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77296" y="6366456"/>
            <a:ext cx="79928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Bydd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hi’n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hoffi’r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oren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crwn</a:t>
            </a:r>
            <a:r>
              <a:rPr lang="en-GB" sz="2400" dirty="0" smtClean="0">
                <a:latin typeface="Trebuchet MS" panose="020B0603020202020204" pitchFamily="34" charset="0"/>
              </a:rPr>
              <a:t>, </a:t>
            </a:r>
            <a:r>
              <a:rPr lang="en-GB" sz="2400" dirty="0" err="1" smtClean="0">
                <a:latin typeface="Trebuchet MS" panose="020B0603020202020204" pitchFamily="34" charset="0"/>
              </a:rPr>
              <a:t>suddog</a:t>
            </a:r>
            <a:r>
              <a:rPr lang="en-GB" sz="2400" dirty="0" smtClean="0">
                <a:latin typeface="Trebuchet MS" panose="020B0603020202020204" pitchFamily="34" charset="0"/>
              </a:rPr>
              <a:t>…….</a:t>
            </a:r>
            <a:endParaRPr lang="en-GB" sz="24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508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anda's Surprise - Bangkok Patana School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19" r="5905"/>
          <a:stretch/>
        </p:blipFill>
        <p:spPr bwMode="auto">
          <a:xfrm>
            <a:off x="251520" y="260648"/>
            <a:ext cx="8496944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3397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Handa's Surprise - Bangkok Patana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55576" y="6269873"/>
            <a:ext cx="79928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neu’r</a:t>
            </a:r>
            <a:r>
              <a:rPr lang="en-GB" sz="2400" dirty="0" smtClean="0">
                <a:latin typeface="Trebuchet MS" panose="020B0603020202020204" pitchFamily="34" charset="0"/>
              </a:rPr>
              <a:t> mango </a:t>
            </a:r>
            <a:r>
              <a:rPr lang="en-GB" sz="2400" dirty="0" err="1" smtClean="0">
                <a:latin typeface="Trebuchet MS" panose="020B0603020202020204" pitchFamily="34" charset="0"/>
              </a:rPr>
              <a:t>aeddfed</a:t>
            </a:r>
            <a:r>
              <a:rPr lang="en-GB" sz="2400" dirty="0" smtClean="0">
                <a:latin typeface="Trebuchet MS" panose="020B0603020202020204" pitchFamily="34" charset="0"/>
              </a:rPr>
              <a:t>, </a:t>
            </a:r>
            <a:r>
              <a:rPr lang="en-GB" sz="2400" dirty="0" err="1">
                <a:latin typeface="Trebuchet MS" panose="020B0603020202020204" pitchFamily="34" charset="0"/>
              </a:rPr>
              <a:t>c</a:t>
            </a:r>
            <a:r>
              <a:rPr lang="en-GB" sz="2400" dirty="0" err="1" smtClean="0">
                <a:latin typeface="Trebuchet MS" panose="020B0603020202020204" pitchFamily="34" charset="0"/>
              </a:rPr>
              <a:t>och</a:t>
            </a:r>
            <a:r>
              <a:rPr lang="en-GB" sz="2400" dirty="0" smtClean="0">
                <a:latin typeface="Trebuchet MS" panose="020B0603020202020204" pitchFamily="34" charset="0"/>
              </a:rPr>
              <a:t>? </a:t>
            </a:r>
            <a:endParaRPr lang="en-GB" sz="24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74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2A - Handa's surprise - Bangkok Patana School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9" r="5349"/>
          <a:stretch/>
        </p:blipFill>
        <p:spPr bwMode="auto">
          <a:xfrm>
            <a:off x="323528" y="188640"/>
            <a:ext cx="8424936" cy="630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36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2A - Handa's surprise - Bangkok Patana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55576" y="6269873"/>
            <a:ext cx="79928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Bydd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hi’n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hoffi’r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>
                <a:latin typeface="Trebuchet MS" panose="020B0603020202020204" pitchFamily="34" charset="0"/>
              </a:rPr>
              <a:t>b</a:t>
            </a:r>
            <a:r>
              <a:rPr lang="en-GB" sz="2400" dirty="0" err="1" smtClean="0">
                <a:latin typeface="Trebuchet MS" panose="020B0603020202020204" pitchFamily="34" charset="0"/>
              </a:rPr>
              <a:t>inafal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>
                <a:latin typeface="Trebuchet MS" panose="020B0603020202020204" pitchFamily="34" charset="0"/>
              </a:rPr>
              <a:t>b</a:t>
            </a:r>
            <a:r>
              <a:rPr lang="en-GB" sz="2400" dirty="0" err="1" smtClean="0">
                <a:latin typeface="Trebuchet MS" panose="020B0603020202020204" pitchFamily="34" charset="0"/>
              </a:rPr>
              <a:t>igog</a:t>
            </a:r>
            <a:r>
              <a:rPr lang="en-GB" sz="2400" dirty="0" smtClean="0">
                <a:latin typeface="Trebuchet MS" panose="020B0603020202020204" pitchFamily="34" charset="0"/>
              </a:rPr>
              <a:t>…….</a:t>
            </a:r>
            <a:endParaRPr lang="en-GB" sz="24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2930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2" name="Picture 4" descr="Handa's Surprise - Bangkok Patana School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74" r="6048"/>
          <a:stretch/>
        </p:blipFill>
        <p:spPr bwMode="auto">
          <a:xfrm>
            <a:off x="251520" y="260648"/>
            <a:ext cx="8640960" cy="628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1345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RUIT – Clilstorytellingandmor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4" t="8958" r="2478" b="12030"/>
          <a:stretch/>
        </p:blipFill>
        <p:spPr bwMode="auto">
          <a:xfrm>
            <a:off x="-17837" y="1"/>
            <a:ext cx="9149106" cy="6396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856416" y="6309320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Yr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afocado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gwyrdd</a:t>
            </a:r>
            <a:r>
              <a:rPr lang="en-GB" sz="2400" dirty="0" smtClean="0">
                <a:latin typeface="Trebuchet MS" panose="020B0603020202020204" pitchFamily="34" charset="0"/>
              </a:rPr>
              <a:t>, </a:t>
            </a:r>
            <a:r>
              <a:rPr lang="en-GB" sz="2400" dirty="0" err="1" smtClean="0">
                <a:latin typeface="Trebuchet MS" panose="020B0603020202020204" pitchFamily="34" charset="0"/>
              </a:rPr>
              <a:t>hufennog</a:t>
            </a:r>
            <a:r>
              <a:rPr lang="en-GB" sz="2400" dirty="0" smtClean="0">
                <a:latin typeface="Trebuchet MS" panose="020B0603020202020204" pitchFamily="34" charset="0"/>
              </a:rPr>
              <a:t>…….</a:t>
            </a:r>
            <a:endParaRPr lang="en-GB" sz="24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2625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RUIT – Clilstorytellingandmor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5" t="7886" r="2156" b="3557"/>
          <a:stretch/>
        </p:blipFill>
        <p:spPr bwMode="auto">
          <a:xfrm>
            <a:off x="0" y="4548"/>
            <a:ext cx="9144000" cy="685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0620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FRUIT – Clilstorytellingandmor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" t="7512" r="1620" b="5825"/>
          <a:stretch/>
        </p:blipFill>
        <p:spPr bwMode="auto">
          <a:xfrm>
            <a:off x="11831" y="7763"/>
            <a:ext cx="9132169" cy="685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55576" y="6263592"/>
            <a:ext cx="79928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 smtClean="0">
                <a:latin typeface="Trebuchet MS" panose="020B0603020202020204" pitchFamily="34" charset="0"/>
              </a:rPr>
              <a:t>neu’r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granadila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porffor</a:t>
            </a:r>
            <a:r>
              <a:rPr lang="en-GB" sz="2400" dirty="0" smtClean="0">
                <a:latin typeface="Trebuchet MS" panose="020B0603020202020204" pitchFamily="34" charset="0"/>
              </a:rPr>
              <a:t>, </a:t>
            </a:r>
            <a:r>
              <a:rPr lang="en-GB" sz="2400" dirty="0" err="1" smtClean="0">
                <a:latin typeface="Trebuchet MS" panose="020B0603020202020204" pitchFamily="34" charset="0"/>
              </a:rPr>
              <a:t>sawr</a:t>
            </a:r>
            <a:r>
              <a:rPr lang="en-GB" sz="2000" dirty="0" smtClean="0">
                <a:latin typeface="Trebuchet MS" panose="020B0603020202020204" pitchFamily="34" charset="0"/>
              </a:rPr>
              <a:t>?</a:t>
            </a:r>
            <a:endParaRPr lang="en-GB" sz="2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33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FRUIT – Clilstorytellingandmor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8" t="13184" r="5570" b="6764"/>
          <a:stretch/>
        </p:blipFill>
        <p:spPr bwMode="auto">
          <a:xfrm>
            <a:off x="251520" y="260648"/>
            <a:ext cx="8568952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68483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anda's Surprise - Story Talk Sequencing Card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776" t="52108" r="51776" b="26665"/>
          <a:stretch/>
        </p:blipFill>
        <p:spPr bwMode="auto">
          <a:xfrm>
            <a:off x="-1" y="0"/>
            <a:ext cx="915924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22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Handa's Surprise - Bangkok Patana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593"/>
            <a:ext cx="9144000" cy="6866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55576" y="6239096"/>
            <a:ext cx="799288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Trebuchet MS" panose="020B0603020202020204" pitchFamily="34" charset="0"/>
              </a:rPr>
              <a:t>Pa </a:t>
            </a:r>
            <a:r>
              <a:rPr lang="en-GB" sz="2400" dirty="0" err="1" smtClean="0">
                <a:latin typeface="Trebuchet MS" panose="020B0603020202020204" pitchFamily="34" charset="0"/>
              </a:rPr>
              <a:t>ffrwyth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bydd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Akeyo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yn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hoffi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orau</a:t>
            </a:r>
            <a:r>
              <a:rPr lang="en-GB" sz="2400" dirty="0" smtClean="0">
                <a:latin typeface="Trebuchet MS" panose="020B0603020202020204" pitchFamily="34" charset="0"/>
              </a:rPr>
              <a:t>? </a:t>
            </a:r>
            <a:endParaRPr lang="en-GB" sz="24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148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anda's Surprise - Bangkok Patana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86" y="-9664"/>
            <a:ext cx="9118314" cy="6867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588399" y="6060293"/>
            <a:ext cx="7992888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Trebuchet MS" panose="020B0603020202020204" pitchFamily="34" charset="0"/>
              </a:rPr>
              <a:t>“</a:t>
            </a:r>
            <a:r>
              <a:rPr lang="en-GB" sz="2400" dirty="0" err="1" smtClean="0">
                <a:latin typeface="Trebuchet MS" panose="020B0603020202020204" pitchFamily="34" charset="0"/>
              </a:rPr>
              <a:t>Helo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Akeyo</a:t>
            </a:r>
            <a:r>
              <a:rPr lang="en-GB" sz="2400" dirty="0" smtClean="0">
                <a:latin typeface="Trebuchet MS" panose="020B0603020202020204" pitchFamily="34" charset="0"/>
              </a:rPr>
              <a:t>,” </a:t>
            </a:r>
            <a:r>
              <a:rPr lang="en-GB" sz="2400" dirty="0" err="1" smtClean="0">
                <a:latin typeface="Trebuchet MS" panose="020B0603020202020204" pitchFamily="34" charset="0"/>
              </a:rPr>
              <a:t>meddai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Handa</a:t>
            </a:r>
            <a:r>
              <a:rPr lang="en-GB" sz="2400" dirty="0" smtClean="0">
                <a:latin typeface="Trebuchet MS" panose="020B0603020202020204" pitchFamily="34" charset="0"/>
              </a:rPr>
              <a:t>. “Mae gen </a:t>
            </a:r>
            <a:r>
              <a:rPr lang="en-GB" sz="2400" dirty="0" err="1" smtClean="0">
                <a:latin typeface="Trebuchet MS" panose="020B0603020202020204" pitchFamily="34" charset="0"/>
              </a:rPr>
              <a:t>i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syrpreis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i</a:t>
            </a:r>
            <a:r>
              <a:rPr lang="en-GB" sz="2400" dirty="0" smtClean="0">
                <a:latin typeface="Trebuchet MS" panose="020B0603020202020204" pitchFamily="34" charset="0"/>
              </a:rPr>
              <a:t> </a:t>
            </a:r>
            <a:r>
              <a:rPr lang="en-GB" sz="2400" dirty="0" err="1" smtClean="0">
                <a:latin typeface="Trebuchet MS" panose="020B0603020202020204" pitchFamily="34" charset="0"/>
              </a:rPr>
              <a:t>ti</a:t>
            </a:r>
            <a:r>
              <a:rPr lang="en-GB" sz="2400" dirty="0" smtClean="0">
                <a:latin typeface="Trebuchet MS" panose="020B0603020202020204" pitchFamily="34" charset="0"/>
              </a:rPr>
              <a:t>.”</a:t>
            </a:r>
            <a:r>
              <a:rPr lang="en-GB" sz="2000" dirty="0" smtClean="0">
                <a:latin typeface="Trebuchet MS" panose="020B0603020202020204" pitchFamily="34" charset="0"/>
              </a:rPr>
              <a:t/>
            </a:r>
            <a:br>
              <a:rPr lang="en-GB" sz="2000" dirty="0" smtClean="0">
                <a:latin typeface="Trebuchet MS" panose="020B0603020202020204" pitchFamily="34" charset="0"/>
              </a:rPr>
            </a:br>
            <a:endParaRPr lang="en-GB" sz="20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5960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s.long\resource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697"/>
          <a:stretch/>
        </p:blipFill>
        <p:spPr bwMode="auto">
          <a:xfrm>
            <a:off x="0" y="0"/>
            <a:ext cx="9144000" cy="619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23528" y="5839039"/>
            <a:ext cx="7992888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200" dirty="0" smtClean="0">
                <a:latin typeface="Trebuchet MS" panose="020B0603020202020204" pitchFamily="34" charset="0"/>
              </a:rPr>
              <a:t>“</a:t>
            </a:r>
            <a:r>
              <a:rPr lang="en-GB" sz="2200" dirty="0" err="1" smtClean="0">
                <a:latin typeface="Trebuchet MS" panose="020B0603020202020204" pitchFamily="34" charset="0"/>
              </a:rPr>
              <a:t>Tangerîns</a:t>
            </a:r>
            <a:r>
              <a:rPr lang="en-GB" sz="2200" dirty="0" smtClean="0">
                <a:latin typeface="Trebuchet MS" panose="020B0603020202020204" pitchFamily="34" charset="0"/>
              </a:rPr>
              <a:t>!” </a:t>
            </a:r>
            <a:r>
              <a:rPr lang="en-GB" sz="2200" dirty="0" err="1" smtClean="0">
                <a:latin typeface="Trebuchet MS" panose="020B0603020202020204" pitchFamily="34" charset="0"/>
              </a:rPr>
              <a:t>meddai</a:t>
            </a:r>
            <a:r>
              <a:rPr lang="en-GB" sz="2200" dirty="0" smtClean="0">
                <a:latin typeface="Trebuchet MS" panose="020B0603020202020204" pitchFamily="34" charset="0"/>
              </a:rPr>
              <a:t> </a:t>
            </a:r>
            <a:r>
              <a:rPr lang="en-GB" sz="2200" dirty="0" err="1" smtClean="0">
                <a:latin typeface="Trebuchet MS" panose="020B0603020202020204" pitchFamily="34" charset="0"/>
              </a:rPr>
              <a:t>Akeyo</a:t>
            </a:r>
            <a:r>
              <a:rPr lang="en-GB" sz="2200" dirty="0" smtClean="0">
                <a:latin typeface="Trebuchet MS" panose="020B0603020202020204" pitchFamily="34" charset="0"/>
              </a:rPr>
              <a:t>. “</a:t>
            </a:r>
            <a:r>
              <a:rPr lang="en-GB" sz="2200" dirty="0" err="1" smtClean="0">
                <a:latin typeface="Trebuchet MS" panose="020B0603020202020204" pitchFamily="34" charset="0"/>
              </a:rPr>
              <a:t>Fy</a:t>
            </a:r>
            <a:r>
              <a:rPr lang="en-GB" sz="2200" dirty="0" smtClean="0">
                <a:latin typeface="Trebuchet MS" panose="020B0603020202020204" pitchFamily="34" charset="0"/>
              </a:rPr>
              <a:t> </a:t>
            </a:r>
            <a:r>
              <a:rPr lang="en-GB" sz="2200" dirty="0" err="1" smtClean="0">
                <a:latin typeface="Trebuchet MS" panose="020B0603020202020204" pitchFamily="34" charset="0"/>
              </a:rPr>
              <a:t>hoff</a:t>
            </a:r>
            <a:r>
              <a:rPr lang="en-GB" sz="2200" dirty="0" smtClean="0">
                <a:latin typeface="Trebuchet MS" panose="020B0603020202020204" pitchFamily="34" charset="0"/>
              </a:rPr>
              <a:t> </a:t>
            </a:r>
            <a:r>
              <a:rPr lang="en-GB" sz="2200" dirty="0" err="1" smtClean="0">
                <a:latin typeface="Trebuchet MS" panose="020B0603020202020204" pitchFamily="34" charset="0"/>
              </a:rPr>
              <a:t>ffrwyth</a:t>
            </a:r>
            <a:r>
              <a:rPr lang="en-GB" sz="2200" dirty="0" smtClean="0">
                <a:latin typeface="Trebuchet MS" panose="020B0603020202020204" pitchFamily="34" charset="0"/>
              </a:rPr>
              <a:t>.” </a:t>
            </a:r>
            <a:br>
              <a:rPr lang="en-GB" sz="2200" dirty="0" smtClean="0">
                <a:latin typeface="Trebuchet MS" panose="020B0603020202020204" pitchFamily="34" charset="0"/>
              </a:rPr>
            </a:br>
            <a:r>
              <a:rPr lang="en-GB" sz="2200" dirty="0" smtClean="0">
                <a:latin typeface="Trebuchet MS" panose="020B0603020202020204" pitchFamily="34" charset="0"/>
              </a:rPr>
              <a:t>“</a:t>
            </a:r>
            <a:r>
              <a:rPr lang="en-GB" sz="2200" dirty="0" err="1" smtClean="0">
                <a:latin typeface="Trebuchet MS" panose="020B0603020202020204" pitchFamily="34" charset="0"/>
              </a:rPr>
              <a:t>Tangerîns</a:t>
            </a:r>
            <a:r>
              <a:rPr lang="en-GB" sz="2200" dirty="0" smtClean="0">
                <a:latin typeface="Trebuchet MS" panose="020B0603020202020204" pitchFamily="34" charset="0"/>
              </a:rPr>
              <a:t>!?” </a:t>
            </a:r>
            <a:r>
              <a:rPr lang="en-GB" sz="2200" dirty="0" err="1" smtClean="0">
                <a:latin typeface="Trebuchet MS" panose="020B0603020202020204" pitchFamily="34" charset="0"/>
              </a:rPr>
              <a:t>meddai</a:t>
            </a:r>
            <a:r>
              <a:rPr lang="en-GB" sz="2200" dirty="0" smtClean="0">
                <a:latin typeface="Trebuchet MS" panose="020B0603020202020204" pitchFamily="34" charset="0"/>
              </a:rPr>
              <a:t> </a:t>
            </a:r>
            <a:r>
              <a:rPr lang="en-GB" sz="2200" dirty="0" err="1" smtClean="0">
                <a:latin typeface="Trebuchet MS" panose="020B0603020202020204" pitchFamily="34" charset="0"/>
              </a:rPr>
              <a:t>Handa</a:t>
            </a:r>
            <a:r>
              <a:rPr lang="en-GB" sz="2200" dirty="0" smtClean="0">
                <a:latin typeface="Trebuchet MS" panose="020B0603020202020204" pitchFamily="34" charset="0"/>
              </a:rPr>
              <a:t>. “</a:t>
            </a:r>
            <a:r>
              <a:rPr lang="en-GB" sz="2200" dirty="0" err="1" smtClean="0">
                <a:latin typeface="Trebuchet MS" panose="020B0603020202020204" pitchFamily="34" charset="0"/>
              </a:rPr>
              <a:t>Wel</a:t>
            </a:r>
            <a:r>
              <a:rPr lang="en-GB" sz="2200" dirty="0" smtClean="0">
                <a:latin typeface="Trebuchet MS" panose="020B0603020202020204" pitchFamily="34" charset="0"/>
              </a:rPr>
              <a:t>, am </a:t>
            </a:r>
            <a:r>
              <a:rPr lang="en-GB" sz="2200" dirty="0" err="1" smtClean="0">
                <a:latin typeface="Trebuchet MS" panose="020B0603020202020204" pitchFamily="34" charset="0"/>
              </a:rPr>
              <a:t>sypreis</a:t>
            </a:r>
            <a:r>
              <a:rPr lang="en-GB" sz="2200" dirty="0" smtClean="0">
                <a:latin typeface="Trebuchet MS" panose="020B0603020202020204" pitchFamily="34" charset="0"/>
              </a:rPr>
              <a:t>!”</a:t>
            </a:r>
            <a:endParaRPr lang="en-GB" sz="2200" dirty="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96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anda's Surprise - Bangkok Patana School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8" r="4288"/>
          <a:stretch/>
        </p:blipFill>
        <p:spPr bwMode="auto">
          <a:xfrm>
            <a:off x="323528" y="286044"/>
            <a:ext cx="8424936" cy="6095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4072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1518</TotalTime>
  <Words>127</Words>
  <Application>Microsoft Office PowerPoint</Application>
  <PresentationFormat>On-screen Show (4:3)</PresentationFormat>
  <Paragraphs>25</Paragraphs>
  <Slides>24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Siwan Long</dc:creator>
  <cp:lastModifiedBy>Siwan Long</cp:lastModifiedBy>
  <cp:revision>18</cp:revision>
  <dcterms:created xsi:type="dcterms:W3CDTF">2020-06-19T15:52:01Z</dcterms:created>
  <dcterms:modified xsi:type="dcterms:W3CDTF">2020-06-21T13:16:41Z</dcterms:modified>
</cp:coreProperties>
</file>