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6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A0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178"/>
    <p:restoredTop sz="94653"/>
  </p:normalViewPr>
  <p:slideViewPr>
    <p:cSldViewPr snapToGrid="0">
      <p:cViewPr varScale="1">
        <p:scale>
          <a:sx n="58" d="100"/>
          <a:sy n="58" d="100"/>
        </p:scale>
        <p:origin x="232" y="1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tellysbil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b-NO"/>
              <a:t>Klikk for å redigere undertittelstil i malen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5880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tel og inn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26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eloverskrif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892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nholdsdel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72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795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are ti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442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062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nhold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137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e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nb-NO"/>
              <a:t>Klikk på ikonet for å legge til et bilde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090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Loddret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659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drett tit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054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nb-NO"/>
              <a:t>Klikk for å redigere tittelstil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5197122-4B98-084D-B8B8-D8CF45F9FD6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2AF8499-606E-214F-B79C-EED8BD30B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0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2.wav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5" Type="http://schemas.microsoft.com/office/2007/relationships/media" Target="../media/media3.wav"/><Relationship Id="rId4" Type="http://schemas.openxmlformats.org/officeDocument/2006/relationships/audio" Target="../media/media2.wav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7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98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78355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1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02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106240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5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06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037903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9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10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76824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3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14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631335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18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088805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1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2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13590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5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6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758828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9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0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032069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3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4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918698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7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8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Bilde 2">
            <a:extLst>
              <a:ext uri="{FF2B5EF4-FFF2-40B4-BE49-F238E27FC236}">
                <a16:creationId xmlns:a16="http://schemas.microsoft.com/office/drawing/2014/main" id="{8CEDA77A-008F-01B8-672B-9058E867CA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993"/>
            <a:ext cx="12192000" cy="6857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018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1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42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554313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19000">
              <a:schemeClr val="accent1">
                <a:lumMod val="45000"/>
                <a:lumOff val="55000"/>
              </a:schemeClr>
            </a:gs>
            <a:gs pos="34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beat 1">
            <a:hlinkClick r:id="" action="ppaction://media"/>
            <a:extLst>
              <a:ext uri="{FF2B5EF4-FFF2-40B4-BE49-F238E27FC236}">
                <a16:creationId xmlns:a16="http://schemas.microsoft.com/office/drawing/2014/main" id="{A725968E-7782-58B1-EFE3-C434746F68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99096" y="2616200"/>
            <a:ext cx="812800" cy="812800"/>
          </a:xfrm>
          <a:prstGeom prst="rect">
            <a:avLst/>
          </a:prstGeom>
        </p:spPr>
      </p:pic>
      <p:pic>
        <p:nvPicPr>
          <p:cNvPr id="8" name="beat 2">
            <a:hlinkClick r:id="" action="ppaction://media"/>
            <a:extLst>
              <a:ext uri="{FF2B5EF4-FFF2-40B4-BE49-F238E27FC236}">
                <a16:creationId xmlns:a16="http://schemas.microsoft.com/office/drawing/2014/main" id="{D47218B9-8042-9BEB-D237-74911613DF6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780104" y="2616200"/>
            <a:ext cx="812800" cy="812800"/>
          </a:xfrm>
          <a:prstGeom prst="rect">
            <a:avLst/>
          </a:prstGeom>
        </p:spPr>
      </p:pic>
      <p:pic>
        <p:nvPicPr>
          <p:cNvPr id="9" name="Beat 3">
            <a:hlinkClick r:id="" action="ppaction://media"/>
            <a:extLst>
              <a:ext uri="{FF2B5EF4-FFF2-40B4-BE49-F238E27FC236}">
                <a16:creationId xmlns:a16="http://schemas.microsoft.com/office/drawing/2014/main" id="{FD318621-E62A-A8B3-03FE-724DB3981BF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9600" y="2616200"/>
            <a:ext cx="812800" cy="812800"/>
          </a:xfrm>
          <a:prstGeom prst="rect">
            <a:avLst/>
          </a:prstGeom>
        </p:spPr>
      </p:pic>
      <p:sp>
        <p:nvSpPr>
          <p:cNvPr id="2" name="TekstSylinder 1">
            <a:extLst>
              <a:ext uri="{FF2B5EF4-FFF2-40B4-BE49-F238E27FC236}">
                <a16:creationId xmlns:a16="http://schemas.microsoft.com/office/drawing/2014/main" id="{C6086F66-76E4-4F84-2D83-240F48B614E9}"/>
              </a:ext>
            </a:extLst>
          </p:cNvPr>
          <p:cNvSpPr txBox="1"/>
          <p:nvPr/>
        </p:nvSpPr>
        <p:spPr>
          <a:xfrm>
            <a:off x="3015916" y="561474"/>
            <a:ext cx="5967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Examples of beats and teasers to be posted on social media</a:t>
            </a:r>
          </a:p>
        </p:txBody>
      </p:sp>
    </p:spTree>
    <p:extLst>
      <p:ext uri="{BB962C8B-B14F-4D97-AF65-F5344CB8AC3E}">
        <p14:creationId xmlns:p14="http://schemas.microsoft.com/office/powerpoint/2010/main" val="63132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3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34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63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5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46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231912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Dobbeltklikk he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9" name="Dobbeltklikk her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50" name="bilde" descr="bil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328631352"/>
      </p:ext>
    </p:extLst>
  </p:cSld>
  <p:clrMapOvr>
    <a:masterClrMapping/>
  </p:clrMapOvr>
</p:sld>
</file>

<file path=ppt/theme/theme1.xml><?xml version="1.0" encoding="utf-8"?>
<a:theme xmlns:a="http://schemas.openxmlformats.org/drawingml/2006/main" name="Pakke">
  <a:themeElements>
    <a:clrScheme name="Pakke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kke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kk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{70EA4718-1356-194D-B906-FFFDA62DB923}tf10001120</Template>
  <TotalTime>623</TotalTime>
  <Words>11</Words>
  <Application>Microsoft Macintosh PowerPoint</Application>
  <PresentationFormat>Widescreen</PresentationFormat>
  <Paragraphs>1</Paragraphs>
  <Slides>15</Slides>
  <Notes>0</Notes>
  <HiddenSlides>0</HiddenSlides>
  <MMClips>3</MMClips>
  <ScaleCrop>false</ScaleCrop>
  <HeadingPairs>
    <vt:vector size="6" baseType="variant">
      <vt:variant>
        <vt:lpstr>Brukte skrifter</vt:lpstr>
      </vt:variant>
      <vt:variant>
        <vt:i4>2</vt:i4>
      </vt:variant>
      <vt:variant>
        <vt:lpstr>Tema</vt:lpstr>
      </vt:variant>
      <vt:variant>
        <vt:i4>1</vt:i4>
      </vt:variant>
      <vt:variant>
        <vt:lpstr>Lysbildetitler</vt:lpstr>
      </vt:variant>
      <vt:variant>
        <vt:i4>15</vt:i4>
      </vt:variant>
    </vt:vector>
  </HeadingPairs>
  <TitlesOfParts>
    <vt:vector size="18" baseType="lpstr">
      <vt:lpstr>Arial</vt:lpstr>
      <vt:lpstr>Gill Sans MT</vt:lpstr>
      <vt:lpstr>Pakke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  <vt:lpstr>PowerPoint-presentasjon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PowerPoint-presentasjon</dc:title>
  <dc:creator>Rebekka Garcia Benito</dc:creator>
  <cp:lastModifiedBy>Rebekka Garcia Benito</cp:lastModifiedBy>
  <cp:revision>3</cp:revision>
  <dcterms:created xsi:type="dcterms:W3CDTF">2023-03-22T08:44:03Z</dcterms:created>
  <dcterms:modified xsi:type="dcterms:W3CDTF">2023-03-24T12:24:02Z</dcterms:modified>
</cp:coreProperties>
</file>