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7" r:id="rId2"/>
    <p:sldId id="282" r:id="rId3"/>
    <p:sldId id="283" r:id="rId4"/>
    <p:sldId id="284" r:id="rId5"/>
    <p:sldId id="285" r:id="rId6"/>
    <p:sldId id="286" r:id="rId7"/>
    <p:sldId id="262" r:id="rId8"/>
    <p:sldId id="258" r:id="rId9"/>
    <p:sldId id="259" r:id="rId10"/>
    <p:sldId id="287" r:id="rId11"/>
    <p:sldId id="301" r:id="rId12"/>
    <p:sldId id="260" r:id="rId13"/>
    <p:sldId id="288" r:id="rId14"/>
    <p:sldId id="303" r:id="rId15"/>
    <p:sldId id="304" r:id="rId16"/>
    <p:sldId id="305" r:id="rId17"/>
    <p:sldId id="261" r:id="rId18"/>
    <p:sldId id="263" r:id="rId19"/>
    <p:sldId id="289" r:id="rId20"/>
    <p:sldId id="290" r:id="rId21"/>
    <p:sldId id="264" r:id="rId22"/>
    <p:sldId id="265" r:id="rId23"/>
    <p:sldId id="291" r:id="rId24"/>
    <p:sldId id="266" r:id="rId25"/>
    <p:sldId id="267" r:id="rId26"/>
    <p:sldId id="292" r:id="rId27"/>
    <p:sldId id="302" r:id="rId28"/>
    <p:sldId id="268" r:id="rId29"/>
    <p:sldId id="293" r:id="rId30"/>
    <p:sldId id="269" r:id="rId31"/>
    <p:sldId id="271" r:id="rId32"/>
    <p:sldId id="294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421"/>
    <p:restoredTop sz="96327"/>
  </p:normalViewPr>
  <p:slideViewPr>
    <p:cSldViewPr snapToGrid="0" snapToObjects="1">
      <p:cViewPr varScale="1">
        <p:scale>
          <a:sx n="116" d="100"/>
          <a:sy n="116" d="100"/>
        </p:scale>
        <p:origin x="200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9023B01-A212-C744-BBF3-ACE31CA30755}" type="datetimeFigureOut">
              <a:rPr lang="en-CN" smtClean="0"/>
              <a:t>2021/5/5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1207767-9475-0D48-9AB7-CBC9D59BFC92}" type="slidenum">
              <a:rPr lang="en-CN" smtClean="0"/>
              <a:t>‹#›</a:t>
            </a:fld>
            <a:endParaRPr lang="en-CN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53176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23B01-A212-C744-BBF3-ACE31CA30755}" type="datetimeFigureOut">
              <a:rPr lang="en-CN" smtClean="0"/>
              <a:t>2021/5/5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07767-9475-0D48-9AB7-CBC9D59BFC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812248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9023B01-A212-C744-BBF3-ACE31CA30755}" type="datetimeFigureOut">
              <a:rPr lang="en-CN" smtClean="0"/>
              <a:t>2021/5/5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1207767-9475-0D48-9AB7-CBC9D59BFC92}" type="slidenum">
              <a:rPr lang="en-CN" smtClean="0"/>
              <a:t>‹#›</a:t>
            </a:fld>
            <a:endParaRPr lang="en-CN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9189158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23B01-A212-C744-BBF3-ACE31CA30755}" type="datetimeFigureOut">
              <a:rPr lang="en-CN" smtClean="0"/>
              <a:t>2021/5/5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07767-9475-0D48-9AB7-CBC9D59BFC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01234151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23B01-A212-C744-BBF3-ACE31CA30755}" type="datetimeFigureOut">
              <a:rPr lang="en-CN" smtClean="0"/>
              <a:t>2021/5/5</a:t>
            </a:fld>
            <a:endParaRPr lang="en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07767-9475-0D48-9AB7-CBC9D59BFC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5253244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23B01-A212-C744-BBF3-ACE31CA30755}" type="datetimeFigureOut">
              <a:rPr lang="en-CN" smtClean="0"/>
              <a:t>2021/5/5</a:t>
            </a:fld>
            <a:endParaRPr lang="en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07767-9475-0D48-9AB7-CBC9D59BFC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470878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23B01-A212-C744-BBF3-ACE31CA30755}" type="datetimeFigureOut">
              <a:rPr lang="en-CN" smtClean="0"/>
              <a:t>2021/5/5</a:t>
            </a:fld>
            <a:endParaRPr lang="en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07767-9475-0D48-9AB7-CBC9D59BFC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074575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C9023B01-A212-C744-BBF3-ACE31CA30755}" type="datetimeFigureOut">
              <a:rPr lang="en-CN" smtClean="0"/>
              <a:t>2021/5/5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01207767-9475-0D48-9AB7-CBC9D59BFC92}" type="slidenum">
              <a:rPr lang="en-CN" smtClean="0"/>
              <a:t>‹#›</a:t>
            </a:fld>
            <a:endParaRPr lang="en-CN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587446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C9023B01-A212-C744-BBF3-ACE31CA30755}" type="datetimeFigureOut">
              <a:rPr lang="en-CN" smtClean="0"/>
              <a:t>2021/5/5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01207767-9475-0D48-9AB7-CBC9D59BFC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585579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23B01-A212-C744-BBF3-ACE31CA30755}" type="datetimeFigureOut">
              <a:rPr lang="en-CN" smtClean="0"/>
              <a:t>2021/5/5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07767-9475-0D48-9AB7-CBC9D59BFC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576770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23B01-A212-C744-BBF3-ACE31CA30755}" type="datetimeFigureOut">
              <a:rPr lang="en-CN" smtClean="0"/>
              <a:t>2021/5/5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07767-9475-0D48-9AB7-CBC9D59BFC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560038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C9023B01-A212-C744-BBF3-ACE31CA30755}" type="datetimeFigureOut">
              <a:rPr lang="en-CN" smtClean="0"/>
              <a:t>2021/5/5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01207767-9475-0D48-9AB7-CBC9D59BFC92}" type="slidenum">
              <a:rPr lang="en-CN" smtClean="0"/>
              <a:t>‹#›</a:t>
            </a:fld>
            <a:endParaRPr lang="en-CN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3174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1B84A-4B61-504C-9BED-9994CC0DE98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altLang="zh-CN" sz="6000" dirty="0"/>
              <a:t>SICH3005</a:t>
            </a:r>
            <a:br>
              <a:rPr lang="en-US" altLang="zh-CN" sz="6000" dirty="0"/>
            </a:br>
            <a:r>
              <a:rPr lang="en-US" altLang="zh-CN" sz="4800" dirty="0"/>
              <a:t>An</a:t>
            </a:r>
            <a:r>
              <a:rPr lang="zh-CN" altLang="en-US" sz="4800" dirty="0"/>
              <a:t> </a:t>
            </a:r>
            <a:r>
              <a:rPr lang="en-US" altLang="zh-CN" sz="4800" dirty="0"/>
              <a:t>introduction</a:t>
            </a:r>
            <a:r>
              <a:rPr lang="zh-CN" altLang="en-US" sz="4800" dirty="0"/>
              <a:t> </a:t>
            </a:r>
            <a:r>
              <a:rPr lang="en-US" altLang="zh-CN" sz="4800" dirty="0"/>
              <a:t>to</a:t>
            </a:r>
            <a:r>
              <a:rPr lang="zh-CN" altLang="en-US" sz="4800" dirty="0"/>
              <a:t> </a:t>
            </a:r>
            <a:r>
              <a:rPr lang="en-US" altLang="zh-CN" sz="4800" dirty="0"/>
              <a:t>Classical</a:t>
            </a:r>
            <a:r>
              <a:rPr lang="zh-CN" altLang="en-US" sz="4800" dirty="0"/>
              <a:t> </a:t>
            </a:r>
            <a:r>
              <a:rPr lang="en-US" altLang="zh-CN" sz="4800" dirty="0"/>
              <a:t>Chinese</a:t>
            </a:r>
            <a:r>
              <a:rPr lang="zh-CN" altLang="en-US" sz="4800" dirty="0"/>
              <a:t> </a:t>
            </a:r>
            <a:r>
              <a:rPr lang="en-US" altLang="zh-CN" sz="4800" dirty="0"/>
              <a:t>literature</a:t>
            </a:r>
            <a:br>
              <a:rPr lang="en-US" altLang="zh-CN" sz="4800" dirty="0"/>
            </a:br>
            <a:r>
              <a:rPr lang="en-US" altLang="zh-CN" sz="4800" b="1" dirty="0"/>
              <a:t>《</a:t>
            </a:r>
            <a:r>
              <a:rPr lang="zh-CN" altLang="en-US" sz="4800" b="1" dirty="0"/>
              <a:t>國學治要選讀</a:t>
            </a:r>
            <a:r>
              <a:rPr lang="en-US" altLang="zh-CN" sz="4800" b="1" dirty="0"/>
              <a:t>》</a:t>
            </a:r>
            <a:br>
              <a:rPr lang="en-US" altLang="zh-CN" sz="4800" b="1" dirty="0"/>
            </a:br>
            <a:r>
              <a:rPr lang="zh-CN" altLang="en-US" sz="1600" b="1" dirty="0"/>
              <a:t>  </a:t>
            </a:r>
            <a:br>
              <a:rPr lang="en-US" altLang="zh-CN" sz="4800" b="1" dirty="0"/>
            </a:br>
            <a:r>
              <a:rPr lang="en-US" altLang="zh-CN" sz="4000" dirty="0"/>
              <a:t>Week</a:t>
            </a:r>
            <a:r>
              <a:rPr lang="zh-CN" altLang="en-US" sz="4000" dirty="0"/>
              <a:t> </a:t>
            </a:r>
            <a:r>
              <a:rPr lang="en-US" altLang="zh-CN" sz="4000" dirty="0"/>
              <a:t>1-5</a:t>
            </a:r>
            <a:endParaRPr lang="en-CN" sz="6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D4F887-4AB6-AF4A-BBF4-CB06F72421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7683" y="5759612"/>
            <a:ext cx="8042735" cy="961863"/>
          </a:xfrm>
        </p:spPr>
        <p:txBody>
          <a:bodyPr>
            <a:normAutofit/>
          </a:bodyPr>
          <a:lstStyle/>
          <a:p>
            <a:r>
              <a:rPr lang="en-US" altLang="zh-CN" sz="2400" dirty="0"/>
              <a:t>Lecturer:</a:t>
            </a:r>
            <a:r>
              <a:rPr lang="zh-CN" altLang="en-US" sz="2400" dirty="0"/>
              <a:t> </a:t>
            </a:r>
            <a:r>
              <a:rPr lang="en-US" altLang="zh-CN" sz="2400" dirty="0" err="1"/>
              <a:t>Yiying</a:t>
            </a:r>
            <a:r>
              <a:rPr lang="zh-CN" altLang="en-US" sz="2400" dirty="0"/>
              <a:t> </a:t>
            </a:r>
            <a:r>
              <a:rPr lang="en-US" altLang="zh-CN" sz="2400" dirty="0"/>
              <a:t>Jiao</a:t>
            </a:r>
          </a:p>
          <a:p>
            <a:r>
              <a:rPr lang="en-US" altLang="zh-CN" sz="2400" dirty="0"/>
              <a:t>26</a:t>
            </a:r>
            <a:r>
              <a:rPr lang="zh-CN" altLang="en-US" sz="2400" dirty="0"/>
              <a:t> </a:t>
            </a:r>
            <a:r>
              <a:rPr lang="en-US" altLang="zh-CN" sz="2400" dirty="0"/>
              <a:t>April</a:t>
            </a:r>
            <a:r>
              <a:rPr lang="zh-CN" altLang="en-US" sz="2400" dirty="0"/>
              <a:t> </a:t>
            </a:r>
            <a:r>
              <a:rPr lang="en-US" altLang="zh-CN" sz="2400" dirty="0"/>
              <a:t>–</a:t>
            </a:r>
            <a:r>
              <a:rPr lang="zh-CN" altLang="en-US" sz="2400" dirty="0"/>
              <a:t> </a:t>
            </a:r>
            <a:r>
              <a:rPr lang="en-US" altLang="zh-CN" sz="2400" dirty="0"/>
              <a:t>13</a:t>
            </a:r>
            <a:r>
              <a:rPr lang="zh-CN" altLang="en-US" sz="2400" dirty="0"/>
              <a:t> </a:t>
            </a:r>
            <a:r>
              <a:rPr lang="en-US" altLang="zh-CN" sz="2400" dirty="0"/>
              <a:t>June</a:t>
            </a:r>
            <a:r>
              <a:rPr lang="zh-CN" altLang="en-US" sz="2400" dirty="0"/>
              <a:t> </a:t>
            </a:r>
            <a:r>
              <a:rPr lang="en-US" altLang="zh-CN" sz="2400" dirty="0"/>
              <a:t>2021</a:t>
            </a:r>
            <a:endParaRPr lang="en-CN" sz="2400" dirty="0"/>
          </a:p>
        </p:txBody>
      </p:sp>
    </p:spTree>
    <p:extLst>
      <p:ext uri="{BB962C8B-B14F-4D97-AF65-F5344CB8AC3E}">
        <p14:creationId xmlns:p14="http://schemas.microsoft.com/office/powerpoint/2010/main" val="2361789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06A2A-6E1F-324D-B62E-0750D4130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君道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D5463FCA-370F-6C49-8660-09E18215A8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1975" y="1874517"/>
            <a:ext cx="8977728" cy="3808733"/>
          </a:xfrm>
        </p:spPr>
      </p:pic>
    </p:spTree>
    <p:extLst>
      <p:ext uri="{BB962C8B-B14F-4D97-AF65-F5344CB8AC3E}">
        <p14:creationId xmlns:p14="http://schemas.microsoft.com/office/powerpoint/2010/main" val="877656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06A2A-6E1F-324D-B62E-0750D4130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君道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5AA36F99-7505-6F41-9052-C246F02D6E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4579" y="-9458"/>
            <a:ext cx="8578122" cy="6876916"/>
          </a:xfrm>
        </p:spPr>
      </p:pic>
    </p:spTree>
    <p:extLst>
      <p:ext uri="{BB962C8B-B14F-4D97-AF65-F5344CB8AC3E}">
        <p14:creationId xmlns:p14="http://schemas.microsoft.com/office/powerpoint/2010/main" val="238694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06A2A-6E1F-324D-B62E-0750D4130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君道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626AF69B-2BEA-EA4A-AF5C-4DC21D0EEB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7306" y="191192"/>
            <a:ext cx="9164771" cy="6475615"/>
          </a:xfrm>
        </p:spPr>
      </p:pic>
    </p:spTree>
    <p:extLst>
      <p:ext uri="{BB962C8B-B14F-4D97-AF65-F5344CB8AC3E}">
        <p14:creationId xmlns:p14="http://schemas.microsoft.com/office/powerpoint/2010/main" val="1609635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82C1CE-FF92-7D42-AD21-B5941CF38F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07672" y="189398"/>
            <a:ext cx="6837627" cy="6479204"/>
          </a:xfrm>
        </p:spPr>
      </p:pic>
    </p:spTree>
    <p:extLst>
      <p:ext uri="{BB962C8B-B14F-4D97-AF65-F5344CB8AC3E}">
        <p14:creationId xmlns:p14="http://schemas.microsoft.com/office/powerpoint/2010/main" val="1779251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0D23529-D69D-6842-9410-BE4B33B6A9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70856" y="124691"/>
            <a:ext cx="6050288" cy="2258291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D2108F-0801-9E43-94D0-4C8ADA62D0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0856" y="2382982"/>
            <a:ext cx="6050288" cy="4344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3293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D8326-B6C4-C741-A580-66DF8E541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9319F764-1C7E-B049-B8F9-6EDA5D8C31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46925" y="2092037"/>
            <a:ext cx="9337761" cy="3523095"/>
          </a:xfrm>
        </p:spPr>
      </p:pic>
    </p:spTree>
    <p:extLst>
      <p:ext uri="{BB962C8B-B14F-4D97-AF65-F5344CB8AC3E}">
        <p14:creationId xmlns:p14="http://schemas.microsoft.com/office/powerpoint/2010/main" val="2911305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D8326-B6C4-C741-A580-66DF8E541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48ED0086-794E-124C-AB9C-2FC07DF193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95054" y="1241269"/>
            <a:ext cx="6899563" cy="5616731"/>
          </a:xfrm>
        </p:spPr>
      </p:pic>
    </p:spTree>
    <p:extLst>
      <p:ext uri="{BB962C8B-B14F-4D97-AF65-F5344CB8AC3E}">
        <p14:creationId xmlns:p14="http://schemas.microsoft.com/office/powerpoint/2010/main" val="1539741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D8326-B6C4-C741-A580-66DF8E541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24C249-160A-BD44-9257-34C65CC134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48267" y="1823717"/>
            <a:ext cx="8095465" cy="767083"/>
          </a:xfr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81AF8137-E4EA-F349-825A-D979CFF5CF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8267" y="2590800"/>
            <a:ext cx="8097924" cy="3884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477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121ECAA-2D86-2042-A9F1-D0B27EF1E1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28106" y="401782"/>
            <a:ext cx="7409686" cy="6054436"/>
          </a:xfrm>
        </p:spPr>
      </p:pic>
    </p:spTree>
    <p:extLst>
      <p:ext uri="{BB962C8B-B14F-4D97-AF65-F5344CB8AC3E}">
        <p14:creationId xmlns:p14="http://schemas.microsoft.com/office/powerpoint/2010/main" val="38423411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7F0AE06-4029-584A-8EFB-BBBCFA78BA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7736" y="4488872"/>
            <a:ext cx="8526870" cy="1404023"/>
          </a:xfrm>
          <a:prstGeom prst="rect">
            <a:avLst/>
          </a:prstGeom>
        </p:spPr>
      </p:pic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6256FF25-A8DF-E44B-9BDB-B9E274FB4D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7736" y="344338"/>
            <a:ext cx="8526870" cy="414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031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D8326-B6C4-C741-A580-66DF8E541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CC2ADDCC-933A-B340-A0DA-43D1FFA83E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3998" y="0"/>
            <a:ext cx="7366459" cy="6858000"/>
          </a:xfrm>
        </p:spPr>
      </p:pic>
    </p:spTree>
    <p:extLst>
      <p:ext uri="{BB962C8B-B14F-4D97-AF65-F5344CB8AC3E}">
        <p14:creationId xmlns:p14="http://schemas.microsoft.com/office/powerpoint/2010/main" val="21998862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C063035-EF0D-1441-B048-D527D2B714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02873" y="798453"/>
            <a:ext cx="7988469" cy="5261093"/>
          </a:xfrm>
        </p:spPr>
      </p:pic>
    </p:spTree>
    <p:extLst>
      <p:ext uri="{BB962C8B-B14F-4D97-AF65-F5344CB8AC3E}">
        <p14:creationId xmlns:p14="http://schemas.microsoft.com/office/powerpoint/2010/main" val="3537358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A05D1-B7A1-094C-A1EA-2F2D59B00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68B6E4B-1A11-374C-871A-AC06FB506B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5147" y="18270"/>
            <a:ext cx="8397053" cy="353365"/>
          </a:xfr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03FA9979-49AE-E54F-9EB7-D5A5CCB37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5147" y="382385"/>
            <a:ext cx="8397053" cy="6475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633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A05D1-B7A1-094C-A1EA-2F2D59B00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4546AB5-44EF-2041-A8CF-FE72703F01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0505" y="1874517"/>
            <a:ext cx="10694532" cy="3388947"/>
          </a:xfrm>
        </p:spPr>
      </p:pic>
    </p:spTree>
    <p:extLst>
      <p:ext uri="{BB962C8B-B14F-4D97-AF65-F5344CB8AC3E}">
        <p14:creationId xmlns:p14="http://schemas.microsoft.com/office/powerpoint/2010/main" val="19117681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A05D1-B7A1-094C-A1EA-2F2D59B00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C92CF4EE-5F62-8E49-B193-08DD472369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8760" y="47829"/>
            <a:ext cx="8595360" cy="5205641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8F5FB50-3BC6-F44C-8F6E-2ED24F43BD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8760" y="5253470"/>
            <a:ext cx="8595360" cy="447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2769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D8326-B6C4-C741-A580-66DF8E541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7C5E6E04-B895-8947-9269-197EDCB42D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8756" y="292100"/>
            <a:ext cx="7543800" cy="3136900"/>
          </a:xfr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8DB0BB31-D50F-AA41-A52B-5A3F584C75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8756" y="3429000"/>
            <a:ext cx="7543800" cy="278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6892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D8326-B6C4-C741-A580-66DF8E541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1D1F1CA9-FF28-BD47-9F11-742B033ED1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0982" y="1173067"/>
            <a:ext cx="8125228" cy="5684933"/>
          </a:xfrm>
        </p:spPr>
      </p:pic>
    </p:spTree>
    <p:extLst>
      <p:ext uri="{BB962C8B-B14F-4D97-AF65-F5344CB8AC3E}">
        <p14:creationId xmlns:p14="http://schemas.microsoft.com/office/powerpoint/2010/main" val="4281062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BD1BDA2-3321-5443-B5C0-BB98F84B7D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7992" y="346770"/>
            <a:ext cx="7156016" cy="5879693"/>
          </a:xfrm>
        </p:spPr>
      </p:pic>
    </p:spTree>
    <p:extLst>
      <p:ext uri="{BB962C8B-B14F-4D97-AF65-F5344CB8AC3E}">
        <p14:creationId xmlns:p14="http://schemas.microsoft.com/office/powerpoint/2010/main" val="3313865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0B4213C-D1A4-9446-8CD1-D64935173E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2836" y="831272"/>
            <a:ext cx="7699181" cy="4668982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50851AB-DF25-1144-AC8D-935CA86891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2836" y="5533736"/>
            <a:ext cx="7699180" cy="403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3275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D8326-B6C4-C741-A580-66DF8E541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985A64A5-0462-A044-B7BD-F677ACA075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9167" y="59571"/>
            <a:ext cx="8257310" cy="3629891"/>
          </a:xfrm>
        </p:spPr>
      </p:pic>
      <p:pic>
        <p:nvPicPr>
          <p:cNvPr id="6" name="Content Placeholder 4" descr="A picture containing text, tree, document&#10;&#10;Description automatically generated">
            <a:extLst>
              <a:ext uri="{FF2B5EF4-FFF2-40B4-BE49-F238E27FC236}">
                <a16:creationId xmlns:a16="http://schemas.microsoft.com/office/drawing/2014/main" id="{441C89FC-8C0B-0342-86DE-B32DDB620C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9167" y="3713018"/>
            <a:ext cx="8257310" cy="3144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7878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D8326-B6C4-C741-A580-66DF8E541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9" name="Content Placeholder 8" descr="Text, letter&#10;&#10;Description automatically generated">
            <a:extLst>
              <a:ext uri="{FF2B5EF4-FFF2-40B4-BE49-F238E27FC236}">
                <a16:creationId xmlns:a16="http://schemas.microsoft.com/office/drawing/2014/main" id="{5C07C1AD-4120-464B-BA13-03A0545062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9840" y="2105891"/>
            <a:ext cx="9250885" cy="3482686"/>
          </a:xfrm>
        </p:spPr>
      </p:pic>
    </p:spTree>
    <p:extLst>
      <p:ext uri="{BB962C8B-B14F-4D97-AF65-F5344CB8AC3E}">
        <p14:creationId xmlns:p14="http://schemas.microsoft.com/office/powerpoint/2010/main" val="19193142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ADFB57E-6802-AF46-89A5-033621E052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6300" y="861302"/>
            <a:ext cx="7899399" cy="5135395"/>
          </a:xfrm>
        </p:spPr>
      </p:pic>
    </p:spTree>
    <p:extLst>
      <p:ext uri="{BB962C8B-B14F-4D97-AF65-F5344CB8AC3E}">
        <p14:creationId xmlns:p14="http://schemas.microsoft.com/office/powerpoint/2010/main" val="28512929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08168-C466-F645-9A12-06B4317D5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A363B865-3197-0B4F-BA16-C3025873CB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40630" y="1551709"/>
            <a:ext cx="8068130" cy="4480791"/>
          </a:xfrm>
        </p:spPr>
      </p:pic>
    </p:spTree>
    <p:extLst>
      <p:ext uri="{BB962C8B-B14F-4D97-AF65-F5344CB8AC3E}">
        <p14:creationId xmlns:p14="http://schemas.microsoft.com/office/powerpoint/2010/main" val="10555543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08168-C466-F645-9A12-06B4317D5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05EBB6CC-E426-F64D-A932-7AC5329780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9823" y="1874517"/>
            <a:ext cx="8872468" cy="1655200"/>
          </a:xfrm>
        </p:spPr>
      </p:pic>
      <p:pic>
        <p:nvPicPr>
          <p:cNvPr id="7" name="Picture 6" descr="A picture containing text, outdoor&#10;&#10;Description automatically generated">
            <a:extLst>
              <a:ext uri="{FF2B5EF4-FFF2-40B4-BE49-F238E27FC236}">
                <a16:creationId xmlns:a16="http://schemas.microsoft.com/office/drawing/2014/main" id="{6E0FAF47-CE43-7140-9C25-459F247C2E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9823" y="3529717"/>
            <a:ext cx="8872468" cy="2487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4198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260EFF9-A87E-1B48-B166-B2C9ADAF93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4633" y="327808"/>
            <a:ext cx="8562734" cy="6202384"/>
          </a:xfrm>
        </p:spPr>
      </p:pic>
    </p:spTree>
    <p:extLst>
      <p:ext uri="{BB962C8B-B14F-4D97-AF65-F5344CB8AC3E}">
        <p14:creationId xmlns:p14="http://schemas.microsoft.com/office/powerpoint/2010/main" val="40482601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31179E8-BB7F-2A49-AB69-259225F699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22699" y="2022763"/>
            <a:ext cx="8673744" cy="3756891"/>
          </a:xfrm>
        </p:spPr>
      </p:pic>
    </p:spTree>
    <p:extLst>
      <p:ext uri="{BB962C8B-B14F-4D97-AF65-F5344CB8AC3E}">
        <p14:creationId xmlns:p14="http://schemas.microsoft.com/office/powerpoint/2010/main" val="36806751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08168-C466-F645-9A12-06B4317D5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D59B91B8-6EB0-1049-B5B3-B0D5B31A96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53490" y="1294697"/>
            <a:ext cx="7890171" cy="5388735"/>
          </a:xfrm>
        </p:spPr>
      </p:pic>
    </p:spTree>
    <p:extLst>
      <p:ext uri="{BB962C8B-B14F-4D97-AF65-F5344CB8AC3E}">
        <p14:creationId xmlns:p14="http://schemas.microsoft.com/office/powerpoint/2010/main" val="42764076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18247E-1ECF-5B4B-9EE5-75C46084B3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8183" y="816363"/>
            <a:ext cx="8566022" cy="5225274"/>
          </a:xfrm>
        </p:spPr>
      </p:pic>
    </p:spTree>
    <p:extLst>
      <p:ext uri="{BB962C8B-B14F-4D97-AF65-F5344CB8AC3E}">
        <p14:creationId xmlns:p14="http://schemas.microsoft.com/office/powerpoint/2010/main" val="25965130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08168-C466-F645-9A12-06B4317D5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EF5A76D6-42B3-E840-A257-A80DECC66F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37843" y="1389384"/>
            <a:ext cx="7567863" cy="3847634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2F1AF4A-B452-8C44-AA51-69AC3ADFD3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806" y="5237017"/>
            <a:ext cx="7567863" cy="329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0173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08168-C466-F645-9A12-06B4317D5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天论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045A6C91-0852-5C4C-B64C-6B32784896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5830" y="1634837"/>
            <a:ext cx="8984149" cy="4439227"/>
          </a:xfrm>
        </p:spPr>
      </p:pic>
    </p:spTree>
    <p:extLst>
      <p:ext uri="{BB962C8B-B14F-4D97-AF65-F5344CB8AC3E}">
        <p14:creationId xmlns:p14="http://schemas.microsoft.com/office/powerpoint/2010/main" val="1138074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A4D5E2D-1DCA-314A-9518-250C97B56E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2065" y="158275"/>
            <a:ext cx="7213943" cy="2701636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B1624DA-DF15-F84A-A03B-A889C94DC2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2066" y="2859911"/>
            <a:ext cx="7213943" cy="3998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946782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{B6D35D40-B070-854F-8BCB-414F9E89D27D}tf10001071</Template>
  <TotalTime>7886</TotalTime>
  <Words>144</Words>
  <Application>Microsoft Macintosh PowerPoint</Application>
  <PresentationFormat>Widescreen</PresentationFormat>
  <Paragraphs>22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Gill Sans MT</vt:lpstr>
      <vt:lpstr>Impact</vt:lpstr>
      <vt:lpstr>Badge</vt:lpstr>
      <vt:lpstr>SICH3005 An introduction to Classical Chinese literature 《國學治要選讀》    Week 1-5</vt:lpstr>
      <vt:lpstr>《荀子·君道》</vt:lpstr>
      <vt:lpstr>《荀子·君道》</vt:lpstr>
      <vt:lpstr>《荀子·君道》</vt:lpstr>
      <vt:lpstr>PowerPoint Presentation</vt:lpstr>
      <vt:lpstr>PowerPoint Presentation</vt:lpstr>
      <vt:lpstr>《荀子·天论》</vt:lpstr>
      <vt:lpstr>《荀子·天论》</vt:lpstr>
      <vt:lpstr>《荀子·天论》</vt:lpstr>
      <vt:lpstr>PowerPoint Presentation</vt:lpstr>
      <vt:lpstr>PowerPoint Presentation</vt:lpstr>
      <vt:lpstr>《荀子·天论》</vt:lpstr>
      <vt:lpstr>PowerPoint Presentation</vt:lpstr>
      <vt:lpstr>《荀子·天论》</vt:lpstr>
      <vt:lpstr>《荀子·天论》</vt:lpstr>
      <vt:lpstr>《荀子·天论》</vt:lpstr>
      <vt:lpstr>《荀子·天论》</vt:lpstr>
      <vt:lpstr>《荀子·天论》</vt:lpstr>
      <vt:lpstr>PowerPoint Presentation</vt:lpstr>
      <vt:lpstr>PowerPoint Presentation</vt:lpstr>
      <vt:lpstr>《荀子·天论》</vt:lpstr>
      <vt:lpstr>《荀子·天论》</vt:lpstr>
      <vt:lpstr>PowerPoint Presentation</vt:lpstr>
      <vt:lpstr>《荀子·天论》</vt:lpstr>
      <vt:lpstr>《荀子·天论》</vt:lpstr>
      <vt:lpstr>PowerPoint Presentation</vt:lpstr>
      <vt:lpstr>PowerPoint Presentation</vt:lpstr>
      <vt:lpstr>《荀子·天论》</vt:lpstr>
      <vt:lpstr>PowerPoint Presentation</vt:lpstr>
      <vt:lpstr>《荀子·天论》</vt:lpstr>
      <vt:lpstr>《荀子·天论》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SICH3005 An introduction to Classical Chinese literature 《國學治要選讀》    Week 1-5</dc:title>
  <dc:creator>Yiying Jiao</dc:creator>
  <cp:lastModifiedBy>Yiying Jiao</cp:lastModifiedBy>
  <cp:revision>10</cp:revision>
  <dcterms:created xsi:type="dcterms:W3CDTF">2021-05-03T02:11:13Z</dcterms:created>
  <dcterms:modified xsi:type="dcterms:W3CDTF">2021-05-09T21:22:05Z</dcterms:modified>
</cp:coreProperties>
</file>