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EC0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56" y="-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3.jpeg"/><Relationship Id="rId7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9.jpeg"/><Relationship Id="rId5" Type="http://schemas.openxmlformats.org/officeDocument/2006/relationships/hyperlink" Target="http://www.google.co.uk/url?sa=i&amp;rct=j&amp;q=party%20food&amp;source=images&amp;cd=&amp;cad=rja&amp;uact=8&amp;docid=IIMA5hdKDOk6xM&amp;tbnid=c-pUih4MnEekKM:&amp;ved=0CAUQjRw&amp;url=http://www.afranko.com/2014/02/kid-party-recipes/&amp;ei=zMpDU4WzNKPY7Aa7ooHoDA&amp;bvm=bv.64367178,d.ZG4&amp;psig=AFQjCNEBmKbxgPgnExRAjaVSlUKynAL5bQ&amp;ust=1397038142759481" TargetMode="External"/><Relationship Id="rId10" Type="http://schemas.openxmlformats.org/officeDocument/2006/relationships/hyperlink" Target="http://www.pinkfrosting.com.au/article/kids-party-candy-creations" TargetMode="External"/><Relationship Id="rId4" Type="http://schemas.openxmlformats.org/officeDocument/2006/relationships/image" Target="../media/image4.jpeg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764704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Parti</a:t>
            </a:r>
            <a:endParaRPr lang="en-GB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86409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jeli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coch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parti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/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hyfryd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endParaRPr lang="en-GB" sz="11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jeli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hufen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teisen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penblwydd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siocled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parti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teisen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penblwydd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pitsa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caws a tomato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051720" y="4509120"/>
            <a:ext cx="1296144" cy="151216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brechdannau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jam a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jeli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coch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parti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bob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bob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parti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parti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!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hufen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ia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parti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4941168"/>
            <a:ext cx="1512168" cy="100811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teisen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penblwydd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e/hi/Sam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pitsa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caws a tomato.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636912"/>
            <a:ext cx="2016224" cy="18002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ych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! </a:t>
            </a:r>
          </a:p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e’n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1043608" y="1772816"/>
            <a:ext cx="1728192" cy="77038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parti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jeli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teisen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penblwydd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parti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588224" y="3933056"/>
            <a:ext cx="1512168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teisen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penblwydd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parti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fwytaist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2555776" y="1772816"/>
            <a:ext cx="72008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72008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884368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26" name="Picture 2" descr="http://t0.gstatic.com/images?q=tbn:ANd9GcRSLjWg2HA-jBmfKzgBkj4ciRiWlBM2WLgBzu24EAbe0XDx3VG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07896" y="0"/>
            <a:ext cx="936104" cy="823772"/>
          </a:xfrm>
          <a:prstGeom prst="rect">
            <a:avLst/>
          </a:prstGeom>
          <a:noFill/>
        </p:spPr>
      </p:pic>
      <p:pic>
        <p:nvPicPr>
          <p:cNvPr id="1028" name="Picture 4" descr="http://t0.gstatic.com/images?q=tbn:ANd9GcRXgbezv-Y7WQkWGfktw-bleq-JVQtGepJPC5zHuO2j23ZECrmr3Q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2620622"/>
            <a:ext cx="728384" cy="1096409"/>
          </a:xfrm>
          <a:prstGeom prst="rect">
            <a:avLst/>
          </a:prstGeom>
          <a:noFill/>
        </p:spPr>
      </p:pic>
      <p:pic>
        <p:nvPicPr>
          <p:cNvPr id="1030" name="Picture 6" descr="http://t2.gstatic.com/images?q=tbn:ANd9GcSlA-y7XbLxPMDFW9aqyBPIIbGvAkQI2MsOBReFn1Lh01KZJ3D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6124352"/>
            <a:ext cx="733647" cy="733647"/>
          </a:xfrm>
          <a:prstGeom prst="rect">
            <a:avLst/>
          </a:prstGeom>
          <a:noFill/>
        </p:spPr>
      </p:pic>
      <p:pic>
        <p:nvPicPr>
          <p:cNvPr id="1032" name="Picture 8" descr="http://t1.gstatic.com/images?q=tbn:ANd9GcTavCNGQYR2izlsLo-n1VwTvoPRG1btlJqb1ovZ4mCKIBh3NsM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896" y="0"/>
            <a:ext cx="1152128" cy="742940"/>
          </a:xfrm>
          <a:prstGeom prst="rect">
            <a:avLst/>
          </a:prstGeom>
          <a:noFill/>
        </p:spPr>
      </p:pic>
      <p:pic>
        <p:nvPicPr>
          <p:cNvPr id="1034" name="Picture 10" descr="http://t2.gstatic.com/images?q=tbn:ANd9GcR-EgHrccC3tyqej5xPdn1BNMMSW1796TJiCuN3EKPw0QXxx2PQ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316416" y="2636912"/>
            <a:ext cx="827584" cy="1008111"/>
          </a:xfrm>
          <a:prstGeom prst="rect">
            <a:avLst/>
          </a:prstGeom>
          <a:noFill/>
        </p:spPr>
      </p:pic>
      <p:pic>
        <p:nvPicPr>
          <p:cNvPr id="1036" name="Picture 12" descr="http://t3.gstatic.com/images?q=tbn:ANd9GcQrDqmvJbB-nqsVqHrZ3J3ZJ4viT78wMW-Tbg9MeZ7DHdyO1YxW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563888" y="6159042"/>
            <a:ext cx="1008112" cy="6989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1255</TotalTime>
  <Words>265</Words>
  <Application>Microsoft Office PowerPoint</Application>
  <PresentationFormat>On-screen Show (4:3)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Windows User</cp:lastModifiedBy>
  <cp:revision>60</cp:revision>
  <dcterms:created xsi:type="dcterms:W3CDTF">2013-08-31T15:45:17Z</dcterms:created>
  <dcterms:modified xsi:type="dcterms:W3CDTF">2014-05-06T15:04:38Z</dcterms:modified>
</cp:coreProperties>
</file>