
<file path=[Content_Types].xml><?xml version="1.0" encoding="utf-8"?>
<Types xmlns="http://schemas.openxmlformats.org/package/2006/content-types">
  <Default Extension="xml" ContentType="application/xml"/>
  <Default Extension="wav" ContentType="audio/wav"/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50" d="100"/>
          <a:sy n="150" d="100"/>
        </p:scale>
        <p:origin x="-2056" y="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700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8682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38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954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489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041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1534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542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872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2632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761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273F6-EC90-5A46-A153-B741C254631F}" type="datetimeFigureOut">
              <a:rPr lang="en-US" smtClean="0"/>
              <a:t>10/06/22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A1D65-2728-E442-82E9-228323CD43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79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4" Type="http://schemas.openxmlformats.org/officeDocument/2006/relationships/image" Target="../media/image1.png"/><Relationship Id="rId1" Type="http://schemas.microsoft.com/office/2007/relationships/media" Target="../media/media1.wav"/><Relationship Id="rId2" Type="http://schemas.openxmlformats.org/officeDocument/2006/relationships/audio" Target="../media/media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7760" y="324775"/>
            <a:ext cx="7772400" cy="548287"/>
          </a:xfrm>
        </p:spPr>
        <p:txBody>
          <a:bodyPr>
            <a:normAutofit fontScale="90000"/>
          </a:bodyPr>
          <a:lstStyle/>
          <a:p>
            <a:r>
              <a:rPr lang="en-US" u="sng" dirty="0" smtClean="0"/>
              <a:t>Me </a:t>
            </a:r>
            <a:r>
              <a:rPr lang="en-US" u="sng" dirty="0" err="1" smtClean="0"/>
              <a:t>gustaria</a:t>
            </a:r>
            <a:r>
              <a:rPr lang="en-US" u="sng" dirty="0" smtClean="0"/>
              <a:t> </a:t>
            </a:r>
            <a:r>
              <a:rPr lang="en-US" u="sng" dirty="0" err="1" smtClean="0"/>
              <a:t>hacer</a:t>
            </a:r>
            <a:r>
              <a:rPr lang="en-US" u="sng" dirty="0" smtClean="0"/>
              <a:t> </a:t>
            </a:r>
            <a:r>
              <a:rPr lang="en-US" u="sng" dirty="0" err="1" smtClean="0"/>
              <a:t>una</a:t>
            </a:r>
            <a:r>
              <a:rPr lang="en-US" u="sng" dirty="0" smtClean="0"/>
              <a:t> </a:t>
            </a:r>
            <a:r>
              <a:rPr lang="en-US" u="sng" dirty="0" err="1" smtClean="0"/>
              <a:t>reserva</a:t>
            </a:r>
            <a:r>
              <a:rPr lang="mr-IN" u="sng" dirty="0" smtClean="0"/>
              <a:t>…</a:t>
            </a:r>
            <a:endParaRPr lang="en-US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9022" y="1301921"/>
            <a:ext cx="8014240" cy="524604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Receptionista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:	Buenos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dias!Hotel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san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Forhad.Como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le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puedo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ayudar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?(</a:t>
            </a:r>
            <a:r>
              <a:rPr lang="en-US" sz="1400" i="1" dirty="0" smtClean="0">
                <a:solidFill>
                  <a:srgbClr val="FF0000"/>
                </a:solidFill>
                <a:latin typeface="Arial"/>
                <a:cs typeface="Arial"/>
              </a:rPr>
              <a:t>how may help you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)</a:t>
            </a:r>
          </a:p>
          <a:p>
            <a:pPr algn="l"/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Mohammed:	Buenos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dias!Me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gustaria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reservar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una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habitacion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en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eI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hotel(</a:t>
            </a:r>
            <a:r>
              <a:rPr lang="en-US" sz="1400" i="1" dirty="0" smtClean="0">
                <a:solidFill>
                  <a:srgbClr val="FF0000"/>
                </a:solidFill>
                <a:latin typeface="Arial"/>
                <a:cs typeface="Arial"/>
              </a:rPr>
              <a:t>make a reservation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)</a:t>
            </a:r>
          </a:p>
          <a:p>
            <a:pPr algn="l"/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Recepcionista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:	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Muy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bien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Como se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Iiama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usted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?</a:t>
            </a:r>
          </a:p>
          <a:p>
            <a:pPr algn="l"/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Mohammed:	Me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IIamo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Mohammed.</a:t>
            </a:r>
          </a:p>
          <a:p>
            <a:pPr algn="l"/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Recepcionista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:	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Muy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bien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Mr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Mohammed .Para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cauntas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personas? (</a:t>
            </a:r>
            <a:r>
              <a:rPr lang="en-US" sz="1400" i="1" dirty="0" smtClean="0">
                <a:solidFill>
                  <a:srgbClr val="FF0000"/>
                </a:solidFill>
                <a:latin typeface="Arial"/>
                <a:cs typeface="Arial"/>
              </a:rPr>
              <a:t>for how many people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)</a:t>
            </a:r>
          </a:p>
          <a:p>
            <a:pPr algn="l"/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Mohammed:	Para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cinco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personas.</a:t>
            </a:r>
          </a:p>
          <a:p>
            <a:pPr algn="l"/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Receptionista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:	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Una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o dos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habitaciones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?</a:t>
            </a:r>
          </a:p>
          <a:p>
            <a:pPr algn="l"/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Mohammed:	4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habitaciones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.</a:t>
            </a:r>
          </a:p>
          <a:p>
            <a:pPr algn="l"/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Receptionista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:	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Cama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doble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o dos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individuales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?(</a:t>
            </a:r>
            <a:r>
              <a:rPr lang="en-US" sz="1400" i="1" dirty="0" smtClean="0">
                <a:solidFill>
                  <a:srgbClr val="FF0000"/>
                </a:solidFill>
                <a:latin typeface="Arial"/>
                <a:cs typeface="Arial"/>
              </a:rPr>
              <a:t>double bed or 2 single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)</a:t>
            </a:r>
          </a:p>
          <a:p>
            <a:pPr algn="l"/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Mohammed:	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uno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doble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tres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single</a:t>
            </a:r>
          </a:p>
          <a:p>
            <a:pPr algn="l"/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Receptionista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: 	Para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que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fecha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?</a:t>
            </a:r>
          </a:p>
          <a:p>
            <a:pPr algn="l"/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Mohammed:	Para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eI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cotorce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de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Junio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de 2022</a:t>
            </a:r>
          </a:p>
          <a:p>
            <a:pPr algn="l"/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Receptionista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:	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por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cuantas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noches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(</a:t>
            </a:r>
            <a:r>
              <a:rPr lang="en-US" sz="1400" i="1" dirty="0" smtClean="0">
                <a:solidFill>
                  <a:srgbClr val="FF0000"/>
                </a:solidFill>
                <a:latin typeface="Arial"/>
                <a:cs typeface="Arial"/>
              </a:rPr>
              <a:t>how many night?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)</a:t>
            </a:r>
          </a:p>
          <a:p>
            <a:pPr algn="l"/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Mohammed:	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Por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cautro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noche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.</a:t>
            </a:r>
          </a:p>
          <a:p>
            <a:pPr algn="l"/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Receptionista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:	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Bueno.Todo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esta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reservado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.( </a:t>
            </a:r>
            <a:r>
              <a:rPr lang="en-US" sz="1400" i="1" dirty="0" smtClean="0">
                <a:solidFill>
                  <a:srgbClr val="FF0000"/>
                </a:solidFill>
                <a:latin typeface="Arial"/>
                <a:cs typeface="Arial"/>
              </a:rPr>
              <a:t>Everything is reserved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)</a:t>
            </a:r>
          </a:p>
          <a:p>
            <a:pPr algn="l"/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Mohammed:	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Genial!Muchas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Gracias.Adios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.</a:t>
            </a:r>
          </a:p>
          <a:p>
            <a:pPr algn="l"/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Receptionista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: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Muchas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/>
                <a:cs typeface="Arial"/>
              </a:rPr>
              <a:t>gracias.Adios</a:t>
            </a:r>
            <a:r>
              <a:rPr lang="en-US" sz="1400" dirty="0" smtClean="0">
                <a:solidFill>
                  <a:schemeClr val="tx1"/>
                </a:solidFill>
                <a:latin typeface="Arial"/>
                <a:cs typeface="Arial"/>
              </a:rPr>
              <a:t>.</a:t>
            </a:r>
          </a:p>
          <a:p>
            <a:pPr algn="l"/>
            <a:endParaRPr lang="en-US" sz="14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5911" y="932589"/>
            <a:ext cx="2017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Dialogi</a:t>
            </a:r>
            <a:r>
              <a:rPr lang="en-US" dirty="0" smtClean="0"/>
              <a:t> 1</a:t>
            </a:r>
            <a:endParaRPr lang="en-US" dirty="0"/>
          </a:p>
        </p:txBody>
      </p:sp>
      <p:pic>
        <p:nvPicPr>
          <p:cNvPr id="6" name="Sound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96326" y="74254"/>
            <a:ext cx="1227667" cy="1227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8632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3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10</Words>
  <Application>Microsoft Macintosh PowerPoint</Application>
  <PresentationFormat>On-screen Show (4:3)</PresentationFormat>
  <Paragraphs>19</Paragraphs>
  <Slides>1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Me gustaria hacer una reserva…</vt:lpstr>
    </vt:vector>
  </TitlesOfParts>
  <Company>Nothing &amp;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 gustaria hacer una reserva…</dc:title>
  <dc:creator>Forhad Hossain</dc:creator>
  <cp:lastModifiedBy>Forhad Hossain</cp:lastModifiedBy>
  <cp:revision>8</cp:revision>
  <dcterms:created xsi:type="dcterms:W3CDTF">2022-06-10T10:49:00Z</dcterms:created>
  <dcterms:modified xsi:type="dcterms:W3CDTF">2022-06-10T12:08:12Z</dcterms:modified>
</cp:coreProperties>
</file>