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7"/>
  </p:notesMasterIdLst>
  <p:sldIdLst>
    <p:sldId id="528" r:id="rId2"/>
    <p:sldId id="529" r:id="rId3"/>
    <p:sldId id="530" r:id="rId4"/>
    <p:sldId id="531" r:id="rId5"/>
    <p:sldId id="256" r:id="rId6"/>
    <p:sldId id="257" r:id="rId7"/>
    <p:sldId id="258" r:id="rId8"/>
    <p:sldId id="350" r:id="rId9"/>
    <p:sldId id="351" r:id="rId10"/>
    <p:sldId id="377" r:id="rId11"/>
    <p:sldId id="493" r:id="rId12"/>
    <p:sldId id="494" r:id="rId13"/>
    <p:sldId id="495" r:id="rId14"/>
    <p:sldId id="496" r:id="rId15"/>
    <p:sldId id="352" r:id="rId16"/>
    <p:sldId id="355" r:id="rId17"/>
    <p:sldId id="356" r:id="rId18"/>
    <p:sldId id="357" r:id="rId19"/>
    <p:sldId id="532" r:id="rId20"/>
    <p:sldId id="360" r:id="rId21"/>
    <p:sldId id="361" r:id="rId22"/>
    <p:sldId id="362" r:id="rId23"/>
    <p:sldId id="363" r:id="rId24"/>
    <p:sldId id="364" r:id="rId25"/>
    <p:sldId id="365" r:id="rId26"/>
    <p:sldId id="366" r:id="rId27"/>
    <p:sldId id="371" r:id="rId28"/>
    <p:sldId id="372" r:id="rId29"/>
    <p:sldId id="373" r:id="rId30"/>
    <p:sldId id="374" r:id="rId31"/>
    <p:sldId id="492" r:id="rId32"/>
    <p:sldId id="533" r:id="rId33"/>
    <p:sldId id="485" r:id="rId34"/>
    <p:sldId id="497" r:id="rId35"/>
    <p:sldId id="486" r:id="rId36"/>
    <p:sldId id="320" r:id="rId37"/>
    <p:sldId id="498" r:id="rId38"/>
    <p:sldId id="499" r:id="rId39"/>
    <p:sldId id="500" r:id="rId40"/>
    <p:sldId id="501" r:id="rId41"/>
    <p:sldId id="502" r:id="rId42"/>
    <p:sldId id="503" r:id="rId43"/>
    <p:sldId id="504" r:id="rId44"/>
    <p:sldId id="505" r:id="rId45"/>
    <p:sldId id="506" r:id="rId46"/>
    <p:sldId id="507" r:id="rId47"/>
    <p:sldId id="524" r:id="rId48"/>
    <p:sldId id="525" r:id="rId49"/>
    <p:sldId id="526" r:id="rId50"/>
    <p:sldId id="527" r:id="rId51"/>
    <p:sldId id="523" r:id="rId52"/>
    <p:sldId id="321" r:id="rId53"/>
    <p:sldId id="487" r:id="rId54"/>
    <p:sldId id="322" r:id="rId55"/>
    <p:sldId id="323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4" Type="http://schemas.openxmlformats.org/officeDocument/2006/relationships/image" Target="../media/image6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6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4" Type="http://schemas.openxmlformats.org/officeDocument/2006/relationships/image" Target="../media/image6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6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4CED37-2313-4649-9EE9-3B87ECED8E2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081268-CBBE-4392-9C8D-F185A9A3A8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Do changes need to be made and should justice be devolved to Wales? </a:t>
          </a:r>
          <a:endParaRPr lang="en-US"/>
        </a:p>
      </dgm:t>
    </dgm:pt>
    <dgm:pt modelId="{CDAF70A0-D844-4EC2-ABD2-B8E1E882A710}" type="parTrans" cxnId="{4BE09867-D12C-4001-91E1-D220361CEEB3}">
      <dgm:prSet/>
      <dgm:spPr/>
      <dgm:t>
        <a:bodyPr/>
        <a:lstStyle/>
        <a:p>
          <a:endParaRPr lang="en-US"/>
        </a:p>
      </dgm:t>
    </dgm:pt>
    <dgm:pt modelId="{2A6D376D-D6D4-44F9-BC94-E9CFE8B07FBD}" type="sibTrans" cxnId="{4BE09867-D12C-4001-91E1-D220361CEEB3}">
      <dgm:prSet/>
      <dgm:spPr/>
      <dgm:t>
        <a:bodyPr/>
        <a:lstStyle/>
        <a:p>
          <a:endParaRPr lang="en-US"/>
        </a:p>
      </dgm:t>
    </dgm:pt>
    <dgm:pt modelId="{48431F85-4EAA-4147-8D34-10F4549DEE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What impact would it have?</a:t>
          </a:r>
          <a:endParaRPr lang="en-US"/>
        </a:p>
      </dgm:t>
    </dgm:pt>
    <dgm:pt modelId="{AE4F36F9-F707-4E0D-AA30-F40EC992B272}" type="parTrans" cxnId="{23A7D726-F892-400B-8187-D24E484C5713}">
      <dgm:prSet/>
      <dgm:spPr/>
      <dgm:t>
        <a:bodyPr/>
        <a:lstStyle/>
        <a:p>
          <a:endParaRPr lang="en-US"/>
        </a:p>
      </dgm:t>
    </dgm:pt>
    <dgm:pt modelId="{45F7034A-4C87-4231-ACED-89261F11CD48}" type="sibTrans" cxnId="{23A7D726-F892-400B-8187-D24E484C5713}">
      <dgm:prSet/>
      <dgm:spPr/>
      <dgm:t>
        <a:bodyPr/>
        <a:lstStyle/>
        <a:p>
          <a:endParaRPr lang="en-US"/>
        </a:p>
      </dgm:t>
    </dgm:pt>
    <dgm:pt modelId="{34E99163-5DB8-454B-89EA-DE0DE15F0D65}" type="pres">
      <dgm:prSet presAssocID="{C04CED37-2313-4649-9EE9-3B87ECED8E28}" presName="root" presStyleCnt="0">
        <dgm:presLayoutVars>
          <dgm:dir/>
          <dgm:resizeHandles val="exact"/>
        </dgm:presLayoutVars>
      </dgm:prSet>
      <dgm:spPr/>
    </dgm:pt>
    <dgm:pt modelId="{077BB700-E8AB-42FF-858D-FAE33619FE03}" type="pres">
      <dgm:prSet presAssocID="{62081268-CBBE-4392-9C8D-F185A9A3A823}" presName="compNode" presStyleCnt="0"/>
      <dgm:spPr/>
    </dgm:pt>
    <dgm:pt modelId="{6E5BFB4B-0236-4F4A-981A-2E95B0A52705}" type="pres">
      <dgm:prSet presAssocID="{62081268-CBBE-4392-9C8D-F185A9A3A823}" presName="iconBgRect" presStyleLbl="bgShp" presStyleIdx="0" presStyleCnt="2"/>
      <dgm:spPr/>
    </dgm:pt>
    <dgm:pt modelId="{7641173B-FD0E-483A-878E-EFF722A493A2}" type="pres">
      <dgm:prSet presAssocID="{62081268-CBBE-4392-9C8D-F185A9A3A82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1161282-08FB-492A-B7E4-B2DA9BCC87FE}" type="pres">
      <dgm:prSet presAssocID="{62081268-CBBE-4392-9C8D-F185A9A3A823}" presName="spaceRect" presStyleCnt="0"/>
      <dgm:spPr/>
    </dgm:pt>
    <dgm:pt modelId="{9F5457CA-31AE-4609-97EB-DB6277612743}" type="pres">
      <dgm:prSet presAssocID="{62081268-CBBE-4392-9C8D-F185A9A3A823}" presName="textRect" presStyleLbl="revTx" presStyleIdx="0" presStyleCnt="2">
        <dgm:presLayoutVars>
          <dgm:chMax val="1"/>
          <dgm:chPref val="1"/>
        </dgm:presLayoutVars>
      </dgm:prSet>
      <dgm:spPr/>
    </dgm:pt>
    <dgm:pt modelId="{A72A2D68-33D0-474C-B417-C0E601686001}" type="pres">
      <dgm:prSet presAssocID="{2A6D376D-D6D4-44F9-BC94-E9CFE8B07FBD}" presName="sibTrans" presStyleCnt="0"/>
      <dgm:spPr/>
    </dgm:pt>
    <dgm:pt modelId="{0D99838B-36BC-4106-8429-83C6D2E3A33A}" type="pres">
      <dgm:prSet presAssocID="{48431F85-4EAA-4147-8D34-10F4549DEE61}" presName="compNode" presStyleCnt="0"/>
      <dgm:spPr/>
    </dgm:pt>
    <dgm:pt modelId="{BAB3AFF0-72E7-40A3-B3F2-C9A8E0653691}" type="pres">
      <dgm:prSet presAssocID="{48431F85-4EAA-4147-8D34-10F4549DEE61}" presName="iconBgRect" presStyleLbl="bgShp" presStyleIdx="1" presStyleCnt="2"/>
      <dgm:spPr/>
    </dgm:pt>
    <dgm:pt modelId="{BDD94692-F2C8-408D-971E-B43FFB46419D}" type="pres">
      <dgm:prSet presAssocID="{48431F85-4EAA-4147-8D34-10F4549DEE6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5E98CF2-A3C1-4CC7-B939-9FCC72D1A132}" type="pres">
      <dgm:prSet presAssocID="{48431F85-4EAA-4147-8D34-10F4549DEE61}" presName="spaceRect" presStyleCnt="0"/>
      <dgm:spPr/>
    </dgm:pt>
    <dgm:pt modelId="{DD43CD1F-A99F-455E-90AA-140E16FA0820}" type="pres">
      <dgm:prSet presAssocID="{48431F85-4EAA-4147-8D34-10F4549DEE6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3A7D726-F892-400B-8187-D24E484C5713}" srcId="{C04CED37-2313-4649-9EE9-3B87ECED8E28}" destId="{48431F85-4EAA-4147-8D34-10F4549DEE61}" srcOrd="1" destOrd="0" parTransId="{AE4F36F9-F707-4E0D-AA30-F40EC992B272}" sibTransId="{45F7034A-4C87-4231-ACED-89261F11CD48}"/>
    <dgm:cxn modelId="{4BE09867-D12C-4001-91E1-D220361CEEB3}" srcId="{C04CED37-2313-4649-9EE9-3B87ECED8E28}" destId="{62081268-CBBE-4392-9C8D-F185A9A3A823}" srcOrd="0" destOrd="0" parTransId="{CDAF70A0-D844-4EC2-ABD2-B8E1E882A710}" sibTransId="{2A6D376D-D6D4-44F9-BC94-E9CFE8B07FBD}"/>
    <dgm:cxn modelId="{A50CB187-0991-4FE6-B23C-0923B10E6161}" type="presOf" srcId="{48431F85-4EAA-4147-8D34-10F4549DEE61}" destId="{DD43CD1F-A99F-455E-90AA-140E16FA0820}" srcOrd="0" destOrd="0" presId="urn:microsoft.com/office/officeart/2018/5/layout/IconCircleLabelList"/>
    <dgm:cxn modelId="{9745F898-6F33-4ADD-AFA9-92060116B9C6}" type="presOf" srcId="{C04CED37-2313-4649-9EE9-3B87ECED8E28}" destId="{34E99163-5DB8-454B-89EA-DE0DE15F0D65}" srcOrd="0" destOrd="0" presId="urn:microsoft.com/office/officeart/2018/5/layout/IconCircleLabelList"/>
    <dgm:cxn modelId="{A0C956FA-02CA-42D7-BEAC-9FE768BFF81A}" type="presOf" srcId="{62081268-CBBE-4392-9C8D-F185A9A3A823}" destId="{9F5457CA-31AE-4609-97EB-DB6277612743}" srcOrd="0" destOrd="0" presId="urn:microsoft.com/office/officeart/2018/5/layout/IconCircleLabelList"/>
    <dgm:cxn modelId="{C7C7361A-43E7-4B30-9A9A-3DCBCC0763B5}" type="presParOf" srcId="{34E99163-5DB8-454B-89EA-DE0DE15F0D65}" destId="{077BB700-E8AB-42FF-858D-FAE33619FE03}" srcOrd="0" destOrd="0" presId="urn:microsoft.com/office/officeart/2018/5/layout/IconCircleLabelList"/>
    <dgm:cxn modelId="{B9B41714-1856-4D66-93F8-2AFFCD118D7F}" type="presParOf" srcId="{077BB700-E8AB-42FF-858D-FAE33619FE03}" destId="{6E5BFB4B-0236-4F4A-981A-2E95B0A52705}" srcOrd="0" destOrd="0" presId="urn:microsoft.com/office/officeart/2018/5/layout/IconCircleLabelList"/>
    <dgm:cxn modelId="{30D6CC6C-FF8B-4B77-9841-A5ADF5FC844B}" type="presParOf" srcId="{077BB700-E8AB-42FF-858D-FAE33619FE03}" destId="{7641173B-FD0E-483A-878E-EFF722A493A2}" srcOrd="1" destOrd="0" presId="urn:microsoft.com/office/officeart/2018/5/layout/IconCircleLabelList"/>
    <dgm:cxn modelId="{1BB575FD-4776-4F11-AA03-C358F045B6B1}" type="presParOf" srcId="{077BB700-E8AB-42FF-858D-FAE33619FE03}" destId="{E1161282-08FB-492A-B7E4-B2DA9BCC87FE}" srcOrd="2" destOrd="0" presId="urn:microsoft.com/office/officeart/2018/5/layout/IconCircleLabelList"/>
    <dgm:cxn modelId="{D85490A7-645D-4190-9FE5-D1DC8A0C9764}" type="presParOf" srcId="{077BB700-E8AB-42FF-858D-FAE33619FE03}" destId="{9F5457CA-31AE-4609-97EB-DB6277612743}" srcOrd="3" destOrd="0" presId="urn:microsoft.com/office/officeart/2018/5/layout/IconCircleLabelList"/>
    <dgm:cxn modelId="{2FA617BE-C630-496D-B2CA-C9ED0463268C}" type="presParOf" srcId="{34E99163-5DB8-454B-89EA-DE0DE15F0D65}" destId="{A72A2D68-33D0-474C-B417-C0E601686001}" srcOrd="1" destOrd="0" presId="urn:microsoft.com/office/officeart/2018/5/layout/IconCircleLabelList"/>
    <dgm:cxn modelId="{443430C6-3FA1-4178-B917-F4005638ECD1}" type="presParOf" srcId="{34E99163-5DB8-454B-89EA-DE0DE15F0D65}" destId="{0D99838B-36BC-4106-8429-83C6D2E3A33A}" srcOrd="2" destOrd="0" presId="urn:microsoft.com/office/officeart/2018/5/layout/IconCircleLabelList"/>
    <dgm:cxn modelId="{B328192B-1115-4B69-8334-CF68B9C1DFAD}" type="presParOf" srcId="{0D99838B-36BC-4106-8429-83C6D2E3A33A}" destId="{BAB3AFF0-72E7-40A3-B3F2-C9A8E0653691}" srcOrd="0" destOrd="0" presId="urn:microsoft.com/office/officeart/2018/5/layout/IconCircleLabelList"/>
    <dgm:cxn modelId="{59E3FCD9-739E-424E-9ED7-A635E43966CC}" type="presParOf" srcId="{0D99838B-36BC-4106-8429-83C6D2E3A33A}" destId="{BDD94692-F2C8-408D-971E-B43FFB46419D}" srcOrd="1" destOrd="0" presId="urn:microsoft.com/office/officeart/2018/5/layout/IconCircleLabelList"/>
    <dgm:cxn modelId="{920236F7-7F2E-4A41-9080-21E6B6B4B057}" type="presParOf" srcId="{0D99838B-36BC-4106-8429-83C6D2E3A33A}" destId="{05E98CF2-A3C1-4CC7-B939-9FCC72D1A132}" srcOrd="2" destOrd="0" presId="urn:microsoft.com/office/officeart/2018/5/layout/IconCircleLabelList"/>
    <dgm:cxn modelId="{D4D82E33-F70A-4E3A-8934-A6495A17F362}" type="presParOf" srcId="{0D99838B-36BC-4106-8429-83C6D2E3A33A}" destId="{DD43CD1F-A99F-455E-90AA-140E16FA08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6A1874-7276-4CEE-9231-0F683E074BE8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5CADF6E-56E6-439D-8E47-26AD90941238}">
      <dgm:prSet/>
      <dgm:spPr/>
      <dgm:t>
        <a:bodyPr/>
        <a:lstStyle/>
        <a:p>
          <a:r>
            <a:rPr lang="en-GB"/>
            <a:t>The aim of today’s session is to recap the Civil justice system. </a:t>
          </a:r>
          <a:endParaRPr lang="en-US"/>
        </a:p>
      </dgm:t>
    </dgm:pt>
    <dgm:pt modelId="{970C3330-9346-45F1-A579-03546A3797AE}" type="parTrans" cxnId="{62DD292E-E982-4837-A4DE-35BBF060E932}">
      <dgm:prSet/>
      <dgm:spPr/>
      <dgm:t>
        <a:bodyPr/>
        <a:lstStyle/>
        <a:p>
          <a:endParaRPr lang="en-US"/>
        </a:p>
      </dgm:t>
    </dgm:pt>
    <dgm:pt modelId="{1F5E3D42-70C4-4852-9137-421A548D541F}" type="sibTrans" cxnId="{62DD292E-E982-4837-A4DE-35BBF060E932}">
      <dgm:prSet/>
      <dgm:spPr/>
      <dgm:t>
        <a:bodyPr/>
        <a:lstStyle/>
        <a:p>
          <a:endParaRPr lang="en-US"/>
        </a:p>
      </dgm:t>
    </dgm:pt>
    <dgm:pt modelId="{79AD7CEC-5C65-4DCA-9021-6BB9E31DC967}">
      <dgm:prSet/>
      <dgm:spPr/>
      <dgm:t>
        <a:bodyPr/>
        <a:lstStyle/>
        <a:p>
          <a:r>
            <a:rPr lang="en-GB"/>
            <a:t>By the end of today’s session students should be able to demonstrate their understanding of the Civil justice system. </a:t>
          </a:r>
          <a:endParaRPr lang="en-US"/>
        </a:p>
      </dgm:t>
    </dgm:pt>
    <dgm:pt modelId="{14498917-B42D-4645-BE16-016EFADF3271}" type="parTrans" cxnId="{44551009-59CA-4CDB-BCF0-5AC43C7F9AFB}">
      <dgm:prSet/>
      <dgm:spPr/>
      <dgm:t>
        <a:bodyPr/>
        <a:lstStyle/>
        <a:p>
          <a:endParaRPr lang="en-US"/>
        </a:p>
      </dgm:t>
    </dgm:pt>
    <dgm:pt modelId="{548E3AB9-3078-4F5C-98E6-3CB00A8D912D}" type="sibTrans" cxnId="{44551009-59CA-4CDB-BCF0-5AC43C7F9AFB}">
      <dgm:prSet/>
      <dgm:spPr/>
      <dgm:t>
        <a:bodyPr/>
        <a:lstStyle/>
        <a:p>
          <a:endParaRPr lang="en-US"/>
        </a:p>
      </dgm:t>
    </dgm:pt>
    <dgm:pt modelId="{43FA2043-7299-46EA-9B80-584B33E277E4}" type="pres">
      <dgm:prSet presAssocID="{376A1874-7276-4CEE-9231-0F683E074BE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678238D-E4AE-4713-B43E-5297ADAD3399}" type="pres">
      <dgm:prSet presAssocID="{A5CADF6E-56E6-439D-8E47-26AD90941238}" presName="hierRoot1" presStyleCnt="0">
        <dgm:presLayoutVars>
          <dgm:hierBranch val="init"/>
        </dgm:presLayoutVars>
      </dgm:prSet>
      <dgm:spPr/>
    </dgm:pt>
    <dgm:pt modelId="{407F4D0D-FD5C-4DB7-ABC7-DE02DE5EAFBD}" type="pres">
      <dgm:prSet presAssocID="{A5CADF6E-56E6-439D-8E47-26AD90941238}" presName="rootComposite1" presStyleCnt="0"/>
      <dgm:spPr/>
    </dgm:pt>
    <dgm:pt modelId="{D7BC1113-1FB5-416F-9505-D84A9700C459}" type="pres">
      <dgm:prSet presAssocID="{A5CADF6E-56E6-439D-8E47-26AD90941238}" presName="rootText1" presStyleLbl="node0" presStyleIdx="0" presStyleCnt="2">
        <dgm:presLayoutVars>
          <dgm:chPref val="3"/>
        </dgm:presLayoutVars>
      </dgm:prSet>
      <dgm:spPr/>
    </dgm:pt>
    <dgm:pt modelId="{06E614F1-C156-4EA5-8173-F0FDA71BC166}" type="pres">
      <dgm:prSet presAssocID="{A5CADF6E-56E6-439D-8E47-26AD90941238}" presName="rootConnector1" presStyleLbl="node1" presStyleIdx="0" presStyleCnt="0"/>
      <dgm:spPr/>
    </dgm:pt>
    <dgm:pt modelId="{F40639D0-9070-49C8-9F72-45A5FDA3A9A0}" type="pres">
      <dgm:prSet presAssocID="{A5CADF6E-56E6-439D-8E47-26AD90941238}" presName="hierChild2" presStyleCnt="0"/>
      <dgm:spPr/>
    </dgm:pt>
    <dgm:pt modelId="{42BCDED4-5952-4691-8631-F51C506A3846}" type="pres">
      <dgm:prSet presAssocID="{A5CADF6E-56E6-439D-8E47-26AD90941238}" presName="hierChild3" presStyleCnt="0"/>
      <dgm:spPr/>
    </dgm:pt>
    <dgm:pt modelId="{7C9A990E-1953-4386-AA13-512BE860BF40}" type="pres">
      <dgm:prSet presAssocID="{79AD7CEC-5C65-4DCA-9021-6BB9E31DC967}" presName="hierRoot1" presStyleCnt="0">
        <dgm:presLayoutVars>
          <dgm:hierBranch val="init"/>
        </dgm:presLayoutVars>
      </dgm:prSet>
      <dgm:spPr/>
    </dgm:pt>
    <dgm:pt modelId="{3BD2AE7F-01DA-4EBD-AFF6-9E202BFE559B}" type="pres">
      <dgm:prSet presAssocID="{79AD7CEC-5C65-4DCA-9021-6BB9E31DC967}" presName="rootComposite1" presStyleCnt="0"/>
      <dgm:spPr/>
    </dgm:pt>
    <dgm:pt modelId="{9CFA3A29-B283-48D3-A0D1-38F5D9B7736B}" type="pres">
      <dgm:prSet presAssocID="{79AD7CEC-5C65-4DCA-9021-6BB9E31DC967}" presName="rootText1" presStyleLbl="node0" presStyleIdx="1" presStyleCnt="2">
        <dgm:presLayoutVars>
          <dgm:chPref val="3"/>
        </dgm:presLayoutVars>
      </dgm:prSet>
      <dgm:spPr/>
    </dgm:pt>
    <dgm:pt modelId="{ADFE8321-43FE-4D35-A3F8-6B9322268412}" type="pres">
      <dgm:prSet presAssocID="{79AD7CEC-5C65-4DCA-9021-6BB9E31DC967}" presName="rootConnector1" presStyleLbl="node1" presStyleIdx="0" presStyleCnt="0"/>
      <dgm:spPr/>
    </dgm:pt>
    <dgm:pt modelId="{563664D2-B5A7-4C9A-984B-1B4E6FDDC765}" type="pres">
      <dgm:prSet presAssocID="{79AD7CEC-5C65-4DCA-9021-6BB9E31DC967}" presName="hierChild2" presStyleCnt="0"/>
      <dgm:spPr/>
    </dgm:pt>
    <dgm:pt modelId="{A80A54B6-72A9-4B90-BBDE-C8CDC6610DD7}" type="pres">
      <dgm:prSet presAssocID="{79AD7CEC-5C65-4DCA-9021-6BB9E31DC967}" presName="hierChild3" presStyleCnt="0"/>
      <dgm:spPr/>
    </dgm:pt>
  </dgm:ptLst>
  <dgm:cxnLst>
    <dgm:cxn modelId="{46289604-D29E-4BD1-B79E-2832CB871F4F}" type="presOf" srcId="{A5CADF6E-56E6-439D-8E47-26AD90941238}" destId="{D7BC1113-1FB5-416F-9505-D84A9700C459}" srcOrd="0" destOrd="0" presId="urn:microsoft.com/office/officeart/2009/3/layout/HorizontalOrganizationChart"/>
    <dgm:cxn modelId="{44551009-59CA-4CDB-BCF0-5AC43C7F9AFB}" srcId="{376A1874-7276-4CEE-9231-0F683E074BE8}" destId="{79AD7CEC-5C65-4DCA-9021-6BB9E31DC967}" srcOrd="1" destOrd="0" parTransId="{14498917-B42D-4645-BE16-016EFADF3271}" sibTransId="{548E3AB9-3078-4F5C-98E6-3CB00A8D912D}"/>
    <dgm:cxn modelId="{62DD292E-E982-4837-A4DE-35BBF060E932}" srcId="{376A1874-7276-4CEE-9231-0F683E074BE8}" destId="{A5CADF6E-56E6-439D-8E47-26AD90941238}" srcOrd="0" destOrd="0" parTransId="{970C3330-9346-45F1-A579-03546A3797AE}" sibTransId="{1F5E3D42-70C4-4852-9137-421A548D541F}"/>
    <dgm:cxn modelId="{1154893A-F36C-45A7-81DF-8E41C7196ED4}" type="presOf" srcId="{A5CADF6E-56E6-439D-8E47-26AD90941238}" destId="{06E614F1-C156-4EA5-8173-F0FDA71BC166}" srcOrd="1" destOrd="0" presId="urn:microsoft.com/office/officeart/2009/3/layout/HorizontalOrganizationChart"/>
    <dgm:cxn modelId="{F49D0352-85EA-4982-A81B-9D8F26264DD0}" type="presOf" srcId="{79AD7CEC-5C65-4DCA-9021-6BB9E31DC967}" destId="{ADFE8321-43FE-4D35-A3F8-6B9322268412}" srcOrd="1" destOrd="0" presId="urn:microsoft.com/office/officeart/2009/3/layout/HorizontalOrganizationChart"/>
    <dgm:cxn modelId="{DAC48798-835E-4E27-B4CF-0420DA5C2E53}" type="presOf" srcId="{376A1874-7276-4CEE-9231-0F683E074BE8}" destId="{43FA2043-7299-46EA-9B80-584B33E277E4}" srcOrd="0" destOrd="0" presId="urn:microsoft.com/office/officeart/2009/3/layout/HorizontalOrganizationChart"/>
    <dgm:cxn modelId="{6D4C3DA4-9118-43EF-BD0A-1E69158F2874}" type="presOf" srcId="{79AD7CEC-5C65-4DCA-9021-6BB9E31DC967}" destId="{9CFA3A29-B283-48D3-A0D1-38F5D9B7736B}" srcOrd="0" destOrd="0" presId="urn:microsoft.com/office/officeart/2009/3/layout/HorizontalOrganizationChart"/>
    <dgm:cxn modelId="{8597C253-6F07-4FBD-BEFA-798CF34C0F63}" type="presParOf" srcId="{43FA2043-7299-46EA-9B80-584B33E277E4}" destId="{1678238D-E4AE-4713-B43E-5297ADAD3399}" srcOrd="0" destOrd="0" presId="urn:microsoft.com/office/officeart/2009/3/layout/HorizontalOrganizationChart"/>
    <dgm:cxn modelId="{1611C706-456A-4A95-9265-D655EF5AEE48}" type="presParOf" srcId="{1678238D-E4AE-4713-B43E-5297ADAD3399}" destId="{407F4D0D-FD5C-4DB7-ABC7-DE02DE5EAFBD}" srcOrd="0" destOrd="0" presId="urn:microsoft.com/office/officeart/2009/3/layout/HorizontalOrganizationChart"/>
    <dgm:cxn modelId="{5D13E09B-F949-4F34-A28A-AF8C1D5E537D}" type="presParOf" srcId="{407F4D0D-FD5C-4DB7-ABC7-DE02DE5EAFBD}" destId="{D7BC1113-1FB5-416F-9505-D84A9700C459}" srcOrd="0" destOrd="0" presId="urn:microsoft.com/office/officeart/2009/3/layout/HorizontalOrganizationChart"/>
    <dgm:cxn modelId="{6E08A0D9-7EC8-4F53-A446-BD1924F5EC37}" type="presParOf" srcId="{407F4D0D-FD5C-4DB7-ABC7-DE02DE5EAFBD}" destId="{06E614F1-C156-4EA5-8173-F0FDA71BC166}" srcOrd="1" destOrd="0" presId="urn:microsoft.com/office/officeart/2009/3/layout/HorizontalOrganizationChart"/>
    <dgm:cxn modelId="{EB30E115-2FDE-47C8-8B7A-4EA08798CB85}" type="presParOf" srcId="{1678238D-E4AE-4713-B43E-5297ADAD3399}" destId="{F40639D0-9070-49C8-9F72-45A5FDA3A9A0}" srcOrd="1" destOrd="0" presId="urn:microsoft.com/office/officeart/2009/3/layout/HorizontalOrganizationChart"/>
    <dgm:cxn modelId="{EA57CE34-B9D0-4F70-967B-866EA7B8BE68}" type="presParOf" srcId="{1678238D-E4AE-4713-B43E-5297ADAD3399}" destId="{42BCDED4-5952-4691-8631-F51C506A3846}" srcOrd="2" destOrd="0" presId="urn:microsoft.com/office/officeart/2009/3/layout/HorizontalOrganizationChart"/>
    <dgm:cxn modelId="{39A9000E-AE80-40C9-A3BB-21C46D486CDD}" type="presParOf" srcId="{43FA2043-7299-46EA-9B80-584B33E277E4}" destId="{7C9A990E-1953-4386-AA13-512BE860BF40}" srcOrd="1" destOrd="0" presId="urn:microsoft.com/office/officeart/2009/3/layout/HorizontalOrganizationChart"/>
    <dgm:cxn modelId="{83AFF29E-064F-4AA9-B043-46BC8630B228}" type="presParOf" srcId="{7C9A990E-1953-4386-AA13-512BE860BF40}" destId="{3BD2AE7F-01DA-4EBD-AFF6-9E202BFE559B}" srcOrd="0" destOrd="0" presId="urn:microsoft.com/office/officeart/2009/3/layout/HorizontalOrganizationChart"/>
    <dgm:cxn modelId="{5489B209-61D9-4275-B712-700E95701554}" type="presParOf" srcId="{3BD2AE7F-01DA-4EBD-AFF6-9E202BFE559B}" destId="{9CFA3A29-B283-48D3-A0D1-38F5D9B7736B}" srcOrd="0" destOrd="0" presId="urn:microsoft.com/office/officeart/2009/3/layout/HorizontalOrganizationChart"/>
    <dgm:cxn modelId="{71329217-4C1F-4970-8735-2A699DB455E5}" type="presParOf" srcId="{3BD2AE7F-01DA-4EBD-AFF6-9E202BFE559B}" destId="{ADFE8321-43FE-4D35-A3F8-6B9322268412}" srcOrd="1" destOrd="0" presId="urn:microsoft.com/office/officeart/2009/3/layout/HorizontalOrganizationChart"/>
    <dgm:cxn modelId="{3C4A30F3-FE14-4E08-BB4D-D118B9A41313}" type="presParOf" srcId="{7C9A990E-1953-4386-AA13-512BE860BF40}" destId="{563664D2-B5A7-4C9A-984B-1B4E6FDDC765}" srcOrd="1" destOrd="0" presId="urn:microsoft.com/office/officeart/2009/3/layout/HorizontalOrganizationChart"/>
    <dgm:cxn modelId="{4E492569-7DF7-4B86-8B51-B9A9E5FBBC00}" type="presParOf" srcId="{7C9A990E-1953-4386-AA13-512BE860BF40}" destId="{A80A54B6-72A9-4B90-BBDE-C8CDC6610DD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780B23-9B23-4231-8409-0042C063619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AD9022-9BF5-4D3B-B6FF-027647695105}">
      <dgm:prSet/>
      <dgm:spPr/>
      <dgm:t>
        <a:bodyPr/>
        <a:lstStyle/>
        <a:p>
          <a:r>
            <a:rPr lang="en-GB"/>
            <a:t>Disputes between people or organisations. </a:t>
          </a:r>
          <a:endParaRPr lang="en-US"/>
        </a:p>
      </dgm:t>
    </dgm:pt>
    <dgm:pt modelId="{708AE72A-AAD3-471D-A9FF-C08B5EBA525D}" type="parTrans" cxnId="{69EBEE31-D42E-41B4-8218-8A7AF8FB0DDC}">
      <dgm:prSet/>
      <dgm:spPr/>
      <dgm:t>
        <a:bodyPr/>
        <a:lstStyle/>
        <a:p>
          <a:endParaRPr lang="en-US"/>
        </a:p>
      </dgm:t>
    </dgm:pt>
    <dgm:pt modelId="{83D89E61-6EA1-40DA-919B-D821B921E299}" type="sibTrans" cxnId="{69EBEE31-D42E-41B4-8218-8A7AF8FB0DDC}">
      <dgm:prSet/>
      <dgm:spPr/>
      <dgm:t>
        <a:bodyPr/>
        <a:lstStyle/>
        <a:p>
          <a:endParaRPr lang="en-US"/>
        </a:p>
      </dgm:t>
    </dgm:pt>
    <dgm:pt modelId="{B3B2C6E5-5BF9-4167-AC7B-4F0A22773830}">
      <dgm:prSet/>
      <dgm:spPr/>
      <dgm:t>
        <a:bodyPr/>
        <a:lstStyle/>
        <a:p>
          <a:r>
            <a:rPr lang="en-GB"/>
            <a:t>Heard in the civil courts. </a:t>
          </a:r>
          <a:endParaRPr lang="en-US"/>
        </a:p>
      </dgm:t>
    </dgm:pt>
    <dgm:pt modelId="{44147657-5BC9-4D53-91E8-5474C31D7575}" type="parTrans" cxnId="{1CF6D5E1-D004-4A37-8C25-49824F9BD7E1}">
      <dgm:prSet/>
      <dgm:spPr/>
      <dgm:t>
        <a:bodyPr/>
        <a:lstStyle/>
        <a:p>
          <a:endParaRPr lang="en-US"/>
        </a:p>
      </dgm:t>
    </dgm:pt>
    <dgm:pt modelId="{B33AC4BD-5EDF-45DD-9B0C-D027E8FBD804}" type="sibTrans" cxnId="{1CF6D5E1-D004-4A37-8C25-49824F9BD7E1}">
      <dgm:prSet/>
      <dgm:spPr/>
      <dgm:t>
        <a:bodyPr/>
        <a:lstStyle/>
        <a:p>
          <a:endParaRPr lang="en-US"/>
        </a:p>
      </dgm:t>
    </dgm:pt>
    <dgm:pt modelId="{A4A4B621-61AF-490C-89B7-4C035FCA9EF8}">
      <dgm:prSet/>
      <dgm:spPr/>
      <dgm:t>
        <a:bodyPr/>
        <a:lstStyle/>
        <a:p>
          <a:r>
            <a:rPr lang="en-GB"/>
            <a:t>Civil courts include county court, high court, family court and tribunals. </a:t>
          </a:r>
          <a:endParaRPr lang="en-US"/>
        </a:p>
      </dgm:t>
    </dgm:pt>
    <dgm:pt modelId="{5C758EDC-2F47-4280-BD8D-63BBADBF478F}" type="parTrans" cxnId="{5BDC247A-45DC-46D6-B565-5208DA9AA264}">
      <dgm:prSet/>
      <dgm:spPr/>
      <dgm:t>
        <a:bodyPr/>
        <a:lstStyle/>
        <a:p>
          <a:endParaRPr lang="en-US"/>
        </a:p>
      </dgm:t>
    </dgm:pt>
    <dgm:pt modelId="{0A32DCEC-B9B4-4A4C-9A47-1299BDF196DA}" type="sibTrans" cxnId="{5BDC247A-45DC-46D6-B565-5208DA9AA264}">
      <dgm:prSet/>
      <dgm:spPr/>
      <dgm:t>
        <a:bodyPr/>
        <a:lstStyle/>
        <a:p>
          <a:endParaRPr lang="en-US"/>
        </a:p>
      </dgm:t>
    </dgm:pt>
    <dgm:pt modelId="{0554C200-36BF-4EDA-B400-8554640C60E0}">
      <dgm:prSet/>
      <dgm:spPr/>
      <dgm:t>
        <a:bodyPr/>
        <a:lstStyle/>
        <a:p>
          <a:r>
            <a:rPr lang="en-GB"/>
            <a:t>Out of court hearings. </a:t>
          </a:r>
          <a:endParaRPr lang="en-US"/>
        </a:p>
      </dgm:t>
    </dgm:pt>
    <dgm:pt modelId="{E8F5A64F-06CA-45BB-BA88-E121873BDF26}" type="parTrans" cxnId="{58E731D8-9346-4614-983A-84921F49C53D}">
      <dgm:prSet/>
      <dgm:spPr/>
      <dgm:t>
        <a:bodyPr/>
        <a:lstStyle/>
        <a:p>
          <a:endParaRPr lang="en-US"/>
        </a:p>
      </dgm:t>
    </dgm:pt>
    <dgm:pt modelId="{2FA78A8B-2307-4136-8D14-623CBA9DDE47}" type="sibTrans" cxnId="{58E731D8-9346-4614-983A-84921F49C53D}">
      <dgm:prSet/>
      <dgm:spPr/>
      <dgm:t>
        <a:bodyPr/>
        <a:lstStyle/>
        <a:p>
          <a:endParaRPr lang="en-US"/>
        </a:p>
      </dgm:t>
    </dgm:pt>
    <dgm:pt modelId="{74C18BFA-DD2E-4A77-B9C4-85B1B4C749AE}" type="pres">
      <dgm:prSet presAssocID="{AB780B23-9B23-4231-8409-0042C0636198}" presName="linear" presStyleCnt="0">
        <dgm:presLayoutVars>
          <dgm:animLvl val="lvl"/>
          <dgm:resizeHandles val="exact"/>
        </dgm:presLayoutVars>
      </dgm:prSet>
      <dgm:spPr/>
    </dgm:pt>
    <dgm:pt modelId="{498CCE90-6132-4655-92A4-F58F5213845B}" type="pres">
      <dgm:prSet presAssocID="{1FAD9022-9BF5-4D3B-B6FF-02764769510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9816D3E-D9EA-48D4-9F7B-748D1F8919A2}" type="pres">
      <dgm:prSet presAssocID="{83D89E61-6EA1-40DA-919B-D821B921E299}" presName="spacer" presStyleCnt="0"/>
      <dgm:spPr/>
    </dgm:pt>
    <dgm:pt modelId="{62CB22C8-833E-41C1-87C7-2AFF8537E50C}" type="pres">
      <dgm:prSet presAssocID="{B3B2C6E5-5BF9-4167-AC7B-4F0A227738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661F2D-4A76-4B7D-A1B4-2A6FA6BC78F8}" type="pres">
      <dgm:prSet presAssocID="{B33AC4BD-5EDF-45DD-9B0C-D027E8FBD804}" presName="spacer" presStyleCnt="0"/>
      <dgm:spPr/>
    </dgm:pt>
    <dgm:pt modelId="{2936A00A-8231-48CC-9F4F-1E28541848A3}" type="pres">
      <dgm:prSet presAssocID="{A4A4B621-61AF-490C-89B7-4C035FCA9EF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512E84-2E6E-4A0B-9DA4-DD5453D38701}" type="pres">
      <dgm:prSet presAssocID="{0A32DCEC-B9B4-4A4C-9A47-1299BDF196DA}" presName="spacer" presStyleCnt="0"/>
      <dgm:spPr/>
    </dgm:pt>
    <dgm:pt modelId="{63E1D357-1B64-4237-97F8-4791B36C6122}" type="pres">
      <dgm:prSet presAssocID="{0554C200-36BF-4EDA-B400-8554640C60E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EBEE31-D42E-41B4-8218-8A7AF8FB0DDC}" srcId="{AB780B23-9B23-4231-8409-0042C0636198}" destId="{1FAD9022-9BF5-4D3B-B6FF-027647695105}" srcOrd="0" destOrd="0" parTransId="{708AE72A-AAD3-471D-A9FF-C08B5EBA525D}" sibTransId="{83D89E61-6EA1-40DA-919B-D821B921E299}"/>
    <dgm:cxn modelId="{2B30266C-05C1-4A3E-826B-167CA2C43877}" type="presOf" srcId="{A4A4B621-61AF-490C-89B7-4C035FCA9EF8}" destId="{2936A00A-8231-48CC-9F4F-1E28541848A3}" srcOrd="0" destOrd="0" presId="urn:microsoft.com/office/officeart/2005/8/layout/vList2"/>
    <dgm:cxn modelId="{49D36A70-671F-4AF0-8FB6-BB77FA64985D}" type="presOf" srcId="{0554C200-36BF-4EDA-B400-8554640C60E0}" destId="{63E1D357-1B64-4237-97F8-4791B36C6122}" srcOrd="0" destOrd="0" presId="urn:microsoft.com/office/officeart/2005/8/layout/vList2"/>
    <dgm:cxn modelId="{5BDC247A-45DC-46D6-B565-5208DA9AA264}" srcId="{AB780B23-9B23-4231-8409-0042C0636198}" destId="{A4A4B621-61AF-490C-89B7-4C035FCA9EF8}" srcOrd="2" destOrd="0" parTransId="{5C758EDC-2F47-4280-BD8D-63BBADBF478F}" sibTransId="{0A32DCEC-B9B4-4A4C-9A47-1299BDF196DA}"/>
    <dgm:cxn modelId="{40EE3BB2-EDF7-458E-849B-D4455BF0EEAC}" type="presOf" srcId="{B3B2C6E5-5BF9-4167-AC7B-4F0A22773830}" destId="{62CB22C8-833E-41C1-87C7-2AFF8537E50C}" srcOrd="0" destOrd="0" presId="urn:microsoft.com/office/officeart/2005/8/layout/vList2"/>
    <dgm:cxn modelId="{670FEBB6-160F-4D25-A95F-D7245FE921A3}" type="presOf" srcId="{1FAD9022-9BF5-4D3B-B6FF-027647695105}" destId="{498CCE90-6132-4655-92A4-F58F5213845B}" srcOrd="0" destOrd="0" presId="urn:microsoft.com/office/officeart/2005/8/layout/vList2"/>
    <dgm:cxn modelId="{58E731D8-9346-4614-983A-84921F49C53D}" srcId="{AB780B23-9B23-4231-8409-0042C0636198}" destId="{0554C200-36BF-4EDA-B400-8554640C60E0}" srcOrd="3" destOrd="0" parTransId="{E8F5A64F-06CA-45BB-BA88-E121873BDF26}" sibTransId="{2FA78A8B-2307-4136-8D14-623CBA9DDE47}"/>
    <dgm:cxn modelId="{E47A11DC-BD91-4ADA-B0B2-DAAA071523EF}" type="presOf" srcId="{AB780B23-9B23-4231-8409-0042C0636198}" destId="{74C18BFA-DD2E-4A77-B9C4-85B1B4C749AE}" srcOrd="0" destOrd="0" presId="urn:microsoft.com/office/officeart/2005/8/layout/vList2"/>
    <dgm:cxn modelId="{1CF6D5E1-D004-4A37-8C25-49824F9BD7E1}" srcId="{AB780B23-9B23-4231-8409-0042C0636198}" destId="{B3B2C6E5-5BF9-4167-AC7B-4F0A22773830}" srcOrd="1" destOrd="0" parTransId="{44147657-5BC9-4D53-91E8-5474C31D7575}" sibTransId="{B33AC4BD-5EDF-45DD-9B0C-D027E8FBD804}"/>
    <dgm:cxn modelId="{8E9FB882-1407-4EC5-9D83-9B4939E87E66}" type="presParOf" srcId="{74C18BFA-DD2E-4A77-B9C4-85B1B4C749AE}" destId="{498CCE90-6132-4655-92A4-F58F5213845B}" srcOrd="0" destOrd="0" presId="urn:microsoft.com/office/officeart/2005/8/layout/vList2"/>
    <dgm:cxn modelId="{835120D2-1E8A-4A9B-BB6A-20F086805ADA}" type="presParOf" srcId="{74C18BFA-DD2E-4A77-B9C4-85B1B4C749AE}" destId="{D9816D3E-D9EA-48D4-9F7B-748D1F8919A2}" srcOrd="1" destOrd="0" presId="urn:microsoft.com/office/officeart/2005/8/layout/vList2"/>
    <dgm:cxn modelId="{14D70907-E9DA-47D5-B686-C4E08C7FF752}" type="presParOf" srcId="{74C18BFA-DD2E-4A77-B9C4-85B1B4C749AE}" destId="{62CB22C8-833E-41C1-87C7-2AFF8537E50C}" srcOrd="2" destOrd="0" presId="urn:microsoft.com/office/officeart/2005/8/layout/vList2"/>
    <dgm:cxn modelId="{6DCA717B-1496-4049-AAA9-577D808064A2}" type="presParOf" srcId="{74C18BFA-DD2E-4A77-B9C4-85B1B4C749AE}" destId="{0E661F2D-4A76-4B7D-A1B4-2A6FA6BC78F8}" srcOrd="3" destOrd="0" presId="urn:microsoft.com/office/officeart/2005/8/layout/vList2"/>
    <dgm:cxn modelId="{F1276A88-048C-41D4-9C1B-5657E00B7067}" type="presParOf" srcId="{74C18BFA-DD2E-4A77-B9C4-85B1B4C749AE}" destId="{2936A00A-8231-48CC-9F4F-1E28541848A3}" srcOrd="4" destOrd="0" presId="urn:microsoft.com/office/officeart/2005/8/layout/vList2"/>
    <dgm:cxn modelId="{820372CB-16F6-4D25-B871-27553557D5E6}" type="presParOf" srcId="{74C18BFA-DD2E-4A77-B9C4-85B1B4C749AE}" destId="{3D512E84-2E6E-4A0B-9DA4-DD5453D38701}" srcOrd="5" destOrd="0" presId="urn:microsoft.com/office/officeart/2005/8/layout/vList2"/>
    <dgm:cxn modelId="{9D047378-E93B-494A-950C-BF20AF11C0EA}" type="presParOf" srcId="{74C18BFA-DD2E-4A77-B9C4-85B1B4C749AE}" destId="{63E1D357-1B64-4237-97F8-4791B36C612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FCD565-1AB8-463E-91F9-64D0EC8C19AB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C8309D-C756-4B00-8C09-BC884FC97EB3}">
      <dgm:prSet/>
      <dgm:spPr/>
      <dgm:t>
        <a:bodyPr/>
        <a:lstStyle/>
        <a:p>
          <a:r>
            <a:rPr lang="en-GB"/>
            <a:t>Hear cases regarding family disputes. </a:t>
          </a:r>
          <a:endParaRPr lang="en-US"/>
        </a:p>
      </dgm:t>
    </dgm:pt>
    <dgm:pt modelId="{33E61DF5-B36B-47A7-ABC9-AADF76BBD68A}" type="parTrans" cxnId="{8AF50E3F-047C-443A-90E7-4D84763F448C}">
      <dgm:prSet/>
      <dgm:spPr/>
      <dgm:t>
        <a:bodyPr/>
        <a:lstStyle/>
        <a:p>
          <a:endParaRPr lang="en-US"/>
        </a:p>
      </dgm:t>
    </dgm:pt>
    <dgm:pt modelId="{465854F5-52C0-4BDD-9316-0D6F256AF5B0}" type="sibTrans" cxnId="{8AF50E3F-047C-443A-90E7-4D84763F448C}">
      <dgm:prSet/>
      <dgm:spPr/>
      <dgm:t>
        <a:bodyPr/>
        <a:lstStyle/>
        <a:p>
          <a:endParaRPr lang="en-US"/>
        </a:p>
      </dgm:t>
    </dgm:pt>
    <dgm:pt modelId="{E8C3B992-1E43-4AB6-AB65-F99775705417}">
      <dgm:prSet/>
      <dgm:spPr/>
      <dgm:t>
        <a:bodyPr/>
        <a:lstStyle/>
        <a:p>
          <a:r>
            <a:rPr lang="en-GB"/>
            <a:t>Adoption. </a:t>
          </a:r>
          <a:endParaRPr lang="en-US"/>
        </a:p>
      </dgm:t>
    </dgm:pt>
    <dgm:pt modelId="{21D550D2-BF55-4792-A8F4-0A9BBADBB4D8}" type="parTrans" cxnId="{3D084376-F12B-4C11-8B60-B374979301CB}">
      <dgm:prSet/>
      <dgm:spPr/>
      <dgm:t>
        <a:bodyPr/>
        <a:lstStyle/>
        <a:p>
          <a:endParaRPr lang="en-US"/>
        </a:p>
      </dgm:t>
    </dgm:pt>
    <dgm:pt modelId="{DE67D369-6BF9-472D-AFA0-A23D55CA93E2}" type="sibTrans" cxnId="{3D084376-F12B-4C11-8B60-B374979301CB}">
      <dgm:prSet/>
      <dgm:spPr/>
      <dgm:t>
        <a:bodyPr/>
        <a:lstStyle/>
        <a:p>
          <a:endParaRPr lang="en-US"/>
        </a:p>
      </dgm:t>
    </dgm:pt>
    <dgm:pt modelId="{0E6211C8-DABB-4F58-9620-56AAC3327E12}">
      <dgm:prSet/>
      <dgm:spPr/>
      <dgm:t>
        <a:bodyPr/>
        <a:lstStyle/>
        <a:p>
          <a:r>
            <a:rPr lang="en-GB"/>
            <a:t>Divorce. </a:t>
          </a:r>
          <a:endParaRPr lang="en-US"/>
        </a:p>
      </dgm:t>
    </dgm:pt>
    <dgm:pt modelId="{D306C7F5-4807-48A9-870A-0423F094AB09}" type="parTrans" cxnId="{315B1BC0-BD11-4441-AEAD-27824DF8F6EB}">
      <dgm:prSet/>
      <dgm:spPr/>
      <dgm:t>
        <a:bodyPr/>
        <a:lstStyle/>
        <a:p>
          <a:endParaRPr lang="en-US"/>
        </a:p>
      </dgm:t>
    </dgm:pt>
    <dgm:pt modelId="{DBBBF940-50C4-4CC7-9FE2-E87FD92DF0C2}" type="sibTrans" cxnId="{315B1BC0-BD11-4441-AEAD-27824DF8F6EB}">
      <dgm:prSet/>
      <dgm:spPr/>
      <dgm:t>
        <a:bodyPr/>
        <a:lstStyle/>
        <a:p>
          <a:endParaRPr lang="en-US"/>
        </a:p>
      </dgm:t>
    </dgm:pt>
    <dgm:pt modelId="{44067BB5-830D-4D53-A847-6C15E90603DE}">
      <dgm:prSet/>
      <dgm:spPr/>
      <dgm:t>
        <a:bodyPr/>
        <a:lstStyle/>
        <a:p>
          <a:r>
            <a:rPr lang="en-GB"/>
            <a:t>Child protection order. </a:t>
          </a:r>
          <a:endParaRPr lang="en-US"/>
        </a:p>
      </dgm:t>
    </dgm:pt>
    <dgm:pt modelId="{4BF2ED20-9FBC-4A3A-AD5E-71D779831043}" type="parTrans" cxnId="{EE500268-110F-479D-975E-AC5E3BDDE866}">
      <dgm:prSet/>
      <dgm:spPr/>
      <dgm:t>
        <a:bodyPr/>
        <a:lstStyle/>
        <a:p>
          <a:endParaRPr lang="en-US"/>
        </a:p>
      </dgm:t>
    </dgm:pt>
    <dgm:pt modelId="{4DC7143F-102B-4A18-AA81-C4CD8ECF136C}" type="sibTrans" cxnId="{EE500268-110F-479D-975E-AC5E3BDDE866}">
      <dgm:prSet/>
      <dgm:spPr/>
      <dgm:t>
        <a:bodyPr/>
        <a:lstStyle/>
        <a:p>
          <a:endParaRPr lang="en-US"/>
        </a:p>
      </dgm:t>
    </dgm:pt>
    <dgm:pt modelId="{801957EC-CD2E-4C8D-800E-21AC8DF4FD76}" type="pres">
      <dgm:prSet presAssocID="{2AFCD565-1AB8-463E-91F9-64D0EC8C19AB}" presName="diagram" presStyleCnt="0">
        <dgm:presLayoutVars>
          <dgm:dir/>
          <dgm:resizeHandles val="exact"/>
        </dgm:presLayoutVars>
      </dgm:prSet>
      <dgm:spPr/>
    </dgm:pt>
    <dgm:pt modelId="{D9DB46E9-E74D-4ACD-B64E-36F629006AF6}" type="pres">
      <dgm:prSet presAssocID="{8FC8309D-C756-4B00-8C09-BC884FC97EB3}" presName="node" presStyleLbl="node1" presStyleIdx="0" presStyleCnt="4">
        <dgm:presLayoutVars>
          <dgm:bulletEnabled val="1"/>
        </dgm:presLayoutVars>
      </dgm:prSet>
      <dgm:spPr/>
    </dgm:pt>
    <dgm:pt modelId="{4123DD8B-6833-4A2C-A849-6653594285D8}" type="pres">
      <dgm:prSet presAssocID="{465854F5-52C0-4BDD-9316-0D6F256AF5B0}" presName="sibTrans" presStyleLbl="sibTrans2D1" presStyleIdx="0" presStyleCnt="3"/>
      <dgm:spPr/>
    </dgm:pt>
    <dgm:pt modelId="{74B4C511-7F01-4023-89BA-35DA151272A1}" type="pres">
      <dgm:prSet presAssocID="{465854F5-52C0-4BDD-9316-0D6F256AF5B0}" presName="connectorText" presStyleLbl="sibTrans2D1" presStyleIdx="0" presStyleCnt="3"/>
      <dgm:spPr/>
    </dgm:pt>
    <dgm:pt modelId="{5D4F6842-F561-4EFE-A0EA-F3D2DE2990A4}" type="pres">
      <dgm:prSet presAssocID="{E8C3B992-1E43-4AB6-AB65-F99775705417}" presName="node" presStyleLbl="node1" presStyleIdx="1" presStyleCnt="4">
        <dgm:presLayoutVars>
          <dgm:bulletEnabled val="1"/>
        </dgm:presLayoutVars>
      </dgm:prSet>
      <dgm:spPr/>
    </dgm:pt>
    <dgm:pt modelId="{3C2BEE7A-DDC7-48F6-A9A1-56441954B91F}" type="pres">
      <dgm:prSet presAssocID="{DE67D369-6BF9-472D-AFA0-A23D55CA93E2}" presName="sibTrans" presStyleLbl="sibTrans2D1" presStyleIdx="1" presStyleCnt="3"/>
      <dgm:spPr/>
    </dgm:pt>
    <dgm:pt modelId="{797284BD-F039-4CD4-B24A-B89C71591C38}" type="pres">
      <dgm:prSet presAssocID="{DE67D369-6BF9-472D-AFA0-A23D55CA93E2}" presName="connectorText" presStyleLbl="sibTrans2D1" presStyleIdx="1" presStyleCnt="3"/>
      <dgm:spPr/>
    </dgm:pt>
    <dgm:pt modelId="{65373A6B-1419-48DD-8418-F41D96A9F190}" type="pres">
      <dgm:prSet presAssocID="{0E6211C8-DABB-4F58-9620-56AAC3327E12}" presName="node" presStyleLbl="node1" presStyleIdx="2" presStyleCnt="4">
        <dgm:presLayoutVars>
          <dgm:bulletEnabled val="1"/>
        </dgm:presLayoutVars>
      </dgm:prSet>
      <dgm:spPr/>
    </dgm:pt>
    <dgm:pt modelId="{D502E6A9-0B34-4B96-BA32-28F4348ACAEF}" type="pres">
      <dgm:prSet presAssocID="{DBBBF940-50C4-4CC7-9FE2-E87FD92DF0C2}" presName="sibTrans" presStyleLbl="sibTrans2D1" presStyleIdx="2" presStyleCnt="3"/>
      <dgm:spPr/>
    </dgm:pt>
    <dgm:pt modelId="{153578A5-EF21-43CC-AF25-3E855185CF58}" type="pres">
      <dgm:prSet presAssocID="{DBBBF940-50C4-4CC7-9FE2-E87FD92DF0C2}" presName="connectorText" presStyleLbl="sibTrans2D1" presStyleIdx="2" presStyleCnt="3"/>
      <dgm:spPr/>
    </dgm:pt>
    <dgm:pt modelId="{29A70F5A-D4E7-48DE-89DD-060D9FFA2C7E}" type="pres">
      <dgm:prSet presAssocID="{44067BB5-830D-4D53-A847-6C15E90603DE}" presName="node" presStyleLbl="node1" presStyleIdx="3" presStyleCnt="4">
        <dgm:presLayoutVars>
          <dgm:bulletEnabled val="1"/>
        </dgm:presLayoutVars>
      </dgm:prSet>
      <dgm:spPr/>
    </dgm:pt>
  </dgm:ptLst>
  <dgm:cxnLst>
    <dgm:cxn modelId="{961EDE0C-9A08-4833-9A19-AA4FB0808788}" type="presOf" srcId="{2AFCD565-1AB8-463E-91F9-64D0EC8C19AB}" destId="{801957EC-CD2E-4C8D-800E-21AC8DF4FD76}" srcOrd="0" destOrd="0" presId="urn:microsoft.com/office/officeart/2005/8/layout/process5"/>
    <dgm:cxn modelId="{F32FB316-D4C2-4A8B-B407-CDFD1FFC64BC}" type="presOf" srcId="{44067BB5-830D-4D53-A847-6C15E90603DE}" destId="{29A70F5A-D4E7-48DE-89DD-060D9FFA2C7E}" srcOrd="0" destOrd="0" presId="urn:microsoft.com/office/officeart/2005/8/layout/process5"/>
    <dgm:cxn modelId="{0731D816-7E46-439A-8337-2F2363B8E0A3}" type="presOf" srcId="{465854F5-52C0-4BDD-9316-0D6F256AF5B0}" destId="{4123DD8B-6833-4A2C-A849-6653594285D8}" srcOrd="0" destOrd="0" presId="urn:microsoft.com/office/officeart/2005/8/layout/process5"/>
    <dgm:cxn modelId="{3A44311E-73FC-40EC-8A46-8EBDC4951C28}" type="presOf" srcId="{0E6211C8-DABB-4F58-9620-56AAC3327E12}" destId="{65373A6B-1419-48DD-8418-F41D96A9F190}" srcOrd="0" destOrd="0" presId="urn:microsoft.com/office/officeart/2005/8/layout/process5"/>
    <dgm:cxn modelId="{58F42E39-5C80-498E-81A1-06BC495D0929}" type="presOf" srcId="{8FC8309D-C756-4B00-8C09-BC884FC97EB3}" destId="{D9DB46E9-E74D-4ACD-B64E-36F629006AF6}" srcOrd="0" destOrd="0" presId="urn:microsoft.com/office/officeart/2005/8/layout/process5"/>
    <dgm:cxn modelId="{8AF50E3F-047C-443A-90E7-4D84763F448C}" srcId="{2AFCD565-1AB8-463E-91F9-64D0EC8C19AB}" destId="{8FC8309D-C756-4B00-8C09-BC884FC97EB3}" srcOrd="0" destOrd="0" parTransId="{33E61DF5-B36B-47A7-ABC9-AADF76BBD68A}" sibTransId="{465854F5-52C0-4BDD-9316-0D6F256AF5B0}"/>
    <dgm:cxn modelId="{EE500268-110F-479D-975E-AC5E3BDDE866}" srcId="{2AFCD565-1AB8-463E-91F9-64D0EC8C19AB}" destId="{44067BB5-830D-4D53-A847-6C15E90603DE}" srcOrd="3" destOrd="0" parTransId="{4BF2ED20-9FBC-4A3A-AD5E-71D779831043}" sibTransId="{4DC7143F-102B-4A18-AA81-C4CD8ECF136C}"/>
    <dgm:cxn modelId="{3D084376-F12B-4C11-8B60-B374979301CB}" srcId="{2AFCD565-1AB8-463E-91F9-64D0EC8C19AB}" destId="{E8C3B992-1E43-4AB6-AB65-F99775705417}" srcOrd="1" destOrd="0" parTransId="{21D550D2-BF55-4792-A8F4-0A9BBADBB4D8}" sibTransId="{DE67D369-6BF9-472D-AFA0-A23D55CA93E2}"/>
    <dgm:cxn modelId="{667B9758-8749-46D7-94C8-C3579FB2C9FE}" type="presOf" srcId="{DBBBF940-50C4-4CC7-9FE2-E87FD92DF0C2}" destId="{153578A5-EF21-43CC-AF25-3E855185CF58}" srcOrd="1" destOrd="0" presId="urn:microsoft.com/office/officeart/2005/8/layout/process5"/>
    <dgm:cxn modelId="{D6E7B77A-58CC-48DD-85A2-5AE6C8EEF632}" type="presOf" srcId="{DE67D369-6BF9-472D-AFA0-A23D55CA93E2}" destId="{3C2BEE7A-DDC7-48F6-A9A1-56441954B91F}" srcOrd="0" destOrd="0" presId="urn:microsoft.com/office/officeart/2005/8/layout/process5"/>
    <dgm:cxn modelId="{A0371980-58D3-48B5-9D26-9C53FACFD273}" type="presOf" srcId="{DBBBF940-50C4-4CC7-9FE2-E87FD92DF0C2}" destId="{D502E6A9-0B34-4B96-BA32-28F4348ACAEF}" srcOrd="0" destOrd="0" presId="urn:microsoft.com/office/officeart/2005/8/layout/process5"/>
    <dgm:cxn modelId="{315B1BC0-BD11-4441-AEAD-27824DF8F6EB}" srcId="{2AFCD565-1AB8-463E-91F9-64D0EC8C19AB}" destId="{0E6211C8-DABB-4F58-9620-56AAC3327E12}" srcOrd="2" destOrd="0" parTransId="{D306C7F5-4807-48A9-870A-0423F094AB09}" sibTransId="{DBBBF940-50C4-4CC7-9FE2-E87FD92DF0C2}"/>
    <dgm:cxn modelId="{29A3D4E5-5421-4DCB-A9BC-60C64EFDCAFE}" type="presOf" srcId="{E8C3B992-1E43-4AB6-AB65-F99775705417}" destId="{5D4F6842-F561-4EFE-A0EA-F3D2DE2990A4}" srcOrd="0" destOrd="0" presId="urn:microsoft.com/office/officeart/2005/8/layout/process5"/>
    <dgm:cxn modelId="{24DDD7E5-2E7A-4FBC-879A-BCA1C76700CC}" type="presOf" srcId="{465854F5-52C0-4BDD-9316-0D6F256AF5B0}" destId="{74B4C511-7F01-4023-89BA-35DA151272A1}" srcOrd="1" destOrd="0" presId="urn:microsoft.com/office/officeart/2005/8/layout/process5"/>
    <dgm:cxn modelId="{BC4B4CF3-3BFE-4627-B45D-B7D25ED46D10}" type="presOf" srcId="{DE67D369-6BF9-472D-AFA0-A23D55CA93E2}" destId="{797284BD-F039-4CD4-B24A-B89C71591C38}" srcOrd="1" destOrd="0" presId="urn:microsoft.com/office/officeart/2005/8/layout/process5"/>
    <dgm:cxn modelId="{A2403B1C-D872-4CE1-BDDF-5DE4DD990ECA}" type="presParOf" srcId="{801957EC-CD2E-4C8D-800E-21AC8DF4FD76}" destId="{D9DB46E9-E74D-4ACD-B64E-36F629006AF6}" srcOrd="0" destOrd="0" presId="urn:microsoft.com/office/officeart/2005/8/layout/process5"/>
    <dgm:cxn modelId="{DB99A935-8CDB-42DF-9A61-2F91E8698032}" type="presParOf" srcId="{801957EC-CD2E-4C8D-800E-21AC8DF4FD76}" destId="{4123DD8B-6833-4A2C-A849-6653594285D8}" srcOrd="1" destOrd="0" presId="urn:microsoft.com/office/officeart/2005/8/layout/process5"/>
    <dgm:cxn modelId="{DBF12394-5CFF-463E-9BE7-69528BBCA352}" type="presParOf" srcId="{4123DD8B-6833-4A2C-A849-6653594285D8}" destId="{74B4C511-7F01-4023-89BA-35DA151272A1}" srcOrd="0" destOrd="0" presId="urn:microsoft.com/office/officeart/2005/8/layout/process5"/>
    <dgm:cxn modelId="{9532DE60-DE15-459D-B188-B48A47D900DE}" type="presParOf" srcId="{801957EC-CD2E-4C8D-800E-21AC8DF4FD76}" destId="{5D4F6842-F561-4EFE-A0EA-F3D2DE2990A4}" srcOrd="2" destOrd="0" presId="urn:microsoft.com/office/officeart/2005/8/layout/process5"/>
    <dgm:cxn modelId="{7EA82BD0-5693-4981-A958-F80863CB57DA}" type="presParOf" srcId="{801957EC-CD2E-4C8D-800E-21AC8DF4FD76}" destId="{3C2BEE7A-DDC7-48F6-A9A1-56441954B91F}" srcOrd="3" destOrd="0" presId="urn:microsoft.com/office/officeart/2005/8/layout/process5"/>
    <dgm:cxn modelId="{5314BA01-74FD-4BFF-939D-9DBB8D36DFE7}" type="presParOf" srcId="{3C2BEE7A-DDC7-48F6-A9A1-56441954B91F}" destId="{797284BD-F039-4CD4-B24A-B89C71591C38}" srcOrd="0" destOrd="0" presId="urn:microsoft.com/office/officeart/2005/8/layout/process5"/>
    <dgm:cxn modelId="{719AD957-3FA9-4038-B0E1-29EBB7946AC7}" type="presParOf" srcId="{801957EC-CD2E-4C8D-800E-21AC8DF4FD76}" destId="{65373A6B-1419-48DD-8418-F41D96A9F190}" srcOrd="4" destOrd="0" presId="urn:microsoft.com/office/officeart/2005/8/layout/process5"/>
    <dgm:cxn modelId="{F512A02A-1AD1-46F9-882B-F18903D92F03}" type="presParOf" srcId="{801957EC-CD2E-4C8D-800E-21AC8DF4FD76}" destId="{D502E6A9-0B34-4B96-BA32-28F4348ACAEF}" srcOrd="5" destOrd="0" presId="urn:microsoft.com/office/officeart/2005/8/layout/process5"/>
    <dgm:cxn modelId="{9D69D211-3FE0-4C0B-ADC3-88FDEF21F09C}" type="presParOf" srcId="{D502E6A9-0B34-4B96-BA32-28F4348ACAEF}" destId="{153578A5-EF21-43CC-AF25-3E855185CF58}" srcOrd="0" destOrd="0" presId="urn:microsoft.com/office/officeart/2005/8/layout/process5"/>
    <dgm:cxn modelId="{38921E15-6009-4B34-AE49-C7F56738F9A6}" type="presParOf" srcId="{801957EC-CD2E-4C8D-800E-21AC8DF4FD76}" destId="{29A70F5A-D4E7-48DE-89DD-060D9FFA2C7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EE1F81-F26B-4DCE-8533-1A448768D77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212DCC-D268-43CA-820B-AAB08EBE8DB6}">
      <dgm:prSet/>
      <dgm:spPr/>
      <dgm:t>
        <a:bodyPr/>
        <a:lstStyle/>
        <a:p>
          <a:r>
            <a:rPr lang="en-GB"/>
            <a:t>Relating to a number of topics. </a:t>
          </a:r>
          <a:endParaRPr lang="en-US"/>
        </a:p>
      </dgm:t>
    </dgm:pt>
    <dgm:pt modelId="{8D251FA2-84D6-4D92-BE89-C11F8839D903}" type="parTrans" cxnId="{C949D63C-EA27-49C0-8C55-A4AA76959BF4}">
      <dgm:prSet/>
      <dgm:spPr/>
      <dgm:t>
        <a:bodyPr/>
        <a:lstStyle/>
        <a:p>
          <a:endParaRPr lang="en-US"/>
        </a:p>
      </dgm:t>
    </dgm:pt>
    <dgm:pt modelId="{4C0355E8-152A-49FD-96D5-5B5B45A03494}" type="sibTrans" cxnId="{C949D63C-EA27-49C0-8C55-A4AA76959BF4}">
      <dgm:prSet/>
      <dgm:spPr/>
      <dgm:t>
        <a:bodyPr/>
        <a:lstStyle/>
        <a:p>
          <a:endParaRPr lang="en-US"/>
        </a:p>
      </dgm:t>
    </dgm:pt>
    <dgm:pt modelId="{686A7A8D-1C0A-4BFF-AA3A-29D1BB327A09}">
      <dgm:prSet/>
      <dgm:spPr/>
      <dgm:t>
        <a:bodyPr/>
        <a:lstStyle/>
        <a:p>
          <a:r>
            <a:rPr lang="en-GB"/>
            <a:t>Includes employment. </a:t>
          </a:r>
          <a:endParaRPr lang="en-US"/>
        </a:p>
      </dgm:t>
    </dgm:pt>
    <dgm:pt modelId="{272984AE-98F6-4107-A978-4183D45DFBED}" type="parTrans" cxnId="{BA2EE479-5F04-4482-97D1-F9658203142F}">
      <dgm:prSet/>
      <dgm:spPr/>
      <dgm:t>
        <a:bodyPr/>
        <a:lstStyle/>
        <a:p>
          <a:endParaRPr lang="en-US"/>
        </a:p>
      </dgm:t>
    </dgm:pt>
    <dgm:pt modelId="{86EAC9FB-1ED6-40FE-82BE-D3D88C96FDE7}" type="sibTrans" cxnId="{BA2EE479-5F04-4482-97D1-F9658203142F}">
      <dgm:prSet/>
      <dgm:spPr/>
      <dgm:t>
        <a:bodyPr/>
        <a:lstStyle/>
        <a:p>
          <a:endParaRPr lang="en-US"/>
        </a:p>
      </dgm:t>
    </dgm:pt>
    <dgm:pt modelId="{6E1836A3-7637-4CBE-AAA4-FA4CC9E8B6D3}">
      <dgm:prSet/>
      <dgm:spPr/>
      <dgm:t>
        <a:bodyPr/>
        <a:lstStyle/>
        <a:p>
          <a:r>
            <a:rPr lang="en-GB"/>
            <a:t>Can claim in the tribunals. </a:t>
          </a:r>
          <a:endParaRPr lang="en-US"/>
        </a:p>
      </dgm:t>
    </dgm:pt>
    <dgm:pt modelId="{E73CC474-B619-44DB-B4A8-2BA07958FE5E}" type="parTrans" cxnId="{F0BF114D-AE7B-49BF-AF43-9ED6249479B2}">
      <dgm:prSet/>
      <dgm:spPr/>
      <dgm:t>
        <a:bodyPr/>
        <a:lstStyle/>
        <a:p>
          <a:endParaRPr lang="en-US"/>
        </a:p>
      </dgm:t>
    </dgm:pt>
    <dgm:pt modelId="{48D6D80D-5932-48BD-A95D-ACDCE24F330A}" type="sibTrans" cxnId="{F0BF114D-AE7B-49BF-AF43-9ED6249479B2}">
      <dgm:prSet/>
      <dgm:spPr/>
      <dgm:t>
        <a:bodyPr/>
        <a:lstStyle/>
        <a:p>
          <a:endParaRPr lang="en-US"/>
        </a:p>
      </dgm:t>
    </dgm:pt>
    <dgm:pt modelId="{87BA3E7D-D493-402E-A1E9-BFB3B1527CCB}" type="pres">
      <dgm:prSet presAssocID="{CFEE1F81-F26B-4DCE-8533-1A448768D770}" presName="linear" presStyleCnt="0">
        <dgm:presLayoutVars>
          <dgm:animLvl val="lvl"/>
          <dgm:resizeHandles val="exact"/>
        </dgm:presLayoutVars>
      </dgm:prSet>
      <dgm:spPr/>
    </dgm:pt>
    <dgm:pt modelId="{FAF8137C-135E-4C35-B71C-B8EB243CE176}" type="pres">
      <dgm:prSet presAssocID="{68212DCC-D268-43CA-820B-AAB08EBE8DB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0CD5B8-EA73-41AF-A9D2-B87F03F2F1BF}" type="pres">
      <dgm:prSet presAssocID="{4C0355E8-152A-49FD-96D5-5B5B45A03494}" presName="spacer" presStyleCnt="0"/>
      <dgm:spPr/>
    </dgm:pt>
    <dgm:pt modelId="{537446D5-C32D-46D4-A7DF-05CE915B96AF}" type="pres">
      <dgm:prSet presAssocID="{686A7A8D-1C0A-4BFF-AA3A-29D1BB327A0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C456AA-5369-4AE7-B97D-CAE6493C84AC}" type="pres">
      <dgm:prSet presAssocID="{86EAC9FB-1ED6-40FE-82BE-D3D88C96FDE7}" presName="spacer" presStyleCnt="0"/>
      <dgm:spPr/>
    </dgm:pt>
    <dgm:pt modelId="{E8B75194-C39B-47B9-B713-347477E19A5F}" type="pres">
      <dgm:prSet presAssocID="{6E1836A3-7637-4CBE-AAA4-FA4CC9E8B6D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949D63C-EA27-49C0-8C55-A4AA76959BF4}" srcId="{CFEE1F81-F26B-4DCE-8533-1A448768D770}" destId="{68212DCC-D268-43CA-820B-AAB08EBE8DB6}" srcOrd="0" destOrd="0" parTransId="{8D251FA2-84D6-4D92-BE89-C11F8839D903}" sibTransId="{4C0355E8-152A-49FD-96D5-5B5B45A03494}"/>
    <dgm:cxn modelId="{3AF55964-B8CF-40E3-A62C-760D82D25FBD}" type="presOf" srcId="{686A7A8D-1C0A-4BFF-AA3A-29D1BB327A09}" destId="{537446D5-C32D-46D4-A7DF-05CE915B96AF}" srcOrd="0" destOrd="0" presId="urn:microsoft.com/office/officeart/2005/8/layout/vList2"/>
    <dgm:cxn modelId="{F0BF114D-AE7B-49BF-AF43-9ED6249479B2}" srcId="{CFEE1F81-F26B-4DCE-8533-1A448768D770}" destId="{6E1836A3-7637-4CBE-AAA4-FA4CC9E8B6D3}" srcOrd="2" destOrd="0" parTransId="{E73CC474-B619-44DB-B4A8-2BA07958FE5E}" sibTransId="{48D6D80D-5932-48BD-A95D-ACDCE24F330A}"/>
    <dgm:cxn modelId="{BA2EE479-5F04-4482-97D1-F9658203142F}" srcId="{CFEE1F81-F26B-4DCE-8533-1A448768D770}" destId="{686A7A8D-1C0A-4BFF-AA3A-29D1BB327A09}" srcOrd="1" destOrd="0" parTransId="{272984AE-98F6-4107-A978-4183D45DFBED}" sibTransId="{86EAC9FB-1ED6-40FE-82BE-D3D88C96FDE7}"/>
    <dgm:cxn modelId="{126BFE85-EC2B-431E-9DC0-CD3A4BCBF352}" type="presOf" srcId="{68212DCC-D268-43CA-820B-AAB08EBE8DB6}" destId="{FAF8137C-135E-4C35-B71C-B8EB243CE176}" srcOrd="0" destOrd="0" presId="urn:microsoft.com/office/officeart/2005/8/layout/vList2"/>
    <dgm:cxn modelId="{E582C687-8BF0-4218-BF47-785EDDE015E4}" type="presOf" srcId="{6E1836A3-7637-4CBE-AAA4-FA4CC9E8B6D3}" destId="{E8B75194-C39B-47B9-B713-347477E19A5F}" srcOrd="0" destOrd="0" presId="urn:microsoft.com/office/officeart/2005/8/layout/vList2"/>
    <dgm:cxn modelId="{FEB5E1DA-5CD7-429A-910E-20DD5A81954A}" type="presOf" srcId="{CFEE1F81-F26B-4DCE-8533-1A448768D770}" destId="{87BA3E7D-D493-402E-A1E9-BFB3B1527CCB}" srcOrd="0" destOrd="0" presId="urn:microsoft.com/office/officeart/2005/8/layout/vList2"/>
    <dgm:cxn modelId="{60372A39-A1D8-4328-BFD0-A8C13EE2FAA1}" type="presParOf" srcId="{87BA3E7D-D493-402E-A1E9-BFB3B1527CCB}" destId="{FAF8137C-135E-4C35-B71C-B8EB243CE176}" srcOrd="0" destOrd="0" presId="urn:microsoft.com/office/officeart/2005/8/layout/vList2"/>
    <dgm:cxn modelId="{9B27512C-3B48-4C03-8111-5A158C81B5FC}" type="presParOf" srcId="{87BA3E7D-D493-402E-A1E9-BFB3B1527CCB}" destId="{010CD5B8-EA73-41AF-A9D2-B87F03F2F1BF}" srcOrd="1" destOrd="0" presId="urn:microsoft.com/office/officeart/2005/8/layout/vList2"/>
    <dgm:cxn modelId="{2D90ED55-D64D-4C51-8061-F2FC06E94CEC}" type="presParOf" srcId="{87BA3E7D-D493-402E-A1E9-BFB3B1527CCB}" destId="{537446D5-C32D-46D4-A7DF-05CE915B96AF}" srcOrd="2" destOrd="0" presId="urn:microsoft.com/office/officeart/2005/8/layout/vList2"/>
    <dgm:cxn modelId="{3BF977E3-C87F-4569-9E71-0E3E4F8721E2}" type="presParOf" srcId="{87BA3E7D-D493-402E-A1E9-BFB3B1527CCB}" destId="{9DC456AA-5369-4AE7-B97D-CAE6493C84AC}" srcOrd="3" destOrd="0" presId="urn:microsoft.com/office/officeart/2005/8/layout/vList2"/>
    <dgm:cxn modelId="{9DAB81E8-549E-4A73-9969-99556552B8DA}" type="presParOf" srcId="{87BA3E7D-D493-402E-A1E9-BFB3B1527CCB}" destId="{E8B75194-C39B-47B9-B713-347477E19A5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C8E243-1CC3-4765-93C4-2A937ED8B7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430065-7889-44A5-B685-F340603D8D91}">
      <dgm:prSet/>
      <dgm:spPr/>
      <dgm:t>
        <a:bodyPr/>
        <a:lstStyle/>
        <a:p>
          <a:r>
            <a:rPr lang="en-GB" dirty="0"/>
            <a:t>Create in groups a mind map of one of the following civil courts; </a:t>
          </a:r>
          <a:endParaRPr lang="en-US" dirty="0"/>
        </a:p>
      </dgm:t>
    </dgm:pt>
    <dgm:pt modelId="{83B37F06-3A14-4405-B561-16E98FC2FCE1}" type="parTrans" cxnId="{0358E9AB-BFDE-4936-969F-E862A0FE4CFB}">
      <dgm:prSet/>
      <dgm:spPr/>
      <dgm:t>
        <a:bodyPr/>
        <a:lstStyle/>
        <a:p>
          <a:endParaRPr lang="en-US"/>
        </a:p>
      </dgm:t>
    </dgm:pt>
    <dgm:pt modelId="{61669E10-05FC-4C5E-B741-8F2B52668B62}" type="sibTrans" cxnId="{0358E9AB-BFDE-4936-969F-E862A0FE4CFB}">
      <dgm:prSet/>
      <dgm:spPr/>
      <dgm:t>
        <a:bodyPr/>
        <a:lstStyle/>
        <a:p>
          <a:endParaRPr lang="en-US"/>
        </a:p>
      </dgm:t>
    </dgm:pt>
    <dgm:pt modelId="{2EF7FA4C-ACD6-41D4-B7DB-44E26C357E99}">
      <dgm:prSet/>
      <dgm:spPr/>
      <dgm:t>
        <a:bodyPr/>
        <a:lstStyle/>
        <a:p>
          <a:r>
            <a:rPr lang="en-GB" dirty="0"/>
            <a:t>Either; </a:t>
          </a:r>
          <a:endParaRPr lang="en-US" dirty="0"/>
        </a:p>
      </dgm:t>
    </dgm:pt>
    <dgm:pt modelId="{AECB68C5-BDF7-4791-9FCF-37BE8DFD7D60}" type="parTrans" cxnId="{E4EB4EFC-2B77-4304-AF30-2D5C18F94F25}">
      <dgm:prSet/>
      <dgm:spPr/>
      <dgm:t>
        <a:bodyPr/>
        <a:lstStyle/>
        <a:p>
          <a:endParaRPr lang="en-US"/>
        </a:p>
      </dgm:t>
    </dgm:pt>
    <dgm:pt modelId="{00D4E9AF-6A5D-460D-883C-529727E06EDA}" type="sibTrans" cxnId="{E4EB4EFC-2B77-4304-AF30-2D5C18F94F25}">
      <dgm:prSet/>
      <dgm:spPr/>
      <dgm:t>
        <a:bodyPr/>
        <a:lstStyle/>
        <a:p>
          <a:endParaRPr lang="en-US"/>
        </a:p>
      </dgm:t>
    </dgm:pt>
    <dgm:pt modelId="{F1981BBF-5642-4920-A5DA-0CC96176E683}">
      <dgm:prSet/>
      <dgm:spPr/>
      <dgm:t>
        <a:bodyPr/>
        <a:lstStyle/>
        <a:p>
          <a:r>
            <a:rPr lang="en-GB" dirty="0"/>
            <a:t>County. </a:t>
          </a:r>
          <a:endParaRPr lang="en-US" dirty="0"/>
        </a:p>
      </dgm:t>
    </dgm:pt>
    <dgm:pt modelId="{E7971AB0-2B9B-4BC2-857F-5F94BAEFB4C5}" type="parTrans" cxnId="{890F88D0-DC82-47EF-B5AA-12CBFDA317C9}">
      <dgm:prSet/>
      <dgm:spPr/>
      <dgm:t>
        <a:bodyPr/>
        <a:lstStyle/>
        <a:p>
          <a:endParaRPr lang="en-US"/>
        </a:p>
      </dgm:t>
    </dgm:pt>
    <dgm:pt modelId="{43432D50-1547-4596-9AA8-2F36262F5417}" type="sibTrans" cxnId="{890F88D0-DC82-47EF-B5AA-12CBFDA317C9}">
      <dgm:prSet/>
      <dgm:spPr/>
      <dgm:t>
        <a:bodyPr/>
        <a:lstStyle/>
        <a:p>
          <a:endParaRPr lang="en-US"/>
        </a:p>
      </dgm:t>
    </dgm:pt>
    <dgm:pt modelId="{1E3C0C10-6F2F-4B94-8387-1CB8F4126F4E}">
      <dgm:prSet/>
      <dgm:spPr/>
      <dgm:t>
        <a:bodyPr/>
        <a:lstStyle/>
        <a:p>
          <a:r>
            <a:rPr lang="en-GB"/>
            <a:t>High.</a:t>
          </a:r>
          <a:endParaRPr lang="en-US"/>
        </a:p>
      </dgm:t>
    </dgm:pt>
    <dgm:pt modelId="{5BDF8EEA-9E00-49F8-B0A7-76AAACA1AE9F}" type="parTrans" cxnId="{9C144EDB-765F-4B9E-B6B7-CFA2F68180AE}">
      <dgm:prSet/>
      <dgm:spPr/>
      <dgm:t>
        <a:bodyPr/>
        <a:lstStyle/>
        <a:p>
          <a:endParaRPr lang="en-US"/>
        </a:p>
      </dgm:t>
    </dgm:pt>
    <dgm:pt modelId="{F2A1D041-E750-4525-9CE9-CEAA5A5AB64D}" type="sibTrans" cxnId="{9C144EDB-765F-4B9E-B6B7-CFA2F68180AE}">
      <dgm:prSet/>
      <dgm:spPr/>
      <dgm:t>
        <a:bodyPr/>
        <a:lstStyle/>
        <a:p>
          <a:endParaRPr lang="en-US"/>
        </a:p>
      </dgm:t>
    </dgm:pt>
    <dgm:pt modelId="{18AAF578-9C3D-49BF-97FD-A7E411265D3E}">
      <dgm:prSet/>
      <dgm:spPr/>
      <dgm:t>
        <a:bodyPr/>
        <a:lstStyle/>
        <a:p>
          <a:r>
            <a:rPr lang="en-GB"/>
            <a:t>Family. </a:t>
          </a:r>
          <a:endParaRPr lang="en-US"/>
        </a:p>
      </dgm:t>
    </dgm:pt>
    <dgm:pt modelId="{F85C8705-484F-4CF6-9422-CB43F625BC58}" type="parTrans" cxnId="{79ED676F-79E1-4246-BB0C-D0F7FC3601C8}">
      <dgm:prSet/>
      <dgm:spPr/>
      <dgm:t>
        <a:bodyPr/>
        <a:lstStyle/>
        <a:p>
          <a:endParaRPr lang="en-US"/>
        </a:p>
      </dgm:t>
    </dgm:pt>
    <dgm:pt modelId="{DC9038E4-35F7-4C42-82D8-BCA87279D3FF}" type="sibTrans" cxnId="{79ED676F-79E1-4246-BB0C-D0F7FC3601C8}">
      <dgm:prSet/>
      <dgm:spPr/>
      <dgm:t>
        <a:bodyPr/>
        <a:lstStyle/>
        <a:p>
          <a:endParaRPr lang="en-US"/>
        </a:p>
      </dgm:t>
    </dgm:pt>
    <dgm:pt modelId="{D84D8264-E679-470C-B430-F9BFBB14CD24}">
      <dgm:prSet/>
      <dgm:spPr/>
      <dgm:t>
        <a:bodyPr/>
        <a:lstStyle/>
        <a:p>
          <a:r>
            <a:rPr lang="en-GB"/>
            <a:t>Tribunals.</a:t>
          </a:r>
          <a:endParaRPr lang="en-US"/>
        </a:p>
      </dgm:t>
    </dgm:pt>
    <dgm:pt modelId="{AF37603A-3641-4066-8027-CA583474F989}" type="parTrans" cxnId="{1B78ACA5-BCB0-416C-B849-6D4B5B68CEEE}">
      <dgm:prSet/>
      <dgm:spPr/>
      <dgm:t>
        <a:bodyPr/>
        <a:lstStyle/>
        <a:p>
          <a:endParaRPr lang="en-US"/>
        </a:p>
      </dgm:t>
    </dgm:pt>
    <dgm:pt modelId="{88F08D91-BBE4-4B79-9807-AC285639A8C0}" type="sibTrans" cxnId="{1B78ACA5-BCB0-416C-B849-6D4B5B68CEEE}">
      <dgm:prSet/>
      <dgm:spPr/>
      <dgm:t>
        <a:bodyPr/>
        <a:lstStyle/>
        <a:p>
          <a:endParaRPr lang="en-US"/>
        </a:p>
      </dgm:t>
    </dgm:pt>
    <dgm:pt modelId="{4BED40BF-54D4-4B5B-9CB9-8334B7928663}" type="pres">
      <dgm:prSet presAssocID="{46C8E243-1CC3-4765-93C4-2A937ED8B740}" presName="Name0" presStyleCnt="0">
        <dgm:presLayoutVars>
          <dgm:dir/>
          <dgm:resizeHandles val="exact"/>
        </dgm:presLayoutVars>
      </dgm:prSet>
      <dgm:spPr/>
    </dgm:pt>
    <dgm:pt modelId="{7098B94A-F79E-40DE-935E-27E211E2A960}" type="pres">
      <dgm:prSet presAssocID="{E3430065-7889-44A5-B685-F340603D8D91}" presName="node" presStyleLbl="node1" presStyleIdx="0" presStyleCnt="6">
        <dgm:presLayoutVars>
          <dgm:bulletEnabled val="1"/>
        </dgm:presLayoutVars>
      </dgm:prSet>
      <dgm:spPr/>
    </dgm:pt>
    <dgm:pt modelId="{B11F46AE-74E6-4B72-B3CB-434D0E1EA630}" type="pres">
      <dgm:prSet presAssocID="{61669E10-05FC-4C5E-B741-8F2B52668B62}" presName="sibTrans" presStyleLbl="sibTrans1D1" presStyleIdx="0" presStyleCnt="5"/>
      <dgm:spPr/>
    </dgm:pt>
    <dgm:pt modelId="{D0847D02-AF30-4DC4-AB0F-E2E19FDBE835}" type="pres">
      <dgm:prSet presAssocID="{61669E10-05FC-4C5E-B741-8F2B52668B62}" presName="connectorText" presStyleLbl="sibTrans1D1" presStyleIdx="0" presStyleCnt="5"/>
      <dgm:spPr/>
    </dgm:pt>
    <dgm:pt modelId="{BECDA9CD-906A-46DB-97A6-C3E3BBEEE4DC}" type="pres">
      <dgm:prSet presAssocID="{2EF7FA4C-ACD6-41D4-B7DB-44E26C357E99}" presName="node" presStyleLbl="node1" presStyleIdx="1" presStyleCnt="6">
        <dgm:presLayoutVars>
          <dgm:bulletEnabled val="1"/>
        </dgm:presLayoutVars>
      </dgm:prSet>
      <dgm:spPr/>
    </dgm:pt>
    <dgm:pt modelId="{1EAD1EE3-1865-40A9-9C98-31A070D728D1}" type="pres">
      <dgm:prSet presAssocID="{00D4E9AF-6A5D-460D-883C-529727E06EDA}" presName="sibTrans" presStyleLbl="sibTrans1D1" presStyleIdx="1" presStyleCnt="5"/>
      <dgm:spPr/>
    </dgm:pt>
    <dgm:pt modelId="{9207C060-F9B2-48D2-8F66-931A4F71B4C3}" type="pres">
      <dgm:prSet presAssocID="{00D4E9AF-6A5D-460D-883C-529727E06EDA}" presName="connectorText" presStyleLbl="sibTrans1D1" presStyleIdx="1" presStyleCnt="5"/>
      <dgm:spPr/>
    </dgm:pt>
    <dgm:pt modelId="{709EB0AE-2FA4-4E35-8A88-3ED8155670CE}" type="pres">
      <dgm:prSet presAssocID="{F1981BBF-5642-4920-A5DA-0CC96176E683}" presName="node" presStyleLbl="node1" presStyleIdx="2" presStyleCnt="6">
        <dgm:presLayoutVars>
          <dgm:bulletEnabled val="1"/>
        </dgm:presLayoutVars>
      </dgm:prSet>
      <dgm:spPr/>
    </dgm:pt>
    <dgm:pt modelId="{C1E892E1-3B4B-4E60-8D09-7DAD2BAC6C7A}" type="pres">
      <dgm:prSet presAssocID="{43432D50-1547-4596-9AA8-2F36262F5417}" presName="sibTrans" presStyleLbl="sibTrans1D1" presStyleIdx="2" presStyleCnt="5"/>
      <dgm:spPr/>
    </dgm:pt>
    <dgm:pt modelId="{AFF94B57-8AC2-4F17-A3E2-693EBD775A90}" type="pres">
      <dgm:prSet presAssocID="{43432D50-1547-4596-9AA8-2F36262F5417}" presName="connectorText" presStyleLbl="sibTrans1D1" presStyleIdx="2" presStyleCnt="5"/>
      <dgm:spPr/>
    </dgm:pt>
    <dgm:pt modelId="{F5483A01-3689-48DA-BC53-48AD2F46BC18}" type="pres">
      <dgm:prSet presAssocID="{1E3C0C10-6F2F-4B94-8387-1CB8F4126F4E}" presName="node" presStyleLbl="node1" presStyleIdx="3" presStyleCnt="6">
        <dgm:presLayoutVars>
          <dgm:bulletEnabled val="1"/>
        </dgm:presLayoutVars>
      </dgm:prSet>
      <dgm:spPr/>
    </dgm:pt>
    <dgm:pt modelId="{A5080542-176F-4865-B669-1400D05372A8}" type="pres">
      <dgm:prSet presAssocID="{F2A1D041-E750-4525-9CE9-CEAA5A5AB64D}" presName="sibTrans" presStyleLbl="sibTrans1D1" presStyleIdx="3" presStyleCnt="5"/>
      <dgm:spPr/>
    </dgm:pt>
    <dgm:pt modelId="{E608871D-6317-4999-9FBB-08F1B72E5F4B}" type="pres">
      <dgm:prSet presAssocID="{F2A1D041-E750-4525-9CE9-CEAA5A5AB64D}" presName="connectorText" presStyleLbl="sibTrans1D1" presStyleIdx="3" presStyleCnt="5"/>
      <dgm:spPr/>
    </dgm:pt>
    <dgm:pt modelId="{FE59A39D-C741-4D99-9A7D-E32C39FA5267}" type="pres">
      <dgm:prSet presAssocID="{18AAF578-9C3D-49BF-97FD-A7E411265D3E}" presName="node" presStyleLbl="node1" presStyleIdx="4" presStyleCnt="6">
        <dgm:presLayoutVars>
          <dgm:bulletEnabled val="1"/>
        </dgm:presLayoutVars>
      </dgm:prSet>
      <dgm:spPr/>
    </dgm:pt>
    <dgm:pt modelId="{59449462-FA50-41A6-9A41-70903A8536F3}" type="pres">
      <dgm:prSet presAssocID="{DC9038E4-35F7-4C42-82D8-BCA87279D3FF}" presName="sibTrans" presStyleLbl="sibTrans1D1" presStyleIdx="4" presStyleCnt="5"/>
      <dgm:spPr/>
    </dgm:pt>
    <dgm:pt modelId="{984EB8E9-3389-4E36-BE31-0ECB74558A62}" type="pres">
      <dgm:prSet presAssocID="{DC9038E4-35F7-4C42-82D8-BCA87279D3FF}" presName="connectorText" presStyleLbl="sibTrans1D1" presStyleIdx="4" presStyleCnt="5"/>
      <dgm:spPr/>
    </dgm:pt>
    <dgm:pt modelId="{E9073590-CE8F-4BC1-BBD3-5881E9879E7D}" type="pres">
      <dgm:prSet presAssocID="{D84D8264-E679-470C-B430-F9BFBB14CD24}" presName="node" presStyleLbl="node1" presStyleIdx="5" presStyleCnt="6">
        <dgm:presLayoutVars>
          <dgm:bulletEnabled val="1"/>
        </dgm:presLayoutVars>
      </dgm:prSet>
      <dgm:spPr/>
    </dgm:pt>
  </dgm:ptLst>
  <dgm:cxnLst>
    <dgm:cxn modelId="{1EF23A00-52E1-4FFA-AA35-25977B4640FB}" type="presOf" srcId="{18AAF578-9C3D-49BF-97FD-A7E411265D3E}" destId="{FE59A39D-C741-4D99-9A7D-E32C39FA5267}" srcOrd="0" destOrd="0" presId="urn:microsoft.com/office/officeart/2016/7/layout/RepeatingBendingProcessNew"/>
    <dgm:cxn modelId="{C38FB911-5A76-4BF2-9338-A186B5E7DC85}" type="presOf" srcId="{2EF7FA4C-ACD6-41D4-B7DB-44E26C357E99}" destId="{BECDA9CD-906A-46DB-97A6-C3E3BBEEE4DC}" srcOrd="0" destOrd="0" presId="urn:microsoft.com/office/officeart/2016/7/layout/RepeatingBendingProcessNew"/>
    <dgm:cxn modelId="{659FA61A-8BC2-4596-9D27-837D14D8F725}" type="presOf" srcId="{F2A1D041-E750-4525-9CE9-CEAA5A5AB64D}" destId="{A5080542-176F-4865-B669-1400D05372A8}" srcOrd="0" destOrd="0" presId="urn:microsoft.com/office/officeart/2016/7/layout/RepeatingBendingProcessNew"/>
    <dgm:cxn modelId="{E214BD33-8866-4349-93A0-D0FEE5F45D88}" type="presOf" srcId="{43432D50-1547-4596-9AA8-2F36262F5417}" destId="{C1E892E1-3B4B-4E60-8D09-7DAD2BAC6C7A}" srcOrd="0" destOrd="0" presId="urn:microsoft.com/office/officeart/2016/7/layout/RepeatingBendingProcessNew"/>
    <dgm:cxn modelId="{35325B37-7D53-48E9-B38B-CD9176DA36B7}" type="presOf" srcId="{F1981BBF-5642-4920-A5DA-0CC96176E683}" destId="{709EB0AE-2FA4-4E35-8A88-3ED8155670CE}" srcOrd="0" destOrd="0" presId="urn:microsoft.com/office/officeart/2016/7/layout/RepeatingBendingProcessNew"/>
    <dgm:cxn modelId="{F927F845-322D-4E58-8577-0A2FF8BC27C0}" type="presOf" srcId="{00D4E9AF-6A5D-460D-883C-529727E06EDA}" destId="{9207C060-F9B2-48D2-8F66-931A4F71B4C3}" srcOrd="1" destOrd="0" presId="urn:microsoft.com/office/officeart/2016/7/layout/RepeatingBendingProcessNew"/>
    <dgm:cxn modelId="{23115F4F-3F19-459A-8904-E41A09FB9365}" type="presOf" srcId="{00D4E9AF-6A5D-460D-883C-529727E06EDA}" destId="{1EAD1EE3-1865-40A9-9C98-31A070D728D1}" srcOrd="0" destOrd="0" presId="urn:microsoft.com/office/officeart/2016/7/layout/RepeatingBendingProcessNew"/>
    <dgm:cxn modelId="{79ED676F-79E1-4246-BB0C-D0F7FC3601C8}" srcId="{46C8E243-1CC3-4765-93C4-2A937ED8B740}" destId="{18AAF578-9C3D-49BF-97FD-A7E411265D3E}" srcOrd="4" destOrd="0" parTransId="{F85C8705-484F-4CF6-9422-CB43F625BC58}" sibTransId="{DC9038E4-35F7-4C42-82D8-BCA87279D3FF}"/>
    <dgm:cxn modelId="{C8623070-FBC6-4EA4-96DF-BCF8DFEAA5C4}" type="presOf" srcId="{D84D8264-E679-470C-B430-F9BFBB14CD24}" destId="{E9073590-CE8F-4BC1-BBD3-5881E9879E7D}" srcOrd="0" destOrd="0" presId="urn:microsoft.com/office/officeart/2016/7/layout/RepeatingBendingProcessNew"/>
    <dgm:cxn modelId="{F16D6B52-8989-46D7-8A5F-1A6FAD6A2376}" type="presOf" srcId="{1E3C0C10-6F2F-4B94-8387-1CB8F4126F4E}" destId="{F5483A01-3689-48DA-BC53-48AD2F46BC18}" srcOrd="0" destOrd="0" presId="urn:microsoft.com/office/officeart/2016/7/layout/RepeatingBendingProcessNew"/>
    <dgm:cxn modelId="{E30A3D78-BFEB-4602-8ACE-0EE0A6B18D04}" type="presOf" srcId="{61669E10-05FC-4C5E-B741-8F2B52668B62}" destId="{D0847D02-AF30-4DC4-AB0F-E2E19FDBE835}" srcOrd="1" destOrd="0" presId="urn:microsoft.com/office/officeart/2016/7/layout/RepeatingBendingProcessNew"/>
    <dgm:cxn modelId="{6A7DAFA0-BCEE-46D1-B77D-8A5C0A666342}" type="presOf" srcId="{61669E10-05FC-4C5E-B741-8F2B52668B62}" destId="{B11F46AE-74E6-4B72-B3CB-434D0E1EA630}" srcOrd="0" destOrd="0" presId="urn:microsoft.com/office/officeart/2016/7/layout/RepeatingBendingProcessNew"/>
    <dgm:cxn modelId="{1B78ACA5-BCB0-416C-B849-6D4B5B68CEEE}" srcId="{46C8E243-1CC3-4765-93C4-2A937ED8B740}" destId="{D84D8264-E679-470C-B430-F9BFBB14CD24}" srcOrd="5" destOrd="0" parTransId="{AF37603A-3641-4066-8027-CA583474F989}" sibTransId="{88F08D91-BBE4-4B79-9807-AC285639A8C0}"/>
    <dgm:cxn modelId="{570F32A9-0154-4AD6-8E1A-9E5086A85D72}" type="presOf" srcId="{46C8E243-1CC3-4765-93C4-2A937ED8B740}" destId="{4BED40BF-54D4-4B5B-9CB9-8334B7928663}" srcOrd="0" destOrd="0" presId="urn:microsoft.com/office/officeart/2016/7/layout/RepeatingBendingProcessNew"/>
    <dgm:cxn modelId="{0358E9AB-BFDE-4936-969F-E862A0FE4CFB}" srcId="{46C8E243-1CC3-4765-93C4-2A937ED8B740}" destId="{E3430065-7889-44A5-B685-F340603D8D91}" srcOrd="0" destOrd="0" parTransId="{83B37F06-3A14-4405-B561-16E98FC2FCE1}" sibTransId="{61669E10-05FC-4C5E-B741-8F2B52668B62}"/>
    <dgm:cxn modelId="{9B354DAE-0C6E-4D85-B5BF-3063F8B75611}" type="presOf" srcId="{DC9038E4-35F7-4C42-82D8-BCA87279D3FF}" destId="{59449462-FA50-41A6-9A41-70903A8536F3}" srcOrd="0" destOrd="0" presId="urn:microsoft.com/office/officeart/2016/7/layout/RepeatingBendingProcessNew"/>
    <dgm:cxn modelId="{D82B94B2-56DF-4420-87A9-DF32819D83D7}" type="presOf" srcId="{43432D50-1547-4596-9AA8-2F36262F5417}" destId="{AFF94B57-8AC2-4F17-A3E2-693EBD775A90}" srcOrd="1" destOrd="0" presId="urn:microsoft.com/office/officeart/2016/7/layout/RepeatingBendingProcessNew"/>
    <dgm:cxn modelId="{A56428C7-AB65-4592-A914-35356544F484}" type="presOf" srcId="{DC9038E4-35F7-4C42-82D8-BCA87279D3FF}" destId="{984EB8E9-3389-4E36-BE31-0ECB74558A62}" srcOrd="1" destOrd="0" presId="urn:microsoft.com/office/officeart/2016/7/layout/RepeatingBendingProcessNew"/>
    <dgm:cxn modelId="{890F88D0-DC82-47EF-B5AA-12CBFDA317C9}" srcId="{46C8E243-1CC3-4765-93C4-2A937ED8B740}" destId="{F1981BBF-5642-4920-A5DA-0CC96176E683}" srcOrd="2" destOrd="0" parTransId="{E7971AB0-2B9B-4BC2-857F-5F94BAEFB4C5}" sibTransId="{43432D50-1547-4596-9AA8-2F36262F5417}"/>
    <dgm:cxn modelId="{A544B2D5-6766-47E9-A794-CA0EA1C66183}" type="presOf" srcId="{E3430065-7889-44A5-B685-F340603D8D91}" destId="{7098B94A-F79E-40DE-935E-27E211E2A960}" srcOrd="0" destOrd="0" presId="urn:microsoft.com/office/officeart/2016/7/layout/RepeatingBendingProcessNew"/>
    <dgm:cxn modelId="{9C144EDB-765F-4B9E-B6B7-CFA2F68180AE}" srcId="{46C8E243-1CC3-4765-93C4-2A937ED8B740}" destId="{1E3C0C10-6F2F-4B94-8387-1CB8F4126F4E}" srcOrd="3" destOrd="0" parTransId="{5BDF8EEA-9E00-49F8-B0A7-76AAACA1AE9F}" sibTransId="{F2A1D041-E750-4525-9CE9-CEAA5A5AB64D}"/>
    <dgm:cxn modelId="{3F1A61F5-782E-44B1-8008-DC401B9B5DEA}" type="presOf" srcId="{F2A1D041-E750-4525-9CE9-CEAA5A5AB64D}" destId="{E608871D-6317-4999-9FBB-08F1B72E5F4B}" srcOrd="1" destOrd="0" presId="urn:microsoft.com/office/officeart/2016/7/layout/RepeatingBendingProcessNew"/>
    <dgm:cxn modelId="{E4EB4EFC-2B77-4304-AF30-2D5C18F94F25}" srcId="{46C8E243-1CC3-4765-93C4-2A937ED8B740}" destId="{2EF7FA4C-ACD6-41D4-B7DB-44E26C357E99}" srcOrd="1" destOrd="0" parTransId="{AECB68C5-BDF7-4791-9FCF-37BE8DFD7D60}" sibTransId="{00D4E9AF-6A5D-460D-883C-529727E06EDA}"/>
    <dgm:cxn modelId="{41735743-E9F6-4587-A3A7-CB33EB25D4D5}" type="presParOf" srcId="{4BED40BF-54D4-4B5B-9CB9-8334B7928663}" destId="{7098B94A-F79E-40DE-935E-27E211E2A960}" srcOrd="0" destOrd="0" presId="urn:microsoft.com/office/officeart/2016/7/layout/RepeatingBendingProcessNew"/>
    <dgm:cxn modelId="{697AA715-830C-4B0B-85A5-04C979F8CB90}" type="presParOf" srcId="{4BED40BF-54D4-4B5B-9CB9-8334B7928663}" destId="{B11F46AE-74E6-4B72-B3CB-434D0E1EA630}" srcOrd="1" destOrd="0" presId="urn:microsoft.com/office/officeart/2016/7/layout/RepeatingBendingProcessNew"/>
    <dgm:cxn modelId="{C000B391-398F-4189-AABF-0DCFD75881F6}" type="presParOf" srcId="{B11F46AE-74E6-4B72-B3CB-434D0E1EA630}" destId="{D0847D02-AF30-4DC4-AB0F-E2E19FDBE835}" srcOrd="0" destOrd="0" presId="urn:microsoft.com/office/officeart/2016/7/layout/RepeatingBendingProcessNew"/>
    <dgm:cxn modelId="{3D07097C-816E-450F-8D57-ABD5CF0790D8}" type="presParOf" srcId="{4BED40BF-54D4-4B5B-9CB9-8334B7928663}" destId="{BECDA9CD-906A-46DB-97A6-C3E3BBEEE4DC}" srcOrd="2" destOrd="0" presId="urn:microsoft.com/office/officeart/2016/7/layout/RepeatingBendingProcessNew"/>
    <dgm:cxn modelId="{C3DC44C5-A822-4553-9E1D-AD9C8A231A2E}" type="presParOf" srcId="{4BED40BF-54D4-4B5B-9CB9-8334B7928663}" destId="{1EAD1EE3-1865-40A9-9C98-31A070D728D1}" srcOrd="3" destOrd="0" presId="urn:microsoft.com/office/officeart/2016/7/layout/RepeatingBendingProcessNew"/>
    <dgm:cxn modelId="{143956DD-A658-4557-A142-D2018BA097E8}" type="presParOf" srcId="{1EAD1EE3-1865-40A9-9C98-31A070D728D1}" destId="{9207C060-F9B2-48D2-8F66-931A4F71B4C3}" srcOrd="0" destOrd="0" presId="urn:microsoft.com/office/officeart/2016/7/layout/RepeatingBendingProcessNew"/>
    <dgm:cxn modelId="{C8819553-C1DE-46F2-8341-9AAC26BE3851}" type="presParOf" srcId="{4BED40BF-54D4-4B5B-9CB9-8334B7928663}" destId="{709EB0AE-2FA4-4E35-8A88-3ED8155670CE}" srcOrd="4" destOrd="0" presId="urn:microsoft.com/office/officeart/2016/7/layout/RepeatingBendingProcessNew"/>
    <dgm:cxn modelId="{A3DF9BE8-9F32-4449-90B7-92597F086947}" type="presParOf" srcId="{4BED40BF-54D4-4B5B-9CB9-8334B7928663}" destId="{C1E892E1-3B4B-4E60-8D09-7DAD2BAC6C7A}" srcOrd="5" destOrd="0" presId="urn:microsoft.com/office/officeart/2016/7/layout/RepeatingBendingProcessNew"/>
    <dgm:cxn modelId="{05985399-A4C1-40AE-B028-EA398AEC5379}" type="presParOf" srcId="{C1E892E1-3B4B-4E60-8D09-7DAD2BAC6C7A}" destId="{AFF94B57-8AC2-4F17-A3E2-693EBD775A90}" srcOrd="0" destOrd="0" presId="urn:microsoft.com/office/officeart/2016/7/layout/RepeatingBendingProcessNew"/>
    <dgm:cxn modelId="{DE8DE8B9-4BBA-4D79-93E1-6EAD9286283F}" type="presParOf" srcId="{4BED40BF-54D4-4B5B-9CB9-8334B7928663}" destId="{F5483A01-3689-48DA-BC53-48AD2F46BC18}" srcOrd="6" destOrd="0" presId="urn:microsoft.com/office/officeart/2016/7/layout/RepeatingBendingProcessNew"/>
    <dgm:cxn modelId="{95127099-B686-43D9-A0B3-12DFFC0B8941}" type="presParOf" srcId="{4BED40BF-54D4-4B5B-9CB9-8334B7928663}" destId="{A5080542-176F-4865-B669-1400D05372A8}" srcOrd="7" destOrd="0" presId="urn:microsoft.com/office/officeart/2016/7/layout/RepeatingBendingProcessNew"/>
    <dgm:cxn modelId="{2A75DD47-349D-40D1-987D-148BE4FD9619}" type="presParOf" srcId="{A5080542-176F-4865-B669-1400D05372A8}" destId="{E608871D-6317-4999-9FBB-08F1B72E5F4B}" srcOrd="0" destOrd="0" presId="urn:microsoft.com/office/officeart/2016/7/layout/RepeatingBendingProcessNew"/>
    <dgm:cxn modelId="{88A6F14C-836E-4CE8-981C-981D33B13556}" type="presParOf" srcId="{4BED40BF-54D4-4B5B-9CB9-8334B7928663}" destId="{FE59A39D-C741-4D99-9A7D-E32C39FA5267}" srcOrd="8" destOrd="0" presId="urn:microsoft.com/office/officeart/2016/7/layout/RepeatingBendingProcessNew"/>
    <dgm:cxn modelId="{0EC75454-FBFE-4956-8DDB-16A1D388A8DD}" type="presParOf" srcId="{4BED40BF-54D4-4B5B-9CB9-8334B7928663}" destId="{59449462-FA50-41A6-9A41-70903A8536F3}" srcOrd="9" destOrd="0" presId="urn:microsoft.com/office/officeart/2016/7/layout/RepeatingBendingProcessNew"/>
    <dgm:cxn modelId="{7C0663D3-79A5-4FB9-A7CF-1BA48251FC5A}" type="presParOf" srcId="{59449462-FA50-41A6-9A41-70903A8536F3}" destId="{984EB8E9-3389-4E36-BE31-0ECB74558A62}" srcOrd="0" destOrd="0" presId="urn:microsoft.com/office/officeart/2016/7/layout/RepeatingBendingProcessNew"/>
    <dgm:cxn modelId="{63C302AB-F7C2-4531-910C-52C87751A0D3}" type="presParOf" srcId="{4BED40BF-54D4-4B5B-9CB9-8334B7928663}" destId="{E9073590-CE8F-4BC1-BBD3-5881E9879E7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7A7009-BD1B-4E34-B016-F0E1D9E803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5D49A27-B22D-4D90-8654-EEECAB2E41FB}">
      <dgm:prSet/>
      <dgm:spPr/>
      <dgm:t>
        <a:bodyPr/>
        <a:lstStyle/>
        <a:p>
          <a:r>
            <a:rPr lang="en-GB" dirty="0"/>
            <a:t>Research any further civil law cases. </a:t>
          </a:r>
          <a:endParaRPr lang="en-US" dirty="0"/>
        </a:p>
      </dgm:t>
    </dgm:pt>
    <dgm:pt modelId="{02D12525-EEA9-42B6-A4D5-5349BBFE291D}" type="parTrans" cxnId="{666B55AB-7689-4557-A9A3-701C66131042}">
      <dgm:prSet/>
      <dgm:spPr/>
      <dgm:t>
        <a:bodyPr/>
        <a:lstStyle/>
        <a:p>
          <a:endParaRPr lang="en-US"/>
        </a:p>
      </dgm:t>
    </dgm:pt>
    <dgm:pt modelId="{7BB46191-1E48-430C-9E6B-71526C9848E4}" type="sibTrans" cxnId="{666B55AB-7689-4557-A9A3-701C66131042}">
      <dgm:prSet/>
      <dgm:spPr/>
      <dgm:t>
        <a:bodyPr/>
        <a:lstStyle/>
        <a:p>
          <a:endParaRPr lang="en-US"/>
        </a:p>
      </dgm:t>
    </dgm:pt>
    <dgm:pt modelId="{AEEC5D52-7226-4F76-AB90-9DF013A9B89D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3364FC86-8A26-44A5-B6DF-CAE1F10C3047}" type="parTrans" cxnId="{31F05DEE-BEC3-40F0-9CD1-823EEFA4104A}">
      <dgm:prSet/>
      <dgm:spPr/>
      <dgm:t>
        <a:bodyPr/>
        <a:lstStyle/>
        <a:p>
          <a:endParaRPr lang="en-US"/>
        </a:p>
      </dgm:t>
    </dgm:pt>
    <dgm:pt modelId="{5D4CEE1E-EDD9-4AAD-A887-D8BCA88794AF}" type="sibTrans" cxnId="{31F05DEE-BEC3-40F0-9CD1-823EEFA4104A}">
      <dgm:prSet/>
      <dgm:spPr/>
      <dgm:t>
        <a:bodyPr/>
        <a:lstStyle/>
        <a:p>
          <a:endParaRPr lang="en-US"/>
        </a:p>
      </dgm:t>
    </dgm:pt>
    <dgm:pt modelId="{579C633B-1F5B-4ED8-B516-34ACAAC3E8D0}">
      <dgm:prSet/>
      <dgm:spPr/>
      <dgm:t>
        <a:bodyPr/>
        <a:lstStyle/>
        <a:p>
          <a:r>
            <a:rPr lang="en-GB"/>
            <a:t>Facts. </a:t>
          </a:r>
          <a:endParaRPr lang="en-US"/>
        </a:p>
      </dgm:t>
    </dgm:pt>
    <dgm:pt modelId="{4AC3B43B-071D-480C-9143-B5F4D02458A8}" type="parTrans" cxnId="{E47B1785-227A-45E9-A011-82A14C141899}">
      <dgm:prSet/>
      <dgm:spPr/>
      <dgm:t>
        <a:bodyPr/>
        <a:lstStyle/>
        <a:p>
          <a:endParaRPr lang="en-US"/>
        </a:p>
      </dgm:t>
    </dgm:pt>
    <dgm:pt modelId="{C7B55F8E-682F-4318-AFF3-B84AA6EB1D69}" type="sibTrans" cxnId="{E47B1785-227A-45E9-A011-82A14C141899}">
      <dgm:prSet/>
      <dgm:spPr/>
      <dgm:t>
        <a:bodyPr/>
        <a:lstStyle/>
        <a:p>
          <a:endParaRPr lang="en-US"/>
        </a:p>
      </dgm:t>
    </dgm:pt>
    <dgm:pt modelId="{30B18EE3-96EF-4AB4-BD74-B80651D7E040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88F8BEB0-8F84-44CA-880A-C95D819E28E6}" type="parTrans" cxnId="{77834239-6F2A-4CF4-A73D-33A3F0490F5A}">
      <dgm:prSet/>
      <dgm:spPr/>
      <dgm:t>
        <a:bodyPr/>
        <a:lstStyle/>
        <a:p>
          <a:endParaRPr lang="en-US"/>
        </a:p>
      </dgm:t>
    </dgm:pt>
    <dgm:pt modelId="{65C2B0BD-AAA8-4804-AEE6-7E3E50CB7C5E}" type="sibTrans" cxnId="{77834239-6F2A-4CF4-A73D-33A3F0490F5A}">
      <dgm:prSet/>
      <dgm:spPr/>
      <dgm:t>
        <a:bodyPr/>
        <a:lstStyle/>
        <a:p>
          <a:endParaRPr lang="en-US"/>
        </a:p>
      </dgm:t>
    </dgm:pt>
    <dgm:pt modelId="{BC6EA981-887E-4DC0-80EF-86E2D0DBBCCC}" type="pres">
      <dgm:prSet presAssocID="{0B7A7009-BD1B-4E34-B016-F0E1D9E8033F}" presName="root" presStyleCnt="0">
        <dgm:presLayoutVars>
          <dgm:dir/>
          <dgm:resizeHandles val="exact"/>
        </dgm:presLayoutVars>
      </dgm:prSet>
      <dgm:spPr/>
    </dgm:pt>
    <dgm:pt modelId="{7E95A5DD-872C-4A5F-8C5F-3134B47804D5}" type="pres">
      <dgm:prSet presAssocID="{B5D49A27-B22D-4D90-8654-EEECAB2E41FB}" presName="compNode" presStyleCnt="0"/>
      <dgm:spPr/>
    </dgm:pt>
    <dgm:pt modelId="{6AA294F8-6EF2-4904-8395-B961C3CB7662}" type="pres">
      <dgm:prSet presAssocID="{B5D49A27-B22D-4D90-8654-EEECAB2E41FB}" presName="bgRect" presStyleLbl="bgShp" presStyleIdx="0" presStyleCnt="4" custLinFactNeighborY="-3205"/>
      <dgm:spPr/>
    </dgm:pt>
    <dgm:pt modelId="{9175AB0C-702B-4207-9287-C7C0043DCF7C}" type="pres">
      <dgm:prSet presAssocID="{B5D49A27-B22D-4D90-8654-EEECAB2E41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7E592AE-C4E3-422B-9B1B-BD8440DA16DC}" type="pres">
      <dgm:prSet presAssocID="{B5D49A27-B22D-4D90-8654-EEECAB2E41FB}" presName="spaceRect" presStyleCnt="0"/>
      <dgm:spPr/>
    </dgm:pt>
    <dgm:pt modelId="{E3260E42-DD7D-4EC1-8596-5E9B46187084}" type="pres">
      <dgm:prSet presAssocID="{B5D49A27-B22D-4D90-8654-EEECAB2E41FB}" presName="parTx" presStyleLbl="revTx" presStyleIdx="0" presStyleCnt="4">
        <dgm:presLayoutVars>
          <dgm:chMax val="0"/>
          <dgm:chPref val="0"/>
        </dgm:presLayoutVars>
      </dgm:prSet>
      <dgm:spPr/>
    </dgm:pt>
    <dgm:pt modelId="{3D560B0F-7507-4D3F-B0E5-C8A5D95E4FF6}" type="pres">
      <dgm:prSet presAssocID="{7BB46191-1E48-430C-9E6B-71526C9848E4}" presName="sibTrans" presStyleCnt="0"/>
      <dgm:spPr/>
    </dgm:pt>
    <dgm:pt modelId="{DD1B9B8D-FF97-4298-BC4B-D58FDD2DB4DF}" type="pres">
      <dgm:prSet presAssocID="{AEEC5D52-7226-4F76-AB90-9DF013A9B89D}" presName="compNode" presStyleCnt="0"/>
      <dgm:spPr/>
    </dgm:pt>
    <dgm:pt modelId="{8E46FA50-877D-4CDD-8696-06ED2E7E27BF}" type="pres">
      <dgm:prSet presAssocID="{AEEC5D52-7226-4F76-AB90-9DF013A9B89D}" presName="bgRect" presStyleLbl="bgShp" presStyleIdx="1" presStyleCnt="4"/>
      <dgm:spPr/>
    </dgm:pt>
    <dgm:pt modelId="{403B105B-7798-49CA-A45D-8347EC1C2719}" type="pres">
      <dgm:prSet presAssocID="{AEEC5D52-7226-4F76-AB90-9DF013A9B8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F54228C-6C4E-4E5D-ACED-9498C20F69CD}" type="pres">
      <dgm:prSet presAssocID="{AEEC5D52-7226-4F76-AB90-9DF013A9B89D}" presName="spaceRect" presStyleCnt="0"/>
      <dgm:spPr/>
    </dgm:pt>
    <dgm:pt modelId="{6F719D99-8837-4AB9-88AE-E8142AE50C14}" type="pres">
      <dgm:prSet presAssocID="{AEEC5D52-7226-4F76-AB90-9DF013A9B89D}" presName="parTx" presStyleLbl="revTx" presStyleIdx="1" presStyleCnt="4">
        <dgm:presLayoutVars>
          <dgm:chMax val="0"/>
          <dgm:chPref val="0"/>
        </dgm:presLayoutVars>
      </dgm:prSet>
      <dgm:spPr/>
    </dgm:pt>
    <dgm:pt modelId="{DA01A975-D289-477E-8312-E66526A4D5B9}" type="pres">
      <dgm:prSet presAssocID="{5D4CEE1E-EDD9-4AAD-A887-D8BCA88794AF}" presName="sibTrans" presStyleCnt="0"/>
      <dgm:spPr/>
    </dgm:pt>
    <dgm:pt modelId="{223C4A1B-5F3A-4536-B013-FAF58841DB4D}" type="pres">
      <dgm:prSet presAssocID="{579C633B-1F5B-4ED8-B516-34ACAAC3E8D0}" presName="compNode" presStyleCnt="0"/>
      <dgm:spPr/>
    </dgm:pt>
    <dgm:pt modelId="{DBF1DEFE-5AEE-4BD2-B55A-9132543B8DAF}" type="pres">
      <dgm:prSet presAssocID="{579C633B-1F5B-4ED8-B516-34ACAAC3E8D0}" presName="bgRect" presStyleLbl="bgShp" presStyleIdx="2" presStyleCnt="4"/>
      <dgm:spPr/>
    </dgm:pt>
    <dgm:pt modelId="{A631425B-60EA-40B9-A3EE-5E20285B9BE5}" type="pres">
      <dgm:prSet presAssocID="{579C633B-1F5B-4ED8-B516-34ACAAC3E8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084C8A-F856-4312-8F52-2011881E59B4}" type="pres">
      <dgm:prSet presAssocID="{579C633B-1F5B-4ED8-B516-34ACAAC3E8D0}" presName="spaceRect" presStyleCnt="0"/>
      <dgm:spPr/>
    </dgm:pt>
    <dgm:pt modelId="{928DD723-9ADB-4C86-8F0E-A83AF5F8EDD9}" type="pres">
      <dgm:prSet presAssocID="{579C633B-1F5B-4ED8-B516-34ACAAC3E8D0}" presName="parTx" presStyleLbl="revTx" presStyleIdx="2" presStyleCnt="4">
        <dgm:presLayoutVars>
          <dgm:chMax val="0"/>
          <dgm:chPref val="0"/>
        </dgm:presLayoutVars>
      </dgm:prSet>
      <dgm:spPr/>
    </dgm:pt>
    <dgm:pt modelId="{3B0DDC55-46F8-4C09-B29A-8023A617980D}" type="pres">
      <dgm:prSet presAssocID="{C7B55F8E-682F-4318-AFF3-B84AA6EB1D69}" presName="sibTrans" presStyleCnt="0"/>
      <dgm:spPr/>
    </dgm:pt>
    <dgm:pt modelId="{FEA92490-53B1-489C-A53F-DE78675FADFD}" type="pres">
      <dgm:prSet presAssocID="{30B18EE3-96EF-4AB4-BD74-B80651D7E040}" presName="compNode" presStyleCnt="0"/>
      <dgm:spPr/>
    </dgm:pt>
    <dgm:pt modelId="{4030A462-8255-4B4E-A347-9BC0AF9D81B2}" type="pres">
      <dgm:prSet presAssocID="{30B18EE3-96EF-4AB4-BD74-B80651D7E040}" presName="bgRect" presStyleLbl="bgShp" presStyleIdx="3" presStyleCnt="4"/>
      <dgm:spPr/>
    </dgm:pt>
    <dgm:pt modelId="{FFFF9735-62C8-4381-8BC1-088D6B3AA589}" type="pres">
      <dgm:prSet presAssocID="{30B18EE3-96EF-4AB4-BD74-B80651D7E0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9D2AEF-5FAA-4EED-8FB9-3C305E6E3A0A}" type="pres">
      <dgm:prSet presAssocID="{30B18EE3-96EF-4AB4-BD74-B80651D7E040}" presName="spaceRect" presStyleCnt="0"/>
      <dgm:spPr/>
    </dgm:pt>
    <dgm:pt modelId="{3AF69B2B-8605-484F-A13F-C3C15B8498F0}" type="pres">
      <dgm:prSet presAssocID="{30B18EE3-96EF-4AB4-BD74-B80651D7E0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F82728-CC2C-48E4-8AA8-BD749D4078BE}" type="presOf" srcId="{30B18EE3-96EF-4AB4-BD74-B80651D7E040}" destId="{3AF69B2B-8605-484F-A13F-C3C15B8498F0}" srcOrd="0" destOrd="0" presId="urn:microsoft.com/office/officeart/2018/2/layout/IconVerticalSolidList"/>
    <dgm:cxn modelId="{64B3B12D-B8E0-4919-8E18-9278CCE1E7D1}" type="presOf" srcId="{B5D49A27-B22D-4D90-8654-EEECAB2E41FB}" destId="{E3260E42-DD7D-4EC1-8596-5E9B46187084}" srcOrd="0" destOrd="0" presId="urn:microsoft.com/office/officeart/2018/2/layout/IconVerticalSolidList"/>
    <dgm:cxn modelId="{D2EE7A34-F2EB-499B-B2F2-5463BC17C5B8}" type="presOf" srcId="{AEEC5D52-7226-4F76-AB90-9DF013A9B89D}" destId="{6F719D99-8837-4AB9-88AE-E8142AE50C14}" srcOrd="0" destOrd="0" presId="urn:microsoft.com/office/officeart/2018/2/layout/IconVerticalSolidList"/>
    <dgm:cxn modelId="{77834239-6F2A-4CF4-A73D-33A3F0490F5A}" srcId="{0B7A7009-BD1B-4E34-B016-F0E1D9E8033F}" destId="{30B18EE3-96EF-4AB4-BD74-B80651D7E040}" srcOrd="3" destOrd="0" parTransId="{88F8BEB0-8F84-44CA-880A-C95D819E28E6}" sibTransId="{65C2B0BD-AAA8-4804-AEE6-7E3E50CB7C5E}"/>
    <dgm:cxn modelId="{7476F550-A542-4C04-8C1F-3F738ED89342}" type="presOf" srcId="{579C633B-1F5B-4ED8-B516-34ACAAC3E8D0}" destId="{928DD723-9ADB-4C86-8F0E-A83AF5F8EDD9}" srcOrd="0" destOrd="0" presId="urn:microsoft.com/office/officeart/2018/2/layout/IconVerticalSolidList"/>
    <dgm:cxn modelId="{E47B1785-227A-45E9-A011-82A14C141899}" srcId="{0B7A7009-BD1B-4E34-B016-F0E1D9E8033F}" destId="{579C633B-1F5B-4ED8-B516-34ACAAC3E8D0}" srcOrd="2" destOrd="0" parTransId="{4AC3B43B-071D-480C-9143-B5F4D02458A8}" sibTransId="{C7B55F8E-682F-4318-AFF3-B84AA6EB1D69}"/>
    <dgm:cxn modelId="{A8A8A8A1-B6AE-4D31-A855-F2E6BB6D0CC4}" type="presOf" srcId="{0B7A7009-BD1B-4E34-B016-F0E1D9E8033F}" destId="{BC6EA981-887E-4DC0-80EF-86E2D0DBBCCC}" srcOrd="0" destOrd="0" presId="urn:microsoft.com/office/officeart/2018/2/layout/IconVerticalSolidList"/>
    <dgm:cxn modelId="{666B55AB-7689-4557-A9A3-701C66131042}" srcId="{0B7A7009-BD1B-4E34-B016-F0E1D9E8033F}" destId="{B5D49A27-B22D-4D90-8654-EEECAB2E41FB}" srcOrd="0" destOrd="0" parTransId="{02D12525-EEA9-42B6-A4D5-5349BBFE291D}" sibTransId="{7BB46191-1E48-430C-9E6B-71526C9848E4}"/>
    <dgm:cxn modelId="{31F05DEE-BEC3-40F0-9CD1-823EEFA4104A}" srcId="{0B7A7009-BD1B-4E34-B016-F0E1D9E8033F}" destId="{AEEC5D52-7226-4F76-AB90-9DF013A9B89D}" srcOrd="1" destOrd="0" parTransId="{3364FC86-8A26-44A5-B6DF-CAE1F10C3047}" sibTransId="{5D4CEE1E-EDD9-4AAD-A887-D8BCA88794AF}"/>
    <dgm:cxn modelId="{16A230BD-4820-4D80-A4AD-055111D2ADA1}" type="presParOf" srcId="{BC6EA981-887E-4DC0-80EF-86E2D0DBBCCC}" destId="{7E95A5DD-872C-4A5F-8C5F-3134B47804D5}" srcOrd="0" destOrd="0" presId="urn:microsoft.com/office/officeart/2018/2/layout/IconVerticalSolidList"/>
    <dgm:cxn modelId="{8A981121-CDEE-4F85-8E7F-4CC1E12A5BE0}" type="presParOf" srcId="{7E95A5DD-872C-4A5F-8C5F-3134B47804D5}" destId="{6AA294F8-6EF2-4904-8395-B961C3CB7662}" srcOrd="0" destOrd="0" presId="urn:microsoft.com/office/officeart/2018/2/layout/IconVerticalSolidList"/>
    <dgm:cxn modelId="{CC83C533-BB5D-4349-9D29-0DADC6A1ECE0}" type="presParOf" srcId="{7E95A5DD-872C-4A5F-8C5F-3134B47804D5}" destId="{9175AB0C-702B-4207-9287-C7C0043DCF7C}" srcOrd="1" destOrd="0" presId="urn:microsoft.com/office/officeart/2018/2/layout/IconVerticalSolidList"/>
    <dgm:cxn modelId="{8F40678B-CA7A-4052-AB84-27F3315AA1F6}" type="presParOf" srcId="{7E95A5DD-872C-4A5F-8C5F-3134B47804D5}" destId="{27E592AE-C4E3-422B-9B1B-BD8440DA16DC}" srcOrd="2" destOrd="0" presId="urn:microsoft.com/office/officeart/2018/2/layout/IconVerticalSolidList"/>
    <dgm:cxn modelId="{69A98EC4-42FD-422B-84FC-D1E08CA2DFC8}" type="presParOf" srcId="{7E95A5DD-872C-4A5F-8C5F-3134B47804D5}" destId="{E3260E42-DD7D-4EC1-8596-5E9B46187084}" srcOrd="3" destOrd="0" presId="urn:microsoft.com/office/officeart/2018/2/layout/IconVerticalSolidList"/>
    <dgm:cxn modelId="{6E0ABCD0-E964-4C7C-9551-788FBB656866}" type="presParOf" srcId="{BC6EA981-887E-4DC0-80EF-86E2D0DBBCCC}" destId="{3D560B0F-7507-4D3F-B0E5-C8A5D95E4FF6}" srcOrd="1" destOrd="0" presId="urn:microsoft.com/office/officeart/2018/2/layout/IconVerticalSolidList"/>
    <dgm:cxn modelId="{990BDE5D-3FE7-49CE-8753-1FDDE32D38F0}" type="presParOf" srcId="{BC6EA981-887E-4DC0-80EF-86E2D0DBBCCC}" destId="{DD1B9B8D-FF97-4298-BC4B-D58FDD2DB4DF}" srcOrd="2" destOrd="0" presId="urn:microsoft.com/office/officeart/2018/2/layout/IconVerticalSolidList"/>
    <dgm:cxn modelId="{0E3215FA-5D8A-49AA-9AF6-A701573C36C9}" type="presParOf" srcId="{DD1B9B8D-FF97-4298-BC4B-D58FDD2DB4DF}" destId="{8E46FA50-877D-4CDD-8696-06ED2E7E27BF}" srcOrd="0" destOrd="0" presId="urn:microsoft.com/office/officeart/2018/2/layout/IconVerticalSolidList"/>
    <dgm:cxn modelId="{4889E18A-D13C-485A-95A3-0E29A7ECAE87}" type="presParOf" srcId="{DD1B9B8D-FF97-4298-BC4B-D58FDD2DB4DF}" destId="{403B105B-7798-49CA-A45D-8347EC1C2719}" srcOrd="1" destOrd="0" presId="urn:microsoft.com/office/officeart/2018/2/layout/IconVerticalSolidList"/>
    <dgm:cxn modelId="{7D9A92C5-E961-4F8B-B5B1-24F67F11AF31}" type="presParOf" srcId="{DD1B9B8D-FF97-4298-BC4B-D58FDD2DB4DF}" destId="{FF54228C-6C4E-4E5D-ACED-9498C20F69CD}" srcOrd="2" destOrd="0" presId="urn:microsoft.com/office/officeart/2018/2/layout/IconVerticalSolidList"/>
    <dgm:cxn modelId="{5657A0D5-03AD-42C7-93D5-9A8494A6D94E}" type="presParOf" srcId="{DD1B9B8D-FF97-4298-BC4B-D58FDD2DB4DF}" destId="{6F719D99-8837-4AB9-88AE-E8142AE50C14}" srcOrd="3" destOrd="0" presId="urn:microsoft.com/office/officeart/2018/2/layout/IconVerticalSolidList"/>
    <dgm:cxn modelId="{E26DE28B-69F0-43FA-B99D-5E99A47B7B0C}" type="presParOf" srcId="{BC6EA981-887E-4DC0-80EF-86E2D0DBBCCC}" destId="{DA01A975-D289-477E-8312-E66526A4D5B9}" srcOrd="3" destOrd="0" presId="urn:microsoft.com/office/officeart/2018/2/layout/IconVerticalSolidList"/>
    <dgm:cxn modelId="{42C9E7E6-F992-4ADB-9F8F-9827C4895C9D}" type="presParOf" srcId="{BC6EA981-887E-4DC0-80EF-86E2D0DBBCCC}" destId="{223C4A1B-5F3A-4536-B013-FAF58841DB4D}" srcOrd="4" destOrd="0" presId="urn:microsoft.com/office/officeart/2018/2/layout/IconVerticalSolidList"/>
    <dgm:cxn modelId="{BE5C96C8-BABE-458C-ADD0-24737EB5F279}" type="presParOf" srcId="{223C4A1B-5F3A-4536-B013-FAF58841DB4D}" destId="{DBF1DEFE-5AEE-4BD2-B55A-9132543B8DAF}" srcOrd="0" destOrd="0" presId="urn:microsoft.com/office/officeart/2018/2/layout/IconVerticalSolidList"/>
    <dgm:cxn modelId="{6A1815B0-B325-45FA-B231-0D7EA34EEAEC}" type="presParOf" srcId="{223C4A1B-5F3A-4536-B013-FAF58841DB4D}" destId="{A631425B-60EA-40B9-A3EE-5E20285B9BE5}" srcOrd="1" destOrd="0" presId="urn:microsoft.com/office/officeart/2018/2/layout/IconVerticalSolidList"/>
    <dgm:cxn modelId="{D274B241-9206-445F-8900-74730C483A3E}" type="presParOf" srcId="{223C4A1B-5F3A-4536-B013-FAF58841DB4D}" destId="{9B084C8A-F856-4312-8F52-2011881E59B4}" srcOrd="2" destOrd="0" presId="urn:microsoft.com/office/officeart/2018/2/layout/IconVerticalSolidList"/>
    <dgm:cxn modelId="{8A81AB89-7C3A-41A9-9EA3-CB25523673C5}" type="presParOf" srcId="{223C4A1B-5F3A-4536-B013-FAF58841DB4D}" destId="{928DD723-9ADB-4C86-8F0E-A83AF5F8EDD9}" srcOrd="3" destOrd="0" presId="urn:microsoft.com/office/officeart/2018/2/layout/IconVerticalSolidList"/>
    <dgm:cxn modelId="{A8C2D7B7-9DDF-4611-8E60-D9CF8FB0DD12}" type="presParOf" srcId="{BC6EA981-887E-4DC0-80EF-86E2D0DBBCCC}" destId="{3B0DDC55-46F8-4C09-B29A-8023A617980D}" srcOrd="5" destOrd="0" presId="urn:microsoft.com/office/officeart/2018/2/layout/IconVerticalSolidList"/>
    <dgm:cxn modelId="{43792DA0-BA5B-413A-AAAF-64B7CC6CBED3}" type="presParOf" srcId="{BC6EA981-887E-4DC0-80EF-86E2D0DBBCCC}" destId="{FEA92490-53B1-489C-A53F-DE78675FADFD}" srcOrd="6" destOrd="0" presId="urn:microsoft.com/office/officeart/2018/2/layout/IconVerticalSolidList"/>
    <dgm:cxn modelId="{D8A9F5B3-BC88-480F-80BA-07588A229F19}" type="presParOf" srcId="{FEA92490-53B1-489C-A53F-DE78675FADFD}" destId="{4030A462-8255-4B4E-A347-9BC0AF9D81B2}" srcOrd="0" destOrd="0" presId="urn:microsoft.com/office/officeart/2018/2/layout/IconVerticalSolidList"/>
    <dgm:cxn modelId="{017A3220-EAFE-474C-B122-3E6FF9B2955D}" type="presParOf" srcId="{FEA92490-53B1-489C-A53F-DE78675FADFD}" destId="{FFFF9735-62C8-4381-8BC1-088D6B3AA589}" srcOrd="1" destOrd="0" presId="urn:microsoft.com/office/officeart/2018/2/layout/IconVerticalSolidList"/>
    <dgm:cxn modelId="{A3DBDD4F-C42A-452A-9CE9-9BB73A5A1E4B}" type="presParOf" srcId="{FEA92490-53B1-489C-A53F-DE78675FADFD}" destId="{8E9D2AEF-5FAA-4EED-8FB9-3C305E6E3A0A}" srcOrd="2" destOrd="0" presId="urn:microsoft.com/office/officeart/2018/2/layout/IconVerticalSolidList"/>
    <dgm:cxn modelId="{CD0BC07F-1DD3-472C-AD25-21B8FE87E91D}" type="presParOf" srcId="{FEA92490-53B1-489C-A53F-DE78675FADFD}" destId="{3AF69B2B-8605-484F-A13F-C3C15B8498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A02FA70-5DB9-45DF-BB92-C850D98476B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E0B3B7D-1732-44A4-A414-2C89DF317F13}">
      <dgm:prSet/>
      <dgm:spPr/>
      <dgm:t>
        <a:bodyPr/>
        <a:lstStyle/>
        <a:p>
          <a:r>
            <a:rPr lang="en-GB" dirty="0"/>
            <a:t>The changes made to funding due to the LASPO Act. </a:t>
          </a:r>
          <a:endParaRPr lang="en-US" dirty="0"/>
        </a:p>
      </dgm:t>
    </dgm:pt>
    <dgm:pt modelId="{7C895FDF-A058-49CF-8519-DDB3A4A9CCEA}" type="parTrans" cxnId="{FB945D22-27E0-4885-BF0F-724096769E72}">
      <dgm:prSet/>
      <dgm:spPr/>
      <dgm:t>
        <a:bodyPr/>
        <a:lstStyle/>
        <a:p>
          <a:endParaRPr lang="en-US"/>
        </a:p>
      </dgm:t>
    </dgm:pt>
    <dgm:pt modelId="{964EA281-5F7E-4271-BD41-E624CCB3FE48}" type="sibTrans" cxnId="{FB945D22-27E0-4885-BF0F-724096769E72}">
      <dgm:prSet/>
      <dgm:spPr/>
      <dgm:t>
        <a:bodyPr/>
        <a:lstStyle/>
        <a:p>
          <a:endParaRPr lang="en-US"/>
        </a:p>
      </dgm:t>
    </dgm:pt>
    <dgm:pt modelId="{7B9733F1-ED0D-4866-B714-E1EB505D7680}">
      <dgm:prSet/>
      <dgm:spPr/>
      <dgm:t>
        <a:bodyPr/>
        <a:lstStyle/>
        <a:p>
          <a:r>
            <a:rPr lang="en-GB"/>
            <a:t>What affects did these changes have? </a:t>
          </a:r>
          <a:endParaRPr lang="en-US"/>
        </a:p>
      </dgm:t>
    </dgm:pt>
    <dgm:pt modelId="{5B4E6AAA-F6DD-4C3C-9F03-3E803CA25A3F}" type="parTrans" cxnId="{CF4190DA-4232-41A8-9694-ADCD32835285}">
      <dgm:prSet/>
      <dgm:spPr/>
      <dgm:t>
        <a:bodyPr/>
        <a:lstStyle/>
        <a:p>
          <a:endParaRPr lang="en-US"/>
        </a:p>
      </dgm:t>
    </dgm:pt>
    <dgm:pt modelId="{74A3E981-9333-4E11-9231-96742C50CD20}" type="sibTrans" cxnId="{CF4190DA-4232-41A8-9694-ADCD32835285}">
      <dgm:prSet/>
      <dgm:spPr/>
      <dgm:t>
        <a:bodyPr/>
        <a:lstStyle/>
        <a:p>
          <a:endParaRPr lang="en-US"/>
        </a:p>
      </dgm:t>
    </dgm:pt>
    <dgm:pt modelId="{1ED88998-1A50-433C-AF6A-E606C94536B0}" type="pres">
      <dgm:prSet presAssocID="{4A02FA70-5DB9-45DF-BB92-C850D98476B2}" presName="root" presStyleCnt="0">
        <dgm:presLayoutVars>
          <dgm:dir/>
          <dgm:resizeHandles val="exact"/>
        </dgm:presLayoutVars>
      </dgm:prSet>
      <dgm:spPr/>
    </dgm:pt>
    <dgm:pt modelId="{EB4C5EC0-E0EE-4BDE-BB5D-20C96537979D}" type="pres">
      <dgm:prSet presAssocID="{CE0B3B7D-1732-44A4-A414-2C89DF317F13}" presName="compNode" presStyleCnt="0"/>
      <dgm:spPr/>
    </dgm:pt>
    <dgm:pt modelId="{D4020303-0308-4C52-935F-6B174C6556DD}" type="pres">
      <dgm:prSet presAssocID="{CE0B3B7D-1732-44A4-A414-2C89DF317F13}" presName="bgRect" presStyleLbl="bgShp" presStyleIdx="0" presStyleCnt="2"/>
      <dgm:spPr/>
    </dgm:pt>
    <dgm:pt modelId="{8A3D4BB9-79D5-40A5-8076-63F8CA747074}" type="pres">
      <dgm:prSet presAssocID="{CE0B3B7D-1732-44A4-A414-2C89DF317F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95B932B-5ADF-4CC3-AD22-983B49B2AD38}" type="pres">
      <dgm:prSet presAssocID="{CE0B3B7D-1732-44A4-A414-2C89DF317F13}" presName="spaceRect" presStyleCnt="0"/>
      <dgm:spPr/>
    </dgm:pt>
    <dgm:pt modelId="{C9103845-40F8-4D14-AACE-611DC4743580}" type="pres">
      <dgm:prSet presAssocID="{CE0B3B7D-1732-44A4-A414-2C89DF317F13}" presName="parTx" presStyleLbl="revTx" presStyleIdx="0" presStyleCnt="2">
        <dgm:presLayoutVars>
          <dgm:chMax val="0"/>
          <dgm:chPref val="0"/>
        </dgm:presLayoutVars>
      </dgm:prSet>
      <dgm:spPr/>
    </dgm:pt>
    <dgm:pt modelId="{5CDB683D-DA91-4F09-B0B3-96EAC882ABD3}" type="pres">
      <dgm:prSet presAssocID="{964EA281-5F7E-4271-BD41-E624CCB3FE48}" presName="sibTrans" presStyleCnt="0"/>
      <dgm:spPr/>
    </dgm:pt>
    <dgm:pt modelId="{BA97C803-CCDD-40E1-9B54-EFE5724B4F24}" type="pres">
      <dgm:prSet presAssocID="{7B9733F1-ED0D-4866-B714-E1EB505D7680}" presName="compNode" presStyleCnt="0"/>
      <dgm:spPr/>
    </dgm:pt>
    <dgm:pt modelId="{AACBDF83-2A6A-4232-AC74-48FF64234252}" type="pres">
      <dgm:prSet presAssocID="{7B9733F1-ED0D-4866-B714-E1EB505D7680}" presName="bgRect" presStyleLbl="bgShp" presStyleIdx="1" presStyleCnt="2"/>
      <dgm:spPr/>
    </dgm:pt>
    <dgm:pt modelId="{1DB08633-D005-40DF-AE10-B6BDF6AEEB58}" type="pres">
      <dgm:prSet presAssocID="{7B9733F1-ED0D-4866-B714-E1EB505D76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BE7B55C6-1B05-4823-8B4B-34B323F9DBD9}" type="pres">
      <dgm:prSet presAssocID="{7B9733F1-ED0D-4866-B714-E1EB505D7680}" presName="spaceRect" presStyleCnt="0"/>
      <dgm:spPr/>
    </dgm:pt>
    <dgm:pt modelId="{4E8D472F-C91C-49BB-888D-3A81E737CF1B}" type="pres">
      <dgm:prSet presAssocID="{7B9733F1-ED0D-4866-B714-E1EB505D768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B945D22-27E0-4885-BF0F-724096769E72}" srcId="{4A02FA70-5DB9-45DF-BB92-C850D98476B2}" destId="{CE0B3B7D-1732-44A4-A414-2C89DF317F13}" srcOrd="0" destOrd="0" parTransId="{7C895FDF-A058-49CF-8519-DDB3A4A9CCEA}" sibTransId="{964EA281-5F7E-4271-BD41-E624CCB3FE48}"/>
    <dgm:cxn modelId="{88FFC457-EE06-4A02-9F1A-5507E0F69C9C}" type="presOf" srcId="{7B9733F1-ED0D-4866-B714-E1EB505D7680}" destId="{4E8D472F-C91C-49BB-888D-3A81E737CF1B}" srcOrd="0" destOrd="0" presId="urn:microsoft.com/office/officeart/2018/2/layout/IconVerticalSolidList"/>
    <dgm:cxn modelId="{4557ECA4-862D-4457-9E71-862DB112A8DF}" type="presOf" srcId="{4A02FA70-5DB9-45DF-BB92-C850D98476B2}" destId="{1ED88998-1A50-433C-AF6A-E606C94536B0}" srcOrd="0" destOrd="0" presId="urn:microsoft.com/office/officeart/2018/2/layout/IconVerticalSolidList"/>
    <dgm:cxn modelId="{CF4190DA-4232-41A8-9694-ADCD32835285}" srcId="{4A02FA70-5DB9-45DF-BB92-C850D98476B2}" destId="{7B9733F1-ED0D-4866-B714-E1EB505D7680}" srcOrd="1" destOrd="0" parTransId="{5B4E6AAA-F6DD-4C3C-9F03-3E803CA25A3F}" sibTransId="{74A3E981-9333-4E11-9231-96742C50CD20}"/>
    <dgm:cxn modelId="{D90E6DE8-FEE9-4938-B386-F37580BE31A7}" type="presOf" srcId="{CE0B3B7D-1732-44A4-A414-2C89DF317F13}" destId="{C9103845-40F8-4D14-AACE-611DC4743580}" srcOrd="0" destOrd="0" presId="urn:microsoft.com/office/officeart/2018/2/layout/IconVerticalSolidList"/>
    <dgm:cxn modelId="{5299AE32-ECB7-4008-83F1-5C2E4FBA4474}" type="presParOf" srcId="{1ED88998-1A50-433C-AF6A-E606C94536B0}" destId="{EB4C5EC0-E0EE-4BDE-BB5D-20C96537979D}" srcOrd="0" destOrd="0" presId="urn:microsoft.com/office/officeart/2018/2/layout/IconVerticalSolidList"/>
    <dgm:cxn modelId="{989BA918-3B7A-4212-BB5A-73848A66A2BA}" type="presParOf" srcId="{EB4C5EC0-E0EE-4BDE-BB5D-20C96537979D}" destId="{D4020303-0308-4C52-935F-6B174C6556DD}" srcOrd="0" destOrd="0" presId="urn:microsoft.com/office/officeart/2018/2/layout/IconVerticalSolidList"/>
    <dgm:cxn modelId="{8DF96ED3-7F1A-4E08-A07F-205969FA968A}" type="presParOf" srcId="{EB4C5EC0-E0EE-4BDE-BB5D-20C96537979D}" destId="{8A3D4BB9-79D5-40A5-8076-63F8CA747074}" srcOrd="1" destOrd="0" presId="urn:microsoft.com/office/officeart/2018/2/layout/IconVerticalSolidList"/>
    <dgm:cxn modelId="{633E51EA-A781-462A-AAF0-64F701935939}" type="presParOf" srcId="{EB4C5EC0-E0EE-4BDE-BB5D-20C96537979D}" destId="{C95B932B-5ADF-4CC3-AD22-983B49B2AD38}" srcOrd="2" destOrd="0" presId="urn:microsoft.com/office/officeart/2018/2/layout/IconVerticalSolidList"/>
    <dgm:cxn modelId="{A6832F3D-3398-4B2E-A67E-8CB09EC9AE82}" type="presParOf" srcId="{EB4C5EC0-E0EE-4BDE-BB5D-20C96537979D}" destId="{C9103845-40F8-4D14-AACE-611DC4743580}" srcOrd="3" destOrd="0" presId="urn:microsoft.com/office/officeart/2018/2/layout/IconVerticalSolidList"/>
    <dgm:cxn modelId="{90D43BFB-15A1-439E-9856-ADA3D33CEED1}" type="presParOf" srcId="{1ED88998-1A50-433C-AF6A-E606C94536B0}" destId="{5CDB683D-DA91-4F09-B0B3-96EAC882ABD3}" srcOrd="1" destOrd="0" presId="urn:microsoft.com/office/officeart/2018/2/layout/IconVerticalSolidList"/>
    <dgm:cxn modelId="{441FEF72-94B1-4167-B205-E168F44A4946}" type="presParOf" srcId="{1ED88998-1A50-433C-AF6A-E606C94536B0}" destId="{BA97C803-CCDD-40E1-9B54-EFE5724B4F24}" srcOrd="2" destOrd="0" presId="urn:microsoft.com/office/officeart/2018/2/layout/IconVerticalSolidList"/>
    <dgm:cxn modelId="{35CFA5D3-986F-4D92-BF72-58B5F245F1CF}" type="presParOf" srcId="{BA97C803-CCDD-40E1-9B54-EFE5724B4F24}" destId="{AACBDF83-2A6A-4232-AC74-48FF64234252}" srcOrd="0" destOrd="0" presId="urn:microsoft.com/office/officeart/2018/2/layout/IconVerticalSolidList"/>
    <dgm:cxn modelId="{FA85D4C4-E0FA-4EE2-A18D-CD3728C63A9C}" type="presParOf" srcId="{BA97C803-CCDD-40E1-9B54-EFE5724B4F24}" destId="{1DB08633-D005-40DF-AE10-B6BDF6AEEB58}" srcOrd="1" destOrd="0" presId="urn:microsoft.com/office/officeart/2018/2/layout/IconVerticalSolidList"/>
    <dgm:cxn modelId="{930AB0B9-D516-4ADF-82DB-954594570C1A}" type="presParOf" srcId="{BA97C803-CCDD-40E1-9B54-EFE5724B4F24}" destId="{BE7B55C6-1B05-4823-8B4B-34B323F9DBD9}" srcOrd="2" destOrd="0" presId="urn:microsoft.com/office/officeart/2018/2/layout/IconVerticalSolidList"/>
    <dgm:cxn modelId="{2B45D0ED-BD74-4440-BD26-42A851664A31}" type="presParOf" srcId="{BA97C803-CCDD-40E1-9B54-EFE5724B4F24}" destId="{4E8D472F-C91C-49BB-888D-3A81E737CF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F062ED2-F038-4B90-AECD-710BE5895DE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58936C-5453-47BF-BC11-6968B5B00097}">
      <dgm:prSet/>
      <dgm:spPr/>
      <dgm:t>
        <a:bodyPr/>
        <a:lstStyle/>
        <a:p>
          <a:pPr>
            <a:defRPr cap="all"/>
          </a:pPr>
          <a:r>
            <a:rPr lang="en-GB"/>
            <a:t>Now I will quiz you on everything we have learnt over the past few week. </a:t>
          </a:r>
          <a:endParaRPr lang="en-US"/>
        </a:p>
      </dgm:t>
    </dgm:pt>
    <dgm:pt modelId="{E9A199B3-B8A3-4577-AEAB-3CC50F15887F}" type="parTrans" cxnId="{631F4769-2396-47F4-83ED-624E05F02DCD}">
      <dgm:prSet/>
      <dgm:spPr/>
      <dgm:t>
        <a:bodyPr/>
        <a:lstStyle/>
        <a:p>
          <a:endParaRPr lang="en-US"/>
        </a:p>
      </dgm:t>
    </dgm:pt>
    <dgm:pt modelId="{E2683D93-F121-4606-9D1C-E98A8A8B73E4}" type="sibTrans" cxnId="{631F4769-2396-47F4-83ED-624E05F02DCD}">
      <dgm:prSet/>
      <dgm:spPr/>
      <dgm:t>
        <a:bodyPr/>
        <a:lstStyle/>
        <a:p>
          <a:endParaRPr lang="en-US"/>
        </a:p>
      </dgm:t>
    </dgm:pt>
    <dgm:pt modelId="{99908D09-6AC1-404D-B7F0-B56DFE536A57}">
      <dgm:prSet/>
      <dgm:spPr/>
      <dgm:t>
        <a:bodyPr/>
        <a:lstStyle/>
        <a:p>
          <a:pPr>
            <a:defRPr cap="all"/>
          </a:pPr>
          <a:r>
            <a:rPr lang="en-GB"/>
            <a:t>Good luck! </a:t>
          </a:r>
          <a:endParaRPr lang="en-US"/>
        </a:p>
      </dgm:t>
    </dgm:pt>
    <dgm:pt modelId="{4C79743A-401C-4410-B575-6BFBEB2125C4}" type="parTrans" cxnId="{E9448425-3FE0-4C13-A512-CA4B5C12F819}">
      <dgm:prSet/>
      <dgm:spPr/>
      <dgm:t>
        <a:bodyPr/>
        <a:lstStyle/>
        <a:p>
          <a:endParaRPr lang="en-US"/>
        </a:p>
      </dgm:t>
    </dgm:pt>
    <dgm:pt modelId="{E7C53A35-896F-4C2F-8B4D-2C50D0244666}" type="sibTrans" cxnId="{E9448425-3FE0-4C13-A512-CA4B5C12F819}">
      <dgm:prSet/>
      <dgm:spPr/>
      <dgm:t>
        <a:bodyPr/>
        <a:lstStyle/>
        <a:p>
          <a:endParaRPr lang="en-US"/>
        </a:p>
      </dgm:t>
    </dgm:pt>
    <dgm:pt modelId="{741FC7FF-A15E-415D-95B8-F4C75FDE05E6}" type="pres">
      <dgm:prSet presAssocID="{6F062ED2-F038-4B90-AECD-710BE5895DE1}" presName="root" presStyleCnt="0">
        <dgm:presLayoutVars>
          <dgm:dir/>
          <dgm:resizeHandles val="exact"/>
        </dgm:presLayoutVars>
      </dgm:prSet>
      <dgm:spPr/>
    </dgm:pt>
    <dgm:pt modelId="{4B5B499B-EEE9-4411-9C76-AA6AEDD70BAE}" type="pres">
      <dgm:prSet presAssocID="{F658936C-5453-47BF-BC11-6968B5B00097}" presName="compNode" presStyleCnt="0"/>
      <dgm:spPr/>
    </dgm:pt>
    <dgm:pt modelId="{10E50053-B41C-4281-B692-E6A33D1E3558}" type="pres">
      <dgm:prSet presAssocID="{F658936C-5453-47BF-BC11-6968B5B00097}" presName="iconBgRect" presStyleLbl="bgShp" presStyleIdx="0" presStyleCnt="2"/>
      <dgm:spPr/>
    </dgm:pt>
    <dgm:pt modelId="{ACC6EF52-37B2-4726-BE34-913556914A3B}" type="pres">
      <dgm:prSet presAssocID="{F658936C-5453-47BF-BC11-6968B5B000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4BF33E6-CFC7-49D0-A860-EB4680170256}" type="pres">
      <dgm:prSet presAssocID="{F658936C-5453-47BF-BC11-6968B5B00097}" presName="spaceRect" presStyleCnt="0"/>
      <dgm:spPr/>
    </dgm:pt>
    <dgm:pt modelId="{0F9509C3-966A-4C87-A117-08A5173459CB}" type="pres">
      <dgm:prSet presAssocID="{F658936C-5453-47BF-BC11-6968B5B00097}" presName="textRect" presStyleLbl="revTx" presStyleIdx="0" presStyleCnt="2">
        <dgm:presLayoutVars>
          <dgm:chMax val="1"/>
          <dgm:chPref val="1"/>
        </dgm:presLayoutVars>
      </dgm:prSet>
      <dgm:spPr/>
    </dgm:pt>
    <dgm:pt modelId="{51787E60-8650-4A05-8CDA-65725D095E6B}" type="pres">
      <dgm:prSet presAssocID="{E2683D93-F121-4606-9D1C-E98A8A8B73E4}" presName="sibTrans" presStyleCnt="0"/>
      <dgm:spPr/>
    </dgm:pt>
    <dgm:pt modelId="{C55BE69E-163E-452D-9473-7D4C04E1C597}" type="pres">
      <dgm:prSet presAssocID="{99908D09-6AC1-404D-B7F0-B56DFE536A57}" presName="compNode" presStyleCnt="0"/>
      <dgm:spPr/>
    </dgm:pt>
    <dgm:pt modelId="{C3D8A698-C01D-4471-B996-AFD0CB0AB502}" type="pres">
      <dgm:prSet presAssocID="{99908D09-6AC1-404D-B7F0-B56DFE536A57}" presName="iconBgRect" presStyleLbl="bgShp" presStyleIdx="1" presStyleCnt="2"/>
      <dgm:spPr/>
    </dgm:pt>
    <dgm:pt modelId="{DD1DA1F9-88DF-4A7A-A2CD-332A06A92186}" type="pres">
      <dgm:prSet presAssocID="{99908D09-6AC1-404D-B7F0-B56DFE536A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4B0796C9-DE55-444D-ABF1-A968A0DC3BC9}" type="pres">
      <dgm:prSet presAssocID="{99908D09-6AC1-404D-B7F0-B56DFE536A57}" presName="spaceRect" presStyleCnt="0"/>
      <dgm:spPr/>
    </dgm:pt>
    <dgm:pt modelId="{0397BD57-A1B7-48A2-B2C3-A805530CB158}" type="pres">
      <dgm:prSet presAssocID="{99908D09-6AC1-404D-B7F0-B56DFE536A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9448425-3FE0-4C13-A512-CA4B5C12F819}" srcId="{6F062ED2-F038-4B90-AECD-710BE5895DE1}" destId="{99908D09-6AC1-404D-B7F0-B56DFE536A57}" srcOrd="1" destOrd="0" parTransId="{4C79743A-401C-4410-B575-6BFBEB2125C4}" sibTransId="{E7C53A35-896F-4C2F-8B4D-2C50D0244666}"/>
    <dgm:cxn modelId="{E2F2C944-C702-40D2-A4A1-256BDE87FD4D}" type="presOf" srcId="{F658936C-5453-47BF-BC11-6968B5B00097}" destId="{0F9509C3-966A-4C87-A117-08A5173459CB}" srcOrd="0" destOrd="0" presId="urn:microsoft.com/office/officeart/2018/5/layout/IconCircleLabelList"/>
    <dgm:cxn modelId="{631F4769-2396-47F4-83ED-624E05F02DCD}" srcId="{6F062ED2-F038-4B90-AECD-710BE5895DE1}" destId="{F658936C-5453-47BF-BC11-6968B5B00097}" srcOrd="0" destOrd="0" parTransId="{E9A199B3-B8A3-4577-AEAB-3CC50F15887F}" sibTransId="{E2683D93-F121-4606-9D1C-E98A8A8B73E4}"/>
    <dgm:cxn modelId="{19D37E6C-0D59-41B4-8DF4-1821B8E1BFC9}" type="presOf" srcId="{99908D09-6AC1-404D-B7F0-B56DFE536A57}" destId="{0397BD57-A1B7-48A2-B2C3-A805530CB158}" srcOrd="0" destOrd="0" presId="urn:microsoft.com/office/officeart/2018/5/layout/IconCircleLabelList"/>
    <dgm:cxn modelId="{6E4ECC7F-C318-4355-8D5F-C08620788784}" type="presOf" srcId="{6F062ED2-F038-4B90-AECD-710BE5895DE1}" destId="{741FC7FF-A15E-415D-95B8-F4C75FDE05E6}" srcOrd="0" destOrd="0" presId="urn:microsoft.com/office/officeart/2018/5/layout/IconCircleLabelList"/>
    <dgm:cxn modelId="{7EC1A924-5028-4A67-A8A5-86A51FD21A4F}" type="presParOf" srcId="{741FC7FF-A15E-415D-95B8-F4C75FDE05E6}" destId="{4B5B499B-EEE9-4411-9C76-AA6AEDD70BAE}" srcOrd="0" destOrd="0" presId="urn:microsoft.com/office/officeart/2018/5/layout/IconCircleLabelList"/>
    <dgm:cxn modelId="{08B59A56-B460-4CA4-AF0C-85E0F857782A}" type="presParOf" srcId="{4B5B499B-EEE9-4411-9C76-AA6AEDD70BAE}" destId="{10E50053-B41C-4281-B692-E6A33D1E3558}" srcOrd="0" destOrd="0" presId="urn:microsoft.com/office/officeart/2018/5/layout/IconCircleLabelList"/>
    <dgm:cxn modelId="{9F9B3939-9562-40EB-BC2F-DDB61631AB85}" type="presParOf" srcId="{4B5B499B-EEE9-4411-9C76-AA6AEDD70BAE}" destId="{ACC6EF52-37B2-4726-BE34-913556914A3B}" srcOrd="1" destOrd="0" presId="urn:microsoft.com/office/officeart/2018/5/layout/IconCircleLabelList"/>
    <dgm:cxn modelId="{9E1578B6-08EE-47E4-BB79-648D31C4DF54}" type="presParOf" srcId="{4B5B499B-EEE9-4411-9C76-AA6AEDD70BAE}" destId="{D4BF33E6-CFC7-49D0-A860-EB4680170256}" srcOrd="2" destOrd="0" presId="urn:microsoft.com/office/officeart/2018/5/layout/IconCircleLabelList"/>
    <dgm:cxn modelId="{29B926B3-778D-4561-944C-2C11378FFA9F}" type="presParOf" srcId="{4B5B499B-EEE9-4411-9C76-AA6AEDD70BAE}" destId="{0F9509C3-966A-4C87-A117-08A5173459CB}" srcOrd="3" destOrd="0" presId="urn:microsoft.com/office/officeart/2018/5/layout/IconCircleLabelList"/>
    <dgm:cxn modelId="{7087AF32-17CC-4388-B495-B4F3410321B1}" type="presParOf" srcId="{741FC7FF-A15E-415D-95B8-F4C75FDE05E6}" destId="{51787E60-8650-4A05-8CDA-65725D095E6B}" srcOrd="1" destOrd="0" presId="urn:microsoft.com/office/officeart/2018/5/layout/IconCircleLabelList"/>
    <dgm:cxn modelId="{1A409C82-DBBE-4F0A-AF3F-F27C3854E8C5}" type="presParOf" srcId="{741FC7FF-A15E-415D-95B8-F4C75FDE05E6}" destId="{C55BE69E-163E-452D-9473-7D4C04E1C597}" srcOrd="2" destOrd="0" presId="urn:microsoft.com/office/officeart/2018/5/layout/IconCircleLabelList"/>
    <dgm:cxn modelId="{759C0F89-964D-46DE-98DA-EDABAF2C588A}" type="presParOf" srcId="{C55BE69E-163E-452D-9473-7D4C04E1C597}" destId="{C3D8A698-C01D-4471-B996-AFD0CB0AB502}" srcOrd="0" destOrd="0" presId="urn:microsoft.com/office/officeart/2018/5/layout/IconCircleLabelList"/>
    <dgm:cxn modelId="{3C9593D9-4325-4FB5-89DB-2FDD0A04BB84}" type="presParOf" srcId="{C55BE69E-163E-452D-9473-7D4C04E1C597}" destId="{DD1DA1F9-88DF-4A7A-A2CD-332A06A92186}" srcOrd="1" destOrd="0" presId="urn:microsoft.com/office/officeart/2018/5/layout/IconCircleLabelList"/>
    <dgm:cxn modelId="{D853B799-A1BF-4DD4-A0CA-A28264F19C02}" type="presParOf" srcId="{C55BE69E-163E-452D-9473-7D4C04E1C597}" destId="{4B0796C9-DE55-444D-ABF1-A968A0DC3BC9}" srcOrd="2" destOrd="0" presId="urn:microsoft.com/office/officeart/2018/5/layout/IconCircleLabelList"/>
    <dgm:cxn modelId="{C73B32EF-AACD-446D-AD2B-5DF2B0BAE206}" type="presParOf" srcId="{C55BE69E-163E-452D-9473-7D4C04E1C597}" destId="{0397BD57-A1B7-48A2-B2C3-A805530CB1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29D996-3821-40F0-B49B-2176F399FF7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2FBE9C-3AEF-45F8-9FF8-0C6BFDE59D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When is your assignment due? </a:t>
          </a:r>
          <a:endParaRPr lang="en-US"/>
        </a:p>
      </dgm:t>
    </dgm:pt>
    <dgm:pt modelId="{FD0DBE90-856B-4704-9DC0-B1C0646356E1}" type="parTrans" cxnId="{C13DB464-1C5C-4C09-BE2C-A199B1724754}">
      <dgm:prSet/>
      <dgm:spPr/>
      <dgm:t>
        <a:bodyPr/>
        <a:lstStyle/>
        <a:p>
          <a:endParaRPr lang="en-US"/>
        </a:p>
      </dgm:t>
    </dgm:pt>
    <dgm:pt modelId="{7BC787D8-BCBB-4A04-B563-B5D78E83DFB1}" type="sibTrans" cxnId="{C13DB464-1C5C-4C09-BE2C-A199B1724754}">
      <dgm:prSet/>
      <dgm:spPr/>
      <dgm:t>
        <a:bodyPr/>
        <a:lstStyle/>
        <a:p>
          <a:endParaRPr lang="en-US"/>
        </a:p>
      </dgm:t>
    </dgm:pt>
    <dgm:pt modelId="{F5D62CB8-B4A5-4B44-A328-A29DDD662A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the word count for the assignment? </a:t>
          </a:r>
          <a:endParaRPr lang="en-US"/>
        </a:p>
      </dgm:t>
    </dgm:pt>
    <dgm:pt modelId="{C52DA9EB-5631-42E2-81DD-699E4C00166A}" type="parTrans" cxnId="{E77E1C10-014C-437A-B825-D4CC4BC97433}">
      <dgm:prSet/>
      <dgm:spPr/>
      <dgm:t>
        <a:bodyPr/>
        <a:lstStyle/>
        <a:p>
          <a:endParaRPr lang="en-US"/>
        </a:p>
      </dgm:t>
    </dgm:pt>
    <dgm:pt modelId="{D1F4BBC0-4349-4063-A58D-FF5F0FF3666D}" type="sibTrans" cxnId="{E77E1C10-014C-437A-B825-D4CC4BC97433}">
      <dgm:prSet/>
      <dgm:spPr/>
      <dgm:t>
        <a:bodyPr/>
        <a:lstStyle/>
        <a:p>
          <a:endParaRPr lang="en-US"/>
        </a:p>
      </dgm:t>
    </dgm:pt>
    <dgm:pt modelId="{F597B4C3-7EEA-4639-9DDB-B581F86B86A6}" type="pres">
      <dgm:prSet presAssocID="{3729D996-3821-40F0-B49B-2176F399FF79}" presName="root" presStyleCnt="0">
        <dgm:presLayoutVars>
          <dgm:dir/>
          <dgm:resizeHandles val="exact"/>
        </dgm:presLayoutVars>
      </dgm:prSet>
      <dgm:spPr/>
    </dgm:pt>
    <dgm:pt modelId="{144454E8-F74A-4008-ABB3-F4DE1C538417}" type="pres">
      <dgm:prSet presAssocID="{4A2FBE9C-3AEF-45F8-9FF8-0C6BFDE59D75}" presName="compNode" presStyleCnt="0"/>
      <dgm:spPr/>
    </dgm:pt>
    <dgm:pt modelId="{F1415F8B-4118-4C31-9BFD-A3D2713F6B79}" type="pres">
      <dgm:prSet presAssocID="{4A2FBE9C-3AEF-45F8-9FF8-0C6BFDE59D7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DC57A25C-B1C1-4195-8FA0-EF87DA5B3EB9}" type="pres">
      <dgm:prSet presAssocID="{4A2FBE9C-3AEF-45F8-9FF8-0C6BFDE59D75}" presName="spaceRect" presStyleCnt="0"/>
      <dgm:spPr/>
    </dgm:pt>
    <dgm:pt modelId="{D4DA9DB4-70E2-47D2-AC75-940D6063F67A}" type="pres">
      <dgm:prSet presAssocID="{4A2FBE9C-3AEF-45F8-9FF8-0C6BFDE59D75}" presName="textRect" presStyleLbl="revTx" presStyleIdx="0" presStyleCnt="2">
        <dgm:presLayoutVars>
          <dgm:chMax val="1"/>
          <dgm:chPref val="1"/>
        </dgm:presLayoutVars>
      </dgm:prSet>
      <dgm:spPr/>
    </dgm:pt>
    <dgm:pt modelId="{4C842E50-A0B3-4866-8B3E-C435E0C81A59}" type="pres">
      <dgm:prSet presAssocID="{7BC787D8-BCBB-4A04-B563-B5D78E83DFB1}" presName="sibTrans" presStyleCnt="0"/>
      <dgm:spPr/>
    </dgm:pt>
    <dgm:pt modelId="{5A42CF3B-5930-4247-A4B3-67976A1E78BC}" type="pres">
      <dgm:prSet presAssocID="{F5D62CB8-B4A5-4B44-A328-A29DDD662AE7}" presName="compNode" presStyleCnt="0"/>
      <dgm:spPr/>
    </dgm:pt>
    <dgm:pt modelId="{BB0E31A5-61FB-4A5C-8DF6-56196B2E9F7D}" type="pres">
      <dgm:prSet presAssocID="{F5D62CB8-B4A5-4B44-A328-A29DDD662A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5DB2330-80EF-4280-9F07-90536FD164D6}" type="pres">
      <dgm:prSet presAssocID="{F5D62CB8-B4A5-4B44-A328-A29DDD662AE7}" presName="spaceRect" presStyleCnt="0"/>
      <dgm:spPr/>
    </dgm:pt>
    <dgm:pt modelId="{9823BCC4-06A3-4F8F-AA80-C6950928C4FF}" type="pres">
      <dgm:prSet presAssocID="{F5D62CB8-B4A5-4B44-A328-A29DDD662AE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7E1C10-014C-437A-B825-D4CC4BC97433}" srcId="{3729D996-3821-40F0-B49B-2176F399FF79}" destId="{F5D62CB8-B4A5-4B44-A328-A29DDD662AE7}" srcOrd="1" destOrd="0" parTransId="{C52DA9EB-5631-42E2-81DD-699E4C00166A}" sibTransId="{D1F4BBC0-4349-4063-A58D-FF5F0FF3666D}"/>
    <dgm:cxn modelId="{C13DB464-1C5C-4C09-BE2C-A199B1724754}" srcId="{3729D996-3821-40F0-B49B-2176F399FF79}" destId="{4A2FBE9C-3AEF-45F8-9FF8-0C6BFDE59D75}" srcOrd="0" destOrd="0" parTransId="{FD0DBE90-856B-4704-9DC0-B1C0646356E1}" sibTransId="{7BC787D8-BCBB-4A04-B563-B5D78E83DFB1}"/>
    <dgm:cxn modelId="{B15B2789-880A-47F2-9251-5D87F1263AC4}" type="presOf" srcId="{4A2FBE9C-3AEF-45F8-9FF8-0C6BFDE59D75}" destId="{D4DA9DB4-70E2-47D2-AC75-940D6063F67A}" srcOrd="0" destOrd="0" presId="urn:microsoft.com/office/officeart/2018/2/layout/IconLabelList"/>
    <dgm:cxn modelId="{8EEB8098-49B9-44F0-9027-81D8A8738647}" type="presOf" srcId="{F5D62CB8-B4A5-4B44-A328-A29DDD662AE7}" destId="{9823BCC4-06A3-4F8F-AA80-C6950928C4FF}" srcOrd="0" destOrd="0" presId="urn:microsoft.com/office/officeart/2018/2/layout/IconLabelList"/>
    <dgm:cxn modelId="{F071AFE9-C786-402B-BF4C-4E4361305001}" type="presOf" srcId="{3729D996-3821-40F0-B49B-2176F399FF79}" destId="{F597B4C3-7EEA-4639-9DDB-B581F86B86A6}" srcOrd="0" destOrd="0" presId="urn:microsoft.com/office/officeart/2018/2/layout/IconLabelList"/>
    <dgm:cxn modelId="{D6025DC9-54BB-4DA5-A1C0-4891CD9C5414}" type="presParOf" srcId="{F597B4C3-7EEA-4639-9DDB-B581F86B86A6}" destId="{144454E8-F74A-4008-ABB3-F4DE1C538417}" srcOrd="0" destOrd="0" presId="urn:microsoft.com/office/officeart/2018/2/layout/IconLabelList"/>
    <dgm:cxn modelId="{A7B8F3BC-54D7-4FC6-A813-D5C7307597B0}" type="presParOf" srcId="{144454E8-F74A-4008-ABB3-F4DE1C538417}" destId="{F1415F8B-4118-4C31-9BFD-A3D2713F6B79}" srcOrd="0" destOrd="0" presId="urn:microsoft.com/office/officeart/2018/2/layout/IconLabelList"/>
    <dgm:cxn modelId="{8F04A26C-7F20-4DCE-B863-B8C5E0F1AA1C}" type="presParOf" srcId="{144454E8-F74A-4008-ABB3-F4DE1C538417}" destId="{DC57A25C-B1C1-4195-8FA0-EF87DA5B3EB9}" srcOrd="1" destOrd="0" presId="urn:microsoft.com/office/officeart/2018/2/layout/IconLabelList"/>
    <dgm:cxn modelId="{9E141415-B6C0-46EF-8B28-168761024D3E}" type="presParOf" srcId="{144454E8-F74A-4008-ABB3-F4DE1C538417}" destId="{D4DA9DB4-70E2-47D2-AC75-940D6063F67A}" srcOrd="2" destOrd="0" presId="urn:microsoft.com/office/officeart/2018/2/layout/IconLabelList"/>
    <dgm:cxn modelId="{D5380ACF-6D66-40EE-BBF3-55696FAEC533}" type="presParOf" srcId="{F597B4C3-7EEA-4639-9DDB-B581F86B86A6}" destId="{4C842E50-A0B3-4866-8B3E-C435E0C81A59}" srcOrd="1" destOrd="0" presId="urn:microsoft.com/office/officeart/2018/2/layout/IconLabelList"/>
    <dgm:cxn modelId="{0D0F3B0E-D768-4B11-A43B-C345BABABA4B}" type="presParOf" srcId="{F597B4C3-7EEA-4639-9DDB-B581F86B86A6}" destId="{5A42CF3B-5930-4247-A4B3-67976A1E78BC}" srcOrd="2" destOrd="0" presId="urn:microsoft.com/office/officeart/2018/2/layout/IconLabelList"/>
    <dgm:cxn modelId="{27CFF0A3-C8FB-4420-9256-16B6668FAFF3}" type="presParOf" srcId="{5A42CF3B-5930-4247-A4B3-67976A1E78BC}" destId="{BB0E31A5-61FB-4A5C-8DF6-56196B2E9F7D}" srcOrd="0" destOrd="0" presId="urn:microsoft.com/office/officeart/2018/2/layout/IconLabelList"/>
    <dgm:cxn modelId="{0618BF63-5D89-4B05-AA0A-A67C034800A6}" type="presParOf" srcId="{5A42CF3B-5930-4247-A4B3-67976A1E78BC}" destId="{45DB2330-80EF-4280-9F07-90536FD164D6}" srcOrd="1" destOrd="0" presId="urn:microsoft.com/office/officeart/2018/2/layout/IconLabelList"/>
    <dgm:cxn modelId="{0C07DF9E-EF70-4B41-AF43-FB3EC075CF0E}" type="presParOf" srcId="{5A42CF3B-5930-4247-A4B3-67976A1E78BC}" destId="{9823BCC4-06A3-4F8F-AA80-C6950928C4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9675E20-0A58-43BE-8B60-5462919006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915299-6FB0-442C-A2B6-7DB8D30DCE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 the online drop in 9am -11am on the 28</a:t>
          </a:r>
          <a:r>
            <a:rPr lang="en-GB" baseline="30000"/>
            <a:t>th</a:t>
          </a:r>
          <a:r>
            <a:rPr lang="en-GB"/>
            <a:t> July 2023. </a:t>
          </a:r>
          <a:endParaRPr lang="en-US"/>
        </a:p>
      </dgm:t>
    </dgm:pt>
    <dgm:pt modelId="{E98C6C29-8DF5-4FED-886A-2198A0795896}" type="parTrans" cxnId="{803F6562-2136-4048-81D5-9D29D10E3FD1}">
      <dgm:prSet/>
      <dgm:spPr/>
      <dgm:t>
        <a:bodyPr/>
        <a:lstStyle/>
        <a:p>
          <a:endParaRPr lang="en-US"/>
        </a:p>
      </dgm:t>
    </dgm:pt>
    <dgm:pt modelId="{2A883EF4-CDB3-40F1-A54B-A1EAB6152724}" type="sibTrans" cxnId="{803F6562-2136-4048-81D5-9D29D10E3FD1}">
      <dgm:prSet/>
      <dgm:spPr/>
      <dgm:t>
        <a:bodyPr/>
        <a:lstStyle/>
        <a:p>
          <a:endParaRPr lang="en-US"/>
        </a:p>
      </dgm:t>
    </dgm:pt>
    <dgm:pt modelId="{70D4F379-2E94-4F3A-8300-1B0AC9D9BC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 the 30</a:t>
          </a:r>
          <a:r>
            <a:rPr lang="en-GB" baseline="30000"/>
            <a:t>th</a:t>
          </a:r>
          <a:r>
            <a:rPr lang="en-GB"/>
            <a:t> of July 2023 by 8am. </a:t>
          </a:r>
          <a:endParaRPr lang="en-US"/>
        </a:p>
      </dgm:t>
    </dgm:pt>
    <dgm:pt modelId="{5ACB42EE-25A2-4D7E-A635-09551929A464}" type="parTrans" cxnId="{79D3DF11-A9AF-4606-AD81-416038F16AA0}">
      <dgm:prSet/>
      <dgm:spPr/>
      <dgm:t>
        <a:bodyPr/>
        <a:lstStyle/>
        <a:p>
          <a:endParaRPr lang="en-US"/>
        </a:p>
      </dgm:t>
    </dgm:pt>
    <dgm:pt modelId="{8513C1ED-639D-4859-B880-0ADE4F1575B4}" type="sibTrans" cxnId="{79D3DF11-A9AF-4606-AD81-416038F16AA0}">
      <dgm:prSet/>
      <dgm:spPr/>
      <dgm:t>
        <a:bodyPr/>
        <a:lstStyle/>
        <a:p>
          <a:endParaRPr lang="en-US"/>
        </a:p>
      </dgm:t>
    </dgm:pt>
    <dgm:pt modelId="{7C683EF2-8BA8-4950-AA5C-7A7CE194CC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drafts sent after this time will not be considered. </a:t>
          </a:r>
          <a:endParaRPr lang="en-US"/>
        </a:p>
      </dgm:t>
    </dgm:pt>
    <dgm:pt modelId="{FAF440C9-FDE4-4AB7-B44A-E65D54BE60F0}" type="parTrans" cxnId="{E408C87D-6EA8-44E1-9C60-D69AA0C2B8A6}">
      <dgm:prSet/>
      <dgm:spPr/>
      <dgm:t>
        <a:bodyPr/>
        <a:lstStyle/>
        <a:p>
          <a:endParaRPr lang="en-US"/>
        </a:p>
      </dgm:t>
    </dgm:pt>
    <dgm:pt modelId="{D0EB0508-B8AA-4644-8A73-E9513CF15050}" type="sibTrans" cxnId="{E408C87D-6EA8-44E1-9C60-D69AA0C2B8A6}">
      <dgm:prSet/>
      <dgm:spPr/>
      <dgm:t>
        <a:bodyPr/>
        <a:lstStyle/>
        <a:p>
          <a:endParaRPr lang="en-US"/>
        </a:p>
      </dgm:t>
    </dgm:pt>
    <dgm:pt modelId="{7882F0B9-55A5-4B6F-BBF3-567A96ECE622}" type="pres">
      <dgm:prSet presAssocID="{39675E20-0A58-43BE-8B60-546291900649}" presName="root" presStyleCnt="0">
        <dgm:presLayoutVars>
          <dgm:dir/>
          <dgm:resizeHandles val="exact"/>
        </dgm:presLayoutVars>
      </dgm:prSet>
      <dgm:spPr/>
    </dgm:pt>
    <dgm:pt modelId="{D2901579-B027-456C-9764-078CAE8579F3}" type="pres">
      <dgm:prSet presAssocID="{5C915299-6FB0-442C-A2B6-7DB8D30DCE37}" presName="compNode" presStyleCnt="0"/>
      <dgm:spPr/>
    </dgm:pt>
    <dgm:pt modelId="{C9872A0F-3AA7-4498-A4C7-92B1CE469BDC}" type="pres">
      <dgm:prSet presAssocID="{5C915299-6FB0-442C-A2B6-7DB8D30DCE37}" presName="bgRect" presStyleLbl="bgShp" presStyleIdx="0" presStyleCnt="3"/>
      <dgm:spPr/>
    </dgm:pt>
    <dgm:pt modelId="{332C3C51-BA9C-4617-A20A-24D27236877D}" type="pres">
      <dgm:prSet presAssocID="{5C915299-6FB0-442C-A2B6-7DB8D30DCE3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A1A434CF-6595-4E4C-943D-A69CA4460AEA}" type="pres">
      <dgm:prSet presAssocID="{5C915299-6FB0-442C-A2B6-7DB8D30DCE37}" presName="spaceRect" presStyleCnt="0"/>
      <dgm:spPr/>
    </dgm:pt>
    <dgm:pt modelId="{80ED919A-9F60-4877-A360-4FC77D7B1050}" type="pres">
      <dgm:prSet presAssocID="{5C915299-6FB0-442C-A2B6-7DB8D30DCE37}" presName="parTx" presStyleLbl="revTx" presStyleIdx="0" presStyleCnt="3">
        <dgm:presLayoutVars>
          <dgm:chMax val="0"/>
          <dgm:chPref val="0"/>
        </dgm:presLayoutVars>
      </dgm:prSet>
      <dgm:spPr/>
    </dgm:pt>
    <dgm:pt modelId="{3CE1FCAC-7775-437C-BE06-433D50E22AF1}" type="pres">
      <dgm:prSet presAssocID="{2A883EF4-CDB3-40F1-A54B-A1EAB6152724}" presName="sibTrans" presStyleCnt="0"/>
      <dgm:spPr/>
    </dgm:pt>
    <dgm:pt modelId="{E7944343-80E5-44FC-9054-FB95CF3D6532}" type="pres">
      <dgm:prSet presAssocID="{70D4F379-2E94-4F3A-8300-1B0AC9D9BCCF}" presName="compNode" presStyleCnt="0"/>
      <dgm:spPr/>
    </dgm:pt>
    <dgm:pt modelId="{DFD9CA89-39C6-4245-9990-73A354F50EA1}" type="pres">
      <dgm:prSet presAssocID="{70D4F379-2E94-4F3A-8300-1B0AC9D9BCCF}" presName="bgRect" presStyleLbl="bgShp" presStyleIdx="1" presStyleCnt="3"/>
      <dgm:spPr/>
    </dgm:pt>
    <dgm:pt modelId="{7A1E6B91-702B-4F6C-81AA-8BF1B38FDA0D}" type="pres">
      <dgm:prSet presAssocID="{70D4F379-2E94-4F3A-8300-1B0AC9D9BC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9D85D5E-C8FF-45A3-AA62-0015AFCAFBA4}" type="pres">
      <dgm:prSet presAssocID="{70D4F379-2E94-4F3A-8300-1B0AC9D9BCCF}" presName="spaceRect" presStyleCnt="0"/>
      <dgm:spPr/>
    </dgm:pt>
    <dgm:pt modelId="{79D9967F-5F35-4E01-86AC-E8B3C6FE4B5A}" type="pres">
      <dgm:prSet presAssocID="{70D4F379-2E94-4F3A-8300-1B0AC9D9BCCF}" presName="parTx" presStyleLbl="revTx" presStyleIdx="1" presStyleCnt="3">
        <dgm:presLayoutVars>
          <dgm:chMax val="0"/>
          <dgm:chPref val="0"/>
        </dgm:presLayoutVars>
      </dgm:prSet>
      <dgm:spPr/>
    </dgm:pt>
    <dgm:pt modelId="{662A6511-5E4C-43A9-9FDF-901D3FDA6F2C}" type="pres">
      <dgm:prSet presAssocID="{8513C1ED-639D-4859-B880-0ADE4F1575B4}" presName="sibTrans" presStyleCnt="0"/>
      <dgm:spPr/>
    </dgm:pt>
    <dgm:pt modelId="{7AD4E6BA-29C8-4DB8-A2A7-D1A0DD7DD0A5}" type="pres">
      <dgm:prSet presAssocID="{7C683EF2-8BA8-4950-AA5C-7A7CE194CCF7}" presName="compNode" presStyleCnt="0"/>
      <dgm:spPr/>
    </dgm:pt>
    <dgm:pt modelId="{C12D2D97-79EF-4716-A038-308948199981}" type="pres">
      <dgm:prSet presAssocID="{7C683EF2-8BA8-4950-AA5C-7A7CE194CCF7}" presName="bgRect" presStyleLbl="bgShp" presStyleIdx="2" presStyleCnt="3"/>
      <dgm:spPr/>
    </dgm:pt>
    <dgm:pt modelId="{DE57F227-C27D-432E-8D42-EFD6F59CFA79}" type="pres">
      <dgm:prSet presAssocID="{7C683EF2-8BA8-4950-AA5C-7A7CE194CCF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FC1B09B-9981-45E3-BBC0-D42F0C64EDD4}" type="pres">
      <dgm:prSet presAssocID="{7C683EF2-8BA8-4950-AA5C-7A7CE194CCF7}" presName="spaceRect" presStyleCnt="0"/>
      <dgm:spPr/>
    </dgm:pt>
    <dgm:pt modelId="{C939D720-1990-40C4-BF67-D88C23B74999}" type="pres">
      <dgm:prSet presAssocID="{7C683EF2-8BA8-4950-AA5C-7A7CE194CCF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D3DF11-A9AF-4606-AD81-416038F16AA0}" srcId="{39675E20-0A58-43BE-8B60-546291900649}" destId="{70D4F379-2E94-4F3A-8300-1B0AC9D9BCCF}" srcOrd="1" destOrd="0" parTransId="{5ACB42EE-25A2-4D7E-A635-09551929A464}" sibTransId="{8513C1ED-639D-4859-B880-0ADE4F1575B4}"/>
    <dgm:cxn modelId="{4EF4AA5C-D3C0-4EC6-AF10-715AEB49DDCE}" type="presOf" srcId="{39675E20-0A58-43BE-8B60-546291900649}" destId="{7882F0B9-55A5-4B6F-BBF3-567A96ECE622}" srcOrd="0" destOrd="0" presId="urn:microsoft.com/office/officeart/2018/2/layout/IconVerticalSolidList"/>
    <dgm:cxn modelId="{803F6562-2136-4048-81D5-9D29D10E3FD1}" srcId="{39675E20-0A58-43BE-8B60-546291900649}" destId="{5C915299-6FB0-442C-A2B6-7DB8D30DCE37}" srcOrd="0" destOrd="0" parTransId="{E98C6C29-8DF5-4FED-886A-2198A0795896}" sibTransId="{2A883EF4-CDB3-40F1-A54B-A1EAB6152724}"/>
    <dgm:cxn modelId="{4DA38778-975A-48DE-9C1C-B3B90D6A568D}" type="presOf" srcId="{5C915299-6FB0-442C-A2B6-7DB8D30DCE37}" destId="{80ED919A-9F60-4877-A360-4FC77D7B1050}" srcOrd="0" destOrd="0" presId="urn:microsoft.com/office/officeart/2018/2/layout/IconVerticalSolidList"/>
    <dgm:cxn modelId="{E408C87D-6EA8-44E1-9C60-D69AA0C2B8A6}" srcId="{39675E20-0A58-43BE-8B60-546291900649}" destId="{7C683EF2-8BA8-4950-AA5C-7A7CE194CCF7}" srcOrd="2" destOrd="0" parTransId="{FAF440C9-FDE4-4AB7-B44A-E65D54BE60F0}" sibTransId="{D0EB0508-B8AA-4644-8A73-E9513CF15050}"/>
    <dgm:cxn modelId="{EB6B38E2-556E-4758-A787-D17C566A0FDE}" type="presOf" srcId="{70D4F379-2E94-4F3A-8300-1B0AC9D9BCCF}" destId="{79D9967F-5F35-4E01-86AC-E8B3C6FE4B5A}" srcOrd="0" destOrd="0" presId="urn:microsoft.com/office/officeart/2018/2/layout/IconVerticalSolidList"/>
    <dgm:cxn modelId="{59877AF1-73CE-42BC-9992-11337C442355}" type="presOf" srcId="{7C683EF2-8BA8-4950-AA5C-7A7CE194CCF7}" destId="{C939D720-1990-40C4-BF67-D88C23B74999}" srcOrd="0" destOrd="0" presId="urn:microsoft.com/office/officeart/2018/2/layout/IconVerticalSolidList"/>
    <dgm:cxn modelId="{4DC6F3F1-905A-495A-AD4C-DC108C8B4368}" type="presParOf" srcId="{7882F0B9-55A5-4B6F-BBF3-567A96ECE622}" destId="{D2901579-B027-456C-9764-078CAE8579F3}" srcOrd="0" destOrd="0" presId="urn:microsoft.com/office/officeart/2018/2/layout/IconVerticalSolidList"/>
    <dgm:cxn modelId="{2E57E864-2CB0-4B3B-8E81-EFBC71C92F12}" type="presParOf" srcId="{D2901579-B027-456C-9764-078CAE8579F3}" destId="{C9872A0F-3AA7-4498-A4C7-92B1CE469BDC}" srcOrd="0" destOrd="0" presId="urn:microsoft.com/office/officeart/2018/2/layout/IconVerticalSolidList"/>
    <dgm:cxn modelId="{C0318D66-7990-4BB8-B797-4F33864DF15F}" type="presParOf" srcId="{D2901579-B027-456C-9764-078CAE8579F3}" destId="{332C3C51-BA9C-4617-A20A-24D27236877D}" srcOrd="1" destOrd="0" presId="urn:microsoft.com/office/officeart/2018/2/layout/IconVerticalSolidList"/>
    <dgm:cxn modelId="{0DC3BFA3-46E1-43E1-958C-37820F0F0106}" type="presParOf" srcId="{D2901579-B027-456C-9764-078CAE8579F3}" destId="{A1A434CF-6595-4E4C-943D-A69CA4460AEA}" srcOrd="2" destOrd="0" presId="urn:microsoft.com/office/officeart/2018/2/layout/IconVerticalSolidList"/>
    <dgm:cxn modelId="{DCF4E9B0-12D4-4AB4-845E-F9225FE65CFC}" type="presParOf" srcId="{D2901579-B027-456C-9764-078CAE8579F3}" destId="{80ED919A-9F60-4877-A360-4FC77D7B1050}" srcOrd="3" destOrd="0" presId="urn:microsoft.com/office/officeart/2018/2/layout/IconVerticalSolidList"/>
    <dgm:cxn modelId="{F33C0CD9-2EBE-4A24-B58B-67F2580D4B44}" type="presParOf" srcId="{7882F0B9-55A5-4B6F-BBF3-567A96ECE622}" destId="{3CE1FCAC-7775-437C-BE06-433D50E22AF1}" srcOrd="1" destOrd="0" presId="urn:microsoft.com/office/officeart/2018/2/layout/IconVerticalSolidList"/>
    <dgm:cxn modelId="{88409C1B-B752-483E-9F06-724145DE91A5}" type="presParOf" srcId="{7882F0B9-55A5-4B6F-BBF3-567A96ECE622}" destId="{E7944343-80E5-44FC-9054-FB95CF3D6532}" srcOrd="2" destOrd="0" presId="urn:microsoft.com/office/officeart/2018/2/layout/IconVerticalSolidList"/>
    <dgm:cxn modelId="{750319F6-A67D-444B-920F-01F33871037B}" type="presParOf" srcId="{E7944343-80E5-44FC-9054-FB95CF3D6532}" destId="{DFD9CA89-39C6-4245-9990-73A354F50EA1}" srcOrd="0" destOrd="0" presId="urn:microsoft.com/office/officeart/2018/2/layout/IconVerticalSolidList"/>
    <dgm:cxn modelId="{8BE96339-4821-47F9-B7B5-440A27FB5BC7}" type="presParOf" srcId="{E7944343-80E5-44FC-9054-FB95CF3D6532}" destId="{7A1E6B91-702B-4F6C-81AA-8BF1B38FDA0D}" srcOrd="1" destOrd="0" presId="urn:microsoft.com/office/officeart/2018/2/layout/IconVerticalSolidList"/>
    <dgm:cxn modelId="{E8567054-952F-4E79-A7EB-4F8D75CD5774}" type="presParOf" srcId="{E7944343-80E5-44FC-9054-FB95CF3D6532}" destId="{29D85D5E-C8FF-45A3-AA62-0015AFCAFBA4}" srcOrd="2" destOrd="0" presId="urn:microsoft.com/office/officeart/2018/2/layout/IconVerticalSolidList"/>
    <dgm:cxn modelId="{0DF1C58E-A1B1-4E97-868F-4F31943E72C1}" type="presParOf" srcId="{E7944343-80E5-44FC-9054-FB95CF3D6532}" destId="{79D9967F-5F35-4E01-86AC-E8B3C6FE4B5A}" srcOrd="3" destOrd="0" presId="urn:microsoft.com/office/officeart/2018/2/layout/IconVerticalSolidList"/>
    <dgm:cxn modelId="{773BC842-683A-4900-A870-226142871ED4}" type="presParOf" srcId="{7882F0B9-55A5-4B6F-BBF3-567A96ECE622}" destId="{662A6511-5E4C-43A9-9FDF-901D3FDA6F2C}" srcOrd="3" destOrd="0" presId="urn:microsoft.com/office/officeart/2018/2/layout/IconVerticalSolidList"/>
    <dgm:cxn modelId="{9F9AF891-E015-42CE-97F9-9D3E90DA804B}" type="presParOf" srcId="{7882F0B9-55A5-4B6F-BBF3-567A96ECE622}" destId="{7AD4E6BA-29C8-4DB8-A2A7-D1A0DD7DD0A5}" srcOrd="4" destOrd="0" presId="urn:microsoft.com/office/officeart/2018/2/layout/IconVerticalSolidList"/>
    <dgm:cxn modelId="{CACE7D0A-C509-40A3-9739-E486DD596352}" type="presParOf" srcId="{7AD4E6BA-29C8-4DB8-A2A7-D1A0DD7DD0A5}" destId="{C12D2D97-79EF-4716-A038-308948199981}" srcOrd="0" destOrd="0" presId="urn:microsoft.com/office/officeart/2018/2/layout/IconVerticalSolidList"/>
    <dgm:cxn modelId="{B2663353-B09C-48D5-B66E-3D232F589123}" type="presParOf" srcId="{7AD4E6BA-29C8-4DB8-A2A7-D1A0DD7DD0A5}" destId="{DE57F227-C27D-432E-8D42-EFD6F59CFA79}" srcOrd="1" destOrd="0" presId="urn:microsoft.com/office/officeart/2018/2/layout/IconVerticalSolidList"/>
    <dgm:cxn modelId="{848F38CE-1087-4FB3-9CED-6A1434EBC8CF}" type="presParOf" srcId="{7AD4E6BA-29C8-4DB8-A2A7-D1A0DD7DD0A5}" destId="{6FC1B09B-9981-45E3-BBC0-D42F0C64EDD4}" srcOrd="2" destOrd="0" presId="urn:microsoft.com/office/officeart/2018/2/layout/IconVerticalSolidList"/>
    <dgm:cxn modelId="{F18B16AE-7209-4645-A5AA-EC804BB5E8C3}" type="presParOf" srcId="{7AD4E6BA-29C8-4DB8-A2A7-D1A0DD7DD0A5}" destId="{C939D720-1990-40C4-BF67-D88C23B749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5BFB4B-0236-4F4A-981A-2E95B0A52705}">
      <dsp:nvSpPr>
        <dsp:cNvPr id="0" name=""/>
        <dsp:cNvSpPr/>
      </dsp:nvSpPr>
      <dsp:spPr>
        <a:xfrm>
          <a:off x="1085334" y="140386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1173B-FD0E-483A-878E-EFF722A493A2}">
      <dsp:nvSpPr>
        <dsp:cNvPr id="0" name=""/>
        <dsp:cNvSpPr/>
      </dsp:nvSpPr>
      <dsp:spPr>
        <a:xfrm>
          <a:off x="1553334" y="608386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457CA-31AE-4609-97EB-DB6277612743}">
      <dsp:nvSpPr>
        <dsp:cNvPr id="0" name=""/>
        <dsp:cNvSpPr/>
      </dsp:nvSpPr>
      <dsp:spPr>
        <a:xfrm>
          <a:off x="383334" y="3020386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Do changes need to be made and should justice be devolved to Wales? </a:t>
          </a:r>
          <a:endParaRPr lang="en-US" sz="1600" kern="1200"/>
        </a:p>
      </dsp:txBody>
      <dsp:txXfrm>
        <a:off x="383334" y="3020386"/>
        <a:ext cx="3600000" cy="720000"/>
      </dsp:txXfrm>
    </dsp:sp>
    <dsp:sp modelId="{BAB3AFF0-72E7-40A3-B3F2-C9A8E0653691}">
      <dsp:nvSpPr>
        <dsp:cNvPr id="0" name=""/>
        <dsp:cNvSpPr/>
      </dsp:nvSpPr>
      <dsp:spPr>
        <a:xfrm>
          <a:off x="5315334" y="140386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94692-F2C8-408D-971E-B43FFB46419D}">
      <dsp:nvSpPr>
        <dsp:cNvPr id="0" name=""/>
        <dsp:cNvSpPr/>
      </dsp:nvSpPr>
      <dsp:spPr>
        <a:xfrm>
          <a:off x="5783334" y="608386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3CD1F-A99F-455E-90AA-140E16FA0820}">
      <dsp:nvSpPr>
        <dsp:cNvPr id="0" name=""/>
        <dsp:cNvSpPr/>
      </dsp:nvSpPr>
      <dsp:spPr>
        <a:xfrm>
          <a:off x="4613334" y="3020386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What impact would it have?</a:t>
          </a:r>
          <a:endParaRPr lang="en-US" sz="1600" kern="1200"/>
        </a:p>
      </dsp:txBody>
      <dsp:txXfrm>
        <a:off x="4613334" y="3020386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BC1113-1FB5-416F-9505-D84A9700C459}">
      <dsp:nvSpPr>
        <dsp:cNvPr id="0" name=""/>
        <dsp:cNvSpPr/>
      </dsp:nvSpPr>
      <dsp:spPr>
        <a:xfrm>
          <a:off x="66176" y="625"/>
          <a:ext cx="6560460" cy="20009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aim of today’s session is to recap the Civil justice system. </a:t>
          </a:r>
          <a:endParaRPr lang="en-US" sz="3400" kern="1200"/>
        </a:p>
      </dsp:txBody>
      <dsp:txXfrm>
        <a:off x="66176" y="625"/>
        <a:ext cx="6560460" cy="2000940"/>
      </dsp:txXfrm>
    </dsp:sp>
    <dsp:sp modelId="{9CFA3A29-B283-48D3-A0D1-38F5D9B7736B}">
      <dsp:nvSpPr>
        <dsp:cNvPr id="0" name=""/>
        <dsp:cNvSpPr/>
      </dsp:nvSpPr>
      <dsp:spPr>
        <a:xfrm>
          <a:off x="66176" y="2821623"/>
          <a:ext cx="6560460" cy="20009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By the end of today’s session students should be able to demonstrate their understanding of the Civil justice system. </a:t>
          </a:r>
          <a:endParaRPr lang="en-US" sz="3400" kern="1200"/>
        </a:p>
      </dsp:txBody>
      <dsp:txXfrm>
        <a:off x="66176" y="2821623"/>
        <a:ext cx="6560460" cy="20009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CCE90-6132-4655-92A4-F58F5213845B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Disputes between people or organisations. </a:t>
          </a:r>
          <a:endParaRPr lang="en-US" sz="2900" kern="1200"/>
        </a:p>
      </dsp:txBody>
      <dsp:txXfrm>
        <a:off x="54659" y="101593"/>
        <a:ext cx="6583495" cy="1010372"/>
      </dsp:txXfrm>
    </dsp:sp>
    <dsp:sp modelId="{62CB22C8-833E-41C1-87C7-2AFF8537E50C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Heard in the civil courts. </a:t>
          </a:r>
          <a:endParaRPr lang="en-US" sz="2900" kern="1200"/>
        </a:p>
      </dsp:txBody>
      <dsp:txXfrm>
        <a:off x="54659" y="1304803"/>
        <a:ext cx="6583495" cy="1010372"/>
      </dsp:txXfrm>
    </dsp:sp>
    <dsp:sp modelId="{2936A00A-8231-48CC-9F4F-1E28541848A3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Civil courts include county court, high court, family court and tribunals. </a:t>
          </a:r>
          <a:endParaRPr lang="en-US" sz="2900" kern="1200"/>
        </a:p>
      </dsp:txBody>
      <dsp:txXfrm>
        <a:off x="54659" y="2508013"/>
        <a:ext cx="6583495" cy="1010372"/>
      </dsp:txXfrm>
    </dsp:sp>
    <dsp:sp modelId="{63E1D357-1B64-4237-97F8-4791B36C6122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Out of court hearings.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B46E9-E74D-4ACD-B64E-36F629006AF6}">
      <dsp:nvSpPr>
        <dsp:cNvPr id="0" name=""/>
        <dsp:cNvSpPr/>
      </dsp:nvSpPr>
      <dsp:spPr>
        <a:xfrm>
          <a:off x="176968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Hear cases regarding family disputes. </a:t>
          </a:r>
          <a:endParaRPr lang="en-US" sz="2500" kern="1200"/>
        </a:p>
      </dsp:txBody>
      <dsp:txXfrm>
        <a:off x="221889" y="48207"/>
        <a:ext cx="2466370" cy="1443885"/>
      </dsp:txXfrm>
    </dsp:sp>
    <dsp:sp modelId="{4123DD8B-6833-4A2C-A849-6653594285D8}">
      <dsp:nvSpPr>
        <dsp:cNvPr id="0" name=""/>
        <dsp:cNvSpPr/>
      </dsp:nvSpPr>
      <dsp:spPr>
        <a:xfrm>
          <a:off x="2958127" y="453179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958127" y="579967"/>
        <a:ext cx="379342" cy="380364"/>
      </dsp:txXfrm>
    </dsp:sp>
    <dsp:sp modelId="{5D4F6842-F561-4EFE-A0EA-F3D2DE2990A4}">
      <dsp:nvSpPr>
        <dsp:cNvPr id="0" name=""/>
        <dsp:cNvSpPr/>
      </dsp:nvSpPr>
      <dsp:spPr>
        <a:xfrm>
          <a:off x="3755665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Adoption. </a:t>
          </a:r>
          <a:endParaRPr lang="en-US" sz="2500" kern="1200"/>
        </a:p>
      </dsp:txBody>
      <dsp:txXfrm>
        <a:off x="3800586" y="48207"/>
        <a:ext cx="2466370" cy="1443885"/>
      </dsp:txXfrm>
    </dsp:sp>
    <dsp:sp modelId="{3C2BEE7A-DDC7-48F6-A9A1-56441954B91F}">
      <dsp:nvSpPr>
        <dsp:cNvPr id="0" name=""/>
        <dsp:cNvSpPr/>
      </dsp:nvSpPr>
      <dsp:spPr>
        <a:xfrm>
          <a:off x="6536824" y="453179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536824" y="579967"/>
        <a:ext cx="379342" cy="380364"/>
      </dsp:txXfrm>
    </dsp:sp>
    <dsp:sp modelId="{65373A6B-1419-48DD-8418-F41D96A9F190}">
      <dsp:nvSpPr>
        <dsp:cNvPr id="0" name=""/>
        <dsp:cNvSpPr/>
      </dsp:nvSpPr>
      <dsp:spPr>
        <a:xfrm>
          <a:off x="7334363" y="3286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Divorce. </a:t>
          </a:r>
          <a:endParaRPr lang="en-US" sz="2500" kern="1200"/>
        </a:p>
      </dsp:txBody>
      <dsp:txXfrm>
        <a:off x="7379284" y="48207"/>
        <a:ext cx="2466370" cy="1443885"/>
      </dsp:txXfrm>
    </dsp:sp>
    <dsp:sp modelId="{D502E6A9-0B34-4B96-BA32-28F4348ACAEF}">
      <dsp:nvSpPr>
        <dsp:cNvPr id="0" name=""/>
        <dsp:cNvSpPr/>
      </dsp:nvSpPr>
      <dsp:spPr>
        <a:xfrm rot="5400000">
          <a:off x="8341510" y="1715948"/>
          <a:ext cx="541917" cy="633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 rot="-5400000">
        <a:off x="8422287" y="1761960"/>
        <a:ext cx="380364" cy="379342"/>
      </dsp:txXfrm>
    </dsp:sp>
    <dsp:sp modelId="{29A70F5A-D4E7-48DE-89DD-060D9FFA2C7E}">
      <dsp:nvSpPr>
        <dsp:cNvPr id="0" name=""/>
        <dsp:cNvSpPr/>
      </dsp:nvSpPr>
      <dsp:spPr>
        <a:xfrm>
          <a:off x="7334363" y="2559498"/>
          <a:ext cx="2556212" cy="15337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Child protection order. </a:t>
          </a:r>
          <a:endParaRPr lang="en-US" sz="2500" kern="1200"/>
        </a:p>
      </dsp:txBody>
      <dsp:txXfrm>
        <a:off x="7379284" y="2604419"/>
        <a:ext cx="2466370" cy="14438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8137C-135E-4C35-B71C-B8EB243CE176}">
      <dsp:nvSpPr>
        <dsp:cNvPr id="0" name=""/>
        <dsp:cNvSpPr/>
      </dsp:nvSpPr>
      <dsp:spPr>
        <a:xfrm>
          <a:off x="0" y="4058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Relating to a number of topics. </a:t>
          </a:r>
          <a:endParaRPr lang="en-US" sz="3900" kern="1200"/>
        </a:p>
      </dsp:txBody>
      <dsp:txXfrm>
        <a:off x="73507" y="114096"/>
        <a:ext cx="6545799" cy="1358776"/>
      </dsp:txXfrm>
    </dsp:sp>
    <dsp:sp modelId="{537446D5-C32D-46D4-A7DF-05CE915B96AF}">
      <dsp:nvSpPr>
        <dsp:cNvPr id="0" name=""/>
        <dsp:cNvSpPr/>
      </dsp:nvSpPr>
      <dsp:spPr>
        <a:xfrm>
          <a:off x="0" y="165869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Includes employment. </a:t>
          </a:r>
          <a:endParaRPr lang="en-US" sz="3900" kern="1200"/>
        </a:p>
      </dsp:txBody>
      <dsp:txXfrm>
        <a:off x="73507" y="1732206"/>
        <a:ext cx="6545799" cy="1358776"/>
      </dsp:txXfrm>
    </dsp:sp>
    <dsp:sp modelId="{E8B75194-C39B-47B9-B713-347477E19A5F}">
      <dsp:nvSpPr>
        <dsp:cNvPr id="0" name=""/>
        <dsp:cNvSpPr/>
      </dsp:nvSpPr>
      <dsp:spPr>
        <a:xfrm>
          <a:off x="0" y="3276809"/>
          <a:ext cx="6692813" cy="15057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Can claim in the tribunals. </a:t>
          </a:r>
          <a:endParaRPr lang="en-US" sz="3900" kern="1200"/>
        </a:p>
      </dsp:txBody>
      <dsp:txXfrm>
        <a:off x="73507" y="3350316"/>
        <a:ext cx="6545799" cy="13587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1F46AE-74E6-4B72-B3CB-434D0E1EA630}">
      <dsp:nvSpPr>
        <dsp:cNvPr id="0" name=""/>
        <dsp:cNvSpPr/>
      </dsp:nvSpPr>
      <dsp:spPr>
        <a:xfrm>
          <a:off x="2781118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891697"/>
        <a:ext cx="31918" cy="6383"/>
      </dsp:txXfrm>
    </dsp:sp>
    <dsp:sp modelId="{7098B94A-F79E-40DE-935E-27E211E2A960}">
      <dsp:nvSpPr>
        <dsp:cNvPr id="0" name=""/>
        <dsp:cNvSpPr/>
      </dsp:nvSpPr>
      <dsp:spPr>
        <a:xfrm>
          <a:off x="7373" y="62226"/>
          <a:ext cx="2775545" cy="16653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Create in groups a mind map of one of the following civil courts; </a:t>
          </a:r>
          <a:endParaRPr lang="en-US" sz="2400" kern="1200" dirty="0"/>
        </a:p>
      </dsp:txBody>
      <dsp:txXfrm>
        <a:off x="7373" y="62226"/>
        <a:ext cx="2775545" cy="1665327"/>
      </dsp:txXfrm>
    </dsp:sp>
    <dsp:sp modelId="{1EAD1EE3-1865-40A9-9C98-31A070D728D1}">
      <dsp:nvSpPr>
        <dsp:cNvPr id="0" name=""/>
        <dsp:cNvSpPr/>
      </dsp:nvSpPr>
      <dsp:spPr>
        <a:xfrm>
          <a:off x="6195039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3552830"/>
              <a:satOff val="-7135"/>
              <a:lumOff val="41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891697"/>
        <a:ext cx="31918" cy="6383"/>
      </dsp:txXfrm>
    </dsp:sp>
    <dsp:sp modelId="{BECDA9CD-906A-46DB-97A6-C3E3BBEEE4DC}">
      <dsp:nvSpPr>
        <dsp:cNvPr id="0" name=""/>
        <dsp:cNvSpPr/>
      </dsp:nvSpPr>
      <dsp:spPr>
        <a:xfrm>
          <a:off x="3421293" y="62226"/>
          <a:ext cx="2775545" cy="1665327"/>
        </a:xfrm>
        <a:prstGeom prst="rect">
          <a:avLst/>
        </a:prstGeom>
        <a:solidFill>
          <a:schemeClr val="accent5">
            <a:hueOff val="2842264"/>
            <a:satOff val="-5708"/>
            <a:lumOff val="333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Either; </a:t>
          </a:r>
          <a:endParaRPr lang="en-US" sz="2400" kern="1200" dirty="0"/>
        </a:p>
      </dsp:txBody>
      <dsp:txXfrm>
        <a:off x="3421293" y="62226"/>
        <a:ext cx="2775545" cy="1665327"/>
      </dsp:txXfrm>
    </dsp:sp>
    <dsp:sp modelId="{C1E892E1-3B4B-4E60-8D09-7DAD2BAC6C7A}">
      <dsp:nvSpPr>
        <dsp:cNvPr id="0" name=""/>
        <dsp:cNvSpPr/>
      </dsp:nvSpPr>
      <dsp:spPr>
        <a:xfrm>
          <a:off x="1395145" y="1725753"/>
          <a:ext cx="6827841" cy="607775"/>
        </a:xfrm>
        <a:custGeom>
          <a:avLst/>
          <a:gdLst/>
          <a:ahLst/>
          <a:cxnLst/>
          <a:rect l="0" t="0" r="0" b="0"/>
          <a:pathLst>
            <a:path>
              <a:moveTo>
                <a:pt x="6827841" y="0"/>
              </a:moveTo>
              <a:lnTo>
                <a:pt x="6827841" y="320987"/>
              </a:lnTo>
              <a:lnTo>
                <a:pt x="0" y="320987"/>
              </a:lnTo>
              <a:lnTo>
                <a:pt x="0" y="607775"/>
              </a:lnTo>
            </a:path>
          </a:pathLst>
        </a:custGeom>
        <a:noFill/>
        <a:ln w="12700" cap="rnd" cmpd="sng" algn="ctr">
          <a:solidFill>
            <a:schemeClr val="accent5">
              <a:hueOff val="7105661"/>
              <a:satOff val="-14270"/>
              <a:lumOff val="833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7626" y="2026449"/>
        <a:ext cx="342880" cy="6383"/>
      </dsp:txXfrm>
    </dsp:sp>
    <dsp:sp modelId="{709EB0AE-2FA4-4E35-8A88-3ED8155670CE}">
      <dsp:nvSpPr>
        <dsp:cNvPr id="0" name=""/>
        <dsp:cNvSpPr/>
      </dsp:nvSpPr>
      <dsp:spPr>
        <a:xfrm>
          <a:off x="6835214" y="62226"/>
          <a:ext cx="2775545" cy="1665327"/>
        </a:xfrm>
        <a:prstGeom prst="rect">
          <a:avLst/>
        </a:prstGeom>
        <a:solidFill>
          <a:schemeClr val="accent5">
            <a:hueOff val="5684529"/>
            <a:satOff val="-11416"/>
            <a:lumOff val="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County. </a:t>
          </a:r>
          <a:endParaRPr lang="en-US" sz="2400" kern="1200" dirty="0"/>
        </a:p>
      </dsp:txBody>
      <dsp:txXfrm>
        <a:off x="6835214" y="62226"/>
        <a:ext cx="2775545" cy="1665327"/>
      </dsp:txXfrm>
    </dsp:sp>
    <dsp:sp modelId="{A5080542-176F-4865-B669-1400D05372A8}">
      <dsp:nvSpPr>
        <dsp:cNvPr id="0" name=""/>
        <dsp:cNvSpPr/>
      </dsp:nvSpPr>
      <dsp:spPr>
        <a:xfrm>
          <a:off x="2781118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10658492"/>
              <a:satOff val="-21406"/>
              <a:lumOff val="1250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3195400"/>
        <a:ext cx="31918" cy="6383"/>
      </dsp:txXfrm>
    </dsp:sp>
    <dsp:sp modelId="{F5483A01-3689-48DA-BC53-48AD2F46BC18}">
      <dsp:nvSpPr>
        <dsp:cNvPr id="0" name=""/>
        <dsp:cNvSpPr/>
      </dsp:nvSpPr>
      <dsp:spPr>
        <a:xfrm>
          <a:off x="7373" y="2365928"/>
          <a:ext cx="2775545" cy="1665327"/>
        </a:xfrm>
        <a:prstGeom prst="rect">
          <a:avLst/>
        </a:prstGeom>
        <a:solidFill>
          <a:schemeClr val="accent5">
            <a:hueOff val="8526793"/>
            <a:satOff val="-17125"/>
            <a:lumOff val="1000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High.</a:t>
          </a:r>
          <a:endParaRPr lang="en-US" sz="2400" kern="1200"/>
        </a:p>
      </dsp:txBody>
      <dsp:txXfrm>
        <a:off x="7373" y="2365928"/>
        <a:ext cx="2775545" cy="1665327"/>
      </dsp:txXfrm>
    </dsp:sp>
    <dsp:sp modelId="{59449462-FA50-41A6-9A41-70903A8536F3}">
      <dsp:nvSpPr>
        <dsp:cNvPr id="0" name=""/>
        <dsp:cNvSpPr/>
      </dsp:nvSpPr>
      <dsp:spPr>
        <a:xfrm>
          <a:off x="6195039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14211322"/>
              <a:satOff val="-28541"/>
              <a:lumOff val="166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3195400"/>
        <a:ext cx="31918" cy="6383"/>
      </dsp:txXfrm>
    </dsp:sp>
    <dsp:sp modelId="{FE59A39D-C741-4D99-9A7D-E32C39FA5267}">
      <dsp:nvSpPr>
        <dsp:cNvPr id="0" name=""/>
        <dsp:cNvSpPr/>
      </dsp:nvSpPr>
      <dsp:spPr>
        <a:xfrm>
          <a:off x="3421293" y="2365928"/>
          <a:ext cx="2775545" cy="1665327"/>
        </a:xfrm>
        <a:prstGeom prst="rect">
          <a:avLst/>
        </a:prstGeom>
        <a:solidFill>
          <a:schemeClr val="accent5">
            <a:hueOff val="11369058"/>
            <a:satOff val="-22833"/>
            <a:lumOff val="1333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Family. </a:t>
          </a:r>
          <a:endParaRPr lang="en-US" sz="2400" kern="1200"/>
        </a:p>
      </dsp:txBody>
      <dsp:txXfrm>
        <a:off x="3421293" y="2365928"/>
        <a:ext cx="2775545" cy="1665327"/>
      </dsp:txXfrm>
    </dsp:sp>
    <dsp:sp modelId="{E9073590-CE8F-4BC1-BBD3-5881E9879E7D}">
      <dsp:nvSpPr>
        <dsp:cNvPr id="0" name=""/>
        <dsp:cNvSpPr/>
      </dsp:nvSpPr>
      <dsp:spPr>
        <a:xfrm>
          <a:off x="6835214" y="2365928"/>
          <a:ext cx="2775545" cy="1665327"/>
        </a:xfrm>
        <a:prstGeom prst="rect">
          <a:avLst/>
        </a:prstGeom>
        <a:solidFill>
          <a:schemeClr val="accent5">
            <a:hueOff val="14211322"/>
            <a:satOff val="-28541"/>
            <a:lumOff val="166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Tribunals.</a:t>
          </a:r>
          <a:endParaRPr lang="en-US" sz="2400" kern="1200"/>
        </a:p>
      </dsp:txBody>
      <dsp:txXfrm>
        <a:off x="6835214" y="2365928"/>
        <a:ext cx="2775545" cy="16653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294F8-6EF2-4904-8395-B961C3CB7662}">
      <dsp:nvSpPr>
        <dsp:cNvPr id="0" name=""/>
        <dsp:cNvSpPr/>
      </dsp:nvSpPr>
      <dsp:spPr>
        <a:xfrm>
          <a:off x="0" y="0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5AB0C-702B-4207-9287-C7C0043DCF7C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60E42-DD7D-4EC1-8596-5E9B46187084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any further civil law cases. </a:t>
          </a:r>
          <a:endParaRPr lang="en-US" sz="2200" kern="1200" dirty="0"/>
        </a:p>
      </dsp:txBody>
      <dsp:txXfrm>
        <a:off x="1010823" y="1726"/>
        <a:ext cx="9504776" cy="875171"/>
      </dsp:txXfrm>
    </dsp:sp>
    <dsp:sp modelId="{8E46FA50-877D-4CDD-8696-06ED2E7E27BF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B105B-7798-49CA-A45D-8347EC1C2719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19D99-8837-4AB9-88AE-E8142AE50C14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Prepare to feedback to the class. </a:t>
          </a:r>
          <a:endParaRPr lang="en-US" sz="2200" kern="1200"/>
        </a:p>
      </dsp:txBody>
      <dsp:txXfrm>
        <a:off x="1010823" y="1095691"/>
        <a:ext cx="9504776" cy="875171"/>
      </dsp:txXfrm>
    </dsp:sp>
    <dsp:sp modelId="{DBF1DEFE-5AEE-4BD2-B55A-9132543B8DAF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1425B-60EA-40B9-A3EE-5E20285B9BE5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D723-9ADB-4C86-8F0E-A83AF5F8EDD9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Facts.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4030A462-8255-4B4E-A347-9BC0AF9D81B2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F9735-62C8-4381-8BC1-088D6B3AA589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69B2B-8605-484F-A13F-C3C15B8498F0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Outcome.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0303-0308-4C52-935F-6B174C6556DD}">
      <dsp:nvSpPr>
        <dsp:cNvPr id="0" name=""/>
        <dsp:cNvSpPr/>
      </dsp:nvSpPr>
      <dsp:spPr>
        <a:xfrm>
          <a:off x="0" y="676084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D4BB9-79D5-40A5-8076-63F8CA747074}">
      <dsp:nvSpPr>
        <dsp:cNvPr id="0" name=""/>
        <dsp:cNvSpPr/>
      </dsp:nvSpPr>
      <dsp:spPr>
        <a:xfrm>
          <a:off x="377567" y="956919"/>
          <a:ext cx="686485" cy="686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03845-40F8-4D14-AACE-611DC4743580}">
      <dsp:nvSpPr>
        <dsp:cNvPr id="0" name=""/>
        <dsp:cNvSpPr/>
      </dsp:nvSpPr>
      <dsp:spPr>
        <a:xfrm>
          <a:off x="1441620" y="676084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changes made to funding due to the LASPO Act. </a:t>
          </a:r>
          <a:endParaRPr lang="en-US" sz="2500" kern="1200" dirty="0"/>
        </a:p>
      </dsp:txBody>
      <dsp:txXfrm>
        <a:off x="1441620" y="676084"/>
        <a:ext cx="9073979" cy="1248156"/>
      </dsp:txXfrm>
    </dsp:sp>
    <dsp:sp modelId="{AACBDF83-2A6A-4232-AC74-48FF64234252}">
      <dsp:nvSpPr>
        <dsp:cNvPr id="0" name=""/>
        <dsp:cNvSpPr/>
      </dsp:nvSpPr>
      <dsp:spPr>
        <a:xfrm>
          <a:off x="0" y="2236279"/>
          <a:ext cx="10515600" cy="124815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08633-D005-40DF-AE10-B6BDF6AEEB58}">
      <dsp:nvSpPr>
        <dsp:cNvPr id="0" name=""/>
        <dsp:cNvSpPr/>
      </dsp:nvSpPr>
      <dsp:spPr>
        <a:xfrm>
          <a:off x="377567" y="2517114"/>
          <a:ext cx="686485" cy="686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D472F-C91C-49BB-888D-3A81E737CF1B}">
      <dsp:nvSpPr>
        <dsp:cNvPr id="0" name=""/>
        <dsp:cNvSpPr/>
      </dsp:nvSpPr>
      <dsp:spPr>
        <a:xfrm>
          <a:off x="1441620" y="2236279"/>
          <a:ext cx="9073979" cy="1248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097" tIns="132097" rIns="132097" bIns="13209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affects did these changes have? </a:t>
          </a:r>
          <a:endParaRPr lang="en-US" sz="2500" kern="1200"/>
        </a:p>
      </dsp:txBody>
      <dsp:txXfrm>
        <a:off x="1441620" y="2236279"/>
        <a:ext cx="9073979" cy="12481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50053-B41C-4281-B692-E6A33D1E3558}">
      <dsp:nvSpPr>
        <dsp:cNvPr id="0" name=""/>
        <dsp:cNvSpPr/>
      </dsp:nvSpPr>
      <dsp:spPr>
        <a:xfrm>
          <a:off x="204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6EF52-37B2-4726-BE34-913556914A3B}">
      <dsp:nvSpPr>
        <dsp:cNvPr id="0" name=""/>
        <dsp:cNvSpPr/>
      </dsp:nvSpPr>
      <dsp:spPr>
        <a:xfrm>
          <a:off x="251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09C3-966A-4C87-A117-08A5173459CB}">
      <dsp:nvSpPr>
        <dsp:cNvPr id="0" name=""/>
        <dsp:cNvSpPr/>
      </dsp:nvSpPr>
      <dsp:spPr>
        <a:xfrm>
          <a:off x="134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Now I will quiz you on everything we have learnt over the past few week. </a:t>
          </a:r>
          <a:endParaRPr lang="en-US" sz="1800" kern="1200"/>
        </a:p>
      </dsp:txBody>
      <dsp:txXfrm>
        <a:off x="1342800" y="3160260"/>
        <a:ext cx="3600000" cy="720000"/>
      </dsp:txXfrm>
    </dsp:sp>
    <dsp:sp modelId="{C3D8A698-C01D-4471-B996-AFD0CB0AB502}">
      <dsp:nvSpPr>
        <dsp:cNvPr id="0" name=""/>
        <dsp:cNvSpPr/>
      </dsp:nvSpPr>
      <dsp:spPr>
        <a:xfrm>
          <a:off x="6274800" y="280259"/>
          <a:ext cx="2196000" cy="2196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DA1F9-88DF-4A7A-A2CD-332A06A92186}">
      <dsp:nvSpPr>
        <dsp:cNvPr id="0" name=""/>
        <dsp:cNvSpPr/>
      </dsp:nvSpPr>
      <dsp:spPr>
        <a:xfrm>
          <a:off x="6742800" y="74825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BD57-A1B7-48A2-B2C3-A805530CB158}">
      <dsp:nvSpPr>
        <dsp:cNvPr id="0" name=""/>
        <dsp:cNvSpPr/>
      </dsp:nvSpPr>
      <dsp:spPr>
        <a:xfrm>
          <a:off x="5572800" y="3160260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Good luck! </a:t>
          </a:r>
          <a:endParaRPr lang="en-US" sz="1800" kern="1200"/>
        </a:p>
      </dsp:txBody>
      <dsp:txXfrm>
        <a:off x="5572800" y="3160260"/>
        <a:ext cx="360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15F8B-4118-4C31-9BFD-A3D2713F6B79}">
      <dsp:nvSpPr>
        <dsp:cNvPr id="0" name=""/>
        <dsp:cNvSpPr/>
      </dsp:nvSpPr>
      <dsp:spPr>
        <a:xfrm>
          <a:off x="1108255" y="477549"/>
          <a:ext cx="1766812" cy="176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A9DB4-70E2-47D2-AC75-940D6063F67A}">
      <dsp:nvSpPr>
        <dsp:cNvPr id="0" name=""/>
        <dsp:cNvSpPr/>
      </dsp:nvSpPr>
      <dsp:spPr>
        <a:xfrm>
          <a:off x="28537" y="2683223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When is your assignment due? </a:t>
          </a:r>
          <a:endParaRPr lang="en-US" sz="2400" kern="1200"/>
        </a:p>
      </dsp:txBody>
      <dsp:txXfrm>
        <a:off x="28537" y="2683223"/>
        <a:ext cx="3926250" cy="720000"/>
      </dsp:txXfrm>
    </dsp:sp>
    <dsp:sp modelId="{BB0E31A5-61FB-4A5C-8DF6-56196B2E9F7D}">
      <dsp:nvSpPr>
        <dsp:cNvPr id="0" name=""/>
        <dsp:cNvSpPr/>
      </dsp:nvSpPr>
      <dsp:spPr>
        <a:xfrm>
          <a:off x="5721599" y="477549"/>
          <a:ext cx="1766812" cy="176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3BCC4-06A3-4F8F-AA80-C6950928C4FF}">
      <dsp:nvSpPr>
        <dsp:cNvPr id="0" name=""/>
        <dsp:cNvSpPr/>
      </dsp:nvSpPr>
      <dsp:spPr>
        <a:xfrm>
          <a:off x="4641880" y="2683223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the word count for the assignment? </a:t>
          </a:r>
          <a:endParaRPr lang="en-US" sz="2400" kern="1200"/>
        </a:p>
      </dsp:txBody>
      <dsp:txXfrm>
        <a:off x="4641880" y="2683223"/>
        <a:ext cx="39262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72A0F-3AA7-4498-A4C7-92B1CE469BDC}">
      <dsp:nvSpPr>
        <dsp:cNvPr id="0" name=""/>
        <dsp:cNvSpPr/>
      </dsp:nvSpPr>
      <dsp:spPr>
        <a:xfrm>
          <a:off x="0" y="473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C3C51-BA9C-4617-A20A-24D27236877D}">
      <dsp:nvSpPr>
        <dsp:cNvPr id="0" name=""/>
        <dsp:cNvSpPr/>
      </dsp:nvSpPr>
      <dsp:spPr>
        <a:xfrm>
          <a:off x="335327" y="249891"/>
          <a:ext cx="609686" cy="6096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D919A-9F60-4877-A360-4FC77D7B1050}">
      <dsp:nvSpPr>
        <dsp:cNvPr id="0" name=""/>
        <dsp:cNvSpPr/>
      </dsp:nvSpPr>
      <dsp:spPr>
        <a:xfrm>
          <a:off x="1280342" y="473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 the online drop in 9am -11am on the 28</a:t>
          </a:r>
          <a:r>
            <a:rPr lang="en-GB" sz="2500" kern="1200" baseline="30000"/>
            <a:t>th</a:t>
          </a:r>
          <a:r>
            <a:rPr lang="en-GB" sz="2500" kern="1200"/>
            <a:t> July 2023. </a:t>
          </a:r>
          <a:endParaRPr lang="en-US" sz="2500" kern="1200"/>
        </a:p>
      </dsp:txBody>
      <dsp:txXfrm>
        <a:off x="1280342" y="473"/>
        <a:ext cx="7316325" cy="1108521"/>
      </dsp:txXfrm>
    </dsp:sp>
    <dsp:sp modelId="{DFD9CA89-39C6-4245-9990-73A354F50EA1}">
      <dsp:nvSpPr>
        <dsp:cNvPr id="0" name=""/>
        <dsp:cNvSpPr/>
      </dsp:nvSpPr>
      <dsp:spPr>
        <a:xfrm>
          <a:off x="0" y="1386125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E6B91-702B-4F6C-81AA-8BF1B38FDA0D}">
      <dsp:nvSpPr>
        <dsp:cNvPr id="0" name=""/>
        <dsp:cNvSpPr/>
      </dsp:nvSpPr>
      <dsp:spPr>
        <a:xfrm>
          <a:off x="335327" y="1635543"/>
          <a:ext cx="609686" cy="6096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9967F-5F35-4E01-86AC-E8B3C6FE4B5A}">
      <dsp:nvSpPr>
        <dsp:cNvPr id="0" name=""/>
        <dsp:cNvSpPr/>
      </dsp:nvSpPr>
      <dsp:spPr>
        <a:xfrm>
          <a:off x="1280342" y="1386125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Or the 30</a:t>
          </a:r>
          <a:r>
            <a:rPr lang="en-GB" sz="2500" kern="1200" baseline="30000"/>
            <a:t>th</a:t>
          </a:r>
          <a:r>
            <a:rPr lang="en-GB" sz="2500" kern="1200"/>
            <a:t> of July 2023 by 8am. </a:t>
          </a:r>
          <a:endParaRPr lang="en-US" sz="2500" kern="1200"/>
        </a:p>
      </dsp:txBody>
      <dsp:txXfrm>
        <a:off x="1280342" y="1386125"/>
        <a:ext cx="7316325" cy="1108521"/>
      </dsp:txXfrm>
    </dsp:sp>
    <dsp:sp modelId="{C12D2D97-79EF-4716-A038-308948199981}">
      <dsp:nvSpPr>
        <dsp:cNvPr id="0" name=""/>
        <dsp:cNvSpPr/>
      </dsp:nvSpPr>
      <dsp:spPr>
        <a:xfrm>
          <a:off x="0" y="2771777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7F227-C27D-432E-8D42-EFD6F59CFA79}">
      <dsp:nvSpPr>
        <dsp:cNvPr id="0" name=""/>
        <dsp:cNvSpPr/>
      </dsp:nvSpPr>
      <dsp:spPr>
        <a:xfrm>
          <a:off x="335327" y="3021195"/>
          <a:ext cx="609686" cy="6096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9D720-1990-40C4-BF67-D88C23B74999}">
      <dsp:nvSpPr>
        <dsp:cNvPr id="0" name=""/>
        <dsp:cNvSpPr/>
      </dsp:nvSpPr>
      <dsp:spPr>
        <a:xfrm>
          <a:off x="1280342" y="2771777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Any drafts sent after this time will not be considered. </a:t>
          </a:r>
          <a:endParaRPr lang="en-US" sz="2500" kern="1200"/>
        </a:p>
      </dsp:txBody>
      <dsp:txXfrm>
        <a:off x="1280342" y="2771777"/>
        <a:ext cx="7316325" cy="1108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9.35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586.73505"/>
      <inkml:brushProperty name="anchorY" value="-5520.62158"/>
      <inkml:brushProperty name="scaleFactor" value="0.5"/>
    </inkml:brush>
  </inkml:definitions>
  <inkml:trace contextRef="#ctx0" brushRef="#br0">606 191 24575,'0'0'0,"-3"0"0,-3 0 0,-10 0 0,-2 0 0,-3 0 0,1 0 0,0 0 0,-5 0 0,-2 0 0,1 0 0,1 0 0,-3 0 0,2 0 0,1 0 0,3 0 0,3 0 0,-2 0 0,1 0 0,2 0 0,0 0 0,1-3 0,0-1 0,1 1 0,-2 1 0,2-3 0,1 0 0,0 1 0,0 1 0,1 1 0,2-2 0,0 0 0,0 1 0,2-3 0,3-2 0,2-2 0,5 0 0,2-4 0,4-1 0,3-1 0,0-1 0,1 3 0,2 1 0,5 3 0,0 3 0,4 2 0,1 3 0,2 1 0,2 4 0,-1 7 0,-2 0 0,4 0 0,-2-3 0,-1-1 0,-3 0 0,-4 2 0,-3-1 0,-3 2 0,-8-2 0,-5-1 0,-6-2 0,-3-2 0,-7-1 0,-1 0 0,-1-1 0,1 0 0,0-1 0,2 1 0,-7 0 0,-1 0 0,-1-1 0,2 5 0,-1-1 0,2 0 0,2 0 0,2-1 0,4 3 0,5 1 0,7 1 0,6-1 0,8-2 0,8-1 0,2-1 0,1-1 0,-1-1 0,-1 0 0,-5 6 0,-3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13.82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666.21936"/>
      <inkml:brushProperty name="anchorY" value="-4852.04248"/>
      <inkml:brushProperty name="scaleFactor" value="0.5"/>
    </inkml:brush>
  </inkml:definitions>
  <inkml:trace contextRef="#ctx0" brushRef="#br0">16 1 24575,'0'0'0,"0"10"0,-3 20 0,0 12 0,0 3 0,0 4 0,2-4 0,-1-8 0,2-6 0,0-4 0,-1-4 0,2-2 0,-1-4 0,0-1 0,0 0 0,0-1 0,0 0 0,0 3 0,0 0 0,0 1 0,0-1 0,0 2 0,0 3 0,3 0 0,3 1 0,1 6 0,2-2 0,-2-1 0,0-1 0,-2 1 0,-3-2 0,0-2 0,-1-3 0,-1-1 0,0-2 0,-1-1 0,4 2 0,0 4 0,0 6 0,-1-1 0,6-1 0,0-2 0,2-3 0,-1-2 0,-2-2 0,-2 2 0,1-3 0,2-1 0,-1 0 0,2-4 0,1-3 0,0 0 0,-3 2 0,1-3 0,5-1 0,-2 2 0,-1 1 0,-3 1 0,-3 6 0,-1 1 0,-2 1 0,-1 0 0,0 0 0,0-4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1.06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29.59827"/>
      <inkml:brushProperty name="anchorY" value="-3849.46069"/>
      <inkml:brushProperty name="scaleFactor" value="0.5"/>
    </inkml:brush>
  </inkml:definitions>
  <inkml:trace contextRef="#ctx0" brushRef="#br0">2219 1 24575,'0'0'0,"0"3"0,-4 3 0,-2 1 0,-4 2 0,-5 2 0,-2-2 0,-2 2 0,1 1 0,0-2 0,0-2 0,1-3 0,-2-2 0,-3-1 0,0-2 0,-6 6 0,2 3 0,-2 0 0,-4-1 0,-1-2 0,-4-2 0,1-2 0,-4 0 0,2-2 0,1 0 0,5-1 0,4 1 0,5 0 0,-3-1 0,-1 1 0,2 0 0,1 0 0,0 0 0,2 0 0,-2-6 0,2 0 0,-5-1 0,-2 2 0,-4 2 0,-5-3 0,0 2 0,-3 0 0,1 1 0,-1 2 0,2 0 0,-1 0 0,1 1 0,-1 0 0,-1 1 0,1-1 0,5 3 0,-1 6 0,5 1 0,4-1 0,-2 1 0,-1-2 0,3-2 0,0-2 0,2-1 0,3-2 0,2-1 0,2 0 0,1 0 0,2-1 0,-4 1 0,1 0 0,-3 0 0,0-1 0,0 1 0,-1 0 0,1 0 0,0 0 0,3 0 0,0 0 0,1 0 0,1 0 0,0 0 0,-2 0 0,-1 0 0,-2 0 0,-1 0 0,2 0 0,-3 0 0,2 0 0,1 0 0,1 0 0,1 0 0,2 0 0,0 0 0,-3 0 0,3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03.34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523.54321"/>
      <inkml:brushProperty name="anchorY" value="-3369.94458"/>
      <inkml:brushProperty name="scaleFactor" value="0.5"/>
    </inkml:brush>
  </inkml:definitions>
  <inkml:trace contextRef="#ctx0" brushRef="#br0">759 1 24575,'0'0'0,"-5"3"0,-6 3 0,-1 7 0,-6 5 0,-1 2 0,-4 2 0,1 1 0,0 0 0,2-2 0,1 2 0,-1 4 0,0 10 0,1 3 0,-2 5 0,4 0 0,0 0 0,2-6 0,0-6 0,-3 0 0,0-4 0,0-4 0,3-4 0,-5 1 0,3 1 0,-3 2 0,1 0 0,-3 0 0,-2 6 0,-3-3 0,1-2 0,3 4 0,1-6 0,6-2 0,2-4 0,0-4 0,4-1 0,-3-1 0,-1-3 0,2 4 0,-1 1 0,1-3 0,-2-1 0,3-1 0,0-1 0,13-8 0,-3 0 0,1 0 0,0 0 0,0 0 0,0 0 0,0 1 0,0-1 0,0 0 0,-1 0 0,1 0 0,0 0 0,0 0 0,0 1 0,0-1 0,0 0 0,0 0 0,0 0 0,0 0 0,0 1 0,0-1 0,0 0 0,0 0 0,0 0 0,0 0 0,0 1 0,0-1 0,0 0 0,0 0 0,0 0 0,0 0 0,0 1 0,0-1 0,0 0 0,0 0 0,22 7 0,9 4 0,16-1 0,8 3 0,3 3 0,-3-2 0,-2 1 0,-9 0 0,-8-3 0,-4 0 0,-7 0 0,0-3 0,-4 1 0,-1 5 0,4-3 0,5 5 0,0-3 0,1 3 0,3 0 0,-2-2 0,4-1 0,-1 3 0,2-3 0,-2 0 0,-5 0 0,-4-3 0,0 3 0,0 5 0,-6 0 0,-1-3 0,2-1 0,-5 0 0,0 0 0,-4 0 0,0 3 0,-3-3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25.86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827.10718"/>
      <inkml:brushProperty name="anchorY" value="-6792.69189"/>
      <inkml:brushProperty name="scaleFactor" value="0.5"/>
    </inkml:brush>
  </inkml:definitions>
  <inkml:trace contextRef="#ctx0" brushRef="#br0">349 291 24575,'0'0'0,"0"3"0,0 3 0,0 7 0,0 2 0,0 3 0,0 0 0,0-1 0,0 1 0,0-1 0,0-1 0,-3 6 0,0 0 0,0 0 0,0-1 0,-2-4 0,1 0 0,0 0 0,-2-4 0,-2-3 0,-6 0 0,-2 0 0,-1-2 0,-1-1 0,0-3 0,4 1 0,1 0 0,0-2 0,-4 0 0,0-2 0,0 3 0,-1 3 0,1 5 0,1 4 0,2 1 0,2 0 0,-4-2 0,3-1 0,2 0 0,4-1 0,2-5 0,6-6 0,4-6 0,2-11 0,5-4 0,6-2 0,2-7 0,6 1 0,-3 1 0,2-3 0,-2 2 0,-1 2 0,-6 3 0,5-4 0,-1-5 0,-1 2 0,-3 2 0,-5 2 0,3 4 0,0-7 0,0-5 0,-2 1 0,-3 3 0,-3 3 0,1 7 0,4 5 0,3 7 0,-2 6 0,-2 6 0,0 2 0,-2 2 0,0 13 0,5 13 0,-1 12 0,1 8 0,0 3 0,-1-1 0,-4-5 0,-2-8 0,-2-9 0,-3-5 0,0-5 0,-1-4 0,-1-3 0,0-2 0,1-1 0,6 6 0,0 9 0,0 10 0,-1 6 0,-1 0 0,-2 1 0,-1-6 0,0-6 0,-1-7 0,0-2 0,0-4 0,-1-3 0,-5-1 0,0-2 0,-1-1 0,6-16 0,1 1 0,-1 1 0,1-1 0,0 0 0,-1 1 0,1-1 0,-1 0 0,1 1 0,-1-1 0,1 0 0,-1 0 0,1 0 0,-1 1 0,1-1 0,-1 0 0,1 0 0,-1 0 0,1 0 0,-1 0 0,0 0 0,1 0 0,-1 0 0,0 0 0,0 0 0,1 0 0,-1 0 0,0-1 0,0 1 0,1 0 0,-1-1 0,0 1 0,1 0 0,-1-1 0,-1 0 0,-10-9 0,-4-8 0,-1 2 0,-1-5 0,4 1 0,0 3 0,0 4 0,0 5 0,0 0 0,2-1 0,4-1 0,2-7 0,-4-12 0,-1-17 0,-5-10 0,-2-3 0,3-3 0,-3 1 0,0 4 0,0 8 0,0 11 0,2 10 0,13 26 0,1 0 0,0-1 0,0 1 0,-1 0 0,1 0 0,-4-2 0,-10-8 0,3 2 0,8 4 0,6 1 0,6 3 0,1 4 0,3 1 0,-2 3 0,-1 4 0,1-1 0,0-2 0,0 2 0,0 1 0,5 1 0,-1 5 0,0-1 0,1 0 0,-3 0 0,-2 0 0,0 0 0,0 0 0,0 1 0,0 2 0,-2 1 0,-1 0 0,1-4 0,-1-1 0,-2 0 0,-1-1 0,-1 1 0,-5 4 0,-3 0 0,-3 0 0,-3-3 0,-3-3 0,-3-5 0,-1-3 0,-1-2 0,1-1 0,1 1 0,1 1 0,0-1 0,-2 0 0,0-1 0,1 0 0,0 0 0,0-1 0,2 0 0,0 0 0,3-3 0,-2-4 0,-1 1 0,3-6 0,3-2 0,11 13 0,-2 1 0,1-1 0,0 0 0,0 0 0,0 0 0,-1 0 0,1 0 0,0 0 0,0 0 0,0 0 0,0 0 0,1-1 0,4-8 0,6 2 0,0 1 0,2-2 0,1 1 0,1 2 0,0 2 0,3 1 0,1 2 0,0 0 0,0 1 0,-2 1 0,0-1 0,-1 0 0,3 0 0,0 1 0,0-1 0,-1 0 0,-1 0 0,0 0 0,-1 0 0,3 0 0,0 0 0,-1 0 0,1 0 0,-2-3 0,-3-3 0,-1-1 0,-4-1 0,-2-6 0,-3-2 0,1-1 0,-4 17 0,0-1 0,-1 1 0,1-1 0,-1 0 0,1 0 0,-1 1 0,1-1 0,0 0 0,-1 1 0,1-1 0,0 1 0,1-2 0,-1 2 0,0 0 0,-1-1 0,1 1 0,0 0 0,0 0 0,0 0 0,0-1 0,0 1 0,-1 0 0,1 0 0,0 0 0,0 0 0,1 1 0,16 4 0,1 5 0,4 4 0,-1-1 0,0 0 0,-5 4 0,-4 0 0,-2 1 0,-1-3 0,-1-1 0,-3 0 0,-3 0 0,3 0 0,-2 3 0,-1 1 0,2-2 0,0 2 0,2-1 0,6 7 0,-2 2 0,2 7 0,-2-2 0,-3 4 0,-2-3 0,-3-4 0,-1-4 0,-2-3 0,0-2 0,0-3 0,2 6 0,1 5 0,0 1 0,0-2 0,-1-1 0,-1-4 0,-1-2 0,1-1 0,-1-9 0,0-18 0,0-42 0,-4-19 0,-2-1 0,-1 6 0,1 13 0,1 11 0,2 8 0,-5 10 0,8 21 0,-1 1 0,0-1 0,0 1 0,0 0 0,0-1 0,0 1 0,0 0 0,-2-2 0,-7-8 0,1-2 0,3-9 0,2-8 0,-1-7 0,0-3 0,-1-2 0,0 4 0,2 5 0,1 5 0,0 2 0,-4 7 0,0 2 0,1 3 0,-2 3 0,-2 3 0,-2 3 0,2-3 0,2-8 0,2-6 0,2-2 0,3-3 0,0 2 0,1 1 0,0-7 0,1-1 0,-1 2 0,1 0 0,-1 2 0,0 4 0,0 3 0,0 3 0,0 1 0,-3-5 0,0-3 0,0 1 0,0-3 0,1 2 0,1 3 0,-3 1 0,0 0 0,1-6 0,0 1 0,1 8 0,1 8 0,1 6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35.88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5.30692"/>
      <inkml:brushProperty name="anchorY" value="-7136.73047"/>
      <inkml:brushProperty name="scaleFactor" value="0.5"/>
    </inkml:brush>
  </inkml:definitions>
  <inkml:trace contextRef="#ctx0" brushRef="#br0">1 965 24575,'0'0'0,"5"0"0,9 0 0,8 0 0,11 0 0,8 0 0,2 0 0,2 0 0,-2 0 0,-2 0 0,-3 0 0,-3 0 0,-2 0 0,-4 0 0,-1 0 0,-4 0 0,4 0 0,-3 0 0,2 0 0,4 0 0,-2 0 0,1 0 0,0 0 0,0 0 0,-3 0 0,-3 0 0,4 0 0,-3 0 0,-1 0 0,0 0 0,5 0 0,-2 0 0,-2 0 0,4 0 0,1 0 0,4-4 0,4 1 0,0-6 0,3-1 0,-2 2 0,2 2 0,2 1 0,-3 3 0,2-3 0,-3 2 0,2 0 0,1-6 0,-2 1 0,1 1 0,-5-2 0,-5-1 0,-2 1 0,-1-1 0,-4-2 0,-2 3 0,-2-2 0,1 3 0,5-4 0,-1 1 0,-1 3 0,5 1 0,-3 0 0,5-2 0,1 2 0,-3-2 0,4-2 0,-1 2 0,-2-4 0,-1-2 0,0 2 0,4 3 0,-3 0 0,0-1 0,-4 3 0,4 1 0,1 2 0,-3 0 0,0-3 0,1 1 0,3-4 0,-2-3 0,-3 2 0,3-4 0,0-4 0,4-1 0,4-5 0,3-6 0,6 1 0,2-2 0,1 5 0,-4 2 0,1 8 0,-2-2 0,-6 3 0,-6 4 0,-3 0 0,-8 1 0,-4 2 0,1 3 0,-2-1 0,0-4 0,3 1 0,-1 2 0,3-1 0,3 2 0,-2-1 0,0 2 0,4 2 0,1 1 0,-1 2 0,1 1 0,1-3 0,-6-2 0,0 0 0,-5-2 0,1-3 0,-1 2 0,3-5 0,-5-1 0,7 2 0,-5 0 0,4 0 0,-2 2 0,-1 3 0,-4 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50.71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4333.4292"/>
      <inkml:brushProperty name="anchorY" value="-6807.14355"/>
      <inkml:brushProperty name="scaleFactor" value="0.5"/>
    </inkml:brush>
  </inkml:definitions>
  <inkml:trace contextRef="#ctx0" brushRef="#br0">55 291 24575,'0'0'0,"2"6"0,8 13 0,9 10 0,3 8 0,1 0 0,0 3 0,1-8 0,-5-4 0,-4-5 0,-2-4 0,-4-2 0,-3-2 0,0-3 0,-1-1 0,1-3 0,3 7 0,2-1 0,4 0 0,0 1 0,0-2 0,0 5 0,0 1 0,1 0 0,-1 0 0,0-1 0,-2 0 0,2-2 0,1 7 0,-3-1 0,-3 0 0,-10-21 0,0 1 0,0 0 0,1-1 0,-1 1 0,0 0 0,0 0 0,0-1 0,0 4 0,0-5 0,0 0 0,-1 1 0,1 0 0,0-1 0,0 1 0,0-1 0,-1 1 0,1 0 0,0-1 0,0 1 0,-1-1 0,1 1 0,-1-1 0,1 1 0,0-1 0,-2 2 0,2-3 0,-1 1 0,1 0 0,-1 0 0,1 0 0,-1 0 0,1 0 0,-1 0 0,1 0 0,-1 0 0,1 0 0,-1-1 0,1 1 0,-1 0 0,1 0 0,-1 0 0,1-1 0,0 1 0,-1 0 0,1 0 0,-1-1 0,0 0 0,-13-7 0,-2-2 0,2-2 0,3-2 0,1-1 0,-4-10 0,2-22 0,-7-20 0,2-7 0,-6-1 0,3 10 0,1 14 0,1 11 0,1 15 0,1 9 0,3 6 0,4 1 0,3-3 0,3-1 0,-4 1 0,-3-3 0,0-1 0,0-1 0,-2 3 0,1-3 0,0 1 0,0 2 0,1 1 0,-4 0 0,-1 2 0,3 0 0,-1 3 0,0 2 0,2-1 0,3 5 0,12 1 0,9 1 0,5 4 0,2 4 0,7-1 0,3 0 0,1-2 0,-1-1 0,-1-2 0,-2-1 0,2-1 0,-2 0 0,-2 0 0,0-1 0,1 1 0,-2 0 0,1 0 0,-2 0 0,-1-1 0,-6 4 0,-1 1 0,-4 5 0,2 0 0,3-1 0,8-2 0,4-1 0,-3 0 0,-2 0 0,-3-1 0,2-2 0,-2 0 0,2-2 0,5 1 0,0-1 0,-2 0 0,1-1 0,1 1 0,-2 0 0,-2 0 0,-3 0 0,-1 0 0,-2 0 0,-1 0 0,-4 3 0,-3 3 0,-3 4 0,-3 2 0,-5 2 0,-4-1 0,-4-4 0,-3-2 0,1 3 0,0 2 0,-5-2 0,3 2 0,0 0 0,-1-2 0,4 1 0,2 1 0,1 0 0,2 5 0,1 1 0,2 0 0,2 0 0,0 0 0,-2-4 0,-1 2 0,1 3 0,1 1 0,0-1 0,1 0 0,1-1 0,-4-4 0,1-1 0,-3 0 0,0 3 0,-5 1 0,-2 3 0,1 1 0,2-1 0,0 2 0,-1 0 0,2 1 0,3-1 0,1-1 0,2 2 0,2-2 0,-2-4 0,-4-5 0,-5-3 0,-3-2 0,1 1 0,0-1 0,-1-2 0,1-1 0,-1-2 0,0-1 0,-4-4 0,4-3 0,-1-1 0,4-5 0,4-2 0,2-2 0,3-1 0,2 0 0,1 0 0,-3 4 0,1 0 0,-1-3 0,1-1 0,1 0 0,0 0 0,-3 4 0,-3 3 0,1 0 0,0 0 0,-2 2 0,-1 2 0,1-1 0,2-2 0,1-5 0,2-2 0,1-1 0,2 0 0,0-1 0,0-5 0,-6-3 0,-3-6 0,-1-5 0,-7 2 0,-3 3 0,0 5 0,1 4 0,-1 7 0,2 5 0,-2 4 0,7 4 0,6 3 0,8 0 0,9 1 0,5 0 0,2 0 0,8 0 0,0-1 0,0 1 0,4-1 0,-2 0 0,-2 0 0,-2 0 0,-3 0 0,-2 0 0,-2 0 0,-3 3 0,2 0 0,0 1 0,1-2 0,0 0 0,0 0 0,0-2 0,6 1 0,0-1 0,0 0 0,-1 0 0,-1-1 0,-2 1 0,-2 0 0,7 0 0,-1 0 0,-1 0 0,-3 3 0,-6 3 0,-3 4 0,-5 2 0,-2 5 0,-2 4 0,-9 2 0,-2 5 0,-2-4 0,-2-2 0,2 1 0,-6 11 0,3 5 0,-1-2 0,1-3 0,3-5 0,4-4 0,3-5 0,-1-2 0,0-5 0,0-1 0,2 2 0,-5-1 0,-2-1 0,1 2 0,-1-4 0,-1 1 0,2 1 0,3 1 0,2 0 0,0-1 0,-2-4 0,1-5 0,-1-2 0,1-6 0,1-3 0,2-4 0,-5-2 0,1-4 0,1-1 0,2-7 0,-2-18 0,2-9 0,1-2 0,1-6 0,-2 4 0,1 2 0,1 3 0,0 9 0,2 8 0,0 7 0,0 3 0,1 0 0,0 3 0,0 2 0,4 5 0,2 4 0,4 4 0,2 10 0,5 2 0,1 1 0,2 3 0,-5 2 0,-3 2 0,-1-2 0,0 1 0,-3 0 0,2-2 0,0 1 0,-1 4 0,-2 1 0,-2 0 0,-2 1 0,5-3 0,-2 0 0,1-1 0,1-3 0,-2 1 0,-1 3 0,-1 2 0,-2 0 0,2-2 0,0 0 0,0-1 0,1 1 0,0 0 0,-1 1 0,2 3 0,-1 0 0,3-2 0,-2-1 0,-1-1 0,-1 1 0,-2-7 0,-4-6 0,-3-3 0,-2-5 0,-2-6 0,-5-7 0,1-2 0,-1 0 0,-1 3 0,4 2 0,-2 5 0,1 2 0,2-2 0,3-1 0,-1 2 0,2-2 0,1 0 0,-1 2 0,-5 2 0,1 0 0,-3 1 0,3 0 0,2 3 0,3 6 0,2 4 0,7 4 0,2 6 0,0 2 0,3 2 0,-1-1 0,-2-1 0,-2 0 0,-1-1 0,-1 2 0,1 0 0,4 0 0,-1-1 0,-1-1 0,2-3 0,2-4 0,0-1 0,-3-6 0,-1-7 0,-2-9 0,-4-4 0,-2-3 0,-3 0 0,-3 1 0,0 1 0,-2 0 0,-3-2 0,0-2 0,0 3 0,0-6 0,2 2 0,1 1 0,-2 1 0,1 2 0,-2 2 0,3 0 0,2 1 0,3-2 0,-4-1 0,-1 4 0,1-3 0,2-5 0,-1-4 0,-1 3 0,1-3 0,-1 4 0,-4 5 0,2 3 0,1 2 0,1 2 0,-1 4 0,-2 3 0,0 2 0,-1 1 0,-1 1 0,-4 1 0,0-1 0,0 1 0,1-1 0,0 0 0,1 1 0,-5-1 0,2 3 0,-2 0 0,2 0 0,0 3 0,4 2 0,2 0 0,-2-1 0,-1-3 0,0 0 0,7 3 0,10-7 0,0 0 0,0 1 0,0-1 0,0 0 0,-1 0 0,1 1 0,0-1 0,0 0 0,0 0 0,0 1 0,0-1 0,0 0 0,-1 1 0,1-1 0,0 0 0,0 0 0,0 1 0,0-1 0,0 0 0,0 1 0,0-1 0,0 0 0,1 0 0,-1 1 0,0 0 0,6 8 0,5-1 0,4-1 0,2 1 0,0-2 0,1-1 0,2 1 0,3-1 0,0 0 0,-1-2 0,4-2 0,-1 0 0,-1 0 0,-2-1 0,-3-1 0,5 1 0,2 0 0,0 0 0,-2 3 0,4 0 0,-2 0 0,-2 2 0,4 1 0,-2-2 0,-2-1 0,1-1 0,-2-1 0,0 0 0,3-1 0,-5 3 0,1 1 0,-2 5 0,3 0 0,-2-1 0,-1-2 0,1-1 0,0-3 0,2 0 0,-1-2 0,-1 0 0,1 0 0,-1-1 0,3 1 0,1 0 0,-1-1 0,-2 1 0,-2 0 0,2 0 0,-2 0 0,-3 3 0,-11 0 0,-8 1 0,-7-8 0,-3 0 0,-4-1 0,-1 0 0,-1 2 0,-2 0 0,0-1 0,0 0 0,1 1 0,2 0 0,0-2 0,0 1 0,-1 0 0,-1 1 0,0 1 0,4-2 0,1 0 0,0-2 0,1 0 0,-1 1 0,-3 2 0,-1 1 0,0 0 0,-1 2 0,2-1 0,0 2 0,4-4 0,0 0 0,0 0 0,4-3 0,-5 1 0,0 1 0,-1 0 0,-1 2 0,2-6 0,1 1 0,1 1 0,-2 1 0,-3 1 0,0-1 0,-1 1 0,-1 0 0,2 2 0,3-3 0,1 1 0,0 1 0,-3-3 0,-1 1 0,0 0 0,-1 2 0,4-2 0,1 0 0,0-1 0,-1 0 0,-2-2 0,1-5 0,0 1 0,1 2 0,2-1 0,0 2 0,0 0 0,0 2 0,-2 2 0,6 1 0,6 2 0,5 1 0,6 1 0,3 0 0,0 4 0,4-1 0,1 1 0,0-2 0,0 0 0,0 0 0,0-2 0,6 7 0,-1-1 0,0 0 0,5 3 0,2-2 0,5-2 0,-3-1 0,2-1 0,-5 1 0,3 0 0,-3 2 0,-3-1 0,-3 0 0,-2-1 0,1-2 0,-2-1 0,3 0 0,-1 2 0,-1 0 0,5 6 0,-1 0 0,-1-1 0,-1-1 0,-3 0 0,2-1 0,-1-2 0,-1-1 0,-1-1 0,-4 2 0,0 0 0,-2-1 0,1-1 0,4 0 0,0-1 0,1-1 0,0 0 0,-1 0 0,0 0 0,-1 0 0,0 0 0,3 0 0,0-1 0,-4 4 0,-3 4 0,-13-23 0,1 10 0,0-1 0,-1 1 0,-1-11 0,-7-36 0,-1 4 0,-3 11 0,11 35 0,0 0 0,0-1 0,0 1 0,0 0 0,0 0 0,-3-3 0,5 7 0,-1-2 0,1 1 0,-1-1 0,1 1 0,-1-1 0,0 1 0,1-1 0,-1 1 0,0 0 0,1-1 0,-1 1 0,0 0 0,1 0 0,-1-1 0,0 1 0,0 0 0,1 0 0,-1 0 0,0 0 0,0 0 0,-1 0 0,1-1 0,0 1 0,0 1 0,0-1 0,0 0 0,0 1 0,0-1 0,0 0 0,0 1 0,0-1 0,0 1 0,0 0 0,0-1 0,1 1 0,-2 0 0,-13 14 0,3 3 0,0 3 0,0-1 0,2 2 0,0-3 0,-2-2 0,3-1 0,-4-3 0,-1-2 0,1 1 0,0-3 0,0 1 0,2 1 0,0-2 0,0 4 0,-2-1 0,-4 0 0,3 1 0,-1-2 0,0 0 0,3 1 0,0-2 0,0 0 0,2 1 0,3 5 0,-1 1 0,-1-3 0,2 0 0,-2 1 0,1-1 0,2 1 0,2-1 0,1 5 0,2-1 0,-6 1 0,1-1 0,0 0 0,-2-1 0,2-1 0,1 0 0,1 2 0,2 1 0,-3 0 0,1-1 0,1-1 0,0 0 0,2-1 0,-3 3 0,-3 3 0,0 0 0,2 5 0,-3-3 0,2-3 0,2-1 0,0-2 0,2-2 0,1-3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0:59.61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5544.77295"/>
      <inkml:brushProperty name="anchorY" value="-8081.54004"/>
      <inkml:brushProperty name="scaleFactor" value="0.5"/>
    </inkml:brush>
  </inkml:definitions>
  <inkml:trace contextRef="#ctx0" brushRef="#br0">1 1265 24575,'0'0'0,"5"-3"0,5-7 0,-1-6 0,3-2 0,1-2 0,-2-6 0,0-3 0,1-2 0,4 3 0,1-1 0,1 3 0,0 2 0,-4-2 0,0 4 0,-1 2 0,-2 2 0,5-4 0,2 3 0,1 0 0,-1 2 0,3-5 0,3 0 0,5 0 0,6-5 0,4 2 0,1-3 0,2-3 0,8-5 0,5-3 0,0-4 0,6-5 0,2-8 0,-2-1 0,3 7 0,-6 1 0,3 12 0,-6 8 0,-3 3 0,-3 8 0,-4 5 0,4 6 0,4 3 0,0 0 0,2-2 0,3 1 0,-2-5 0,8-3 0,1 1 0,8-4 0,2-1 0,6 3 0,-2 3 0,-2 4 0,2 3 0,9 2 0,3 1 0,4 1 0,1-6 0,9 0 0,-5 1 0,-2 0 0,-8 1 0,-8 2 0,-10 1 0,-10 0 0,-10 1 0,-5 0 0,-6 0 0,-1 1 0,0 5 0,-2 4 0,1 0 0,2 4 0,2 2 0,4 2 0,2 2 0,3 6 0,7 7 0,-3-1 0,10 4 0,2 3 0,10 2 0,9 12 0,-1 2 0,13 7 0,-6 0 0,2-3-880,2-3 1131,-9-3-376,-1-2 125,-10-3-67,-3 0 86,-7-2-28,-4 0 9,-1 0 0,-5 1 0,-3-1 878,-3-6-1129,-2-6 445,-5 0-214,5 1 30,1 0-10,3 2 0,-1-3 0,0 1 0,-1 3 0,-5 3 0,0-2 0,-2 3 0,-3 0 0,-5 2 0,-1-5 0,-7-5 0,-2-1 0,3-3 0,-6-5 0,1-6 0,4 0 0,-1-3 0,4-3 0,0 6 0,11 0 0,4 0 0,6 3 0,3 6 0,8-2 0,1 3 0,5-2 0,0 0 0,3 3 0,-8-1 0,-5 0 0,-4 1 0,-11-7 0,-3 1 0,-10-3 0,-6-4 0,-9-3 0,-5 0 0,-6-1 0,0-3 0,-2 1 0,2-2 0,2 6 0,9 2 0,9 7 0,8 7 0,3 6 0,5 4 0,2 1 0,3 2 0,-6-6 0,1 1 0,-6-5 0,-3-6 0,2 2 0,-4-6 0,0 3 0,-4-6 0,-3-2 0,-2-1 0,-3-5 0,-5-1 0,0-4 0,-1-2 0,-3-2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06.25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817.91699"/>
      <inkml:brushProperty name="anchorY" value="-10352.69922"/>
      <inkml:brushProperty name="scaleFactor" value="0.5"/>
    </inkml:brush>
  </inkml:definitions>
  <inkml:trace contextRef="#ctx0" brushRef="#br0">1 719 24575,'0'0'0,"3"0"0,10 0 0,5 7 0,10-1 0,7 1 0,3 1 0,3-1 0,0-1 0,1 1 0,1-1 0,-2 4 0,1 3 0,1-2 0,-2 2 0,-2 3 0,-6-2 0,-2 0 0,-5-2 0,0-4 0,-3-3 0,-3-1 0,2-3 0,-2-1 0,3 0 0,1-1 0,0 1 0,-2-1 0,5 1 0,-2 0 0,-2-1 0,2 1 0,4 3 0,-2 1 0,-1-1 0,3-1 0,-2 0 0,-2-1 0,-7 3 0,-7 0 0,-6-4 0,-7-1 0,-9-3 0,-3-1 0,-4-3 0,-3-2 0,-7 1 0,0-5 0,2-1 0,-4 2 0,2 0 0,3-1 0,-1-6 0,0 2 0,2 0 0,-2 1 0,-3 4 0,1 0 0,2 4 0,6-1 0,2 2 0,3 0 0,5-5 0,-1 2 0,3-2 0,2-1 0,-3 3 0,1-1 0,1 0 0,-2 3 0,3-2 0,-3 3 0,3-1 0,0-1 0,2-5 0,-1 1 0,1 0 0,0 0 0,-5-32 0,1-17 0,1-10 0,2 0 0,1 6 0,-1 6 0,1 12 0,0 11 0,4 39 0,-1-2 0,1-1 0,0 1 0,0 0 0,0 0 0,-1 0 0,1 0 0,-1 0 0,1 0 0,-1 0 0,1 0 0,-2-2 0,1 3 0,1 0 0,-1 0 0,1 0 0,0 0 0,-1 0 0,1 0 0,-1 1 0,1-1 0,-1 0 0,1 0 0,0 0 0,-1 0 0,1 0 0,-1 1 0,1-1 0,0 0 0,-1 0 0,1 1 0,0-1 0,-1 0 0,1 1 0,0-1 0,0 0 0,-1 1 0,1-1 0,0 0 0,0 1 0,0-1 0,-1 1 0,-9 17 0,-3 5 0,0-1 0,1-1 0,3 2 0,3-2 0,3-1 0,1-2 0,-2 0 0,-2 4 0,-6 4 0,-3-4 0,2-2 0,-2 2 0,1-5 0,3-1 0,2-1 0,-6 0 0,-1 5 0,-1 1 0,-1 0 0,4 0 0,0-5 0,3-1 0,4 1 0,2 1 0,3 0 0,-5 3 0,-3-3 0,1-1 0,1 2 0,-1-2 0,2-1 0,2-1 0,1 0 0,2 1 0,4-3 0,-1-12 0,-1 0 0,1 1 0,-1-1 0,0 1 0,1-1 0,-1 1 0,1-1 0,-1 0 0,1 1 0,-1-1 0,1 0 0,-1 1 0,1-1 0,-1 0 0,1 0 0,0 1 0,9-2 0,3-2 0,-3-4 0,5-7 0,7-8 0,1-5 0,3-1 0,2-2 0,-1 0 0,0 5 0,1 1 0,-5 2 0,-3 5 0,-2 3 0,-2 0 0,2 4 0,-3 5 0,-3 7 0,-11-1 0,-1 0 0,1-1 0,0 1 0,-1-1 0,1 1 0,0 0 0,-1-1 0,1 1 0,-1 0 0,1 0 0,-1-1 0,1 3 0,4 11 0,-3 3 0,-1 2 0,-1-1 0,2 0 0,4-1 0,6 3 0,0 0 0,4-4 0,2-2 0,0 1 0,-3-1 0,0-3 0,2-3 0,-1 1 0,5 0 0,2-1 0,0 4 0,0 2 0,4-2 0,-2 1 0,-1 0 0,1-2 0,1 0 0,-2 1 0,-5 0 0,-5 5 0,-2-2 0,-4 0 0,-8-15 0,0 1 0,0 0 0,0-1 0,0 1 0,0 0 0,0 0 0,0 0 0,0-1 0,0 1 0,0 0 0,0 0 0,0 0 0,-1 0 0,1 0 0,-1 0 0,1-1 0,-1 1 0,1 0 0,-1-1 0,1 1 0,-1 0 0,0-1 0,1 1 0,-1-1 0,0 1 0,1-1 0,-2 1 0,-19 5 0,-3-3 0,-1-2 0,0-1 0,3 0 0,2-1 0,-1 1 0,1-1 0,1 1 0,1-7 0,0 0 0,5-2 0,3-3 0,1 2 0,0-1 0,1-1 0,-7-7 0,-2-5 0,-1-4 0,-7 2 0,4 0 0,-3 6 0,5 3 0,1 5 0,-1 5 0,-2 2 0,-7 0 0,-2 2 0,-5 0 0,2-5 0,3 1 0,4 0 0,4 2 0,0 1 0,2 2 0,10 1 0,5 3 0,4 5 0,5-1 0,5 0 0,3 2 0,2-2 0,-2 3 0,1 1 0,1-2 0,2 0 0,2 0 0,-3 1 0,-1-1 0,1-2 0,-1 2 0,0 4 0,1-1 0,-3 2 0,0-3 0,-2 1 0,2-2 0,2 0 0,-2 2 0,1-2 0,-1 1 0,-1 1 0,0-2 0,-3 5 0,1-3 0,-2-1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11.09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971.29785"/>
      <inkml:brushProperty name="anchorY" value="-11084.79688"/>
      <inkml:brushProperty name="scaleFactor" value="0.5"/>
    </inkml:brush>
  </inkml:definitions>
  <inkml:trace contextRef="#ctx0" brushRef="#br0">1 1 24575,'0'0'0,"0"3"0,0 6 0,0 4 0,0 3 0,3-3 0,0 1 0,3 0 0,6 6 0,0 1 0,1 1 0,1 1 0,1 3 0,-3-2 0,-3-1 0,0-2 0,-2-2 0,-2-2 0,5-4 0,1 0 0,-1 2 0,-2 1 0,2-3 0,-3 0 0,2-2 0,0-4 0,0 1 0,1 1 0,1-2 0,-2 2 0,2 2 0,3-2 0,2 4 0,-2 2 0,0-2 0,0 0 0,0 0 0,0 1 0,1-3 0,-3 0 0,4-2 0,-4 1 0,1 0 0,-3 5 0,1 2 0,-3 0 0,1-2 0,-2-1 0,-2 0 0,-1 0 0,-2 0 0,-1 3 0,-1 2 0,3-4 0,0 0 0,-1-1 0,4 0 0,-1 1 0,-1 0 0,-1 3 0,-1-6 0,-4-6 0,0-7 0,-1-6 0,-3-4 0,1-3 0,-3-2 0,-2-4 0,1 0 0,-4 3 0,-2 4 0,3 2 0,-2-1 0,1-3 0,-1-4 0,2-1 0,-6-3 0,0 0 0,-1-2 0,0 1 0,-5 3 0,3 1 0,1 5 0,2 4 0,1 1 0,3 0 0,2 3 0,3-5 0,3-2 0,2-1 0,2 0 0,-2-2 0,-5 4 0,0-3 0,0-6 0,-1-1 0,-1 0 0,2 1 0,-1-1 0,2 2 0,2 1 0,2 1 0,1 1 0,-1 2 0,0 0 0,1 6 0,4 4 0,1 7 0,0 5 0,1 4 0,-2 3 0,4 5 0,-1 2 0,2-4 0,0 0 0,-1 0 0,-1-2 0,-2 1 0,0 0 0,-2 3 0,1 0 0,-2 1 0,1-1 0,0 0 0,0-2 0,0 1 0,-1-1 0,1 2 0,-3 1 0,0 0 0,3-4 0,1-1 0,0-3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18.22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5679.56543"/>
      <inkml:brushProperty name="anchorY" value="-12253.38672"/>
      <inkml:brushProperty name="scaleFactor" value="0.5"/>
    </inkml:brush>
  </inkml:definitions>
  <inkml:trace contextRef="#ctx0" brushRef="#br0">1 2401 24575,'0'0'0,"0"-3"0,6-10 0,0-6 0,3-9 0,3-1 0,-2 1 0,5 0 0,0 2 0,4 0 0,1 2 0,3 3 0,3-5 0,5 2 0,4-5 0,5-5 0,1-4 0,7-4 0,15-9 0,10-8 0,22-10 0,11-12 0,6-4-1203,3-2 1547,1-9-516,-1 2 172,4 2 0,9 0 0,4 1 0,6 8 0,-5 7 0,-7 9 0,-12 7 0,-9 7 0,-10 3 0,-11 3-135,-5 8 174,0 3-59,2 0 20,0-1 0,3 1 0,2 3 0,-3 8 0,5-4 0,-5 5 1196,2 3-1538,-2-1 513,-4-4-171,-8 0 143,-4 2-184,-1-4 61,-1-2-20,5 2 0,3 0 0,-1 2 0,-1 6 0,1 6 0,-2 5 0,4 5 0,4 2 0,-1 2 0,-2-5 0,-6-1 0,-4 1 0,1 1 0,4 1 0,1 1 0,5 1 0,-2 0 0,-4 4 0,-49 1 0,25 5 0,21 7 0,-7 3 0,1 6 0,-3 4 0,0 5 0,-2 5 0,0 3 0,-2 0 0,4 1 0,-1-2 0,-5 1 0,3-6 0,2-2 0,12 1 0,-5-4 0,7 0 0,-4-8 0,6 3 0,-6-5 0,6 3 0,5-4 0,7 5 0,-7-4 0,5 4 0,-9 2 0,1-1 0,6 1 0,-3-2 0,-1 4 0,-2-5 0,-3 0 0,-5-2 0,-4-5 0,2 2 0,-8-2 0,4-3 0,-1-1 0,-3 3 0,-1 6 0,-7 2 0,-2-1 0,-8 5 0,-1 2 0,-6-2 0,2 1 0,-5-6 0,-3-3 0,-4-3 0,-3 2 0,5-1 0,-2-3 0,0-1 0,4-1 0,2 4 0,-4 0 0,1-2 0,-3-1 0,-4 0 0,0-3 0,-1-3 0,0 0 0,5-2 0,4 5 0,5-2 0,6-1 0,1-2 0,3-2 0,-1-2 0,1 2 0,2 3 0,-2-1 0,0 0 0,-1-2 0,1-1 0,0 5 0,0-1 0,0 2 0,1 0 0,-2-3 0,2-1 0,-2-2 0,0-2 0,2 3 0,-2-1 0,1 0 0,-2 6 0,2-1 0,-6-1 0,-5-1 0,2-2 0,-4-2 0,-4 0 0,-5 1 0,-3 0 0,-6 3 0,0-1 0,1 0 0,0 2 0,7 2 0,2-1 0,1-2 0,0-1 0,-5-2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23.88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5766.74023"/>
      <inkml:brushProperty name="anchorY" value="-12186.61621"/>
      <inkml:brushProperty name="scaleFactor" value="0.5"/>
    </inkml:brush>
  </inkml:definitions>
  <inkml:trace contextRef="#ctx0" brushRef="#br0">326 211 24575,'0'0'0,"0"8"0,-3 16 0,-6 8 0,-3 4 0,-4 12 0,3-4 0,-4-4 0,0-6 0,3-7 0,3-5 0,3 0 0,4-3 0,2-1 0,2-1 0,0-1 0,0 0 0,1 0 0,0 2 0,-1 4 0,-3-1 0,-3 1 0,0-2 0,-3 1 0,-2-3 0,1-2 0,3 0 0,1-1 0,-3 2 0,-3 8 0,2 5 0,-8 10 0,2 5 0,-1 3 0,-2-2 0,3-6 0,3-3 0,5-7 0,2-5 0,7-17 0,4-15 0,1-18 0,1-15 0,1-14 0,5-8 0,-1-1 0,-1 8 0,-3 9 0,-3 11 0,-2 8 0,7-10 0,3-11 0,6-5 0,-2 4 0,-3 6 0,-4 8 0,-3 8 0,3-4 0,1 3 0,5 0 0,-2 2 0,2 3 0,-1 6 0,-3 2 0,-3 2 0,-3-10 0,1-9 0,3-14 0,9-8 0,0-3 0,0 3 0,-4 14 0,-3 15 0,-5 15 0,-7 9 0,0 1 0,0 0 0,1 0 0,-1 0 0,0 0 0,0 0 0,0 0 0,0 0 0,0 0 0,0 0 0,0 0 0,0 0 0,0 0 0,1 0 0,-1 0 0,0 0 0,0 0 0,0 0 0,0 0 0,0 0 0,0 0 0,0 0 0,0 0 0,1 0 0,-1 0 0,0 0 0,0 0 0,0 0 0,0 0 0,0 0 0,0 0 0,0 0 0,0 0 0,0 0 0,1 0 0,-1 0 0,0 0 0,0 0 0,0 1 0,0-1 0,0 0 0,0 0 0,0 0 0,0 0 0,0 0 0,0 0 0,0 0 0,0 0 0,0 0 0,0 1 0,0-1 0,0 0 0,0 0 0,0 0 0,2 10 0,2 4 0,-1 7 0,-1 1 0,3-4 0,6 0 0,-1-2 0,3-4 0,0 0 0,5 0 0,0-3 0,7 4 0,6 1 0,5 8 0,3 0 0,2 4 0,2 1 0,-1-3 0,-2 0 0,-3-2 0,-5-5 0,-5-2 0,-8-2 0,-6 1 0,-3-4 0,3 1 0,0-2 0,2-3 0,0 4 0,1 1 0,0 0 0,0 1 0,6-3 0,-2 1 0,2-2 0,-1-2 0,2-2 0,-4 1 0,-2 3 0,-1-2 0,-1 0 0,0 1 0,0 2 0,0-1 0,6-1 0,1 4 0,0-2 0,-1 2 0,-2-2 0,-4 1 0,-4 1 0,-8-1 0,-3-9 0,0-1 0,-1 1 0,1 0 0,0-1 0,0 1 0,-1 0 0,1-1 0,0 1 0,-1 0 0,1-1 0,0 1 0,-1-1 0,1 1 0,-2 0 0,-6 10 0,-10-2 0,-3 5 0,0 1 0,-7-3 0,1 1 0,2 0 0,0-2 0,-5 0 0,-4 4 0,1-2 0,4 0 0,-3 1 0,4-3 0,2 1 0,1 0 0,-4-3 0,-5 5 0,-1 0 0,-9-1 0,-1-3 0,-1 3 0,2-3 0,-1-1 0,7-4 0,0-1 0,5-2 0,5-1 0,5-1 0,3-1 0,3 1 0,1-1 0,-2 1 0,0 3 0,-3 0 0,0 3 0,1 3 0,-5 0 0,0-2 0,-1-2 0,1 1 0,-1 0 0,3-2 0,1-2 0,2 0 0,5 2 0,5 3 0,3 5 0,4 3 0,-1 5 0,-3-2 0,2 0 0,0-1 0,1 2 0,2 0 0,-6-4 0,1-3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37.777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4869.35352"/>
      <inkml:brushProperty name="anchorY" value="-12553.35352"/>
      <inkml:brushProperty name="scaleFactor" value="0.5"/>
    </inkml:brush>
  </inkml:definitions>
  <inkml:trace contextRef="#ctx0" brushRef="#br0">313 197 24575,'0'0'0,"3"0"0,4 4 0,2 2 0,3 4 0,5 8 0,2 3 0,-3 0 0,-1-3 0,-3-1 0,-3-2 0,-1-3 0,-2 0 0,-2 2 0,-1 2 0,1 0 0,3-2 0,3-4 0,5 0 0,2 1 0,1-3 0,0-2 0,0-2 0,-1 2 0,0 2 0,2-1 0,0 1 0,-3 6 0,-1-2 0,-1-2 0,0-2 0,1-3 0,-1-2 0,4-2 0,1 0 0,-1-2 0,-3 4 0,3 0 0,5 0 0,0 2 0,0 0 0,2 0 0,1-2 0,-1-1 0,1-1 0,-2 3 0,-3-1 0,2 0 0,-1 0 0,1-2 0,-2 0 0,0 0 0,1-1 0,-1 0 0,-1 0 0,-11 0 0,-10 0 0,-8-1 0,-11 1 0,-4 0 0,0 0 0,0 0 0,2 0 0,3 0 0,-3 0 0,2 0 0,1 0 0,1 0 0,1 0 0,4-3 0,0-9 0,-3-7 0,0-6 0,0-4 0,-7-5 0,0 1 0,0-2 0,2 2 0,-2 5 0,1 6 0,2 8 0,5 2 0,4 1 0,0 4 0,1-2 0,2-1 0,-1-4 0,-1-2 0,-5-2 0,-1 1 0,1-3 0,1-4 0,0 2 0,-1 3 0,1 5 0,-1 5 0,-4 3 0,1 4 0,-1 1 0,1 2 0,0 0 0,4-4 0,1 1 0,0-1 0,4 4 0,1 7 0,4 3 0,1 4 0,2 10 0,1 5 0,0 0 0,0 2 0,1-4 0,-1-3 0,1-3 0,-4-3 0,-6 4 0,-1-1 0,-2 0 0,-2-2 0,3-1 0,2-1 0,0-5 0,2 0 0,-1 2 0,1 4 0,-4 7 0,-2-3 0,2 0 0,-2 0 0,0 2 0,2-2 0,0-1 0,2-2 0,3-1 0,2-2 0,-1-1 0,0 0 0,-4 2 0,0 1 0,1-1 0,-1-3 0,1-1 0,3 0 0,7-4 0,3-6 0,3-2 0,3-2 0,0-5 0,3-6 0,2 0 0,4-3 0,3 0 0,1 2 0,7-6 0,6-1 0,-2-1 0,-3 1 0,-5 1 0,-3 0 0,-1-2 0,-3 4 0,-1 4 0,-1 3 0,-1 1 0,-1-1 0,-1 1 0,4 0 0,-4-3 0,4 3 0,-5-2 0,1-2 0,-1 3 0,1 1 0,2 3 0,1 2 0,1 1 0,-11 5 0,-8-2 0,1 0 0,-1 0 0,0-1 0,0 1 0,1-1 0,-1 1 0,0-1 0,0 1 0,0 0 0,0-1 0,0 1 0,0 0 0,0-1 0,0 1 0,0-1 0,0 1 0,0 0 0,-12 16 0,-5 2 0,-7 4 0,-3-1 0,0-3 0,-2-2 0,3-1 0,-1-5 0,3-2 0,2-4 0,3-2 0,4 1 0,1-1 0,5 3 0,0-1 0,-2-1 0,-6 6 0,-8 1 0,-5 0 0,-6 1 0,-4 5 0,0-3 0,-3 6 0,6 1 0,4 0 0,0-1 0,8-1 0,3-4 0,3-2 0,6 3 0,1-3 0,1-2 0,5-4 0,7-6 0,-1-1 0,0 0 0,0 0 0,0 0 0,0 1 0,0-1 0,0 0 0,1 0 0,-1 0 0,0 1 0,0-1 0,0 0 0,0 0 0,0 0 0,0 0 0,1 0 0,-1 1 0,0-1 0,0 0 0,0 0 0,0 0 0,1 0 0,-1 0 0,0 0 0,0 0 0,0 1 0,1-1 0,-1 0 0,0 0 0,0 0 0,0 0 0,1 0 0,11 2 0,7-1 0,9-1 0,3-1 0,7 1 0,-1-1 0,1-2 0,-2-1 0,-4 1 0,1 0 0,-3 1 0,-5 1 0,-2 0 0,-4 1 0,2 0 0,1 0 0,0 0 0,-1 1 0,-2-5 0,2 1 0,3 0 0,-2 0 0,0 1 0,-2 1 0,-2-3 0,-1 1 0,0-1 0,1-1 0,4 0 0,6 1 0,0 1 0,-2 1 0,-2-3 0,-3-2 0,4 1 0,-1 0 0,-2 1 0,-1 2 0,-2 2 0,-2-3 0,0-6 0,-2 1 0,4 0 0,-1 0 0,1-3 0,2 3 0,-1-1 0,3-2 0,-1 0 0,-1-2 0,-5-1 0,-1-3 0,-1-1 0,-4 0 0,-11 19 0,1-1 0,1 0 0,-1 0 0,0 0 0,0 0 0,0 0 0,0 0 0,0 0 0,0 0 0,0 0 0,0 0 0,-1 0 0,0-2 0,1 2 0,-1 0 0,1 0 0,-1 0 0,1 1 0,-1-1 0,0 0 0,1 0 0,-1 0 0,0 1 0,0-1 0,0 0 0,0 1 0,-1-1 0,-3-1 0,1 0 0,0 1 0,0 0 0,-8-1 0,7 2 0,-2 0 0,0 0 0,-9 2 0,-27 3 0,0 1 0,-8 3 0,2-2 0,-1 0 0,2-3 0,3-1 0,0 5 0,8 2 0,2 0 0,3-2 0,4-1 0,5-3 0,2-2 0,7 2 0,1-1 0,0 0 0,4 3 0,-1-2 0,0 0 0,4-1 0,0 2 0,1 3 0,-7-1 0,-9 5 0,-6 2 0,-7 8 0,1-3 0,3 1 0,-3-1 0,4-5 0,3 0 0,7 2 0,2-3 0,-1-3 0,18-10 0,-1 0 0,0 1 0,0-1 0,0 0 0,-1 0 0,1 1 0,0-1 0,0 0 0,0 0 0,-2 0 0,3-1 0,-1 0 0,1 1 0,-1 0 0,1-1 0,-1 1 0,1-1 0,-1 1 0,1 0 0,-1-1 0,1 1 0,0-1 0,-1 1 0,1-1 0,0 0 0,-1 1 0,1-1 0,0 1 0,0-1 0,-1-1 0,1-18 0,8-9 0,6-8 0,9-6 0,1 0 0,1-1 0,5-1 0,0-1 0,2 6 0,1 6 0,-4 9 0,-3 5 0,-10 8 0,-6 1 0,-2-2 0,-4-1 0,5-3 0,5-9 0,8 1 0,2-6 0,1-5 0,-2 5 0,-5 4 0,-5 4 0,-8 6 0,-5 16 0,0 0 0,0 1 0,0-1 0,0 0 0,0 1 0,0-1 0,0 0 0,0 1 0,0-1 0,0 0 0,0 1 0,-1-1 0,1 0 0,0 1 0,-1-1 0,-7-6 0,-4 4 0,-2 2 0,1-1 0,2-3 0,-3-1 0,0 2 0,-1 0 0,-1 1 0,4-4 0,2-4 0,4-2 0,-1-2 0,-2 3 0,2-2 0,2 1 0,1 0 0,-2 2 0,2-4 0,-6 3 0,1-4 0,-3 3 0,0-1 0,1 0 0,0 3 0,-1 3 0,3 6 0,4 2 0,3 5 0,2 3 0,5 1 0,2 1 0,1 6 0,-1 0 0,4 2 0,-1-1 0,2 1 0,-3-1 0,2 0 0,0 2 0,-2 0 0,2-3 0,0-1 0,1-1 0,5-3 0,-2 0 0,0 0 0,0-1 0,-3 0 0,-3 4 0,0-2 0,0-2 0,-1 1 0,-2 0 0,1-2 0,2-2 0,-1 1 0,4 1 0,2-1 0,-1 1 0,0-1 0,0 1 0,1 1 0,1-1 0,-4 4 0,1 2 0,1-3 0,3 2 0,-3-1 0,2-3 0,-1-2 0,-2 1 0,0-3 0,-3 2 0,0-2 0,1 2 0,-1 5 0,1-2 0,4 2 0,-2 1 0,2-2 0,0-4 0,-3 1 0,1-2 0,-3 1 0,0-2 0,-1 2 0,0-2 0,2 3 0,5-2 0,1-2 0,-2 5 0,-2-4 0,-4-2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41.515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6277.65234"/>
      <inkml:brushProperty name="anchorY" value="-13701.22168"/>
      <inkml:brushProperty name="scaleFactor" value="0.5"/>
    </inkml:brush>
  </inkml:definitions>
  <inkml:trace contextRef="#ctx0" brushRef="#br0">1 543 24575,'0'0'0,"2"0"0,5 0 0,6 0 0,2 0 0,2 0 0,1 0 0,3 0 0,3 0 0,-1-3 0,0 0 0,-3 0 0,5-3 0,-1 1 0,-1 1 0,-2-3 0,-2 2 0,5-6 0,-1-2 0,-1 2 0,-1 1 0,-2 3 0,5 3 0,2-2 0,-1-1 0,2 0 0,-1 2 0,-4 1 0,-1 1 0,-3 2 0,-1 0 0,-1 1 0,0 0 0,2-3 0,3 0 0,1 1 0,-1-4 0,-1 1 0,2 1 0,-2 1 0,0 1 0,1 0 0,0 2 0,2 0 0,-1-7 0,-1 1 0,-2-3 0,-1 0 0,5 2 0,-1-1 0,0-1 0,2 1 0,-2-2 0,2-1 0,-1 2 0,-2 2 0,-2 1 0,-1 3 0,-4-1 0,-1-6 0,5-12 0,2-6 0,2-7 0,1 4 0,-4 2 0,-2 5 0,-2 3 0,0 0 0,-1 2 0,1 0 0,-3 5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1:44.089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298.38281"/>
      <inkml:brushProperty name="anchorY" value="-13793.87695"/>
      <inkml:brushProperty name="scaleFactor" value="0.5"/>
    </inkml:brush>
  </inkml:definitions>
  <inkml:trace contextRef="#ctx0" brushRef="#br0">27 65 24575,'0'0'0,"3"0"0,7 0 0,3 0 0,2-3 0,-1-3 0,-4-4 0,-2-2 0,-6 1 0,-3 11 0,1-1 0,-1 1 0,1-1 0,0 0 0,0 1 0,-1-1 0,1 0 0,-1 1 0,1-1 0,0 1 0,-1-1 0,1 1 0,-1-1 0,0 0 0,-11-5 0,-3 2 0,-3 1 0,1 2 0,-1 1 0,4 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2:52:05.55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7636.64648"/>
      <inkml:brushProperty name="anchorY" value="-13094.56348"/>
      <inkml:brushProperty name="scaleFactor" value="0.5"/>
    </inkml:brush>
  </inkml:definitions>
  <inkml:trace contextRef="#ctx0" brushRef="#br0">1 0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2.98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271.64648"/>
      <inkml:brushProperty name="anchorY" value="-13729.5625"/>
      <inkml:brushProperty name="scaleFactor" value="0.5"/>
    </inkml:brush>
  </inkml:definitions>
  <inkml:trace contextRef="#ctx0" brushRef="#br0">4935 250 24575,'0'0'0,"-7"3"0,-17 10 0,-7 0 0,-12 5 0,-8 2 0,-3-4 0,-10 3 0,1-1 0,-2-3 0,-3 2 0,7 0 0,-5-3 0,-6-4 0,-6-3 0,-7-3 0,-9-2 0,-11-2 0,-10 0 0,-7-1-744,2 0 957,5-5-320,-4-1 107,0-6 0,4-2 0,5 1 0,5 4 0,5 2 0,6-3-102,9 2 131,2-2-44,5 3 15,2 1 0,4-4 0,1-1 0,-2 1 0,-12-10 741,-6 2-952,-4 3 316,-2 0-105,-1-2 0,2 3 0,0 4 0,0 3 0,8 4 0,4 1 106,6 2-136,8 2 45,6-1-15,2 1 0,5 0 0,7-1 0,-1 0 0,3-2 0,0-5 0,1-5 0,-2-4 0,5-1 0,1-4 0,3 3 0,0 1 0,5 0 0,6 5 0,4 3 0,1 3 0,3 3 0,2 2 0,4-2 0,2 0 0,0 0 0,0 1 0,0 1 0,-7 0 0,-1 0 0,-1 1 0,2 0 0,0 0 0,2 0 0,-2 0 0,1 1 0,0-1 0,4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5.08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2702.19336"/>
      <inkml:brushProperty name="anchorY" value="-12844.84277"/>
      <inkml:brushProperty name="scaleFactor" value="0.5"/>
    </inkml:brush>
  </inkml:definitions>
  <inkml:trace contextRef="#ctx0" brushRef="#br0">564 0 24575,'0'0'0,"-5"5"0,-6 12 0,-2 2 0,-1 2 0,-5 3 0,-1 6 0,0 5 0,-2 4 0,0 1 0,2-4 0,1-2 0,4-2 0,-1-7 0,-1-4 0,4-3 0,3-3 0,4 3 0,-1 3 0,-1 6 0,-8 9 0,-6 5 0,-1 5 0,-6 2 0,1-2 0,1-7 0,0-3 0,3-9 0,5-6 0,3-3 0,1-6 0,5-2 0,-1-2 0,0-3 0,2 1 0,11-6 0,-2 0 0,0 0 0,0 0 0,0 0 0,-1 0 0,1 0 0,0 0 0,0 1 0,0-1 0,0 0 0,0 0 0,0 0 0,0 0 0,0 0 0,0 0 0,0 1 0,0-1 0,0 0 0,0 0 0,0 0 0,0 0 0,0 0 0,0 1 0,0-1 0,0 0 0,0 0 0,1 0 0,-1 0 0,0 0 0,0 0 0,0 1 0,0-1 0,0 0 0,0 0 0,0 0 0,0 0 0,0 0 0,1 0 0,-1 0 0,0 0 0,0 0 0,18 10 0,20 2 0,16 5 0,10 2 0,1-3 0,-5-3 0,0 2 0,-5 0 0,-8-3 0,-3-2 0,-9-1 0,-5 1 0,-7-2 0,-3 2 0,-6 0 0,-2-1 0,2 5 0,1 0 0,1-2 0,0 1 0,3 1 0,3 0 0,1 0 0,2 7 0,4 1 0,6 3 0,4 5 0,1-1 0,-1-2 0,-5 3 0,-2-2 0,-2-3 0,-3-5 0,-7-4 0,-3-1 0,-2-5 0,-4 1 0,-4-4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7.07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3940.61914"/>
      <inkml:brushProperty name="anchorY" value="-14966.02832"/>
      <inkml:brushProperty name="scaleFactor" value="0.5"/>
    </inkml:brush>
  </inkml:definitions>
  <inkml:trace contextRef="#ctx0" brushRef="#br0">0 1585 24575,'0'0'0,"8"-10"0,24-24 0,22-13 0,20-8 0,17-4 0,17-2 0,4 9-1095,7 5 1408,5 0-469,7 4 156,10 7 0,3-3 0,2 8 0,-9 1 0,-17 5 0,-17 6 0,-13 1 0,-12 0 0,-11 2 269,-5-3-346,-1 3 115,6-5-38,1 0 0,2-4 0,7-4 826,8-12-1062,1-4 354,-2-5-118,-2 0 0,-5 2 0,-8 1 0,-3 8 0,-7 6 0,-5 3 0,-9 5 0,-6 4 0,-5 2 0,-6 6 0,-2-2 0,-3 0 0,4 2 0,1 1 0,1 0 0,2 2 0,3-7 0,1 2 0,9-3 0,3-1 0,0 3 0,-1 1 0,-5 1 0,-4-3 0,0-1 0,-5 0 0,-5 1 0,0 3 0,-4 0 0,-3 4 0,-4 3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19.01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344.29492"/>
      <inkml:brushProperty name="anchorY" value="-14015.8584"/>
      <inkml:brushProperty name="scaleFactor" value="0.5"/>
    </inkml:brush>
  </inkml:definitions>
  <inkml:trace contextRef="#ctx0" brushRef="#br0">1 0 24575,'0'0'0,"5"0"0,9 0 0,8 0 0,8 0 0,5 0 0,4 0 0,1 0 0,2 0 0,-2 0 0,1 0 0,-5 0 0,-1 0 0,-3 0 0,-1 0 0,-4 0 0,-3 0 0,-3 0 0,1 0 0,-3 0 0,3 0 0,6 3 0,1 0 0,6 7 0,3 2 0,2 0 0,1-3 0,2 4 0,2 2 0,-3-3 0,-5-2 0,0-4 0,-5-2 0,-5-2 0,-7 2 0,-1 2 0,2 0 0,-2 2 0,4 6 0,-2-2 0,-1 2 0,2 0 0,0-2 0,-6 0 0,-3 0 0,-5 1 0,-4 1 0,-2 3 0,-1 2 0,-2 8 0,-3 4 0,-3 0 0,0 0 0,1-3 0,-2-4 0,2-2 0,1-3 0,1-2 0,-1-4 0,-9 14 0,-9 17 0,-8 13 0,-7 13 0,-14 23 0,-13 18 0,-6 1 0,-4 3 0,-3-9-1004,5-9 1291,13-16-431,6-16 144,14-16 0,11-14 0,7-14 0,8-5 0,-1-8 0,5-4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1.735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9444.86914"/>
      <inkml:brushProperty name="anchorY" value="-16292.38086"/>
      <inkml:brushProperty name="scaleFactor" value="0.5"/>
    </inkml:brush>
  </inkml:definitions>
  <inkml:trace contextRef="#ctx0" brushRef="#br0">109 1871 24575,'0'0'0,"-5"0"0,-6 0 0,-1 0 0,-3 0 0,-1 0 0,-4 0 0,4-3 0,5-3 0,11 4 0,0 2 0,-1-1 0,1 0 0,0 1 0,-1-1 0,1 0 0,0 0 0,0 1 0,-1-1 0,1 0 0,0 0 0,0 1 0,0-1 0,0-1 0,7-19 0,18-22 0,16-19 0,30-27 0,37-24 0,36-22-2700,18 1 3471,6 5-1156,0 19 385,-12 14 0,-7 18 0,-8 16-1384,-4 7 1779,-2 12-592,1 0 197,0 5 0,-8 5 0,-9 3 0,-8 4-416,-8 0 535,4 0-178,1-4 59,13-1 0,13-7-937,1 1 1204,11 1-401,-9 2 134,-15 4 0,-13 7 0,-10 7 0,-13 7 2198,-8 4-2826,-2 3 2385,14 2-2170,22-5 620,21-6-207,16-13-1009,13-6 1297,11 0-432,-12 4 144,-7 7 0,-11 6 0,-4 5 0,-13 11 0,-1 11 302,-14 9-389,-11 3 131,-6 9-44,-9-2 159,-6 2-204,-9-5 67,2-3-22,-3-1 1515,4-3-1948,15 0 650,14 2-217,20 2 0,8 1-390,2-2 502,-13-5-168,-13 4 56,-12-6-127,-13 2 163,-10-1-54,-2-4 18,-3-2 0,5-3 0,11 2 0,10 4 1212,4 1-1558,2 7 519,4 9-173,-10 0 0,-14 4 0,-11-3 133,-10 2-171,-12-5 57,-11-4-19,-8 0 0,-10-5 0,0-5 0,-5-2 0,-3-2 0,-3-7 0,-2-3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3.81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8372.14063"/>
      <inkml:brushProperty name="anchorY" value="-16028.4502"/>
      <inkml:brushProperty name="scaleFactor" value="0.5"/>
    </inkml:brush>
  </inkml:definitions>
  <inkml:trace contextRef="#ctx0" brushRef="#br0">0 1040 24575,'0'0'0,"5"0"0,18 0 0,12 0 0,9 0 0,7 0 0,0 0 0,1 0 0,-5 0 0,-1 0 0,-7 0 0,-1 0 0,-2 0 0,1 0 0,-2 0 0,3 0 0,2 0 0,0 0 0,1 0 0,-2 0 0,1 0 0,-1 0 0,-5 0 0,-2 0 0,-2 0 0,-3 0 0,-4 0 0,-3 0 0,1 0 0,2 0 0,5 0 0,3 0 0,4 0 0,1 0 0,3 0 0,0 0 0,1 0 0,-4 0 0,-5 0 0,-5 0 0,-4 0 0,-10 0 0,-5-3 0,-7-4 0,-7-2 0,-1-7 0,-2 2 0,-3-1 0,2-1 0,0 4 0,1 0 0,4-1 0,-5 3 0,2 0 0,-2-1 0,-1-2 0,2-3 0,-1-2 0,-1 3 0,3 0 0,1 1 0,0 3 0,2 0 0,-2 2 0,2 0 0,1-2 0,1-4 0,2-4 0,-8-14 0,-6-3 0,-3 0 0,1 0 0,1 5 0,1 7 0,4 5 0,3 2 0,3 0 0,3-28 0,2-32 0,0-6 0,2 4 0,0 13 0,-4 19 0,-3 15 0,0 12 0,5 18 0,0 1 0,1 0 0,-1 1 0,0-1 0,1 0 0,-1 0 0,0 0 0,0 1 0,0-1 0,0 0 0,0 1 0,-1-2 0,-12-2 0,-1 3 0,1 2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5.71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40011.54297"/>
      <inkml:brushProperty name="anchorY" value="-15625.3291"/>
      <inkml:brushProperty name="scaleFactor" value="0.5"/>
    </inkml:brush>
  </inkml:definitions>
  <inkml:trace contextRef="#ctx0" brushRef="#br0">7422 1092 24575,'0'0'0,"-3"0"0,-10 0 0,-18-7 0,-16-9 0,-23-9 0,-47-12 0,-57-12 0,-41-9-3039,-20-4 3907,-10-3-4566,-15-1 4631,-12 1-1400,-4 6-2755,18 7 4142,21 8-1380,37 5-1224,34 11 2165,30 8 109,10 9-827,-2 5 2358,-2 5-2693,-15-5 858,-13-5-286,6-3 2184,-4-12-2808,4-10 936,-14-10-312,-6 1 0,-10 2 0,-5 3 330,-6 10-424,18 8 141,6 8-47,21 7 0,10 4 0,10 3 684,11 1-879,8 1 292,7-6-97,9-4 0,-4-1 0,-5 2 0,7 1 0,3 1 608,1 3-781,8 7 259,6 4 1330,8 7-1821,9 5 2932,5 5-3191,8-1 1827,5-3-1401,9-3 357,3 1-119,5-1 0,1-1 0,-1 2 0,2 0 0,2 3 0,-2-2 0,2-3 0,4-2 0,2-4 0,1-4 0,3 0 0,1 0 0,-2 0 0,3 0 0,-1 2 0,3-1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2T13:00:27.8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1955.36523"/>
      <inkml:brushProperty name="anchorY" value="-14288.45605"/>
      <inkml:brushProperty name="scaleFactor" value="0.5"/>
    </inkml:brush>
  </inkml:definitions>
  <inkml:trace contextRef="#ctx0" brushRef="#br0">517 0 24575,'0'0'0,"-5"0"0,-3 3 0,-4 10 0,-3 9 0,2 6 0,-7 13 0,2 2 0,1 4 0,-3 2 0,3-4 0,1 0 0,1-6 0,4-3 0,-1-10 0,1-1 0,1-1 0,-3 3 0,-1 0 0,-8 0 0,0 5 0,-1-2 0,2 3 0,1-3 0,4-2 0,-1-8 0,1-2 0,3-3 0,3 2 0,3-1 0,3 1 0,0 9 0,-3 10 0,1 9 0,-5 16 0,-3 1 0,2-1 0,2-8 0,3-11 0,3-9 0,1-8 0,2-2 0,1-4 0,4-4 0,3-5 0,3-1 0,2 0 0,9-1 0,4-2 0,13 0 0,9 0 0,7-2 0,9-1 0,2-1 0,2-1 0,1-1 0,-5 0 0,-1 0 0,-4-1 0,-7 1 0,-3 0 0,1 0 0,5 0 0,-2 0 0,-2 0 0,3-6 0,1-1 0,6 1 0,3 1 0,1 1 0,3-2 0,0 2 0,1-3 0,-6-5 0,0 0 0,2-1 0,-7-4 0,4 3 0,-7 2 0,-2 3 0,-9 4 0,-5 2 0,-10-1 0,-10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6D80FF-BBE6-4C52-ACB2-5571A603DA65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FDCF21-BDA6-4302-A02A-9B8A21560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85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YhWdwazCZ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Understanding Family Mediation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448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92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854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70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449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03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98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93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70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14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62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49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2221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157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27742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071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5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800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841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06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FAD26-2EC3-4F30-B381-707761DD1E98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4E67935-9CAD-436F-B997-AE84B2B5C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777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zYhWdwazCZA?feature=oembed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0.png"/><Relationship Id="rId18" Type="http://schemas.openxmlformats.org/officeDocument/2006/relationships/customXml" Target="../ink/ink6.xml"/><Relationship Id="rId26" Type="http://schemas.openxmlformats.org/officeDocument/2006/relationships/customXml" Target="../ink/ink10.xml"/><Relationship Id="rId21" Type="http://schemas.openxmlformats.org/officeDocument/2006/relationships/image" Target="../media/image130.png"/><Relationship Id="rId34" Type="http://schemas.openxmlformats.org/officeDocument/2006/relationships/customXml" Target="../ink/ink14.xml"/><Relationship Id="rId7" Type="http://schemas.openxmlformats.org/officeDocument/2006/relationships/image" Target="../media/image17.svg"/><Relationship Id="rId12" Type="http://schemas.openxmlformats.org/officeDocument/2006/relationships/customXml" Target="../ink/ink3.xml"/><Relationship Id="rId17" Type="http://schemas.openxmlformats.org/officeDocument/2006/relationships/image" Target="../media/image110.png"/><Relationship Id="rId25" Type="http://schemas.openxmlformats.org/officeDocument/2006/relationships/image" Target="../media/image15.png"/><Relationship Id="rId33" Type="http://schemas.openxmlformats.org/officeDocument/2006/relationships/image" Target="../media/image19.png"/><Relationship Id="rId2" Type="http://schemas.openxmlformats.org/officeDocument/2006/relationships/image" Target="../media/image12.png"/><Relationship Id="rId16" Type="http://schemas.openxmlformats.org/officeDocument/2006/relationships/customXml" Target="../ink/ink5.xml"/><Relationship Id="rId20" Type="http://schemas.openxmlformats.org/officeDocument/2006/relationships/customXml" Target="../ink/ink7.xml"/><Relationship Id="rId29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80.png"/><Relationship Id="rId24" Type="http://schemas.openxmlformats.org/officeDocument/2006/relationships/customXml" Target="../ink/ink9.xml"/><Relationship Id="rId32" Type="http://schemas.openxmlformats.org/officeDocument/2006/relationships/customXml" Target="../ink/ink13.xml"/><Relationship Id="rId37" Type="http://schemas.openxmlformats.org/officeDocument/2006/relationships/image" Target="../media/image21.png"/><Relationship Id="rId5" Type="http://schemas.openxmlformats.org/officeDocument/2006/relationships/image" Target="../media/image15.svg"/><Relationship Id="rId15" Type="http://schemas.openxmlformats.org/officeDocument/2006/relationships/image" Target="../media/image10.png"/><Relationship Id="rId23" Type="http://schemas.openxmlformats.org/officeDocument/2006/relationships/image" Target="../media/image140.png"/><Relationship Id="rId28" Type="http://schemas.openxmlformats.org/officeDocument/2006/relationships/customXml" Target="../ink/ink11.xml"/><Relationship Id="rId36" Type="http://schemas.openxmlformats.org/officeDocument/2006/relationships/customXml" Target="../ink/ink15.xml"/><Relationship Id="rId10" Type="http://schemas.openxmlformats.org/officeDocument/2006/relationships/customXml" Target="../ink/ink2.xml"/><Relationship Id="rId19" Type="http://schemas.openxmlformats.org/officeDocument/2006/relationships/image" Target="../media/image120.png"/><Relationship Id="rId31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image" Target="../media/image70.png"/><Relationship Id="rId14" Type="http://schemas.openxmlformats.org/officeDocument/2006/relationships/customXml" Target="../ink/ink4.xml"/><Relationship Id="rId22" Type="http://schemas.openxmlformats.org/officeDocument/2006/relationships/customXml" Target="../ink/ink8.xml"/><Relationship Id="rId27" Type="http://schemas.openxmlformats.org/officeDocument/2006/relationships/image" Target="../media/image160.png"/><Relationship Id="rId30" Type="http://schemas.openxmlformats.org/officeDocument/2006/relationships/customXml" Target="../ink/ink12.xml"/><Relationship Id="rId35" Type="http://schemas.openxmlformats.org/officeDocument/2006/relationships/image" Target="../media/image20.png"/><Relationship Id="rId8" Type="http://schemas.openxmlformats.org/officeDocument/2006/relationships/customXml" Target="../ink/ink1.xml"/><Relationship Id="rId3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sv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7.xml"/><Relationship Id="rId13" Type="http://schemas.openxmlformats.org/officeDocument/2006/relationships/image" Target="../media/image31.png"/><Relationship Id="rId18" Type="http://schemas.openxmlformats.org/officeDocument/2006/relationships/customXml" Target="../ink/ink22.xml"/><Relationship Id="rId3" Type="http://schemas.openxmlformats.org/officeDocument/2006/relationships/image" Target="../media/image13.svg"/><Relationship Id="rId21" Type="http://schemas.openxmlformats.org/officeDocument/2006/relationships/image" Target="../media/image35.png"/><Relationship Id="rId7" Type="http://schemas.openxmlformats.org/officeDocument/2006/relationships/image" Target="../media/image15.svg"/><Relationship Id="rId12" Type="http://schemas.openxmlformats.org/officeDocument/2006/relationships/customXml" Target="../ink/ink19.xml"/><Relationship Id="rId17" Type="http://schemas.openxmlformats.org/officeDocument/2006/relationships/image" Target="../media/image33.png"/><Relationship Id="rId2" Type="http://schemas.openxmlformats.org/officeDocument/2006/relationships/image" Target="../media/image12.png"/><Relationship Id="rId16" Type="http://schemas.openxmlformats.org/officeDocument/2006/relationships/customXml" Target="../ink/ink21.xml"/><Relationship Id="rId20" Type="http://schemas.openxmlformats.org/officeDocument/2006/relationships/customXml" Target="../ink/ink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30.png"/><Relationship Id="rId5" Type="http://schemas.openxmlformats.org/officeDocument/2006/relationships/image" Target="../media/image17.svg"/><Relationship Id="rId15" Type="http://schemas.openxmlformats.org/officeDocument/2006/relationships/image" Target="../media/image32.png"/><Relationship Id="rId23" Type="http://schemas.openxmlformats.org/officeDocument/2006/relationships/image" Target="../media/image36.png"/><Relationship Id="rId10" Type="http://schemas.openxmlformats.org/officeDocument/2006/relationships/customXml" Target="../ink/ink18.xml"/><Relationship Id="rId19" Type="http://schemas.openxmlformats.org/officeDocument/2006/relationships/image" Target="../media/image34.png"/><Relationship Id="rId4" Type="http://schemas.openxmlformats.org/officeDocument/2006/relationships/image" Target="../media/image16.png"/><Relationship Id="rId9" Type="http://schemas.openxmlformats.org/officeDocument/2006/relationships/image" Target="../media/image29.png"/><Relationship Id="rId14" Type="http://schemas.openxmlformats.org/officeDocument/2006/relationships/customXml" Target="../ink/ink20.xml"/><Relationship Id="rId22" Type="http://schemas.openxmlformats.org/officeDocument/2006/relationships/customXml" Target="../ink/ink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ybarrister.co.uk/lord-chief-justice-suggests-that-magistrates-should-be-able-to-jail-offenders-for-up-to-a-year-to-save-costs#:~:text=Trials%20in%20the%20crown%20court,%C2%A330%2D%C2%A340%20million.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oTMUdBBq7A?feature=oembed" TargetMode="Externa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sv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A collection of geometric shapes&#10;&#10;Description automatically generated">
            <a:extLst>
              <a:ext uri="{FF2B5EF4-FFF2-40B4-BE49-F238E27FC236}">
                <a16:creationId xmlns:a16="http://schemas.microsoft.com/office/drawing/2014/main" id="{64CC33AE-049D-CCFC-ECED-455C9B665D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92" r="4714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0335EE-C6C4-0EDC-2F6A-7B72B8D49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Devolution </a:t>
            </a:r>
            <a:endParaRPr lang="en-GB" sz="4800" b="1" i="1" u="sng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560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50052-5ACF-1878-F349-D156A7505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b="1" i="1" u="sng"/>
              <a:t>Devolution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3DA29-19E6-02AD-D21F-D9AC141DE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Wales. </a:t>
            </a:r>
          </a:p>
          <a:p>
            <a:endParaRPr lang="en-GB" dirty="0"/>
          </a:p>
          <a:p>
            <a:r>
              <a:rPr lang="en-GB" dirty="0"/>
              <a:t>Scotland. </a:t>
            </a:r>
          </a:p>
          <a:p>
            <a:endParaRPr lang="en-GB" dirty="0"/>
          </a:p>
          <a:p>
            <a:r>
              <a:rPr lang="en-GB" dirty="0"/>
              <a:t>Northern Ireland. </a:t>
            </a:r>
          </a:p>
          <a:p>
            <a:endParaRPr lang="en-GB" dirty="0"/>
          </a:p>
          <a:p>
            <a:r>
              <a:rPr lang="en-GB" dirty="0"/>
              <a:t>Major Changes. </a:t>
            </a:r>
          </a:p>
        </p:txBody>
      </p:sp>
      <p:pic>
        <p:nvPicPr>
          <p:cNvPr id="5" name="Picture 4" descr="Stonehenge">
            <a:extLst>
              <a:ext uri="{FF2B5EF4-FFF2-40B4-BE49-F238E27FC236}">
                <a16:creationId xmlns:a16="http://schemas.microsoft.com/office/drawing/2014/main" id="{76E923BA-3762-AF63-825F-609EB6316D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04" r="22085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28902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ld brick houses">
            <a:extLst>
              <a:ext uri="{FF2B5EF4-FFF2-40B4-BE49-F238E27FC236}">
                <a16:creationId xmlns:a16="http://schemas.microsoft.com/office/drawing/2014/main" id="{607718AD-DAB8-EF99-7DB7-16C6C0738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0" r="22809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95EC8A-13AB-69B5-66B4-D2E2F249B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/>
              <a:t>Justice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1FF2A-4B7B-91EE-2C0F-734206DA3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Wales not devolved. </a:t>
            </a:r>
          </a:p>
          <a:p>
            <a:endParaRPr lang="en-GB" dirty="0"/>
          </a:p>
          <a:p>
            <a:r>
              <a:rPr lang="en-GB" dirty="0"/>
              <a:t>Norther Ireland and Scotland devolved. </a:t>
            </a:r>
          </a:p>
          <a:p>
            <a:endParaRPr lang="en-GB" dirty="0"/>
          </a:p>
          <a:p>
            <a:r>
              <a:rPr lang="en-GB" dirty="0"/>
              <a:t>Times for change. </a:t>
            </a:r>
          </a:p>
          <a:p>
            <a:endParaRPr lang="en-GB" dirty="0"/>
          </a:p>
          <a:p>
            <a:r>
              <a:rPr lang="en-GB" dirty="0"/>
              <a:t>Arguments for change.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57098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E14D-E213-C01B-8DCE-21AD61BA6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4EFF4-3FB5-1779-C0B8-45522AF66A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4201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6A3E0-E611-88DD-C69E-B9C968A158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Civil justice system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B7B0E-D5A2-C0D4-7A5D-90075EB965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1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66750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99E3D-91E8-E542-5446-E26AA247D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b="1" i="1" u="sng" dirty="0"/>
              <a:t>Content 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0C4AF7B7-5413-5080-4FC3-95673E438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42482-9392-8DC5-342B-45CB411FC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Civil justice system. </a:t>
            </a:r>
          </a:p>
          <a:p>
            <a:r>
              <a:rPr lang="en-GB" dirty="0"/>
              <a:t>Courts.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Assignment guidance.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37232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2EB65A-7AC1-4989-3C3A-E26DA2021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Aims and learning objectives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3913A-4D82-7B45-E395-B17622437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50376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959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i="1" u="sng"/>
              <a:t>Which is civil law?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52909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81CFA23C-A302-085A-1C4C-26B9EC295D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24574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8484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i="1" u="sng">
                <a:solidFill>
                  <a:schemeClr val="accent1"/>
                </a:solidFill>
              </a:rPr>
              <a:t>Out of court hearings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Mediation – Acts as a go between for the parties.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Conciliation – Acts as a go between for the parties and can make suggestions.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Arbitration – Arbitrators make the decision for the claimant. 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500"/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500"/>
              <a:t>Negotiation – between the lawyers – they decide the outcome for their clients. </a:t>
            </a:r>
          </a:p>
        </p:txBody>
      </p:sp>
      <p:pic>
        <p:nvPicPr>
          <p:cNvPr id="8" name="Picture 7" descr="A colorful splattered paint&#10;&#10;Description automatically generated">
            <a:extLst>
              <a:ext uri="{FF2B5EF4-FFF2-40B4-BE49-F238E27FC236}">
                <a16:creationId xmlns:a16="http://schemas.microsoft.com/office/drawing/2014/main" id="{4C14BB2A-2DE4-8418-C750-5E82D8179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42" r="1732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accent1"/>
                </a:solidFill>
              </a:rPr>
              <a:pPr defTabSz="914400">
                <a:spcAft>
                  <a:spcPts val="600"/>
                </a:spcAft>
              </a:pPr>
              <a:t>9</a:t>
            </a:fld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77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0919E-7307-EBAD-4F69-60DE4E43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i="1" u="sng" dirty="0"/>
              <a:t>Mediation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91864-09CD-3215-8B7C-5E1DCE6E8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7" name="Online Media 6" title="Understanding Family Mediation">
            <a:hlinkClick r:id="" action="ppaction://media"/>
            <a:extLst>
              <a:ext uri="{FF2B5EF4-FFF2-40B4-BE49-F238E27FC236}">
                <a16:creationId xmlns:a16="http://schemas.microsoft.com/office/drawing/2014/main" id="{E8DA84CC-DC22-EDEC-11FC-B57339DB679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36944" y="1673352"/>
            <a:ext cx="8912440" cy="503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10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4821E-A4DB-D7C6-E3EC-5C553C900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Mediation</a:t>
            </a:r>
          </a:p>
        </p:txBody>
      </p:sp>
      <p:pic>
        <p:nvPicPr>
          <p:cNvPr id="5" name="Graphic 4" descr="Woman Shrugging with solid fill">
            <a:extLst>
              <a:ext uri="{FF2B5EF4-FFF2-40B4-BE49-F238E27FC236}">
                <a16:creationId xmlns:a16="http://schemas.microsoft.com/office/drawing/2014/main" id="{52C417CA-ED8D-BA39-C01D-1120545F1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657737" y="1799713"/>
            <a:ext cx="4825479" cy="4825479"/>
          </a:xfrm>
          <a:prstGeom prst="rect">
            <a:avLst/>
          </a:prstGeom>
        </p:spPr>
      </p:pic>
      <p:pic>
        <p:nvPicPr>
          <p:cNvPr id="7" name="Graphic 6" descr="Man with solid fill">
            <a:extLst>
              <a:ext uri="{FF2B5EF4-FFF2-40B4-BE49-F238E27FC236}">
                <a16:creationId xmlns:a16="http://schemas.microsoft.com/office/drawing/2014/main" id="{E02FFC9D-0887-CA33-1DD7-739C6304C1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15791" y="1861420"/>
            <a:ext cx="4825479" cy="4825479"/>
          </a:xfrm>
          <a:prstGeom prst="rect">
            <a:avLst/>
          </a:prstGeom>
        </p:spPr>
      </p:pic>
      <p:pic>
        <p:nvPicPr>
          <p:cNvPr id="19" name="Graphic 18" descr="Person in wheelchair with solid fill">
            <a:extLst>
              <a:ext uri="{FF2B5EF4-FFF2-40B4-BE49-F238E27FC236}">
                <a16:creationId xmlns:a16="http://schemas.microsoft.com/office/drawing/2014/main" id="{A8ECF56B-5714-EE3F-75C0-602EC392DA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14800" y="2292959"/>
            <a:ext cx="3962400" cy="39624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4B7C44D-E3C3-3871-16EE-C5C02525C11F}"/>
              </a:ext>
            </a:extLst>
          </p:cNvPr>
          <p:cNvSpPr txBox="1"/>
          <p:nvPr/>
        </p:nvSpPr>
        <p:spPr>
          <a:xfrm>
            <a:off x="700695" y="1459855"/>
            <a:ext cx="21502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u="sng" dirty="0"/>
              <a:t>Mum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0CC32A-C820-A50F-BAB1-00C02F3E95C0}"/>
              </a:ext>
            </a:extLst>
          </p:cNvPr>
          <p:cNvSpPr txBox="1"/>
          <p:nvPr/>
        </p:nvSpPr>
        <p:spPr>
          <a:xfrm>
            <a:off x="9455352" y="1622491"/>
            <a:ext cx="1346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/>
              <a:t>Dad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575738F-73F4-41FC-A113-ACDC414972BC}"/>
              </a:ext>
            </a:extLst>
          </p:cNvPr>
          <p:cNvSpPr txBox="1"/>
          <p:nvPr/>
        </p:nvSpPr>
        <p:spPr>
          <a:xfrm>
            <a:off x="4931028" y="2086852"/>
            <a:ext cx="1722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u="sng" dirty="0"/>
              <a:t>Mediator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21C92FF-100E-C91F-2BDC-8A80DA37730F}"/>
                  </a:ext>
                </a:extLst>
              </p14:cNvPr>
              <p14:cNvContentPartPr/>
              <p14:nvPr/>
            </p14:nvContentPartPr>
            <p14:xfrm>
              <a:off x="3848709" y="3975911"/>
              <a:ext cx="218520" cy="687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21C92FF-100E-C91F-2BDC-8A80DA37730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831069" y="3958271"/>
                <a:ext cx="254160" cy="10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7CA289E0-32E8-E493-C004-38FF5D2E2052}"/>
                  </a:ext>
                </a:extLst>
              </p14:cNvPr>
              <p14:cNvContentPartPr/>
              <p14:nvPr/>
            </p14:nvContentPartPr>
            <p14:xfrm>
              <a:off x="4066509" y="3662711"/>
              <a:ext cx="79920" cy="4705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7CA289E0-32E8-E493-C004-38FF5D2E205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048509" y="3645071"/>
                <a:ext cx="115560" cy="506160"/>
              </a:xfrm>
              <a:prstGeom prst="rect">
                <a:avLst/>
              </a:prstGeom>
            </p:spPr>
          </p:pic>
        </mc:Fallback>
      </mc:AlternateContent>
      <p:grpSp>
        <p:nvGrpSpPr>
          <p:cNvPr id="36" name="Group 35">
            <a:extLst>
              <a:ext uri="{FF2B5EF4-FFF2-40B4-BE49-F238E27FC236}">
                <a16:creationId xmlns:a16="http://schemas.microsoft.com/office/drawing/2014/main" id="{7E6E2ABB-4E23-6E19-5A85-1B2E4579EED5}"/>
              </a:ext>
            </a:extLst>
          </p:cNvPr>
          <p:cNvGrpSpPr/>
          <p:nvPr/>
        </p:nvGrpSpPr>
        <p:grpSpPr>
          <a:xfrm>
            <a:off x="3793629" y="3647951"/>
            <a:ext cx="1025280" cy="549720"/>
            <a:chOff x="3793629" y="3647951"/>
            <a:chExt cx="1025280" cy="5497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6EB7190-D320-E6C1-8CFD-1960E1B1E860}"/>
                    </a:ext>
                  </a:extLst>
                </p14:cNvPr>
                <p14:cNvContentPartPr/>
                <p14:nvPr/>
              </p14:nvContentPartPr>
              <p14:xfrm>
                <a:off x="4020069" y="3954311"/>
                <a:ext cx="798840" cy="5688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6EB7190-D320-E6C1-8CFD-1960E1B1E86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002069" y="3936671"/>
                  <a:ext cx="8344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96B0F4A-B63B-8C19-192F-1B2BEDFC3E76}"/>
                    </a:ext>
                  </a:extLst>
                </p14:cNvPr>
                <p14:cNvContentPartPr/>
                <p14:nvPr/>
              </p14:nvContentPartPr>
              <p14:xfrm>
                <a:off x="3793629" y="3651551"/>
                <a:ext cx="381960" cy="54612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96B0F4A-B63B-8C19-192F-1B2BEDFC3E76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775989" y="3633911"/>
                  <a:ext cx="417600" cy="58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FA3771A-98F3-83C9-8F42-216F4502C5FB}"/>
                    </a:ext>
                  </a:extLst>
                </p14:cNvPr>
                <p14:cNvContentPartPr/>
                <p14:nvPr/>
              </p14:nvContentPartPr>
              <p14:xfrm>
                <a:off x="3896229" y="3647951"/>
                <a:ext cx="283680" cy="5302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FA3771A-98F3-83C9-8F42-216F4502C5F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878229" y="3629951"/>
                  <a:ext cx="319320" cy="565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8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27937FAB-2514-E9F2-0898-BD92AE1AEAF4}"/>
                  </a:ext>
                </a:extLst>
              </p14:cNvPr>
              <p14:cNvContentPartPr/>
              <p14:nvPr/>
            </p14:nvContentPartPr>
            <p14:xfrm>
              <a:off x="7219389" y="4522031"/>
              <a:ext cx="1322640" cy="3477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27937FAB-2514-E9F2-0898-BD92AE1AEAF4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201749" y="4504031"/>
                <a:ext cx="1358280" cy="3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0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907B4686-BACA-F559-E311-47C76F007D2C}"/>
                  </a:ext>
                </a:extLst>
              </p14:cNvPr>
              <p14:cNvContentPartPr/>
              <p14:nvPr/>
            </p14:nvContentPartPr>
            <p14:xfrm>
              <a:off x="8434029" y="4393871"/>
              <a:ext cx="430920" cy="35208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907B4686-BACA-F559-E311-47C76F007D2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8416029" y="4375871"/>
                <a:ext cx="466560" cy="38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2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BB91750-36F4-7312-02CB-6367C095D6BD}"/>
                  </a:ext>
                </a:extLst>
              </p14:cNvPr>
              <p14:cNvContentPartPr/>
              <p14:nvPr/>
            </p14:nvContentPartPr>
            <p14:xfrm>
              <a:off x="2249229" y="1530431"/>
              <a:ext cx="2750040" cy="10443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BB91750-36F4-7312-02CB-6367C095D6BD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231589" y="1512791"/>
                <a:ext cx="2785680" cy="10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4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AE41CF11-4120-C3DB-A241-045934D8A287}"/>
                  </a:ext>
                </a:extLst>
              </p14:cNvPr>
              <p14:cNvContentPartPr/>
              <p14:nvPr/>
            </p14:nvContentPartPr>
            <p14:xfrm>
              <a:off x="4840869" y="2371751"/>
              <a:ext cx="396000" cy="3290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AE41CF11-4120-C3DB-A241-045934D8A287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4823229" y="2353751"/>
                <a:ext cx="431640" cy="36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6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26808AC0-976E-4899-E2E3-7F83B351F285}"/>
                  </a:ext>
                </a:extLst>
              </p14:cNvPr>
              <p14:cNvContentPartPr/>
              <p14:nvPr/>
            </p14:nvContentPartPr>
            <p14:xfrm>
              <a:off x="5042829" y="2383631"/>
              <a:ext cx="179280" cy="3114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26808AC0-976E-4899-E2E3-7F83B351F285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5025189" y="2365991"/>
                <a:ext cx="214920" cy="34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468797C7-599D-DAC7-D210-350E36CA3C74}"/>
                  </a:ext>
                </a:extLst>
              </p14:cNvPr>
              <p14:cNvContentPartPr/>
              <p14:nvPr/>
            </p14:nvContentPartPr>
            <p14:xfrm>
              <a:off x="5946069" y="1816991"/>
              <a:ext cx="3403080" cy="864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468797C7-599D-DAC7-D210-350E36CA3C7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28429" y="1798991"/>
                <a:ext cx="3438720" cy="90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0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F6B69242-9B99-A192-0532-0F48712B4EBF}"/>
                  </a:ext>
                </a:extLst>
              </p14:cNvPr>
              <p14:cNvContentPartPr/>
              <p14:nvPr/>
            </p14:nvContentPartPr>
            <p14:xfrm>
              <a:off x="9222429" y="2234951"/>
              <a:ext cx="497880" cy="4431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F6B69242-9B99-A192-0532-0F48712B4EBF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9204429" y="2217311"/>
                <a:ext cx="533520" cy="47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2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2FA054C3-353E-01C2-A38B-83888729115C}"/>
                  </a:ext>
                </a:extLst>
              </p14:cNvPr>
              <p14:cNvContentPartPr/>
              <p14:nvPr/>
            </p14:nvContentPartPr>
            <p14:xfrm>
              <a:off x="9238629" y="2273471"/>
              <a:ext cx="438840" cy="3535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2FA054C3-353E-01C2-A38B-83888729115C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9220989" y="2255831"/>
                <a:ext cx="474480" cy="389160"/>
              </a:xfrm>
              <a:prstGeom prst="rect">
                <a:avLst/>
              </a:prstGeom>
            </p:spPr>
          </p:pic>
        </mc:Fallback>
      </mc:AlternateContent>
      <p:grpSp>
        <p:nvGrpSpPr>
          <p:cNvPr id="47" name="Group 46">
            <a:extLst>
              <a:ext uri="{FF2B5EF4-FFF2-40B4-BE49-F238E27FC236}">
                <a16:creationId xmlns:a16="http://schemas.microsoft.com/office/drawing/2014/main" id="{66C50D1A-F4D3-8D45-46A5-F8CEF6AB0A53}"/>
              </a:ext>
            </a:extLst>
          </p:cNvPr>
          <p:cNvGrpSpPr/>
          <p:nvPr/>
        </p:nvGrpSpPr>
        <p:grpSpPr>
          <a:xfrm>
            <a:off x="9233229" y="2508191"/>
            <a:ext cx="499320" cy="195480"/>
            <a:chOff x="9233229" y="2508191"/>
            <a:chExt cx="499320" cy="19548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6458103-3BA4-0287-0367-8D34303C8D1D}"/>
                    </a:ext>
                  </a:extLst>
                </p14:cNvPr>
                <p14:cNvContentPartPr/>
                <p14:nvPr/>
              </p14:nvContentPartPr>
              <p14:xfrm>
                <a:off x="9233229" y="2508191"/>
                <a:ext cx="499320" cy="19548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6458103-3BA4-0287-0367-8D34303C8D1D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9215589" y="2490551"/>
                  <a:ext cx="53496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0724DC64-65E3-C6FC-24FB-C3E3E19AD308}"/>
                    </a:ext>
                  </a:extLst>
                </p14:cNvPr>
                <p14:cNvContentPartPr/>
                <p14:nvPr/>
              </p14:nvContentPartPr>
              <p14:xfrm>
                <a:off x="9296589" y="2663351"/>
                <a:ext cx="36720" cy="237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0724DC64-65E3-C6FC-24FB-C3E3E19AD308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9278949" y="2645351"/>
                  <a:ext cx="72360" cy="594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660421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3021D-C99C-C4B7-0FAD-D8BF49233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Negotiation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81D0B64-4C3D-6A86-04F4-08E88E52C30E}"/>
                  </a:ext>
                </a:extLst>
              </p14:cNvPr>
              <p14:cNvContentPartPr/>
              <p14:nvPr/>
            </p14:nvContentPartPr>
            <p14:xfrm>
              <a:off x="4566123" y="639464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81D0B64-4C3D-6A86-04F4-08E88E52C3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48483" y="621464"/>
                <a:ext cx="36000" cy="360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Graphic 5" descr="Person eating outline">
            <a:extLst>
              <a:ext uri="{FF2B5EF4-FFF2-40B4-BE49-F238E27FC236}">
                <a16:creationId xmlns:a16="http://schemas.microsoft.com/office/drawing/2014/main" id="{FFC919AB-175D-CFCB-B38E-DA744C0B7E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31728" y="1594780"/>
            <a:ext cx="6124986" cy="6124986"/>
          </a:xfrm>
          <a:prstGeom prst="rect">
            <a:avLst/>
          </a:prstGeom>
        </p:spPr>
      </p:pic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E9CDC0F2-CA45-19C4-1E52-D7689A5FB6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21720" y="1079883"/>
            <a:ext cx="2416896" cy="241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505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45D44-35A8-85A1-AB28-C145E9A42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Arbitration</a:t>
            </a:r>
          </a:p>
        </p:txBody>
      </p:sp>
      <p:pic>
        <p:nvPicPr>
          <p:cNvPr id="5" name="Graphic 4" descr="Confused person with solid fill">
            <a:extLst>
              <a:ext uri="{FF2B5EF4-FFF2-40B4-BE49-F238E27FC236}">
                <a16:creationId xmlns:a16="http://schemas.microsoft.com/office/drawing/2014/main" id="{A2B84640-7677-1CE8-E599-A1CA1C284C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3862" y="2028031"/>
            <a:ext cx="4198144" cy="4198144"/>
          </a:xfrm>
          <a:prstGeom prst="rect">
            <a:avLst/>
          </a:prstGeom>
        </p:spPr>
      </p:pic>
      <p:pic>
        <p:nvPicPr>
          <p:cNvPr id="6" name="Graphic 5" descr="Confused person with solid fill">
            <a:extLst>
              <a:ext uri="{FF2B5EF4-FFF2-40B4-BE49-F238E27FC236}">
                <a16:creationId xmlns:a16="http://schemas.microsoft.com/office/drawing/2014/main" id="{BFAD23ED-DDC9-E4CE-27B0-113D14609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6695" y="2028031"/>
            <a:ext cx="4198144" cy="4198144"/>
          </a:xfrm>
          <a:prstGeom prst="rect">
            <a:avLst/>
          </a:prstGeom>
        </p:spPr>
      </p:pic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5C53D97C-32DA-4CFC-EB4C-3712FC4B4E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64720" y="1144177"/>
            <a:ext cx="2416896" cy="2416896"/>
          </a:xfrm>
          <a:prstGeom prst="rect">
            <a:avLst/>
          </a:prstGeom>
        </p:spPr>
      </p:pic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F7123CD6-0DD4-A430-FBB0-BABDDCFFD4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514679" y="755449"/>
            <a:ext cx="2416896" cy="241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72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522D6-DB67-95C3-5D0C-4D723F2BD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Conciliation </a:t>
            </a:r>
            <a:endParaRPr lang="en-GB" sz="6600" b="1" i="1" u="sng" dirty="0"/>
          </a:p>
        </p:txBody>
      </p:sp>
      <p:pic>
        <p:nvPicPr>
          <p:cNvPr id="4" name="Graphic 3" descr="Woman Shrugging with solid fill">
            <a:extLst>
              <a:ext uri="{FF2B5EF4-FFF2-40B4-BE49-F238E27FC236}">
                <a16:creationId xmlns:a16="http://schemas.microsoft.com/office/drawing/2014/main" id="{56A6366E-2C01-6655-04DF-6F596E4AA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657737" y="1799713"/>
            <a:ext cx="4825479" cy="4825479"/>
          </a:xfrm>
          <a:prstGeom prst="rect">
            <a:avLst/>
          </a:prstGeom>
        </p:spPr>
      </p:pic>
      <p:pic>
        <p:nvPicPr>
          <p:cNvPr id="5" name="Graphic 4" descr="Person in wheelchair with solid fill">
            <a:extLst>
              <a:ext uri="{FF2B5EF4-FFF2-40B4-BE49-F238E27FC236}">
                <a16:creationId xmlns:a16="http://schemas.microsoft.com/office/drawing/2014/main" id="{73E84319-84DF-3C55-37AA-C2415BEF4C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14800" y="2292959"/>
            <a:ext cx="3962400" cy="3962400"/>
          </a:xfrm>
          <a:prstGeom prst="rect">
            <a:avLst/>
          </a:prstGeom>
        </p:spPr>
      </p:pic>
      <p:pic>
        <p:nvPicPr>
          <p:cNvPr id="6" name="Graphic 5" descr="Man with solid fill">
            <a:extLst>
              <a:ext uri="{FF2B5EF4-FFF2-40B4-BE49-F238E27FC236}">
                <a16:creationId xmlns:a16="http://schemas.microsoft.com/office/drawing/2014/main" id="{2DC160D5-DA1F-28D3-FBA7-AA97609C55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15791" y="1861420"/>
            <a:ext cx="4825479" cy="482547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BA089420-5E6F-01AC-3329-316BE1420633}"/>
              </a:ext>
            </a:extLst>
          </p:cNvPr>
          <p:cNvGrpSpPr/>
          <p:nvPr/>
        </p:nvGrpSpPr>
        <p:grpSpPr>
          <a:xfrm>
            <a:off x="2753242" y="4257791"/>
            <a:ext cx="1908000" cy="535320"/>
            <a:chOff x="2753242" y="4257791"/>
            <a:chExt cx="1908000" cy="5353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D8E99F6-9C5D-49DF-2CB8-558CA79A3BFE}"/>
                    </a:ext>
                  </a:extLst>
                </p14:cNvPr>
                <p14:cNvContentPartPr/>
                <p14:nvPr/>
              </p14:nvContentPartPr>
              <p14:xfrm>
                <a:off x="2884642" y="4520951"/>
                <a:ext cx="1776600" cy="16452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D8E99F6-9C5D-49DF-2CB8-558CA79A3BF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867002" y="4502951"/>
                  <a:ext cx="181224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0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60F3C014-7873-A8D4-0789-098F401487C8}"/>
                    </a:ext>
                  </a:extLst>
                </p14:cNvPr>
                <p14:cNvContentPartPr/>
                <p14:nvPr/>
              </p14:nvContentPartPr>
              <p14:xfrm>
                <a:off x="2753242" y="4257791"/>
                <a:ext cx="420480" cy="53532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60F3C014-7873-A8D4-0789-098F401487C8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735242" y="4239791"/>
                  <a:ext cx="456120" cy="570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59E8ED-F5ED-42ED-EFAB-71D1AEF6820B}"/>
              </a:ext>
            </a:extLst>
          </p:cNvPr>
          <p:cNvGrpSpPr/>
          <p:nvPr/>
        </p:nvGrpSpPr>
        <p:grpSpPr>
          <a:xfrm>
            <a:off x="7382482" y="4100471"/>
            <a:ext cx="1583280" cy="701640"/>
            <a:chOff x="7382482" y="4100471"/>
            <a:chExt cx="1583280" cy="70164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59819E58-5343-C180-91CA-8579DDB82443}"/>
                    </a:ext>
                  </a:extLst>
                </p14:cNvPr>
                <p14:cNvContentPartPr/>
                <p14:nvPr/>
              </p14:nvContentPartPr>
              <p14:xfrm>
                <a:off x="7382482" y="4231151"/>
                <a:ext cx="1357200" cy="5709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59819E58-5343-C180-91CA-8579DDB82443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364482" y="4213151"/>
                  <a:ext cx="1392840" cy="60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BC145888-C7E5-C8D2-7B20-1A1FC6985213}"/>
                    </a:ext>
                  </a:extLst>
                </p14:cNvPr>
                <p14:cNvContentPartPr/>
                <p14:nvPr/>
              </p14:nvContentPartPr>
              <p14:xfrm>
                <a:off x="8503882" y="4100471"/>
                <a:ext cx="461880" cy="59148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BC145888-C7E5-C8D2-7B20-1A1FC698521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8486242" y="4082471"/>
                  <a:ext cx="497520" cy="627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5703EEE-DC12-F539-B153-D9BDA208B372}"/>
              </a:ext>
            </a:extLst>
          </p:cNvPr>
          <p:cNvGrpSpPr/>
          <p:nvPr/>
        </p:nvGrpSpPr>
        <p:grpSpPr>
          <a:xfrm>
            <a:off x="6221122" y="2232071"/>
            <a:ext cx="3272760" cy="673920"/>
            <a:chOff x="6221122" y="2232071"/>
            <a:chExt cx="3272760" cy="6739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69B613B9-7318-B706-0938-C032E42F4B7D}"/>
                    </a:ext>
                  </a:extLst>
                </p14:cNvPr>
                <p14:cNvContentPartPr/>
                <p14:nvPr/>
              </p14:nvContentPartPr>
              <p14:xfrm>
                <a:off x="6221122" y="2232071"/>
                <a:ext cx="3024720" cy="67392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69B613B9-7318-B706-0938-C032E42F4B7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203122" y="2214071"/>
                  <a:ext cx="3060360" cy="70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E73939A4-A087-F842-49C1-A5A04C4BFC9D}"/>
                    </a:ext>
                  </a:extLst>
                </p14:cNvPr>
                <p14:cNvContentPartPr/>
                <p14:nvPr/>
              </p14:nvContentPartPr>
              <p14:xfrm>
                <a:off x="8986642" y="2340791"/>
                <a:ext cx="507240" cy="37440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E73939A4-A087-F842-49C1-A5A04C4BFC9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8968642" y="2323151"/>
                  <a:ext cx="542880" cy="410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61FE8BB-4F74-B1B6-9093-167A42E5F063}"/>
              </a:ext>
            </a:extLst>
          </p:cNvPr>
          <p:cNvGrpSpPr/>
          <p:nvPr/>
        </p:nvGrpSpPr>
        <p:grpSpPr>
          <a:xfrm>
            <a:off x="2332402" y="2277431"/>
            <a:ext cx="2811600" cy="561240"/>
            <a:chOff x="2332402" y="2277431"/>
            <a:chExt cx="2811600" cy="56124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0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FD56B69-DD03-D77E-7FDC-D5AA7C652CEF}"/>
                    </a:ext>
                  </a:extLst>
                </p14:cNvPr>
                <p14:cNvContentPartPr/>
                <p14:nvPr/>
              </p14:nvContentPartPr>
              <p14:xfrm>
                <a:off x="2472082" y="2445551"/>
                <a:ext cx="2671920" cy="3931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FD56B69-DD03-D77E-7FDC-D5AA7C652CEF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454442" y="2427911"/>
                  <a:ext cx="2707560" cy="42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93567A43-8E8A-DD86-34C1-A1787E5EABB1}"/>
                    </a:ext>
                  </a:extLst>
                </p14:cNvPr>
                <p14:cNvContentPartPr/>
                <p14:nvPr/>
              </p14:nvContentPartPr>
              <p14:xfrm>
                <a:off x="2332402" y="2277431"/>
                <a:ext cx="721440" cy="5000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93567A43-8E8A-DD86-34C1-A1787E5EABB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314402" y="2259431"/>
                  <a:ext cx="757080" cy="5356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2" name="Speech Bubble: Oval 21">
            <a:extLst>
              <a:ext uri="{FF2B5EF4-FFF2-40B4-BE49-F238E27FC236}">
                <a16:creationId xmlns:a16="http://schemas.microsoft.com/office/drawing/2014/main" id="{51E472C6-B445-D89D-FFE4-EBEB38628FFA}"/>
              </a:ext>
            </a:extLst>
          </p:cNvPr>
          <p:cNvSpPr/>
          <p:nvPr/>
        </p:nvSpPr>
        <p:spPr>
          <a:xfrm>
            <a:off x="5529104" y="1269415"/>
            <a:ext cx="1730379" cy="135196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69C97D-5E09-9890-E3A8-99EC360DF232}"/>
              </a:ext>
            </a:extLst>
          </p:cNvPr>
          <p:cNvSpPr txBox="1"/>
          <p:nvPr/>
        </p:nvSpPr>
        <p:spPr>
          <a:xfrm>
            <a:off x="5723256" y="1721792"/>
            <a:ext cx="1536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about?</a:t>
            </a:r>
          </a:p>
        </p:txBody>
      </p:sp>
    </p:spTree>
    <p:extLst>
      <p:ext uri="{BB962C8B-B14F-4D97-AF65-F5344CB8AC3E}">
        <p14:creationId xmlns:p14="http://schemas.microsoft.com/office/powerpoint/2010/main" val="207873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i="1" u="sng" dirty="0">
                <a:solidFill>
                  <a:schemeClr val="accent1"/>
                </a:solidFill>
              </a:rPr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chemeClr val="accent1"/>
              </a:buClr>
            </a:pPr>
            <a:r>
              <a:rPr lang="en-US"/>
              <a:t>County court – hears the majority of cases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Depends on the facts of the case.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Can hear, small, multi or fast track claims. </a:t>
            </a:r>
          </a:p>
          <a:p>
            <a:pPr>
              <a:buClr>
                <a:schemeClr val="accent1"/>
              </a:buClr>
            </a:pPr>
            <a:endParaRPr lang="en-US"/>
          </a:p>
          <a:p>
            <a:pPr>
              <a:buClr>
                <a:schemeClr val="accent1"/>
              </a:buClr>
            </a:pPr>
            <a:r>
              <a:rPr lang="en-US"/>
              <a:t>Can appeal a case that has been heard here. </a:t>
            </a:r>
          </a:p>
        </p:txBody>
      </p:sp>
      <p:pic>
        <p:nvPicPr>
          <p:cNvPr id="10" name="Picture 7">
            <a:extLst>
              <a:ext uri="{FF2B5EF4-FFF2-40B4-BE49-F238E27FC236}">
                <a16:creationId xmlns:a16="http://schemas.microsoft.com/office/drawing/2014/main" id="{EFFE383D-7E0B-5E13-C5D1-CC17C7914B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30" r="3287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accent1"/>
                </a:solidFill>
              </a:rPr>
              <a:pPr defTabSz="914400">
                <a:spcAft>
                  <a:spcPts val="600"/>
                </a:spcAft>
              </a:pPr>
              <a:t>15</a:t>
            </a:fld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971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42" y="864136"/>
            <a:ext cx="10058400" cy="685800"/>
          </a:xfrm>
        </p:spPr>
        <p:txBody>
          <a:bodyPr>
            <a:normAutofit fontScale="90000"/>
          </a:bodyPr>
          <a:lstStyle/>
          <a:p>
            <a:r>
              <a:rPr lang="en-GB" sz="4800" b="1" i="1" u="sng" dirty="0"/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court – Hears cases between the values of £100,000. </a:t>
            </a:r>
          </a:p>
          <a:p>
            <a:endParaRPr lang="en-GB" dirty="0"/>
          </a:p>
          <a:p>
            <a:r>
              <a:rPr lang="en-GB" dirty="0"/>
              <a:t>Requirement. </a:t>
            </a:r>
          </a:p>
          <a:p>
            <a:endParaRPr lang="en-GB" dirty="0"/>
          </a:p>
          <a:p>
            <a:r>
              <a:rPr lang="en-GB" dirty="0"/>
              <a:t>Can hear appeals from cases that have been heard in the lower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867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i="1" u="sng" dirty="0"/>
              <a:t>Family court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CD15D0B-C807-1C47-F1D1-66DAE5DCB0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0704" y="2450592"/>
          <a:ext cx="10067544" cy="409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397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1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8" name="Rectangle 23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25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7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i="1" u="sng"/>
              <a:t>Tribunals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52909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1" name="Content Placeholder 3">
            <a:extLst>
              <a:ext uri="{FF2B5EF4-FFF2-40B4-BE49-F238E27FC236}">
                <a16:creationId xmlns:a16="http://schemas.microsoft.com/office/drawing/2014/main" id="{6B2FF148-0AE1-83F7-CB9B-817285B44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554441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7893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CEAF12-0B87-569F-438B-6B6159652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Tribunals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97C69-7ECC-3D89-7821-1948AEF33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tier and upper tier- both listen to the same elements. </a:t>
            </a:r>
          </a:p>
          <a:p>
            <a:r>
              <a:rPr lang="en-GB" dirty="0"/>
              <a:t>Upper tier is an appeal court mostly. </a:t>
            </a:r>
          </a:p>
          <a:p>
            <a:r>
              <a:rPr lang="en-GB" dirty="0"/>
              <a:t>First tier deals with cases from the government departments and </a:t>
            </a:r>
            <a:r>
              <a:rPr lang="en-GB" dirty="0" err="1"/>
              <a:t>indivudals</a:t>
            </a:r>
            <a:r>
              <a:rPr lang="en-GB" dirty="0"/>
              <a:t>. </a:t>
            </a:r>
          </a:p>
          <a:p>
            <a:r>
              <a:rPr lang="en-GB" dirty="0"/>
              <a:t>Heard by a panel. </a:t>
            </a:r>
          </a:p>
          <a:p>
            <a:r>
              <a:rPr lang="en-GB" dirty="0"/>
              <a:t>That can include legal and non-legal persons. </a:t>
            </a:r>
          </a:p>
          <a:p>
            <a:r>
              <a:rPr lang="en-GB" dirty="0"/>
              <a:t>Legal are qualified. </a:t>
            </a:r>
          </a:p>
          <a:p>
            <a:r>
              <a:rPr lang="en-GB" dirty="0"/>
              <a:t>Non legal are not qualified. </a:t>
            </a:r>
          </a:p>
          <a:p>
            <a:r>
              <a:rPr lang="en-GB" dirty="0"/>
              <a:t>Non legal will not always sit on a panel. </a:t>
            </a:r>
          </a:p>
        </p:txBody>
      </p:sp>
    </p:spTree>
    <p:extLst>
      <p:ext uri="{BB962C8B-B14F-4D97-AF65-F5344CB8AC3E}">
        <p14:creationId xmlns:p14="http://schemas.microsoft.com/office/powerpoint/2010/main" val="30258210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36D178FC-1907-4922-AA30-719402FAA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3AF21C3-8DE4-4D87-A64D-77F6487C4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DE3EF6D-1F38-4115-93BC-77BD2FB85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E31C83A5-88AF-48BE-BF18-BCD441B26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1A69C88A-5BA9-4172-98C1-120F3221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3D58E1DE-DB6B-4772-A7B1-DF94F77FB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7">
              <a:extLst>
                <a:ext uri="{FF2B5EF4-FFF2-40B4-BE49-F238E27FC236}">
                  <a16:creationId xmlns:a16="http://schemas.microsoft.com/office/drawing/2014/main" id="{A73CFB7E-FE1B-4EBB-8A51-C929F2DC9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B4B826B7-E4AC-4476-96C5-576DABA6C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79460421-E5A9-435C-B0BC-78F6A3B5A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D3A4D7F7-A7D4-40B0-A8BA-E4550E963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22B007C3-7AE4-431E-A807-3D51DE7DE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i="1" u="sng" dirty="0"/>
              <a:t>Create</a:t>
            </a:r>
          </a:p>
        </p:txBody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894532" y="6182876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E50DAF70-BD50-6A22-07E6-5E0D3A2F1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13818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183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216859-084B-F0EE-FF69-EE8C9CDCD9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26" y="2621804"/>
            <a:ext cx="9144000" cy="18288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7200" dirty="0"/>
              <a:t>Quick fire questions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2610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6F0D2B-8210-97C5-2B27-46542139C3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cases are heard in the family court?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716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EAD5E4-FBAB-7AB7-531D-D467F28334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the main difference between the Civil Court and the Criminal Courts?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2696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45332FE-7E24-8AE6-038C-AEFBB606FB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mediation?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Can you list some advantages of using Mediation?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6054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91D8BF-EC9A-0424-B52C-A4D7DF1046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are the requirements for taking a civil case to the high court?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727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A1D8D6-9402-07B9-F5E8-697585544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2904" y="1819600"/>
            <a:ext cx="9144000" cy="1828800"/>
          </a:xfrm>
        </p:spPr>
        <p:txBody>
          <a:bodyPr/>
          <a:lstStyle/>
          <a:p>
            <a:r>
              <a:rPr lang="en-GB" dirty="0"/>
              <a:t>True or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 person who is found liable in a civil case can be sent to prison?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234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BDCE58-CA8B-A191-4862-18112B4D1C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Which track am I?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028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with a value of £10,000- £25,000.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063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which are under £10,000.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713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heard over the value of £25,000.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303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24C1-C729-E459-3295-1BA7A51BA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6E1E1-FCF9-16AB-C746-09ED4B46A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6CF910E-1158-2138-CA1B-05CAE9BBD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8040700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394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99"/>
    </mc:Choice>
    <mc:Fallback xmlns="">
      <p:transition spd="slow" advTm="28199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151E95-B456-48F6-B399-2D42E1868E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b="1" i="1" u="sng" dirty="0"/>
              <a:t>Let’s take a break</a:t>
            </a:r>
          </a:p>
        </p:txBody>
      </p:sp>
    </p:spTree>
    <p:extLst>
      <p:ext uri="{BB962C8B-B14F-4D97-AF65-F5344CB8AC3E}">
        <p14:creationId xmlns:p14="http://schemas.microsoft.com/office/powerpoint/2010/main" val="31971040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38AA6-CA9E-E88E-AF35-8206BB3E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Research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323A-23E1-940C-3682-63229A02C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D0DFCC-12FC-4644-81DF-0250D6BF11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6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72"/>
    </mc:Choice>
    <mc:Fallback xmlns="">
      <p:transition spd="slow" advTm="20072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D84A-7049-314D-8C43-BF01AE8A2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Debate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48DA7-8583-496D-C872-99A40E7AE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the advantages of the changes to funding. </a:t>
            </a:r>
          </a:p>
          <a:p>
            <a:endParaRPr lang="en-GB" dirty="0"/>
          </a:p>
          <a:p>
            <a:r>
              <a:rPr lang="en-GB" dirty="0"/>
              <a:t>Discuss the disadvantages of the changes to the funding.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B40A6-7797-74D6-93AF-588ABE424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8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53"/>
    </mc:Choice>
    <mc:Fallback xmlns="">
      <p:transition spd="slow" advTm="24553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D9D2-A5F6-7A80-4E76-089A6605E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Quiz time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41FD7-E96B-556A-5688-7E8D49A3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2DD014A-80D9-A6FE-553E-F3AD728D09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84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9"/>
    </mc:Choice>
    <mc:Fallback xmlns="">
      <p:transition spd="slow" advTm="6999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9574-B335-F493-DD00-6E2271D47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82690-8EF6-F0EB-8A72-AA0ACA5AD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10 questions for the other group in the room. </a:t>
            </a:r>
          </a:p>
          <a:p>
            <a:endParaRPr lang="en-GB" dirty="0"/>
          </a:p>
          <a:p>
            <a:r>
              <a:rPr lang="en-GB" dirty="0"/>
              <a:t>These questions can be as easy or difficult as you wish. </a:t>
            </a:r>
          </a:p>
          <a:p>
            <a:endParaRPr lang="en-GB" dirty="0"/>
          </a:p>
          <a:p>
            <a:r>
              <a:rPr lang="en-GB" dirty="0"/>
              <a:t>15 mins to create.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0216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A6EDF7-92B1-99BB-E2E8-63B7CAAAB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b="1" i="1" u="sng"/>
              <a:t>Assignment two guidance </a:t>
            </a:r>
          </a:p>
        </p:txBody>
      </p:sp>
      <p:sp>
        <p:nvSpPr>
          <p:cNvPr id="29" name="Isosceles Triangle 10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Graphic 7" descr="Books">
            <a:extLst>
              <a:ext uri="{FF2B5EF4-FFF2-40B4-BE49-F238E27FC236}">
                <a16:creationId xmlns:a16="http://schemas.microsoft.com/office/drawing/2014/main" id="{FC9937BB-11C3-247E-7206-F3F5CCD86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0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67D3A-4994-8422-AB44-0D8E3104C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Let’s take a 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09C55-0B79-0BDD-09EF-B0ADDEF52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Question; 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criminal courts in England and Wales and the extent to which they are in need of reform. In particular the Magistrates and Crown court.</a:t>
            </a:r>
          </a:p>
          <a:p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are the key words here?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9100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9AD3B5D-50AF-4E9D-6518-76059ABE3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8ADBB-BDF2-B3F6-C791-4E05FA016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 What is the English and Welsh Justice system?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2. The structure of the Justice system.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The Criminal Courts.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 Magistrates and the use of lay people.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5. Cost effectiveness.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6. Speed that cases are heard.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7. Crown court and the use of lay people.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8. Juries Act 1974.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9. Reform Suggestions.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10. Summary/ Conclusion.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2072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4DDD6-9DD3-CB97-EAB5-8620AB59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b="1" i="1" u="sng"/>
              <a:t>Guidance for the guidance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779E625-9B4A-5A07-1F97-14294A63C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29EF5-9E70-2C51-34C4-162C54BA6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Civil justice system – court hierarchy. </a:t>
            </a:r>
            <a:endParaRPr lang="en-GB"/>
          </a:p>
          <a:p>
            <a:r>
              <a:rPr lang="en-GB" dirty="0"/>
              <a:t>Criminal law justice system – Court Hierarchy. </a:t>
            </a:r>
            <a:endParaRPr lang="en-GB"/>
          </a:p>
          <a:p>
            <a:r>
              <a:rPr lang="en-GB" dirty="0"/>
              <a:t>Magistrates court/ Crown court/ Court of appeal/ High court. </a:t>
            </a:r>
            <a:endParaRPr lang="en-GB"/>
          </a:p>
          <a:p>
            <a:r>
              <a:rPr lang="en-GB" dirty="0"/>
              <a:t>Personnel of the justice system will be discussed next week. 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3044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A28C9-8AD4-D900-B017-1AD79CC87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Cost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F0B0B-07E8-9B9F-A2DA-B21D76F94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 </a:t>
            </a:r>
            <a:r>
              <a:rPr lang="en-GB" b="0" i="0" dirty="0">
                <a:solidFill>
                  <a:srgbClr val="4D6177"/>
                </a:solidFill>
                <a:effectLst/>
                <a:latin typeface="Helvetica Neue"/>
              </a:rPr>
              <a:t>Trials in the crown court cost £3,400 a day compared with £900 for those tried in magistrates' courts. Magistrates say that if an estimated 5,514 contested trials and 5,329 guilty pleas that require sentencing were handled by magistrates, there would be a saving in total costs of £30-£40 million’’ </a:t>
            </a:r>
          </a:p>
          <a:p>
            <a:endParaRPr lang="en-GB" dirty="0">
              <a:solidFill>
                <a:srgbClr val="4D6177"/>
              </a:solidFill>
              <a:latin typeface="Helvetica Neue"/>
            </a:endParaRPr>
          </a:p>
          <a:p>
            <a:r>
              <a:rPr lang="en-GB" dirty="0">
                <a:hlinkClick r:id="rId2"/>
              </a:rPr>
              <a:t>Lord Chief Justice suggests that magistrates should be able to jail offenders for up to a year, to save costs | </a:t>
            </a:r>
            <a:r>
              <a:rPr lang="en-GB" dirty="0" err="1">
                <a:hlinkClick r:id="rId2"/>
              </a:rPr>
              <a:t>myBarrister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5588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E7C00-46C8-7F1A-3618-47096C9DE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Extra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6E341-D4D0-EAEF-775A-C119CCBC1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count. </a:t>
            </a:r>
          </a:p>
          <a:p>
            <a:endParaRPr lang="en-GB" dirty="0"/>
          </a:p>
          <a:p>
            <a:r>
              <a:rPr lang="en-GB" dirty="0"/>
              <a:t>10% over or 10% under. </a:t>
            </a:r>
          </a:p>
          <a:p>
            <a:endParaRPr lang="en-GB" dirty="0"/>
          </a:p>
          <a:p>
            <a:r>
              <a:rPr lang="en-GB" dirty="0"/>
              <a:t>1500 words. </a:t>
            </a:r>
          </a:p>
          <a:p>
            <a:endParaRPr lang="en-GB" dirty="0"/>
          </a:p>
          <a:p>
            <a:r>
              <a:rPr lang="en-GB" dirty="0"/>
              <a:t>Referencing – Harvard referencing. </a:t>
            </a:r>
          </a:p>
          <a:p>
            <a:endParaRPr lang="en-GB" dirty="0"/>
          </a:p>
          <a:p>
            <a:r>
              <a:rPr lang="en-GB" dirty="0"/>
              <a:t>Do you have any questions about referencing?</a:t>
            </a:r>
          </a:p>
        </p:txBody>
      </p:sp>
    </p:spTree>
    <p:extLst>
      <p:ext uri="{BB962C8B-B14F-4D97-AF65-F5344CB8AC3E}">
        <p14:creationId xmlns:p14="http://schemas.microsoft.com/office/powerpoint/2010/main" val="7154894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0D2B2-8142-DF80-D8F0-8647ACBEA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Extra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B779A-47B3-C618-1C07-8AB387A07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Subheadings or no table of content. </a:t>
            </a:r>
          </a:p>
          <a:p>
            <a:endParaRPr lang="en-GB" dirty="0"/>
          </a:p>
          <a:p>
            <a:r>
              <a:rPr lang="en-GB" dirty="0"/>
              <a:t>No pictures. </a:t>
            </a:r>
          </a:p>
          <a:p>
            <a:endParaRPr lang="en-GB" dirty="0"/>
          </a:p>
          <a:p>
            <a:r>
              <a:rPr lang="en-GB" dirty="0"/>
              <a:t>Ensure that you are writing formally. </a:t>
            </a:r>
          </a:p>
          <a:p>
            <a:endParaRPr lang="en-GB" dirty="0"/>
          </a:p>
          <a:p>
            <a:r>
              <a:rPr lang="en-GB" dirty="0"/>
              <a:t>Support all arguments with evidence. </a:t>
            </a:r>
          </a:p>
          <a:p>
            <a:endParaRPr lang="en-GB" dirty="0"/>
          </a:p>
          <a:p>
            <a:r>
              <a:rPr lang="en-GB" dirty="0"/>
              <a:t>Grammarly. </a:t>
            </a:r>
          </a:p>
        </p:txBody>
      </p:sp>
    </p:spTree>
    <p:extLst>
      <p:ext uri="{BB962C8B-B14F-4D97-AF65-F5344CB8AC3E}">
        <p14:creationId xmlns:p14="http://schemas.microsoft.com/office/powerpoint/2010/main" val="28933169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07BFA-7207-79A3-C1BE-4751EBD67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Grammarly </a:t>
            </a:r>
          </a:p>
        </p:txBody>
      </p:sp>
      <p:pic>
        <p:nvPicPr>
          <p:cNvPr id="4" name="Online Media 3" title="What Is Grammarly?">
            <a:hlinkClick r:id="" action="ppaction://media"/>
            <a:extLst>
              <a:ext uri="{FF2B5EF4-FFF2-40B4-BE49-F238E27FC236}">
                <a16:creationId xmlns:a16="http://schemas.microsoft.com/office/drawing/2014/main" id="{6BF53E33-8B31-2C41-6E2E-787B081749E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33764" y="1802659"/>
            <a:ext cx="7998039" cy="451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41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8DA8E-4B18-0B41-8AB6-4BA5A80F2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An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8193EF-B811-8985-638A-BFB1ED502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b="1" i="1" u="sng" dirty="0"/>
              <a:t>NO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1A8D75-BACB-C9C9-BBE0-64DDFF07D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u="sng" dirty="0"/>
              <a:t>Introduction </a:t>
            </a:r>
          </a:p>
          <a:p>
            <a:pPr>
              <a:buFontTx/>
              <a:buChar char="-"/>
            </a:pPr>
            <a:r>
              <a:rPr lang="en-GB" dirty="0"/>
              <a:t>Essay about pets. </a:t>
            </a:r>
          </a:p>
          <a:p>
            <a:pPr>
              <a:buFontTx/>
              <a:buChar char="-"/>
            </a:pPr>
            <a:r>
              <a:rPr lang="en-GB" dirty="0"/>
              <a:t>Pets; </a:t>
            </a:r>
          </a:p>
          <a:p>
            <a:pPr>
              <a:buFontTx/>
              <a:buChar char="-"/>
            </a:pPr>
            <a:r>
              <a:rPr lang="en-GB" dirty="0"/>
              <a:t>Dogs and cats. </a:t>
            </a:r>
          </a:p>
          <a:p>
            <a:pPr marL="0" indent="0">
              <a:buNone/>
            </a:pPr>
            <a:r>
              <a:rPr lang="en-GB" dirty="0"/>
              <a:t>This essay will discuss cats and dogs.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900" b="1" i="1" u="sng" dirty="0"/>
              <a:t>Survey</a:t>
            </a:r>
          </a:p>
          <a:p>
            <a:pPr marL="0" indent="0">
              <a:buNone/>
            </a:pPr>
            <a:r>
              <a:rPr lang="en-GB" sz="2200" dirty="0"/>
              <a:t>- </a:t>
            </a:r>
            <a:r>
              <a:rPr lang="en-GB" sz="1500" dirty="0"/>
              <a:t>17</a:t>
            </a:r>
            <a:r>
              <a:rPr lang="en-GB" sz="1500" baseline="30000" dirty="0"/>
              <a:t>th</a:t>
            </a:r>
            <a:r>
              <a:rPr lang="en-GB" sz="1500" dirty="0"/>
              <a:t> of July survey by Steve jobs stated that……</a:t>
            </a:r>
            <a:endParaRPr lang="en-GB" sz="22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DB0A8BB-B904-8534-9198-65D6CF6C94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b="1" i="1" u="sng" dirty="0"/>
              <a:t>YES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1D425CE-0321-0E89-EAFD-191BB6E25F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dirty="0"/>
              <a:t>             In the 21</a:t>
            </a:r>
            <a:r>
              <a:rPr lang="en-GB" baseline="30000" dirty="0"/>
              <a:t>st</a:t>
            </a:r>
            <a:r>
              <a:rPr lang="en-GB" dirty="0"/>
              <a:t> century there is a debate regarding the world's favourite pets. Some may argue that the favourite pet is a dog, others may say that theirs is a cat. Therefore, within this assignment there will be a discussion surrounding the world's favourite pets. It is clear to see from the evidence that dogs are the world's favourite pets. (Smith, 2023) </a:t>
            </a:r>
          </a:p>
          <a:p>
            <a:r>
              <a:rPr lang="en-GB" dirty="0"/>
              <a:t>        On the 17</a:t>
            </a:r>
            <a:r>
              <a:rPr lang="en-GB" baseline="30000" dirty="0"/>
              <a:t>th</a:t>
            </a:r>
            <a:r>
              <a:rPr lang="en-GB" dirty="0"/>
              <a:t> of July 2022 a survey was conducted by 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1468809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8C1B2-4357-1289-47ED-891E799D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An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C5019-9F73-168B-D190-13FA840E8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148" y="2547667"/>
            <a:ext cx="4064439" cy="1149202"/>
          </a:xfrm>
        </p:spPr>
        <p:txBody>
          <a:bodyPr>
            <a:normAutofit/>
          </a:bodyPr>
          <a:lstStyle/>
          <a:p>
            <a:r>
              <a:rPr lang="en-GB" dirty="0"/>
              <a:t>What is the difference between the two?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8A87A4AD-F380-2702-324F-B2D8FC839E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77" r="2707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0629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57C5CB-7793-F10B-09A1-B5F14289AD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Quick fire questions</a:t>
            </a:r>
          </a:p>
        </p:txBody>
      </p:sp>
    </p:spTree>
    <p:extLst>
      <p:ext uri="{BB962C8B-B14F-4D97-AF65-F5344CB8AC3E}">
        <p14:creationId xmlns:p14="http://schemas.microsoft.com/office/powerpoint/2010/main" val="372570149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83C18-7331-5D9F-C811-2DB2F62E5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Question 1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0462491C-AB41-0779-B0A3-F9B696448F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21676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ECB65922-3DAC-BD6B-6EE7-3B3CEC495D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67" r="10224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B4602D-435F-CBB3-F64C-26CCBC64C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89" y="616744"/>
            <a:ext cx="3673211" cy="1320800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Question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08DF6-80AD-BEE0-BE4B-611CEE3B9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3600" dirty="0"/>
              <a:t>What is the 10% over or 10% under rule?  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28043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42CCB-9C34-BE6B-5B25-0079CA5E4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Question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361FF-E883-6B97-8669-519A15C98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3200" dirty="0"/>
              <a:t>When is the draft session online for the assignment? </a:t>
            </a:r>
          </a:p>
          <a:p>
            <a:endParaRPr lang="en-GB" sz="3200" dirty="0"/>
          </a:p>
          <a:p>
            <a:r>
              <a:rPr lang="en-GB" sz="3200" dirty="0"/>
              <a:t>When is the draft email deadline? </a:t>
            </a:r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B8406F29-FEF0-E503-73A0-4A2F7001FD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8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868638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C904E-E3CB-B601-75AD-E053C16CD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9BD28-4A5D-A4FC-B062-1050E071C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2000" dirty="0"/>
              <a:t>Individually create 2 questions you have about the assignment. </a:t>
            </a:r>
          </a:p>
          <a:p>
            <a:endParaRPr lang="en-GB" sz="2000" dirty="0"/>
          </a:p>
          <a:p>
            <a:r>
              <a:rPr lang="en-GB" sz="2000" dirty="0"/>
              <a:t>No question is a stupid question. </a:t>
            </a:r>
          </a:p>
          <a:p>
            <a:endParaRPr lang="en-GB" sz="2000" dirty="0"/>
          </a:p>
          <a:p>
            <a:r>
              <a:rPr lang="en-GB" sz="2000" dirty="0"/>
              <a:t>10 minutes. 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76B7413C-F7A7-26FB-24D6-FD240F52AC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13" r="2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3600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AE785-BD5A-1989-6F21-6FFB610BC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Draft deadline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E65952-B1FE-14FE-E9BD-477C4415CE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98484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2135-6E24-36D7-B076-367C5AFD3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63452-E43C-0BC6-11FC-AB69A95EE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Compare and contrast the criminal and civil justice system. </a:t>
            </a:r>
          </a:p>
          <a:p>
            <a:endParaRPr lang="en-GB" dirty="0"/>
          </a:p>
          <a:p>
            <a:r>
              <a:rPr lang="en-GB" dirty="0"/>
              <a:t>Via a presentation or poster. </a:t>
            </a:r>
          </a:p>
          <a:p>
            <a:endParaRPr lang="en-GB" dirty="0"/>
          </a:p>
          <a:p>
            <a:r>
              <a:rPr lang="en-GB" dirty="0"/>
              <a:t>Prepare to present to the class.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5DE88-28F0-CBCA-22DE-099A30093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78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810"/>
    </mc:Choice>
    <mc:Fallback xmlns="">
      <p:transition spd="slow" advTm="23810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86AEF-4057-B17D-581D-E23E7F502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Summary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E5642C4D-3F10-4800-299C-E8BF2DAEAC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5E663-425A-FEB8-1C7D-CB34A469E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Civil justice system and criminal justice system are different. </a:t>
            </a:r>
          </a:p>
          <a:p>
            <a:endParaRPr lang="en-GB" dirty="0"/>
          </a:p>
          <a:p>
            <a:r>
              <a:rPr lang="en-GB" dirty="0"/>
              <a:t>But at times they utilise the same courts. </a:t>
            </a:r>
          </a:p>
          <a:p>
            <a:endParaRPr lang="en-GB" dirty="0"/>
          </a:p>
          <a:p>
            <a:r>
              <a:rPr lang="en-GB" dirty="0"/>
              <a:t>Civil justice system is complex. </a:t>
            </a:r>
          </a:p>
          <a:p>
            <a:endParaRPr lang="en-GB" dirty="0"/>
          </a:p>
          <a:p>
            <a:r>
              <a:rPr lang="en-GB" dirty="0"/>
              <a:t>Assignment guidance. </a:t>
            </a:r>
          </a:p>
        </p:txBody>
      </p:sp>
    </p:spTree>
    <p:extLst>
      <p:ext uri="{BB962C8B-B14F-4D97-AF65-F5344CB8AC3E}">
        <p14:creationId xmlns:p14="http://schemas.microsoft.com/office/powerpoint/2010/main" val="55991792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4EE5F0-E7B0-5603-D603-2BB8AFD12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5" y="1261331"/>
            <a:ext cx="3497565" cy="3002662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1DCBA2E-C031-167A-915E-1DCB98C3D3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4375" y="4263992"/>
            <a:ext cx="3179628" cy="13258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14" name="Isosceles Triangle 11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Graphic 8" descr="Smiling Face with No Fill">
            <a:extLst>
              <a:ext uri="{FF2B5EF4-FFF2-40B4-BE49-F238E27FC236}">
                <a16:creationId xmlns:a16="http://schemas.microsoft.com/office/drawing/2014/main" id="{99384019-AD93-CDF2-D94B-4814B012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0617" y="1261330"/>
            <a:ext cx="4335340" cy="43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61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1285</Words>
  <Application>Microsoft Office PowerPoint</Application>
  <PresentationFormat>Widescreen</PresentationFormat>
  <Paragraphs>254</Paragraphs>
  <Slides>55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2" baseType="lpstr">
      <vt:lpstr>Helvetica Neue</vt:lpstr>
      <vt:lpstr>Arial</vt:lpstr>
      <vt:lpstr>Calibri</vt:lpstr>
      <vt:lpstr>Times New Roman</vt:lpstr>
      <vt:lpstr>Trebuchet MS</vt:lpstr>
      <vt:lpstr>Wingdings 3</vt:lpstr>
      <vt:lpstr>Facet</vt:lpstr>
      <vt:lpstr>Devolution </vt:lpstr>
      <vt:lpstr>Devolution</vt:lpstr>
      <vt:lpstr>Justice systems</vt:lpstr>
      <vt:lpstr>Activity</vt:lpstr>
      <vt:lpstr>Civil justice system </vt:lpstr>
      <vt:lpstr>Content </vt:lpstr>
      <vt:lpstr>Aims and learning objectives </vt:lpstr>
      <vt:lpstr>Which is civil law?</vt:lpstr>
      <vt:lpstr>Out of court hearings</vt:lpstr>
      <vt:lpstr>Mediation </vt:lpstr>
      <vt:lpstr>Mediation</vt:lpstr>
      <vt:lpstr>Negotiation</vt:lpstr>
      <vt:lpstr>Arbitration</vt:lpstr>
      <vt:lpstr>Conciliation </vt:lpstr>
      <vt:lpstr>Courts </vt:lpstr>
      <vt:lpstr>Courts </vt:lpstr>
      <vt:lpstr>Family court </vt:lpstr>
      <vt:lpstr>Tribunals </vt:lpstr>
      <vt:lpstr>Tribunals </vt:lpstr>
      <vt:lpstr>Create</vt:lpstr>
      <vt:lpstr>Quick fire questions</vt:lpstr>
      <vt:lpstr>What cases are heard in the family court? </vt:lpstr>
      <vt:lpstr>What is the main difference between the Civil Court and the Criminal Courts?</vt:lpstr>
      <vt:lpstr>What is mediation?  Can you list some advantages of using Mediation?</vt:lpstr>
      <vt:lpstr>What are the requirements for taking a civil case to the high court?</vt:lpstr>
      <vt:lpstr>True or false;  A person who is found liable in a civil case can be sent to prison?</vt:lpstr>
      <vt:lpstr>Which track am I?</vt:lpstr>
      <vt:lpstr>Which track am I?</vt:lpstr>
      <vt:lpstr>Which track am I?</vt:lpstr>
      <vt:lpstr>Which track am I?</vt:lpstr>
      <vt:lpstr>Activity </vt:lpstr>
      <vt:lpstr>Let’s take a break</vt:lpstr>
      <vt:lpstr>Research</vt:lpstr>
      <vt:lpstr>Debate time</vt:lpstr>
      <vt:lpstr>Quiz time </vt:lpstr>
      <vt:lpstr>Activity</vt:lpstr>
      <vt:lpstr>Assignment two guidance </vt:lpstr>
      <vt:lpstr>Let’s take a look</vt:lpstr>
      <vt:lpstr>Guidance</vt:lpstr>
      <vt:lpstr>Guidance for the guidance</vt:lpstr>
      <vt:lpstr>Cost effectiveness</vt:lpstr>
      <vt:lpstr>Extra Guidance</vt:lpstr>
      <vt:lpstr>Extra Guidance</vt:lpstr>
      <vt:lpstr>Grammarly </vt:lpstr>
      <vt:lpstr>An example</vt:lpstr>
      <vt:lpstr>An example</vt:lpstr>
      <vt:lpstr>Quick fire questions</vt:lpstr>
      <vt:lpstr>Question 1</vt:lpstr>
      <vt:lpstr>Question 2</vt:lpstr>
      <vt:lpstr>Question 3</vt:lpstr>
      <vt:lpstr>Activity </vt:lpstr>
      <vt:lpstr>Draft deadline</vt:lpstr>
      <vt:lpstr>Activity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 justice system </dc:title>
  <dc:creator>Zita Draper</dc:creator>
  <cp:lastModifiedBy>Zita Draper</cp:lastModifiedBy>
  <cp:revision>4</cp:revision>
  <dcterms:created xsi:type="dcterms:W3CDTF">2023-07-19T09:11:57Z</dcterms:created>
  <dcterms:modified xsi:type="dcterms:W3CDTF">2023-07-20T11:23:45Z</dcterms:modified>
</cp:coreProperties>
</file>