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E5E15DB-2A9A-466C-A3CF-2331C9AF26B1}">
          <p14:sldIdLst>
            <p14:sldId id="256"/>
            <p14:sldId id="257"/>
            <p14:sldId id="258"/>
            <p14:sldId id="259"/>
            <p14:sldId id="260"/>
            <p14:sldId id="261"/>
            <p14:sldId id="26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EB8D17-C8E3-4EC3-9C2F-DD60BDE93045}" v="13" dt="2022-08-05T14:32:00.1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40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Murgu" userId="c7fe4eb69d314e74" providerId="LiveId" clId="{6FEB8D17-C8E3-4EC3-9C2F-DD60BDE93045}"/>
    <pc:docChg chg="undo custSel addSld delSld modSld addSection delSection">
      <pc:chgData name="Alina Murgu" userId="c7fe4eb69d314e74" providerId="LiveId" clId="{6FEB8D17-C8E3-4EC3-9C2F-DD60BDE93045}" dt="2022-08-13T14:09:53.385" v="6151" actId="27636"/>
      <pc:docMkLst>
        <pc:docMk/>
      </pc:docMkLst>
      <pc:sldChg chg="addSp modSp mod">
        <pc:chgData name="Alina Murgu" userId="c7fe4eb69d314e74" providerId="LiveId" clId="{6FEB8D17-C8E3-4EC3-9C2F-DD60BDE93045}" dt="2022-08-05T14:32:20.776" v="304" actId="14100"/>
        <pc:sldMkLst>
          <pc:docMk/>
          <pc:sldMk cId="4249896056" sldId="256"/>
        </pc:sldMkLst>
        <pc:spChg chg="mod">
          <ac:chgData name="Alina Murgu" userId="c7fe4eb69d314e74" providerId="LiveId" clId="{6FEB8D17-C8E3-4EC3-9C2F-DD60BDE93045}" dt="2022-08-05T14:29:05.468" v="297" actId="14100"/>
          <ac:spMkLst>
            <pc:docMk/>
            <pc:sldMk cId="4249896056" sldId="256"/>
            <ac:spMk id="3" creationId="{3451632C-FFD0-FE0E-447D-91FE91FEB003}"/>
          </ac:spMkLst>
        </pc:spChg>
        <pc:picChg chg="add mod">
          <ac:chgData name="Alina Murgu" userId="c7fe4eb69d314e74" providerId="LiveId" clId="{6FEB8D17-C8E3-4EC3-9C2F-DD60BDE93045}" dt="2022-08-05T14:32:20.776" v="304" actId="14100"/>
          <ac:picMkLst>
            <pc:docMk/>
            <pc:sldMk cId="4249896056" sldId="256"/>
            <ac:picMk id="2" creationId="{0967C25F-CE6B-41A4-7518-4CBFA0F81E3B}"/>
          </ac:picMkLst>
        </pc:picChg>
        <pc:picChg chg="add">
          <ac:chgData name="Alina Murgu" userId="c7fe4eb69d314e74" providerId="LiveId" clId="{6FEB8D17-C8E3-4EC3-9C2F-DD60BDE93045}" dt="2022-08-01T22:47:38.742" v="0"/>
          <ac:picMkLst>
            <pc:docMk/>
            <pc:sldMk cId="4249896056" sldId="256"/>
            <ac:picMk id="5" creationId="{D0B78E79-35B0-8146-EF28-644C2CA40938}"/>
          </ac:picMkLst>
        </pc:picChg>
      </pc:sldChg>
      <pc:sldChg chg="modSp del mod">
        <pc:chgData name="Alina Murgu" userId="c7fe4eb69d314e74" providerId="LiveId" clId="{6FEB8D17-C8E3-4EC3-9C2F-DD60BDE93045}" dt="2022-08-02T10:18:09.229" v="16" actId="2696"/>
        <pc:sldMkLst>
          <pc:docMk/>
          <pc:sldMk cId="451847388" sldId="257"/>
        </pc:sldMkLst>
        <pc:spChg chg="mod">
          <ac:chgData name="Alina Murgu" userId="c7fe4eb69d314e74" providerId="LiveId" clId="{6FEB8D17-C8E3-4EC3-9C2F-DD60BDE93045}" dt="2022-08-02T10:12:40.739" v="6" actId="14100"/>
          <ac:spMkLst>
            <pc:docMk/>
            <pc:sldMk cId="451847388" sldId="257"/>
            <ac:spMk id="3" creationId="{96452CB7-A3AF-0EF1-6B60-7D599B4A90BB}"/>
          </ac:spMkLst>
        </pc:spChg>
      </pc:sldChg>
      <pc:sldChg chg="addSp delSp modSp new mod modClrScheme chgLayout">
        <pc:chgData name="Alina Murgu" userId="c7fe4eb69d314e74" providerId="LiveId" clId="{6FEB8D17-C8E3-4EC3-9C2F-DD60BDE93045}" dt="2022-08-09T10:43:31.042" v="3372" actId="20577"/>
        <pc:sldMkLst>
          <pc:docMk/>
          <pc:sldMk cId="1550684427" sldId="257"/>
        </pc:sldMkLst>
        <pc:spChg chg="mod ord">
          <ac:chgData name="Alina Murgu" userId="c7fe4eb69d314e74" providerId="LiveId" clId="{6FEB8D17-C8E3-4EC3-9C2F-DD60BDE93045}" dt="2022-08-05T14:25:18.269" v="285" actId="13926"/>
          <ac:spMkLst>
            <pc:docMk/>
            <pc:sldMk cId="1550684427" sldId="257"/>
            <ac:spMk id="2" creationId="{88F213A0-11BB-72CA-AB0E-B2BEF7A76C0C}"/>
          </ac:spMkLst>
        </pc:spChg>
        <pc:spChg chg="del mod">
          <ac:chgData name="Alina Murgu" userId="c7fe4eb69d314e74" providerId="LiveId" clId="{6FEB8D17-C8E3-4EC3-9C2F-DD60BDE93045}" dt="2022-08-05T14:08:07.131" v="50" actId="21"/>
          <ac:spMkLst>
            <pc:docMk/>
            <pc:sldMk cId="1550684427" sldId="257"/>
            <ac:spMk id="3" creationId="{FE09371A-A3FF-518D-D1B5-30490A689A72}"/>
          </ac:spMkLst>
        </pc:spChg>
        <pc:spChg chg="add mod ord">
          <ac:chgData name="Alina Murgu" userId="c7fe4eb69d314e74" providerId="LiveId" clId="{6FEB8D17-C8E3-4EC3-9C2F-DD60BDE93045}" dt="2022-08-09T10:43:31.042" v="3372" actId="20577"/>
          <ac:spMkLst>
            <pc:docMk/>
            <pc:sldMk cId="1550684427" sldId="257"/>
            <ac:spMk id="4" creationId="{5A5420D4-5A3C-4418-8274-F677A6C750D4}"/>
          </ac:spMkLst>
        </pc:spChg>
        <pc:picChg chg="add mod">
          <ac:chgData name="Alina Murgu" userId="c7fe4eb69d314e74" providerId="LiveId" clId="{6FEB8D17-C8E3-4EC3-9C2F-DD60BDE93045}" dt="2022-08-05T14:28:47.040" v="294" actId="14100"/>
          <ac:picMkLst>
            <pc:docMk/>
            <pc:sldMk cId="1550684427" sldId="257"/>
            <ac:picMk id="5" creationId="{606D736D-79CC-779E-625B-565A885A3AD9}"/>
          </ac:picMkLst>
        </pc:picChg>
      </pc:sldChg>
      <pc:sldChg chg="addSp delSp modSp del mod">
        <pc:chgData name="Alina Murgu" userId="c7fe4eb69d314e74" providerId="LiveId" clId="{6FEB8D17-C8E3-4EC3-9C2F-DD60BDE93045}" dt="2022-08-02T10:19:29.173" v="23" actId="2696"/>
        <pc:sldMkLst>
          <pc:docMk/>
          <pc:sldMk cId="1670167530" sldId="258"/>
        </pc:sldMkLst>
        <pc:spChg chg="mod">
          <ac:chgData name="Alina Murgu" userId="c7fe4eb69d314e74" providerId="LiveId" clId="{6FEB8D17-C8E3-4EC3-9C2F-DD60BDE93045}" dt="2022-08-02T10:15:10.553" v="9"/>
          <ac:spMkLst>
            <pc:docMk/>
            <pc:sldMk cId="1670167530" sldId="258"/>
            <ac:spMk id="2" creationId="{77DCBC4C-B3CC-A610-703F-75F5DBEED759}"/>
          </ac:spMkLst>
        </pc:spChg>
        <pc:spChg chg="add del mod">
          <ac:chgData name="Alina Murgu" userId="c7fe4eb69d314e74" providerId="LiveId" clId="{6FEB8D17-C8E3-4EC3-9C2F-DD60BDE93045}" dt="2022-08-02T10:15:09.985" v="7"/>
          <ac:spMkLst>
            <pc:docMk/>
            <pc:sldMk cId="1670167530" sldId="258"/>
            <ac:spMk id="3" creationId="{A7D46CAA-F94C-41A2-39B0-BEE4A11418E7}"/>
          </ac:spMkLst>
        </pc:spChg>
        <pc:spChg chg="mod">
          <ac:chgData name="Alina Murgu" userId="c7fe4eb69d314e74" providerId="LiveId" clId="{6FEB8D17-C8E3-4EC3-9C2F-DD60BDE93045}" dt="2022-08-02T10:15:10.634" v="10" actId="27636"/>
          <ac:spMkLst>
            <pc:docMk/>
            <pc:sldMk cId="1670167530" sldId="258"/>
            <ac:spMk id="4" creationId="{9C429B6A-FA03-F45E-C265-9DF84F72CE25}"/>
          </ac:spMkLst>
        </pc:spChg>
        <pc:spChg chg="add del mod">
          <ac:chgData name="Alina Murgu" userId="c7fe4eb69d314e74" providerId="LiveId" clId="{6FEB8D17-C8E3-4EC3-9C2F-DD60BDE93045}" dt="2022-08-02T10:15:09.985" v="7"/>
          <ac:spMkLst>
            <pc:docMk/>
            <pc:sldMk cId="1670167530" sldId="258"/>
            <ac:spMk id="5" creationId="{D1A5E30F-83EE-544A-2B07-433D65086628}"/>
          </ac:spMkLst>
        </pc:spChg>
        <pc:spChg chg="add del mod">
          <ac:chgData name="Alina Murgu" userId="c7fe4eb69d314e74" providerId="LiveId" clId="{6FEB8D17-C8E3-4EC3-9C2F-DD60BDE93045}" dt="2022-08-02T10:15:10.553" v="9"/>
          <ac:spMkLst>
            <pc:docMk/>
            <pc:sldMk cId="1670167530" sldId="258"/>
            <ac:spMk id="6" creationId="{9A371C3F-AF25-548B-6406-276A97E38F7E}"/>
          </ac:spMkLst>
        </pc:spChg>
        <pc:spChg chg="add del mod">
          <ac:chgData name="Alina Murgu" userId="c7fe4eb69d314e74" providerId="LiveId" clId="{6FEB8D17-C8E3-4EC3-9C2F-DD60BDE93045}" dt="2022-08-02T10:15:10.553" v="9"/>
          <ac:spMkLst>
            <pc:docMk/>
            <pc:sldMk cId="1670167530" sldId="258"/>
            <ac:spMk id="7" creationId="{85A10302-5FFF-93D1-8609-54183C7551F0}"/>
          </ac:spMkLst>
        </pc:spChg>
        <pc:spChg chg="add del mod">
          <ac:chgData name="Alina Murgu" userId="c7fe4eb69d314e74" providerId="LiveId" clId="{6FEB8D17-C8E3-4EC3-9C2F-DD60BDE93045}" dt="2022-08-02T10:15:10.553" v="9"/>
          <ac:spMkLst>
            <pc:docMk/>
            <pc:sldMk cId="1670167530" sldId="258"/>
            <ac:spMk id="8" creationId="{FC1C432C-3D22-B0D2-95A6-9666654F6353}"/>
          </ac:spMkLst>
        </pc:spChg>
        <pc:spChg chg="add mod">
          <ac:chgData name="Alina Murgu" userId="c7fe4eb69d314e74" providerId="LiveId" clId="{6FEB8D17-C8E3-4EC3-9C2F-DD60BDE93045}" dt="2022-08-02T10:15:10.553" v="9"/>
          <ac:spMkLst>
            <pc:docMk/>
            <pc:sldMk cId="1670167530" sldId="258"/>
            <ac:spMk id="9" creationId="{9F934F43-1E14-FF56-94FD-F1713759D5F5}"/>
          </ac:spMkLst>
        </pc:spChg>
      </pc:sldChg>
      <pc:sldChg chg="addSp delSp modSp new mod modClrScheme chgLayout">
        <pc:chgData name="Alina Murgu" userId="c7fe4eb69d314e74" providerId="LiveId" clId="{6FEB8D17-C8E3-4EC3-9C2F-DD60BDE93045}" dt="2022-08-13T13:28:32.066" v="4239" actId="20577"/>
        <pc:sldMkLst>
          <pc:docMk/>
          <pc:sldMk cId="1882539197" sldId="258"/>
        </pc:sldMkLst>
        <pc:spChg chg="mod ord">
          <ac:chgData name="Alina Murgu" userId="c7fe4eb69d314e74" providerId="LiveId" clId="{6FEB8D17-C8E3-4EC3-9C2F-DD60BDE93045}" dt="2022-08-13T13:24:59.887" v="4155" actId="14100"/>
          <ac:spMkLst>
            <pc:docMk/>
            <pc:sldMk cId="1882539197" sldId="258"/>
            <ac:spMk id="2" creationId="{5B5EB438-3C07-82EF-0716-7F058DF2DA68}"/>
          </ac:spMkLst>
        </pc:spChg>
        <pc:spChg chg="del">
          <ac:chgData name="Alina Murgu" userId="c7fe4eb69d314e74" providerId="LiveId" clId="{6FEB8D17-C8E3-4EC3-9C2F-DD60BDE93045}" dt="2022-08-05T14:32:52.901" v="306" actId="21"/>
          <ac:spMkLst>
            <pc:docMk/>
            <pc:sldMk cId="1882539197" sldId="258"/>
            <ac:spMk id="3" creationId="{E6BAFBDC-B026-B2D3-ABCB-0ECEF2111CA2}"/>
          </ac:spMkLst>
        </pc:spChg>
        <pc:spChg chg="add del mod ord">
          <ac:chgData name="Alina Murgu" userId="c7fe4eb69d314e74" providerId="LiveId" clId="{6FEB8D17-C8E3-4EC3-9C2F-DD60BDE93045}" dt="2022-08-13T13:00:59.568" v="3522" actId="21"/>
          <ac:spMkLst>
            <pc:docMk/>
            <pc:sldMk cId="1882539197" sldId="258"/>
            <ac:spMk id="4" creationId="{07A66654-DB7C-47E9-0475-09A8C296BDED}"/>
          </ac:spMkLst>
        </pc:spChg>
        <pc:spChg chg="add mod ord">
          <ac:chgData name="Alina Murgu" userId="c7fe4eb69d314e74" providerId="LiveId" clId="{6FEB8D17-C8E3-4EC3-9C2F-DD60BDE93045}" dt="2022-08-13T13:25:25.209" v="4161" actId="27636"/>
          <ac:spMkLst>
            <pc:docMk/>
            <pc:sldMk cId="1882539197" sldId="258"/>
            <ac:spMk id="5" creationId="{F9900181-495D-C5FF-E9F7-4A95425B7069}"/>
          </ac:spMkLst>
        </pc:spChg>
        <pc:spChg chg="add del mod ord">
          <ac:chgData name="Alina Murgu" userId="c7fe4eb69d314e74" providerId="LiveId" clId="{6FEB8D17-C8E3-4EC3-9C2F-DD60BDE93045}" dt="2022-08-13T13:11:09.748" v="3804" actId="700"/>
          <ac:spMkLst>
            <pc:docMk/>
            <pc:sldMk cId="1882539197" sldId="258"/>
            <ac:spMk id="6" creationId="{B9783018-A255-66CC-8D1F-DB2A0F64F3B8}"/>
          </ac:spMkLst>
        </pc:spChg>
        <pc:spChg chg="add mod ord">
          <ac:chgData name="Alina Murgu" userId="c7fe4eb69d314e74" providerId="LiveId" clId="{6FEB8D17-C8E3-4EC3-9C2F-DD60BDE93045}" dt="2022-08-13T13:28:32.066" v="4239" actId="20577"/>
          <ac:spMkLst>
            <pc:docMk/>
            <pc:sldMk cId="1882539197" sldId="258"/>
            <ac:spMk id="7" creationId="{5F010B3C-F752-6FF7-101F-E92B28224D3B}"/>
          </ac:spMkLst>
        </pc:spChg>
      </pc:sldChg>
      <pc:sldChg chg="addSp delSp modSp new mod modClrScheme chgLayout">
        <pc:chgData name="Alina Murgu" userId="c7fe4eb69d314e74" providerId="LiveId" clId="{6FEB8D17-C8E3-4EC3-9C2F-DD60BDE93045}" dt="2022-08-13T13:37:22.135" v="5280" actId="20577"/>
        <pc:sldMkLst>
          <pc:docMk/>
          <pc:sldMk cId="309882454" sldId="259"/>
        </pc:sldMkLst>
        <pc:spChg chg="del mod ord">
          <ac:chgData name="Alina Murgu" userId="c7fe4eb69d314e74" providerId="LiveId" clId="{6FEB8D17-C8E3-4EC3-9C2F-DD60BDE93045}" dt="2022-08-05T15:13:28.558" v="1618" actId="700"/>
          <ac:spMkLst>
            <pc:docMk/>
            <pc:sldMk cId="309882454" sldId="259"/>
            <ac:spMk id="2" creationId="{3CCF42EF-20A1-98A3-3F5C-4F90CA75E0BA}"/>
          </ac:spMkLst>
        </pc:spChg>
        <pc:spChg chg="del mod ord">
          <ac:chgData name="Alina Murgu" userId="c7fe4eb69d314e74" providerId="LiveId" clId="{6FEB8D17-C8E3-4EC3-9C2F-DD60BDE93045}" dt="2022-08-05T15:13:28.558" v="1618" actId="700"/>
          <ac:spMkLst>
            <pc:docMk/>
            <pc:sldMk cId="309882454" sldId="259"/>
            <ac:spMk id="3" creationId="{78851C8D-FDFC-3ED6-F6BA-5793D85091C4}"/>
          </ac:spMkLst>
        </pc:spChg>
        <pc:spChg chg="add mod ord">
          <ac:chgData name="Alina Murgu" userId="c7fe4eb69d314e74" providerId="LiveId" clId="{6FEB8D17-C8E3-4EC3-9C2F-DD60BDE93045}" dt="2022-08-13T13:30:00.140" v="4454" actId="20577"/>
          <ac:spMkLst>
            <pc:docMk/>
            <pc:sldMk cId="309882454" sldId="259"/>
            <ac:spMk id="4" creationId="{040720FF-7799-257B-204C-67A0158850C6}"/>
          </ac:spMkLst>
        </pc:spChg>
        <pc:spChg chg="add mod ord">
          <ac:chgData name="Alina Murgu" userId="c7fe4eb69d314e74" providerId="LiveId" clId="{6FEB8D17-C8E3-4EC3-9C2F-DD60BDE93045}" dt="2022-08-13T13:37:22.135" v="5280" actId="20577"/>
          <ac:spMkLst>
            <pc:docMk/>
            <pc:sldMk cId="309882454" sldId="259"/>
            <ac:spMk id="5" creationId="{BFD3DF7E-E719-CA80-6072-8205C4806731}"/>
          </ac:spMkLst>
        </pc:spChg>
      </pc:sldChg>
      <pc:sldChg chg="addSp delSp modSp new del mod setBg modClrScheme delDesignElem chgLayout">
        <pc:chgData name="Alina Murgu" userId="c7fe4eb69d314e74" providerId="LiveId" clId="{6FEB8D17-C8E3-4EC3-9C2F-DD60BDE93045}" dt="2022-08-05T15:13:16.452" v="1616" actId="2696"/>
        <pc:sldMkLst>
          <pc:docMk/>
          <pc:sldMk cId="1030185475" sldId="259"/>
        </pc:sldMkLst>
        <pc:spChg chg="del mod ord">
          <ac:chgData name="Alina Murgu" userId="c7fe4eb69d314e74" providerId="LiveId" clId="{6FEB8D17-C8E3-4EC3-9C2F-DD60BDE93045}" dt="2022-08-05T15:12:56.384" v="1613" actId="700"/>
          <ac:spMkLst>
            <pc:docMk/>
            <pc:sldMk cId="1030185475" sldId="259"/>
            <ac:spMk id="2" creationId="{EBF47C45-A612-7643-D30C-E173197C8D5E}"/>
          </ac:spMkLst>
        </pc:spChg>
        <pc:spChg chg="del mod ord">
          <ac:chgData name="Alina Murgu" userId="c7fe4eb69d314e74" providerId="LiveId" clId="{6FEB8D17-C8E3-4EC3-9C2F-DD60BDE93045}" dt="2022-08-05T15:12:56.384" v="1613" actId="700"/>
          <ac:spMkLst>
            <pc:docMk/>
            <pc:sldMk cId="1030185475" sldId="259"/>
            <ac:spMk id="3" creationId="{606C1B24-131B-786F-9ACC-F5EB56449FA5}"/>
          </ac:spMkLst>
        </pc:spChg>
        <pc:spChg chg="add del mod ord">
          <ac:chgData name="Alina Murgu" userId="c7fe4eb69d314e74" providerId="LiveId" clId="{6FEB8D17-C8E3-4EC3-9C2F-DD60BDE93045}" dt="2022-08-05T15:13:11.053" v="1615" actId="700"/>
          <ac:spMkLst>
            <pc:docMk/>
            <pc:sldMk cId="1030185475" sldId="259"/>
            <ac:spMk id="4" creationId="{F3DF3F98-B527-C512-603F-BFA97379FA3E}"/>
          </ac:spMkLst>
        </pc:spChg>
        <pc:spChg chg="add del mod ord">
          <ac:chgData name="Alina Murgu" userId="c7fe4eb69d314e74" providerId="LiveId" clId="{6FEB8D17-C8E3-4EC3-9C2F-DD60BDE93045}" dt="2022-08-05T15:13:00.608" v="1614" actId="26606"/>
          <ac:spMkLst>
            <pc:docMk/>
            <pc:sldMk cId="1030185475" sldId="259"/>
            <ac:spMk id="5" creationId="{620FEFB9-571D-BF11-C2E6-FE7A9024DB89}"/>
          </ac:spMkLst>
        </pc:spChg>
        <pc:spChg chg="add del mod ord">
          <ac:chgData name="Alina Murgu" userId="c7fe4eb69d314e74" providerId="LiveId" clId="{6FEB8D17-C8E3-4EC3-9C2F-DD60BDE93045}" dt="2022-08-05T15:13:11.053" v="1615" actId="700"/>
          <ac:spMkLst>
            <pc:docMk/>
            <pc:sldMk cId="1030185475" sldId="259"/>
            <ac:spMk id="6" creationId="{066406FF-D89B-CA02-A8A9-96C2637F27F3}"/>
          </ac:spMkLst>
        </pc:spChg>
        <pc:spChg chg="add mod ord">
          <ac:chgData name="Alina Murgu" userId="c7fe4eb69d314e74" providerId="LiveId" clId="{6FEB8D17-C8E3-4EC3-9C2F-DD60BDE93045}" dt="2022-08-05T15:13:11.053" v="1615" actId="700"/>
          <ac:spMkLst>
            <pc:docMk/>
            <pc:sldMk cId="1030185475" sldId="259"/>
            <ac:spMk id="7" creationId="{D65639FE-F905-5FF4-0368-D85796B30E2D}"/>
          </ac:spMkLst>
        </pc:spChg>
        <pc:spChg chg="add mod ord">
          <ac:chgData name="Alina Murgu" userId="c7fe4eb69d314e74" providerId="LiveId" clId="{6FEB8D17-C8E3-4EC3-9C2F-DD60BDE93045}" dt="2022-08-05T15:13:11.053" v="1615" actId="700"/>
          <ac:spMkLst>
            <pc:docMk/>
            <pc:sldMk cId="1030185475" sldId="259"/>
            <ac:spMk id="8" creationId="{209CC409-3BD5-BED5-3742-44B1A6F5D14E}"/>
          </ac:spMkLst>
        </pc:spChg>
        <pc:spChg chg="add del">
          <ac:chgData name="Alina Murgu" userId="c7fe4eb69d314e74" providerId="LiveId" clId="{6FEB8D17-C8E3-4EC3-9C2F-DD60BDE93045}" dt="2022-08-05T15:13:11.053" v="1615" actId="700"/>
          <ac:spMkLst>
            <pc:docMk/>
            <pc:sldMk cId="1030185475" sldId="259"/>
            <ac:spMk id="18" creationId="{CADF2543-1B6F-4FBC-A7AF-53A0430E05AB}"/>
          </ac:spMkLst>
        </pc:spChg>
        <pc:grpChg chg="add del">
          <ac:chgData name="Alina Murgu" userId="c7fe4eb69d314e74" providerId="LiveId" clId="{6FEB8D17-C8E3-4EC3-9C2F-DD60BDE93045}" dt="2022-08-05T15:13:11.053" v="1615" actId="700"/>
          <ac:grpSpMkLst>
            <pc:docMk/>
            <pc:sldMk cId="1030185475" sldId="259"/>
            <ac:grpSpMk id="11" creationId="{6CC7770B-E4E1-42D6-9437-DAA4A3A9E659}"/>
          </ac:grpSpMkLst>
        </pc:grpChg>
        <pc:grpChg chg="add del">
          <ac:chgData name="Alina Murgu" userId="c7fe4eb69d314e74" providerId="LiveId" clId="{6FEB8D17-C8E3-4EC3-9C2F-DD60BDE93045}" dt="2022-08-05T15:13:11.053" v="1615" actId="700"/>
          <ac:grpSpMkLst>
            <pc:docMk/>
            <pc:sldMk cId="1030185475" sldId="259"/>
            <ac:grpSpMk id="20" creationId="{A80A6E81-6B71-43DF-877B-E964A9A4CB68}"/>
          </ac:grpSpMkLst>
        </pc:grpChg>
      </pc:sldChg>
      <pc:sldChg chg="del">
        <pc:chgData name="Alina Murgu" userId="c7fe4eb69d314e74" providerId="LiveId" clId="{6FEB8D17-C8E3-4EC3-9C2F-DD60BDE93045}" dt="2022-08-02T10:19:48.097" v="26" actId="2696"/>
        <pc:sldMkLst>
          <pc:docMk/>
          <pc:sldMk cId="3674828155" sldId="259"/>
        </pc:sldMkLst>
      </pc:sldChg>
      <pc:sldChg chg="modSp new mod">
        <pc:chgData name="Alina Murgu" userId="c7fe4eb69d314e74" providerId="LiveId" clId="{6FEB8D17-C8E3-4EC3-9C2F-DD60BDE93045}" dt="2022-08-13T13:41:17.483" v="5722" actId="255"/>
        <pc:sldMkLst>
          <pc:docMk/>
          <pc:sldMk cId="443863676" sldId="260"/>
        </pc:sldMkLst>
        <pc:spChg chg="mod">
          <ac:chgData name="Alina Murgu" userId="c7fe4eb69d314e74" providerId="LiveId" clId="{6FEB8D17-C8E3-4EC3-9C2F-DD60BDE93045}" dt="2022-08-13T13:38:15.871" v="5573" actId="20577"/>
          <ac:spMkLst>
            <pc:docMk/>
            <pc:sldMk cId="443863676" sldId="260"/>
            <ac:spMk id="2" creationId="{0AC94B63-A94D-ABA3-7379-8F2991229B8F}"/>
          </ac:spMkLst>
        </pc:spChg>
        <pc:spChg chg="mod">
          <ac:chgData name="Alina Murgu" userId="c7fe4eb69d314e74" providerId="LiveId" clId="{6FEB8D17-C8E3-4EC3-9C2F-DD60BDE93045}" dt="2022-08-13T13:41:17.483" v="5722" actId="255"/>
          <ac:spMkLst>
            <pc:docMk/>
            <pc:sldMk cId="443863676" sldId="260"/>
            <ac:spMk id="3" creationId="{2B4ACC96-8278-C9AE-4EC2-CB12B10F00E7}"/>
          </ac:spMkLst>
        </pc:spChg>
      </pc:sldChg>
      <pc:sldChg chg="del">
        <pc:chgData name="Alina Murgu" userId="c7fe4eb69d314e74" providerId="LiveId" clId="{6FEB8D17-C8E3-4EC3-9C2F-DD60BDE93045}" dt="2022-08-02T10:19:03.194" v="19" actId="2696"/>
        <pc:sldMkLst>
          <pc:docMk/>
          <pc:sldMk cId="774505940" sldId="261"/>
        </pc:sldMkLst>
      </pc:sldChg>
      <pc:sldChg chg="modSp new mod">
        <pc:chgData name="Alina Murgu" userId="c7fe4eb69d314e74" providerId="LiveId" clId="{6FEB8D17-C8E3-4EC3-9C2F-DD60BDE93045}" dt="2022-08-05T15:38:00.614" v="2399" actId="207"/>
        <pc:sldMkLst>
          <pc:docMk/>
          <pc:sldMk cId="4235804585" sldId="261"/>
        </pc:sldMkLst>
        <pc:spChg chg="mod">
          <ac:chgData name="Alina Murgu" userId="c7fe4eb69d314e74" providerId="LiveId" clId="{6FEB8D17-C8E3-4EC3-9C2F-DD60BDE93045}" dt="2022-08-05T15:32:30.853" v="2144" actId="13926"/>
          <ac:spMkLst>
            <pc:docMk/>
            <pc:sldMk cId="4235804585" sldId="261"/>
            <ac:spMk id="2" creationId="{86FFF1EE-8825-620E-61C3-C92486D44612}"/>
          </ac:spMkLst>
        </pc:spChg>
        <pc:spChg chg="mod">
          <ac:chgData name="Alina Murgu" userId="c7fe4eb69d314e74" providerId="LiveId" clId="{6FEB8D17-C8E3-4EC3-9C2F-DD60BDE93045}" dt="2022-08-05T15:38:00.614" v="2399" actId="207"/>
          <ac:spMkLst>
            <pc:docMk/>
            <pc:sldMk cId="4235804585" sldId="261"/>
            <ac:spMk id="3" creationId="{D75209A3-4442-405C-C31A-4174CE250E8B}"/>
          </ac:spMkLst>
        </pc:spChg>
      </pc:sldChg>
      <pc:sldChg chg="modSp new mod">
        <pc:chgData name="Alina Murgu" userId="c7fe4eb69d314e74" providerId="LiveId" clId="{6FEB8D17-C8E3-4EC3-9C2F-DD60BDE93045}" dt="2022-08-13T14:09:53.385" v="6151" actId="27636"/>
        <pc:sldMkLst>
          <pc:docMk/>
          <pc:sldMk cId="1959447341" sldId="262"/>
        </pc:sldMkLst>
        <pc:spChg chg="mod">
          <ac:chgData name="Alina Murgu" userId="c7fe4eb69d314e74" providerId="LiveId" clId="{6FEB8D17-C8E3-4EC3-9C2F-DD60BDE93045}" dt="2022-08-05T15:39:12.556" v="2430" actId="13926"/>
          <ac:spMkLst>
            <pc:docMk/>
            <pc:sldMk cId="1959447341" sldId="262"/>
            <ac:spMk id="2" creationId="{FB1C16C1-5B99-C574-8F6C-A72F37DE072C}"/>
          </ac:spMkLst>
        </pc:spChg>
        <pc:spChg chg="mod">
          <ac:chgData name="Alina Murgu" userId="c7fe4eb69d314e74" providerId="LiveId" clId="{6FEB8D17-C8E3-4EC3-9C2F-DD60BDE93045}" dt="2022-08-13T14:09:53.385" v="6151" actId="27636"/>
          <ac:spMkLst>
            <pc:docMk/>
            <pc:sldMk cId="1959447341" sldId="262"/>
            <ac:spMk id="3" creationId="{22F28C83-A4DA-9EA4-5E0F-4E3532360482}"/>
          </ac:spMkLst>
        </pc:spChg>
      </pc:sldChg>
      <pc:sldChg chg="del">
        <pc:chgData name="Alina Murgu" userId="c7fe4eb69d314e74" providerId="LiveId" clId="{6FEB8D17-C8E3-4EC3-9C2F-DD60BDE93045}" dt="2022-08-02T10:18:47.991" v="17" actId="2696"/>
        <pc:sldMkLst>
          <pc:docMk/>
          <pc:sldMk cId="2296575406" sldId="262"/>
        </pc:sldMkLst>
      </pc:sldChg>
      <pc:sldChg chg="addSp delSp modSp del">
        <pc:chgData name="Alina Murgu" userId="c7fe4eb69d314e74" providerId="LiveId" clId="{6FEB8D17-C8E3-4EC3-9C2F-DD60BDE93045}" dt="2022-08-05T14:06:34.309" v="39" actId="2696"/>
        <pc:sldMkLst>
          <pc:docMk/>
          <pc:sldMk cId="2880574511" sldId="263"/>
        </pc:sldMkLst>
        <pc:spChg chg="mod">
          <ac:chgData name="Alina Murgu" userId="c7fe4eb69d314e74" providerId="LiveId" clId="{6FEB8D17-C8E3-4EC3-9C2F-DD60BDE93045}" dt="2022-08-02T10:33:10.586" v="28"/>
          <ac:spMkLst>
            <pc:docMk/>
            <pc:sldMk cId="2880574511" sldId="263"/>
            <ac:spMk id="2" creationId="{9D9C01D6-1BD3-534E-D060-34D7F4B7DAE5}"/>
          </ac:spMkLst>
        </pc:spChg>
        <pc:spChg chg="add del mod">
          <ac:chgData name="Alina Murgu" userId="c7fe4eb69d314e74" providerId="LiveId" clId="{6FEB8D17-C8E3-4EC3-9C2F-DD60BDE93045}" dt="2022-08-02T10:33:10.586" v="28"/>
          <ac:spMkLst>
            <pc:docMk/>
            <pc:sldMk cId="2880574511" sldId="263"/>
            <ac:spMk id="3" creationId="{F8DAB4A6-6CFF-D7F5-30F9-DDA5643DC9C8}"/>
          </ac:spMkLst>
        </pc:spChg>
        <pc:spChg chg="add mod">
          <ac:chgData name="Alina Murgu" userId="c7fe4eb69d314e74" providerId="LiveId" clId="{6FEB8D17-C8E3-4EC3-9C2F-DD60BDE93045}" dt="2022-08-02T10:33:10.586" v="28"/>
          <ac:spMkLst>
            <pc:docMk/>
            <pc:sldMk cId="2880574511" sldId="263"/>
            <ac:spMk id="4" creationId="{08D0D59B-F484-009E-9DA3-EC376D09D134}"/>
          </ac:spMkLst>
        </pc:spChg>
      </pc:sldChg>
      <pc:sldChg chg="modSp new del mod">
        <pc:chgData name="Alina Murgu" userId="c7fe4eb69d314e74" providerId="LiveId" clId="{6FEB8D17-C8E3-4EC3-9C2F-DD60BDE93045}" dt="2022-08-05T14:06:39.557" v="40" actId="2696"/>
        <pc:sldMkLst>
          <pc:docMk/>
          <pc:sldMk cId="1189187809" sldId="264"/>
        </pc:sldMkLst>
        <pc:spChg chg="mod">
          <ac:chgData name="Alina Murgu" userId="c7fe4eb69d314e74" providerId="LiveId" clId="{6FEB8D17-C8E3-4EC3-9C2F-DD60BDE93045}" dt="2022-08-02T10:35:33.305" v="38" actId="20577"/>
          <ac:spMkLst>
            <pc:docMk/>
            <pc:sldMk cId="1189187809" sldId="264"/>
            <ac:spMk id="2" creationId="{3AE05971-D406-0F5D-B6B4-762078E114E0}"/>
          </ac:spMkLst>
        </pc:spChg>
      </pc:sldChg>
      <pc:sldChg chg="del">
        <pc:chgData name="Alina Murgu" userId="c7fe4eb69d314e74" providerId="LiveId" clId="{6FEB8D17-C8E3-4EC3-9C2F-DD60BDE93045}" dt="2022-08-02T10:19:52.442" v="27" actId="2696"/>
        <pc:sldMkLst>
          <pc:docMk/>
          <pc:sldMk cId="1219183230" sldId="264"/>
        </pc:sldMkLst>
      </pc:sldChg>
      <pc:sldChg chg="new del">
        <pc:chgData name="Alina Murgu" userId="c7fe4eb69d314e74" providerId="LiveId" clId="{6FEB8D17-C8E3-4EC3-9C2F-DD60BDE93045}" dt="2022-08-02T10:18:54.855" v="18" actId="2696"/>
        <pc:sldMkLst>
          <pc:docMk/>
          <pc:sldMk cId="583589952" sldId="265"/>
        </pc:sldMkLst>
      </pc:sldChg>
      <pc:sldChg chg="new del">
        <pc:chgData name="Alina Murgu" userId="c7fe4eb69d314e74" providerId="LiveId" clId="{6FEB8D17-C8E3-4EC3-9C2F-DD60BDE93045}" dt="2022-08-05T14:06:42.634" v="41" actId="2696"/>
        <pc:sldMkLst>
          <pc:docMk/>
          <pc:sldMk cId="3588277729" sldId="265"/>
        </pc:sldMkLst>
      </pc:sldChg>
      <pc:sldChg chg="new del">
        <pc:chgData name="Alina Murgu" userId="c7fe4eb69d314e74" providerId="LiveId" clId="{6FEB8D17-C8E3-4EC3-9C2F-DD60BDE93045}" dt="2022-08-02T10:19:10.584" v="20" actId="2696"/>
        <pc:sldMkLst>
          <pc:docMk/>
          <pc:sldMk cId="1392648615" sldId="266"/>
        </pc:sldMkLst>
      </pc:sldChg>
      <pc:sldChg chg="new del">
        <pc:chgData name="Alina Murgu" userId="c7fe4eb69d314e74" providerId="LiveId" clId="{6FEB8D17-C8E3-4EC3-9C2F-DD60BDE93045}" dt="2022-08-02T10:19:14.337" v="21" actId="2696"/>
        <pc:sldMkLst>
          <pc:docMk/>
          <pc:sldMk cId="422552403" sldId="267"/>
        </pc:sldMkLst>
      </pc:sldChg>
      <pc:sldChg chg="new del">
        <pc:chgData name="Alina Murgu" userId="c7fe4eb69d314e74" providerId="LiveId" clId="{6FEB8D17-C8E3-4EC3-9C2F-DD60BDE93045}" dt="2022-08-02T10:19:22.111" v="22" actId="2696"/>
        <pc:sldMkLst>
          <pc:docMk/>
          <pc:sldMk cId="1617505241" sldId="268"/>
        </pc:sldMkLst>
      </pc:sldChg>
      <pc:sldChg chg="new del">
        <pc:chgData name="Alina Murgu" userId="c7fe4eb69d314e74" providerId="LiveId" clId="{6FEB8D17-C8E3-4EC3-9C2F-DD60BDE93045}" dt="2022-08-02T10:19:38.494" v="25" actId="2696"/>
        <pc:sldMkLst>
          <pc:docMk/>
          <pc:sldMk cId="3967761287" sldId="269"/>
        </pc:sldMkLst>
      </pc:sldChg>
      <pc:sldChg chg="new del">
        <pc:chgData name="Alina Murgu" userId="c7fe4eb69d314e74" providerId="LiveId" clId="{6FEB8D17-C8E3-4EC3-9C2F-DD60BDE93045}" dt="2022-08-02T10:19:33.362" v="24" actId="2696"/>
        <pc:sldMkLst>
          <pc:docMk/>
          <pc:sldMk cId="672829260" sldId="27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591B3C-FB91-4771-B9B8-F80AA98467EA}" type="datetimeFigureOut">
              <a:rPr lang="en-IN" smtClean="0"/>
              <a:pPr/>
              <a:t>13-08-2022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9D1E49-6AE8-45AD-95F6-81122BB56D07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25455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7562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857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632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963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206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974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560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421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590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29402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51263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74752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66663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324934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46052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4785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75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BE451C3-0FF4-47C4-B829-773ADF60F88C}" type="datetimeFigureOut">
              <a:rPr lang="en-US" smtClean="0"/>
              <a:pPr/>
              <a:t>8/13/2022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492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451632C-FFD0-FE0E-447D-91FE91FEB0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656" y="1262743"/>
            <a:ext cx="7039429" cy="4316423"/>
          </a:xfrm>
          <a:noFill/>
          <a:ln>
            <a:noFill/>
          </a:ln>
        </p:spPr>
        <p:txBody>
          <a:bodyPr>
            <a:normAutofit/>
          </a:bodyPr>
          <a:lstStyle/>
          <a:p>
            <a:r>
              <a:rPr lang="en-IN" sz="2800" cap="none">
                <a:solidFill>
                  <a:schemeClr val="bg1"/>
                </a:solidFill>
                <a:latin typeface="Abadi" panose="020B0604020202020204" pitchFamily="34" charset="0"/>
              </a:rPr>
              <a:t>Name: Alina Mihaela Murgu</a:t>
            </a:r>
          </a:p>
          <a:p>
            <a:r>
              <a:rPr lang="en-IN" sz="2800" cap="none">
                <a:solidFill>
                  <a:schemeClr val="bg1"/>
                </a:solidFill>
                <a:latin typeface="Abadi" panose="020B0604020202020204" pitchFamily="34" charset="0"/>
              </a:rPr>
              <a:t>Student ID: 2128804</a:t>
            </a:r>
          </a:p>
          <a:p>
            <a:r>
              <a:rPr lang="en-IN" sz="2800" cap="none">
                <a:solidFill>
                  <a:schemeClr val="bg1"/>
                </a:solidFill>
                <a:latin typeface="Abadi" panose="020B0604020202020204" pitchFamily="34" charset="0"/>
              </a:rPr>
              <a:t>Module: Academic and </a:t>
            </a:r>
            <a:r>
              <a:rPr lang="en-IN" sz="2800" cap="none" err="1">
                <a:solidFill>
                  <a:schemeClr val="bg1"/>
                </a:solidFill>
                <a:latin typeface="Abadi" panose="020B0604020202020204" pitchFamily="34" charset="0"/>
              </a:rPr>
              <a:t>Employabillity</a:t>
            </a:r>
            <a:r>
              <a:rPr lang="en-IN" sz="2800" cap="none">
                <a:solidFill>
                  <a:schemeClr val="bg1"/>
                </a:solidFill>
                <a:latin typeface="Abadi" panose="020B0604020202020204" pitchFamily="34" charset="0"/>
              </a:rPr>
              <a:t> Skills</a:t>
            </a:r>
          </a:p>
          <a:p>
            <a:r>
              <a:rPr lang="en-IN" sz="2800" cap="none">
                <a:solidFill>
                  <a:schemeClr val="bg1"/>
                </a:solidFill>
                <a:latin typeface="Abadi" panose="020B0604020202020204" pitchFamily="34" charset="0"/>
              </a:rPr>
              <a:t>Module code: LCHS4001</a:t>
            </a:r>
          </a:p>
          <a:p>
            <a:r>
              <a:rPr lang="en-IN" sz="2800" cap="none">
                <a:solidFill>
                  <a:schemeClr val="bg1"/>
                </a:solidFill>
                <a:latin typeface="Abadi" panose="020B0604020202020204" pitchFamily="34" charset="0"/>
              </a:rPr>
              <a:t>Lecturer: Anita Nan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B78E79-35B0-8146-EF28-644C2CA409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113" y="2578534"/>
            <a:ext cx="8827773" cy="170093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967C25F-CE6B-41A4-7518-4CBFA0F81E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2514" y="3018972"/>
            <a:ext cx="4049485" cy="3839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896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213A0-11BB-72CA-AB0E-B2BEF7A76C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0"/>
            <a:ext cx="8001000" cy="943429"/>
          </a:xfrm>
        </p:spPr>
        <p:txBody>
          <a:bodyPr>
            <a:normAutofit/>
          </a:bodyPr>
          <a:lstStyle/>
          <a:p>
            <a:r>
              <a:rPr lang="en-GB" sz="4000" b="1" i="1">
                <a:highlight>
                  <a:srgbClr val="000000"/>
                </a:highlight>
              </a:rPr>
              <a:t>Overview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A5420D4-5A3C-4418-8274-F677A6C750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355" y="1828800"/>
            <a:ext cx="6400800" cy="4355498"/>
          </a:xfrm>
        </p:spPr>
        <p:txBody>
          <a:bodyPr>
            <a:normAutofit fontScale="77500" lnSpcReduction="20000"/>
          </a:bodyPr>
          <a:lstStyle/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Job Career </a:t>
            </a:r>
          </a:p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Nursing care </a:t>
            </a:r>
          </a:p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Skills </a:t>
            </a:r>
          </a:p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Responsibility</a:t>
            </a:r>
          </a:p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Swot analysis</a:t>
            </a:r>
          </a:p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Personal develop plan</a:t>
            </a:r>
          </a:p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Conclusion </a:t>
            </a:r>
          </a:p>
          <a:p>
            <a:r>
              <a:rPr lang="en-GB" sz="3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References</a:t>
            </a:r>
          </a:p>
          <a:p>
            <a:endParaRPr lang="en-GB" sz="3600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6D736D-79CC-779E-625B-565A885A3A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5314" y="-29030"/>
            <a:ext cx="5776686" cy="6887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684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EB438-3C07-82EF-0716-7F058DF2D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742613" cy="997527"/>
          </a:xfrm>
        </p:spPr>
        <p:txBody>
          <a:bodyPr>
            <a:normAutofit/>
          </a:bodyPr>
          <a:lstStyle/>
          <a:p>
            <a:r>
              <a:rPr lang="en-GB" b="1" i="1" dirty="0" err="1">
                <a:highlight>
                  <a:srgbClr val="000000"/>
                </a:highlight>
              </a:rPr>
              <a:t>responsability</a:t>
            </a:r>
            <a:endParaRPr lang="en-GB" b="1" i="1" dirty="0">
              <a:highlight>
                <a:srgbClr val="000000"/>
              </a:highlight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F010B3C-F752-6FF7-101F-E92B28224D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0" y="2198254"/>
            <a:ext cx="9218612" cy="3925455"/>
          </a:xfrm>
        </p:spPr>
        <p:txBody>
          <a:bodyPr>
            <a:noAutofit/>
          </a:bodyPr>
          <a:lstStyle/>
          <a:p>
            <a:endParaRPr lang="en-GB" sz="2800" b="1" i="1" dirty="0">
              <a:highlight>
                <a:srgbClr val="000000"/>
              </a:highlight>
            </a:endParaRPr>
          </a:p>
          <a:p>
            <a:endParaRPr lang="en-GB" sz="2800" b="1" i="1" dirty="0">
              <a:highlight>
                <a:srgbClr val="000000"/>
              </a:highlight>
            </a:endParaRPr>
          </a:p>
          <a:p>
            <a:endParaRPr lang="en-GB" sz="2800" b="1" i="1" dirty="0">
              <a:highlight>
                <a:srgbClr val="000000"/>
              </a:highlight>
            </a:endParaRPr>
          </a:p>
          <a:p>
            <a:endParaRPr lang="en-GB" sz="2800" b="1" i="1" dirty="0">
              <a:highlight>
                <a:srgbClr val="000000"/>
              </a:highlight>
            </a:endParaRPr>
          </a:p>
          <a:p>
            <a:r>
              <a:rPr lang="en-GB" sz="2800" b="1" i="1" dirty="0">
                <a:highlight>
                  <a:srgbClr val="000000"/>
                </a:highlight>
              </a:rPr>
              <a:t>SKILLS</a:t>
            </a:r>
          </a:p>
          <a:p>
            <a:pPr marL="0" indent="0"/>
            <a:r>
              <a:rPr lang="en-GB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1. Communication</a:t>
            </a:r>
          </a:p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2. Teamwork</a:t>
            </a:r>
          </a:p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3. Problem-solving</a:t>
            </a:r>
          </a:p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4. Empathy      </a:t>
            </a:r>
          </a:p>
          <a:p>
            <a:endParaRPr lang="en-GB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GB" b="1" i="1" dirty="0">
                <a:solidFill>
                  <a:schemeClr val="tx1">
                    <a:lumMod val="95000"/>
                  </a:schemeClr>
                </a:solidFill>
                <a:highlight>
                  <a:srgbClr val="000000"/>
                </a:highlight>
              </a:rPr>
              <a:t>SKILLS TO IMPROVE</a:t>
            </a:r>
          </a:p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1. Good communication with </a:t>
            </a:r>
            <a:r>
              <a:rPr lang="en-GB" sz="16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carrekers</a:t>
            </a:r>
            <a:endParaRPr lang="en-GB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GB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                                     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900181-495D-C5FF-E9F7-4A95425B7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919787"/>
            <a:ext cx="8534401" cy="1469352"/>
          </a:xfrm>
        </p:spPr>
        <p:txBody>
          <a:bodyPr>
            <a:normAutofit fontScale="40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Administration medication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Completing blood pressure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Testing for muscle weakness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chemeClr val="bg1"/>
                </a:solidFill>
              </a:rPr>
              <a:t>Speak with the family members of the patient 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1882539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0720FF-7799-257B-204C-67A015885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943" y="-43542"/>
            <a:ext cx="11742057" cy="740229"/>
          </a:xfrm>
        </p:spPr>
        <p:txBody>
          <a:bodyPr>
            <a:normAutofit/>
          </a:bodyPr>
          <a:lstStyle/>
          <a:p>
            <a:r>
              <a:rPr lang="en-GB" b="1" i="1" dirty="0">
                <a:highlight>
                  <a:srgbClr val="000000"/>
                </a:highlight>
              </a:rPr>
              <a:t>SWOT ANALISIS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D3DF7E-E719-CA80-6072-8205C48067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26" y="1288141"/>
            <a:ext cx="12001273" cy="5380514"/>
          </a:xfrm>
        </p:spPr>
        <p:txBody>
          <a:bodyPr>
            <a:noAutofit/>
          </a:bodyPr>
          <a:lstStyle/>
          <a:p>
            <a:r>
              <a:rPr lang="en-GB" sz="3200" i="1" dirty="0">
                <a:solidFill>
                  <a:schemeClr val="bg1"/>
                </a:solidFill>
              </a:rPr>
              <a:t>STRENGTHS                                                   WEAKNESS</a:t>
            </a:r>
          </a:p>
          <a:p>
            <a:pPr marL="342900" indent="-342900">
              <a:buAutoNum type="arabicPeriod"/>
            </a:pPr>
            <a:r>
              <a:rPr lang="en-GB" sz="1600" i="1" dirty="0">
                <a:solidFill>
                  <a:schemeClr val="bg1"/>
                </a:solidFill>
              </a:rPr>
              <a:t>Calm in a creases                                                                                     1. Public speaking </a:t>
            </a:r>
          </a:p>
          <a:p>
            <a:pPr marL="342900" indent="-342900">
              <a:buAutoNum type="arabicPeriod"/>
            </a:pPr>
            <a:r>
              <a:rPr lang="en-GB" sz="1600" i="1" dirty="0">
                <a:solidFill>
                  <a:schemeClr val="bg1"/>
                </a:solidFill>
              </a:rPr>
              <a:t>Organized place to work                                                                        2. Emotional </a:t>
            </a:r>
          </a:p>
          <a:p>
            <a:r>
              <a:rPr lang="en-GB" sz="1600" i="1" dirty="0">
                <a:solidFill>
                  <a:schemeClr val="bg1"/>
                </a:solidFill>
              </a:rPr>
              <a:t>                                                                                                                          3. Time management</a:t>
            </a:r>
          </a:p>
          <a:p>
            <a:endParaRPr lang="en-GB" sz="3200" i="1" dirty="0">
              <a:solidFill>
                <a:schemeClr val="bg1"/>
              </a:solidFill>
            </a:endParaRPr>
          </a:p>
          <a:p>
            <a:endParaRPr lang="en-GB" sz="3200" i="1" dirty="0">
              <a:solidFill>
                <a:schemeClr val="bg1"/>
              </a:solidFill>
            </a:endParaRPr>
          </a:p>
          <a:p>
            <a:r>
              <a:rPr lang="en-GB" sz="3200" i="1" dirty="0">
                <a:solidFill>
                  <a:schemeClr val="bg1"/>
                </a:solidFill>
              </a:rPr>
              <a:t>OPPORTUNITIES                                      THREATS</a:t>
            </a:r>
          </a:p>
          <a:p>
            <a:pPr marL="342900" indent="-342900">
              <a:buAutoNum type="arabicPeriod"/>
            </a:pPr>
            <a:r>
              <a:rPr lang="en-GB" sz="1600" i="1" dirty="0">
                <a:solidFill>
                  <a:schemeClr val="bg1"/>
                </a:solidFill>
              </a:rPr>
              <a:t>Good salary                                                                                                1. System damage </a:t>
            </a:r>
          </a:p>
          <a:p>
            <a:pPr marL="342900" indent="-342900">
              <a:buAutoNum type="arabicPeriod"/>
            </a:pPr>
            <a:r>
              <a:rPr lang="en-GB" sz="1600" i="1" dirty="0">
                <a:solidFill>
                  <a:schemeClr val="bg1"/>
                </a:solidFill>
              </a:rPr>
              <a:t>Helping each other                                                                                    2. Hacker</a:t>
            </a:r>
          </a:p>
        </p:txBody>
      </p:sp>
    </p:spTree>
    <p:extLst>
      <p:ext uri="{BB962C8B-B14F-4D97-AF65-F5344CB8AC3E}">
        <p14:creationId xmlns:p14="http://schemas.microsoft.com/office/powerpoint/2010/main" val="309882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94B63-A94D-ABA3-7379-8F2991229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80600"/>
            <a:ext cx="8534401" cy="1073286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highlight>
                  <a:srgbClr val="000000"/>
                </a:highlight>
              </a:rPr>
              <a:t>PDP (personal development planning)</a:t>
            </a:r>
            <a:br>
              <a:rPr lang="en-GB" b="1" i="1" dirty="0">
                <a:highlight>
                  <a:srgbClr val="000000"/>
                </a:highlight>
              </a:rPr>
            </a:br>
            <a:r>
              <a:rPr lang="en-GB" b="1" i="1" dirty="0">
                <a:highlight>
                  <a:srgbClr val="000000"/>
                </a:highlight>
              </a:rPr>
              <a:t>time management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ACC96-8278-C9AE-4EC2-CB12B10F0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665514"/>
            <a:ext cx="11393714" cy="4038600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en-GB" sz="2400" i="1" dirty="0">
                <a:solidFill>
                  <a:schemeClr val="bg1"/>
                </a:solidFill>
              </a:rPr>
              <a:t>Dealing with a pressure situation</a:t>
            </a:r>
          </a:p>
          <a:p>
            <a:pPr marL="457200" indent="-457200">
              <a:buAutoNum type="arabicPeriod"/>
            </a:pPr>
            <a:r>
              <a:rPr lang="en-GB" sz="2400" i="1" dirty="0">
                <a:solidFill>
                  <a:schemeClr val="bg1"/>
                </a:solidFill>
              </a:rPr>
              <a:t>Make plans to monitoring patients and medications administrations </a:t>
            </a:r>
          </a:p>
          <a:p>
            <a:pPr marL="457200" indent="-457200">
              <a:buAutoNum type="arabicPeriod"/>
            </a:pPr>
            <a:r>
              <a:rPr lang="en-GB" sz="2400" i="1" dirty="0">
                <a:solidFill>
                  <a:schemeClr val="bg1"/>
                </a:solidFill>
              </a:rPr>
              <a:t>The important tasks</a:t>
            </a:r>
          </a:p>
          <a:p>
            <a:endParaRPr lang="en-GB" sz="20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863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FF1EE-8825-620E-61C3-C92486D44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839" y="439057"/>
            <a:ext cx="8534401" cy="968829"/>
          </a:xfrm>
        </p:spPr>
        <p:txBody>
          <a:bodyPr/>
          <a:lstStyle/>
          <a:p>
            <a:r>
              <a:rPr lang="en-GB" b="1" i="1">
                <a:highlight>
                  <a:srgbClr val="000000"/>
                </a:highlight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209A3-4442-405C-C31A-4174CE250E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2028371"/>
            <a:ext cx="8534400" cy="1498600"/>
          </a:xfrm>
        </p:spPr>
        <p:txBody>
          <a:bodyPr>
            <a:noAutofit/>
          </a:bodyPr>
          <a:lstStyle/>
          <a:p>
            <a:r>
              <a:rPr lang="en-GB" sz="3200" i="1">
                <a:solidFill>
                  <a:schemeClr val="bg1"/>
                </a:solidFill>
              </a:rPr>
              <a:t>It is important for nurses in a care home to treat a patient’s physical ailments as well as his or her emotional needs. The nurse in a care home is the role of supporting the transition process for the person and their family.</a:t>
            </a:r>
          </a:p>
        </p:txBody>
      </p:sp>
    </p:spTree>
    <p:extLst>
      <p:ext uri="{BB962C8B-B14F-4D97-AF65-F5344CB8AC3E}">
        <p14:creationId xmlns:p14="http://schemas.microsoft.com/office/powerpoint/2010/main" val="4235804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C16C1-5B99-C574-8F6C-A72F37DE0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299" y="0"/>
            <a:ext cx="8534401" cy="914400"/>
          </a:xfrm>
        </p:spPr>
        <p:txBody>
          <a:bodyPr/>
          <a:lstStyle/>
          <a:p>
            <a:r>
              <a:rPr lang="en-GB" b="1" i="1">
                <a:highlight>
                  <a:srgbClr val="000000"/>
                </a:highlight>
              </a:rPr>
              <a:t>References: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F28C83-A4DA-9EA4-5E0F-4E35323604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914401"/>
            <a:ext cx="11538857" cy="2669308"/>
          </a:xfrm>
        </p:spPr>
        <p:txBody>
          <a:bodyPr>
            <a:normAutofit fontScale="32500" lnSpcReduction="20000"/>
          </a:bodyPr>
          <a:lstStyle/>
          <a:p>
            <a:endParaRPr lang="en-GB" sz="112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IN" sz="4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Boldureanu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Ionescu, A.M., </a:t>
            </a:r>
            <a:r>
              <a:rPr lang="en-IN" sz="4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Bercu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A.M., </a:t>
            </a:r>
            <a:r>
              <a:rPr lang="en-IN" sz="4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Bedrule-Grigoruță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M.V. and </a:t>
            </a:r>
            <a:r>
              <a:rPr lang="en-IN" sz="4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Boldureanu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2020. Entrepreneurship education through successful entrepreneurial models in higher education institutions. </a:t>
            </a:r>
            <a:r>
              <a:rPr lang="en-IN" sz="4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4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(3), p.1267.</a:t>
            </a:r>
            <a:endParaRPr lang="en-GB" sz="45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IN" sz="4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Boncori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I., 2020. The Never</a:t>
            </a:r>
            <a:r>
              <a:rPr lang="en-IN" sz="4500" dirty="0">
                <a:effectLst/>
                <a:latin typeface="Cambria Math" panose="02040503050406030204" pitchFamily="18" charset="0"/>
                <a:ea typeface="Calibri" panose="020F0502020204030204" pitchFamily="34" charset="0"/>
                <a:cs typeface="Cambria Math" panose="02040503050406030204" pitchFamily="18" charset="0"/>
              </a:rPr>
              <a:t>‐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ending Shift: A feminist reflection on living and organizing academic lives during the coronavirus pandemic. </a:t>
            </a:r>
            <a:r>
              <a:rPr lang="en-IN" sz="4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Gender, Work &amp; Organization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4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27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(5), pp.677-682.</a:t>
            </a:r>
            <a:endParaRPr lang="en-GB" sz="45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Cirillo, F., 2018. </a:t>
            </a:r>
            <a:r>
              <a:rPr lang="en-IN" sz="4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Pomodoro technique: The life-changing time-management system</a:t>
            </a:r>
            <a:r>
              <a:rPr lang="en-IN" sz="4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Random House.</a:t>
            </a:r>
            <a:endParaRPr lang="en-GB" sz="45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44734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73</TotalTime>
  <Words>294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Abadi</vt:lpstr>
      <vt:lpstr>Arial</vt:lpstr>
      <vt:lpstr>Calibri</vt:lpstr>
      <vt:lpstr>Cambria Math</vt:lpstr>
      <vt:lpstr>Century Gothic</vt:lpstr>
      <vt:lpstr>Times New Roman</vt:lpstr>
      <vt:lpstr>Wingdings 3</vt:lpstr>
      <vt:lpstr>Slice</vt:lpstr>
      <vt:lpstr>PowerPoint Presentation</vt:lpstr>
      <vt:lpstr>Overview</vt:lpstr>
      <vt:lpstr>responsability</vt:lpstr>
      <vt:lpstr>SWOT ANALISIS</vt:lpstr>
      <vt:lpstr>PDP (personal development planning) time management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LCHS4001</dc:title>
  <cp:lastModifiedBy>Alina Murgu</cp:lastModifiedBy>
  <cp:revision>1</cp:revision>
  <dcterms:created xsi:type="dcterms:W3CDTF">2022-07-29T17:09:05Z</dcterms:created>
  <dcterms:modified xsi:type="dcterms:W3CDTF">2022-08-13T14:09:54Z</dcterms:modified>
</cp:coreProperties>
</file>