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77" r:id="rId5"/>
    <p:sldId id="259" r:id="rId6"/>
    <p:sldId id="260" r:id="rId7"/>
    <p:sldId id="266" r:id="rId8"/>
    <p:sldId id="261" r:id="rId9"/>
    <p:sldId id="262" r:id="rId10"/>
    <p:sldId id="263" r:id="rId11"/>
    <p:sldId id="264" r:id="rId12"/>
    <p:sldId id="276" r:id="rId13"/>
    <p:sldId id="267" r:id="rId14"/>
    <p:sldId id="268" r:id="rId15"/>
    <p:sldId id="269" r:id="rId16"/>
    <p:sldId id="272" r:id="rId17"/>
    <p:sldId id="270" r:id="rId18"/>
    <p:sldId id="271" r:id="rId19"/>
    <p:sldId id="273" r:id="rId20"/>
    <p:sldId id="274" r:id="rId21"/>
    <p:sldId id="275" r:id="rId22"/>
    <p:sldId id="265" r:id="rId23"/>
    <p:sldId id="278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1594" autoAdjust="0"/>
  </p:normalViewPr>
  <p:slideViewPr>
    <p:cSldViewPr>
      <p:cViewPr varScale="1">
        <p:scale>
          <a:sx n="85" d="100"/>
          <a:sy n="85" d="100"/>
        </p:scale>
        <p:origin x="74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68CCC8-2DCE-4CAC-AF6E-038C5F7E1372}" type="datetimeFigureOut">
              <a:rPr lang="en-GB" smtClean="0"/>
              <a:pPr/>
              <a:t>31/01/2020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ED34E8-2615-4804-8461-F6817EC7300A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8499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15743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16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17</a:t>
            </a:fld>
            <a:endParaRPr lang="en-GB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18</a:t>
            </a:fld>
            <a:endParaRPr lang="en-GB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19</a:t>
            </a:fld>
            <a:endParaRPr lang="en-GB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D34E8-2615-4804-8461-F6817EC7300A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31/01/2020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31/01/2020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31/01/2020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31/01/2020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1779DF-7D75-400C-9BB3-48E208A692DC}" type="datetimeFigureOut">
              <a:rPr lang="en-GB" smtClean="0"/>
              <a:pPr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1779DF-7D75-400C-9BB3-48E208A692DC}" type="datetimeFigureOut">
              <a:rPr lang="en-GB" smtClean="0"/>
              <a:pPr/>
              <a:t>31/01/2020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9A3ECA-718F-4AFB-B759-9E8A7DA8F72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9BdVHCuNPs" TargetMode="External"/><Relationship Id="rId2" Type="http://schemas.openxmlformats.org/officeDocument/2006/relationships/hyperlink" Target="https://www.youtube.com/watch?v=xLhNP0qp38Q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fxBIgbRT8fw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museum.wales/childrenoftherevolution/iron-town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hc.unesco.org/en/list/984/" TargetMode="External"/><Relationship Id="rId2" Type="http://schemas.openxmlformats.org/officeDocument/2006/relationships/hyperlink" Target="https://www.visitblaenavon.co.uk/en/Homepage.asp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 smtClean="0"/>
              <a:t>Blaenafon</a:t>
            </a:r>
            <a:r>
              <a:rPr lang="en-GB" dirty="0" smtClean="0"/>
              <a:t> industrial history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Blaenafon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277734"/>
            <a:ext cx="5434669" cy="5350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Blaenafon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Pre the industrial revolution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9" y="2780928"/>
            <a:ext cx="7298266" cy="361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Industrial Revolution - UK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en-GB" dirty="0" smtClean="0">
              <a:hlinkClick r:id="rId2"/>
            </a:endParaRPr>
          </a:p>
          <a:p>
            <a:pPr>
              <a:buNone/>
            </a:pPr>
            <a:r>
              <a:rPr lang="en-GB" dirty="0" smtClean="0">
                <a:hlinkClick r:id="rId3"/>
              </a:rPr>
              <a:t>The UK Industrial Revolution video link</a:t>
            </a:r>
            <a:endParaRPr lang="en-GB" dirty="0" smtClean="0"/>
          </a:p>
          <a:p>
            <a:r>
              <a:rPr lang="en-GB" dirty="0" smtClean="0"/>
              <a:t>18</a:t>
            </a:r>
            <a:r>
              <a:rPr lang="en-GB" baseline="30000" dirty="0" smtClean="0"/>
              <a:t>th</a:t>
            </a:r>
            <a:r>
              <a:rPr lang="en-GB" dirty="0" smtClean="0"/>
              <a:t> – 19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Blaenafon</a:t>
            </a:r>
            <a:r>
              <a:rPr lang="en-GB" dirty="0" smtClean="0"/>
              <a:t> – early industry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Nearby town 6 miles away Pontypool had a forge for iron production from 1425.</a:t>
            </a:r>
          </a:p>
          <a:p>
            <a:r>
              <a:rPr lang="en-GB" dirty="0" smtClean="0"/>
              <a:t>1565 </a:t>
            </a:r>
            <a:r>
              <a:rPr lang="en-GB" dirty="0" err="1" smtClean="0"/>
              <a:t>Hanbury</a:t>
            </a:r>
            <a:r>
              <a:rPr lang="en-GB" dirty="0" smtClean="0"/>
              <a:t> family leased the rights for use of timber and minerals from land between </a:t>
            </a:r>
            <a:r>
              <a:rPr lang="en-GB" dirty="0" err="1" smtClean="0"/>
              <a:t>Blaenafon</a:t>
            </a:r>
            <a:r>
              <a:rPr lang="en-GB" dirty="0" smtClean="0"/>
              <a:t> &amp; Pontypool.</a:t>
            </a:r>
          </a:p>
          <a:p>
            <a:r>
              <a:rPr lang="en-GB" dirty="0" smtClean="0"/>
              <a:t>People in </a:t>
            </a:r>
            <a:r>
              <a:rPr lang="en-GB" dirty="0" err="1" smtClean="0"/>
              <a:t>Blaenafon</a:t>
            </a:r>
            <a:r>
              <a:rPr lang="en-GB" dirty="0" smtClean="0"/>
              <a:t> were employed to “scour” for iron.</a:t>
            </a:r>
          </a:p>
          <a:p>
            <a:r>
              <a:rPr lang="en-GB" dirty="0" smtClean="0"/>
              <a:t>Woodcutters employed to collect </a:t>
            </a:r>
            <a:r>
              <a:rPr lang="en-GB" smtClean="0"/>
              <a:t>timber from </a:t>
            </a:r>
            <a:r>
              <a:rPr lang="en-GB" dirty="0" smtClean="0"/>
              <a:t>forests to fuel Pontypool furnaces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Blaenafon</a:t>
            </a:r>
            <a:r>
              <a:rPr lang="en-GB" dirty="0" smtClean="0"/>
              <a:t> – arrival of the capitalists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1788 Lord </a:t>
            </a:r>
            <a:r>
              <a:rPr lang="en-GB" dirty="0" err="1" smtClean="0"/>
              <a:t>Abergavenny</a:t>
            </a:r>
            <a:r>
              <a:rPr lang="en-GB" dirty="0" smtClean="0"/>
              <a:t> leased the common lands to Thomas Hill, Thomas Hopkins and Benjamin Pratt.</a:t>
            </a:r>
          </a:p>
          <a:p>
            <a:r>
              <a:rPr lang="en-GB" dirty="0" smtClean="0"/>
              <a:t>These entrepreneurs built a major new Ironworks at </a:t>
            </a:r>
            <a:r>
              <a:rPr lang="en-GB" dirty="0" err="1" smtClean="0"/>
              <a:t>Blaenafon</a:t>
            </a:r>
            <a:r>
              <a:rPr lang="en-GB" dirty="0" smtClean="0"/>
              <a:t> utilising Industrial revolution technologies.</a:t>
            </a:r>
          </a:p>
          <a:p>
            <a:r>
              <a:rPr lang="en-GB" dirty="0" smtClean="0"/>
              <a:t>The first multi-furnace ironworks in Wales. It was here Sidney Gilchrist perfected the process of </a:t>
            </a:r>
            <a:r>
              <a:rPr lang="en-GB" dirty="0" err="1" smtClean="0"/>
              <a:t>dephosphorising</a:t>
            </a:r>
            <a:r>
              <a:rPr lang="en-GB" dirty="0" smtClean="0"/>
              <a:t> iron for steel making</a:t>
            </a:r>
          </a:p>
          <a:p>
            <a:r>
              <a:rPr lang="en-GB" dirty="0" smtClean="0"/>
              <a:t>From within company’s own mineral properties were drawn iron ores, fireclay, coal and limestone.</a:t>
            </a:r>
          </a:p>
          <a:p>
            <a:r>
              <a:rPr lang="en-GB" dirty="0" smtClean="0"/>
              <a:t>Site’s contours used by building furnaces into the hill side.</a:t>
            </a:r>
          </a:p>
          <a:p>
            <a:r>
              <a:rPr lang="en-GB" dirty="0" smtClean="0"/>
              <a:t>After smelting pig iron tapped at bases of furnaces.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a blast furnace works to produce Pig Iron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 smtClean="0"/>
              <a:t>Video link of how Blast furnaces produce </a:t>
            </a:r>
            <a:r>
              <a:rPr lang="en-GB" sz="2400" dirty="0"/>
              <a:t>Pig Iron - </a:t>
            </a:r>
            <a:r>
              <a:rPr lang="en-GB" sz="2000" dirty="0">
                <a:hlinkClick r:id="rId3"/>
              </a:rPr>
              <a:t>https://</a:t>
            </a:r>
            <a:r>
              <a:rPr lang="en-GB" sz="2000" dirty="0" smtClean="0">
                <a:hlinkClick r:id="rId3"/>
              </a:rPr>
              <a:t>www.youtube.com/watch?v=fxBIgbRT8fw</a:t>
            </a:r>
            <a:endParaRPr lang="en-GB" sz="2000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609372"/>
            <a:ext cx="4896544" cy="4248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645024"/>
            <a:ext cx="3355573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2156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Blaenafon</a:t>
            </a:r>
            <a:r>
              <a:rPr lang="en-GB" dirty="0" smtClean="0"/>
              <a:t> – arrival of the capitalists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By 1796 </a:t>
            </a:r>
            <a:r>
              <a:rPr lang="en-GB" dirty="0" err="1" smtClean="0"/>
              <a:t>Blaenafon</a:t>
            </a:r>
            <a:r>
              <a:rPr lang="en-GB" dirty="0" smtClean="0"/>
              <a:t> ironwork’s furnaces were producing 5,400 tons of iron a year.</a:t>
            </a:r>
          </a:p>
          <a:p>
            <a:r>
              <a:rPr lang="en-GB" dirty="0" smtClean="0"/>
              <a:t>Houses were built beside the company’s ironworks, mines and quarries for key workers.</a:t>
            </a:r>
          </a:p>
          <a:p>
            <a:endParaRPr lang="en-GB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3861048"/>
            <a:ext cx="4536504" cy="27834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Blaenafon</a:t>
            </a:r>
            <a:r>
              <a:rPr lang="en-GB" dirty="0" smtClean="0"/>
              <a:t> industrial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rapidly industrial landscape grew of coalmines, limestone quarries, iron forges, brickworks, </a:t>
            </a:r>
            <a:r>
              <a:rPr lang="en-GB" dirty="0" err="1" smtClean="0"/>
              <a:t>tramroads</a:t>
            </a:r>
            <a:r>
              <a:rPr lang="en-GB" dirty="0" smtClean="0"/>
              <a:t>.</a:t>
            </a:r>
          </a:p>
          <a:p>
            <a:r>
              <a:rPr lang="en-GB" dirty="0" smtClean="0"/>
              <a:t>All controlled by the </a:t>
            </a:r>
            <a:r>
              <a:rPr lang="en-GB" dirty="0" err="1" smtClean="0"/>
              <a:t>Blaenafon</a:t>
            </a:r>
            <a:r>
              <a:rPr lang="en-GB" dirty="0" smtClean="0"/>
              <a:t> iron company</a:t>
            </a:r>
            <a:endParaRPr lang="en-GB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3638550"/>
            <a:ext cx="5810250" cy="3219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Blaenafon</a:t>
            </a:r>
            <a:r>
              <a:rPr lang="en-GB" dirty="0" smtClean="0"/>
              <a:t> industrial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1805 – 1810 – two more furnaces were constructed.</a:t>
            </a:r>
          </a:p>
          <a:p>
            <a:r>
              <a:rPr lang="en-GB" dirty="0" smtClean="0"/>
              <a:t>The five furnaces had an annual output of 14,220 tonnes of pig iron.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18</a:t>
            </a:r>
            <a:r>
              <a:rPr lang="en-GB" baseline="30000" dirty="0" smtClean="0"/>
              <a:t>th</a:t>
            </a:r>
            <a:r>
              <a:rPr lang="en-GB" dirty="0" smtClean="0"/>
              <a:t> century Pig </a:t>
            </a:r>
            <a:r>
              <a:rPr lang="en-GB" dirty="0"/>
              <a:t>I</a:t>
            </a:r>
            <a:r>
              <a:rPr lang="en-GB" dirty="0" smtClean="0"/>
              <a:t>ron uses</a:t>
            </a:r>
            <a:endParaRPr lang="en-GB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1250834"/>
            <a:ext cx="6768752" cy="56071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Blaenafon</a:t>
            </a:r>
            <a:r>
              <a:rPr lang="en-GB" dirty="0" smtClean="0"/>
              <a:t> transport links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Improvement of transport links was a key component of the industrial revolution.</a:t>
            </a:r>
          </a:p>
          <a:p>
            <a:r>
              <a:rPr lang="en-GB" dirty="0" smtClean="0"/>
              <a:t>And was vital to the success of coal &amp; iron industries.</a:t>
            </a:r>
          </a:p>
          <a:p>
            <a:r>
              <a:rPr lang="en-GB" dirty="0" smtClean="0"/>
              <a:t>Canal networks and primitive railways were central to the industrial revolution 1780s to 1830s.</a:t>
            </a:r>
          </a:p>
          <a:p>
            <a:r>
              <a:rPr lang="en-GB" dirty="0" smtClean="0"/>
              <a:t>Monmouthshire canal link to the sea at Newport</a:t>
            </a:r>
          </a:p>
          <a:p>
            <a:r>
              <a:rPr lang="en-GB" dirty="0" err="1" smtClean="0"/>
              <a:t>Blaenafon</a:t>
            </a:r>
            <a:r>
              <a:rPr lang="en-GB" dirty="0" smtClean="0"/>
              <a:t> Ironworks served by dense network of railways and connecting it the canals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Blaenafon</a:t>
            </a:r>
            <a:r>
              <a:rPr lang="en-US" dirty="0" smtClean="0"/>
              <a:t> industrial history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Downturn Napoleonic wars – increase iron and ore from area.</a:t>
            </a:r>
          </a:p>
          <a:p>
            <a:r>
              <a:rPr lang="en-US" dirty="0" smtClean="0"/>
              <a:t>Wrought iron forge built 1816 at </a:t>
            </a:r>
            <a:r>
              <a:rPr lang="en-US" dirty="0" err="1" smtClean="0"/>
              <a:t>Blorenge</a:t>
            </a:r>
            <a:r>
              <a:rPr lang="en-US" dirty="0" smtClean="0"/>
              <a:t> Mountain.</a:t>
            </a:r>
          </a:p>
          <a:p>
            <a:r>
              <a:rPr lang="en-US" dirty="0" err="1" smtClean="0"/>
              <a:t>Blaenafon</a:t>
            </a:r>
            <a:r>
              <a:rPr lang="en-US" dirty="0" smtClean="0"/>
              <a:t> supplied the forge with pig iron and coal via the </a:t>
            </a:r>
            <a:r>
              <a:rPr lang="en-US" dirty="0" err="1" smtClean="0"/>
              <a:t>Blaenafon</a:t>
            </a:r>
            <a:r>
              <a:rPr lang="en-US" dirty="0" smtClean="0"/>
              <a:t> </a:t>
            </a:r>
            <a:r>
              <a:rPr lang="en-US" dirty="0" err="1" smtClean="0"/>
              <a:t>tramroad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66002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Blaenavon</a:t>
            </a:r>
            <a:r>
              <a:rPr lang="en-GB" dirty="0" smtClean="0"/>
              <a:t> industrial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Main railway network reached </a:t>
            </a:r>
            <a:r>
              <a:rPr lang="en-GB" dirty="0" err="1" smtClean="0"/>
              <a:t>Blaenafon</a:t>
            </a:r>
            <a:r>
              <a:rPr lang="en-GB" dirty="0" smtClean="0"/>
              <a:t> in 1854.</a:t>
            </a:r>
          </a:p>
          <a:p>
            <a:r>
              <a:rPr lang="en-GB" dirty="0" smtClean="0"/>
              <a:t>This led to </a:t>
            </a:r>
            <a:r>
              <a:rPr lang="en-US" dirty="0" smtClean="0"/>
              <a:t>Wrought iron forge at </a:t>
            </a:r>
            <a:r>
              <a:rPr lang="en-US" dirty="0" err="1" smtClean="0"/>
              <a:t>Blorenge</a:t>
            </a:r>
            <a:r>
              <a:rPr lang="en-US" dirty="0" smtClean="0"/>
              <a:t> Mountain – Garn </a:t>
            </a:r>
            <a:r>
              <a:rPr lang="en-US" dirty="0" err="1" smtClean="0"/>
              <a:t>Ddyrys</a:t>
            </a:r>
            <a:r>
              <a:rPr lang="en-US" dirty="0" smtClean="0"/>
              <a:t> closing along with the tramway.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Blaenafon</a:t>
            </a:r>
            <a:r>
              <a:rPr lang="en-GB" dirty="0" smtClean="0"/>
              <a:t> industrial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1859 new construction was underway</a:t>
            </a:r>
          </a:p>
          <a:p>
            <a:r>
              <a:rPr lang="en-GB" dirty="0" smtClean="0"/>
              <a:t>The Ironworks had a sixth blast furnace built with rolling mill</a:t>
            </a:r>
          </a:p>
          <a:p>
            <a:r>
              <a:rPr lang="en-GB" dirty="0" smtClean="0"/>
              <a:t> A steelworks was built at </a:t>
            </a:r>
            <a:r>
              <a:rPr lang="en-GB" dirty="0" err="1" smtClean="0"/>
              <a:t>Forgeside</a:t>
            </a:r>
            <a:r>
              <a:rPr lang="en-GB" dirty="0" smtClean="0"/>
              <a:t> and Big Pit sunk to supply it with coal.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Blaenafon</a:t>
            </a:r>
            <a:r>
              <a:rPr lang="en-GB" dirty="0" smtClean="0"/>
              <a:t> industrial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1864 </a:t>
            </a:r>
            <a:r>
              <a:rPr lang="en-GB" dirty="0" err="1" smtClean="0"/>
              <a:t>Blaenafon</a:t>
            </a:r>
            <a:r>
              <a:rPr lang="en-GB" dirty="0" smtClean="0"/>
              <a:t> Iron &amp; Coal Company went into liquidation.</a:t>
            </a:r>
          </a:p>
          <a:p>
            <a:r>
              <a:rPr lang="en-GB" dirty="0" err="1" smtClean="0"/>
              <a:t>Blaenafon</a:t>
            </a:r>
            <a:r>
              <a:rPr lang="en-GB" dirty="0" smtClean="0"/>
              <a:t> Iron &amp; Steel Company bought the rights in 1870. The Ironworks was converted for Steel production at high cost.</a:t>
            </a:r>
          </a:p>
          <a:p>
            <a:r>
              <a:rPr lang="en-GB" dirty="0" smtClean="0"/>
              <a:t>Bulk steel was in demand in the Victorian era.</a:t>
            </a:r>
          </a:p>
          <a:p>
            <a:r>
              <a:rPr lang="en-GB" dirty="0" smtClean="0"/>
              <a:t>Iron ores contain phosphorous which makes steel brittle. 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Blaenafon</a:t>
            </a:r>
            <a:r>
              <a:rPr lang="en-GB" dirty="0" smtClean="0"/>
              <a:t> industrial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During 1877 and 1878 Percy Gilchrist and  Edward Martin conducted experiments of global significance at the iron works.</a:t>
            </a:r>
          </a:p>
          <a:p>
            <a:r>
              <a:rPr lang="en-GB" dirty="0" smtClean="0"/>
              <a:t>Adding lime to the pig iron and blowing the molten metal with oxygen.</a:t>
            </a:r>
          </a:p>
          <a:p>
            <a:r>
              <a:rPr lang="en-GB" dirty="0" smtClean="0"/>
              <a:t>Made unusable phosphoric iron ores that could be used in bulk steel making.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Blaenafon</a:t>
            </a:r>
            <a:r>
              <a:rPr lang="en-GB" dirty="0" smtClean="0"/>
              <a:t> industrial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1878  </a:t>
            </a:r>
            <a:r>
              <a:rPr lang="en-GB" dirty="0" err="1" smtClean="0"/>
              <a:t>Blaenafon</a:t>
            </a:r>
            <a:r>
              <a:rPr lang="en-GB" dirty="0" smtClean="0"/>
              <a:t> Iron &amp; Steel Company Ltd went into liquidation.</a:t>
            </a:r>
          </a:p>
          <a:p>
            <a:r>
              <a:rPr lang="en-GB" dirty="0" smtClean="0"/>
              <a:t>Purchased by </a:t>
            </a:r>
            <a:r>
              <a:rPr lang="en-GB" dirty="0" err="1" smtClean="0"/>
              <a:t>Blaenafon</a:t>
            </a:r>
            <a:r>
              <a:rPr lang="en-GB" dirty="0" smtClean="0"/>
              <a:t> Company ltd 1880</a:t>
            </a:r>
          </a:p>
          <a:p>
            <a:r>
              <a:rPr lang="en-GB" dirty="0" smtClean="0"/>
              <a:t>No. 2 furnace cold blast pig iron</a:t>
            </a:r>
          </a:p>
          <a:p>
            <a:r>
              <a:rPr lang="en-GB" dirty="0" smtClean="0"/>
              <a:t>No.4 &amp; 5 refurbished to make iron ingots for the </a:t>
            </a:r>
            <a:r>
              <a:rPr lang="en-GB" dirty="0" err="1" smtClean="0"/>
              <a:t>Forgeside</a:t>
            </a:r>
            <a:r>
              <a:rPr lang="en-GB" dirty="0" smtClean="0"/>
              <a:t> steelworks.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Blaenafon</a:t>
            </a:r>
            <a:r>
              <a:rPr lang="en-GB" dirty="0" smtClean="0"/>
              <a:t> industrial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early 20</a:t>
            </a:r>
            <a:r>
              <a:rPr lang="en-GB" baseline="30000" dirty="0" smtClean="0"/>
              <a:t>th</a:t>
            </a:r>
            <a:r>
              <a:rPr lang="en-GB" dirty="0" smtClean="0"/>
              <a:t> century coal was in high demand for steam generation, and mining displaced steel as the main local industry.</a:t>
            </a:r>
          </a:p>
          <a:p>
            <a:r>
              <a:rPr lang="en-GB" dirty="0" smtClean="0"/>
              <a:t>In 1904 the ironworks finally ceased production in </a:t>
            </a:r>
            <a:r>
              <a:rPr lang="en-GB" dirty="0" err="1" smtClean="0"/>
              <a:t>Blaenafon</a:t>
            </a:r>
            <a:r>
              <a:rPr lang="en-GB" dirty="0" smtClean="0"/>
              <a:t>.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Blaenafon</a:t>
            </a:r>
            <a:r>
              <a:rPr lang="en-GB" dirty="0" smtClean="0"/>
              <a:t> industrial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During World War I (1914 – 1918)</a:t>
            </a:r>
          </a:p>
          <a:p>
            <a:endParaRPr lang="en-GB" dirty="0" smtClean="0"/>
          </a:p>
          <a:p>
            <a:r>
              <a:rPr lang="en-GB" dirty="0" smtClean="0"/>
              <a:t>During World War II (1939-1945)</a:t>
            </a:r>
          </a:p>
          <a:p>
            <a:endParaRPr lang="en-GB" dirty="0" smtClean="0"/>
          </a:p>
          <a:p>
            <a:r>
              <a:rPr lang="en-GB" dirty="0" smtClean="0"/>
              <a:t>1947 coal industry nationalised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Blaenafon</a:t>
            </a:r>
            <a:r>
              <a:rPr lang="en-GB" dirty="0" smtClean="0"/>
              <a:t> industrial history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Ironworks site closed in the 1960s</a:t>
            </a:r>
          </a:p>
          <a:p>
            <a:r>
              <a:rPr lang="en-GB" dirty="0" smtClean="0"/>
              <a:t>Was saved in 1974 for the nation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Big Pit closed 1980</a:t>
            </a:r>
          </a:p>
          <a:p>
            <a:r>
              <a:rPr lang="en-GB" dirty="0" smtClean="0"/>
              <a:t>Re-opened 1983 as a mining museum</a:t>
            </a:r>
          </a:p>
          <a:p>
            <a:endParaRPr lang="en-GB" dirty="0" smtClean="0"/>
          </a:p>
          <a:p>
            <a:r>
              <a:rPr lang="en-GB" dirty="0" smtClean="0"/>
              <a:t>November 2000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Blaenafon</a:t>
            </a:r>
            <a:r>
              <a:rPr lang="en-GB" dirty="0" smtClean="0"/>
              <a:t> industrial history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Summary video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https://museum.wales/childrenoftherevolution/iron-town</a:t>
            </a:r>
            <a:r>
              <a:rPr lang="en-US" dirty="0" smtClean="0">
                <a:hlinkClick r:id="rId2"/>
              </a:rPr>
              <a:t>/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28033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Explore </a:t>
            </a:r>
            <a:r>
              <a:rPr lang="en-GB" sz="2000" dirty="0" err="1"/>
              <a:t>Blaenavon</a:t>
            </a:r>
            <a:r>
              <a:rPr lang="en-GB" sz="2000" dirty="0"/>
              <a:t>. (</a:t>
            </a:r>
            <a:r>
              <a:rPr lang="en-GB" sz="2000" dirty="0" err="1"/>
              <a:t>n.d.</a:t>
            </a:r>
            <a:r>
              <a:rPr lang="en-GB" sz="2000" dirty="0"/>
              <a:t>). Retrieved January 28, 2020, from </a:t>
            </a:r>
            <a:r>
              <a:rPr lang="en-GB" sz="2000" dirty="0">
                <a:hlinkClick r:id="rId2"/>
              </a:rPr>
              <a:t>https://</a:t>
            </a:r>
            <a:r>
              <a:rPr lang="en-GB" sz="2000" dirty="0" smtClean="0">
                <a:hlinkClick r:id="rId2"/>
              </a:rPr>
              <a:t>www.visitblaenavon.co.uk/en/Homepage.aspx</a:t>
            </a: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Explore </a:t>
            </a:r>
            <a:r>
              <a:rPr lang="en-GB" sz="2000" dirty="0" err="1"/>
              <a:t>Blaenavon</a:t>
            </a:r>
            <a:r>
              <a:rPr lang="en-GB" sz="2000" dirty="0"/>
              <a:t>. (</a:t>
            </a:r>
            <a:r>
              <a:rPr lang="en-GB" sz="2000" dirty="0" err="1"/>
              <a:t>n.d.</a:t>
            </a:r>
            <a:r>
              <a:rPr lang="en-GB" sz="2000" dirty="0"/>
              <a:t>). Retrieved January 28, 2020, from </a:t>
            </a:r>
            <a:r>
              <a:rPr lang="en-GB" sz="2000" dirty="0">
                <a:hlinkClick r:id="rId2"/>
              </a:rPr>
              <a:t>https://</a:t>
            </a:r>
            <a:r>
              <a:rPr lang="en-GB" sz="2000" dirty="0" smtClean="0">
                <a:hlinkClick r:id="rId2"/>
              </a:rPr>
              <a:t>www.visitblaenavon.co.uk/en/Homepage.aspx</a:t>
            </a: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Centre, U. N. E. S. C. O. W. H. (</a:t>
            </a:r>
            <a:r>
              <a:rPr lang="en-GB" sz="2000" dirty="0" err="1"/>
              <a:t>n.d.</a:t>
            </a:r>
            <a:r>
              <a:rPr lang="en-GB" sz="2000" dirty="0"/>
              <a:t>). </a:t>
            </a:r>
            <a:r>
              <a:rPr lang="en-GB" sz="2000" dirty="0" err="1"/>
              <a:t>Blaenavon</a:t>
            </a:r>
            <a:r>
              <a:rPr lang="en-GB" sz="2000" dirty="0"/>
              <a:t> Industrial Landscape. Retrieved January 28, 2020, from </a:t>
            </a:r>
            <a:r>
              <a:rPr lang="en-GB" sz="2000" dirty="0">
                <a:hlinkClick r:id="rId3"/>
              </a:rPr>
              <a:t>https://whc.unesco.org/en/list/984</a:t>
            </a:r>
            <a:r>
              <a:rPr lang="en-GB" sz="2000" dirty="0" smtClean="0">
                <a:hlinkClick r:id="rId3"/>
              </a:rPr>
              <a:t>/</a:t>
            </a: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1833269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796</Words>
  <Application>Microsoft Office PowerPoint</Application>
  <PresentationFormat>On-screen Show (4:3)</PresentationFormat>
  <Paragraphs>108</Paragraphs>
  <Slides>23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6" baseType="lpstr">
      <vt:lpstr>Arial</vt:lpstr>
      <vt:lpstr>Calibri</vt:lpstr>
      <vt:lpstr>Office Theme</vt:lpstr>
      <vt:lpstr>Blaenafon industrial history</vt:lpstr>
      <vt:lpstr>Blaenafon</vt:lpstr>
      <vt:lpstr>Blaenafon</vt:lpstr>
      <vt:lpstr>The Industrial Revolution - UK</vt:lpstr>
      <vt:lpstr>Blaenafon – early industry</vt:lpstr>
      <vt:lpstr>Blaenafon – arrival of the capitalists</vt:lpstr>
      <vt:lpstr>How a blast furnace works to produce Pig Iron</vt:lpstr>
      <vt:lpstr>Blaenafon – arrival of the capitalists</vt:lpstr>
      <vt:lpstr>Blaenafon industrial history</vt:lpstr>
      <vt:lpstr>Blaenafon industrial history</vt:lpstr>
      <vt:lpstr>18th century Pig Iron uses</vt:lpstr>
      <vt:lpstr>Blaenafon transport links</vt:lpstr>
      <vt:lpstr>Blaenafon industrial history</vt:lpstr>
      <vt:lpstr>Blaenavon industrial history</vt:lpstr>
      <vt:lpstr>Blaenafon industrial history</vt:lpstr>
      <vt:lpstr>Blaenafon industrial history</vt:lpstr>
      <vt:lpstr>Blaenafon industrial history</vt:lpstr>
      <vt:lpstr>Blaenafon industrial history</vt:lpstr>
      <vt:lpstr>Blaenafon industrial history</vt:lpstr>
      <vt:lpstr>Blaenafon industrial history</vt:lpstr>
      <vt:lpstr>Blaenafon industrial history</vt:lpstr>
      <vt:lpstr>Blaenafon industrial history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se046</dc:creator>
  <cp:lastModifiedBy>Anthony Burns</cp:lastModifiedBy>
  <cp:revision>56</cp:revision>
  <dcterms:created xsi:type="dcterms:W3CDTF">2018-01-15T09:25:13Z</dcterms:created>
  <dcterms:modified xsi:type="dcterms:W3CDTF">2020-01-31T13:55:06Z</dcterms:modified>
</cp:coreProperties>
</file>