
<file path=[Content_Types].xml><?xml version="1.0" encoding="utf-8"?>
<Types xmlns="http://schemas.openxmlformats.org/package/2006/content-types">
  <Default Extension="jpeg" ContentType="image/jpeg"/>
  <Default Extension="png" ContentType="image/png"/>
  <Default Extension="m4a" ContentType="audi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128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3" Type="http://schemas.openxmlformats.org/officeDocument/2006/relationships/tableStyles" Target="tableStyles.xml"/><Relationship Id="rId12" Type="http://schemas.openxmlformats.org/officeDocument/2006/relationships/viewProps" Target="viewProps.xml"/><Relationship Id="rId11" Type="http://schemas.openxmlformats.org/officeDocument/2006/relationships/presProps" Target="presProps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</a:lstStyle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</a:lstStyle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</a:lstStyle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defRPr/>
            </a:pPr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50CAB-381E-44FB-8888-2D6B9CB56C5C}" type="slidenum">
              <a:rPr lang="en-GB" smtClean="0"/>
            </a:fld>
            <a:endParaRPr lang="en-GB" dirty="0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  <a:p>
            <a:pPr lvl="1" eaLnBrk="1" latinLnBrk="0" hangingPunct="1"/>
            <a:r>
              <a:rPr kumimoji="0" lang="en-US"/>
              <a:t>Second level</a:t>
            </a:r>
            <a:endParaRPr kumimoji="0" lang="en-US"/>
          </a:p>
          <a:p>
            <a:pPr lvl="2" eaLnBrk="1" latinLnBrk="0" hangingPunct="1"/>
            <a:r>
              <a:rPr kumimoji="0" lang="en-US"/>
              <a:t>Third level</a:t>
            </a:r>
            <a:endParaRPr kumimoji="0" lang="en-US"/>
          </a:p>
          <a:p>
            <a:pPr lvl="3" eaLnBrk="1" latinLnBrk="0" hangingPunct="1"/>
            <a:r>
              <a:rPr kumimoji="0" lang="en-US"/>
              <a:t>Fourth level</a:t>
            </a:r>
            <a:endParaRPr kumimoji="0" lang="en-US"/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fld id="{8D20AC36-9A55-44C2-A549-1415A6B46214}" type="datetimeFigureOut">
              <a:rPr lang="en-GB" smtClean="0"/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</a:lstStyle>
          <a:p>
            <a:fld id="{32250CAB-381E-44FB-8888-2D6B9CB56C5C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 panose="05020102010507070707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335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 panose="05020102010507070707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825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 panose="05000000000000000000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 panose="05020102010507070707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 panose="05000000000000000000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1930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 panose="05020102010507070707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225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 panose="05020102010507070707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215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 panose="05000000000000000000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audio" Target="../media/media1.m4a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Knowledge, skills and dispositions needed for Higher Education Study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Rosie Evans</a:t>
            </a:r>
            <a:endParaRPr lang="en-GB" dirty="0"/>
          </a:p>
        </p:txBody>
      </p:sp>
      <p:pic>
        <p:nvPicPr>
          <p:cNvPr id="4" name="18 Queens Road 2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5362575" y="177800"/>
            <a:ext cx="487363" cy="487363"/>
          </a:xfrm>
          <a:prstGeom prst="rect">
            <a:avLst/>
          </a:prstGeom>
        </p:spPr>
      </p:pic>
    </p:spTree>
  </p:cSld>
  <p:clrMapOvr>
    <a:masterClrMapping/>
  </p:clrMapOvr>
  <p:transition spd="med" advClick="0" advTm="1235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Knowledge needed for Higher Education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about the course</a:t>
            </a:r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dirty="0"/>
              <a:t>Commitment </a:t>
            </a:r>
            <a:endParaRPr lang="en-GB" dirty="0"/>
          </a:p>
          <a:p>
            <a:endParaRPr lang="en-GB" dirty="0"/>
          </a:p>
          <a:p>
            <a:r>
              <a:rPr lang="en-GB" dirty="0"/>
              <a:t>Motivation</a:t>
            </a:r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dirty="0"/>
              <a:t>Roles and responsibilities</a:t>
            </a:r>
            <a:endParaRPr lang="en-GB" dirty="0"/>
          </a:p>
          <a:p>
            <a:endParaRPr lang="en-GB" sz="1800" dirty="0"/>
          </a:p>
          <a:p>
            <a:r>
              <a:rPr lang="en-GB" sz="1800" dirty="0"/>
              <a:t>(Cottrell, 2019) </a:t>
            </a:r>
            <a:endParaRPr lang="en-GB" sz="1800" dirty="0"/>
          </a:p>
          <a:p>
            <a:endParaRPr lang="en-GB" dirty="0"/>
          </a:p>
        </p:txBody>
      </p:sp>
    </p:spTree>
  </p:cSld>
  <p:clrMapOvr>
    <a:masterClrMapping/>
  </p:clrMapOvr>
  <p:transition advClick="0" advTm="101178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Skills needed for Higher Education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Numeracy and literacy</a:t>
            </a:r>
            <a:endParaRPr lang="en-GB" dirty="0"/>
          </a:p>
          <a:p>
            <a:endParaRPr lang="en-GB" dirty="0"/>
          </a:p>
          <a:p>
            <a:r>
              <a:rPr lang="en-GB" dirty="0"/>
              <a:t>Team player</a:t>
            </a:r>
            <a:endParaRPr lang="en-GB" dirty="0"/>
          </a:p>
          <a:p>
            <a:endParaRPr lang="en-GB" dirty="0"/>
          </a:p>
          <a:p>
            <a:r>
              <a:rPr lang="en-GB" dirty="0"/>
              <a:t>Good communication</a:t>
            </a:r>
            <a:endParaRPr lang="en-GB" dirty="0"/>
          </a:p>
          <a:p>
            <a:endParaRPr lang="en-GB" dirty="0"/>
          </a:p>
          <a:p>
            <a:r>
              <a:rPr lang="en-GB" dirty="0"/>
              <a:t>Digital technology </a:t>
            </a:r>
            <a:endParaRPr lang="en-GB" dirty="0"/>
          </a:p>
          <a:p>
            <a:endParaRPr lang="en-GB" sz="1800" dirty="0"/>
          </a:p>
          <a:p>
            <a:r>
              <a:rPr lang="en-GB" sz="1800" dirty="0"/>
              <a:t>(Cottrell, 2019) </a:t>
            </a:r>
            <a:endParaRPr lang="en-GB" sz="1800" dirty="0"/>
          </a:p>
          <a:p>
            <a:endParaRPr lang="en-GB" dirty="0"/>
          </a:p>
        </p:txBody>
      </p:sp>
    </p:spTree>
  </p:cSld>
  <p:clrMapOvr>
    <a:masterClrMapping/>
  </p:clrMapOvr>
  <p:transition advClick="0" advTm="100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Dispositions needed for Higher Education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Empathy</a:t>
            </a:r>
            <a:endParaRPr lang="en-GB" dirty="0"/>
          </a:p>
          <a:p>
            <a:endParaRPr lang="en-GB" dirty="0"/>
          </a:p>
          <a:p>
            <a:r>
              <a:rPr lang="en-GB" dirty="0"/>
              <a:t>Understanding</a:t>
            </a:r>
            <a:endParaRPr lang="en-GB" dirty="0"/>
          </a:p>
          <a:p>
            <a:endParaRPr lang="en-GB" dirty="0"/>
          </a:p>
          <a:p>
            <a:r>
              <a:rPr lang="en-GB" dirty="0"/>
              <a:t>Good listener</a:t>
            </a:r>
            <a:endParaRPr lang="en-GB" dirty="0"/>
          </a:p>
          <a:p>
            <a:endParaRPr lang="en-GB" dirty="0"/>
          </a:p>
          <a:p>
            <a:r>
              <a:rPr lang="en-GB" dirty="0"/>
              <a:t>Punctuality</a:t>
            </a:r>
            <a:endParaRPr lang="en-GB" dirty="0"/>
          </a:p>
          <a:p>
            <a:endParaRPr lang="en-GB" sz="1800" dirty="0"/>
          </a:p>
          <a:p>
            <a:r>
              <a:rPr lang="en-GB" sz="1800" dirty="0"/>
              <a:t>(Cottrell, 2019) 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advClick="0" advTm="140778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Resources available to support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32879" t="20212" r="18878" b="16172"/>
          <a:stretch>
            <a:fillRect/>
          </a:stretch>
        </p:blipFill>
        <p:spPr bwMode="auto">
          <a:xfrm>
            <a:off x="0" y="1412776"/>
            <a:ext cx="817240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13278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Areas that I need to develop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Tutor-led sessions</a:t>
            </a:r>
            <a:endParaRPr lang="en-GB" dirty="0"/>
          </a:p>
          <a:p>
            <a:endParaRPr lang="en-GB" dirty="0"/>
          </a:p>
          <a:p>
            <a:r>
              <a:rPr lang="en-GB" dirty="0"/>
              <a:t>Group work</a:t>
            </a:r>
            <a:endParaRPr lang="en-GB" dirty="0"/>
          </a:p>
          <a:p>
            <a:endParaRPr lang="en-GB" dirty="0"/>
          </a:p>
          <a:p>
            <a:r>
              <a:rPr lang="en-GB" dirty="0"/>
              <a:t>Staying motivated</a:t>
            </a:r>
            <a:endParaRPr lang="en-GB" dirty="0"/>
          </a:p>
          <a:p>
            <a:endParaRPr lang="en-GB" dirty="0"/>
          </a:p>
          <a:p>
            <a:r>
              <a:rPr lang="en-GB" dirty="0"/>
              <a:t>Evaluating information</a:t>
            </a:r>
            <a:endParaRPr lang="en-GB" dirty="0"/>
          </a:p>
        </p:txBody>
      </p:sp>
    </p:spTree>
  </p:cSld>
  <p:clrMapOvr>
    <a:masterClrMapping/>
  </p:clrMapOvr>
  <p:transition advClick="0" advTm="69000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I develop them?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Engaging and participating in lectures</a:t>
            </a:r>
            <a:endParaRPr lang="en-GB" dirty="0"/>
          </a:p>
          <a:p>
            <a:endParaRPr lang="en-GB" dirty="0"/>
          </a:p>
          <a:p>
            <a:r>
              <a:rPr lang="en-GB" dirty="0"/>
              <a:t>Listening and learning from my peers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Concentrating harder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Concluding results</a:t>
            </a:r>
            <a:endParaRPr lang="en-GB" dirty="0"/>
          </a:p>
        </p:txBody>
      </p:sp>
    </p:spTree>
  </p:cSld>
  <p:clrMapOvr>
    <a:masterClrMapping/>
  </p:clrMapOvr>
  <p:transition advClick="0" advTm="7800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Cottrell, S. (2019) </a:t>
            </a:r>
            <a:r>
              <a:rPr lang="en-GB" sz="2000" i="1" dirty="0"/>
              <a:t>The Study Skills Handbook</a:t>
            </a:r>
            <a:r>
              <a:rPr lang="en-GB" sz="2000" dirty="0"/>
              <a:t> 5</a:t>
            </a:r>
            <a:r>
              <a:rPr lang="en-GB" sz="2000" baseline="30000" dirty="0"/>
              <a:t>th</a:t>
            </a:r>
            <a:r>
              <a:rPr lang="en-GB" sz="2000" dirty="0"/>
              <a:t> Ed. London: Red Globe Press</a:t>
            </a:r>
            <a:endParaRPr lang="en-GB" sz="2000" dirty="0"/>
          </a:p>
        </p:txBody>
      </p:sp>
    </p:spTree>
  </p:cSld>
  <p:clrMapOvr>
    <a:masterClrMapping/>
  </p:clrMapOvr>
  <p:transition advClick="0" advTm="4000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805</Words>
  <Application>WPS Presentation</Application>
  <PresentationFormat>On-screen Show (4:3)</PresentationFormat>
  <Paragraphs>71</Paragraphs>
  <Slides>8</Slides>
  <Notes>0</Notes>
  <HiddenSlides>0</HiddenSlides>
  <MMClips>1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18" baseType="lpstr">
      <vt:lpstr>Arial</vt:lpstr>
      <vt:lpstr>SimSun</vt:lpstr>
      <vt:lpstr>Wingdings</vt:lpstr>
      <vt:lpstr>Wingdings 2</vt:lpstr>
      <vt:lpstr>Wingdings</vt:lpstr>
      <vt:lpstr>Trebuchet MS</vt:lpstr>
      <vt:lpstr>Microsoft YaHei</vt:lpstr>
      <vt:lpstr>Arial Unicode MS</vt:lpstr>
      <vt:lpstr>Calibri</vt:lpstr>
      <vt:lpstr>Opulent</vt:lpstr>
      <vt:lpstr>Knowledge, skills and dispositions needed for Higher Education Study</vt:lpstr>
      <vt:lpstr>Knowledge needed for Higher Education Study</vt:lpstr>
      <vt:lpstr>Skills needed for Higher Education Study</vt:lpstr>
      <vt:lpstr>Dispositions needed for Higher Education Study</vt:lpstr>
      <vt:lpstr>Resources available to support study</vt:lpstr>
      <vt:lpstr>Areas that I need to develop</vt:lpstr>
      <vt:lpstr>How can I develop them?</vt:lpstr>
      <vt:lpstr>Reference List: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Knowledge, skills and dispositions needed for Higher Education Study</dc:title>
  <dc:creator>Rosie</dc:creator>
  <cp:lastModifiedBy>Rosie Evans</cp:lastModifiedBy>
  <cp:revision>35</cp:revision>
  <dcterms:created xsi:type="dcterms:W3CDTF">2019-10-28T16:36:00Z</dcterms:created>
  <dcterms:modified xsi:type="dcterms:W3CDTF">2019-11-07T15:56:18Z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2057-11.2.0.8641</vt:lpwstr>
  </property>
</Properties>
</file>