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5"/>
  </p:notesMasterIdLst>
  <p:sldIdLst>
    <p:sldId id="256" r:id="rId2"/>
    <p:sldId id="257" r:id="rId3"/>
    <p:sldId id="259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B6ACBB-D48A-4C43-BAF8-6ABF42F99BFD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425EA8-64C0-4A39-AE01-8FCDC99CF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0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9798E-90C4-48E6-B39B-37FF65347A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7100" y="1079500"/>
            <a:ext cx="7797799" cy="2138400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D95C8C-0A7F-40D9-A690-3D5898EFFE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08350" y="4113213"/>
            <a:ext cx="5575300" cy="1655762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1322F3-E47A-4D6E-96A8-AB5C73BA990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4/25/2023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BF5CE-9E66-4FD5-949F-34E11607C6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EDAB7A-4032-416A-B04E-1F4878912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01C0CAB-6A03-4C6A-9FAA-219847753628}"/>
              </a:ext>
            </a:extLst>
          </p:cNvPr>
          <p:cNvCxnSpPr>
            <a:cxnSpLocks/>
          </p:cNvCxnSpPr>
          <p:nvPr/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" name="Group 19">
            <a:extLst>
              <a:ext uri="{FF2B5EF4-FFF2-40B4-BE49-F238E27FC236}">
                <a16:creationId xmlns:a16="http://schemas.microsoft.com/office/drawing/2014/main" id="{F982E0B2-AA9C-441C-A08E-A9DF9CF12116}"/>
              </a:ext>
            </a:extLst>
          </p:cNvPr>
          <p:cNvGrpSpPr/>
          <p:nvPr/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</a:extLst>
            </p:cNvPr>
            <p:cNvSpPr/>
            <p:nvPr/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</a:extLst>
            </p:cNvPr>
            <p:cNvGrpSpPr/>
            <p:nvPr/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</a:extLst>
              </p:cNvPr>
              <p:cNvSpPr/>
              <p:nvPr/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21731995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A217A-A229-4751-8D09-0CAD914F62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DEA33-60C3-4B28-B3EF-E93D6D46A3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7D3B28-C66B-4279-AB67-2BC1D01239A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4/25/2023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28FF39-A0DA-4F77-9297-B83C86B575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D7D65A-9D4E-42F6-A8BF-1EEAFB180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8224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017BB-B242-4CC6-887C-83E08CE2D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2252663"/>
            <a:ext cx="4457700" cy="2349500"/>
          </a:xfrm>
        </p:spPr>
        <p:txBody>
          <a:bodyPr anchor="ctr" anchorCtr="0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695823-EA83-493F-8FEC-C72B5B9CF2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54800" y="2252664"/>
            <a:ext cx="4451348" cy="2349500"/>
          </a:xfrm>
        </p:spPr>
        <p:txBody>
          <a:bodyPr anchor="ctr" anchorCtr="0"/>
          <a:lstStyle>
            <a:lvl1pPr marL="0" indent="0">
              <a:buNone/>
              <a:defRPr sz="2400" i="1">
                <a:solidFill>
                  <a:schemeClr val="tx1">
                    <a:alpha val="7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E08E54-36BB-4AB4-BE1F-5FA8207BEA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4/25/2023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453A6A-C55A-40A1-A3BB-DB417047F5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D6E656-7AC0-4BD3-AFE5-4B5122E2F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9ABE19D-0B51-4388-93D1-0CD6B767115D}"/>
              </a:ext>
            </a:extLst>
          </p:cNvPr>
          <p:cNvGrpSpPr/>
          <p:nvPr/>
        </p:nvGrpSpPr>
        <p:grpSpPr>
          <a:xfrm>
            <a:off x="999771" y="932104"/>
            <a:ext cx="913428" cy="1032464"/>
            <a:chOff x="999771" y="932104"/>
            <a:chExt cx="913428" cy="1032464"/>
          </a:xfrm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46226ED6-7133-4222-9552-0EA4B1B3C9FB}"/>
                </a:ext>
              </a:extLst>
            </p:cNvPr>
            <p:cNvGrpSpPr/>
            <p:nvPr/>
          </p:nvGrpSpPr>
          <p:grpSpPr>
            <a:xfrm rot="8100000" flipV="1">
              <a:off x="1047457" y="1290386"/>
              <a:ext cx="865742" cy="628383"/>
              <a:chOff x="558167" y="958515"/>
              <a:chExt cx="865742" cy="628383"/>
            </a:xfrm>
            <a:solidFill>
              <a:schemeClr val="accent3"/>
            </a:solidFill>
          </p:grpSpPr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BE810E40-D42F-4034-93BA-54446465D20B}"/>
                  </a:ext>
                </a:extLst>
              </p:cNvPr>
              <p:cNvSpPr/>
              <p:nvPr/>
            </p:nvSpPr>
            <p:spPr>
              <a:xfrm rot="8100000" flipH="1">
                <a:off x="558167" y="1122160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60F6BFC2-CA89-42B8-8A5A-E9F26BA87FBB}"/>
                  </a:ext>
                </a:extLst>
              </p:cNvPr>
              <p:cNvSpPr/>
              <p:nvPr/>
            </p:nvSpPr>
            <p:spPr>
              <a:xfrm rot="5400000" flipH="1">
                <a:off x="959170" y="95851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1CA36485-DC1D-48C9-91B2-425DBC66D471}"/>
                </a:ext>
              </a:extLst>
            </p:cNvPr>
            <p:cNvGrpSpPr/>
            <p:nvPr/>
          </p:nvGrpSpPr>
          <p:grpSpPr>
            <a:xfrm rot="10800000" flipH="1" flipV="1">
              <a:off x="999771" y="932104"/>
              <a:ext cx="864005" cy="1032464"/>
              <a:chOff x="2207971" y="2384401"/>
              <a:chExt cx="864005" cy="1032464"/>
            </a:xfrm>
          </p:grpSpPr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0ACF276E-196C-4923-B7D1-48A8E6A1669C}"/>
                  </a:ext>
                </a:extLst>
              </p:cNvPr>
              <p:cNvSpPr/>
              <p:nvPr/>
            </p:nvSpPr>
            <p:spPr>
              <a:xfrm rot="13500000">
                <a:off x="2207971" y="285630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FFE3686C-DFF6-4995-81B8-FA38F5BB0401}"/>
                  </a:ext>
                </a:extLst>
              </p:cNvPr>
              <p:cNvSpPr/>
              <p:nvPr/>
            </p:nvSpPr>
            <p:spPr>
              <a:xfrm rot="10800000">
                <a:off x="2607238" y="2688467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25" name="Group 24">
                <a:extLst>
                  <a:ext uri="{FF2B5EF4-FFF2-40B4-BE49-F238E27FC236}">
                    <a16:creationId xmlns:a16="http://schemas.microsoft.com/office/drawing/2014/main" id="{9DCBF653-CCB9-47B2-9DD9-68847A45D82D}"/>
                  </a:ext>
                </a:extLst>
              </p:cNvPr>
              <p:cNvGrpSpPr/>
              <p:nvPr/>
            </p:nvGrpSpPr>
            <p:grpSpPr>
              <a:xfrm>
                <a:off x="2440769" y="2384401"/>
                <a:ext cx="313009" cy="1032464"/>
                <a:chOff x="2440769" y="2384401"/>
                <a:chExt cx="313009" cy="1032464"/>
              </a:xfrm>
            </p:grpSpPr>
            <p:cxnSp>
              <p:nvCxnSpPr>
                <p:cNvPr id="26" name="Straight Connector 25">
                  <a:extLst>
                    <a:ext uri="{FF2B5EF4-FFF2-40B4-BE49-F238E27FC236}">
                      <a16:creationId xmlns:a16="http://schemas.microsoft.com/office/drawing/2014/main" id="{7F081A1F-C7C9-4907-AAED-B4E9B64973F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10800000" flipH="1">
                  <a:off x="2440769" y="2516865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Straight Connector 26">
                  <a:extLst>
                    <a:ext uri="{FF2B5EF4-FFF2-40B4-BE49-F238E27FC236}">
                      <a16:creationId xmlns:a16="http://schemas.microsoft.com/office/drawing/2014/main" id="{34F8F89A-0719-4D9A-8379-9EEBD720105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8100000" flipH="1">
                  <a:off x="2753778" y="2384401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E7AA5779-FF0F-4ACF-A56C-710A4CDEC8A3}"/>
              </a:ext>
            </a:extLst>
          </p:cNvPr>
          <p:cNvGrpSpPr/>
          <p:nvPr/>
        </p:nvGrpSpPr>
        <p:grpSpPr>
          <a:xfrm>
            <a:off x="1437136" y="649304"/>
            <a:ext cx="388541" cy="388541"/>
            <a:chOff x="5752675" y="5440856"/>
            <a:chExt cx="388541" cy="388541"/>
          </a:xfrm>
        </p:grpSpPr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5F0ADB13-4626-4F84-B513-0B58E65C248E}"/>
                </a:ext>
              </a:extLst>
            </p:cNvPr>
            <p:cNvSpPr/>
            <p:nvPr/>
          </p:nvSpPr>
          <p:spPr>
            <a:xfrm rot="10800000">
              <a:off x="5800801" y="5488982"/>
              <a:ext cx="340415" cy="340415"/>
            </a:xfrm>
            <a:prstGeom prst="ellips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AF46BC46-AD78-4932-95BA-D3009154CA7A}"/>
                </a:ext>
              </a:extLst>
            </p:cNvPr>
            <p:cNvSpPr/>
            <p:nvPr/>
          </p:nvSpPr>
          <p:spPr>
            <a:xfrm>
              <a:off x="5752675" y="5440856"/>
              <a:ext cx="340415" cy="340415"/>
            </a:xfrm>
            <a:prstGeom prst="ellipse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38118F0-6EA8-4901-9161-9101C6DDD97E}"/>
              </a:ext>
            </a:extLst>
          </p:cNvPr>
          <p:cNvCxnSpPr>
            <a:cxnSpLocks/>
          </p:cNvCxnSpPr>
          <p:nvPr/>
        </p:nvCxnSpPr>
        <p:spPr>
          <a:xfrm rot="16200000" flipH="1">
            <a:off x="5826000" y="342900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36592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D013D-A80D-4455-B886-0C3448294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9D3AB-20B9-4D90-8106-506F443682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585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F9DF39-257F-4C10-A7B4-1AA1C66F28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6600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E57E5E-B324-4633-AB65-4A53498B9FA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4/25/2023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42A16D-8423-4C91-B839-F95380250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3AD46B-C875-4F91-8991-4A4E5D768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41047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170C3-74D3-4445-A879-4F7CF42ED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</p:spPr>
        <p:txBody>
          <a:bodyPr>
            <a:normAutofit/>
          </a:bodyPr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B64494-3C1C-49FE-ADB2-6F41CEEA82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EE19A6-8340-43A4-9B30-A27DEB9E2B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9500" y="2525561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9D4B31-0090-483A-BF84-CEA2B22D51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495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8DB9E9-0BD8-4F85-9342-5C5BA0D35C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64950" y="2525560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AE3D3E-6168-45C3-BAB4-04FFFB9835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4/25/2023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8F8D02-7CCF-4321-847A-CD553E52A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966368-2A9A-4617-A2A9-E4E9ACD063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76185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0855A-C7D7-455F-BD47-AB4221DD0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79500"/>
            <a:ext cx="10026650" cy="4689475"/>
          </a:xfrm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29F6FD-C2F8-4688-B52A-ED76F48B8B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4/25/2023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358F0F-237C-4F8E-A5A7-48269F700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C3629E-70C3-44A4-A268-2194CD424A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3329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0232D4-EC56-49D3-B967-D972B5E5E2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4/25/2023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2C3171-136A-405F-B1CF-C0DAFAA21E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523E7E-BA29-40D2-BE24-10E7F70504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30576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607EF-706F-47DD-B487-7C3E4EDE1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1607" y="1011238"/>
            <a:ext cx="3906000" cy="12924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298442-7D9F-4D62-866B-FBA382F06C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7200" y="955230"/>
            <a:ext cx="5583193" cy="4813745"/>
          </a:xfrm>
        </p:spPr>
        <p:txBody>
          <a:bodyPr/>
          <a:lstStyle>
            <a:lvl1pPr marL="0" indent="0">
              <a:lnSpc>
                <a:spcPct val="100000"/>
              </a:lnSpc>
              <a:buFontTx/>
              <a:buNone/>
              <a:defRPr sz="4800"/>
            </a:lvl1pPr>
            <a:lvl2pPr marL="0">
              <a:lnSpc>
                <a:spcPct val="100000"/>
              </a:lnSpc>
              <a:defRPr sz="4800"/>
            </a:lvl2pPr>
            <a:lvl3pPr marL="0" indent="0">
              <a:buNone/>
              <a:defRPr sz="2000"/>
            </a:lvl3pPr>
            <a:lvl4pPr marL="0">
              <a:defRPr sz="2000"/>
            </a:lvl4pPr>
            <a:lvl5pPr marL="360000"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7D1DB7-AC43-460E-B3C5-9F8B37D1B5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499" y="2664000"/>
            <a:ext cx="3905999" cy="3106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0C5DE9-6995-4F6E-AF64-6CE9A677971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4/25/2023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8BC655-2B4D-48CA-90B9-740400332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14A7E0-1D83-4CE0-9FFE-3EEE2B3C2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48472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F7F85-950A-4BED-AE31-5C85DE4FA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1" y="1011238"/>
            <a:ext cx="3905250" cy="1292662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13A008-3741-4305-8A06-C0D8404A32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37200" y="531813"/>
            <a:ext cx="6113812" cy="578484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2ADC63-3365-4920-AF26-600F4D2EA5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500" y="2663825"/>
            <a:ext cx="3905250" cy="310515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C161BE-EF8B-4F4D-8197-61442EBC46B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4/25/2023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D37897-BFE5-414E-9334-53116988DC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5BF024-9A20-4B80-976D-420DCCD16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5267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B794F-0C7D-47A6-A355-9B54F3A08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18BEFC-5F95-43C3-A662-CF24426CB3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500" y="1790700"/>
            <a:ext cx="10026650" cy="39782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020A41-C226-41AB-8766-C9BF3E9BF9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4/25/2023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795E9-017B-4505-810D-A5F553A56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26A1BD-3429-4C11-B230-8AD083EC3E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21021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A11CA2-18BF-408B-A40C-B43A0A7B80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899079" y="1079500"/>
            <a:ext cx="1292662" cy="4689476"/>
          </a:xfrm>
        </p:spPr>
        <p:txBody>
          <a:bodyPr vert="eaVer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E424B6-12FC-41A1-AF7C-7E3931D972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499" y="1079500"/>
            <a:ext cx="8495943" cy="468947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5CF957-F921-48CF-97FE-91190C1AE9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4/25/2023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53F49D-6E0C-47F7-BAAD-A427913DC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38A122-F390-46CF-BECF-3AE05CA58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08282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700152-D18D-4405-8FB2-5985831B5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2E92E1-0C4A-474E-8E29-8DB404101B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790700"/>
            <a:ext cx="10026650" cy="3978275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22E245-B48B-4526-8D2D-9475E64B06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l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64F0E216-BA48-4F04-AC4F-645AA0DD6AC6}" type="datetimeFigureOut">
              <a:rPr lang="en-US" smtClean="0"/>
              <a:pPr/>
              <a:t>4/25/2023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A0FE5C-A494-40F2-A357-786AFFA631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ct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4686A1-EDE2-44D9-A671-F708A6F88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D39607A7-8386-47DB-8578-DDEDD194E5D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034039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kern="1200" cap="all" spc="4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25000"/>
        </a:lnSpc>
        <a:spcBef>
          <a:spcPts val="10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3011B0B3-5679-4759-90B8-3B908C4CB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E429132-EB9C-24C2-3BC3-1542BDE9C18B}"/>
              </a:ext>
            </a:extLst>
          </p:cNvPr>
          <p:cNvSpPr txBox="1"/>
          <p:nvPr/>
        </p:nvSpPr>
        <p:spPr>
          <a:xfrm>
            <a:off x="1079510" y="4602162"/>
            <a:ext cx="4457690" cy="1720850"/>
          </a:xfrm>
          <a:prstGeom prst="rect">
            <a:avLst/>
          </a:prstGeom>
        </p:spPr>
        <p:txBody>
          <a:bodyPr vert="horz" lIns="0" tIns="0" rIns="0" bIns="0" rtlCol="0" anchor="ctr" anchorCtr="0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2800" cap="all" spc="400" dirty="0">
                <a:latin typeface="+mj-lt"/>
                <a:ea typeface="+mj-ea"/>
                <a:cs typeface="+mj-cs"/>
              </a:rPr>
              <a:t>Park Gate Hotel, Cardiff</a:t>
            </a:r>
          </a:p>
        </p:txBody>
      </p:sp>
      <p:pic>
        <p:nvPicPr>
          <p:cNvPr id="1028" name="Picture 4" descr="The Parkgate Hotel from £83. Cardiff Hotel Deals &amp; Reviews - KAYAK">
            <a:extLst>
              <a:ext uri="{FF2B5EF4-FFF2-40B4-BE49-F238E27FC236}">
                <a16:creationId xmlns:a16="http://schemas.microsoft.com/office/drawing/2014/main" id="{944DFC96-288A-9FE6-E533-8121C6A7559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920" b="6538"/>
          <a:stretch/>
        </p:blipFill>
        <p:spPr bwMode="auto">
          <a:xfrm>
            <a:off x="20" y="10"/>
            <a:ext cx="12191977" cy="4014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35" name="Straight Connector 1034">
            <a:extLst>
              <a:ext uri="{FF2B5EF4-FFF2-40B4-BE49-F238E27FC236}">
                <a16:creationId xmlns:a16="http://schemas.microsoft.com/office/drawing/2014/main" id="{32E97E5C-7A5F-424E-AAE4-654396E9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5462587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55031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01C0CAB-6A03-4C6A-9FAA-21984775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F982E0B2-AA9C-441C-A08E-A9DF9CF12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8" name="Straight Connector 17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3011B0B3-5679-4759-90B8-3B908C4CB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9E013D9-9421-47E7-9080-30F6E544B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00275" y="2840038"/>
            <a:ext cx="2216150" cy="1177924"/>
            <a:chOff x="4987925" y="2840038"/>
            <a:chExt cx="2216150" cy="1177924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9109F7CF-3139-48B9-AF7B-9BD2941A8D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87925" y="2840038"/>
              <a:ext cx="2216150" cy="1177924"/>
            </a:xfrm>
            <a:prstGeom prst="rect">
              <a:avLst/>
            </a:prstGeom>
            <a:solidFill>
              <a:schemeClr val="bg2">
                <a:alpha val="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15A838F8-C7B5-4988-81A9-B02E6C8F9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50208" y="2992877"/>
              <a:ext cx="972458" cy="919518"/>
            </a:xfrm>
            <a:prstGeom prst="rect">
              <a:avLst/>
            </a:prstGeom>
            <a:noFill/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85B86A1A-402F-4AE2-B5E6-B8A5FB16CD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5469335" y="2992877"/>
              <a:ext cx="972458" cy="919518"/>
            </a:xfrm>
            <a:prstGeom prst="rect">
              <a:avLst/>
            </a:prstGeom>
            <a:noFill/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44A0542D-9B1C-46B1-82B5-54470B697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614944" y="3117662"/>
              <a:ext cx="1009280" cy="464739"/>
              <a:chOff x="4432859" y="3200647"/>
              <a:chExt cx="1009280" cy="464739"/>
            </a:xfrm>
          </p:grpSpPr>
          <p:sp>
            <p:nvSpPr>
              <p:cNvPr id="34" name="Freeform: Shape 33">
                <a:extLst>
                  <a:ext uri="{FF2B5EF4-FFF2-40B4-BE49-F238E27FC236}">
                    <a16:creationId xmlns:a16="http://schemas.microsoft.com/office/drawing/2014/main" id="{F3AFD408-F48C-4C50-8D5E-5DD62717993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16200000" flipH="1" flipV="1">
                <a:off x="4977400" y="3200647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35" name="Freeform: Shape 34">
                <a:extLst>
                  <a:ext uri="{FF2B5EF4-FFF2-40B4-BE49-F238E27FC236}">
                    <a16:creationId xmlns:a16="http://schemas.microsoft.com/office/drawing/2014/main" id="{9C45F007-BD45-43C0-8579-5601F9CA781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5400000" flipV="1">
                <a:off x="4432859" y="3200647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97131E1B-CE62-4AB1-A2D9-02E823C9B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679979" y="2915338"/>
              <a:ext cx="1080000" cy="1080000"/>
              <a:chOff x="4497894" y="2998323"/>
              <a:chExt cx="1080000" cy="10800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745E8D88-C0BB-4D1C-B240-D441BBA6F7A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3500000">
                <a:off x="4805524" y="2998323"/>
                <a:ext cx="464739" cy="1080000"/>
                <a:chOff x="4511184" y="2470620"/>
                <a:chExt cx="464739" cy="1080000"/>
              </a:xfrm>
            </p:grpSpPr>
            <p:sp>
              <p:nvSpPr>
                <p:cNvPr id="32" name="Freeform: Shape 31">
                  <a:extLst>
                    <a:ext uri="{FF2B5EF4-FFF2-40B4-BE49-F238E27FC236}">
                      <a16:creationId xmlns:a16="http://schemas.microsoft.com/office/drawing/2014/main" id="{AAB960BE-12F5-4ADA-AA9E-0EC54256411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2700000" flipH="1" flipV="1">
                  <a:off x="4511184" y="2990814"/>
                  <a:ext cx="464739" cy="464739"/>
                </a:xfrm>
                <a:custGeom>
                  <a:avLst/>
                  <a:gdLst>
                    <a:gd name="connsiteX0" fmla="*/ 464132 w 464739"/>
                    <a:gd name="connsiteY0" fmla="*/ 463881 h 464739"/>
                    <a:gd name="connsiteX1" fmla="*/ 463891 w 464739"/>
                    <a:gd name="connsiteY1" fmla="*/ 463892 h 464739"/>
                    <a:gd name="connsiteX2" fmla="*/ 463880 w 464739"/>
                    <a:gd name="connsiteY2" fmla="*/ 464132 h 464739"/>
                    <a:gd name="connsiteX3" fmla="*/ 463651 w 464739"/>
                    <a:gd name="connsiteY3" fmla="*/ 463904 h 464739"/>
                    <a:gd name="connsiteX4" fmla="*/ 446142 w 464739"/>
                    <a:gd name="connsiteY4" fmla="*/ 464739 h 464739"/>
                    <a:gd name="connsiteX5" fmla="*/ 130673 w 464739"/>
                    <a:gd name="connsiteY5" fmla="*/ 334067 h 464739"/>
                    <a:gd name="connsiteX6" fmla="*/ 0 w 464739"/>
                    <a:gd name="connsiteY6" fmla="*/ 18597 h 464739"/>
                    <a:gd name="connsiteX7" fmla="*/ 836 w 464739"/>
                    <a:gd name="connsiteY7" fmla="*/ 1089 h 464739"/>
                    <a:gd name="connsiteX8" fmla="*/ 607 w 464739"/>
                    <a:gd name="connsiteY8" fmla="*/ 859 h 464739"/>
                    <a:gd name="connsiteX9" fmla="*/ 848 w 464739"/>
                    <a:gd name="connsiteY9" fmla="*/ 848 h 464739"/>
                    <a:gd name="connsiteX10" fmla="*/ 859 w 464739"/>
                    <a:gd name="connsiteY10" fmla="*/ 607 h 464739"/>
                    <a:gd name="connsiteX11" fmla="*/ 1089 w 464739"/>
                    <a:gd name="connsiteY11" fmla="*/ 836 h 464739"/>
                    <a:gd name="connsiteX12" fmla="*/ 18597 w 464739"/>
                    <a:gd name="connsiteY12" fmla="*/ 0 h 464739"/>
                    <a:gd name="connsiteX13" fmla="*/ 334067 w 464739"/>
                    <a:gd name="connsiteY13" fmla="*/ 130672 h 464739"/>
                    <a:gd name="connsiteX14" fmla="*/ 464739 w 464739"/>
                    <a:gd name="connsiteY14" fmla="*/ 446142 h 464739"/>
                    <a:gd name="connsiteX15" fmla="*/ 463903 w 464739"/>
                    <a:gd name="connsiteY15" fmla="*/ 463652 h 46473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464739" h="464739">
                      <a:moveTo>
                        <a:pt x="464132" y="463881"/>
                      </a:moveTo>
                      <a:lnTo>
                        <a:pt x="463891" y="463892"/>
                      </a:lnTo>
                      <a:lnTo>
                        <a:pt x="463880" y="464132"/>
                      </a:lnTo>
                      <a:lnTo>
                        <a:pt x="463651" y="463904"/>
                      </a:lnTo>
                      <a:lnTo>
                        <a:pt x="446142" y="464739"/>
                      </a:lnTo>
                      <a:cubicBezTo>
                        <a:pt x="331965" y="464739"/>
                        <a:pt x="217787" y="421182"/>
                        <a:pt x="130673" y="334067"/>
                      </a:cubicBezTo>
                      <a:cubicBezTo>
                        <a:pt x="43558" y="246953"/>
                        <a:pt x="1" y="132775"/>
                        <a:pt x="0" y="18597"/>
                      </a:cubicBezTo>
                      <a:lnTo>
                        <a:pt x="836" y="1089"/>
                      </a:lnTo>
                      <a:lnTo>
                        <a:pt x="607" y="859"/>
                      </a:lnTo>
                      <a:lnTo>
                        <a:pt x="848" y="848"/>
                      </a:lnTo>
                      <a:lnTo>
                        <a:pt x="859" y="607"/>
                      </a:lnTo>
                      <a:lnTo>
                        <a:pt x="1089" y="836"/>
                      </a:lnTo>
                      <a:lnTo>
                        <a:pt x="18597" y="0"/>
                      </a:lnTo>
                      <a:cubicBezTo>
                        <a:pt x="132775" y="0"/>
                        <a:pt x="246952" y="43557"/>
                        <a:pt x="334067" y="130672"/>
                      </a:cubicBezTo>
                      <a:cubicBezTo>
                        <a:pt x="421182" y="217787"/>
                        <a:pt x="464739" y="331964"/>
                        <a:pt x="464739" y="446142"/>
                      </a:cubicBezTo>
                      <a:lnTo>
                        <a:pt x="463903" y="463652"/>
                      </a:lnTo>
                      <a:close/>
                    </a:path>
                  </a:pathLst>
                </a:custGeom>
                <a:noFill/>
                <a:ln w="127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>
                    <a:solidFill>
                      <a:schemeClr val="tx1"/>
                    </a:solidFill>
                  </a:endParaRPr>
                </a:p>
              </p:txBody>
            </p:sp>
            <p:cxnSp>
              <p:nvCxnSpPr>
                <p:cNvPr id="33" name="Straight Connector 32">
                  <a:extLst>
                    <a:ext uri="{FF2B5EF4-FFF2-40B4-BE49-F238E27FC236}">
                      <a16:creationId xmlns:a16="http://schemas.microsoft.com/office/drawing/2014/main" id="{7E9BB9F7-7101-4BF3-9191-5893E4C582A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V="1">
                  <a:off x="4742369" y="2470620"/>
                  <a:ext cx="0" cy="108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29" name="Group 28">
                <a:extLst>
                  <a:ext uri="{FF2B5EF4-FFF2-40B4-BE49-F238E27FC236}">
                    <a16:creationId xmlns:a16="http://schemas.microsoft.com/office/drawing/2014/main" id="{D0710A9C-48A5-404F-9EC4-D486FCDFDAB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8100000" flipH="1">
                <a:off x="4542572" y="2998323"/>
                <a:ext cx="464739" cy="1080000"/>
                <a:chOff x="4511184" y="2470620"/>
                <a:chExt cx="464739" cy="1080000"/>
              </a:xfrm>
            </p:grpSpPr>
            <p:sp>
              <p:nvSpPr>
                <p:cNvPr id="30" name="Freeform: Shape 29">
                  <a:extLst>
                    <a:ext uri="{FF2B5EF4-FFF2-40B4-BE49-F238E27FC236}">
                      <a16:creationId xmlns:a16="http://schemas.microsoft.com/office/drawing/2014/main" id="{5111EC00-4B3D-478C-AD25-F35644013EC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2700000" flipH="1" flipV="1">
                  <a:off x="4511184" y="2990814"/>
                  <a:ext cx="464739" cy="464739"/>
                </a:xfrm>
                <a:custGeom>
                  <a:avLst/>
                  <a:gdLst>
                    <a:gd name="connsiteX0" fmla="*/ 464132 w 464739"/>
                    <a:gd name="connsiteY0" fmla="*/ 463881 h 464739"/>
                    <a:gd name="connsiteX1" fmla="*/ 463891 w 464739"/>
                    <a:gd name="connsiteY1" fmla="*/ 463892 h 464739"/>
                    <a:gd name="connsiteX2" fmla="*/ 463880 w 464739"/>
                    <a:gd name="connsiteY2" fmla="*/ 464132 h 464739"/>
                    <a:gd name="connsiteX3" fmla="*/ 463651 w 464739"/>
                    <a:gd name="connsiteY3" fmla="*/ 463904 h 464739"/>
                    <a:gd name="connsiteX4" fmla="*/ 446142 w 464739"/>
                    <a:gd name="connsiteY4" fmla="*/ 464739 h 464739"/>
                    <a:gd name="connsiteX5" fmla="*/ 130673 w 464739"/>
                    <a:gd name="connsiteY5" fmla="*/ 334067 h 464739"/>
                    <a:gd name="connsiteX6" fmla="*/ 0 w 464739"/>
                    <a:gd name="connsiteY6" fmla="*/ 18597 h 464739"/>
                    <a:gd name="connsiteX7" fmla="*/ 836 w 464739"/>
                    <a:gd name="connsiteY7" fmla="*/ 1089 h 464739"/>
                    <a:gd name="connsiteX8" fmla="*/ 607 w 464739"/>
                    <a:gd name="connsiteY8" fmla="*/ 859 h 464739"/>
                    <a:gd name="connsiteX9" fmla="*/ 848 w 464739"/>
                    <a:gd name="connsiteY9" fmla="*/ 848 h 464739"/>
                    <a:gd name="connsiteX10" fmla="*/ 859 w 464739"/>
                    <a:gd name="connsiteY10" fmla="*/ 607 h 464739"/>
                    <a:gd name="connsiteX11" fmla="*/ 1089 w 464739"/>
                    <a:gd name="connsiteY11" fmla="*/ 836 h 464739"/>
                    <a:gd name="connsiteX12" fmla="*/ 18597 w 464739"/>
                    <a:gd name="connsiteY12" fmla="*/ 0 h 464739"/>
                    <a:gd name="connsiteX13" fmla="*/ 334067 w 464739"/>
                    <a:gd name="connsiteY13" fmla="*/ 130672 h 464739"/>
                    <a:gd name="connsiteX14" fmla="*/ 464739 w 464739"/>
                    <a:gd name="connsiteY14" fmla="*/ 446142 h 464739"/>
                    <a:gd name="connsiteX15" fmla="*/ 463903 w 464739"/>
                    <a:gd name="connsiteY15" fmla="*/ 463652 h 46473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464739" h="464739">
                      <a:moveTo>
                        <a:pt x="464132" y="463881"/>
                      </a:moveTo>
                      <a:lnTo>
                        <a:pt x="463891" y="463892"/>
                      </a:lnTo>
                      <a:lnTo>
                        <a:pt x="463880" y="464132"/>
                      </a:lnTo>
                      <a:lnTo>
                        <a:pt x="463651" y="463904"/>
                      </a:lnTo>
                      <a:lnTo>
                        <a:pt x="446142" y="464739"/>
                      </a:lnTo>
                      <a:cubicBezTo>
                        <a:pt x="331965" y="464739"/>
                        <a:pt x="217787" y="421182"/>
                        <a:pt x="130673" y="334067"/>
                      </a:cubicBezTo>
                      <a:cubicBezTo>
                        <a:pt x="43558" y="246953"/>
                        <a:pt x="1" y="132775"/>
                        <a:pt x="0" y="18597"/>
                      </a:cubicBezTo>
                      <a:lnTo>
                        <a:pt x="836" y="1089"/>
                      </a:lnTo>
                      <a:lnTo>
                        <a:pt x="607" y="859"/>
                      </a:lnTo>
                      <a:lnTo>
                        <a:pt x="848" y="848"/>
                      </a:lnTo>
                      <a:lnTo>
                        <a:pt x="859" y="607"/>
                      </a:lnTo>
                      <a:lnTo>
                        <a:pt x="1089" y="836"/>
                      </a:lnTo>
                      <a:lnTo>
                        <a:pt x="18597" y="0"/>
                      </a:lnTo>
                      <a:cubicBezTo>
                        <a:pt x="132775" y="0"/>
                        <a:pt x="246952" y="43557"/>
                        <a:pt x="334067" y="130672"/>
                      </a:cubicBezTo>
                      <a:cubicBezTo>
                        <a:pt x="421182" y="217787"/>
                        <a:pt x="464739" y="331964"/>
                        <a:pt x="464739" y="446142"/>
                      </a:cubicBezTo>
                      <a:lnTo>
                        <a:pt x="463903" y="463652"/>
                      </a:lnTo>
                      <a:close/>
                    </a:path>
                  </a:pathLst>
                </a:custGeom>
                <a:noFill/>
                <a:ln w="127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>
                    <a:solidFill>
                      <a:schemeClr val="tx1"/>
                    </a:solidFill>
                  </a:endParaRPr>
                </a:p>
              </p:txBody>
            </p:sp>
            <p:cxnSp>
              <p:nvCxnSpPr>
                <p:cNvPr id="31" name="Straight Connector 30">
                  <a:extLst>
                    <a:ext uri="{FF2B5EF4-FFF2-40B4-BE49-F238E27FC236}">
                      <a16:creationId xmlns:a16="http://schemas.microsoft.com/office/drawing/2014/main" id="{350412DA-ED08-4AFA-AED3-DFB42655D4B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V="1">
                  <a:off x="4742369" y="2470620"/>
                  <a:ext cx="0" cy="108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8036B80B-269D-4F02-9EF9-A6A4E917B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54794" y="0"/>
            <a:ext cx="5537206" cy="6858000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F5CEF3A-66A0-6AD2-38C7-0A8929151FB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653" t="24306" r="42219" b="63129"/>
          <a:stretch/>
        </p:blipFill>
        <p:spPr>
          <a:xfrm>
            <a:off x="6654794" y="0"/>
            <a:ext cx="5537206" cy="111409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FB4A4C9-185A-F8CD-E137-27E47994FF3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336" t="52109" r="41608" b="11564"/>
          <a:stretch/>
        </p:blipFill>
        <p:spPr>
          <a:xfrm>
            <a:off x="6654794" y="1114092"/>
            <a:ext cx="5537206" cy="3337617"/>
          </a:xfrm>
          <a:prstGeom prst="rect">
            <a:avLst/>
          </a:prstGeom>
        </p:spPr>
      </p:pic>
      <p:sp>
        <p:nvSpPr>
          <p:cNvPr id="10" name="Title 9">
            <a:extLst>
              <a:ext uri="{FF2B5EF4-FFF2-40B4-BE49-F238E27FC236}">
                <a16:creationId xmlns:a16="http://schemas.microsoft.com/office/drawing/2014/main" id="{07F456EB-E46D-E308-BB7D-21AB4DF89E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05140" y="83639"/>
            <a:ext cx="6410830" cy="3476314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Threat levels</a:t>
            </a:r>
            <a:br>
              <a:rPr lang="en-GB" dirty="0"/>
            </a:br>
            <a:r>
              <a:rPr lang="en-GB" dirty="0"/>
              <a:t>Proximity to stadium</a:t>
            </a:r>
            <a:br>
              <a:rPr lang="en-GB" dirty="0"/>
            </a:br>
            <a:r>
              <a:rPr lang="en-GB" dirty="0"/>
              <a:t>security at stadium</a:t>
            </a:r>
            <a:br>
              <a:rPr lang="en-GB" dirty="0"/>
            </a:br>
            <a:r>
              <a:rPr lang="en-GB" dirty="0"/>
              <a:t>VIP room at park gate – gateway to stadium</a:t>
            </a:r>
            <a:br>
              <a:rPr lang="en-GB" dirty="0"/>
            </a:br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F2E41E4-F1F4-110F-B6AE-2E54D2AC66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40023" y="4451709"/>
            <a:ext cx="3494052" cy="241299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F168846-77FA-148F-FD1B-8174647F00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5126" y="2422991"/>
            <a:ext cx="5952629" cy="4037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09758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2314BE-147C-032E-B6BD-5B78B3B909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Security at stadium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1A83FF-BFAC-BB29-FADE-F0218E668D5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331" t="36599" r="12527" b="30884"/>
          <a:stretch/>
        </p:blipFill>
        <p:spPr>
          <a:xfrm>
            <a:off x="209938" y="2172676"/>
            <a:ext cx="11772123" cy="2791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8670219"/>
      </p:ext>
    </p:extLst>
  </p:cSld>
  <p:clrMapOvr>
    <a:masterClrMapping/>
  </p:clrMapOvr>
</p:sld>
</file>

<file path=ppt/theme/theme1.xml><?xml version="1.0" encoding="utf-8"?>
<a:theme xmlns:a="http://schemas.openxmlformats.org/drawingml/2006/main" name="LeafVTI">
  <a:themeElements>
    <a:clrScheme name="Leaf">
      <a:dk1>
        <a:sysClr val="windowText" lastClr="000000"/>
      </a:dk1>
      <a:lt1>
        <a:sysClr val="window" lastClr="FFFFFF"/>
      </a:lt1>
      <a:dk2>
        <a:srgbClr val="732124"/>
      </a:dk2>
      <a:lt2>
        <a:srgbClr val="F0EDE5"/>
      </a:lt2>
      <a:accent1>
        <a:srgbClr val="D34817"/>
      </a:accent1>
      <a:accent2>
        <a:srgbClr val="A68D65"/>
      </a:accent2>
      <a:accent3>
        <a:srgbClr val="728377"/>
      </a:accent3>
      <a:accent4>
        <a:srgbClr val="B4797B"/>
      </a:accent4>
      <a:accent5>
        <a:srgbClr val="CE8439"/>
      </a:accent5>
      <a:accent6>
        <a:srgbClr val="CF3A2A"/>
      </a:accent6>
      <a:hlink>
        <a:srgbClr val="D06853"/>
      </a:hlink>
      <a:folHlink>
        <a:srgbClr val="B67779"/>
      </a:folHlink>
    </a:clrScheme>
    <a:fontScheme name="Leaf">
      <a:majorFont>
        <a:latin typeface="Rockwell Nova Light"/>
        <a:ea typeface=""/>
        <a:cs typeface=""/>
      </a:majorFont>
      <a:minorFont>
        <a:latin typeface="Avenir Next LT Pro Light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afVTI" id="{AD13D32C-3873-4EF1-A28C-5D0E64FF0913}" vid="{0D2E0FD0-9C17-4337-BD21-33917FC300A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29</Words>
  <Application>Microsoft Office PowerPoint</Application>
  <PresentationFormat>Widescreen</PresentationFormat>
  <Paragraphs>3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Avenir Next LT Pro Light</vt:lpstr>
      <vt:lpstr>Calibri</vt:lpstr>
      <vt:lpstr>Rockwell Nova Light</vt:lpstr>
      <vt:lpstr>Wingdings</vt:lpstr>
      <vt:lpstr>LeafVTI</vt:lpstr>
      <vt:lpstr>PowerPoint Presentation</vt:lpstr>
      <vt:lpstr>Threat levels Proximity to stadium security at stadium VIP room at park gate – gateway to stadium </vt:lpstr>
      <vt:lpstr>Security at stadium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Joshua</dc:creator>
  <cp:lastModifiedBy>Joshua Wilson (2004727)</cp:lastModifiedBy>
  <cp:revision>1</cp:revision>
  <dcterms:created xsi:type="dcterms:W3CDTF">2023-04-24T20:13:51Z</dcterms:created>
  <dcterms:modified xsi:type="dcterms:W3CDTF">2023-04-25T07:43:54Z</dcterms:modified>
</cp:coreProperties>
</file>