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sldIdLst>
    <p:sldId id="256" r:id="rId2"/>
    <p:sldId id="257" r:id="rId3"/>
    <p:sldId id="273" r:id="rId4"/>
    <p:sldId id="259" r:id="rId5"/>
    <p:sldId id="260" r:id="rId6"/>
    <p:sldId id="261" r:id="rId7"/>
    <p:sldId id="262" r:id="rId8"/>
    <p:sldId id="263" r:id="rId9"/>
    <p:sldId id="265" r:id="rId10"/>
    <p:sldId id="266" r:id="rId11"/>
    <p:sldId id="267" r:id="rId12"/>
    <p:sldId id="268" r:id="rId13"/>
    <p:sldId id="269" r:id="rId14"/>
    <p:sldId id="272" r:id="rId15"/>
    <p:sldId id="270" r:id="rId16"/>
    <p:sldId id="271" r:id="rId17"/>
    <p:sldId id="274" r:id="rId1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83E03AA-82C6-D1FB-8DB9-7215DCC3036B}" v="109" dt="2025-07-07T09:06:57.052"/>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6/11/relationships/changesInfo" Target="changesInfos/changesInfo1.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Elena Dimitrova (2332890)" userId="S::2332890@student.uwtsd.ac.uk::f15e552e-8993-4a01-92be-74c0a58a0cf5" providerId="AD" clId="Web-{6545DB61-691C-4171-C14F-E2306D3561DB}"/>
    <pc:docChg chg="addSld delSld modSld sldOrd addMainMaster delMainMaster modMainMaster">
      <pc:chgData name="Elena Dimitrova (2332890)" userId="S::2332890@student.uwtsd.ac.uk::f15e552e-8993-4a01-92be-74c0a58a0cf5" providerId="AD" clId="Web-{6545DB61-691C-4171-C14F-E2306D3561DB}" dt="2025-07-03T22:42:41.394" v="516" actId="20577"/>
      <pc:docMkLst>
        <pc:docMk/>
      </pc:docMkLst>
      <pc:sldChg chg="delSp modSp mod modClrScheme delDesignElem chgLayout">
        <pc:chgData name="Elena Dimitrova (2332890)" userId="S::2332890@student.uwtsd.ac.uk::f15e552e-8993-4a01-92be-74c0a58a0cf5" providerId="AD" clId="Web-{6545DB61-691C-4171-C14F-E2306D3561DB}" dt="2025-07-03T22:29:40.314" v="411"/>
        <pc:sldMkLst>
          <pc:docMk/>
          <pc:sldMk cId="109857222" sldId="256"/>
        </pc:sldMkLst>
        <pc:spChg chg="mod ord">
          <ac:chgData name="Elena Dimitrova (2332890)" userId="S::2332890@student.uwtsd.ac.uk::f15e552e-8993-4a01-92be-74c0a58a0cf5" providerId="AD" clId="Web-{6545DB61-691C-4171-C14F-E2306D3561DB}" dt="2025-07-03T22:29:40.314" v="411"/>
          <ac:spMkLst>
            <pc:docMk/>
            <pc:sldMk cId="109857222" sldId="256"/>
            <ac:spMk id="2" creationId="{00000000-0000-0000-0000-000000000000}"/>
          </ac:spMkLst>
        </pc:spChg>
        <pc:spChg chg="mod ord">
          <ac:chgData name="Elena Dimitrova (2332890)" userId="S::2332890@student.uwtsd.ac.uk::f15e552e-8993-4a01-92be-74c0a58a0cf5" providerId="AD" clId="Web-{6545DB61-691C-4171-C14F-E2306D3561DB}" dt="2025-07-03T22:29:40.314" v="411"/>
          <ac:spMkLst>
            <pc:docMk/>
            <pc:sldMk cId="109857222" sldId="256"/>
            <ac:spMk id="3" creationId="{00000000-0000-0000-0000-000000000000}"/>
          </ac:spMkLst>
        </pc:spChg>
      </pc:sldChg>
      <pc:sldChg chg="delSp modSp mod setBg modClrScheme delDesignElem chgLayout">
        <pc:chgData name="Elena Dimitrova (2332890)" userId="S::2332890@student.uwtsd.ac.uk::f15e552e-8993-4a01-92be-74c0a58a0cf5" providerId="AD" clId="Web-{6545DB61-691C-4171-C14F-E2306D3561DB}" dt="2025-07-03T22:29:40.314" v="411"/>
        <pc:sldMkLst>
          <pc:docMk/>
          <pc:sldMk cId="3738363108" sldId="257"/>
        </pc:sldMkLst>
        <pc:spChg chg="mod ord">
          <ac:chgData name="Elena Dimitrova (2332890)" userId="S::2332890@student.uwtsd.ac.uk::f15e552e-8993-4a01-92be-74c0a58a0cf5" providerId="AD" clId="Web-{6545DB61-691C-4171-C14F-E2306D3561DB}" dt="2025-07-03T22:29:40.314" v="411"/>
          <ac:spMkLst>
            <pc:docMk/>
            <pc:sldMk cId="3738363108" sldId="257"/>
            <ac:spMk id="2" creationId="{860475B6-5BC8-148D-5F73-6A06DA360130}"/>
          </ac:spMkLst>
        </pc:spChg>
        <pc:spChg chg="mod ord">
          <ac:chgData name="Elena Dimitrova (2332890)" userId="S::2332890@student.uwtsd.ac.uk::f15e552e-8993-4a01-92be-74c0a58a0cf5" providerId="AD" clId="Web-{6545DB61-691C-4171-C14F-E2306D3561DB}" dt="2025-07-03T22:29:40.314" v="411"/>
          <ac:spMkLst>
            <pc:docMk/>
            <pc:sldMk cId="3738363108" sldId="257"/>
            <ac:spMk id="3" creationId="{25F81DB3-3C06-22A4-53E5-52173A6ECAB4}"/>
          </ac:spMkLst>
        </pc:spChg>
      </pc:sldChg>
      <pc:sldChg chg="addSp delSp modSp mod setBg modClrScheme delDesignElem chgLayout">
        <pc:chgData name="Elena Dimitrova (2332890)" userId="S::2332890@student.uwtsd.ac.uk::f15e552e-8993-4a01-92be-74c0a58a0cf5" providerId="AD" clId="Web-{6545DB61-691C-4171-C14F-E2306D3561DB}" dt="2025-07-03T22:29:40.314" v="411"/>
        <pc:sldMkLst>
          <pc:docMk/>
          <pc:sldMk cId="2321982308" sldId="258"/>
        </pc:sldMkLst>
      </pc:sldChg>
      <pc:sldChg chg="addSp delSp modSp mod modClrScheme delDesignElem chgLayout">
        <pc:chgData name="Elena Dimitrova (2332890)" userId="S::2332890@student.uwtsd.ac.uk::f15e552e-8993-4a01-92be-74c0a58a0cf5" providerId="AD" clId="Web-{6545DB61-691C-4171-C14F-E2306D3561DB}" dt="2025-07-03T22:29:40.314" v="411"/>
        <pc:sldMkLst>
          <pc:docMk/>
          <pc:sldMk cId="812938123" sldId="259"/>
        </pc:sldMkLst>
        <pc:spChg chg="mod ord">
          <ac:chgData name="Elena Dimitrova (2332890)" userId="S::2332890@student.uwtsd.ac.uk::f15e552e-8993-4a01-92be-74c0a58a0cf5" providerId="AD" clId="Web-{6545DB61-691C-4171-C14F-E2306D3561DB}" dt="2025-07-03T22:29:40.314" v="411"/>
          <ac:spMkLst>
            <pc:docMk/>
            <pc:sldMk cId="812938123" sldId="259"/>
            <ac:spMk id="2" creationId="{2800EC2A-174E-E99A-8EC9-2244546B94ED}"/>
          </ac:spMkLst>
        </pc:spChg>
        <pc:graphicFrameChg chg="mod ord modGraphic">
          <ac:chgData name="Elena Dimitrova (2332890)" userId="S::2332890@student.uwtsd.ac.uk::f15e552e-8993-4a01-92be-74c0a58a0cf5" providerId="AD" clId="Web-{6545DB61-691C-4171-C14F-E2306D3561DB}" dt="2025-07-03T22:29:40.314" v="411"/>
          <ac:graphicFrameMkLst>
            <pc:docMk/>
            <pc:sldMk cId="812938123" sldId="259"/>
            <ac:graphicFrameMk id="5" creationId="{4A039005-A902-728D-674B-7559962BABC8}"/>
          </ac:graphicFrameMkLst>
        </pc:graphicFrameChg>
      </pc:sldChg>
      <pc:sldChg chg="addSp delSp modSp mod setBg modClrScheme delDesignElem chgLayout">
        <pc:chgData name="Elena Dimitrova (2332890)" userId="S::2332890@student.uwtsd.ac.uk::f15e552e-8993-4a01-92be-74c0a58a0cf5" providerId="AD" clId="Web-{6545DB61-691C-4171-C14F-E2306D3561DB}" dt="2025-07-03T22:29:40.314" v="411"/>
        <pc:sldMkLst>
          <pc:docMk/>
          <pc:sldMk cId="3003607686" sldId="260"/>
        </pc:sldMkLst>
        <pc:spChg chg="mod ord">
          <ac:chgData name="Elena Dimitrova (2332890)" userId="S::2332890@student.uwtsd.ac.uk::f15e552e-8993-4a01-92be-74c0a58a0cf5" providerId="AD" clId="Web-{6545DB61-691C-4171-C14F-E2306D3561DB}" dt="2025-07-03T22:29:40.314" v="411"/>
          <ac:spMkLst>
            <pc:docMk/>
            <pc:sldMk cId="3003607686" sldId="260"/>
            <ac:spMk id="2" creationId="{44857827-1A1D-0744-AC53-D2126F5D87E3}"/>
          </ac:spMkLst>
        </pc:spChg>
        <pc:spChg chg="add mod ord">
          <ac:chgData name="Elena Dimitrova (2332890)" userId="S::2332890@student.uwtsd.ac.uk::f15e552e-8993-4a01-92be-74c0a58a0cf5" providerId="AD" clId="Web-{6545DB61-691C-4171-C14F-E2306D3561DB}" dt="2025-07-03T22:29:40.314" v="411"/>
          <ac:spMkLst>
            <pc:docMk/>
            <pc:sldMk cId="3003607686" sldId="260"/>
            <ac:spMk id="21" creationId="{CC530009-A8BC-9D95-7586-584C0E76A651}"/>
          </ac:spMkLst>
        </pc:spChg>
        <pc:picChg chg="mod">
          <ac:chgData name="Elena Dimitrova (2332890)" userId="S::2332890@student.uwtsd.ac.uk::f15e552e-8993-4a01-92be-74c0a58a0cf5" providerId="AD" clId="Web-{6545DB61-691C-4171-C14F-E2306D3561DB}" dt="2025-07-03T22:13:30.592" v="295"/>
          <ac:picMkLst>
            <pc:docMk/>
            <pc:sldMk cId="3003607686" sldId="260"/>
            <ac:picMk id="13" creationId="{7261A33E-29D9-D4E0-921A-4F351C45D062}"/>
          </ac:picMkLst>
        </pc:picChg>
      </pc:sldChg>
      <pc:sldChg chg="addSp delSp modSp mod modClrScheme delDesignElem chgLayout">
        <pc:chgData name="Elena Dimitrova (2332890)" userId="S::2332890@student.uwtsd.ac.uk::f15e552e-8993-4a01-92be-74c0a58a0cf5" providerId="AD" clId="Web-{6545DB61-691C-4171-C14F-E2306D3561DB}" dt="2025-07-03T22:29:40.314" v="411"/>
        <pc:sldMkLst>
          <pc:docMk/>
          <pc:sldMk cId="2063929798" sldId="261"/>
        </pc:sldMkLst>
        <pc:spChg chg="mod ord">
          <ac:chgData name="Elena Dimitrova (2332890)" userId="S::2332890@student.uwtsd.ac.uk::f15e552e-8993-4a01-92be-74c0a58a0cf5" providerId="AD" clId="Web-{6545DB61-691C-4171-C14F-E2306D3561DB}" dt="2025-07-03T22:29:40.314" v="411"/>
          <ac:spMkLst>
            <pc:docMk/>
            <pc:sldMk cId="2063929798" sldId="261"/>
            <ac:spMk id="2" creationId="{64FB6ADC-3E09-404F-D568-35E5B693260A}"/>
          </ac:spMkLst>
        </pc:spChg>
        <pc:spChg chg="mod ord">
          <ac:chgData name="Elena Dimitrova (2332890)" userId="S::2332890@student.uwtsd.ac.uk::f15e552e-8993-4a01-92be-74c0a58a0cf5" providerId="AD" clId="Web-{6545DB61-691C-4171-C14F-E2306D3561DB}" dt="2025-07-03T22:29:40.314" v="411"/>
          <ac:spMkLst>
            <pc:docMk/>
            <pc:sldMk cId="2063929798" sldId="261"/>
            <ac:spMk id="3" creationId="{CB7AFC1F-9CEB-EF3E-5B69-07AFA9C38F3F}"/>
          </ac:spMkLst>
        </pc:spChg>
      </pc:sldChg>
      <pc:sldChg chg="addSp delSp modSp mod modClrScheme delDesignElem chgLayout">
        <pc:chgData name="Elena Dimitrova (2332890)" userId="S::2332890@student.uwtsd.ac.uk::f15e552e-8993-4a01-92be-74c0a58a0cf5" providerId="AD" clId="Web-{6545DB61-691C-4171-C14F-E2306D3561DB}" dt="2025-07-03T22:29:40.314" v="411"/>
        <pc:sldMkLst>
          <pc:docMk/>
          <pc:sldMk cId="3329831400" sldId="262"/>
        </pc:sldMkLst>
        <pc:spChg chg="mod ord">
          <ac:chgData name="Elena Dimitrova (2332890)" userId="S::2332890@student.uwtsd.ac.uk::f15e552e-8993-4a01-92be-74c0a58a0cf5" providerId="AD" clId="Web-{6545DB61-691C-4171-C14F-E2306D3561DB}" dt="2025-07-03T22:29:40.314" v="411"/>
          <ac:spMkLst>
            <pc:docMk/>
            <pc:sldMk cId="3329831400" sldId="262"/>
            <ac:spMk id="2" creationId="{BBC8D12E-A00D-C87A-1CA1-12789CBBB139}"/>
          </ac:spMkLst>
        </pc:spChg>
        <pc:spChg chg="add mod">
          <ac:chgData name="Elena Dimitrova (2332890)" userId="S::2332890@student.uwtsd.ac.uk::f15e552e-8993-4a01-92be-74c0a58a0cf5" providerId="AD" clId="Web-{6545DB61-691C-4171-C14F-E2306D3561DB}" dt="2025-07-03T20:45:45.386" v="200" actId="20577"/>
          <ac:spMkLst>
            <pc:docMk/>
            <pc:sldMk cId="3329831400" sldId="262"/>
            <ac:spMk id="3" creationId="{4A3084F6-C9FD-51FF-5F99-838FD2652800}"/>
          </ac:spMkLst>
        </pc:spChg>
        <pc:picChg chg="mod ord">
          <ac:chgData name="Elena Dimitrova (2332890)" userId="S::2332890@student.uwtsd.ac.uk::f15e552e-8993-4a01-92be-74c0a58a0cf5" providerId="AD" clId="Web-{6545DB61-691C-4171-C14F-E2306D3561DB}" dt="2025-07-03T22:29:40.314" v="411"/>
          <ac:picMkLst>
            <pc:docMk/>
            <pc:sldMk cId="3329831400" sldId="262"/>
            <ac:picMk id="4" creationId="{8FC7599B-B128-9B88-6444-4800BDB01E0E}"/>
          </ac:picMkLst>
        </pc:picChg>
      </pc:sldChg>
      <pc:sldChg chg="addSp delSp modSp new mod setBg modClrScheme delDesignElem chgLayout">
        <pc:chgData name="Elena Dimitrova (2332890)" userId="S::2332890@student.uwtsd.ac.uk::f15e552e-8993-4a01-92be-74c0a58a0cf5" providerId="AD" clId="Web-{6545DB61-691C-4171-C14F-E2306D3561DB}" dt="2025-07-03T22:29:40.314" v="411"/>
        <pc:sldMkLst>
          <pc:docMk/>
          <pc:sldMk cId="470127428" sldId="263"/>
        </pc:sldMkLst>
        <pc:spChg chg="mod ord">
          <ac:chgData name="Elena Dimitrova (2332890)" userId="S::2332890@student.uwtsd.ac.uk::f15e552e-8993-4a01-92be-74c0a58a0cf5" providerId="AD" clId="Web-{6545DB61-691C-4171-C14F-E2306D3561DB}" dt="2025-07-03T22:29:40.314" v="411"/>
          <ac:spMkLst>
            <pc:docMk/>
            <pc:sldMk cId="470127428" sldId="263"/>
            <ac:spMk id="2" creationId="{B3A44A9E-A79F-DFD1-2487-86AC3467A5A4}"/>
          </ac:spMkLst>
        </pc:spChg>
        <pc:spChg chg="mod ord">
          <ac:chgData name="Elena Dimitrova (2332890)" userId="S::2332890@student.uwtsd.ac.uk::f15e552e-8993-4a01-92be-74c0a58a0cf5" providerId="AD" clId="Web-{6545DB61-691C-4171-C14F-E2306D3561DB}" dt="2025-07-03T22:29:40.314" v="411"/>
          <ac:spMkLst>
            <pc:docMk/>
            <pc:sldMk cId="470127428" sldId="263"/>
            <ac:spMk id="3" creationId="{83997BB4-A796-FDD5-344B-30C73BA4943B}"/>
          </ac:spMkLst>
        </pc:spChg>
        <pc:picChg chg="add mod">
          <ac:chgData name="Elena Dimitrova (2332890)" userId="S::2332890@student.uwtsd.ac.uk::f15e552e-8993-4a01-92be-74c0a58a0cf5" providerId="AD" clId="Web-{6545DB61-691C-4171-C14F-E2306D3561DB}" dt="2025-07-03T20:47:30.076" v="226"/>
          <ac:picMkLst>
            <pc:docMk/>
            <pc:sldMk cId="470127428" sldId="263"/>
            <ac:picMk id="4" creationId="{F7CA5934-73C5-BF4F-5997-5A39CAA4A492}"/>
          </ac:picMkLst>
        </pc:picChg>
      </pc:sldChg>
      <pc:sldChg chg="new del">
        <pc:chgData name="Elena Dimitrova (2332890)" userId="S::2332890@student.uwtsd.ac.uk::f15e552e-8993-4a01-92be-74c0a58a0cf5" providerId="AD" clId="Web-{6545DB61-691C-4171-C14F-E2306D3561DB}" dt="2025-07-03T21:05:05.786" v="270"/>
        <pc:sldMkLst>
          <pc:docMk/>
          <pc:sldMk cId="1653125967" sldId="264"/>
        </pc:sldMkLst>
      </pc:sldChg>
      <pc:sldChg chg="addSp delSp modSp add mod replId modClrScheme delDesignElem chgLayout">
        <pc:chgData name="Elena Dimitrova (2332890)" userId="S::2332890@student.uwtsd.ac.uk::f15e552e-8993-4a01-92be-74c0a58a0cf5" providerId="AD" clId="Web-{6545DB61-691C-4171-C14F-E2306D3561DB}" dt="2025-07-03T22:29:40.314" v="411"/>
        <pc:sldMkLst>
          <pc:docMk/>
          <pc:sldMk cId="1005024717" sldId="265"/>
        </pc:sldMkLst>
        <pc:spChg chg="mod ord">
          <ac:chgData name="Elena Dimitrova (2332890)" userId="S::2332890@student.uwtsd.ac.uk::f15e552e-8993-4a01-92be-74c0a58a0cf5" providerId="AD" clId="Web-{6545DB61-691C-4171-C14F-E2306D3561DB}" dt="2025-07-03T22:29:40.314" v="411"/>
          <ac:spMkLst>
            <pc:docMk/>
            <pc:sldMk cId="1005024717" sldId="265"/>
            <ac:spMk id="2" creationId="{5803CBDA-72A5-3C3F-C339-080E7A988056}"/>
          </ac:spMkLst>
        </pc:spChg>
        <pc:spChg chg="mod ord">
          <ac:chgData name="Elena Dimitrova (2332890)" userId="S::2332890@student.uwtsd.ac.uk::f15e552e-8993-4a01-92be-74c0a58a0cf5" providerId="AD" clId="Web-{6545DB61-691C-4171-C14F-E2306D3561DB}" dt="2025-07-03T22:29:40.314" v="411"/>
          <ac:spMkLst>
            <pc:docMk/>
            <pc:sldMk cId="1005024717" sldId="265"/>
            <ac:spMk id="3" creationId="{B627B5FE-E0B6-110E-A846-96C7286345F8}"/>
          </ac:spMkLst>
        </pc:spChg>
        <pc:picChg chg="add mod">
          <ac:chgData name="Elena Dimitrova (2332890)" userId="S::2332890@student.uwtsd.ac.uk::f15e552e-8993-4a01-92be-74c0a58a0cf5" providerId="AD" clId="Web-{6545DB61-691C-4171-C14F-E2306D3561DB}" dt="2025-07-03T20:50:00.987" v="236"/>
          <ac:picMkLst>
            <pc:docMk/>
            <pc:sldMk cId="1005024717" sldId="265"/>
            <ac:picMk id="5" creationId="{10A0D854-8E16-A30D-4744-8741CDE72DB0}"/>
          </ac:picMkLst>
        </pc:picChg>
        <pc:picChg chg="add mod">
          <ac:chgData name="Elena Dimitrova (2332890)" userId="S::2332890@student.uwtsd.ac.uk::f15e552e-8993-4a01-92be-74c0a58a0cf5" providerId="AD" clId="Web-{6545DB61-691C-4171-C14F-E2306D3561DB}" dt="2025-07-03T20:50:00.987" v="236"/>
          <ac:picMkLst>
            <pc:docMk/>
            <pc:sldMk cId="1005024717" sldId="265"/>
            <ac:picMk id="6" creationId="{C5FEF19F-5E8D-C726-1FA0-4725F5C378E1}"/>
          </ac:picMkLst>
        </pc:picChg>
      </pc:sldChg>
      <pc:sldChg chg="addSp delSp modSp add mod replId modClrScheme delDesignElem chgLayout">
        <pc:chgData name="Elena Dimitrova (2332890)" userId="S::2332890@student.uwtsd.ac.uk::f15e552e-8993-4a01-92be-74c0a58a0cf5" providerId="AD" clId="Web-{6545DB61-691C-4171-C14F-E2306D3561DB}" dt="2025-07-03T22:29:40.314" v="411"/>
        <pc:sldMkLst>
          <pc:docMk/>
          <pc:sldMk cId="1764164500" sldId="266"/>
        </pc:sldMkLst>
        <pc:spChg chg="mod ord">
          <ac:chgData name="Elena Dimitrova (2332890)" userId="S::2332890@student.uwtsd.ac.uk::f15e552e-8993-4a01-92be-74c0a58a0cf5" providerId="AD" clId="Web-{6545DB61-691C-4171-C14F-E2306D3561DB}" dt="2025-07-03T22:29:40.314" v="411"/>
          <ac:spMkLst>
            <pc:docMk/>
            <pc:sldMk cId="1764164500" sldId="266"/>
            <ac:spMk id="2" creationId="{782526E8-CBCC-7BFD-69D3-980654330B13}"/>
          </ac:spMkLst>
        </pc:spChg>
        <pc:spChg chg="mod ord">
          <ac:chgData name="Elena Dimitrova (2332890)" userId="S::2332890@student.uwtsd.ac.uk::f15e552e-8993-4a01-92be-74c0a58a0cf5" providerId="AD" clId="Web-{6545DB61-691C-4171-C14F-E2306D3561DB}" dt="2025-07-03T22:29:40.314" v="411"/>
          <ac:spMkLst>
            <pc:docMk/>
            <pc:sldMk cId="1764164500" sldId="266"/>
            <ac:spMk id="3" creationId="{A88D4B94-3417-11E7-5B29-16D3902066D0}"/>
          </ac:spMkLst>
        </pc:spChg>
        <pc:picChg chg="add mod">
          <ac:chgData name="Elena Dimitrova (2332890)" userId="S::2332890@student.uwtsd.ac.uk::f15e552e-8993-4a01-92be-74c0a58a0cf5" providerId="AD" clId="Web-{6545DB61-691C-4171-C14F-E2306D3561DB}" dt="2025-07-03T20:59:01.674" v="248" actId="14100"/>
          <ac:picMkLst>
            <pc:docMk/>
            <pc:sldMk cId="1764164500" sldId="266"/>
            <ac:picMk id="4" creationId="{71CE6B14-3E68-8823-5402-4C034DDC656D}"/>
          </ac:picMkLst>
        </pc:picChg>
        <pc:picChg chg="add mod">
          <ac:chgData name="Elena Dimitrova (2332890)" userId="S::2332890@student.uwtsd.ac.uk::f15e552e-8993-4a01-92be-74c0a58a0cf5" providerId="AD" clId="Web-{6545DB61-691C-4171-C14F-E2306D3561DB}" dt="2025-07-03T20:59:10.722" v="250" actId="14100"/>
          <ac:picMkLst>
            <pc:docMk/>
            <pc:sldMk cId="1764164500" sldId="266"/>
            <ac:picMk id="8" creationId="{0C1C9AFF-0AEC-349C-D95D-1388EF9FF20D}"/>
          </ac:picMkLst>
        </pc:picChg>
      </pc:sldChg>
      <pc:sldChg chg="addSp delSp modSp add mod replId setBg modClrScheme delDesignElem chgLayout">
        <pc:chgData name="Elena Dimitrova (2332890)" userId="S::2332890@student.uwtsd.ac.uk::f15e552e-8993-4a01-92be-74c0a58a0cf5" providerId="AD" clId="Web-{6545DB61-691C-4171-C14F-E2306D3561DB}" dt="2025-07-03T22:29:40.314" v="411"/>
        <pc:sldMkLst>
          <pc:docMk/>
          <pc:sldMk cId="1380735137" sldId="267"/>
        </pc:sldMkLst>
        <pc:spChg chg="mod ord">
          <ac:chgData name="Elena Dimitrova (2332890)" userId="S::2332890@student.uwtsd.ac.uk::f15e552e-8993-4a01-92be-74c0a58a0cf5" providerId="AD" clId="Web-{6545DB61-691C-4171-C14F-E2306D3561DB}" dt="2025-07-03T22:29:40.314" v="411"/>
          <ac:spMkLst>
            <pc:docMk/>
            <pc:sldMk cId="1380735137" sldId="267"/>
            <ac:spMk id="2" creationId="{7490EA4E-D5C0-C14A-545A-C4140B32E7BE}"/>
          </ac:spMkLst>
        </pc:spChg>
        <pc:spChg chg="mod ord">
          <ac:chgData name="Elena Dimitrova (2332890)" userId="S::2332890@student.uwtsd.ac.uk::f15e552e-8993-4a01-92be-74c0a58a0cf5" providerId="AD" clId="Web-{6545DB61-691C-4171-C14F-E2306D3561DB}" dt="2025-07-03T22:29:40.314" v="411"/>
          <ac:spMkLst>
            <pc:docMk/>
            <pc:sldMk cId="1380735137" sldId="267"/>
            <ac:spMk id="3" creationId="{B59E414B-4271-4A19-3EC0-29697D75B119}"/>
          </ac:spMkLst>
        </pc:spChg>
        <pc:picChg chg="add mod">
          <ac:chgData name="Elena Dimitrova (2332890)" userId="S::2332890@student.uwtsd.ac.uk::f15e552e-8993-4a01-92be-74c0a58a0cf5" providerId="AD" clId="Web-{6545DB61-691C-4171-C14F-E2306D3561DB}" dt="2025-07-03T22:21:31.717" v="358" actId="14100"/>
          <ac:picMkLst>
            <pc:docMk/>
            <pc:sldMk cId="1380735137" sldId="267"/>
            <ac:picMk id="5" creationId="{7558264A-3FFF-DBC2-CE27-8F1F16DEABC6}"/>
          </ac:picMkLst>
        </pc:picChg>
      </pc:sldChg>
      <pc:sldChg chg="addSp delSp modSp new mod setBg modClrScheme setClrOvrMap chgLayout">
        <pc:chgData name="Elena Dimitrova (2332890)" userId="S::2332890@student.uwtsd.ac.uk::f15e552e-8993-4a01-92be-74c0a58a0cf5" providerId="AD" clId="Web-{6545DB61-691C-4171-C14F-E2306D3561DB}" dt="2025-07-03T22:29:40.314" v="411"/>
        <pc:sldMkLst>
          <pc:docMk/>
          <pc:sldMk cId="937701854" sldId="268"/>
        </pc:sldMkLst>
        <pc:spChg chg="mod ord">
          <ac:chgData name="Elena Dimitrova (2332890)" userId="S::2332890@student.uwtsd.ac.uk::f15e552e-8993-4a01-92be-74c0a58a0cf5" providerId="AD" clId="Web-{6545DB61-691C-4171-C14F-E2306D3561DB}" dt="2025-07-03T22:29:40.314" v="411"/>
          <ac:spMkLst>
            <pc:docMk/>
            <pc:sldMk cId="937701854" sldId="268"/>
            <ac:spMk id="2" creationId="{A6F4CC5A-4174-E929-AFD8-7B3EC5095996}"/>
          </ac:spMkLst>
        </pc:spChg>
        <pc:picChg chg="add mod ord">
          <ac:chgData name="Elena Dimitrova (2332890)" userId="S::2332890@student.uwtsd.ac.uk::f15e552e-8993-4a01-92be-74c0a58a0cf5" providerId="AD" clId="Web-{6545DB61-691C-4171-C14F-E2306D3561DB}" dt="2025-07-03T22:29:40.314" v="411"/>
          <ac:picMkLst>
            <pc:docMk/>
            <pc:sldMk cId="937701854" sldId="268"/>
            <ac:picMk id="4" creationId="{A217F579-4FDD-5F30-107A-9D76391C901B}"/>
          </ac:picMkLst>
        </pc:picChg>
      </pc:sldChg>
      <pc:sldChg chg="addSp delSp modSp add del ord replId">
        <pc:chgData name="Elena Dimitrova (2332890)" userId="S::2332890@student.uwtsd.ac.uk::f15e552e-8993-4a01-92be-74c0a58a0cf5" providerId="AD" clId="Web-{6545DB61-691C-4171-C14F-E2306D3561DB}" dt="2025-07-03T21:05:39.178" v="274"/>
        <pc:sldMkLst>
          <pc:docMk/>
          <pc:sldMk cId="2186275446" sldId="268"/>
        </pc:sldMkLst>
      </pc:sldChg>
      <pc:sldChg chg="addSp delSp modSp new mod setBg modClrScheme delDesignElem chgLayout">
        <pc:chgData name="Elena Dimitrova (2332890)" userId="S::2332890@student.uwtsd.ac.uk::f15e552e-8993-4a01-92be-74c0a58a0cf5" providerId="AD" clId="Web-{6545DB61-691C-4171-C14F-E2306D3561DB}" dt="2025-07-03T22:29:40.314" v="411"/>
        <pc:sldMkLst>
          <pc:docMk/>
          <pc:sldMk cId="481219282" sldId="269"/>
        </pc:sldMkLst>
        <pc:spChg chg="mod ord">
          <ac:chgData name="Elena Dimitrova (2332890)" userId="S::2332890@student.uwtsd.ac.uk::f15e552e-8993-4a01-92be-74c0a58a0cf5" providerId="AD" clId="Web-{6545DB61-691C-4171-C14F-E2306D3561DB}" dt="2025-07-03T22:29:40.314" v="411"/>
          <ac:spMkLst>
            <pc:docMk/>
            <pc:sldMk cId="481219282" sldId="269"/>
            <ac:spMk id="2" creationId="{CC497D75-8A73-AACB-6E3B-56863845701B}"/>
          </ac:spMkLst>
        </pc:spChg>
        <pc:spChg chg="mod ord">
          <ac:chgData name="Elena Dimitrova (2332890)" userId="S::2332890@student.uwtsd.ac.uk::f15e552e-8993-4a01-92be-74c0a58a0cf5" providerId="AD" clId="Web-{6545DB61-691C-4171-C14F-E2306D3561DB}" dt="2025-07-03T22:29:40.314" v="411"/>
          <ac:spMkLst>
            <pc:docMk/>
            <pc:sldMk cId="481219282" sldId="269"/>
            <ac:spMk id="3" creationId="{5410CB53-0832-91D5-CEE9-0C5CB3110555}"/>
          </ac:spMkLst>
        </pc:spChg>
        <pc:picChg chg="add">
          <ac:chgData name="Elena Dimitrova (2332890)" userId="S::2332890@student.uwtsd.ac.uk::f15e552e-8993-4a01-92be-74c0a58a0cf5" providerId="AD" clId="Web-{6545DB61-691C-4171-C14F-E2306D3561DB}" dt="2025-07-03T22:24:43.942" v="381"/>
          <ac:picMkLst>
            <pc:docMk/>
            <pc:sldMk cId="481219282" sldId="269"/>
            <ac:picMk id="18" creationId="{A7821FF6-7121-DFDF-F4BD-355808AB10A4}"/>
          </ac:picMkLst>
        </pc:picChg>
      </pc:sldChg>
      <pc:sldChg chg="addSp delSp modSp new mod setBg modClrScheme delDesignElem chgLayout">
        <pc:chgData name="Elena Dimitrova (2332890)" userId="S::2332890@student.uwtsd.ac.uk::f15e552e-8993-4a01-92be-74c0a58a0cf5" providerId="AD" clId="Web-{6545DB61-691C-4171-C14F-E2306D3561DB}" dt="2025-07-03T22:42:41.394" v="516" actId="20577"/>
        <pc:sldMkLst>
          <pc:docMk/>
          <pc:sldMk cId="663839352" sldId="270"/>
        </pc:sldMkLst>
        <pc:spChg chg="mod ord">
          <ac:chgData name="Elena Dimitrova (2332890)" userId="S::2332890@student.uwtsd.ac.uk::f15e552e-8993-4a01-92be-74c0a58a0cf5" providerId="AD" clId="Web-{6545DB61-691C-4171-C14F-E2306D3561DB}" dt="2025-07-03T22:29:40.314" v="411"/>
          <ac:spMkLst>
            <pc:docMk/>
            <pc:sldMk cId="663839352" sldId="270"/>
            <ac:spMk id="2" creationId="{18B4C484-4B0A-50C3-2DD0-ECF7AB3B2D5F}"/>
          </ac:spMkLst>
        </pc:spChg>
        <pc:spChg chg="mod ord">
          <ac:chgData name="Elena Dimitrova (2332890)" userId="S::2332890@student.uwtsd.ac.uk::f15e552e-8993-4a01-92be-74c0a58a0cf5" providerId="AD" clId="Web-{6545DB61-691C-4171-C14F-E2306D3561DB}" dt="2025-07-03T22:34:43.182" v="445" actId="20577"/>
          <ac:spMkLst>
            <pc:docMk/>
            <pc:sldMk cId="663839352" sldId="270"/>
            <ac:spMk id="3" creationId="{83D65F87-742B-154C-FA85-61106E7BEA1C}"/>
          </ac:spMkLst>
        </pc:spChg>
        <pc:spChg chg="add mod">
          <ac:chgData name="Elena Dimitrova (2332890)" userId="S::2332890@student.uwtsd.ac.uk::f15e552e-8993-4a01-92be-74c0a58a0cf5" providerId="AD" clId="Web-{6545DB61-691C-4171-C14F-E2306D3561DB}" dt="2025-07-03T22:37:42.781" v="484" actId="20577"/>
          <ac:spMkLst>
            <pc:docMk/>
            <pc:sldMk cId="663839352" sldId="270"/>
            <ac:spMk id="8" creationId="{DDE37A36-1956-FABE-83F3-FC7A685DD605}"/>
          </ac:spMkLst>
        </pc:spChg>
        <pc:spChg chg="add mod">
          <ac:chgData name="Elena Dimitrova (2332890)" userId="S::2332890@student.uwtsd.ac.uk::f15e552e-8993-4a01-92be-74c0a58a0cf5" providerId="AD" clId="Web-{6545DB61-691C-4171-C14F-E2306D3561DB}" dt="2025-07-03T22:41:14.106" v="512" actId="20577"/>
          <ac:spMkLst>
            <pc:docMk/>
            <pc:sldMk cId="663839352" sldId="270"/>
            <ac:spMk id="10" creationId="{B732A799-D180-09BB-C968-6DB89B820F6D}"/>
          </ac:spMkLst>
        </pc:spChg>
        <pc:spChg chg="add mod">
          <ac:chgData name="Elena Dimitrova (2332890)" userId="S::2332890@student.uwtsd.ac.uk::f15e552e-8993-4a01-92be-74c0a58a0cf5" providerId="AD" clId="Web-{6545DB61-691C-4171-C14F-E2306D3561DB}" dt="2025-07-03T22:42:41.394" v="516" actId="20577"/>
          <ac:spMkLst>
            <pc:docMk/>
            <pc:sldMk cId="663839352" sldId="270"/>
            <ac:spMk id="12" creationId="{97E637A2-D2DF-D365-FB8C-3223819DEE91}"/>
          </ac:spMkLst>
        </pc:spChg>
      </pc:sldChg>
      <pc:sldChg chg="modSp new mod modClrScheme chgLayout">
        <pc:chgData name="Elena Dimitrova (2332890)" userId="S::2332890@student.uwtsd.ac.uk::f15e552e-8993-4a01-92be-74c0a58a0cf5" providerId="AD" clId="Web-{6545DB61-691C-4171-C14F-E2306D3561DB}" dt="2025-07-03T22:29:40.314" v="411"/>
        <pc:sldMkLst>
          <pc:docMk/>
          <pc:sldMk cId="3610109676" sldId="271"/>
        </pc:sldMkLst>
        <pc:spChg chg="mod ord">
          <ac:chgData name="Elena Dimitrova (2332890)" userId="S::2332890@student.uwtsd.ac.uk::f15e552e-8993-4a01-92be-74c0a58a0cf5" providerId="AD" clId="Web-{6545DB61-691C-4171-C14F-E2306D3561DB}" dt="2025-07-03T22:29:40.314" v="411"/>
          <ac:spMkLst>
            <pc:docMk/>
            <pc:sldMk cId="3610109676" sldId="271"/>
            <ac:spMk id="2" creationId="{48FC15C8-1437-1ED1-A8B7-BF528B3FCE17}"/>
          </ac:spMkLst>
        </pc:spChg>
      </pc:sldChg>
      <pc:sldMasterChg chg="del mod setBg delSldLayout modSldLayout">
        <pc:chgData name="Elena Dimitrova (2332890)" userId="S::2332890@student.uwtsd.ac.uk::f15e552e-8993-4a01-92be-74c0a58a0cf5" providerId="AD" clId="Web-{6545DB61-691C-4171-C14F-E2306D3561DB}" dt="2025-07-03T22:29:40.314" v="411"/>
        <pc:sldMasterMkLst>
          <pc:docMk/>
          <pc:sldMasterMk cId="2460954070" sldId="2147483660"/>
        </pc:sldMasterMkLst>
        <pc:sldLayoutChg chg="del mod">
          <pc:chgData name="Elena Dimitrova (2332890)" userId="S::2332890@student.uwtsd.ac.uk::f15e552e-8993-4a01-92be-74c0a58a0cf5" providerId="AD" clId="Web-{6545DB61-691C-4171-C14F-E2306D3561DB}" dt="2025-07-03T22:29:40.314" v="411"/>
          <pc:sldLayoutMkLst>
            <pc:docMk/>
            <pc:sldMasterMk cId="2460954070" sldId="2147483660"/>
            <pc:sldLayoutMk cId="2385387890" sldId="2147483661"/>
          </pc:sldLayoutMkLst>
        </pc:sldLayoutChg>
        <pc:sldLayoutChg chg="del mod">
          <pc:chgData name="Elena Dimitrova (2332890)" userId="S::2332890@student.uwtsd.ac.uk::f15e552e-8993-4a01-92be-74c0a58a0cf5" providerId="AD" clId="Web-{6545DB61-691C-4171-C14F-E2306D3561DB}" dt="2025-07-03T22:29:40.314" v="411"/>
          <pc:sldLayoutMkLst>
            <pc:docMk/>
            <pc:sldMasterMk cId="2460954070" sldId="2147483660"/>
            <pc:sldLayoutMk cId="949138452" sldId="2147483662"/>
          </pc:sldLayoutMkLst>
        </pc:sldLayoutChg>
        <pc:sldLayoutChg chg="del mod">
          <pc:chgData name="Elena Dimitrova (2332890)" userId="S::2332890@student.uwtsd.ac.uk::f15e552e-8993-4a01-92be-74c0a58a0cf5" providerId="AD" clId="Web-{6545DB61-691C-4171-C14F-E2306D3561DB}" dt="2025-07-03T22:29:40.314" v="411"/>
          <pc:sldLayoutMkLst>
            <pc:docMk/>
            <pc:sldMasterMk cId="2460954070" sldId="2147483660"/>
            <pc:sldLayoutMk cId="2591524520" sldId="2147483663"/>
          </pc:sldLayoutMkLst>
        </pc:sldLayoutChg>
        <pc:sldLayoutChg chg="del mod">
          <pc:chgData name="Elena Dimitrova (2332890)" userId="S::2332890@student.uwtsd.ac.uk::f15e552e-8993-4a01-92be-74c0a58a0cf5" providerId="AD" clId="Web-{6545DB61-691C-4171-C14F-E2306D3561DB}" dt="2025-07-03T22:29:40.314" v="411"/>
          <pc:sldLayoutMkLst>
            <pc:docMk/>
            <pc:sldMasterMk cId="2460954070" sldId="2147483660"/>
            <pc:sldLayoutMk cId="1203092039" sldId="2147483664"/>
          </pc:sldLayoutMkLst>
        </pc:sldLayoutChg>
        <pc:sldLayoutChg chg="del mod">
          <pc:chgData name="Elena Dimitrova (2332890)" userId="S::2332890@student.uwtsd.ac.uk::f15e552e-8993-4a01-92be-74c0a58a0cf5" providerId="AD" clId="Web-{6545DB61-691C-4171-C14F-E2306D3561DB}" dt="2025-07-03T22:29:40.314" v="411"/>
          <pc:sldLayoutMkLst>
            <pc:docMk/>
            <pc:sldMasterMk cId="2460954070" sldId="2147483660"/>
            <pc:sldLayoutMk cId="3733172339" sldId="2147483665"/>
          </pc:sldLayoutMkLst>
        </pc:sldLayoutChg>
        <pc:sldLayoutChg chg="del mod">
          <pc:chgData name="Elena Dimitrova (2332890)" userId="S::2332890@student.uwtsd.ac.uk::f15e552e-8993-4a01-92be-74c0a58a0cf5" providerId="AD" clId="Web-{6545DB61-691C-4171-C14F-E2306D3561DB}" dt="2025-07-03T22:29:40.314" v="411"/>
          <pc:sldLayoutMkLst>
            <pc:docMk/>
            <pc:sldMasterMk cId="2460954070" sldId="2147483660"/>
            <pc:sldLayoutMk cId="3210312558" sldId="2147483666"/>
          </pc:sldLayoutMkLst>
        </pc:sldLayoutChg>
        <pc:sldLayoutChg chg="del mod">
          <pc:chgData name="Elena Dimitrova (2332890)" userId="S::2332890@student.uwtsd.ac.uk::f15e552e-8993-4a01-92be-74c0a58a0cf5" providerId="AD" clId="Web-{6545DB61-691C-4171-C14F-E2306D3561DB}" dt="2025-07-03T22:29:40.314" v="411"/>
          <pc:sldLayoutMkLst>
            <pc:docMk/>
            <pc:sldMasterMk cId="2460954070" sldId="2147483660"/>
            <pc:sldLayoutMk cId="3146388984" sldId="2147483667"/>
          </pc:sldLayoutMkLst>
        </pc:sldLayoutChg>
        <pc:sldLayoutChg chg="del mod">
          <pc:chgData name="Elena Dimitrova (2332890)" userId="S::2332890@student.uwtsd.ac.uk::f15e552e-8993-4a01-92be-74c0a58a0cf5" providerId="AD" clId="Web-{6545DB61-691C-4171-C14F-E2306D3561DB}" dt="2025-07-03T22:29:40.314" v="411"/>
          <pc:sldLayoutMkLst>
            <pc:docMk/>
            <pc:sldMasterMk cId="2460954070" sldId="2147483660"/>
            <pc:sldLayoutMk cId="3171841454" sldId="2147483668"/>
          </pc:sldLayoutMkLst>
        </pc:sldLayoutChg>
        <pc:sldLayoutChg chg="del mod">
          <pc:chgData name="Elena Dimitrova (2332890)" userId="S::2332890@student.uwtsd.ac.uk::f15e552e-8993-4a01-92be-74c0a58a0cf5" providerId="AD" clId="Web-{6545DB61-691C-4171-C14F-E2306D3561DB}" dt="2025-07-03T22:29:40.314" v="411"/>
          <pc:sldLayoutMkLst>
            <pc:docMk/>
            <pc:sldMasterMk cId="2460954070" sldId="2147483660"/>
            <pc:sldLayoutMk cId="1718958274" sldId="2147483669"/>
          </pc:sldLayoutMkLst>
        </pc:sldLayoutChg>
        <pc:sldLayoutChg chg="del mod">
          <pc:chgData name="Elena Dimitrova (2332890)" userId="S::2332890@student.uwtsd.ac.uk::f15e552e-8993-4a01-92be-74c0a58a0cf5" providerId="AD" clId="Web-{6545DB61-691C-4171-C14F-E2306D3561DB}" dt="2025-07-03T22:29:40.314" v="411"/>
          <pc:sldLayoutMkLst>
            <pc:docMk/>
            <pc:sldMasterMk cId="2460954070" sldId="2147483660"/>
            <pc:sldLayoutMk cId="2202905451" sldId="2147483670"/>
          </pc:sldLayoutMkLst>
        </pc:sldLayoutChg>
        <pc:sldLayoutChg chg="del mod">
          <pc:chgData name="Elena Dimitrova (2332890)" userId="S::2332890@student.uwtsd.ac.uk::f15e552e-8993-4a01-92be-74c0a58a0cf5" providerId="AD" clId="Web-{6545DB61-691C-4171-C14F-E2306D3561DB}" dt="2025-07-03T22:29:40.314" v="411"/>
          <pc:sldLayoutMkLst>
            <pc:docMk/>
            <pc:sldMasterMk cId="2460954070" sldId="2147483660"/>
            <pc:sldLayoutMk cId="3479445657" sldId="2147483671"/>
          </pc:sldLayoutMkLst>
        </pc:sldLayoutChg>
      </pc:sldMasterChg>
      <pc:sldMasterChg chg="add addSldLayout modSldLayout">
        <pc:chgData name="Elena Dimitrova (2332890)" userId="S::2332890@student.uwtsd.ac.uk::f15e552e-8993-4a01-92be-74c0a58a0cf5" providerId="AD" clId="Web-{6545DB61-691C-4171-C14F-E2306D3561DB}" dt="2025-07-03T22:29:40.314" v="411"/>
        <pc:sldMasterMkLst>
          <pc:docMk/>
          <pc:sldMasterMk cId="3709170493" sldId="2147483672"/>
        </pc:sldMasterMkLst>
        <pc:sldLayoutChg chg="add mod replId">
          <pc:chgData name="Elena Dimitrova (2332890)" userId="S::2332890@student.uwtsd.ac.uk::f15e552e-8993-4a01-92be-74c0a58a0cf5" providerId="AD" clId="Web-{6545DB61-691C-4171-C14F-E2306D3561DB}" dt="2025-07-03T22:29:40.314" v="411"/>
          <pc:sldLayoutMkLst>
            <pc:docMk/>
            <pc:sldMasterMk cId="3709170493" sldId="2147483672"/>
            <pc:sldLayoutMk cId="126127364" sldId="2147483673"/>
          </pc:sldLayoutMkLst>
        </pc:sldLayoutChg>
        <pc:sldLayoutChg chg="add mod replId">
          <pc:chgData name="Elena Dimitrova (2332890)" userId="S::2332890@student.uwtsd.ac.uk::f15e552e-8993-4a01-92be-74c0a58a0cf5" providerId="AD" clId="Web-{6545DB61-691C-4171-C14F-E2306D3561DB}" dt="2025-07-03T22:29:40.314" v="411"/>
          <pc:sldLayoutMkLst>
            <pc:docMk/>
            <pc:sldMasterMk cId="3709170493" sldId="2147483672"/>
            <pc:sldLayoutMk cId="766908425" sldId="2147483674"/>
          </pc:sldLayoutMkLst>
        </pc:sldLayoutChg>
        <pc:sldLayoutChg chg="add mod replId">
          <pc:chgData name="Elena Dimitrova (2332890)" userId="S::2332890@student.uwtsd.ac.uk::f15e552e-8993-4a01-92be-74c0a58a0cf5" providerId="AD" clId="Web-{6545DB61-691C-4171-C14F-E2306D3561DB}" dt="2025-07-03T22:29:40.314" v="411"/>
          <pc:sldLayoutMkLst>
            <pc:docMk/>
            <pc:sldMasterMk cId="3709170493" sldId="2147483672"/>
            <pc:sldLayoutMk cId="2552309798" sldId="2147483675"/>
          </pc:sldLayoutMkLst>
        </pc:sldLayoutChg>
        <pc:sldLayoutChg chg="add mod replId">
          <pc:chgData name="Elena Dimitrova (2332890)" userId="S::2332890@student.uwtsd.ac.uk::f15e552e-8993-4a01-92be-74c0a58a0cf5" providerId="AD" clId="Web-{6545DB61-691C-4171-C14F-E2306D3561DB}" dt="2025-07-03T22:29:40.314" v="411"/>
          <pc:sldLayoutMkLst>
            <pc:docMk/>
            <pc:sldMasterMk cId="3709170493" sldId="2147483672"/>
            <pc:sldLayoutMk cId="840963190" sldId="2147483676"/>
          </pc:sldLayoutMkLst>
        </pc:sldLayoutChg>
        <pc:sldLayoutChg chg="add mod replId">
          <pc:chgData name="Elena Dimitrova (2332890)" userId="S::2332890@student.uwtsd.ac.uk::f15e552e-8993-4a01-92be-74c0a58a0cf5" providerId="AD" clId="Web-{6545DB61-691C-4171-C14F-E2306D3561DB}" dt="2025-07-03T22:29:40.314" v="411"/>
          <pc:sldLayoutMkLst>
            <pc:docMk/>
            <pc:sldMasterMk cId="3709170493" sldId="2147483672"/>
            <pc:sldLayoutMk cId="652889026" sldId="2147483677"/>
          </pc:sldLayoutMkLst>
        </pc:sldLayoutChg>
        <pc:sldLayoutChg chg="add mod replId">
          <pc:chgData name="Elena Dimitrova (2332890)" userId="S::2332890@student.uwtsd.ac.uk::f15e552e-8993-4a01-92be-74c0a58a0cf5" providerId="AD" clId="Web-{6545DB61-691C-4171-C14F-E2306D3561DB}" dt="2025-07-03T22:29:40.314" v="411"/>
          <pc:sldLayoutMkLst>
            <pc:docMk/>
            <pc:sldMasterMk cId="3709170493" sldId="2147483672"/>
            <pc:sldLayoutMk cId="2575483571" sldId="2147483678"/>
          </pc:sldLayoutMkLst>
        </pc:sldLayoutChg>
        <pc:sldLayoutChg chg="add mod replId">
          <pc:chgData name="Elena Dimitrova (2332890)" userId="S::2332890@student.uwtsd.ac.uk::f15e552e-8993-4a01-92be-74c0a58a0cf5" providerId="AD" clId="Web-{6545DB61-691C-4171-C14F-E2306D3561DB}" dt="2025-07-03T22:29:40.314" v="411"/>
          <pc:sldLayoutMkLst>
            <pc:docMk/>
            <pc:sldMasterMk cId="3709170493" sldId="2147483672"/>
            <pc:sldLayoutMk cId="2252773569" sldId="2147483679"/>
          </pc:sldLayoutMkLst>
        </pc:sldLayoutChg>
        <pc:sldLayoutChg chg="add mod replId">
          <pc:chgData name="Elena Dimitrova (2332890)" userId="S::2332890@student.uwtsd.ac.uk::f15e552e-8993-4a01-92be-74c0a58a0cf5" providerId="AD" clId="Web-{6545DB61-691C-4171-C14F-E2306D3561DB}" dt="2025-07-03T22:29:40.314" v="411"/>
          <pc:sldLayoutMkLst>
            <pc:docMk/>
            <pc:sldMasterMk cId="3709170493" sldId="2147483672"/>
            <pc:sldLayoutMk cId="3102541658" sldId="2147483680"/>
          </pc:sldLayoutMkLst>
        </pc:sldLayoutChg>
        <pc:sldLayoutChg chg="add mod replId">
          <pc:chgData name="Elena Dimitrova (2332890)" userId="S::2332890@student.uwtsd.ac.uk::f15e552e-8993-4a01-92be-74c0a58a0cf5" providerId="AD" clId="Web-{6545DB61-691C-4171-C14F-E2306D3561DB}" dt="2025-07-03T22:29:40.314" v="411"/>
          <pc:sldLayoutMkLst>
            <pc:docMk/>
            <pc:sldMasterMk cId="3709170493" sldId="2147483672"/>
            <pc:sldLayoutMk cId="1664934537" sldId="2147483681"/>
          </pc:sldLayoutMkLst>
        </pc:sldLayoutChg>
        <pc:sldLayoutChg chg="add mod replId">
          <pc:chgData name="Elena Dimitrova (2332890)" userId="S::2332890@student.uwtsd.ac.uk::f15e552e-8993-4a01-92be-74c0a58a0cf5" providerId="AD" clId="Web-{6545DB61-691C-4171-C14F-E2306D3561DB}" dt="2025-07-03T22:29:40.314" v="411"/>
          <pc:sldLayoutMkLst>
            <pc:docMk/>
            <pc:sldMasterMk cId="3709170493" sldId="2147483672"/>
            <pc:sldLayoutMk cId="3935415830" sldId="2147483682"/>
          </pc:sldLayoutMkLst>
        </pc:sldLayoutChg>
        <pc:sldLayoutChg chg="add mod replId">
          <pc:chgData name="Elena Dimitrova (2332890)" userId="S::2332890@student.uwtsd.ac.uk::f15e552e-8993-4a01-92be-74c0a58a0cf5" providerId="AD" clId="Web-{6545DB61-691C-4171-C14F-E2306D3561DB}" dt="2025-07-03T22:29:40.314" v="411"/>
          <pc:sldLayoutMkLst>
            <pc:docMk/>
            <pc:sldMasterMk cId="3709170493" sldId="2147483672"/>
            <pc:sldLayoutMk cId="893747249" sldId="2147483683"/>
          </pc:sldLayoutMkLst>
        </pc:sldLayoutChg>
      </pc:sldMasterChg>
    </pc:docChg>
  </pc:docChgLst>
  <pc:docChgLst>
    <pc:chgData name="Elena Dimitrova (2332890)" userId="S::2332890@student.uwtsd.ac.uk::f15e552e-8993-4a01-92be-74c0a58a0cf5" providerId="AD" clId="Web-{6B385170-90D7-774A-F7FA-3980F162FD75}"/>
    <pc:docChg chg="modSld">
      <pc:chgData name="Elena Dimitrova (2332890)" userId="S::2332890@student.uwtsd.ac.uk::f15e552e-8993-4a01-92be-74c0a58a0cf5" providerId="AD" clId="Web-{6B385170-90D7-774A-F7FA-3980F162FD75}" dt="2025-07-04T12:13:06.738" v="38"/>
      <pc:docMkLst>
        <pc:docMk/>
      </pc:docMkLst>
      <pc:sldChg chg="modSp">
        <pc:chgData name="Elena Dimitrova (2332890)" userId="S::2332890@student.uwtsd.ac.uk::f15e552e-8993-4a01-92be-74c0a58a0cf5" providerId="AD" clId="Web-{6B385170-90D7-774A-F7FA-3980F162FD75}" dt="2025-07-04T12:09:04.903" v="35" actId="20577"/>
        <pc:sldMkLst>
          <pc:docMk/>
          <pc:sldMk cId="3738363108" sldId="257"/>
        </pc:sldMkLst>
        <pc:spChg chg="mod">
          <ac:chgData name="Elena Dimitrova (2332890)" userId="S::2332890@student.uwtsd.ac.uk::f15e552e-8993-4a01-92be-74c0a58a0cf5" providerId="AD" clId="Web-{6B385170-90D7-774A-F7FA-3980F162FD75}" dt="2025-07-04T12:09:04.903" v="35" actId="20577"/>
          <ac:spMkLst>
            <pc:docMk/>
            <pc:sldMk cId="3738363108" sldId="257"/>
            <ac:spMk id="2" creationId="{860475B6-5BC8-148D-5F73-6A06DA360130}"/>
          </ac:spMkLst>
        </pc:spChg>
      </pc:sldChg>
      <pc:sldChg chg="modSp mod setBg">
        <pc:chgData name="Elena Dimitrova (2332890)" userId="S::2332890@student.uwtsd.ac.uk::f15e552e-8993-4a01-92be-74c0a58a0cf5" providerId="AD" clId="Web-{6B385170-90D7-774A-F7FA-3980F162FD75}" dt="2025-07-04T12:13:06.738" v="38"/>
        <pc:sldMkLst>
          <pc:docMk/>
          <pc:sldMk cId="2321982308" sldId="258"/>
        </pc:sldMkLst>
      </pc:sldChg>
      <pc:sldChg chg="modSp">
        <pc:chgData name="Elena Dimitrova (2332890)" userId="S::2332890@student.uwtsd.ac.uk::f15e552e-8993-4a01-92be-74c0a58a0cf5" providerId="AD" clId="Web-{6B385170-90D7-774A-F7FA-3980F162FD75}" dt="2025-07-04T12:08:42.824" v="34" actId="20577"/>
        <pc:sldMkLst>
          <pc:docMk/>
          <pc:sldMk cId="2063929798" sldId="261"/>
        </pc:sldMkLst>
        <pc:spChg chg="mod">
          <ac:chgData name="Elena Dimitrova (2332890)" userId="S::2332890@student.uwtsd.ac.uk::f15e552e-8993-4a01-92be-74c0a58a0cf5" providerId="AD" clId="Web-{6B385170-90D7-774A-F7FA-3980F162FD75}" dt="2025-07-04T12:08:42.824" v="34" actId="20577"/>
          <ac:spMkLst>
            <pc:docMk/>
            <pc:sldMk cId="2063929798" sldId="261"/>
            <ac:spMk id="2" creationId="{64FB6ADC-3E09-404F-D568-35E5B693260A}"/>
          </ac:spMkLst>
        </pc:spChg>
      </pc:sldChg>
      <pc:sldChg chg="modSp">
        <pc:chgData name="Elena Dimitrova (2332890)" userId="S::2332890@student.uwtsd.ac.uk::f15e552e-8993-4a01-92be-74c0a58a0cf5" providerId="AD" clId="Web-{6B385170-90D7-774A-F7FA-3980F162FD75}" dt="2025-07-04T12:07:38.806" v="29" actId="14100"/>
        <pc:sldMkLst>
          <pc:docMk/>
          <pc:sldMk cId="3329831400" sldId="262"/>
        </pc:sldMkLst>
        <pc:spChg chg="mod">
          <ac:chgData name="Elena Dimitrova (2332890)" userId="S::2332890@student.uwtsd.ac.uk::f15e552e-8993-4a01-92be-74c0a58a0cf5" providerId="AD" clId="Web-{6B385170-90D7-774A-F7FA-3980F162FD75}" dt="2025-07-04T12:07:38.806" v="29" actId="14100"/>
          <ac:spMkLst>
            <pc:docMk/>
            <pc:sldMk cId="3329831400" sldId="262"/>
            <ac:spMk id="2" creationId="{BBC8D12E-A00D-C87A-1CA1-12789CBBB139}"/>
          </ac:spMkLst>
        </pc:spChg>
      </pc:sldChg>
      <pc:sldChg chg="modSp">
        <pc:chgData name="Elena Dimitrova (2332890)" userId="S::2332890@student.uwtsd.ac.uk::f15e552e-8993-4a01-92be-74c0a58a0cf5" providerId="AD" clId="Web-{6B385170-90D7-774A-F7FA-3980F162FD75}" dt="2025-07-04T12:08:23.979" v="33" actId="20577"/>
        <pc:sldMkLst>
          <pc:docMk/>
          <pc:sldMk cId="470127428" sldId="263"/>
        </pc:sldMkLst>
        <pc:spChg chg="mod">
          <ac:chgData name="Elena Dimitrova (2332890)" userId="S::2332890@student.uwtsd.ac.uk::f15e552e-8993-4a01-92be-74c0a58a0cf5" providerId="AD" clId="Web-{6B385170-90D7-774A-F7FA-3980F162FD75}" dt="2025-07-04T12:08:23.979" v="33" actId="20577"/>
          <ac:spMkLst>
            <pc:docMk/>
            <pc:sldMk cId="470127428" sldId="263"/>
            <ac:spMk id="2" creationId="{B3A44A9E-A79F-DFD1-2487-86AC3467A5A4}"/>
          </ac:spMkLst>
        </pc:spChg>
      </pc:sldChg>
    </pc:docChg>
  </pc:docChgLst>
  <pc:docChgLst>
    <pc:chgData name="Elena Dimitrova (2332890)" userId="S::2332890@student.uwtsd.ac.uk::f15e552e-8993-4a01-92be-74c0a58a0cf5" providerId="AD" clId="Web-{283E03AA-82C6-D1FB-8DB9-7215DCC3036B}"/>
    <pc:docChg chg="addSld modSld">
      <pc:chgData name="Elena Dimitrova (2332890)" userId="S::2332890@student.uwtsd.ac.uk::f15e552e-8993-4a01-92be-74c0a58a0cf5" providerId="AD" clId="Web-{283E03AA-82C6-D1FB-8DB9-7215DCC3036B}" dt="2025-07-07T09:06:57.052" v="100" actId="14100"/>
      <pc:docMkLst>
        <pc:docMk/>
      </pc:docMkLst>
      <pc:sldChg chg="modSp">
        <pc:chgData name="Elena Dimitrova (2332890)" userId="S::2332890@student.uwtsd.ac.uk::f15e552e-8993-4a01-92be-74c0a58a0cf5" providerId="AD" clId="Web-{283E03AA-82C6-D1FB-8DB9-7215DCC3036B}" dt="2025-07-07T08:12:04.507" v="1" actId="20577"/>
        <pc:sldMkLst>
          <pc:docMk/>
          <pc:sldMk cId="470127428" sldId="263"/>
        </pc:sldMkLst>
        <pc:spChg chg="mod">
          <ac:chgData name="Elena Dimitrova (2332890)" userId="S::2332890@student.uwtsd.ac.uk::f15e552e-8993-4a01-92be-74c0a58a0cf5" providerId="AD" clId="Web-{283E03AA-82C6-D1FB-8DB9-7215DCC3036B}" dt="2025-07-07T08:11:59.631" v="0" actId="20577"/>
          <ac:spMkLst>
            <pc:docMk/>
            <pc:sldMk cId="470127428" sldId="263"/>
            <ac:spMk id="2" creationId="{B3A44A9E-A79F-DFD1-2487-86AC3467A5A4}"/>
          </ac:spMkLst>
        </pc:spChg>
        <pc:spChg chg="mod">
          <ac:chgData name="Elena Dimitrova (2332890)" userId="S::2332890@student.uwtsd.ac.uk::f15e552e-8993-4a01-92be-74c0a58a0cf5" providerId="AD" clId="Web-{283E03AA-82C6-D1FB-8DB9-7215DCC3036B}" dt="2025-07-07T08:12:04.507" v="1" actId="20577"/>
          <ac:spMkLst>
            <pc:docMk/>
            <pc:sldMk cId="470127428" sldId="263"/>
            <ac:spMk id="3" creationId="{83997BB4-A796-FDD5-344B-30C73BA4943B}"/>
          </ac:spMkLst>
        </pc:spChg>
      </pc:sldChg>
      <pc:sldChg chg="modSp">
        <pc:chgData name="Elena Dimitrova (2332890)" userId="S::2332890@student.uwtsd.ac.uk::f15e552e-8993-4a01-92be-74c0a58a0cf5" providerId="AD" clId="Web-{283E03AA-82C6-D1FB-8DB9-7215DCC3036B}" dt="2025-07-07T08:12:12.304" v="3" actId="20577"/>
        <pc:sldMkLst>
          <pc:docMk/>
          <pc:sldMk cId="1005024717" sldId="265"/>
        </pc:sldMkLst>
        <pc:spChg chg="mod">
          <ac:chgData name="Elena Dimitrova (2332890)" userId="S::2332890@student.uwtsd.ac.uk::f15e552e-8993-4a01-92be-74c0a58a0cf5" providerId="AD" clId="Web-{283E03AA-82C6-D1FB-8DB9-7215DCC3036B}" dt="2025-07-07T08:12:09.804" v="2" actId="20577"/>
          <ac:spMkLst>
            <pc:docMk/>
            <pc:sldMk cId="1005024717" sldId="265"/>
            <ac:spMk id="2" creationId="{5803CBDA-72A5-3C3F-C339-080E7A988056}"/>
          </ac:spMkLst>
        </pc:spChg>
        <pc:spChg chg="mod">
          <ac:chgData name="Elena Dimitrova (2332890)" userId="S::2332890@student.uwtsd.ac.uk::f15e552e-8993-4a01-92be-74c0a58a0cf5" providerId="AD" clId="Web-{283E03AA-82C6-D1FB-8DB9-7215DCC3036B}" dt="2025-07-07T08:12:12.304" v="3" actId="20577"/>
          <ac:spMkLst>
            <pc:docMk/>
            <pc:sldMk cId="1005024717" sldId="265"/>
            <ac:spMk id="3" creationId="{B627B5FE-E0B6-110E-A846-96C7286345F8}"/>
          </ac:spMkLst>
        </pc:spChg>
      </pc:sldChg>
      <pc:sldChg chg="modSp">
        <pc:chgData name="Elena Dimitrova (2332890)" userId="S::2332890@student.uwtsd.ac.uk::f15e552e-8993-4a01-92be-74c0a58a0cf5" providerId="AD" clId="Web-{283E03AA-82C6-D1FB-8DB9-7215DCC3036B}" dt="2025-07-07T08:12:21.116" v="5" actId="20577"/>
        <pc:sldMkLst>
          <pc:docMk/>
          <pc:sldMk cId="1764164500" sldId="266"/>
        </pc:sldMkLst>
        <pc:spChg chg="mod">
          <ac:chgData name="Elena Dimitrova (2332890)" userId="S::2332890@student.uwtsd.ac.uk::f15e552e-8993-4a01-92be-74c0a58a0cf5" providerId="AD" clId="Web-{283E03AA-82C6-D1FB-8DB9-7215DCC3036B}" dt="2025-07-07T08:12:17.851" v="4" actId="20577"/>
          <ac:spMkLst>
            <pc:docMk/>
            <pc:sldMk cId="1764164500" sldId="266"/>
            <ac:spMk id="2" creationId="{782526E8-CBCC-7BFD-69D3-980654330B13}"/>
          </ac:spMkLst>
        </pc:spChg>
        <pc:spChg chg="mod">
          <ac:chgData name="Elena Dimitrova (2332890)" userId="S::2332890@student.uwtsd.ac.uk::f15e552e-8993-4a01-92be-74c0a58a0cf5" providerId="AD" clId="Web-{283E03AA-82C6-D1FB-8DB9-7215DCC3036B}" dt="2025-07-07T08:12:21.116" v="5" actId="20577"/>
          <ac:spMkLst>
            <pc:docMk/>
            <pc:sldMk cId="1764164500" sldId="266"/>
            <ac:spMk id="3" creationId="{A88D4B94-3417-11E7-5B29-16D3902066D0}"/>
          </ac:spMkLst>
        </pc:spChg>
      </pc:sldChg>
      <pc:sldChg chg="modSp">
        <pc:chgData name="Elena Dimitrova (2332890)" userId="S::2332890@student.uwtsd.ac.uk::f15e552e-8993-4a01-92be-74c0a58a0cf5" providerId="AD" clId="Web-{283E03AA-82C6-D1FB-8DB9-7215DCC3036B}" dt="2025-07-07T08:12:37.023" v="7" actId="20577"/>
        <pc:sldMkLst>
          <pc:docMk/>
          <pc:sldMk cId="1380735137" sldId="267"/>
        </pc:sldMkLst>
        <pc:spChg chg="mod">
          <ac:chgData name="Elena Dimitrova (2332890)" userId="S::2332890@student.uwtsd.ac.uk::f15e552e-8993-4a01-92be-74c0a58a0cf5" providerId="AD" clId="Web-{283E03AA-82C6-D1FB-8DB9-7215DCC3036B}" dt="2025-07-07T08:12:29.867" v="6" actId="20577"/>
          <ac:spMkLst>
            <pc:docMk/>
            <pc:sldMk cId="1380735137" sldId="267"/>
            <ac:spMk id="2" creationId="{7490EA4E-D5C0-C14A-545A-C4140B32E7BE}"/>
          </ac:spMkLst>
        </pc:spChg>
        <pc:spChg chg="mod">
          <ac:chgData name="Elena Dimitrova (2332890)" userId="S::2332890@student.uwtsd.ac.uk::f15e552e-8993-4a01-92be-74c0a58a0cf5" providerId="AD" clId="Web-{283E03AA-82C6-D1FB-8DB9-7215DCC3036B}" dt="2025-07-07T08:12:37.023" v="7" actId="20577"/>
          <ac:spMkLst>
            <pc:docMk/>
            <pc:sldMk cId="1380735137" sldId="267"/>
            <ac:spMk id="3" creationId="{B59E414B-4271-4A19-3EC0-29697D75B119}"/>
          </ac:spMkLst>
        </pc:spChg>
      </pc:sldChg>
      <pc:sldChg chg="modSp">
        <pc:chgData name="Elena Dimitrova (2332890)" userId="S::2332890@student.uwtsd.ac.uk::f15e552e-8993-4a01-92be-74c0a58a0cf5" providerId="AD" clId="Web-{283E03AA-82C6-D1FB-8DB9-7215DCC3036B}" dt="2025-07-07T08:12:52.289" v="8" actId="20577"/>
        <pc:sldMkLst>
          <pc:docMk/>
          <pc:sldMk cId="481219282" sldId="269"/>
        </pc:sldMkLst>
        <pc:spChg chg="mod">
          <ac:chgData name="Elena Dimitrova (2332890)" userId="S::2332890@student.uwtsd.ac.uk::f15e552e-8993-4a01-92be-74c0a58a0cf5" providerId="AD" clId="Web-{283E03AA-82C6-D1FB-8DB9-7215DCC3036B}" dt="2025-07-07T08:12:52.289" v="8" actId="20577"/>
          <ac:spMkLst>
            <pc:docMk/>
            <pc:sldMk cId="481219282" sldId="269"/>
            <ac:spMk id="2" creationId="{CC497D75-8A73-AACB-6E3B-56863845701B}"/>
          </ac:spMkLst>
        </pc:spChg>
      </pc:sldChg>
      <pc:sldChg chg="modSp">
        <pc:chgData name="Elena Dimitrova (2332890)" userId="S::2332890@student.uwtsd.ac.uk::f15e552e-8993-4a01-92be-74c0a58a0cf5" providerId="AD" clId="Web-{283E03AA-82C6-D1FB-8DB9-7215DCC3036B}" dt="2025-07-07T08:23:15.413" v="30" actId="14100"/>
        <pc:sldMkLst>
          <pc:docMk/>
          <pc:sldMk cId="663839352" sldId="270"/>
        </pc:sldMkLst>
        <pc:spChg chg="mod">
          <ac:chgData name="Elena Dimitrova (2332890)" userId="S::2332890@student.uwtsd.ac.uk::f15e552e-8993-4a01-92be-74c0a58a0cf5" providerId="AD" clId="Web-{283E03AA-82C6-D1FB-8DB9-7215DCC3036B}" dt="2025-07-07T08:22:33.490" v="25" actId="14100"/>
          <ac:spMkLst>
            <pc:docMk/>
            <pc:sldMk cId="663839352" sldId="270"/>
            <ac:spMk id="2" creationId="{18B4C484-4B0A-50C3-2DD0-ECF7AB3B2D5F}"/>
          </ac:spMkLst>
        </pc:spChg>
        <pc:spChg chg="mod">
          <ac:chgData name="Elena Dimitrova (2332890)" userId="S::2332890@student.uwtsd.ac.uk::f15e552e-8993-4a01-92be-74c0a58a0cf5" providerId="AD" clId="Web-{283E03AA-82C6-D1FB-8DB9-7215DCC3036B}" dt="2025-07-07T08:23:05.444" v="29" actId="14100"/>
          <ac:spMkLst>
            <pc:docMk/>
            <pc:sldMk cId="663839352" sldId="270"/>
            <ac:spMk id="3" creationId="{83D65F87-742B-154C-FA85-61106E7BEA1C}"/>
          </ac:spMkLst>
        </pc:spChg>
        <pc:spChg chg="mod">
          <ac:chgData name="Elena Dimitrova (2332890)" userId="S::2332890@student.uwtsd.ac.uk::f15e552e-8993-4a01-92be-74c0a58a0cf5" providerId="AD" clId="Web-{283E03AA-82C6-D1FB-8DB9-7215DCC3036B}" dt="2025-07-07T08:23:15.413" v="30" actId="14100"/>
          <ac:spMkLst>
            <pc:docMk/>
            <pc:sldMk cId="663839352" sldId="270"/>
            <ac:spMk id="8" creationId="{DDE37A36-1956-FABE-83F3-FC7A685DD605}"/>
          </ac:spMkLst>
        </pc:spChg>
        <pc:spChg chg="mod">
          <ac:chgData name="Elena Dimitrova (2332890)" userId="S::2332890@student.uwtsd.ac.uk::f15e552e-8993-4a01-92be-74c0a58a0cf5" providerId="AD" clId="Web-{283E03AA-82C6-D1FB-8DB9-7215DCC3036B}" dt="2025-07-07T08:22:40.443" v="26" actId="14100"/>
          <ac:spMkLst>
            <pc:docMk/>
            <pc:sldMk cId="663839352" sldId="270"/>
            <ac:spMk id="10" creationId="{B732A799-D180-09BB-C968-6DB89B820F6D}"/>
          </ac:spMkLst>
        </pc:spChg>
        <pc:spChg chg="mod">
          <ac:chgData name="Elena Dimitrova (2332890)" userId="S::2332890@student.uwtsd.ac.uk::f15e552e-8993-4a01-92be-74c0a58a0cf5" providerId="AD" clId="Web-{283E03AA-82C6-D1FB-8DB9-7215DCC3036B}" dt="2025-07-07T08:22:46.600" v="27" actId="14100"/>
          <ac:spMkLst>
            <pc:docMk/>
            <pc:sldMk cId="663839352" sldId="270"/>
            <ac:spMk id="12" creationId="{97E637A2-D2DF-D365-FB8C-3223819DEE91}"/>
          </ac:spMkLst>
        </pc:spChg>
      </pc:sldChg>
      <pc:sldChg chg="mod setBg">
        <pc:chgData name="Elena Dimitrova (2332890)" userId="S::2332890@student.uwtsd.ac.uk::f15e552e-8993-4a01-92be-74c0a58a0cf5" providerId="AD" clId="Web-{283E03AA-82C6-D1FB-8DB9-7215DCC3036B}" dt="2025-07-07T08:23:31.226" v="31"/>
        <pc:sldMkLst>
          <pc:docMk/>
          <pc:sldMk cId="3610109676" sldId="271"/>
        </pc:sldMkLst>
      </pc:sldChg>
      <pc:sldChg chg="modSp new">
        <pc:chgData name="Elena Dimitrova (2332890)" userId="S::2332890@student.uwtsd.ac.uk::f15e552e-8993-4a01-92be-74c0a58a0cf5" providerId="AD" clId="Web-{283E03AA-82C6-D1FB-8DB9-7215DCC3036B}" dt="2025-07-07T09:06:57.052" v="100" actId="14100"/>
        <pc:sldMkLst>
          <pc:docMk/>
          <pc:sldMk cId="1830276766" sldId="274"/>
        </pc:sldMkLst>
        <pc:spChg chg="mod">
          <ac:chgData name="Elena Dimitrova (2332890)" userId="S::2332890@student.uwtsd.ac.uk::f15e552e-8993-4a01-92be-74c0a58a0cf5" providerId="AD" clId="Web-{283E03AA-82C6-D1FB-8DB9-7215DCC3036B}" dt="2025-07-07T09:06:48.505" v="99" actId="14100"/>
          <ac:spMkLst>
            <pc:docMk/>
            <pc:sldMk cId="1830276766" sldId="274"/>
            <ac:spMk id="2" creationId="{4C1009C4-93BF-16A1-0A82-990D337AEB2A}"/>
          </ac:spMkLst>
        </pc:spChg>
        <pc:spChg chg="mod">
          <ac:chgData name="Elena Dimitrova (2332890)" userId="S::2332890@student.uwtsd.ac.uk::f15e552e-8993-4a01-92be-74c0a58a0cf5" providerId="AD" clId="Web-{283E03AA-82C6-D1FB-8DB9-7215DCC3036B}" dt="2025-07-07T09:06:57.052" v="100" actId="14100"/>
          <ac:spMkLst>
            <pc:docMk/>
            <pc:sldMk cId="1830276766" sldId="274"/>
            <ac:spMk id="3" creationId="{855032DF-A3D5-9B84-7AF2-FDF4E66187D3}"/>
          </ac:spMkLst>
        </pc:spChg>
      </pc:sldChg>
    </pc:docChg>
  </pc:docChgLst>
  <pc:docChgLst>
    <pc:chgData name="Elena Dimitrova (2332890)" userId="S::2332890@student.uwtsd.ac.uk::f15e552e-8993-4a01-92be-74c0a58a0cf5" providerId="AD" clId="Web-{A6DE50F8-051A-C2B2-DD6E-BE5DB51FB4CA}"/>
    <pc:docChg chg="addSld delSld modSld">
      <pc:chgData name="Elena Dimitrova (2332890)" userId="S::2332890@student.uwtsd.ac.uk::f15e552e-8993-4a01-92be-74c0a58a0cf5" providerId="AD" clId="Web-{A6DE50F8-051A-C2B2-DD6E-BE5DB51FB4CA}" dt="2025-07-03T20:15:16.653" v="265" actId="20577"/>
      <pc:docMkLst>
        <pc:docMk/>
      </pc:docMkLst>
      <pc:sldChg chg="addSp delSp modSp mod setBg">
        <pc:chgData name="Elena Dimitrova (2332890)" userId="S::2332890@student.uwtsd.ac.uk::f15e552e-8993-4a01-92be-74c0a58a0cf5" providerId="AD" clId="Web-{A6DE50F8-051A-C2B2-DD6E-BE5DB51FB4CA}" dt="2025-07-03T11:36:31.081" v="20"/>
        <pc:sldMkLst>
          <pc:docMk/>
          <pc:sldMk cId="109857222" sldId="256"/>
        </pc:sldMkLst>
        <pc:spChg chg="mod">
          <ac:chgData name="Elena Dimitrova (2332890)" userId="S::2332890@student.uwtsd.ac.uk::f15e552e-8993-4a01-92be-74c0a58a0cf5" providerId="AD" clId="Web-{A6DE50F8-051A-C2B2-DD6E-BE5DB51FB4CA}" dt="2025-07-03T11:36:31.081" v="20"/>
          <ac:spMkLst>
            <pc:docMk/>
            <pc:sldMk cId="109857222" sldId="256"/>
            <ac:spMk id="2" creationId="{00000000-0000-0000-0000-000000000000}"/>
          </ac:spMkLst>
        </pc:spChg>
        <pc:spChg chg="mod">
          <ac:chgData name="Elena Dimitrova (2332890)" userId="S::2332890@student.uwtsd.ac.uk::f15e552e-8993-4a01-92be-74c0a58a0cf5" providerId="AD" clId="Web-{A6DE50F8-051A-C2B2-DD6E-BE5DB51FB4CA}" dt="2025-07-03T11:36:31.081" v="20"/>
          <ac:spMkLst>
            <pc:docMk/>
            <pc:sldMk cId="109857222" sldId="256"/>
            <ac:spMk id="3" creationId="{00000000-0000-0000-0000-000000000000}"/>
          </ac:spMkLst>
        </pc:spChg>
        <pc:picChg chg="add">
          <ac:chgData name="Elena Dimitrova (2332890)" userId="S::2332890@student.uwtsd.ac.uk::f15e552e-8993-4a01-92be-74c0a58a0cf5" providerId="AD" clId="Web-{A6DE50F8-051A-C2B2-DD6E-BE5DB51FB4CA}" dt="2025-07-03T11:36:31.081" v="20"/>
          <ac:picMkLst>
            <pc:docMk/>
            <pc:sldMk cId="109857222" sldId="256"/>
            <ac:picMk id="15" creationId="{32CE28B2-8829-2669-A7FD-F0FE347BE4CE}"/>
          </ac:picMkLst>
        </pc:picChg>
      </pc:sldChg>
      <pc:sldChg chg="addSp delSp modSp new mod setBg">
        <pc:chgData name="Elena Dimitrova (2332890)" userId="S::2332890@student.uwtsd.ac.uk::f15e552e-8993-4a01-92be-74c0a58a0cf5" providerId="AD" clId="Web-{A6DE50F8-051A-C2B2-DD6E-BE5DB51FB4CA}" dt="2025-07-03T14:13:00.353" v="37"/>
        <pc:sldMkLst>
          <pc:docMk/>
          <pc:sldMk cId="3738363108" sldId="257"/>
        </pc:sldMkLst>
        <pc:spChg chg="mod">
          <ac:chgData name="Elena Dimitrova (2332890)" userId="S::2332890@student.uwtsd.ac.uk::f15e552e-8993-4a01-92be-74c0a58a0cf5" providerId="AD" clId="Web-{A6DE50F8-051A-C2B2-DD6E-BE5DB51FB4CA}" dt="2025-07-03T14:13:00.353" v="37"/>
          <ac:spMkLst>
            <pc:docMk/>
            <pc:sldMk cId="3738363108" sldId="257"/>
            <ac:spMk id="2" creationId="{860475B6-5BC8-148D-5F73-6A06DA360130}"/>
          </ac:spMkLst>
        </pc:spChg>
        <pc:spChg chg="mod">
          <ac:chgData name="Elena Dimitrova (2332890)" userId="S::2332890@student.uwtsd.ac.uk::f15e552e-8993-4a01-92be-74c0a58a0cf5" providerId="AD" clId="Web-{A6DE50F8-051A-C2B2-DD6E-BE5DB51FB4CA}" dt="2025-07-03T14:13:00.353" v="37"/>
          <ac:spMkLst>
            <pc:docMk/>
            <pc:sldMk cId="3738363108" sldId="257"/>
            <ac:spMk id="3" creationId="{25F81DB3-3C06-22A4-53E5-52173A6ECAB4}"/>
          </ac:spMkLst>
        </pc:spChg>
        <pc:picChg chg="add mod">
          <ac:chgData name="Elena Dimitrova (2332890)" userId="S::2332890@student.uwtsd.ac.uk::f15e552e-8993-4a01-92be-74c0a58a0cf5" providerId="AD" clId="Web-{A6DE50F8-051A-C2B2-DD6E-BE5DB51FB4CA}" dt="2025-07-03T14:13:00.353" v="37"/>
          <ac:picMkLst>
            <pc:docMk/>
            <pc:sldMk cId="3738363108" sldId="257"/>
            <ac:picMk id="4" creationId="{8D22523A-A279-D598-7C02-7F828D8B7C56}"/>
          </ac:picMkLst>
        </pc:picChg>
      </pc:sldChg>
      <pc:sldChg chg="addSp delSp modSp new mod setBg">
        <pc:chgData name="Elena Dimitrova (2332890)" userId="S::2332890@student.uwtsd.ac.uk::f15e552e-8993-4a01-92be-74c0a58a0cf5" providerId="AD" clId="Web-{A6DE50F8-051A-C2B2-DD6E-BE5DB51FB4CA}" dt="2025-07-03T14:18:53.189" v="47"/>
        <pc:sldMkLst>
          <pc:docMk/>
          <pc:sldMk cId="2321982308" sldId="258"/>
        </pc:sldMkLst>
      </pc:sldChg>
      <pc:sldChg chg="addSp delSp modSp new mod setBg">
        <pc:chgData name="Elena Dimitrova (2332890)" userId="S::2332890@student.uwtsd.ac.uk::f15e552e-8993-4a01-92be-74c0a58a0cf5" providerId="AD" clId="Web-{A6DE50F8-051A-C2B2-DD6E-BE5DB51FB4CA}" dt="2025-07-03T14:36:29.938" v="54"/>
        <pc:sldMkLst>
          <pc:docMk/>
          <pc:sldMk cId="812938123" sldId="259"/>
        </pc:sldMkLst>
        <pc:spChg chg="mod">
          <ac:chgData name="Elena Dimitrova (2332890)" userId="S::2332890@student.uwtsd.ac.uk::f15e552e-8993-4a01-92be-74c0a58a0cf5" providerId="AD" clId="Web-{A6DE50F8-051A-C2B2-DD6E-BE5DB51FB4CA}" dt="2025-07-03T14:36:29.938" v="54"/>
          <ac:spMkLst>
            <pc:docMk/>
            <pc:sldMk cId="812938123" sldId="259"/>
            <ac:spMk id="2" creationId="{2800EC2A-174E-E99A-8EC9-2244546B94ED}"/>
          </ac:spMkLst>
        </pc:spChg>
        <pc:graphicFrameChg chg="add">
          <ac:chgData name="Elena Dimitrova (2332890)" userId="S::2332890@student.uwtsd.ac.uk::f15e552e-8993-4a01-92be-74c0a58a0cf5" providerId="AD" clId="Web-{A6DE50F8-051A-C2B2-DD6E-BE5DB51FB4CA}" dt="2025-07-03T14:36:29.938" v="54"/>
          <ac:graphicFrameMkLst>
            <pc:docMk/>
            <pc:sldMk cId="812938123" sldId="259"/>
            <ac:graphicFrameMk id="5" creationId="{4A039005-A902-728D-674B-7559962BABC8}"/>
          </ac:graphicFrameMkLst>
        </pc:graphicFrameChg>
      </pc:sldChg>
      <pc:sldChg chg="addSp delSp modSp new mod setBg">
        <pc:chgData name="Elena Dimitrova (2332890)" userId="S::2332890@student.uwtsd.ac.uk::f15e552e-8993-4a01-92be-74c0a58a0cf5" providerId="AD" clId="Web-{A6DE50F8-051A-C2B2-DD6E-BE5DB51FB4CA}" dt="2025-07-03T18:53:08.634" v="72"/>
        <pc:sldMkLst>
          <pc:docMk/>
          <pc:sldMk cId="3003607686" sldId="260"/>
        </pc:sldMkLst>
        <pc:spChg chg="mod">
          <ac:chgData name="Elena Dimitrova (2332890)" userId="S::2332890@student.uwtsd.ac.uk::f15e552e-8993-4a01-92be-74c0a58a0cf5" providerId="AD" clId="Web-{A6DE50F8-051A-C2B2-DD6E-BE5DB51FB4CA}" dt="2025-07-03T18:53:08.634" v="72"/>
          <ac:spMkLst>
            <pc:docMk/>
            <pc:sldMk cId="3003607686" sldId="260"/>
            <ac:spMk id="2" creationId="{44857827-1A1D-0744-AC53-D2126F5D87E3}"/>
          </ac:spMkLst>
        </pc:spChg>
        <pc:picChg chg="add">
          <ac:chgData name="Elena Dimitrova (2332890)" userId="S::2332890@student.uwtsd.ac.uk::f15e552e-8993-4a01-92be-74c0a58a0cf5" providerId="AD" clId="Web-{A6DE50F8-051A-C2B2-DD6E-BE5DB51FB4CA}" dt="2025-07-03T18:53:08.634" v="72"/>
          <ac:picMkLst>
            <pc:docMk/>
            <pc:sldMk cId="3003607686" sldId="260"/>
            <ac:picMk id="13" creationId="{7261A33E-29D9-D4E0-921A-4F351C45D062}"/>
          </ac:picMkLst>
        </pc:picChg>
      </pc:sldChg>
      <pc:sldChg chg="addSp modSp new mod setBg">
        <pc:chgData name="Elena Dimitrova (2332890)" userId="S::2332890@student.uwtsd.ac.uk::f15e552e-8993-4a01-92be-74c0a58a0cf5" providerId="AD" clId="Web-{A6DE50F8-051A-C2B2-DD6E-BE5DB51FB4CA}" dt="2025-07-03T18:58:39.066" v="82"/>
        <pc:sldMkLst>
          <pc:docMk/>
          <pc:sldMk cId="2063929798" sldId="261"/>
        </pc:sldMkLst>
        <pc:spChg chg="mod">
          <ac:chgData name="Elena Dimitrova (2332890)" userId="S::2332890@student.uwtsd.ac.uk::f15e552e-8993-4a01-92be-74c0a58a0cf5" providerId="AD" clId="Web-{A6DE50F8-051A-C2B2-DD6E-BE5DB51FB4CA}" dt="2025-07-03T18:58:39.066" v="82"/>
          <ac:spMkLst>
            <pc:docMk/>
            <pc:sldMk cId="2063929798" sldId="261"/>
            <ac:spMk id="2" creationId="{64FB6ADC-3E09-404F-D568-35E5B693260A}"/>
          </ac:spMkLst>
        </pc:spChg>
        <pc:spChg chg="mod">
          <ac:chgData name="Elena Dimitrova (2332890)" userId="S::2332890@student.uwtsd.ac.uk::f15e552e-8993-4a01-92be-74c0a58a0cf5" providerId="AD" clId="Web-{A6DE50F8-051A-C2B2-DD6E-BE5DB51FB4CA}" dt="2025-07-03T18:58:39.066" v="82"/>
          <ac:spMkLst>
            <pc:docMk/>
            <pc:sldMk cId="2063929798" sldId="261"/>
            <ac:spMk id="3" creationId="{CB7AFC1F-9CEB-EF3E-5B69-07AFA9C38F3F}"/>
          </ac:spMkLst>
        </pc:spChg>
        <pc:picChg chg="add">
          <ac:chgData name="Elena Dimitrova (2332890)" userId="S::2332890@student.uwtsd.ac.uk::f15e552e-8993-4a01-92be-74c0a58a0cf5" providerId="AD" clId="Web-{A6DE50F8-051A-C2B2-DD6E-BE5DB51FB4CA}" dt="2025-07-03T18:58:39.066" v="82"/>
          <ac:picMkLst>
            <pc:docMk/>
            <pc:sldMk cId="2063929798" sldId="261"/>
            <ac:picMk id="7" creationId="{19BD75F2-9A93-96BD-3A24-075C7501EA6C}"/>
          </ac:picMkLst>
        </pc:picChg>
      </pc:sldChg>
      <pc:sldChg chg="addSp delSp modSp new mod setBg">
        <pc:chgData name="Elena Dimitrova (2332890)" userId="S::2332890@student.uwtsd.ac.uk::f15e552e-8993-4a01-92be-74c0a58a0cf5" providerId="AD" clId="Web-{A6DE50F8-051A-C2B2-DD6E-BE5DB51FB4CA}" dt="2025-07-03T20:15:16.653" v="265" actId="20577"/>
        <pc:sldMkLst>
          <pc:docMk/>
          <pc:sldMk cId="3329831400" sldId="262"/>
        </pc:sldMkLst>
        <pc:spChg chg="mod">
          <ac:chgData name="Elena Dimitrova (2332890)" userId="S::2332890@student.uwtsd.ac.uk::f15e552e-8993-4a01-92be-74c0a58a0cf5" providerId="AD" clId="Web-{A6DE50F8-051A-C2B2-DD6E-BE5DB51FB4CA}" dt="2025-07-03T20:15:16.653" v="265" actId="20577"/>
          <ac:spMkLst>
            <pc:docMk/>
            <pc:sldMk cId="3329831400" sldId="262"/>
            <ac:spMk id="2" creationId="{BBC8D12E-A00D-C87A-1CA1-12789CBBB139}"/>
          </ac:spMkLst>
        </pc:spChg>
        <pc:picChg chg="add mod ord">
          <ac:chgData name="Elena Dimitrova (2332890)" userId="S::2332890@student.uwtsd.ac.uk::f15e552e-8993-4a01-92be-74c0a58a0cf5" providerId="AD" clId="Web-{A6DE50F8-051A-C2B2-DD6E-BE5DB51FB4CA}" dt="2025-07-03T20:12:44.346" v="255" actId="14100"/>
          <ac:picMkLst>
            <pc:docMk/>
            <pc:sldMk cId="3329831400" sldId="262"/>
            <ac:picMk id="4" creationId="{8FC7599B-B128-9B88-6444-4800BDB01E0E}"/>
          </ac:picMkLst>
        </pc:picChg>
      </pc:sldChg>
      <pc:sldChg chg="addSp delSp modSp new del mod setBg">
        <pc:chgData name="Elena Dimitrova (2332890)" userId="S::2332890@student.uwtsd.ac.uk::f15e552e-8993-4a01-92be-74c0a58a0cf5" providerId="AD" clId="Web-{A6DE50F8-051A-C2B2-DD6E-BE5DB51FB4CA}" dt="2025-07-03T20:10:10.523" v="227"/>
        <pc:sldMkLst>
          <pc:docMk/>
          <pc:sldMk cId="891457220" sldId="263"/>
        </pc:sldMkLst>
      </pc:sldChg>
    </pc:docChg>
  </pc:docChgLst>
  <pc:docChgLst>
    <pc:chgData name="Elena Dimitrova (2332890)" userId="S::2332890@student.uwtsd.ac.uk::f15e552e-8993-4a01-92be-74c0a58a0cf5" providerId="AD" clId="Web-{81340F60-5673-88E6-36B4-9FF08F3F5F09}"/>
    <pc:docChg chg="addSld modSld modMainMaster">
      <pc:chgData name="Elena Dimitrova (2332890)" userId="S::2332890@student.uwtsd.ac.uk::f15e552e-8993-4a01-92be-74c0a58a0cf5" providerId="AD" clId="Web-{81340F60-5673-88E6-36B4-9FF08F3F5F09}" dt="2025-07-04T12:02:44.242" v="444"/>
      <pc:docMkLst>
        <pc:docMk/>
      </pc:docMkLst>
      <pc:sldChg chg="modSp mod">
        <pc:chgData name="Elena Dimitrova (2332890)" userId="S::2332890@student.uwtsd.ac.uk::f15e552e-8993-4a01-92be-74c0a58a0cf5" providerId="AD" clId="Web-{81340F60-5673-88E6-36B4-9FF08F3F5F09}" dt="2025-07-04T11:45:01.044" v="417" actId="14100"/>
        <pc:sldMkLst>
          <pc:docMk/>
          <pc:sldMk cId="109857222" sldId="256"/>
        </pc:sldMkLst>
        <pc:spChg chg="mod">
          <ac:chgData name="Elena Dimitrova (2332890)" userId="S::2332890@student.uwtsd.ac.uk::f15e552e-8993-4a01-92be-74c0a58a0cf5" providerId="AD" clId="Web-{81340F60-5673-88E6-36B4-9FF08F3F5F09}" dt="2025-07-04T11:45:01.044" v="417" actId="14100"/>
          <ac:spMkLst>
            <pc:docMk/>
            <pc:sldMk cId="109857222" sldId="256"/>
            <ac:spMk id="2" creationId="{00000000-0000-0000-0000-000000000000}"/>
          </ac:spMkLst>
        </pc:spChg>
      </pc:sldChg>
      <pc:sldChg chg="modSp mod setBg">
        <pc:chgData name="Elena Dimitrova (2332890)" userId="S::2332890@student.uwtsd.ac.uk::f15e552e-8993-4a01-92be-74c0a58a0cf5" providerId="AD" clId="Web-{81340F60-5673-88E6-36B4-9FF08F3F5F09}" dt="2025-07-04T11:47:25.226" v="432" actId="20577"/>
        <pc:sldMkLst>
          <pc:docMk/>
          <pc:sldMk cId="3738363108" sldId="257"/>
        </pc:sldMkLst>
        <pc:spChg chg="mod">
          <ac:chgData name="Elena Dimitrova (2332890)" userId="S::2332890@student.uwtsd.ac.uk::f15e552e-8993-4a01-92be-74c0a58a0cf5" providerId="AD" clId="Web-{81340F60-5673-88E6-36B4-9FF08F3F5F09}" dt="2025-07-04T11:47:25.226" v="432" actId="20577"/>
          <ac:spMkLst>
            <pc:docMk/>
            <pc:sldMk cId="3738363108" sldId="257"/>
            <ac:spMk id="2" creationId="{860475B6-5BC8-148D-5F73-6A06DA360130}"/>
          </ac:spMkLst>
        </pc:spChg>
        <pc:spChg chg="mod">
          <ac:chgData name="Elena Dimitrova (2332890)" userId="S::2332890@student.uwtsd.ac.uk::f15e552e-8993-4a01-92be-74c0a58a0cf5" providerId="AD" clId="Web-{81340F60-5673-88E6-36B4-9FF08F3F5F09}" dt="2025-07-04T11:46:24.081" v="428" actId="20577"/>
          <ac:spMkLst>
            <pc:docMk/>
            <pc:sldMk cId="3738363108" sldId="257"/>
            <ac:spMk id="3" creationId="{25F81DB3-3C06-22A4-53E5-52173A6ECAB4}"/>
          </ac:spMkLst>
        </pc:spChg>
      </pc:sldChg>
      <pc:sldChg chg="addSp modSp mod setBg">
        <pc:chgData name="Elena Dimitrova (2332890)" userId="S::2332890@student.uwtsd.ac.uk::f15e552e-8993-4a01-92be-74c0a58a0cf5" providerId="AD" clId="Web-{81340F60-5673-88E6-36B4-9FF08F3F5F09}" dt="2025-07-04T12:02:44.242" v="444"/>
        <pc:sldMkLst>
          <pc:docMk/>
          <pc:sldMk cId="2321982308" sldId="258"/>
        </pc:sldMkLst>
      </pc:sldChg>
      <pc:sldChg chg="mod">
        <pc:chgData name="Elena Dimitrova (2332890)" userId="S::2332890@student.uwtsd.ac.uk::f15e552e-8993-4a01-92be-74c0a58a0cf5" providerId="AD" clId="Web-{81340F60-5673-88E6-36B4-9FF08F3F5F09}" dt="2025-07-04T07:16:45.997" v="1"/>
        <pc:sldMkLst>
          <pc:docMk/>
          <pc:sldMk cId="812938123" sldId="259"/>
        </pc:sldMkLst>
      </pc:sldChg>
      <pc:sldChg chg="mod">
        <pc:chgData name="Elena Dimitrova (2332890)" userId="S::2332890@student.uwtsd.ac.uk::f15e552e-8993-4a01-92be-74c0a58a0cf5" providerId="AD" clId="Web-{81340F60-5673-88E6-36B4-9FF08F3F5F09}" dt="2025-07-04T07:16:45.997" v="1"/>
        <pc:sldMkLst>
          <pc:docMk/>
          <pc:sldMk cId="3003607686" sldId="260"/>
        </pc:sldMkLst>
      </pc:sldChg>
      <pc:sldChg chg="mod">
        <pc:chgData name="Elena Dimitrova (2332890)" userId="S::2332890@student.uwtsd.ac.uk::f15e552e-8993-4a01-92be-74c0a58a0cf5" providerId="AD" clId="Web-{81340F60-5673-88E6-36B4-9FF08F3F5F09}" dt="2025-07-04T07:16:45.997" v="1"/>
        <pc:sldMkLst>
          <pc:docMk/>
          <pc:sldMk cId="2063929798" sldId="261"/>
        </pc:sldMkLst>
      </pc:sldChg>
      <pc:sldChg chg="modSp mod setBg">
        <pc:chgData name="Elena Dimitrova (2332890)" userId="S::2332890@student.uwtsd.ac.uk::f15e552e-8993-4a01-92be-74c0a58a0cf5" providerId="AD" clId="Web-{81340F60-5673-88E6-36B4-9FF08F3F5F09}" dt="2025-07-04T07:17:48.296" v="4" actId="20577"/>
        <pc:sldMkLst>
          <pc:docMk/>
          <pc:sldMk cId="3329831400" sldId="262"/>
        </pc:sldMkLst>
        <pc:spChg chg="mod">
          <ac:chgData name="Elena Dimitrova (2332890)" userId="S::2332890@student.uwtsd.ac.uk::f15e552e-8993-4a01-92be-74c0a58a0cf5" providerId="AD" clId="Web-{81340F60-5673-88E6-36B4-9FF08F3F5F09}" dt="2025-07-04T07:17:48.296" v="4" actId="20577"/>
          <ac:spMkLst>
            <pc:docMk/>
            <pc:sldMk cId="3329831400" sldId="262"/>
            <ac:spMk id="2" creationId="{BBC8D12E-A00D-C87A-1CA1-12789CBBB139}"/>
          </ac:spMkLst>
        </pc:spChg>
      </pc:sldChg>
      <pc:sldChg chg="mod">
        <pc:chgData name="Elena Dimitrova (2332890)" userId="S::2332890@student.uwtsd.ac.uk::f15e552e-8993-4a01-92be-74c0a58a0cf5" providerId="AD" clId="Web-{81340F60-5673-88E6-36B4-9FF08F3F5F09}" dt="2025-07-04T07:16:45.997" v="1"/>
        <pc:sldMkLst>
          <pc:docMk/>
          <pc:sldMk cId="470127428" sldId="263"/>
        </pc:sldMkLst>
      </pc:sldChg>
      <pc:sldChg chg="mod">
        <pc:chgData name="Elena Dimitrova (2332890)" userId="S::2332890@student.uwtsd.ac.uk::f15e552e-8993-4a01-92be-74c0a58a0cf5" providerId="AD" clId="Web-{81340F60-5673-88E6-36B4-9FF08F3F5F09}" dt="2025-07-04T07:16:45.997" v="1"/>
        <pc:sldMkLst>
          <pc:docMk/>
          <pc:sldMk cId="1005024717" sldId="265"/>
        </pc:sldMkLst>
      </pc:sldChg>
      <pc:sldChg chg="mod">
        <pc:chgData name="Elena Dimitrova (2332890)" userId="S::2332890@student.uwtsd.ac.uk::f15e552e-8993-4a01-92be-74c0a58a0cf5" providerId="AD" clId="Web-{81340F60-5673-88E6-36B4-9FF08F3F5F09}" dt="2025-07-04T07:16:45.997" v="1"/>
        <pc:sldMkLst>
          <pc:docMk/>
          <pc:sldMk cId="1764164500" sldId="266"/>
        </pc:sldMkLst>
      </pc:sldChg>
      <pc:sldChg chg="mod">
        <pc:chgData name="Elena Dimitrova (2332890)" userId="S::2332890@student.uwtsd.ac.uk::f15e552e-8993-4a01-92be-74c0a58a0cf5" providerId="AD" clId="Web-{81340F60-5673-88E6-36B4-9FF08F3F5F09}" dt="2025-07-04T07:16:45.997" v="1"/>
        <pc:sldMkLst>
          <pc:docMk/>
          <pc:sldMk cId="1380735137" sldId="267"/>
        </pc:sldMkLst>
      </pc:sldChg>
      <pc:sldChg chg="mod">
        <pc:chgData name="Elena Dimitrova (2332890)" userId="S::2332890@student.uwtsd.ac.uk::f15e552e-8993-4a01-92be-74c0a58a0cf5" providerId="AD" clId="Web-{81340F60-5673-88E6-36B4-9FF08F3F5F09}" dt="2025-07-04T07:16:45.997" v="1"/>
        <pc:sldMkLst>
          <pc:docMk/>
          <pc:sldMk cId="937701854" sldId="268"/>
        </pc:sldMkLst>
      </pc:sldChg>
      <pc:sldChg chg="addSp modSp mod setBg">
        <pc:chgData name="Elena Dimitrova (2332890)" userId="S::2332890@student.uwtsd.ac.uk::f15e552e-8993-4a01-92be-74c0a58a0cf5" providerId="AD" clId="Web-{81340F60-5673-88E6-36B4-9FF08F3F5F09}" dt="2025-07-04T11:29:43.810" v="268"/>
        <pc:sldMkLst>
          <pc:docMk/>
          <pc:sldMk cId="481219282" sldId="269"/>
        </pc:sldMkLst>
        <pc:spChg chg="mod">
          <ac:chgData name="Elena Dimitrova (2332890)" userId="S::2332890@student.uwtsd.ac.uk::f15e552e-8993-4a01-92be-74c0a58a0cf5" providerId="AD" clId="Web-{81340F60-5673-88E6-36B4-9FF08F3F5F09}" dt="2025-07-04T11:29:43.810" v="268"/>
          <ac:spMkLst>
            <pc:docMk/>
            <pc:sldMk cId="481219282" sldId="269"/>
            <ac:spMk id="2" creationId="{CC497D75-8A73-AACB-6E3B-56863845701B}"/>
          </ac:spMkLst>
        </pc:spChg>
        <pc:spChg chg="mod">
          <ac:chgData name="Elena Dimitrova (2332890)" userId="S::2332890@student.uwtsd.ac.uk::f15e552e-8993-4a01-92be-74c0a58a0cf5" providerId="AD" clId="Web-{81340F60-5673-88E6-36B4-9FF08F3F5F09}" dt="2025-07-04T11:29:43.810" v="268"/>
          <ac:spMkLst>
            <pc:docMk/>
            <pc:sldMk cId="481219282" sldId="269"/>
            <ac:spMk id="3" creationId="{5410CB53-0832-91D5-CEE9-0C5CB3110555}"/>
          </ac:spMkLst>
        </pc:spChg>
        <pc:spChg chg="add">
          <ac:chgData name="Elena Dimitrova (2332890)" userId="S::2332890@student.uwtsd.ac.uk::f15e552e-8993-4a01-92be-74c0a58a0cf5" providerId="AD" clId="Web-{81340F60-5673-88E6-36B4-9FF08F3F5F09}" dt="2025-07-04T11:29:43.810" v="268"/>
          <ac:spMkLst>
            <pc:docMk/>
            <pc:sldMk cId="481219282" sldId="269"/>
            <ac:spMk id="23" creationId="{2961259D-605E-E200-FF9F-7C8C71D7C8E4}"/>
          </ac:spMkLst>
        </pc:spChg>
        <pc:picChg chg="mod">
          <ac:chgData name="Elena Dimitrova (2332890)" userId="S::2332890@student.uwtsd.ac.uk::f15e552e-8993-4a01-92be-74c0a58a0cf5" providerId="AD" clId="Web-{81340F60-5673-88E6-36B4-9FF08F3F5F09}" dt="2025-07-04T11:29:43.810" v="268"/>
          <ac:picMkLst>
            <pc:docMk/>
            <pc:sldMk cId="481219282" sldId="269"/>
            <ac:picMk id="18" creationId="{A7821FF6-7121-DFDF-F4BD-355808AB10A4}"/>
          </ac:picMkLst>
        </pc:picChg>
      </pc:sldChg>
      <pc:sldChg chg="addSp delSp modSp mod setBg">
        <pc:chgData name="Elena Dimitrova (2332890)" userId="S::2332890@student.uwtsd.ac.uk::f15e552e-8993-4a01-92be-74c0a58a0cf5" providerId="AD" clId="Web-{81340F60-5673-88E6-36B4-9FF08F3F5F09}" dt="2025-07-04T11:43:18.819" v="412" actId="14100"/>
        <pc:sldMkLst>
          <pc:docMk/>
          <pc:sldMk cId="663839352" sldId="270"/>
        </pc:sldMkLst>
        <pc:spChg chg="mod">
          <ac:chgData name="Elena Dimitrova (2332890)" userId="S::2332890@student.uwtsd.ac.uk::f15e552e-8993-4a01-92be-74c0a58a0cf5" providerId="AD" clId="Web-{81340F60-5673-88E6-36B4-9FF08F3F5F09}" dt="2025-07-04T11:32:13.024" v="271" actId="14100"/>
          <ac:spMkLst>
            <pc:docMk/>
            <pc:sldMk cId="663839352" sldId="270"/>
            <ac:spMk id="2" creationId="{18B4C484-4B0A-50C3-2DD0-ECF7AB3B2D5F}"/>
          </ac:spMkLst>
        </pc:spChg>
        <pc:spChg chg="mod">
          <ac:chgData name="Elena Dimitrova (2332890)" userId="S::2332890@student.uwtsd.ac.uk::f15e552e-8993-4a01-92be-74c0a58a0cf5" providerId="AD" clId="Web-{81340F60-5673-88E6-36B4-9FF08F3F5F09}" dt="2025-07-04T11:43:14.975" v="411" actId="14100"/>
          <ac:spMkLst>
            <pc:docMk/>
            <pc:sldMk cId="663839352" sldId="270"/>
            <ac:spMk id="3" creationId="{83D65F87-742B-154C-FA85-61106E7BEA1C}"/>
          </ac:spMkLst>
        </pc:spChg>
        <pc:spChg chg="mod">
          <ac:chgData name="Elena Dimitrova (2332890)" userId="S::2332890@student.uwtsd.ac.uk::f15e552e-8993-4a01-92be-74c0a58a0cf5" providerId="AD" clId="Web-{81340F60-5673-88E6-36B4-9FF08F3F5F09}" dt="2025-07-04T11:43:18.819" v="412" actId="14100"/>
          <ac:spMkLst>
            <pc:docMk/>
            <pc:sldMk cId="663839352" sldId="270"/>
            <ac:spMk id="8" creationId="{DDE37A36-1956-FABE-83F3-FC7A685DD605}"/>
          </ac:spMkLst>
        </pc:spChg>
        <pc:spChg chg="mod">
          <ac:chgData name="Elena Dimitrova (2332890)" userId="S::2332890@student.uwtsd.ac.uk::f15e552e-8993-4a01-92be-74c0a58a0cf5" providerId="AD" clId="Web-{81340F60-5673-88E6-36B4-9FF08F3F5F09}" dt="2025-07-04T11:43:05.099" v="409" actId="14100"/>
          <ac:spMkLst>
            <pc:docMk/>
            <pc:sldMk cId="663839352" sldId="270"/>
            <ac:spMk id="10" creationId="{B732A799-D180-09BB-C968-6DB89B820F6D}"/>
          </ac:spMkLst>
        </pc:spChg>
        <pc:spChg chg="mod">
          <ac:chgData name="Elena Dimitrova (2332890)" userId="S::2332890@student.uwtsd.ac.uk::f15e552e-8993-4a01-92be-74c0a58a0cf5" providerId="AD" clId="Web-{81340F60-5673-88E6-36B4-9FF08F3F5F09}" dt="2025-07-04T11:42:56.692" v="408" actId="14100"/>
          <ac:spMkLst>
            <pc:docMk/>
            <pc:sldMk cId="663839352" sldId="270"/>
            <ac:spMk id="12" creationId="{97E637A2-D2DF-D365-FB8C-3223819DEE91}"/>
          </ac:spMkLst>
        </pc:spChg>
      </pc:sldChg>
      <pc:sldChg chg="addSp delSp modSp mod setBg">
        <pc:chgData name="Elena Dimitrova (2332890)" userId="S::2332890@student.uwtsd.ac.uk::f15e552e-8993-4a01-92be-74c0a58a0cf5" providerId="AD" clId="Web-{81340F60-5673-88E6-36B4-9FF08F3F5F09}" dt="2025-07-04T11:18:42.375" v="212" actId="14100"/>
        <pc:sldMkLst>
          <pc:docMk/>
          <pc:sldMk cId="3610109676" sldId="271"/>
        </pc:sldMkLst>
        <pc:spChg chg="mod">
          <ac:chgData name="Elena Dimitrova (2332890)" userId="S::2332890@student.uwtsd.ac.uk::f15e552e-8993-4a01-92be-74c0a58a0cf5" providerId="AD" clId="Web-{81340F60-5673-88E6-36B4-9FF08F3F5F09}" dt="2025-07-04T11:13:47.245" v="176" actId="14100"/>
          <ac:spMkLst>
            <pc:docMk/>
            <pc:sldMk cId="3610109676" sldId="271"/>
            <ac:spMk id="2" creationId="{48FC15C8-1437-1ED1-A8B7-BF528B3FCE17}"/>
          </ac:spMkLst>
        </pc:spChg>
        <pc:spChg chg="add mod">
          <ac:chgData name="Elena Dimitrova (2332890)" userId="S::2332890@student.uwtsd.ac.uk::f15e552e-8993-4a01-92be-74c0a58a0cf5" providerId="AD" clId="Web-{81340F60-5673-88E6-36B4-9FF08F3F5F09}" dt="2025-07-04T11:18:42.375" v="212" actId="14100"/>
          <ac:spMkLst>
            <pc:docMk/>
            <pc:sldMk cId="3610109676" sldId="271"/>
            <ac:spMk id="8" creationId="{C65C41FB-EE43-F495-79E5-987A40020000}"/>
          </ac:spMkLst>
        </pc:spChg>
        <pc:picChg chg="add mod ord">
          <ac:chgData name="Elena Dimitrova (2332890)" userId="S::2332890@student.uwtsd.ac.uk::f15e552e-8993-4a01-92be-74c0a58a0cf5" providerId="AD" clId="Web-{81340F60-5673-88E6-36B4-9FF08F3F5F09}" dt="2025-07-04T11:01:46.837" v="7"/>
          <ac:picMkLst>
            <pc:docMk/>
            <pc:sldMk cId="3610109676" sldId="271"/>
            <ac:picMk id="4" creationId="{D071AA15-D18B-3391-8DC3-E4D34B41DDF1}"/>
          </ac:picMkLst>
        </pc:picChg>
      </pc:sldChg>
      <pc:sldChg chg="addSp delSp modSp new mod setBg">
        <pc:chgData name="Elena Dimitrova (2332890)" userId="S::2332890@student.uwtsd.ac.uk::f15e552e-8993-4a01-92be-74c0a58a0cf5" providerId="AD" clId="Web-{81340F60-5673-88E6-36B4-9FF08F3F5F09}" dt="2025-07-04T11:25:35.106" v="257" actId="14100"/>
        <pc:sldMkLst>
          <pc:docMk/>
          <pc:sldMk cId="1692634369" sldId="272"/>
        </pc:sldMkLst>
        <pc:spChg chg="mod">
          <ac:chgData name="Elena Dimitrova (2332890)" userId="S::2332890@student.uwtsd.ac.uk::f15e552e-8993-4a01-92be-74c0a58a0cf5" providerId="AD" clId="Web-{81340F60-5673-88E6-36B4-9FF08F3F5F09}" dt="2025-07-04T11:23:47.849" v="242"/>
          <ac:spMkLst>
            <pc:docMk/>
            <pc:sldMk cId="1692634369" sldId="272"/>
            <ac:spMk id="2" creationId="{EBAD2901-5239-44F3-C634-7593F901D2DB}"/>
          </ac:spMkLst>
        </pc:spChg>
        <pc:picChg chg="add mod ord">
          <ac:chgData name="Elena Dimitrova (2332890)" userId="S::2332890@student.uwtsd.ac.uk::f15e552e-8993-4a01-92be-74c0a58a0cf5" providerId="AD" clId="Web-{81340F60-5673-88E6-36B4-9FF08F3F5F09}" dt="2025-07-04T11:25:19.589" v="254" actId="14100"/>
          <ac:picMkLst>
            <pc:docMk/>
            <pc:sldMk cId="1692634369" sldId="272"/>
            <ac:picMk id="4" creationId="{E53CDEDF-5A30-B954-D81C-ADEAC6A55A34}"/>
          </ac:picMkLst>
        </pc:picChg>
        <pc:picChg chg="add mod">
          <ac:chgData name="Elena Dimitrova (2332890)" userId="S::2332890@student.uwtsd.ac.uk::f15e552e-8993-4a01-92be-74c0a58a0cf5" providerId="AD" clId="Web-{81340F60-5673-88E6-36B4-9FF08F3F5F09}" dt="2025-07-04T11:25:35.106" v="257" actId="14100"/>
          <ac:picMkLst>
            <pc:docMk/>
            <pc:sldMk cId="1692634369" sldId="272"/>
            <ac:picMk id="5" creationId="{59DE7C6D-83D2-D350-5B41-EC1127C90BA0}"/>
          </ac:picMkLst>
        </pc:picChg>
      </pc:sldChg>
      <pc:sldMasterChg chg="mod setBg modSldLayout">
        <pc:chgData name="Elena Dimitrova (2332890)" userId="S::2332890@student.uwtsd.ac.uk::f15e552e-8993-4a01-92be-74c0a58a0cf5" providerId="AD" clId="Web-{81340F60-5673-88E6-36B4-9FF08F3F5F09}" dt="2025-07-04T07:16:45.997" v="1"/>
        <pc:sldMasterMkLst>
          <pc:docMk/>
          <pc:sldMasterMk cId="3709170493" sldId="2147483672"/>
        </pc:sldMasterMkLst>
        <pc:sldLayoutChg chg="mod">
          <pc:chgData name="Elena Dimitrova (2332890)" userId="S::2332890@student.uwtsd.ac.uk::f15e552e-8993-4a01-92be-74c0a58a0cf5" providerId="AD" clId="Web-{81340F60-5673-88E6-36B4-9FF08F3F5F09}" dt="2025-07-04T07:16:45.997" v="1"/>
          <pc:sldLayoutMkLst>
            <pc:docMk/>
            <pc:sldMasterMk cId="3709170493" sldId="2147483672"/>
            <pc:sldLayoutMk cId="126127364" sldId="2147483673"/>
          </pc:sldLayoutMkLst>
        </pc:sldLayoutChg>
        <pc:sldLayoutChg chg="mod">
          <pc:chgData name="Elena Dimitrova (2332890)" userId="S::2332890@student.uwtsd.ac.uk::f15e552e-8993-4a01-92be-74c0a58a0cf5" providerId="AD" clId="Web-{81340F60-5673-88E6-36B4-9FF08F3F5F09}" dt="2025-07-04T07:16:45.997" v="1"/>
          <pc:sldLayoutMkLst>
            <pc:docMk/>
            <pc:sldMasterMk cId="3709170493" sldId="2147483672"/>
            <pc:sldLayoutMk cId="766908425" sldId="2147483674"/>
          </pc:sldLayoutMkLst>
        </pc:sldLayoutChg>
        <pc:sldLayoutChg chg="mod">
          <pc:chgData name="Elena Dimitrova (2332890)" userId="S::2332890@student.uwtsd.ac.uk::f15e552e-8993-4a01-92be-74c0a58a0cf5" providerId="AD" clId="Web-{81340F60-5673-88E6-36B4-9FF08F3F5F09}" dt="2025-07-04T07:16:45.997" v="1"/>
          <pc:sldLayoutMkLst>
            <pc:docMk/>
            <pc:sldMasterMk cId="3709170493" sldId="2147483672"/>
            <pc:sldLayoutMk cId="2552309798" sldId="2147483675"/>
          </pc:sldLayoutMkLst>
        </pc:sldLayoutChg>
        <pc:sldLayoutChg chg="mod">
          <pc:chgData name="Elena Dimitrova (2332890)" userId="S::2332890@student.uwtsd.ac.uk::f15e552e-8993-4a01-92be-74c0a58a0cf5" providerId="AD" clId="Web-{81340F60-5673-88E6-36B4-9FF08F3F5F09}" dt="2025-07-04T07:16:45.997" v="1"/>
          <pc:sldLayoutMkLst>
            <pc:docMk/>
            <pc:sldMasterMk cId="3709170493" sldId="2147483672"/>
            <pc:sldLayoutMk cId="840963190" sldId="2147483676"/>
          </pc:sldLayoutMkLst>
        </pc:sldLayoutChg>
        <pc:sldLayoutChg chg="mod">
          <pc:chgData name="Elena Dimitrova (2332890)" userId="S::2332890@student.uwtsd.ac.uk::f15e552e-8993-4a01-92be-74c0a58a0cf5" providerId="AD" clId="Web-{81340F60-5673-88E6-36B4-9FF08F3F5F09}" dt="2025-07-04T07:16:45.997" v="1"/>
          <pc:sldLayoutMkLst>
            <pc:docMk/>
            <pc:sldMasterMk cId="3709170493" sldId="2147483672"/>
            <pc:sldLayoutMk cId="652889026" sldId="2147483677"/>
          </pc:sldLayoutMkLst>
        </pc:sldLayoutChg>
        <pc:sldLayoutChg chg="mod">
          <pc:chgData name="Elena Dimitrova (2332890)" userId="S::2332890@student.uwtsd.ac.uk::f15e552e-8993-4a01-92be-74c0a58a0cf5" providerId="AD" clId="Web-{81340F60-5673-88E6-36B4-9FF08F3F5F09}" dt="2025-07-04T07:16:45.997" v="1"/>
          <pc:sldLayoutMkLst>
            <pc:docMk/>
            <pc:sldMasterMk cId="3709170493" sldId="2147483672"/>
            <pc:sldLayoutMk cId="2575483571" sldId="2147483678"/>
          </pc:sldLayoutMkLst>
        </pc:sldLayoutChg>
        <pc:sldLayoutChg chg="mod">
          <pc:chgData name="Elena Dimitrova (2332890)" userId="S::2332890@student.uwtsd.ac.uk::f15e552e-8993-4a01-92be-74c0a58a0cf5" providerId="AD" clId="Web-{81340F60-5673-88E6-36B4-9FF08F3F5F09}" dt="2025-07-04T07:16:45.997" v="1"/>
          <pc:sldLayoutMkLst>
            <pc:docMk/>
            <pc:sldMasterMk cId="3709170493" sldId="2147483672"/>
            <pc:sldLayoutMk cId="2252773569" sldId="2147483679"/>
          </pc:sldLayoutMkLst>
        </pc:sldLayoutChg>
        <pc:sldLayoutChg chg="mod">
          <pc:chgData name="Elena Dimitrova (2332890)" userId="S::2332890@student.uwtsd.ac.uk::f15e552e-8993-4a01-92be-74c0a58a0cf5" providerId="AD" clId="Web-{81340F60-5673-88E6-36B4-9FF08F3F5F09}" dt="2025-07-04T07:16:45.997" v="1"/>
          <pc:sldLayoutMkLst>
            <pc:docMk/>
            <pc:sldMasterMk cId="3709170493" sldId="2147483672"/>
            <pc:sldLayoutMk cId="3102541658" sldId="2147483680"/>
          </pc:sldLayoutMkLst>
        </pc:sldLayoutChg>
        <pc:sldLayoutChg chg="mod">
          <pc:chgData name="Elena Dimitrova (2332890)" userId="S::2332890@student.uwtsd.ac.uk::f15e552e-8993-4a01-92be-74c0a58a0cf5" providerId="AD" clId="Web-{81340F60-5673-88E6-36B4-9FF08F3F5F09}" dt="2025-07-04T07:16:45.997" v="1"/>
          <pc:sldLayoutMkLst>
            <pc:docMk/>
            <pc:sldMasterMk cId="3709170493" sldId="2147483672"/>
            <pc:sldLayoutMk cId="1664934537" sldId="2147483681"/>
          </pc:sldLayoutMkLst>
        </pc:sldLayoutChg>
        <pc:sldLayoutChg chg="mod">
          <pc:chgData name="Elena Dimitrova (2332890)" userId="S::2332890@student.uwtsd.ac.uk::f15e552e-8993-4a01-92be-74c0a58a0cf5" providerId="AD" clId="Web-{81340F60-5673-88E6-36B4-9FF08F3F5F09}" dt="2025-07-04T07:16:45.997" v="1"/>
          <pc:sldLayoutMkLst>
            <pc:docMk/>
            <pc:sldMasterMk cId="3709170493" sldId="2147483672"/>
            <pc:sldLayoutMk cId="3935415830" sldId="2147483682"/>
          </pc:sldLayoutMkLst>
        </pc:sldLayoutChg>
        <pc:sldLayoutChg chg="mod">
          <pc:chgData name="Elena Dimitrova (2332890)" userId="S::2332890@student.uwtsd.ac.uk::f15e552e-8993-4a01-92be-74c0a58a0cf5" providerId="AD" clId="Web-{81340F60-5673-88E6-36B4-9FF08F3F5F09}" dt="2025-07-04T07:16:45.997" v="1"/>
          <pc:sldLayoutMkLst>
            <pc:docMk/>
            <pc:sldMasterMk cId="3709170493" sldId="2147483672"/>
            <pc:sldLayoutMk cId="893747249" sldId="2147483683"/>
          </pc:sldLayoutMkLst>
        </pc:sldLayoutChg>
      </pc:sldMasterChg>
    </pc:docChg>
  </pc:docChgLst>
  <pc:docChgLst>
    <pc:chgData name="Elena Dimitrova (2332890)" userId="S::2332890@student.uwtsd.ac.uk::f15e552e-8993-4a01-92be-74c0a58a0cf5" providerId="AD" clId="Web-{1E8039CB-C29E-CF71-D921-8E6B300842D4}"/>
    <pc:docChg chg="addSld delSld modSld">
      <pc:chgData name="Elena Dimitrova (2332890)" userId="S::2332890@student.uwtsd.ac.uk::f15e552e-8993-4a01-92be-74c0a58a0cf5" providerId="AD" clId="Web-{1E8039CB-C29E-CF71-D921-8E6B300842D4}" dt="2025-07-04T13:48:11.209" v="359" actId="20577"/>
      <pc:docMkLst>
        <pc:docMk/>
      </pc:docMkLst>
      <pc:sldChg chg="modSp">
        <pc:chgData name="Elena Dimitrova (2332890)" userId="S::2332890@student.uwtsd.ac.uk::f15e552e-8993-4a01-92be-74c0a58a0cf5" providerId="AD" clId="Web-{1E8039CB-C29E-CF71-D921-8E6B300842D4}" dt="2025-07-04T13:29:11.270" v="178" actId="20577"/>
        <pc:sldMkLst>
          <pc:docMk/>
          <pc:sldMk cId="3738363108" sldId="257"/>
        </pc:sldMkLst>
        <pc:spChg chg="mod">
          <ac:chgData name="Elena Dimitrova (2332890)" userId="S::2332890@student.uwtsd.ac.uk::f15e552e-8993-4a01-92be-74c0a58a0cf5" providerId="AD" clId="Web-{1E8039CB-C29E-CF71-D921-8E6B300842D4}" dt="2025-07-04T13:29:11.270" v="178" actId="20577"/>
          <ac:spMkLst>
            <pc:docMk/>
            <pc:sldMk cId="3738363108" sldId="257"/>
            <ac:spMk id="3" creationId="{25F81DB3-3C06-22A4-53E5-52173A6ECAB4}"/>
          </ac:spMkLst>
        </pc:spChg>
      </pc:sldChg>
      <pc:sldChg chg="del mod setBg">
        <pc:chgData name="Elena Dimitrova (2332890)" userId="S::2332890@student.uwtsd.ac.uk::f15e552e-8993-4a01-92be-74c0a58a0cf5" providerId="AD" clId="Web-{1E8039CB-C29E-CF71-D921-8E6B300842D4}" dt="2025-07-04T12:23:02.010" v="14"/>
        <pc:sldMkLst>
          <pc:docMk/>
          <pc:sldMk cId="2321982308" sldId="258"/>
        </pc:sldMkLst>
      </pc:sldChg>
      <pc:sldChg chg="modSp">
        <pc:chgData name="Elena Dimitrova (2332890)" userId="S::2332890@student.uwtsd.ac.uk::f15e552e-8993-4a01-92be-74c0a58a0cf5" providerId="AD" clId="Web-{1E8039CB-C29E-CF71-D921-8E6B300842D4}" dt="2025-07-04T13:30:04.070" v="182" actId="14100"/>
        <pc:sldMkLst>
          <pc:docMk/>
          <pc:sldMk cId="812938123" sldId="259"/>
        </pc:sldMkLst>
        <pc:spChg chg="mod">
          <ac:chgData name="Elena Dimitrova (2332890)" userId="S::2332890@student.uwtsd.ac.uk::f15e552e-8993-4a01-92be-74c0a58a0cf5" providerId="AD" clId="Web-{1E8039CB-C29E-CF71-D921-8E6B300842D4}" dt="2025-07-04T12:24:21.937" v="22" actId="20577"/>
          <ac:spMkLst>
            <pc:docMk/>
            <pc:sldMk cId="812938123" sldId="259"/>
            <ac:spMk id="2" creationId="{2800EC2A-174E-E99A-8EC9-2244546B94ED}"/>
          </ac:spMkLst>
        </pc:spChg>
        <pc:graphicFrameChg chg="mod">
          <ac:chgData name="Elena Dimitrova (2332890)" userId="S::2332890@student.uwtsd.ac.uk::f15e552e-8993-4a01-92be-74c0a58a0cf5" providerId="AD" clId="Web-{1E8039CB-C29E-CF71-D921-8E6B300842D4}" dt="2025-07-04T13:30:04.070" v="182" actId="14100"/>
          <ac:graphicFrameMkLst>
            <pc:docMk/>
            <pc:sldMk cId="812938123" sldId="259"/>
            <ac:graphicFrameMk id="5" creationId="{4A039005-A902-728D-674B-7559962BABC8}"/>
          </ac:graphicFrameMkLst>
        </pc:graphicFrameChg>
      </pc:sldChg>
      <pc:sldChg chg="modSp">
        <pc:chgData name="Elena Dimitrova (2332890)" userId="S::2332890@student.uwtsd.ac.uk::f15e552e-8993-4a01-92be-74c0a58a0cf5" providerId="AD" clId="Web-{1E8039CB-C29E-CF71-D921-8E6B300842D4}" dt="2025-07-04T13:31:37.718" v="191" actId="20577"/>
        <pc:sldMkLst>
          <pc:docMk/>
          <pc:sldMk cId="3003607686" sldId="260"/>
        </pc:sldMkLst>
        <pc:spChg chg="mod">
          <ac:chgData name="Elena Dimitrova (2332890)" userId="S::2332890@student.uwtsd.ac.uk::f15e552e-8993-4a01-92be-74c0a58a0cf5" providerId="AD" clId="Web-{1E8039CB-C29E-CF71-D921-8E6B300842D4}" dt="2025-07-04T13:30:44.386" v="185" actId="14100"/>
          <ac:spMkLst>
            <pc:docMk/>
            <pc:sldMk cId="3003607686" sldId="260"/>
            <ac:spMk id="2" creationId="{44857827-1A1D-0744-AC53-D2126F5D87E3}"/>
          </ac:spMkLst>
        </pc:spChg>
        <pc:spChg chg="mod">
          <ac:chgData name="Elena Dimitrova (2332890)" userId="S::2332890@student.uwtsd.ac.uk::f15e552e-8993-4a01-92be-74c0a58a0cf5" providerId="AD" clId="Web-{1E8039CB-C29E-CF71-D921-8E6B300842D4}" dt="2025-07-04T13:31:37.718" v="191" actId="20577"/>
          <ac:spMkLst>
            <pc:docMk/>
            <pc:sldMk cId="3003607686" sldId="260"/>
            <ac:spMk id="21" creationId="{CC530009-A8BC-9D95-7586-584C0E76A651}"/>
          </ac:spMkLst>
        </pc:spChg>
      </pc:sldChg>
      <pc:sldChg chg="modSp">
        <pc:chgData name="Elena Dimitrova (2332890)" userId="S::2332890@student.uwtsd.ac.uk::f15e552e-8993-4a01-92be-74c0a58a0cf5" providerId="AD" clId="Web-{1E8039CB-C29E-CF71-D921-8E6B300842D4}" dt="2025-07-04T13:48:11.209" v="359" actId="20577"/>
        <pc:sldMkLst>
          <pc:docMk/>
          <pc:sldMk cId="2063929798" sldId="261"/>
        </pc:sldMkLst>
        <pc:spChg chg="mod">
          <ac:chgData name="Elena Dimitrova (2332890)" userId="S::2332890@student.uwtsd.ac.uk::f15e552e-8993-4a01-92be-74c0a58a0cf5" providerId="AD" clId="Web-{1E8039CB-C29E-CF71-D921-8E6B300842D4}" dt="2025-07-04T13:48:11.209" v="359" actId="20577"/>
          <ac:spMkLst>
            <pc:docMk/>
            <pc:sldMk cId="2063929798" sldId="261"/>
            <ac:spMk id="3" creationId="{CB7AFC1F-9CEB-EF3E-5B69-07AFA9C38F3F}"/>
          </ac:spMkLst>
        </pc:spChg>
      </pc:sldChg>
      <pc:sldChg chg="modSp">
        <pc:chgData name="Elena Dimitrova (2332890)" userId="S::2332890@student.uwtsd.ac.uk::f15e552e-8993-4a01-92be-74c0a58a0cf5" providerId="AD" clId="Web-{1E8039CB-C29E-CF71-D921-8E6B300842D4}" dt="2025-07-04T13:32:26.658" v="193" actId="14100"/>
        <pc:sldMkLst>
          <pc:docMk/>
          <pc:sldMk cId="3329831400" sldId="262"/>
        </pc:sldMkLst>
        <pc:spChg chg="mod">
          <ac:chgData name="Elena Dimitrova (2332890)" userId="S::2332890@student.uwtsd.ac.uk::f15e552e-8993-4a01-92be-74c0a58a0cf5" providerId="AD" clId="Web-{1E8039CB-C29E-CF71-D921-8E6B300842D4}" dt="2025-07-04T13:32:26.658" v="193" actId="14100"/>
          <ac:spMkLst>
            <pc:docMk/>
            <pc:sldMk cId="3329831400" sldId="262"/>
            <ac:spMk id="2" creationId="{BBC8D12E-A00D-C87A-1CA1-12789CBBB139}"/>
          </ac:spMkLst>
        </pc:spChg>
      </pc:sldChg>
      <pc:sldChg chg="addSp modSp">
        <pc:chgData name="Elena Dimitrova (2332890)" userId="S::2332890@student.uwtsd.ac.uk::f15e552e-8993-4a01-92be-74c0a58a0cf5" providerId="AD" clId="Web-{1E8039CB-C29E-CF71-D921-8E6B300842D4}" dt="2025-07-04T13:32:59.817" v="200" actId="20577"/>
        <pc:sldMkLst>
          <pc:docMk/>
          <pc:sldMk cId="470127428" sldId="263"/>
        </pc:sldMkLst>
        <pc:spChg chg="add mod">
          <ac:chgData name="Elena Dimitrova (2332890)" userId="S::2332890@student.uwtsd.ac.uk::f15e552e-8993-4a01-92be-74c0a58a0cf5" providerId="AD" clId="Web-{1E8039CB-C29E-CF71-D921-8E6B300842D4}" dt="2025-07-04T13:32:59.817" v="200" actId="20577"/>
          <ac:spMkLst>
            <pc:docMk/>
            <pc:sldMk cId="470127428" sldId="263"/>
            <ac:spMk id="5" creationId="{718D8B12-2CC9-02BC-A26F-EAA19DD4C638}"/>
          </ac:spMkLst>
        </pc:spChg>
      </pc:sldChg>
      <pc:sldChg chg="addSp modSp">
        <pc:chgData name="Elena Dimitrova (2332890)" userId="S::2332890@student.uwtsd.ac.uk::f15e552e-8993-4a01-92be-74c0a58a0cf5" providerId="AD" clId="Web-{1E8039CB-C29E-CF71-D921-8E6B300842D4}" dt="2025-07-04T13:33:32.226" v="212" actId="20577"/>
        <pc:sldMkLst>
          <pc:docMk/>
          <pc:sldMk cId="1005024717" sldId="265"/>
        </pc:sldMkLst>
        <pc:spChg chg="add mod">
          <ac:chgData name="Elena Dimitrova (2332890)" userId="S::2332890@student.uwtsd.ac.uk::f15e552e-8993-4a01-92be-74c0a58a0cf5" providerId="AD" clId="Web-{1E8039CB-C29E-CF71-D921-8E6B300842D4}" dt="2025-07-04T13:33:32.226" v="212" actId="20577"/>
          <ac:spMkLst>
            <pc:docMk/>
            <pc:sldMk cId="1005024717" sldId="265"/>
            <ac:spMk id="4" creationId="{07DB1851-4839-616F-B8CC-966D32D8C374}"/>
          </ac:spMkLst>
        </pc:spChg>
      </pc:sldChg>
      <pc:sldChg chg="addSp modSp">
        <pc:chgData name="Elena Dimitrova (2332890)" userId="S::2332890@student.uwtsd.ac.uk::f15e552e-8993-4a01-92be-74c0a58a0cf5" providerId="AD" clId="Web-{1E8039CB-C29E-CF71-D921-8E6B300842D4}" dt="2025-07-04T13:34:03.821" v="221" actId="20577"/>
        <pc:sldMkLst>
          <pc:docMk/>
          <pc:sldMk cId="1764164500" sldId="266"/>
        </pc:sldMkLst>
        <pc:spChg chg="add mod">
          <ac:chgData name="Elena Dimitrova (2332890)" userId="S::2332890@student.uwtsd.ac.uk::f15e552e-8993-4a01-92be-74c0a58a0cf5" providerId="AD" clId="Web-{1E8039CB-C29E-CF71-D921-8E6B300842D4}" dt="2025-07-04T13:34:03.821" v="221" actId="20577"/>
          <ac:spMkLst>
            <pc:docMk/>
            <pc:sldMk cId="1764164500" sldId="266"/>
            <ac:spMk id="5" creationId="{DF538E51-5E75-F747-0D5D-0C840A9428EE}"/>
          </ac:spMkLst>
        </pc:spChg>
      </pc:sldChg>
      <pc:sldChg chg="addSp modSp">
        <pc:chgData name="Elena Dimitrova (2332890)" userId="S::2332890@student.uwtsd.ac.uk::f15e552e-8993-4a01-92be-74c0a58a0cf5" providerId="AD" clId="Web-{1E8039CB-C29E-CF71-D921-8E6B300842D4}" dt="2025-07-04T13:34:36.214" v="231" actId="20577"/>
        <pc:sldMkLst>
          <pc:docMk/>
          <pc:sldMk cId="1380735137" sldId="267"/>
        </pc:sldMkLst>
        <pc:spChg chg="mod">
          <ac:chgData name="Elena Dimitrova (2332890)" userId="S::2332890@student.uwtsd.ac.uk::f15e552e-8993-4a01-92be-74c0a58a0cf5" providerId="AD" clId="Web-{1E8039CB-C29E-CF71-D921-8E6B300842D4}" dt="2025-07-04T12:24:52.970" v="23" actId="20577"/>
          <ac:spMkLst>
            <pc:docMk/>
            <pc:sldMk cId="1380735137" sldId="267"/>
            <ac:spMk id="3" creationId="{B59E414B-4271-4A19-3EC0-29697D75B119}"/>
          </ac:spMkLst>
        </pc:spChg>
        <pc:spChg chg="add mod">
          <ac:chgData name="Elena Dimitrova (2332890)" userId="S::2332890@student.uwtsd.ac.uk::f15e552e-8993-4a01-92be-74c0a58a0cf5" providerId="AD" clId="Web-{1E8039CB-C29E-CF71-D921-8E6B300842D4}" dt="2025-07-04T13:34:36.214" v="231" actId="20577"/>
          <ac:spMkLst>
            <pc:docMk/>
            <pc:sldMk cId="1380735137" sldId="267"/>
            <ac:spMk id="4" creationId="{FD90B09A-5769-5ADD-A3FD-19210468CBFC}"/>
          </ac:spMkLst>
        </pc:spChg>
      </pc:sldChg>
      <pc:sldChg chg="addSp modSp">
        <pc:chgData name="Elena Dimitrova (2332890)" userId="S::2332890@student.uwtsd.ac.uk::f15e552e-8993-4a01-92be-74c0a58a0cf5" providerId="AD" clId="Web-{1E8039CB-C29E-CF71-D921-8E6B300842D4}" dt="2025-07-04T13:35:03.466" v="243" actId="20577"/>
        <pc:sldMkLst>
          <pc:docMk/>
          <pc:sldMk cId="937701854" sldId="268"/>
        </pc:sldMkLst>
        <pc:spChg chg="add mod">
          <ac:chgData name="Elena Dimitrova (2332890)" userId="S::2332890@student.uwtsd.ac.uk::f15e552e-8993-4a01-92be-74c0a58a0cf5" providerId="AD" clId="Web-{1E8039CB-C29E-CF71-D921-8E6B300842D4}" dt="2025-07-04T13:35:03.466" v="243" actId="20577"/>
          <ac:spMkLst>
            <pc:docMk/>
            <pc:sldMk cId="937701854" sldId="268"/>
            <ac:spMk id="3" creationId="{1B6429ED-9E91-262E-2959-2C8FE7872BD9}"/>
          </ac:spMkLst>
        </pc:spChg>
      </pc:sldChg>
      <pc:sldChg chg="modSp mod setBg">
        <pc:chgData name="Elena Dimitrova (2332890)" userId="S::2332890@student.uwtsd.ac.uk::f15e552e-8993-4a01-92be-74c0a58a0cf5" providerId="AD" clId="Web-{1E8039CB-C29E-CF71-D921-8E6B300842D4}" dt="2025-07-04T13:36:15.221" v="260" actId="20577"/>
        <pc:sldMkLst>
          <pc:docMk/>
          <pc:sldMk cId="481219282" sldId="269"/>
        </pc:sldMkLst>
        <pc:spChg chg="mod">
          <ac:chgData name="Elena Dimitrova (2332890)" userId="S::2332890@student.uwtsd.ac.uk::f15e552e-8993-4a01-92be-74c0a58a0cf5" providerId="AD" clId="Web-{1E8039CB-C29E-CF71-D921-8E6B300842D4}" dt="2025-07-04T12:25:48.474" v="28" actId="20577"/>
          <ac:spMkLst>
            <pc:docMk/>
            <pc:sldMk cId="481219282" sldId="269"/>
            <ac:spMk id="2" creationId="{CC497D75-8A73-AACB-6E3B-56863845701B}"/>
          </ac:spMkLst>
        </pc:spChg>
        <pc:spChg chg="mod">
          <ac:chgData name="Elena Dimitrova (2332890)" userId="S::2332890@student.uwtsd.ac.uk::f15e552e-8993-4a01-92be-74c0a58a0cf5" providerId="AD" clId="Web-{1E8039CB-C29E-CF71-D921-8E6B300842D4}" dt="2025-07-04T13:36:15.221" v="260" actId="20577"/>
          <ac:spMkLst>
            <pc:docMk/>
            <pc:sldMk cId="481219282" sldId="269"/>
            <ac:spMk id="3" creationId="{5410CB53-0832-91D5-CEE9-0C5CB3110555}"/>
          </ac:spMkLst>
        </pc:spChg>
      </pc:sldChg>
      <pc:sldChg chg="modSp">
        <pc:chgData name="Elena Dimitrova (2332890)" userId="S::2332890@student.uwtsd.ac.uk::f15e552e-8993-4a01-92be-74c0a58a0cf5" providerId="AD" clId="Web-{1E8039CB-C29E-CF71-D921-8E6B300842D4}" dt="2025-07-04T13:44:27.037" v="342" actId="14100"/>
        <pc:sldMkLst>
          <pc:docMk/>
          <pc:sldMk cId="663839352" sldId="270"/>
        </pc:sldMkLst>
        <pc:spChg chg="mod">
          <ac:chgData name="Elena Dimitrova (2332890)" userId="S::2332890@student.uwtsd.ac.uk::f15e552e-8993-4a01-92be-74c0a58a0cf5" providerId="AD" clId="Web-{1E8039CB-C29E-CF71-D921-8E6B300842D4}" dt="2025-07-04T12:27:27.356" v="35" actId="20577"/>
          <ac:spMkLst>
            <pc:docMk/>
            <pc:sldMk cId="663839352" sldId="270"/>
            <ac:spMk id="2" creationId="{18B4C484-4B0A-50C3-2DD0-ECF7AB3B2D5F}"/>
          </ac:spMkLst>
        </pc:spChg>
        <pc:spChg chg="mod">
          <ac:chgData name="Elena Dimitrova (2332890)" userId="S::2332890@student.uwtsd.ac.uk::f15e552e-8993-4a01-92be-74c0a58a0cf5" providerId="AD" clId="Web-{1E8039CB-C29E-CF71-D921-8E6B300842D4}" dt="2025-07-04T13:44:10.020" v="338" actId="14100"/>
          <ac:spMkLst>
            <pc:docMk/>
            <pc:sldMk cId="663839352" sldId="270"/>
            <ac:spMk id="3" creationId="{83D65F87-742B-154C-FA85-61106E7BEA1C}"/>
          </ac:spMkLst>
        </pc:spChg>
        <pc:spChg chg="mod">
          <ac:chgData name="Elena Dimitrova (2332890)" userId="S::2332890@student.uwtsd.ac.uk::f15e552e-8993-4a01-92be-74c0a58a0cf5" providerId="AD" clId="Web-{1E8039CB-C29E-CF71-D921-8E6B300842D4}" dt="2025-07-04T13:44:27.037" v="342" actId="14100"/>
          <ac:spMkLst>
            <pc:docMk/>
            <pc:sldMk cId="663839352" sldId="270"/>
            <ac:spMk id="8" creationId="{DDE37A36-1956-FABE-83F3-FC7A685DD605}"/>
          </ac:spMkLst>
        </pc:spChg>
        <pc:spChg chg="mod">
          <ac:chgData name="Elena Dimitrova (2332890)" userId="S::2332890@student.uwtsd.ac.uk::f15e552e-8993-4a01-92be-74c0a58a0cf5" providerId="AD" clId="Web-{1E8039CB-C29E-CF71-D921-8E6B300842D4}" dt="2025-07-04T13:42:29.825" v="316" actId="20577"/>
          <ac:spMkLst>
            <pc:docMk/>
            <pc:sldMk cId="663839352" sldId="270"/>
            <ac:spMk id="10" creationId="{B732A799-D180-09BB-C968-6DB89B820F6D}"/>
          </ac:spMkLst>
        </pc:spChg>
        <pc:spChg chg="mod">
          <ac:chgData name="Elena Dimitrova (2332890)" userId="S::2332890@student.uwtsd.ac.uk::f15e552e-8993-4a01-92be-74c0a58a0cf5" providerId="AD" clId="Web-{1E8039CB-C29E-CF71-D921-8E6B300842D4}" dt="2025-07-04T13:42:25.185" v="312" actId="20577"/>
          <ac:spMkLst>
            <pc:docMk/>
            <pc:sldMk cId="663839352" sldId="270"/>
            <ac:spMk id="12" creationId="{97E637A2-D2DF-D365-FB8C-3223819DEE91}"/>
          </ac:spMkLst>
        </pc:spChg>
      </pc:sldChg>
      <pc:sldChg chg="addSp delSp modSp">
        <pc:chgData name="Elena Dimitrova (2332890)" userId="S::2332890@student.uwtsd.ac.uk::f15e552e-8993-4a01-92be-74c0a58a0cf5" providerId="AD" clId="Web-{1E8039CB-C29E-CF71-D921-8E6B300842D4}" dt="2025-07-04T13:46:23.857" v="352" actId="20577"/>
        <pc:sldMkLst>
          <pc:docMk/>
          <pc:sldMk cId="3610109676" sldId="271"/>
        </pc:sldMkLst>
        <pc:spChg chg="mod">
          <ac:chgData name="Elena Dimitrova (2332890)" userId="S::2332890@student.uwtsd.ac.uk::f15e552e-8993-4a01-92be-74c0a58a0cf5" providerId="AD" clId="Web-{1E8039CB-C29E-CF71-D921-8E6B300842D4}" dt="2025-07-04T13:26:51.557" v="148" actId="14100"/>
          <ac:spMkLst>
            <pc:docMk/>
            <pc:sldMk cId="3610109676" sldId="271"/>
            <ac:spMk id="2" creationId="{48FC15C8-1437-1ED1-A8B7-BF528B3FCE17}"/>
          </ac:spMkLst>
        </pc:spChg>
        <pc:spChg chg="mod">
          <ac:chgData name="Elena Dimitrova (2332890)" userId="S::2332890@student.uwtsd.ac.uk::f15e552e-8993-4a01-92be-74c0a58a0cf5" providerId="AD" clId="Web-{1E8039CB-C29E-CF71-D921-8E6B300842D4}" dt="2025-07-04T13:46:23.857" v="352" actId="20577"/>
          <ac:spMkLst>
            <pc:docMk/>
            <pc:sldMk cId="3610109676" sldId="271"/>
            <ac:spMk id="8" creationId="{C65C41FB-EE43-F495-79E5-987A40020000}"/>
          </ac:spMkLst>
        </pc:spChg>
        <pc:spChg chg="add">
          <ac:chgData name="Elena Dimitrova (2332890)" userId="S::2332890@student.uwtsd.ac.uk::f15e552e-8993-4a01-92be-74c0a58a0cf5" providerId="AD" clId="Web-{1E8039CB-C29E-CF71-D921-8E6B300842D4}" dt="2025-07-04T12:34:36.994" v="109"/>
          <ac:spMkLst>
            <pc:docMk/>
            <pc:sldMk cId="3610109676" sldId="271"/>
            <ac:spMk id="18" creationId="{C20CE451-818C-E63D-258B-234B6C543D34}"/>
          </ac:spMkLst>
        </pc:spChg>
        <pc:picChg chg="mod">
          <ac:chgData name="Elena Dimitrova (2332890)" userId="S::2332890@student.uwtsd.ac.uk::f15e552e-8993-4a01-92be-74c0a58a0cf5" providerId="AD" clId="Web-{1E8039CB-C29E-CF71-D921-8E6B300842D4}" dt="2025-07-04T13:45:53.121" v="349" actId="14100"/>
          <ac:picMkLst>
            <pc:docMk/>
            <pc:sldMk cId="3610109676" sldId="271"/>
            <ac:picMk id="4" creationId="{D071AA15-D18B-3391-8DC3-E4D34B41DDF1}"/>
          </ac:picMkLst>
        </pc:picChg>
      </pc:sldChg>
      <pc:sldChg chg="addSp delSp modSp mod setBg">
        <pc:chgData name="Elena Dimitrova (2332890)" userId="S::2332890@student.uwtsd.ac.uk::f15e552e-8993-4a01-92be-74c0a58a0cf5" providerId="AD" clId="Web-{1E8039CB-C29E-CF71-D921-8E6B300842D4}" dt="2025-07-04T13:38:27.980" v="275"/>
        <pc:sldMkLst>
          <pc:docMk/>
          <pc:sldMk cId="1692634369" sldId="272"/>
        </pc:sldMkLst>
        <pc:spChg chg="mod">
          <ac:chgData name="Elena Dimitrova (2332890)" userId="S::2332890@student.uwtsd.ac.uk::f15e552e-8993-4a01-92be-74c0a58a0cf5" providerId="AD" clId="Web-{1E8039CB-C29E-CF71-D921-8E6B300842D4}" dt="2025-07-04T13:38:15.589" v="274"/>
          <ac:spMkLst>
            <pc:docMk/>
            <pc:sldMk cId="1692634369" sldId="272"/>
            <ac:spMk id="2" creationId="{EBAD2901-5239-44F3-C634-7593F901D2DB}"/>
          </ac:spMkLst>
        </pc:spChg>
        <pc:spChg chg="add mod">
          <ac:chgData name="Elena Dimitrova (2332890)" userId="S::2332890@student.uwtsd.ac.uk::f15e552e-8993-4a01-92be-74c0a58a0cf5" providerId="AD" clId="Web-{1E8039CB-C29E-CF71-D921-8E6B300842D4}" dt="2025-07-04T13:37:25.273" v="269"/>
          <ac:spMkLst>
            <pc:docMk/>
            <pc:sldMk cId="1692634369" sldId="272"/>
            <ac:spMk id="28" creationId="{2AF47B07-AC99-983F-BDCC-BC37A41F94B8}"/>
          </ac:spMkLst>
        </pc:spChg>
        <pc:spChg chg="add">
          <ac:chgData name="Elena Dimitrova (2332890)" userId="S::2332890@student.uwtsd.ac.uk::f15e552e-8993-4a01-92be-74c0a58a0cf5" providerId="AD" clId="Web-{1E8039CB-C29E-CF71-D921-8E6B300842D4}" dt="2025-07-04T13:37:25.273" v="269"/>
          <ac:spMkLst>
            <pc:docMk/>
            <pc:sldMk cId="1692634369" sldId="272"/>
            <ac:spMk id="39" creationId="{CEF6118E-44FB-4509-B4D9-129052E4C6EE}"/>
          </ac:spMkLst>
        </pc:spChg>
        <pc:picChg chg="mod">
          <ac:chgData name="Elena Dimitrova (2332890)" userId="S::2332890@student.uwtsd.ac.uk::f15e552e-8993-4a01-92be-74c0a58a0cf5" providerId="AD" clId="Web-{1E8039CB-C29E-CF71-D921-8E6B300842D4}" dt="2025-07-04T13:37:25.273" v="269"/>
          <ac:picMkLst>
            <pc:docMk/>
            <pc:sldMk cId="1692634369" sldId="272"/>
            <ac:picMk id="4" creationId="{E53CDEDF-5A30-B954-D81C-ADEAC6A55A34}"/>
          </ac:picMkLst>
        </pc:picChg>
        <pc:picChg chg="mod ord">
          <ac:chgData name="Elena Dimitrova (2332890)" userId="S::2332890@student.uwtsd.ac.uk::f15e552e-8993-4a01-92be-74c0a58a0cf5" providerId="AD" clId="Web-{1E8039CB-C29E-CF71-D921-8E6B300842D4}" dt="2025-07-04T13:37:25.273" v="269"/>
          <ac:picMkLst>
            <pc:docMk/>
            <pc:sldMk cId="1692634369" sldId="272"/>
            <ac:picMk id="5" creationId="{59DE7C6D-83D2-D350-5B41-EC1127C90BA0}"/>
          </ac:picMkLst>
        </pc:picChg>
      </pc:sldChg>
      <pc:sldChg chg="modSp new mod setBg">
        <pc:chgData name="Elena Dimitrova (2332890)" userId="S::2332890@student.uwtsd.ac.uk::f15e552e-8993-4a01-92be-74c0a58a0cf5" providerId="AD" clId="Web-{1E8039CB-C29E-CF71-D921-8E6B300842D4}" dt="2025-07-04T13:29:52.898" v="181" actId="14100"/>
        <pc:sldMkLst>
          <pc:docMk/>
          <pc:sldMk cId="4243885251" sldId="273"/>
        </pc:sldMkLst>
        <pc:spChg chg="mod">
          <ac:chgData name="Elena Dimitrova (2332890)" userId="S::2332890@student.uwtsd.ac.uk::f15e552e-8993-4a01-92be-74c0a58a0cf5" providerId="AD" clId="Web-{1E8039CB-C29E-CF71-D921-8E6B300842D4}" dt="2025-07-04T12:20:10.561" v="6" actId="20577"/>
          <ac:spMkLst>
            <pc:docMk/>
            <pc:sldMk cId="4243885251" sldId="273"/>
            <ac:spMk id="2" creationId="{88720177-09F0-600C-FADF-EAFF7DC682ED}"/>
          </ac:spMkLst>
        </pc:spChg>
        <pc:spChg chg="mod">
          <ac:chgData name="Elena Dimitrova (2332890)" userId="S::2332890@student.uwtsd.ac.uk::f15e552e-8993-4a01-92be-74c0a58a0cf5" providerId="AD" clId="Web-{1E8039CB-C29E-CF71-D921-8E6B300842D4}" dt="2025-07-04T13:29:52.898" v="181" actId="14100"/>
          <ac:spMkLst>
            <pc:docMk/>
            <pc:sldMk cId="4243885251" sldId="273"/>
            <ac:spMk id="3" creationId="{F31E86F4-F8EE-6DEB-FCCA-3C9787C6D4AF}"/>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DF84340-DA27-4361-85E2-DE9E42BE8D8C}" type="doc">
      <dgm:prSet loTypeId="urn:microsoft.com/office/officeart/2016/7/layout/LinearBlockProcessNumbered" loCatId="process" qsTypeId="urn:microsoft.com/office/officeart/2005/8/quickstyle/simple1" qsCatId="simple" csTypeId="urn:microsoft.com/office/officeart/2005/8/colors/colorful1" csCatId="colorful" phldr="1"/>
      <dgm:spPr/>
      <dgm:t>
        <a:bodyPr/>
        <a:lstStyle/>
        <a:p>
          <a:endParaRPr lang="en-US"/>
        </a:p>
      </dgm:t>
    </dgm:pt>
    <dgm:pt modelId="{F27347EF-A1CC-4129-8651-92D7718E9CD1}">
      <dgm:prSet/>
      <dgm:spPr/>
      <dgm:t>
        <a:bodyPr/>
        <a:lstStyle/>
        <a:p>
          <a:r>
            <a:rPr lang="en-GB"/>
            <a:t>Providing taxi services tailored to specific customer needs. </a:t>
          </a:r>
          <a:endParaRPr lang="en-US"/>
        </a:p>
      </dgm:t>
    </dgm:pt>
    <dgm:pt modelId="{F90559E4-4CE7-4483-92F2-89DD3B8E0E03}" type="parTrans" cxnId="{9F1906A4-50FC-4B6E-BFBB-DCB790AF0E35}">
      <dgm:prSet/>
      <dgm:spPr/>
      <dgm:t>
        <a:bodyPr/>
        <a:lstStyle/>
        <a:p>
          <a:endParaRPr lang="en-US"/>
        </a:p>
      </dgm:t>
    </dgm:pt>
    <dgm:pt modelId="{2DBD7F20-FC6E-4F87-9107-FD67DF34D347}" type="sibTrans" cxnId="{9F1906A4-50FC-4B6E-BFBB-DCB790AF0E35}">
      <dgm:prSet phldrT="01"/>
      <dgm:spPr/>
      <dgm:t>
        <a:bodyPr/>
        <a:lstStyle/>
        <a:p>
          <a:r>
            <a:rPr lang="en-US"/>
            <a:t>01</a:t>
          </a:r>
        </a:p>
      </dgm:t>
    </dgm:pt>
    <dgm:pt modelId="{82A033E6-BFAD-48DB-AEA5-3192A354C1BC}">
      <dgm:prSet/>
      <dgm:spPr/>
      <dgm:t>
        <a:bodyPr/>
        <a:lstStyle/>
        <a:p>
          <a:r>
            <a:rPr lang="en-GB"/>
            <a:t>Committing to environmental sustainability. </a:t>
          </a:r>
          <a:endParaRPr lang="en-US"/>
        </a:p>
      </dgm:t>
    </dgm:pt>
    <dgm:pt modelId="{7F5E13EF-18DA-4AC8-B39E-EB3BA6AC97D2}" type="parTrans" cxnId="{2A7A1E12-3E66-4389-BCBD-2CCEB3074917}">
      <dgm:prSet/>
      <dgm:spPr/>
      <dgm:t>
        <a:bodyPr/>
        <a:lstStyle/>
        <a:p>
          <a:endParaRPr lang="en-US"/>
        </a:p>
      </dgm:t>
    </dgm:pt>
    <dgm:pt modelId="{2E397052-93D3-4F81-A610-06C7205BA502}" type="sibTrans" cxnId="{2A7A1E12-3E66-4389-BCBD-2CCEB3074917}">
      <dgm:prSet phldrT="02"/>
      <dgm:spPr/>
      <dgm:t>
        <a:bodyPr/>
        <a:lstStyle/>
        <a:p>
          <a:r>
            <a:rPr lang="en-US"/>
            <a:t>02</a:t>
          </a:r>
        </a:p>
      </dgm:t>
    </dgm:pt>
    <dgm:pt modelId="{134E3B61-65CF-4D7B-A3F7-C1466253EE16}">
      <dgm:prSet/>
      <dgm:spPr/>
      <dgm:t>
        <a:bodyPr/>
        <a:lstStyle/>
        <a:p>
          <a:r>
            <a:rPr lang="en-GB"/>
            <a:t>Operating through a phone system and user-friendly app for easy booking.</a:t>
          </a:r>
          <a:endParaRPr lang="en-US"/>
        </a:p>
      </dgm:t>
    </dgm:pt>
    <dgm:pt modelId="{C06FA17C-95F6-4ADF-932B-E6920061E615}" type="parTrans" cxnId="{01B074E8-1155-4A6D-8C6D-2A3DA73AB952}">
      <dgm:prSet/>
      <dgm:spPr/>
      <dgm:t>
        <a:bodyPr/>
        <a:lstStyle/>
        <a:p>
          <a:endParaRPr lang="en-US"/>
        </a:p>
      </dgm:t>
    </dgm:pt>
    <dgm:pt modelId="{BE8C6B59-F2B1-48C8-A6EA-156311B29500}" type="sibTrans" cxnId="{01B074E8-1155-4A6D-8C6D-2A3DA73AB952}">
      <dgm:prSet phldrT="03"/>
      <dgm:spPr/>
      <dgm:t>
        <a:bodyPr/>
        <a:lstStyle/>
        <a:p>
          <a:r>
            <a:rPr lang="en-US"/>
            <a:t>03</a:t>
          </a:r>
        </a:p>
      </dgm:t>
    </dgm:pt>
    <dgm:pt modelId="{E55F90F2-5BB6-4AF1-9B81-09772CA4C757}" type="pres">
      <dgm:prSet presAssocID="{CDF84340-DA27-4361-85E2-DE9E42BE8D8C}" presName="Name0" presStyleCnt="0">
        <dgm:presLayoutVars>
          <dgm:animLvl val="lvl"/>
          <dgm:resizeHandles val="exact"/>
        </dgm:presLayoutVars>
      </dgm:prSet>
      <dgm:spPr/>
    </dgm:pt>
    <dgm:pt modelId="{9BDF54B7-70A4-4209-A6E0-C5886F89745C}" type="pres">
      <dgm:prSet presAssocID="{F27347EF-A1CC-4129-8651-92D7718E9CD1}" presName="compositeNode" presStyleCnt="0">
        <dgm:presLayoutVars>
          <dgm:bulletEnabled val="1"/>
        </dgm:presLayoutVars>
      </dgm:prSet>
      <dgm:spPr/>
    </dgm:pt>
    <dgm:pt modelId="{73CCCF2A-99A1-419C-B3FE-091E8E057245}" type="pres">
      <dgm:prSet presAssocID="{F27347EF-A1CC-4129-8651-92D7718E9CD1}" presName="bgRect" presStyleLbl="alignNode1" presStyleIdx="0" presStyleCnt="3"/>
      <dgm:spPr/>
    </dgm:pt>
    <dgm:pt modelId="{7CE194AA-C8AD-4C77-BCDD-56CF0F7BC28A}" type="pres">
      <dgm:prSet presAssocID="{2DBD7F20-FC6E-4F87-9107-FD67DF34D347}" presName="sibTransNodeRect" presStyleLbl="alignNode1" presStyleIdx="0" presStyleCnt="3">
        <dgm:presLayoutVars>
          <dgm:chMax val="0"/>
          <dgm:bulletEnabled val="1"/>
        </dgm:presLayoutVars>
      </dgm:prSet>
      <dgm:spPr/>
    </dgm:pt>
    <dgm:pt modelId="{738419CF-5CDD-43CF-BAD8-DC0AC2FEC2CF}" type="pres">
      <dgm:prSet presAssocID="{F27347EF-A1CC-4129-8651-92D7718E9CD1}" presName="nodeRect" presStyleLbl="alignNode1" presStyleIdx="0" presStyleCnt="3">
        <dgm:presLayoutVars>
          <dgm:bulletEnabled val="1"/>
        </dgm:presLayoutVars>
      </dgm:prSet>
      <dgm:spPr/>
    </dgm:pt>
    <dgm:pt modelId="{4DDC97BC-678F-43CB-BE4D-1A895374728B}" type="pres">
      <dgm:prSet presAssocID="{2DBD7F20-FC6E-4F87-9107-FD67DF34D347}" presName="sibTrans" presStyleCnt="0"/>
      <dgm:spPr/>
    </dgm:pt>
    <dgm:pt modelId="{72E922F6-5107-403F-9628-A1C1E2F40F5C}" type="pres">
      <dgm:prSet presAssocID="{82A033E6-BFAD-48DB-AEA5-3192A354C1BC}" presName="compositeNode" presStyleCnt="0">
        <dgm:presLayoutVars>
          <dgm:bulletEnabled val="1"/>
        </dgm:presLayoutVars>
      </dgm:prSet>
      <dgm:spPr/>
    </dgm:pt>
    <dgm:pt modelId="{C8B97626-BD53-4833-84EB-E364D8B8C7D7}" type="pres">
      <dgm:prSet presAssocID="{82A033E6-BFAD-48DB-AEA5-3192A354C1BC}" presName="bgRect" presStyleLbl="alignNode1" presStyleIdx="1" presStyleCnt="3"/>
      <dgm:spPr/>
    </dgm:pt>
    <dgm:pt modelId="{77FCBE07-6C31-475A-87EE-234A8018812E}" type="pres">
      <dgm:prSet presAssocID="{2E397052-93D3-4F81-A610-06C7205BA502}" presName="sibTransNodeRect" presStyleLbl="alignNode1" presStyleIdx="1" presStyleCnt="3">
        <dgm:presLayoutVars>
          <dgm:chMax val="0"/>
          <dgm:bulletEnabled val="1"/>
        </dgm:presLayoutVars>
      </dgm:prSet>
      <dgm:spPr/>
    </dgm:pt>
    <dgm:pt modelId="{D336D8E2-3863-4299-A795-E3C5394A075C}" type="pres">
      <dgm:prSet presAssocID="{82A033E6-BFAD-48DB-AEA5-3192A354C1BC}" presName="nodeRect" presStyleLbl="alignNode1" presStyleIdx="1" presStyleCnt="3">
        <dgm:presLayoutVars>
          <dgm:bulletEnabled val="1"/>
        </dgm:presLayoutVars>
      </dgm:prSet>
      <dgm:spPr/>
    </dgm:pt>
    <dgm:pt modelId="{8B4683E1-7AFF-4FB1-8DF9-5B566D109A96}" type="pres">
      <dgm:prSet presAssocID="{2E397052-93D3-4F81-A610-06C7205BA502}" presName="sibTrans" presStyleCnt="0"/>
      <dgm:spPr/>
    </dgm:pt>
    <dgm:pt modelId="{C3D1B0B7-F5F7-43CD-B2A0-9343E459BC74}" type="pres">
      <dgm:prSet presAssocID="{134E3B61-65CF-4D7B-A3F7-C1466253EE16}" presName="compositeNode" presStyleCnt="0">
        <dgm:presLayoutVars>
          <dgm:bulletEnabled val="1"/>
        </dgm:presLayoutVars>
      </dgm:prSet>
      <dgm:spPr/>
    </dgm:pt>
    <dgm:pt modelId="{F457271C-C1B3-4B71-B346-68E17B7D4A62}" type="pres">
      <dgm:prSet presAssocID="{134E3B61-65CF-4D7B-A3F7-C1466253EE16}" presName="bgRect" presStyleLbl="alignNode1" presStyleIdx="2" presStyleCnt="3"/>
      <dgm:spPr/>
    </dgm:pt>
    <dgm:pt modelId="{757D932F-CE8D-4705-9BE9-607C89224FCB}" type="pres">
      <dgm:prSet presAssocID="{BE8C6B59-F2B1-48C8-A6EA-156311B29500}" presName="sibTransNodeRect" presStyleLbl="alignNode1" presStyleIdx="2" presStyleCnt="3">
        <dgm:presLayoutVars>
          <dgm:chMax val="0"/>
          <dgm:bulletEnabled val="1"/>
        </dgm:presLayoutVars>
      </dgm:prSet>
      <dgm:spPr/>
    </dgm:pt>
    <dgm:pt modelId="{2BD495AF-19C3-47B4-A283-09A278CA2CA2}" type="pres">
      <dgm:prSet presAssocID="{134E3B61-65CF-4D7B-A3F7-C1466253EE16}" presName="nodeRect" presStyleLbl="alignNode1" presStyleIdx="2" presStyleCnt="3">
        <dgm:presLayoutVars>
          <dgm:bulletEnabled val="1"/>
        </dgm:presLayoutVars>
      </dgm:prSet>
      <dgm:spPr/>
    </dgm:pt>
  </dgm:ptLst>
  <dgm:cxnLst>
    <dgm:cxn modelId="{2A7A1E12-3E66-4389-BCBD-2CCEB3074917}" srcId="{CDF84340-DA27-4361-85E2-DE9E42BE8D8C}" destId="{82A033E6-BFAD-48DB-AEA5-3192A354C1BC}" srcOrd="1" destOrd="0" parTransId="{7F5E13EF-18DA-4AC8-B39E-EB3BA6AC97D2}" sibTransId="{2E397052-93D3-4F81-A610-06C7205BA502}"/>
    <dgm:cxn modelId="{C1ACFF42-4A71-4AB2-8284-CBC9FBA34800}" type="presOf" srcId="{CDF84340-DA27-4361-85E2-DE9E42BE8D8C}" destId="{E55F90F2-5BB6-4AF1-9B81-09772CA4C757}" srcOrd="0" destOrd="0" presId="urn:microsoft.com/office/officeart/2016/7/layout/LinearBlockProcessNumbered"/>
    <dgm:cxn modelId="{15516E65-865F-4373-8C59-A35688302606}" type="presOf" srcId="{82A033E6-BFAD-48DB-AEA5-3192A354C1BC}" destId="{D336D8E2-3863-4299-A795-E3C5394A075C}" srcOrd="1" destOrd="0" presId="urn:microsoft.com/office/officeart/2016/7/layout/LinearBlockProcessNumbered"/>
    <dgm:cxn modelId="{5625C052-BDD7-41F1-8A67-DAF8CE64572B}" type="presOf" srcId="{BE8C6B59-F2B1-48C8-A6EA-156311B29500}" destId="{757D932F-CE8D-4705-9BE9-607C89224FCB}" srcOrd="0" destOrd="0" presId="urn:microsoft.com/office/officeart/2016/7/layout/LinearBlockProcessNumbered"/>
    <dgm:cxn modelId="{F143A89C-2207-49CA-9409-077DB19A319F}" type="presOf" srcId="{2E397052-93D3-4F81-A610-06C7205BA502}" destId="{77FCBE07-6C31-475A-87EE-234A8018812E}" srcOrd="0" destOrd="0" presId="urn:microsoft.com/office/officeart/2016/7/layout/LinearBlockProcessNumbered"/>
    <dgm:cxn modelId="{1DDDADA3-8DAD-4E8D-9C7E-EF5F4E72462E}" type="presOf" srcId="{134E3B61-65CF-4D7B-A3F7-C1466253EE16}" destId="{F457271C-C1B3-4B71-B346-68E17B7D4A62}" srcOrd="0" destOrd="0" presId="urn:microsoft.com/office/officeart/2016/7/layout/LinearBlockProcessNumbered"/>
    <dgm:cxn modelId="{9F1906A4-50FC-4B6E-BFBB-DCB790AF0E35}" srcId="{CDF84340-DA27-4361-85E2-DE9E42BE8D8C}" destId="{F27347EF-A1CC-4129-8651-92D7718E9CD1}" srcOrd="0" destOrd="0" parTransId="{F90559E4-4CE7-4483-92F2-89DD3B8E0E03}" sibTransId="{2DBD7F20-FC6E-4F87-9107-FD67DF34D347}"/>
    <dgm:cxn modelId="{EDE68DB5-0C40-48F5-8BCF-7B741D176DB8}" type="presOf" srcId="{82A033E6-BFAD-48DB-AEA5-3192A354C1BC}" destId="{C8B97626-BD53-4833-84EB-E364D8B8C7D7}" srcOrd="0" destOrd="0" presId="urn:microsoft.com/office/officeart/2016/7/layout/LinearBlockProcessNumbered"/>
    <dgm:cxn modelId="{4F4F23C3-CA6C-4638-91AA-E3DB3B968B35}" type="presOf" srcId="{2DBD7F20-FC6E-4F87-9107-FD67DF34D347}" destId="{7CE194AA-C8AD-4C77-BCDD-56CF0F7BC28A}" srcOrd="0" destOrd="0" presId="urn:microsoft.com/office/officeart/2016/7/layout/LinearBlockProcessNumbered"/>
    <dgm:cxn modelId="{BD8644C7-3372-44FA-B689-13BC1D745C62}" type="presOf" srcId="{134E3B61-65CF-4D7B-A3F7-C1466253EE16}" destId="{2BD495AF-19C3-47B4-A283-09A278CA2CA2}" srcOrd="1" destOrd="0" presId="urn:microsoft.com/office/officeart/2016/7/layout/LinearBlockProcessNumbered"/>
    <dgm:cxn modelId="{20071DE8-3CCE-4619-91BE-9C523FCA0788}" type="presOf" srcId="{F27347EF-A1CC-4129-8651-92D7718E9CD1}" destId="{738419CF-5CDD-43CF-BAD8-DC0AC2FEC2CF}" srcOrd="1" destOrd="0" presId="urn:microsoft.com/office/officeart/2016/7/layout/LinearBlockProcessNumbered"/>
    <dgm:cxn modelId="{01B074E8-1155-4A6D-8C6D-2A3DA73AB952}" srcId="{CDF84340-DA27-4361-85E2-DE9E42BE8D8C}" destId="{134E3B61-65CF-4D7B-A3F7-C1466253EE16}" srcOrd="2" destOrd="0" parTransId="{C06FA17C-95F6-4ADF-932B-E6920061E615}" sibTransId="{BE8C6B59-F2B1-48C8-A6EA-156311B29500}"/>
    <dgm:cxn modelId="{ADD115EA-AF21-4D49-81BA-3F106E737D61}" type="presOf" srcId="{F27347EF-A1CC-4129-8651-92D7718E9CD1}" destId="{73CCCF2A-99A1-419C-B3FE-091E8E057245}" srcOrd="0" destOrd="0" presId="urn:microsoft.com/office/officeart/2016/7/layout/LinearBlockProcessNumbered"/>
    <dgm:cxn modelId="{5F42D9F9-2983-4B10-8374-4690E56A363F}" type="presParOf" srcId="{E55F90F2-5BB6-4AF1-9B81-09772CA4C757}" destId="{9BDF54B7-70A4-4209-A6E0-C5886F89745C}" srcOrd="0" destOrd="0" presId="urn:microsoft.com/office/officeart/2016/7/layout/LinearBlockProcessNumbered"/>
    <dgm:cxn modelId="{3DABB21B-E37A-4C35-9314-6B5C0AE5971A}" type="presParOf" srcId="{9BDF54B7-70A4-4209-A6E0-C5886F89745C}" destId="{73CCCF2A-99A1-419C-B3FE-091E8E057245}" srcOrd="0" destOrd="0" presId="urn:microsoft.com/office/officeart/2016/7/layout/LinearBlockProcessNumbered"/>
    <dgm:cxn modelId="{387AF7A7-7867-4BC4-BE50-87C5A95303A1}" type="presParOf" srcId="{9BDF54B7-70A4-4209-A6E0-C5886F89745C}" destId="{7CE194AA-C8AD-4C77-BCDD-56CF0F7BC28A}" srcOrd="1" destOrd="0" presId="urn:microsoft.com/office/officeart/2016/7/layout/LinearBlockProcessNumbered"/>
    <dgm:cxn modelId="{089A7E10-F8A1-4677-BCC8-616485403945}" type="presParOf" srcId="{9BDF54B7-70A4-4209-A6E0-C5886F89745C}" destId="{738419CF-5CDD-43CF-BAD8-DC0AC2FEC2CF}" srcOrd="2" destOrd="0" presId="urn:microsoft.com/office/officeart/2016/7/layout/LinearBlockProcessNumbered"/>
    <dgm:cxn modelId="{CE70E3BC-0221-48A9-B069-5CD9F93A793E}" type="presParOf" srcId="{E55F90F2-5BB6-4AF1-9B81-09772CA4C757}" destId="{4DDC97BC-678F-43CB-BE4D-1A895374728B}" srcOrd="1" destOrd="0" presId="urn:microsoft.com/office/officeart/2016/7/layout/LinearBlockProcessNumbered"/>
    <dgm:cxn modelId="{7C4F2423-055E-4D09-A0A9-CDFAAB7910D9}" type="presParOf" srcId="{E55F90F2-5BB6-4AF1-9B81-09772CA4C757}" destId="{72E922F6-5107-403F-9628-A1C1E2F40F5C}" srcOrd="2" destOrd="0" presId="urn:microsoft.com/office/officeart/2016/7/layout/LinearBlockProcessNumbered"/>
    <dgm:cxn modelId="{CAF38B36-5C60-4806-91B7-2A5CA21BA7A3}" type="presParOf" srcId="{72E922F6-5107-403F-9628-A1C1E2F40F5C}" destId="{C8B97626-BD53-4833-84EB-E364D8B8C7D7}" srcOrd="0" destOrd="0" presId="urn:microsoft.com/office/officeart/2016/7/layout/LinearBlockProcessNumbered"/>
    <dgm:cxn modelId="{4C53455F-9861-41AE-9478-B6EC6F9A35B9}" type="presParOf" srcId="{72E922F6-5107-403F-9628-A1C1E2F40F5C}" destId="{77FCBE07-6C31-475A-87EE-234A8018812E}" srcOrd="1" destOrd="0" presId="urn:microsoft.com/office/officeart/2016/7/layout/LinearBlockProcessNumbered"/>
    <dgm:cxn modelId="{7667B5AC-298C-470D-9504-85C7E1567FCA}" type="presParOf" srcId="{72E922F6-5107-403F-9628-A1C1E2F40F5C}" destId="{D336D8E2-3863-4299-A795-E3C5394A075C}" srcOrd="2" destOrd="0" presId="urn:microsoft.com/office/officeart/2016/7/layout/LinearBlockProcessNumbered"/>
    <dgm:cxn modelId="{72424823-E46D-4533-ABDE-4C2212DF0428}" type="presParOf" srcId="{E55F90F2-5BB6-4AF1-9B81-09772CA4C757}" destId="{8B4683E1-7AFF-4FB1-8DF9-5B566D109A96}" srcOrd="3" destOrd="0" presId="urn:microsoft.com/office/officeart/2016/7/layout/LinearBlockProcessNumbered"/>
    <dgm:cxn modelId="{7CA2C40B-A307-4664-8999-CFB328DED223}" type="presParOf" srcId="{E55F90F2-5BB6-4AF1-9B81-09772CA4C757}" destId="{C3D1B0B7-F5F7-43CD-B2A0-9343E459BC74}" srcOrd="4" destOrd="0" presId="urn:microsoft.com/office/officeart/2016/7/layout/LinearBlockProcessNumbered"/>
    <dgm:cxn modelId="{7C3CB907-18F2-47B5-8626-A60D0DB9A5D1}" type="presParOf" srcId="{C3D1B0B7-F5F7-43CD-B2A0-9343E459BC74}" destId="{F457271C-C1B3-4B71-B346-68E17B7D4A62}" srcOrd="0" destOrd="0" presId="urn:microsoft.com/office/officeart/2016/7/layout/LinearBlockProcessNumbered"/>
    <dgm:cxn modelId="{B3CEFD31-57F2-40E7-8BAC-48638544415B}" type="presParOf" srcId="{C3D1B0B7-F5F7-43CD-B2A0-9343E459BC74}" destId="{757D932F-CE8D-4705-9BE9-607C89224FCB}" srcOrd="1" destOrd="0" presId="urn:microsoft.com/office/officeart/2016/7/layout/LinearBlockProcessNumbered"/>
    <dgm:cxn modelId="{58A266CD-1BEC-4F8A-ACF9-8D1FE079B033}" type="presParOf" srcId="{C3D1B0B7-F5F7-43CD-B2A0-9343E459BC74}" destId="{2BD495AF-19C3-47B4-A283-09A278CA2CA2}" srcOrd="2" destOrd="0" presId="urn:microsoft.com/office/officeart/2016/7/layout/LinearBlockProcessNumbered"/>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3CCCF2A-99A1-419C-B3FE-091E8E057245}">
      <dsp:nvSpPr>
        <dsp:cNvPr id="0" name=""/>
        <dsp:cNvSpPr/>
      </dsp:nvSpPr>
      <dsp:spPr>
        <a:xfrm>
          <a:off x="826" y="321267"/>
          <a:ext cx="3348172" cy="4017807"/>
        </a:xfrm>
        <a:prstGeom prst="rect">
          <a:avLst/>
        </a:prstGeom>
        <a:solidFill>
          <a:schemeClr val="accent2">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30725" tIns="0" rIns="330725" bIns="330200" numCol="1" spcCol="1270" anchor="t" anchorCtr="0">
          <a:noAutofit/>
        </a:bodyPr>
        <a:lstStyle/>
        <a:p>
          <a:pPr marL="0" lvl="0" indent="0" algn="l" defTabSz="1155700">
            <a:lnSpc>
              <a:spcPct val="90000"/>
            </a:lnSpc>
            <a:spcBef>
              <a:spcPct val="0"/>
            </a:spcBef>
            <a:spcAft>
              <a:spcPct val="35000"/>
            </a:spcAft>
            <a:buNone/>
          </a:pPr>
          <a:r>
            <a:rPr lang="en-GB" sz="2600" kern="1200"/>
            <a:t>Providing taxi services tailored to specific customer needs. </a:t>
          </a:r>
          <a:endParaRPr lang="en-US" sz="2600" kern="1200"/>
        </a:p>
      </dsp:txBody>
      <dsp:txXfrm>
        <a:off x="826" y="1928390"/>
        <a:ext cx="3348172" cy="2410684"/>
      </dsp:txXfrm>
    </dsp:sp>
    <dsp:sp modelId="{7CE194AA-C8AD-4C77-BCDD-56CF0F7BC28A}">
      <dsp:nvSpPr>
        <dsp:cNvPr id="0" name=""/>
        <dsp:cNvSpPr/>
      </dsp:nvSpPr>
      <dsp:spPr>
        <a:xfrm>
          <a:off x="826" y="321267"/>
          <a:ext cx="3348172" cy="1607122"/>
        </a:xfrm>
        <a:prstGeom prst="rect">
          <a:avLst/>
        </a:prstGeom>
        <a:noFill/>
        <a:ln w="1905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330725" tIns="165100" rIns="330725" bIns="165100" numCol="1" spcCol="1270" anchor="ctr" anchorCtr="0">
          <a:noAutofit/>
        </a:bodyPr>
        <a:lstStyle/>
        <a:p>
          <a:pPr marL="0" lvl="0" indent="0" algn="l" defTabSz="2933700">
            <a:lnSpc>
              <a:spcPct val="90000"/>
            </a:lnSpc>
            <a:spcBef>
              <a:spcPct val="0"/>
            </a:spcBef>
            <a:spcAft>
              <a:spcPct val="35000"/>
            </a:spcAft>
            <a:buNone/>
          </a:pPr>
          <a:r>
            <a:rPr lang="en-US" sz="6600" kern="1200"/>
            <a:t>01</a:t>
          </a:r>
        </a:p>
      </dsp:txBody>
      <dsp:txXfrm>
        <a:off x="826" y="321267"/>
        <a:ext cx="3348172" cy="1607122"/>
      </dsp:txXfrm>
    </dsp:sp>
    <dsp:sp modelId="{C8B97626-BD53-4833-84EB-E364D8B8C7D7}">
      <dsp:nvSpPr>
        <dsp:cNvPr id="0" name=""/>
        <dsp:cNvSpPr/>
      </dsp:nvSpPr>
      <dsp:spPr>
        <a:xfrm>
          <a:off x="3616853" y="321267"/>
          <a:ext cx="3348172" cy="4017807"/>
        </a:xfrm>
        <a:prstGeom prst="rect">
          <a:avLst/>
        </a:prstGeom>
        <a:solidFill>
          <a:schemeClr val="accent3">
            <a:hueOff val="0"/>
            <a:satOff val="0"/>
            <a:lumOff val="0"/>
            <a:alphaOff val="0"/>
          </a:schemeClr>
        </a:solidFill>
        <a:ln w="1905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30725" tIns="0" rIns="330725" bIns="330200" numCol="1" spcCol="1270" anchor="t" anchorCtr="0">
          <a:noAutofit/>
        </a:bodyPr>
        <a:lstStyle/>
        <a:p>
          <a:pPr marL="0" lvl="0" indent="0" algn="l" defTabSz="1155700">
            <a:lnSpc>
              <a:spcPct val="90000"/>
            </a:lnSpc>
            <a:spcBef>
              <a:spcPct val="0"/>
            </a:spcBef>
            <a:spcAft>
              <a:spcPct val="35000"/>
            </a:spcAft>
            <a:buNone/>
          </a:pPr>
          <a:r>
            <a:rPr lang="en-GB" sz="2600" kern="1200"/>
            <a:t>Committing to environmental sustainability. </a:t>
          </a:r>
          <a:endParaRPr lang="en-US" sz="2600" kern="1200"/>
        </a:p>
      </dsp:txBody>
      <dsp:txXfrm>
        <a:off x="3616853" y="1928390"/>
        <a:ext cx="3348172" cy="2410684"/>
      </dsp:txXfrm>
    </dsp:sp>
    <dsp:sp modelId="{77FCBE07-6C31-475A-87EE-234A8018812E}">
      <dsp:nvSpPr>
        <dsp:cNvPr id="0" name=""/>
        <dsp:cNvSpPr/>
      </dsp:nvSpPr>
      <dsp:spPr>
        <a:xfrm>
          <a:off x="3616853" y="321267"/>
          <a:ext cx="3348172" cy="1607122"/>
        </a:xfrm>
        <a:prstGeom prst="rect">
          <a:avLst/>
        </a:prstGeom>
        <a:noFill/>
        <a:ln w="1905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330725" tIns="165100" rIns="330725" bIns="165100" numCol="1" spcCol="1270" anchor="ctr" anchorCtr="0">
          <a:noAutofit/>
        </a:bodyPr>
        <a:lstStyle/>
        <a:p>
          <a:pPr marL="0" lvl="0" indent="0" algn="l" defTabSz="2933700">
            <a:lnSpc>
              <a:spcPct val="90000"/>
            </a:lnSpc>
            <a:spcBef>
              <a:spcPct val="0"/>
            </a:spcBef>
            <a:spcAft>
              <a:spcPct val="35000"/>
            </a:spcAft>
            <a:buNone/>
          </a:pPr>
          <a:r>
            <a:rPr lang="en-US" sz="6600" kern="1200"/>
            <a:t>02</a:t>
          </a:r>
        </a:p>
      </dsp:txBody>
      <dsp:txXfrm>
        <a:off x="3616853" y="321267"/>
        <a:ext cx="3348172" cy="1607122"/>
      </dsp:txXfrm>
    </dsp:sp>
    <dsp:sp modelId="{F457271C-C1B3-4B71-B346-68E17B7D4A62}">
      <dsp:nvSpPr>
        <dsp:cNvPr id="0" name=""/>
        <dsp:cNvSpPr/>
      </dsp:nvSpPr>
      <dsp:spPr>
        <a:xfrm>
          <a:off x="7232879" y="321267"/>
          <a:ext cx="3348172" cy="4017807"/>
        </a:xfrm>
        <a:prstGeom prst="rect">
          <a:avLst/>
        </a:prstGeom>
        <a:solidFill>
          <a:schemeClr val="accent4">
            <a:hueOff val="0"/>
            <a:satOff val="0"/>
            <a:lumOff val="0"/>
            <a:alphaOff val="0"/>
          </a:schemeClr>
        </a:solidFill>
        <a:ln w="1905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30725" tIns="0" rIns="330725" bIns="330200" numCol="1" spcCol="1270" anchor="t" anchorCtr="0">
          <a:noAutofit/>
        </a:bodyPr>
        <a:lstStyle/>
        <a:p>
          <a:pPr marL="0" lvl="0" indent="0" algn="l" defTabSz="1155700">
            <a:lnSpc>
              <a:spcPct val="90000"/>
            </a:lnSpc>
            <a:spcBef>
              <a:spcPct val="0"/>
            </a:spcBef>
            <a:spcAft>
              <a:spcPct val="35000"/>
            </a:spcAft>
            <a:buNone/>
          </a:pPr>
          <a:r>
            <a:rPr lang="en-GB" sz="2600" kern="1200"/>
            <a:t>Operating through a phone system and user-friendly app for easy booking.</a:t>
          </a:r>
          <a:endParaRPr lang="en-US" sz="2600" kern="1200"/>
        </a:p>
      </dsp:txBody>
      <dsp:txXfrm>
        <a:off x="7232879" y="1928390"/>
        <a:ext cx="3348172" cy="2410684"/>
      </dsp:txXfrm>
    </dsp:sp>
    <dsp:sp modelId="{757D932F-CE8D-4705-9BE9-607C89224FCB}">
      <dsp:nvSpPr>
        <dsp:cNvPr id="0" name=""/>
        <dsp:cNvSpPr/>
      </dsp:nvSpPr>
      <dsp:spPr>
        <a:xfrm>
          <a:off x="7232879" y="321267"/>
          <a:ext cx="3348172" cy="1607122"/>
        </a:xfrm>
        <a:prstGeom prst="rect">
          <a:avLst/>
        </a:prstGeom>
        <a:noFill/>
        <a:ln w="1905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330725" tIns="165100" rIns="330725" bIns="165100" numCol="1" spcCol="1270" anchor="ctr" anchorCtr="0">
          <a:noAutofit/>
        </a:bodyPr>
        <a:lstStyle/>
        <a:p>
          <a:pPr marL="0" lvl="0" indent="0" algn="l" defTabSz="2933700">
            <a:lnSpc>
              <a:spcPct val="90000"/>
            </a:lnSpc>
            <a:spcBef>
              <a:spcPct val="0"/>
            </a:spcBef>
            <a:spcAft>
              <a:spcPct val="35000"/>
            </a:spcAft>
            <a:buNone/>
          </a:pPr>
          <a:r>
            <a:rPr lang="en-US" sz="6600" kern="1200"/>
            <a:t>03</a:t>
          </a:r>
        </a:p>
      </dsp:txBody>
      <dsp:txXfrm>
        <a:off x="7232879" y="321267"/>
        <a:ext cx="3348172" cy="1607122"/>
      </dsp:txXfrm>
    </dsp:sp>
  </dsp:spTree>
</dsp:drawing>
</file>

<file path=ppt/diagrams/layout1.xml><?xml version="1.0" encoding="utf-8"?>
<dgm:layoutDef xmlns:dgm="http://schemas.openxmlformats.org/drawingml/2006/diagram" xmlns:a="http://schemas.openxmlformats.org/drawingml/2006/main" uniqueId="urn:microsoft.com/office/officeart/2016/7/layout/LinearBlockProcessNumbered">
  <dgm:title val="Linear Block Process Numbered"/>
  <dgm:desc val="Used to show a progression; a timeline; sequential steps in a task, process, or workflow; or to emphasize movement or direction. Automatic numbers have been introduced to show the steps of the process. Level 1 text and Level 2 text both appears in a rectangl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a:lstStyle/>
            <a:p>
              <a:r>
                <a:t>01</a:t>
              </a:r>
            </a:p>
          </dgm:t>
        </dgm:pt>
        <dgm:pt modelId="201" type="sibTrans" cxnId="5">
          <dgm:prSet phldrT="2"/>
          <dgm:t>
            <a:bodyPr/>
            <a:lstStyle/>
            <a:p>
              <a:r>
                <a:t>02</a:t>
              </a:r>
            </a:p>
          </dgm:t>
        </dgm:pt>
        <dgm:pt modelId="301" type="sibTrans" cxnId="6">
          <dgm:prSet phldrT="3"/>
          <dgm:t>
            <a:bodyPr/>
            <a:lstStyle/>
            <a:p>
              <a:r>
                <a:t>03</a:t>
              </a:r>
            </a:p>
          </dgm:t>
        </dgm:pt>
      </dgm:ptLst>
      <dgm:cxnLst>
        <dgm:cxn modelId="4" srcId="0" destId="1" srcOrd="0" destOrd="0" sibTransId="101"/>
        <dgm:cxn modelId="5" srcId="0" destId="2" srcOrd="1" destOrd="0" sibTransId="201"/>
        <dgm:cxn modelId="6" srcId="0" destId="3" srcOrd="2"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animLvl val="lvl"/>
      <dgm:resizeHandles val="exact"/>
    </dgm:varLst>
    <dgm:alg type="lin">
      <dgm:param type="linDir" val="fromL"/>
      <dgm:param type="nodeVertAlign" val="t"/>
    </dgm:alg>
    <dgm:shape xmlns:r="http://schemas.openxmlformats.org/officeDocument/2006/relationships" r:blip="">
      <dgm:adjLst/>
    </dgm:shape>
    <dgm:presOf/>
    <dgm:constrLst>
      <dgm:constr type="h" for="ch" forName="compositeNode" refType="h"/>
      <dgm:constr type="w" for="ch" forName="compositeNode" refType="w"/>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08"/>
      <dgm:constr type="primFontSz" for="des" forName="sibTransNodeRect" op="equ"/>
      <dgm:constr type="primFontSz" for="des" forName="nodeRect" op="equ"/>
    </dgm:constrLst>
    <dgm:ruleLst/>
    <dgm:forEach name="Name4" axis="ch" ptType="node">
      <dgm:layoutNode name="compositeNode">
        <dgm:varLst>
          <dgm:bulletEnabled val="1"/>
        </dgm:varLst>
        <dgm:alg type="composite"/>
        <dgm:constrLst>
          <dgm:constr type="h" refType="w" op="lte" fact="1.2"/>
          <dgm:constr type="w" for="ch" forName="bgRect" refType="w"/>
          <dgm:constr type="h" for="ch" forName="bgRect" refType="h"/>
          <dgm:constr type="t" for="ch" forName="bgRect"/>
          <dgm:constr type="l" for="ch" forName="bgRect"/>
          <dgm:constr type="w" for="ch" forName="sibTransNodeRect" refType="w" refFor="ch" refForName="bgRect"/>
          <dgm:constr type="h" for="ch" forName="sibTransNodeRect" refType="h" refFor="ch" refForName="bgRect" fact="0.4"/>
          <dgm:constr type="t" for="ch" forName="sibTransNodeRect"/>
          <dgm:constr type="l" for="ch" forName="sibTransNodeRect"/>
          <dgm:constr type="r" for="ch" forName="nodeRect" refType="r" refFor="ch" refForName="bgRect"/>
          <dgm:constr type="h" for="ch" forName="nodeRect" refType="h" refFor="ch" refForName="bgRect" fact="0.6"/>
          <dgm:constr type="t" for="ch" forName="nodeRect" refType="b" refFor="ch" refForName="sibTransNodeRect"/>
          <dgm:constr type="l" for="ch" forName="nodeRect" refType="l" refFor="ch" refForName="bgRect"/>
        </dgm:constrLst>
        <dgm:ruleLst>
          <dgm:rule type="w" for="ch" forName="nodeRect" val="NaN" fact="NaN" max="30"/>
        </dgm:ruleLst>
        <dgm:layoutNode name="bgRect" styleLbl="alignNode1">
          <dgm:alg type="sp"/>
          <dgm:shape xmlns:r="http://schemas.openxmlformats.org/officeDocument/2006/relationships" type="rect" r:blip="">
            <dgm:adjLst>
              <dgm:adj idx="1" val="0.05"/>
            </dgm:adjLst>
          </dgm:shape>
          <dgm:presOf axis="self"/>
          <dgm:constrLst/>
          <dgm:ruleLst/>
        </dgm:layoutNode>
        <dgm:forEach name="Name19" axis="followSib" ptType="sibTrans" hideLastTrans="0" cnt="1">
          <dgm:layoutNode name="sibTransNodeRect" styleLbl="alignNode1">
            <dgm:varLst>
              <dgm:chMax val="0"/>
              <dgm:bulletEnabled val="1"/>
            </dgm:varLst>
            <dgm:presOf axis="self"/>
            <dgm:alg type="tx">
              <dgm:param type="parTxLTRAlign" val="l"/>
              <dgm:param type="parTxRTLAlign" val="l"/>
            </dgm:alg>
            <dgm:shape xmlns:r="http://schemas.openxmlformats.org/officeDocument/2006/relationships" type="rect" r:blip="" hideGeom="1">
              <dgm:adjLst/>
            </dgm:shape>
            <dgm:constrLst>
              <dgm:constr type="primFontSz" val="66"/>
              <dgm:constr type="tMarg" val="13"/>
              <dgm:constr type="lMarg" refType="w" fact="0.28"/>
              <dgm:constr type="rMarg" refType="w" fact="0.28"/>
              <dgm:constr type="bMarg" val="13"/>
            </dgm:constrLst>
            <dgm:ruleLst>
              <dgm:rule type="primFontSz" val="14" fact="NaN" max="NaN"/>
              <dgm:rule type="tMarg" val="13" fact="NaN" max="NaN"/>
            </dgm:ruleLst>
          </dgm:layoutNode>
        </dgm:forEach>
        <dgm:layoutNode name="nodeRect" styleLbl="alignNode1" moveWith="bgRect">
          <dgm:varLst>
            <dgm:bulletEnabled val="1"/>
          </dgm:varLst>
          <dgm:alg type="tx">
            <dgm:param type="parTxLTRAlign" val="l"/>
            <dgm:param type="parTxRTLAlign" val="r"/>
            <dgm:param type="txAnchorVert" val="t"/>
            <dgm:param type="stBulletLvl" val="2"/>
          </dgm:alg>
          <dgm:shape xmlns:r="http://schemas.openxmlformats.org/officeDocument/2006/relationships" type="rect" r:blip="" hideGeom="1">
            <dgm:adjLst/>
          </dgm:shape>
          <dgm:presOf axis="desOrSelf" ptType="node"/>
          <dgm:constrLst>
            <dgm:constr type="primFontSz" val="26"/>
            <dgm:constr type="tMarg"/>
            <dgm:constr type="lMarg" refType="w" fact="0.28"/>
            <dgm:constr type="rMarg" refType="w" fact="0.28"/>
            <dgm:constr type="bMarg" val="26"/>
          </dgm:constrLst>
          <dgm:ruleLst>
            <dgm:rule type="primFontSz" val="11" fact="NaN" max="NaN"/>
          </dgm:ruleLst>
        </dgm:layoutNode>
      </dgm:layoutNode>
      <dgm:forEach name="Name14" axis="followSib" ptType="sibTrans" cnt="1">
        <dgm:layoutNode name="sibTrans">
          <dgm:alg type="sp"/>
          <dgm:shape xmlns:r="http://schemas.openxmlformats.org/officeDocument/2006/relationships" r:blip="">
            <dgm:adjLst/>
          </dgm:shape>
          <dgm:presOf/>
          <dgm:constrLst/>
          <dgm:ruleLst/>
        </dgm:layoutNode>
      </dgm:forEach>
    </dgm:forEach>
  </dgm:layoutNode>
  <dgm:extLst>
    <a:ext uri="{4F341089-5ED1-44EC-B178-C955D00A3D55}">
      <dgm1611:autoBuNodeInfoLst xmlns:dgm1611="http://schemas.microsoft.com/office/drawing/2016/11/diagram">
        <dgm1611:autoBuNodeInfo lvl="1" ptType="sibTrans">
          <dgm1611:buPr prefix="" leadZeros="1">
            <a:buAutoNum type="arabicParenBoth"/>
          </dgm1611:buPr>
        </dgm1611:autoBuNodeInfo>
      </dgm1611:autoBuNodeInfoLst>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dirty="0"/>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p:cNvSpPr>
            <a:spLocks noGrp="1"/>
          </p:cNvSpPr>
          <p:nvPr>
            <p:ph type="dt" sz="half" idx="10"/>
          </p:nvPr>
        </p:nvSpPr>
        <p:spPr/>
        <p:txBody>
          <a:bodyPr/>
          <a:lstStyle/>
          <a:p>
            <a:fld id="{C764DE79-268F-4C1A-8933-263129D2AF90}" type="datetimeFigureOut">
              <a:rPr lang="en-US" dirty="0"/>
              <a:t>7/7/2025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2612736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7/7/2025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76690842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dirty="0"/>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dirty="0"/>
              <a:t>7/7/2025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55230979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C764DE79-268F-4C1A-8933-263129D2AF90}" type="datetimeFigureOut">
              <a:rPr lang="en-US" dirty="0"/>
              <a:t>7/7/2025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84096319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dirty="0"/>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C764DE79-268F-4C1A-8933-263129D2AF90}" type="datetimeFigureOut">
              <a:rPr lang="en-US" dirty="0"/>
              <a:t>7/7/2025</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65288902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C764DE79-268F-4C1A-8933-263129D2AF90}" type="datetimeFigureOut">
              <a:rPr lang="en-US" dirty="0"/>
              <a:t>7/7/2025</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57548357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t>7/7/2025</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25277356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dirty="0"/>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7/7/2025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10254165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dirty="0"/>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7/7/2025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66493453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Vertical Text Placeholder 2"/>
          <p:cNvSpPr>
            <a:spLocks noGrp="1"/>
          </p:cNvSpPr>
          <p:nvPr>
            <p:ph type="body" orient="vert" idx="1"/>
          </p:nvPr>
        </p:nvSpPr>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7/7/2025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93541583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dirty="0"/>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7/7/2025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89374724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C764DE79-268F-4C1A-8933-263129D2AF90}" type="datetimeFigureOut">
              <a:rPr lang="en-US" dirty="0"/>
              <a:t>7/7/2025</a:t>
            </a:fld>
            <a:endParaRPr lang="en-US" dirty="0"/>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48F63A3B-78C7-47BE-AE5E-E10140E04643}" type="slidenum">
              <a:rPr lang="en-US" dirty="0"/>
              <a:t>‹#›</a:t>
            </a:fld>
            <a:endParaRPr lang="en-US" dirty="0"/>
          </a:p>
        </p:txBody>
      </p:sp>
    </p:spTree>
    <p:extLst>
      <p:ext uri="{BB962C8B-B14F-4D97-AF65-F5344CB8AC3E}">
        <p14:creationId xmlns:p14="http://schemas.microsoft.com/office/powerpoint/2010/main" val="3709170493"/>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8" Type="http://schemas.openxmlformats.org/officeDocument/2006/relationships/hyperlink" Target="https://www.facebook.com/" TargetMode="External"/><Relationship Id="rId13" Type="http://schemas.openxmlformats.org/officeDocument/2006/relationships/hyperlink" Target="https://www.vistaprint.co.uk/studio/?workId=9965d29a-a6a0-45e8-a480-e1481c01649c&amp;qec=t+s" TargetMode="External"/><Relationship Id="rId3" Type="http://schemas.openxmlformats.org/officeDocument/2006/relationships/hyperlink" Target="https://www.british-business-bank.co.uk/" TargetMode="External"/><Relationship Id="rId7" Type="http://schemas.openxmlformats.org/officeDocument/2006/relationships/hyperlink" Target="https://carry.com/learn/partnership-pros-cons" TargetMode="External"/><Relationship Id="rId12" Type="http://schemas.openxmlformats.org/officeDocument/2006/relationships/hyperlink" Target="https://www.futureplatforms.com/blog/digital-loyalty-programmes-in-public-transport" TargetMode="External"/><Relationship Id="rId2" Type="http://schemas.openxmlformats.org/officeDocument/2006/relationships/hyperlink" Target="https://www.investopedia.com/digital-marketing-and-business-success-8711955(" TargetMode="External"/><Relationship Id="rId1" Type="http://schemas.openxmlformats.org/officeDocument/2006/relationships/slideLayout" Target="../slideLayouts/slideLayout2.xml"/><Relationship Id="rId6" Type="http://schemas.openxmlformats.org/officeDocument/2006/relationships/hyperlink" Target="https://www.capitalone.com/learn-grow/business-resources/pros-cons-of-a-business-partnership/" TargetMode="External"/><Relationship Id="rId11" Type="http://schemas.openxmlformats.org/officeDocument/2006/relationships/hyperlink" Target="https://doi.org/10.35841/AAJFM-8.3.236(Accessed" TargetMode="External"/><Relationship Id="rId5" Type="http://schemas.openxmlformats.org/officeDocument/2006/relationships/hyperlink" Target="https://www.canva.com/design/DAGo3R2Ag4U/LUrY8fyeHt9SncYkyvNE-g/edit?ui=eyJIIjp7IkEiOnRydWV9fQ" TargetMode="External"/><Relationship Id="rId15" Type="http://schemas.openxmlformats.org/officeDocument/2006/relationships/hyperlink" Target="https://cyberswitching.com/electric-cars-and-the-future-of-taxi-fleets/" TargetMode="External"/><Relationship Id="rId10" Type="http://schemas.openxmlformats.org/officeDocument/2006/relationships/hyperlink" Target="https://www.alliedacademies.org/articles/market-segmentation-a-strategic-approach-to-targeted-marketing-29594.html?utm_source=chatgpt.com" TargetMode="External"/><Relationship Id="rId4" Type="http://schemas.openxmlformats.org/officeDocument/2006/relationships/hyperlink" Target="https://www.british-business-bank.co.uk/business-guidance/guidance-articles/finance/what-is-cash-flow-how-do-you-manage-it" TargetMode="External"/><Relationship Id="rId9" Type="http://schemas.openxmlformats.org/officeDocument/2006/relationships/hyperlink" Target="https://journals.tultech.eu/index.php/ijitis/article/view/193/183" TargetMode="External"/><Relationship Id="rId14" Type="http://schemas.openxmlformats.org/officeDocument/2006/relationships/hyperlink" Target="https://manage.wix.com/dashboard/67b863d4-b93d-4fc2-80f1-00df666ac531/setup?referralInfo=my-site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 name="Picture 14" descr="A taxi cab sign">
            <a:extLst>
              <a:ext uri="{FF2B5EF4-FFF2-40B4-BE49-F238E27FC236}">
                <a16:creationId xmlns:a16="http://schemas.microsoft.com/office/drawing/2014/main" id="{32CE28B2-8829-2669-A7FD-F0FE347BE4CE}"/>
              </a:ext>
            </a:extLst>
          </p:cNvPr>
          <p:cNvPicPr>
            <a:picLocks noChangeAspect="1"/>
          </p:cNvPicPr>
          <p:nvPr/>
        </p:nvPicPr>
        <p:blipFill>
          <a:blip r:embed="rId2">
            <a:alphaModFix/>
          </a:blip>
          <a:srcRect t="15728" r="-2" b="-2"/>
          <a:stretch>
            <a:fillRect/>
          </a:stretch>
        </p:blipFill>
        <p:spPr>
          <a:xfrm>
            <a:off x="20" y="10"/>
            <a:ext cx="12191979" cy="6857990"/>
          </a:xfrm>
          <a:prstGeom prst="rect">
            <a:avLst/>
          </a:prstGeom>
        </p:spPr>
      </p:pic>
      <p:sp>
        <p:nvSpPr>
          <p:cNvPr id="2" name="Title 1"/>
          <p:cNvSpPr>
            <a:spLocks noGrp="1"/>
          </p:cNvSpPr>
          <p:nvPr>
            <p:ph type="ctrTitle"/>
          </p:nvPr>
        </p:nvSpPr>
        <p:spPr>
          <a:xfrm>
            <a:off x="829234" y="1137434"/>
            <a:ext cx="10904690" cy="1520987"/>
          </a:xfrm>
        </p:spPr>
        <p:txBody>
          <a:bodyPr anchor="t">
            <a:normAutofit/>
          </a:bodyPr>
          <a:lstStyle/>
          <a:p>
            <a:pPr algn="l"/>
            <a:r>
              <a:rPr lang="en-US" sz="4400" b="1" dirty="0">
                <a:solidFill>
                  <a:srgbClr val="FFFFFF"/>
                </a:solidFill>
                <a:latin typeface="Arial"/>
                <a:cs typeface="Arial"/>
              </a:rPr>
              <a:t>Business plan for Tab2Go Taxi Services</a:t>
            </a:r>
          </a:p>
        </p:txBody>
      </p:sp>
      <p:sp>
        <p:nvSpPr>
          <p:cNvPr id="3" name="Subtitle 2"/>
          <p:cNvSpPr>
            <a:spLocks noGrp="1"/>
          </p:cNvSpPr>
          <p:nvPr>
            <p:ph type="subTitle" idx="1"/>
          </p:nvPr>
        </p:nvSpPr>
        <p:spPr>
          <a:xfrm>
            <a:off x="838200" y="4293441"/>
            <a:ext cx="6295332" cy="1588514"/>
          </a:xfrm>
        </p:spPr>
        <p:txBody>
          <a:bodyPr anchor="b">
            <a:normAutofit/>
          </a:bodyPr>
          <a:lstStyle/>
          <a:p>
            <a:pPr algn="l"/>
            <a:endParaRPr lang="en-US" sz="1800">
              <a:solidFill>
                <a:srgbClr val="FFFFFF"/>
              </a:solidFill>
            </a:endParaRP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0475B6-5BC8-148D-5F73-6A06DA360130}"/>
              </a:ext>
            </a:extLst>
          </p:cNvPr>
          <p:cNvSpPr>
            <a:spLocks noGrp="1"/>
          </p:cNvSpPr>
          <p:nvPr>
            <p:ph type="title"/>
          </p:nvPr>
        </p:nvSpPr>
        <p:spPr>
          <a:xfrm>
            <a:off x="119590" y="9594"/>
            <a:ext cx="5381420" cy="1414987"/>
          </a:xfrm>
        </p:spPr>
        <p:txBody>
          <a:bodyPr anchor="b">
            <a:normAutofit/>
          </a:bodyPr>
          <a:lstStyle/>
          <a:p>
            <a:r>
              <a:rPr lang="en-GB" b="1" dirty="0">
                <a:latin typeface="Arial"/>
                <a:cs typeface="Arial"/>
              </a:rPr>
              <a:t>Company concept: </a:t>
            </a:r>
            <a:endParaRPr lang="en-US" b="1" dirty="0">
              <a:latin typeface="Arial"/>
              <a:cs typeface="Arial"/>
            </a:endParaRPr>
          </a:p>
        </p:txBody>
      </p:sp>
      <p:sp>
        <p:nvSpPr>
          <p:cNvPr id="3" name="Content Placeholder 2">
            <a:extLst>
              <a:ext uri="{FF2B5EF4-FFF2-40B4-BE49-F238E27FC236}">
                <a16:creationId xmlns:a16="http://schemas.microsoft.com/office/drawing/2014/main" id="{25F81DB3-3C06-22A4-53E5-52173A6ECAB4}"/>
              </a:ext>
            </a:extLst>
          </p:cNvPr>
          <p:cNvSpPr>
            <a:spLocks noGrp="1"/>
          </p:cNvSpPr>
          <p:nvPr>
            <p:ph idx="1"/>
          </p:nvPr>
        </p:nvSpPr>
        <p:spPr>
          <a:xfrm>
            <a:off x="422148" y="1708584"/>
            <a:ext cx="4552186" cy="5116246"/>
          </a:xfrm>
        </p:spPr>
        <p:txBody>
          <a:bodyPr vert="horz" lIns="91440" tIns="45720" rIns="91440" bIns="45720" rtlCol="0" anchor="t">
            <a:normAutofit/>
          </a:bodyPr>
          <a:lstStyle/>
          <a:p>
            <a:pPr marL="0" indent="0">
              <a:buNone/>
            </a:pPr>
            <a:r>
              <a:rPr lang="en-GB" dirty="0">
                <a:latin typeface="Arial"/>
                <a:cs typeface="Arial"/>
              </a:rPr>
              <a:t>Tab2Go is a company based in Carmarthen, South Wales offering environmentally sustainable and technology-driven taxi services. The company's fleet consists exclusively of electric vehicles, and bookings are made through a user-friendly mobile app or phone. </a:t>
            </a:r>
            <a:endParaRPr lang="en-US" dirty="0">
              <a:latin typeface="Arial"/>
              <a:cs typeface="Arial"/>
            </a:endParaRPr>
          </a:p>
        </p:txBody>
      </p:sp>
      <p:pic>
        <p:nvPicPr>
          <p:cNvPr id="4" name="Picture 3" descr="A silver car on a street&#10;&#10;AI-generated content may be incorrect.">
            <a:extLst>
              <a:ext uri="{FF2B5EF4-FFF2-40B4-BE49-F238E27FC236}">
                <a16:creationId xmlns:a16="http://schemas.microsoft.com/office/drawing/2014/main" id="{8D22523A-A279-D598-7C02-7F828D8B7C56}"/>
              </a:ext>
            </a:extLst>
          </p:cNvPr>
          <p:cNvPicPr>
            <a:picLocks noChangeAspect="1"/>
          </p:cNvPicPr>
          <p:nvPr/>
        </p:nvPicPr>
        <p:blipFill>
          <a:blip r:embed="rId2"/>
          <a:srcRect r="7067"/>
          <a:stretch>
            <a:fillRect/>
          </a:stretch>
        </p:blipFill>
        <p:spPr>
          <a:xfrm>
            <a:off x="5818632" y="-1"/>
            <a:ext cx="6373368" cy="6858001"/>
          </a:xfrm>
          <a:prstGeom prst="rect">
            <a:avLst/>
          </a:prstGeom>
        </p:spPr>
      </p:pic>
    </p:spTree>
    <p:extLst>
      <p:ext uri="{BB962C8B-B14F-4D97-AF65-F5344CB8AC3E}">
        <p14:creationId xmlns:p14="http://schemas.microsoft.com/office/powerpoint/2010/main" val="373836310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a:blip r:embed="rId2"/>
          <a:stretch>
            <a:fillRect t="-9000" b="-9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720177-09F0-600C-FADF-EAFF7DC682ED}"/>
              </a:ext>
            </a:extLst>
          </p:cNvPr>
          <p:cNvSpPr>
            <a:spLocks noGrp="1"/>
          </p:cNvSpPr>
          <p:nvPr>
            <p:ph type="title"/>
          </p:nvPr>
        </p:nvSpPr>
        <p:spPr/>
        <p:txBody>
          <a:bodyPr/>
          <a:lstStyle/>
          <a:p>
            <a:r>
              <a:rPr lang="en-GB" b="1" dirty="0">
                <a:solidFill>
                  <a:schemeClr val="bg1"/>
                </a:solidFill>
                <a:latin typeface="Arial"/>
                <a:cs typeface="Arial"/>
              </a:rPr>
              <a:t>Mission statement:</a:t>
            </a:r>
            <a:r>
              <a:rPr lang="en-GB" dirty="0">
                <a:solidFill>
                  <a:schemeClr val="bg1"/>
                </a:solidFill>
                <a:latin typeface="Arial"/>
                <a:cs typeface="Arial"/>
              </a:rPr>
              <a:t> </a:t>
            </a:r>
            <a:endParaRPr lang="en-US" dirty="0">
              <a:solidFill>
                <a:schemeClr val="bg1"/>
              </a:solidFill>
            </a:endParaRPr>
          </a:p>
        </p:txBody>
      </p:sp>
      <p:sp>
        <p:nvSpPr>
          <p:cNvPr id="3" name="Content Placeholder 2">
            <a:extLst>
              <a:ext uri="{FF2B5EF4-FFF2-40B4-BE49-F238E27FC236}">
                <a16:creationId xmlns:a16="http://schemas.microsoft.com/office/drawing/2014/main" id="{F31E86F4-F8EE-6DEB-FCCA-3C9787C6D4AF}"/>
              </a:ext>
            </a:extLst>
          </p:cNvPr>
          <p:cNvSpPr>
            <a:spLocks noGrp="1"/>
          </p:cNvSpPr>
          <p:nvPr>
            <p:ph idx="1"/>
          </p:nvPr>
        </p:nvSpPr>
        <p:spPr>
          <a:xfrm>
            <a:off x="233083" y="1679949"/>
            <a:ext cx="11120717" cy="4497014"/>
          </a:xfrm>
        </p:spPr>
        <p:txBody>
          <a:bodyPr vert="horz" lIns="91440" tIns="45720" rIns="91440" bIns="45720" rtlCol="0" anchor="t">
            <a:noAutofit/>
          </a:bodyPr>
          <a:lstStyle/>
          <a:p>
            <a:r>
              <a:rPr lang="en-US" sz="3200" dirty="0">
                <a:solidFill>
                  <a:schemeClr val="bg1"/>
                </a:solidFill>
                <a:latin typeface="Arial"/>
                <a:ea typeface="Calibri"/>
                <a:cs typeface="Calibri"/>
              </a:rPr>
              <a:t>Tab2Go Taxi Services is a trusted local provider for all transportation needs, dedicated to delivering exceptional customer service. Committed to environmental sustainability, the company operates a fleet consisting exclusively of electric vehicles. “We go the extra mile for you”—for a cleaner, greener, and better future. </a:t>
            </a:r>
          </a:p>
          <a:p>
            <a:r>
              <a:rPr lang="en-GB" sz="3200" dirty="0">
                <a:solidFill>
                  <a:schemeClr val="bg1"/>
                </a:solidFill>
                <a:latin typeface="Arial"/>
                <a:ea typeface="Calibri"/>
                <a:cs typeface="Calibri"/>
              </a:rPr>
              <a:t>Electric taxis are the future of the taxi industry. They provide a quieter and smoother ride, which enhances the overall customer experience (Zamanov, 2024).</a:t>
            </a:r>
            <a:endParaRPr lang="en-US" sz="3200" dirty="0">
              <a:solidFill>
                <a:schemeClr val="bg1"/>
              </a:solidFill>
              <a:latin typeface="Arial"/>
              <a:ea typeface="Calibri"/>
              <a:cs typeface="Calibri"/>
            </a:endParaRPr>
          </a:p>
        </p:txBody>
      </p:sp>
    </p:spTree>
    <p:extLst>
      <p:ext uri="{BB962C8B-B14F-4D97-AF65-F5344CB8AC3E}">
        <p14:creationId xmlns:p14="http://schemas.microsoft.com/office/powerpoint/2010/main" val="424388525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00EC2A-174E-E99A-8EC9-2244546B94ED}"/>
              </a:ext>
            </a:extLst>
          </p:cNvPr>
          <p:cNvSpPr>
            <a:spLocks noGrp="1"/>
          </p:cNvSpPr>
          <p:nvPr>
            <p:ph type="title"/>
          </p:nvPr>
        </p:nvSpPr>
        <p:spPr>
          <a:xfrm>
            <a:off x="1524000" y="548640"/>
            <a:ext cx="9160475" cy="1132258"/>
          </a:xfrm>
        </p:spPr>
        <p:txBody>
          <a:bodyPr anchor="ctr">
            <a:normAutofit/>
          </a:bodyPr>
          <a:lstStyle/>
          <a:p>
            <a:pPr algn="ctr"/>
            <a:r>
              <a:rPr lang="en-GB" b="1" dirty="0">
                <a:latin typeface="Arial"/>
                <a:cs typeface="Arial"/>
              </a:rPr>
              <a:t>Business aims: </a:t>
            </a:r>
            <a:endParaRPr lang="en-US" b="1" dirty="0">
              <a:latin typeface="Arial"/>
              <a:cs typeface="Arial"/>
            </a:endParaRPr>
          </a:p>
        </p:txBody>
      </p:sp>
      <p:graphicFrame>
        <p:nvGraphicFramePr>
          <p:cNvPr id="5" name="Content Placeholder 2">
            <a:extLst>
              <a:ext uri="{FF2B5EF4-FFF2-40B4-BE49-F238E27FC236}">
                <a16:creationId xmlns:a16="http://schemas.microsoft.com/office/drawing/2014/main" id="{4A039005-A902-728D-674B-7559962BABC8}"/>
              </a:ext>
            </a:extLst>
          </p:cNvPr>
          <p:cNvGraphicFramePr>
            <a:graphicFrameLocks noGrp="1"/>
          </p:cNvGraphicFramePr>
          <p:nvPr>
            <p:ph idx="1"/>
            <p:extLst>
              <p:ext uri="{D42A27DB-BD31-4B8C-83A1-F6EECF244321}">
                <p14:modId xmlns:p14="http://schemas.microsoft.com/office/powerpoint/2010/main" val="3684651747"/>
              </p:ext>
            </p:extLst>
          </p:nvPr>
        </p:nvGraphicFramePr>
        <p:xfrm>
          <a:off x="684347" y="1443895"/>
          <a:ext cx="10581879" cy="466034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81293812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857827-1A1D-0744-AC53-D2126F5D87E3}"/>
              </a:ext>
            </a:extLst>
          </p:cNvPr>
          <p:cNvSpPr>
            <a:spLocks noGrp="1"/>
          </p:cNvSpPr>
          <p:nvPr>
            <p:ph type="title"/>
          </p:nvPr>
        </p:nvSpPr>
        <p:spPr>
          <a:xfrm>
            <a:off x="612648" y="9594"/>
            <a:ext cx="4361686" cy="1504634"/>
          </a:xfrm>
        </p:spPr>
        <p:txBody>
          <a:bodyPr anchor="b">
            <a:normAutofit/>
          </a:bodyPr>
          <a:lstStyle/>
          <a:p>
            <a:r>
              <a:rPr lang="en-GB" b="1" dirty="0">
                <a:latin typeface="Arial"/>
                <a:cs typeface="Arial"/>
              </a:rPr>
              <a:t>Business objectives: </a:t>
            </a:r>
            <a:endParaRPr lang="en-US">
              <a:latin typeface="Arial"/>
              <a:cs typeface="Arial"/>
            </a:endParaRPr>
          </a:p>
        </p:txBody>
      </p:sp>
      <p:sp>
        <p:nvSpPr>
          <p:cNvPr id="21" name="Content Placeholder 2">
            <a:extLst>
              <a:ext uri="{FF2B5EF4-FFF2-40B4-BE49-F238E27FC236}">
                <a16:creationId xmlns:a16="http://schemas.microsoft.com/office/drawing/2014/main" id="{CC530009-A8BC-9D95-7586-584C0E76A651}"/>
              </a:ext>
            </a:extLst>
          </p:cNvPr>
          <p:cNvSpPr>
            <a:spLocks noGrp="1"/>
          </p:cNvSpPr>
          <p:nvPr>
            <p:ph idx="1"/>
          </p:nvPr>
        </p:nvSpPr>
        <p:spPr>
          <a:xfrm>
            <a:off x="18736" y="1495672"/>
            <a:ext cx="4955598" cy="5351570"/>
          </a:xfrm>
        </p:spPr>
        <p:txBody>
          <a:bodyPr vert="horz" lIns="91440" tIns="45720" rIns="91440" bIns="45720" rtlCol="0" anchor="t">
            <a:normAutofit/>
          </a:bodyPr>
          <a:lstStyle/>
          <a:p>
            <a:r>
              <a:rPr lang="en-US" sz="1800" dirty="0">
                <a:latin typeface="Arial"/>
                <a:cs typeface="Arial"/>
              </a:rPr>
              <a:t> Establishing a strong presence in the local market with an extensive marketing campaign designed to build brand awareness. By dividing the market into smaller segments, companies can develop targeted marketing strategies, improve customer satisfaction, and drive business growth (Hofstede, 2024).  </a:t>
            </a:r>
          </a:p>
          <a:p>
            <a:r>
              <a:rPr lang="en-US" sz="1800" dirty="0">
                <a:latin typeface="Arial"/>
                <a:cs typeface="Arial"/>
              </a:rPr>
              <a:t>Building strong customer relationships by introducing a loyalty program that offers ride discounts. By rewarding customer loyalty, they are more likely to recommend the brand to others, turning them into valuable brand advocates (Mistry, 2024).  </a:t>
            </a:r>
          </a:p>
          <a:p>
            <a:r>
              <a:rPr lang="en-US" sz="1800" dirty="0">
                <a:latin typeface="Arial"/>
                <a:cs typeface="Arial"/>
              </a:rPr>
              <a:t>Implementing a user-friendly app for easy bookings. The process of booking a taxi through mobile apps has become even more popular (Farouk.M,2024).  </a:t>
            </a:r>
          </a:p>
        </p:txBody>
      </p:sp>
      <p:pic>
        <p:nvPicPr>
          <p:cNvPr id="13" name="Picture 12" descr="Digital numbers art">
            <a:extLst>
              <a:ext uri="{FF2B5EF4-FFF2-40B4-BE49-F238E27FC236}">
                <a16:creationId xmlns:a16="http://schemas.microsoft.com/office/drawing/2014/main" id="{7261A33E-29D9-D4E0-921A-4F351C45D062}"/>
              </a:ext>
            </a:extLst>
          </p:cNvPr>
          <p:cNvPicPr>
            <a:picLocks noChangeAspect="1"/>
          </p:cNvPicPr>
          <p:nvPr/>
        </p:nvPicPr>
        <p:blipFill>
          <a:blip r:embed="rId2"/>
          <a:srcRect l="12934" r="25032" b="-2"/>
          <a:stretch>
            <a:fillRect/>
          </a:stretch>
        </p:blipFill>
        <p:spPr>
          <a:xfrm>
            <a:off x="5818632" y="-1"/>
            <a:ext cx="6373368" cy="6858001"/>
          </a:xfrm>
          <a:prstGeom prst="rect">
            <a:avLst/>
          </a:prstGeom>
        </p:spPr>
      </p:pic>
    </p:spTree>
    <p:extLst>
      <p:ext uri="{BB962C8B-B14F-4D97-AF65-F5344CB8AC3E}">
        <p14:creationId xmlns:p14="http://schemas.microsoft.com/office/powerpoint/2010/main" val="300360768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FB6ADC-3E09-404F-D568-35E5B693260A}"/>
              </a:ext>
            </a:extLst>
          </p:cNvPr>
          <p:cNvSpPr>
            <a:spLocks noGrp="1"/>
          </p:cNvSpPr>
          <p:nvPr>
            <p:ph type="title"/>
          </p:nvPr>
        </p:nvSpPr>
        <p:spPr>
          <a:xfrm>
            <a:off x="612648" y="603504"/>
            <a:ext cx="5862396" cy="1527048"/>
          </a:xfrm>
        </p:spPr>
        <p:txBody>
          <a:bodyPr anchor="b">
            <a:normAutofit/>
          </a:bodyPr>
          <a:lstStyle/>
          <a:p>
            <a:r>
              <a:rPr lang="en-GB" b="1" dirty="0">
                <a:latin typeface="Arial"/>
                <a:cs typeface="Arial"/>
              </a:rPr>
              <a:t>Legal Identity:</a:t>
            </a:r>
            <a:endParaRPr lang="en-US" b="1" dirty="0">
              <a:latin typeface="Arial"/>
              <a:cs typeface="Arial"/>
            </a:endParaRPr>
          </a:p>
        </p:txBody>
      </p:sp>
      <p:sp>
        <p:nvSpPr>
          <p:cNvPr id="3" name="Content Placeholder 2">
            <a:extLst>
              <a:ext uri="{FF2B5EF4-FFF2-40B4-BE49-F238E27FC236}">
                <a16:creationId xmlns:a16="http://schemas.microsoft.com/office/drawing/2014/main" id="{CB7AFC1F-9CEB-EF3E-5B69-07AFA9C38F3F}"/>
              </a:ext>
            </a:extLst>
          </p:cNvPr>
          <p:cNvSpPr>
            <a:spLocks noGrp="1"/>
          </p:cNvSpPr>
          <p:nvPr>
            <p:ph idx="1"/>
          </p:nvPr>
        </p:nvSpPr>
        <p:spPr>
          <a:xfrm>
            <a:off x="612648" y="2212848"/>
            <a:ext cx="5862396" cy="4096512"/>
          </a:xfrm>
        </p:spPr>
        <p:txBody>
          <a:bodyPr vert="horz" lIns="91440" tIns="45720" rIns="91440" bIns="45720" rtlCol="0" anchor="t">
            <a:normAutofit/>
          </a:bodyPr>
          <a:lstStyle/>
          <a:p>
            <a:r>
              <a:rPr lang="en-US" sz="2400" dirty="0">
                <a:latin typeface="Arial"/>
                <a:cs typeface="Arial"/>
              </a:rPr>
              <a:t>   The company is established as a partnership. A partnership combines resources, skills, and expertise to run the business (Carry, 2025). Having a partner brings positives, but it also comes with drawbacks such as shared liability and potential conflicts(Capital One, 2023).</a:t>
            </a:r>
            <a:endParaRPr lang="en-US" sz="2400" dirty="0"/>
          </a:p>
        </p:txBody>
      </p:sp>
      <p:pic>
        <p:nvPicPr>
          <p:cNvPr id="7" name="Graphic 6" descr="Business Growth">
            <a:extLst>
              <a:ext uri="{FF2B5EF4-FFF2-40B4-BE49-F238E27FC236}">
                <a16:creationId xmlns:a16="http://schemas.microsoft.com/office/drawing/2014/main" id="{19BD75F2-9A93-96BD-3A24-075C7501EA6C}"/>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091395" y="1102440"/>
            <a:ext cx="4681506" cy="4681506"/>
          </a:xfrm>
          <a:prstGeom prst="rect">
            <a:avLst/>
          </a:prstGeom>
        </p:spPr>
      </p:pic>
    </p:spTree>
    <p:extLst>
      <p:ext uri="{BB962C8B-B14F-4D97-AF65-F5344CB8AC3E}">
        <p14:creationId xmlns:p14="http://schemas.microsoft.com/office/powerpoint/2010/main" val="206392979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C8D12E-A00D-C87A-1CA1-12789CBBB139}"/>
              </a:ext>
            </a:extLst>
          </p:cNvPr>
          <p:cNvSpPr>
            <a:spLocks noGrp="1"/>
          </p:cNvSpPr>
          <p:nvPr>
            <p:ph type="title"/>
          </p:nvPr>
        </p:nvSpPr>
        <p:spPr>
          <a:xfrm>
            <a:off x="138124" y="198656"/>
            <a:ext cx="4430462" cy="6473736"/>
          </a:xfrm>
        </p:spPr>
        <p:txBody>
          <a:bodyPr vert="horz" lIns="91440" tIns="45720" rIns="91440" bIns="45720" rtlCol="0" anchor="t">
            <a:noAutofit/>
          </a:bodyPr>
          <a:lstStyle/>
          <a:p>
            <a:endParaRPr lang="en-US" sz="1600" dirty="0">
              <a:latin typeface="Arial"/>
              <a:cs typeface="Arial"/>
            </a:endParaRPr>
          </a:p>
          <a:p>
            <a:r>
              <a:rPr lang="en-US" sz="1600" dirty="0">
                <a:latin typeface="Arial"/>
                <a:ea typeface="+mj-lt"/>
                <a:cs typeface="+mj-lt"/>
              </a:rPr>
              <a:t>1. Taxi services delivered by electric vehicles. </a:t>
            </a:r>
            <a:br>
              <a:rPr lang="en-US" sz="1600" dirty="0">
                <a:latin typeface="Arial"/>
                <a:ea typeface="+mj-lt"/>
                <a:cs typeface="+mj-lt"/>
              </a:rPr>
            </a:br>
            <a:br>
              <a:rPr lang="en-US" sz="1600" dirty="0">
                <a:latin typeface="Arial"/>
                <a:ea typeface="+mj-lt"/>
                <a:cs typeface="+mj-lt"/>
              </a:rPr>
            </a:br>
            <a:r>
              <a:rPr lang="en-US" sz="1600" dirty="0">
                <a:latin typeface="Arial"/>
                <a:ea typeface="+mj-lt"/>
                <a:cs typeface="+mj-lt"/>
              </a:rPr>
              <a:t>2. Cost leadership strategy. </a:t>
            </a:r>
            <a:br>
              <a:rPr lang="en-US" sz="1600" dirty="0">
                <a:latin typeface="Arial"/>
                <a:ea typeface="+mj-lt"/>
                <a:cs typeface="+mj-lt"/>
              </a:rPr>
            </a:br>
            <a:endParaRPr lang="en-US" sz="1600">
              <a:latin typeface="Arial"/>
              <a:cs typeface="Arial"/>
            </a:endParaRPr>
          </a:p>
          <a:p>
            <a:r>
              <a:rPr lang="en-US" sz="1600" dirty="0">
                <a:latin typeface="Arial"/>
                <a:ea typeface="+mj-lt"/>
                <a:cs typeface="+mj-lt"/>
              </a:rPr>
              <a:t>3. Online operation, no business premises required, however covering </a:t>
            </a:r>
            <a:r>
              <a:rPr lang="en-US" sz="1600" dirty="0" err="1">
                <a:latin typeface="Arial"/>
                <a:ea typeface="+mj-lt"/>
                <a:cs typeface="+mj-lt"/>
              </a:rPr>
              <a:t>Carmartheshire</a:t>
            </a:r>
            <a:r>
              <a:rPr lang="en-US" sz="1600" dirty="0">
                <a:latin typeface="Arial"/>
                <a:ea typeface="+mj-lt"/>
                <a:cs typeface="+mj-lt"/>
              </a:rPr>
              <a:t> area.</a:t>
            </a:r>
            <a:br>
              <a:rPr lang="en-US" sz="1600" dirty="0">
                <a:latin typeface="Arial"/>
                <a:ea typeface="+mj-lt"/>
                <a:cs typeface="+mj-lt"/>
              </a:rPr>
            </a:br>
            <a:r>
              <a:rPr lang="en-US" sz="1600" dirty="0">
                <a:latin typeface="Arial"/>
                <a:ea typeface="+mj-lt"/>
                <a:cs typeface="+mj-lt"/>
              </a:rPr>
              <a:t> </a:t>
            </a:r>
            <a:endParaRPr lang="en-US" sz="1600" dirty="0">
              <a:latin typeface="Arial"/>
              <a:cs typeface="Arial"/>
            </a:endParaRPr>
          </a:p>
          <a:p>
            <a:r>
              <a:rPr lang="en-US" sz="1600" dirty="0">
                <a:latin typeface="Arial"/>
                <a:ea typeface="+mj-lt"/>
                <a:cs typeface="+mj-lt"/>
              </a:rPr>
              <a:t>4. Partnership where both partners are jointly responsible for running the company and key decisions.</a:t>
            </a:r>
            <a:br>
              <a:rPr lang="en-US" sz="1600" dirty="0">
                <a:latin typeface="Arial"/>
                <a:ea typeface="+mj-lt"/>
                <a:cs typeface="+mj-lt"/>
              </a:rPr>
            </a:br>
            <a:r>
              <a:rPr lang="en-US" sz="1600" dirty="0">
                <a:latin typeface="Arial"/>
                <a:ea typeface="+mj-lt"/>
                <a:cs typeface="+mj-lt"/>
              </a:rPr>
              <a:t> </a:t>
            </a:r>
            <a:endParaRPr lang="en-US" sz="1600" dirty="0">
              <a:latin typeface="Arial"/>
              <a:cs typeface="Arial"/>
            </a:endParaRPr>
          </a:p>
          <a:p>
            <a:r>
              <a:rPr lang="en-US" sz="1600" dirty="0">
                <a:latin typeface="Arial"/>
                <a:ea typeface="+mj-lt"/>
                <a:cs typeface="+mj-lt"/>
              </a:rPr>
              <a:t>5. Through strong digital marketing, enhance online visibility, build brand awareness, and expand the audience.  Applying a search engine optimization strategy can also make it easier for customers to discover the business’s website or content online (Bell, 2024). </a:t>
            </a:r>
            <a:br>
              <a:rPr lang="en-US" sz="1600" dirty="0">
                <a:latin typeface="Arial"/>
                <a:ea typeface="+mj-lt"/>
                <a:cs typeface="+mj-lt"/>
              </a:rPr>
            </a:br>
            <a:endParaRPr lang="en-US" sz="1600" dirty="0">
              <a:latin typeface="Arial"/>
              <a:cs typeface="Arial"/>
            </a:endParaRPr>
          </a:p>
          <a:p>
            <a:r>
              <a:rPr lang="en-US" sz="1600" dirty="0">
                <a:latin typeface="Arial"/>
                <a:ea typeface="+mj-lt"/>
                <a:cs typeface="+mj-lt"/>
              </a:rPr>
              <a:t>6. Through a user-friendly mobile app for easy booking and enhancing customer experience. </a:t>
            </a:r>
            <a:br>
              <a:rPr lang="en-US" sz="1600" dirty="0">
                <a:latin typeface="Arial"/>
                <a:ea typeface="+mj-lt"/>
                <a:cs typeface="+mj-lt"/>
              </a:rPr>
            </a:br>
            <a:endParaRPr lang="en-US" sz="1600" dirty="0">
              <a:latin typeface="Arial"/>
              <a:cs typeface="Arial"/>
            </a:endParaRPr>
          </a:p>
          <a:p>
            <a:r>
              <a:rPr lang="en-US" sz="1600" dirty="0">
                <a:latin typeface="Arial"/>
                <a:ea typeface="+mj-lt"/>
                <a:cs typeface="+mj-lt"/>
              </a:rPr>
              <a:t>7. The company slogan, "We go the extra mile for you,” is displayed across all branding and marketing materials. </a:t>
            </a:r>
            <a:endParaRPr lang="en-US" sz="1600" dirty="0">
              <a:latin typeface="Arial"/>
              <a:cs typeface="Arial"/>
            </a:endParaRPr>
          </a:p>
          <a:p>
            <a:endParaRPr lang="en-US" sz="1600" kern="1200" dirty="0">
              <a:latin typeface="Arial"/>
              <a:cs typeface="Arial"/>
            </a:endParaRPr>
          </a:p>
        </p:txBody>
      </p:sp>
      <p:pic>
        <p:nvPicPr>
          <p:cNvPr id="4" name="Content Placeholder 3" descr="The 7 Ps of Marketing Mix | SkillsYouNeed">
            <a:extLst>
              <a:ext uri="{FF2B5EF4-FFF2-40B4-BE49-F238E27FC236}">
                <a16:creationId xmlns:a16="http://schemas.microsoft.com/office/drawing/2014/main" id="{8FC7599B-B128-9B88-6444-4800BDB01E0E}"/>
              </a:ext>
            </a:extLst>
          </p:cNvPr>
          <p:cNvPicPr>
            <a:picLocks noGrp="1" noChangeAspect="1"/>
          </p:cNvPicPr>
          <p:nvPr>
            <p:ph idx="1"/>
          </p:nvPr>
        </p:nvPicPr>
        <p:blipFill>
          <a:blip r:embed="rId2"/>
          <a:stretch>
            <a:fillRect/>
          </a:stretch>
        </p:blipFill>
        <p:spPr>
          <a:xfrm>
            <a:off x="4575312" y="724943"/>
            <a:ext cx="7079980" cy="5665849"/>
          </a:xfrm>
          <a:prstGeom prst="rect">
            <a:avLst/>
          </a:prstGeom>
        </p:spPr>
      </p:pic>
      <p:sp>
        <p:nvSpPr>
          <p:cNvPr id="3" name="TextBox 2">
            <a:extLst>
              <a:ext uri="{FF2B5EF4-FFF2-40B4-BE49-F238E27FC236}">
                <a16:creationId xmlns:a16="http://schemas.microsoft.com/office/drawing/2014/main" id="{4A3084F6-C9FD-51FF-5F99-838FD2652800}"/>
              </a:ext>
            </a:extLst>
          </p:cNvPr>
          <p:cNvSpPr txBox="1"/>
          <p:nvPr/>
        </p:nvSpPr>
        <p:spPr>
          <a:xfrm>
            <a:off x="4942323" y="196012"/>
            <a:ext cx="2743200" cy="80021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800" b="1" dirty="0">
                <a:latin typeface="Arial"/>
                <a:cs typeface="Arial"/>
              </a:rPr>
              <a:t>7 P's:</a:t>
            </a:r>
          </a:p>
          <a:p>
            <a:endParaRPr lang="en-US"/>
          </a:p>
        </p:txBody>
      </p:sp>
    </p:spTree>
    <p:extLst>
      <p:ext uri="{BB962C8B-B14F-4D97-AF65-F5344CB8AC3E}">
        <p14:creationId xmlns:p14="http://schemas.microsoft.com/office/powerpoint/2010/main" val="332983140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A44A9E-A79F-DFD1-2487-86AC3467A5A4}"/>
              </a:ext>
            </a:extLst>
          </p:cNvPr>
          <p:cNvSpPr>
            <a:spLocks noGrp="1"/>
          </p:cNvSpPr>
          <p:nvPr>
            <p:ph type="title"/>
          </p:nvPr>
        </p:nvSpPr>
        <p:spPr>
          <a:xfrm>
            <a:off x="-3674" y="603504"/>
            <a:ext cx="4472292" cy="1616694"/>
          </a:xfrm>
        </p:spPr>
        <p:txBody>
          <a:bodyPr anchor="b">
            <a:normAutofit fontScale="90000"/>
          </a:bodyPr>
          <a:lstStyle/>
          <a:p>
            <a:r>
              <a:rPr lang="en-US" sz="3200" b="1" dirty="0">
                <a:latin typeface="Arial"/>
                <a:cs typeface="Arial"/>
              </a:rPr>
              <a:t>Branding and promotional materials:</a:t>
            </a:r>
            <a:br>
              <a:rPr lang="en-US" sz="2800" dirty="0"/>
            </a:br>
            <a:endParaRPr lang="en-US" sz="2800"/>
          </a:p>
        </p:txBody>
      </p:sp>
      <p:sp>
        <p:nvSpPr>
          <p:cNvPr id="3" name="Content Placeholder 2">
            <a:extLst>
              <a:ext uri="{FF2B5EF4-FFF2-40B4-BE49-F238E27FC236}">
                <a16:creationId xmlns:a16="http://schemas.microsoft.com/office/drawing/2014/main" id="{83997BB4-A796-FDD5-344B-30C73BA4943B}"/>
              </a:ext>
            </a:extLst>
          </p:cNvPr>
          <p:cNvSpPr>
            <a:spLocks noGrp="1"/>
          </p:cNvSpPr>
          <p:nvPr>
            <p:ph idx="1"/>
          </p:nvPr>
        </p:nvSpPr>
        <p:spPr>
          <a:xfrm>
            <a:off x="612648" y="2212848"/>
            <a:ext cx="3553412" cy="4122420"/>
          </a:xfrm>
        </p:spPr>
        <p:txBody>
          <a:bodyPr vert="horz" lIns="91440" tIns="45720" rIns="91440" bIns="45720" rtlCol="0" anchor="t">
            <a:normAutofit/>
          </a:bodyPr>
          <a:lstStyle/>
          <a:p>
            <a:r>
              <a:rPr lang="en-US" sz="3200" dirty="0">
                <a:latin typeface="Arial"/>
                <a:cs typeface="Arial"/>
              </a:rPr>
              <a:t>Company logo</a:t>
            </a:r>
          </a:p>
          <a:p>
            <a:endParaRPr lang="en-US" sz="1800"/>
          </a:p>
        </p:txBody>
      </p:sp>
      <p:pic>
        <p:nvPicPr>
          <p:cNvPr id="4" name="Picture 3" descr="A car with text and a black background&#10;&#10;AI-generated content may be incorrect.">
            <a:extLst>
              <a:ext uri="{FF2B5EF4-FFF2-40B4-BE49-F238E27FC236}">
                <a16:creationId xmlns:a16="http://schemas.microsoft.com/office/drawing/2014/main" id="{F7CA5934-73C5-BF4F-5997-5A39CAA4A492}"/>
              </a:ext>
            </a:extLst>
          </p:cNvPr>
          <p:cNvPicPr>
            <a:picLocks noChangeAspect="1"/>
          </p:cNvPicPr>
          <p:nvPr/>
        </p:nvPicPr>
        <p:blipFill>
          <a:blip r:embed="rId2"/>
          <a:srcRect r="2" b="3221"/>
          <a:stretch>
            <a:fillRect/>
          </a:stretch>
        </p:blipFill>
        <p:spPr>
          <a:xfrm>
            <a:off x="4752550" y="10"/>
            <a:ext cx="7439450" cy="6857990"/>
          </a:xfrm>
          <a:prstGeom prst="rect">
            <a:avLst/>
          </a:prstGeom>
        </p:spPr>
      </p:pic>
      <p:sp>
        <p:nvSpPr>
          <p:cNvPr id="5" name="TextBox 4">
            <a:extLst>
              <a:ext uri="{FF2B5EF4-FFF2-40B4-BE49-F238E27FC236}">
                <a16:creationId xmlns:a16="http://schemas.microsoft.com/office/drawing/2014/main" id="{718D8B12-2CC9-02BC-A26F-EAA19DD4C638}"/>
              </a:ext>
            </a:extLst>
          </p:cNvPr>
          <p:cNvSpPr txBox="1"/>
          <p:nvPr/>
        </p:nvSpPr>
        <p:spPr>
          <a:xfrm>
            <a:off x="2632172" y="6314413"/>
            <a:ext cx="1876122"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dirty="0"/>
              <a:t>(Canva,2025)</a:t>
            </a:r>
          </a:p>
        </p:txBody>
      </p:sp>
    </p:spTree>
    <p:extLst>
      <p:ext uri="{BB962C8B-B14F-4D97-AF65-F5344CB8AC3E}">
        <p14:creationId xmlns:p14="http://schemas.microsoft.com/office/powerpoint/2010/main" val="47012742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C9EC9DD-CFD0-C5E2-1F43-A61FC381943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803CBDA-72A5-3C3F-C339-080E7A988056}"/>
              </a:ext>
            </a:extLst>
          </p:cNvPr>
          <p:cNvSpPr>
            <a:spLocks noGrp="1"/>
          </p:cNvSpPr>
          <p:nvPr>
            <p:ph type="title"/>
          </p:nvPr>
        </p:nvSpPr>
        <p:spPr>
          <a:xfrm>
            <a:off x="1137035" y="603622"/>
            <a:ext cx="4282380" cy="1322944"/>
          </a:xfrm>
        </p:spPr>
        <p:txBody>
          <a:bodyPr>
            <a:normAutofit fontScale="90000"/>
          </a:bodyPr>
          <a:lstStyle/>
          <a:p>
            <a:r>
              <a:rPr lang="en-US" sz="3200" b="1" dirty="0">
                <a:solidFill>
                  <a:schemeClr val="tx1">
                    <a:lumMod val="85000"/>
                    <a:lumOff val="15000"/>
                  </a:schemeClr>
                </a:solidFill>
                <a:latin typeface="Arial"/>
                <a:cs typeface="Arial"/>
              </a:rPr>
              <a:t>Branding and promotional materials:</a:t>
            </a:r>
            <a:br>
              <a:rPr lang="en-US" sz="2800" dirty="0"/>
            </a:br>
            <a:endParaRPr lang="en-US" sz="2800">
              <a:solidFill>
                <a:schemeClr val="tx1">
                  <a:lumMod val="85000"/>
                  <a:lumOff val="15000"/>
                </a:schemeClr>
              </a:solidFill>
            </a:endParaRPr>
          </a:p>
        </p:txBody>
      </p:sp>
      <p:sp>
        <p:nvSpPr>
          <p:cNvPr id="3" name="Content Placeholder 2">
            <a:extLst>
              <a:ext uri="{FF2B5EF4-FFF2-40B4-BE49-F238E27FC236}">
                <a16:creationId xmlns:a16="http://schemas.microsoft.com/office/drawing/2014/main" id="{B627B5FE-E0B6-110E-A846-96C7286345F8}"/>
              </a:ext>
            </a:extLst>
          </p:cNvPr>
          <p:cNvSpPr>
            <a:spLocks noGrp="1"/>
          </p:cNvSpPr>
          <p:nvPr>
            <p:ph idx="1"/>
          </p:nvPr>
        </p:nvSpPr>
        <p:spPr>
          <a:xfrm>
            <a:off x="1137034" y="2207977"/>
            <a:ext cx="3968365" cy="4046401"/>
          </a:xfrm>
        </p:spPr>
        <p:txBody>
          <a:bodyPr vert="horz" lIns="91440" tIns="45720" rIns="91440" bIns="45720" rtlCol="0" anchor="t">
            <a:normAutofit/>
          </a:bodyPr>
          <a:lstStyle/>
          <a:p>
            <a:r>
              <a:rPr lang="en-US" dirty="0">
                <a:solidFill>
                  <a:schemeClr val="tx1">
                    <a:lumMod val="85000"/>
                    <a:lumOff val="15000"/>
                  </a:schemeClr>
                </a:solidFill>
                <a:latin typeface="Arial"/>
                <a:cs typeface="Arial"/>
              </a:rPr>
              <a:t>Website first page</a:t>
            </a:r>
          </a:p>
          <a:p>
            <a:endParaRPr lang="en-US" sz="2000">
              <a:solidFill>
                <a:schemeClr val="tx1">
                  <a:lumMod val="85000"/>
                  <a:lumOff val="15000"/>
                </a:schemeClr>
              </a:solidFill>
            </a:endParaRPr>
          </a:p>
        </p:txBody>
      </p:sp>
      <p:pic>
        <p:nvPicPr>
          <p:cNvPr id="5" name="Picture 4" descr="A silver car on a road&#10;&#10;AI-generated content may be incorrect.">
            <a:extLst>
              <a:ext uri="{FF2B5EF4-FFF2-40B4-BE49-F238E27FC236}">
                <a16:creationId xmlns:a16="http://schemas.microsoft.com/office/drawing/2014/main" id="{10A0D854-8E16-A30D-4744-8741CDE72DB0}"/>
              </a:ext>
            </a:extLst>
          </p:cNvPr>
          <p:cNvPicPr>
            <a:picLocks noChangeAspect="1"/>
          </p:cNvPicPr>
          <p:nvPr/>
        </p:nvPicPr>
        <p:blipFill>
          <a:blip r:embed="rId2"/>
          <a:srcRect l="1370" r="14407"/>
          <a:stretch>
            <a:fillRect/>
          </a:stretch>
        </p:blipFill>
        <p:spPr>
          <a:xfrm>
            <a:off x="5702185" y="1"/>
            <a:ext cx="6489823" cy="3429002"/>
          </a:xfrm>
          <a:custGeom>
            <a:avLst/>
            <a:gdLst/>
            <a:ahLst/>
            <a:cxnLst/>
            <a:rect l="l" t="t" r="r" b="b"/>
            <a:pathLst>
              <a:path w="6489823" h="3421047">
                <a:moveTo>
                  <a:pt x="383239" y="0"/>
                </a:moveTo>
                <a:lnTo>
                  <a:pt x="6489823" y="0"/>
                </a:lnTo>
                <a:lnTo>
                  <a:pt x="6489823" y="3421047"/>
                </a:lnTo>
                <a:lnTo>
                  <a:pt x="0" y="3421047"/>
                </a:lnTo>
                <a:lnTo>
                  <a:pt x="10162" y="3368785"/>
                </a:lnTo>
                <a:cubicBezTo>
                  <a:pt x="15448" y="3346584"/>
                  <a:pt x="22094" y="3323293"/>
                  <a:pt x="30699" y="3298569"/>
                </a:cubicBezTo>
                <a:cubicBezTo>
                  <a:pt x="41150" y="3275988"/>
                  <a:pt x="42443" y="3246652"/>
                  <a:pt x="33589" y="3233050"/>
                </a:cubicBezTo>
                <a:cubicBezTo>
                  <a:pt x="32065" y="3230708"/>
                  <a:pt x="30291" y="3228932"/>
                  <a:pt x="28325" y="3227777"/>
                </a:cubicBezTo>
                <a:cubicBezTo>
                  <a:pt x="30678" y="3188484"/>
                  <a:pt x="72205" y="3103624"/>
                  <a:pt x="73382" y="3050568"/>
                </a:cubicBezTo>
                <a:cubicBezTo>
                  <a:pt x="69165" y="3022639"/>
                  <a:pt x="68605" y="2960322"/>
                  <a:pt x="84953" y="2920501"/>
                </a:cubicBezTo>
                <a:cubicBezTo>
                  <a:pt x="69327" y="2932298"/>
                  <a:pt x="121103" y="2664904"/>
                  <a:pt x="109217" y="2657859"/>
                </a:cubicBezTo>
                <a:cubicBezTo>
                  <a:pt x="110075" y="2597031"/>
                  <a:pt x="138136" y="2522558"/>
                  <a:pt x="139777" y="2464312"/>
                </a:cubicBezTo>
                <a:cubicBezTo>
                  <a:pt x="141801" y="2450201"/>
                  <a:pt x="199861" y="2246813"/>
                  <a:pt x="198683" y="2236608"/>
                </a:cubicBezTo>
                <a:lnTo>
                  <a:pt x="283684" y="1924542"/>
                </a:lnTo>
                <a:cubicBezTo>
                  <a:pt x="313071" y="1811100"/>
                  <a:pt x="307196" y="1868801"/>
                  <a:pt x="336583" y="1755359"/>
                </a:cubicBezTo>
                <a:cubicBezTo>
                  <a:pt x="383246" y="1573239"/>
                  <a:pt x="363875" y="1577802"/>
                  <a:pt x="409119" y="1401207"/>
                </a:cubicBezTo>
                <a:cubicBezTo>
                  <a:pt x="428998" y="1329345"/>
                  <a:pt x="403240" y="1279669"/>
                  <a:pt x="421957" y="1175450"/>
                </a:cubicBezTo>
                <a:cubicBezTo>
                  <a:pt x="442602" y="1107577"/>
                  <a:pt x="340683" y="794854"/>
                  <a:pt x="369233" y="688836"/>
                </a:cubicBezTo>
                <a:cubicBezTo>
                  <a:pt x="378440" y="610640"/>
                  <a:pt x="331945" y="587322"/>
                  <a:pt x="346155" y="513896"/>
                </a:cubicBezTo>
                <a:cubicBezTo>
                  <a:pt x="351974" y="496939"/>
                  <a:pt x="362179" y="406394"/>
                  <a:pt x="344911" y="393010"/>
                </a:cubicBezTo>
                <a:cubicBezTo>
                  <a:pt x="389436" y="301493"/>
                  <a:pt x="356186" y="264408"/>
                  <a:pt x="369960" y="232042"/>
                </a:cubicBezTo>
                <a:cubicBezTo>
                  <a:pt x="394611" y="153791"/>
                  <a:pt x="372056" y="165633"/>
                  <a:pt x="392742" y="72037"/>
                </a:cubicBezTo>
                <a:cubicBezTo>
                  <a:pt x="398537" y="53819"/>
                  <a:pt x="397997" y="38693"/>
                  <a:pt x="394525" y="25405"/>
                </a:cubicBezTo>
                <a:close/>
              </a:path>
            </a:pathLst>
          </a:custGeom>
        </p:spPr>
      </p:pic>
      <p:pic>
        <p:nvPicPr>
          <p:cNvPr id="6" name="Picture 5" descr="A screenshot of a taxi service&#10;&#10;AI-generated content may be incorrect.">
            <a:extLst>
              <a:ext uri="{FF2B5EF4-FFF2-40B4-BE49-F238E27FC236}">
                <a16:creationId xmlns:a16="http://schemas.microsoft.com/office/drawing/2014/main" id="{C5FEF19F-5E8D-C726-1FA0-4725F5C378E1}"/>
              </a:ext>
            </a:extLst>
          </p:cNvPr>
          <p:cNvPicPr>
            <a:picLocks noChangeAspect="1"/>
          </p:cNvPicPr>
          <p:nvPr/>
        </p:nvPicPr>
        <p:blipFill>
          <a:blip r:embed="rId3"/>
          <a:srcRect r="13096"/>
          <a:stretch>
            <a:fillRect/>
          </a:stretch>
        </p:blipFill>
        <p:spPr>
          <a:xfrm>
            <a:off x="5419420" y="3429000"/>
            <a:ext cx="6772580" cy="3429000"/>
          </a:xfrm>
          <a:custGeom>
            <a:avLst/>
            <a:gdLst/>
            <a:ahLst/>
            <a:cxnLst/>
            <a:rect l="l" t="t" r="r" b="b"/>
            <a:pathLst>
              <a:path w="6772580" h="3429000">
                <a:moveTo>
                  <a:pt x="271594" y="0"/>
                </a:moveTo>
                <a:lnTo>
                  <a:pt x="6772580" y="0"/>
                </a:lnTo>
                <a:lnTo>
                  <a:pt x="6772580" y="3429000"/>
                </a:lnTo>
                <a:lnTo>
                  <a:pt x="8976" y="3429000"/>
                </a:lnTo>
                <a:lnTo>
                  <a:pt x="7894" y="3419403"/>
                </a:lnTo>
                <a:cubicBezTo>
                  <a:pt x="2772" y="3402540"/>
                  <a:pt x="-7409" y="3393117"/>
                  <a:pt x="8790" y="3369074"/>
                </a:cubicBezTo>
                <a:cubicBezTo>
                  <a:pt x="18674" y="3308209"/>
                  <a:pt x="52540" y="3147708"/>
                  <a:pt x="69466" y="3074368"/>
                </a:cubicBezTo>
                <a:cubicBezTo>
                  <a:pt x="86170" y="2985158"/>
                  <a:pt x="141939" y="2988106"/>
                  <a:pt x="138108" y="2937087"/>
                </a:cubicBezTo>
                <a:lnTo>
                  <a:pt x="159153" y="2788751"/>
                </a:lnTo>
                <a:cubicBezTo>
                  <a:pt x="164508" y="2771521"/>
                  <a:pt x="169861" y="2754291"/>
                  <a:pt x="175215" y="2737061"/>
                </a:cubicBezTo>
                <a:lnTo>
                  <a:pt x="178713" y="2662493"/>
                </a:lnTo>
                <a:cubicBezTo>
                  <a:pt x="182744" y="2662176"/>
                  <a:pt x="175495" y="2610710"/>
                  <a:pt x="177952" y="2608178"/>
                </a:cubicBezTo>
                <a:lnTo>
                  <a:pt x="200637" y="2557490"/>
                </a:lnTo>
                <a:lnTo>
                  <a:pt x="210272" y="2500823"/>
                </a:lnTo>
                <a:cubicBezTo>
                  <a:pt x="210821" y="2477149"/>
                  <a:pt x="233533" y="2498323"/>
                  <a:pt x="235189" y="2456370"/>
                </a:cubicBezTo>
                <a:cubicBezTo>
                  <a:pt x="241238" y="2390087"/>
                  <a:pt x="270663" y="2342381"/>
                  <a:pt x="270108" y="2307778"/>
                </a:cubicBezTo>
                <a:cubicBezTo>
                  <a:pt x="279775" y="2252634"/>
                  <a:pt x="274008" y="2281735"/>
                  <a:pt x="270232" y="2227103"/>
                </a:cubicBezTo>
                <a:cubicBezTo>
                  <a:pt x="277898" y="2187203"/>
                  <a:pt x="273018" y="2179895"/>
                  <a:pt x="278972" y="2138456"/>
                </a:cubicBezTo>
                <a:cubicBezTo>
                  <a:pt x="286874" y="2113373"/>
                  <a:pt x="293454" y="2098825"/>
                  <a:pt x="284204" y="2092747"/>
                </a:cubicBezTo>
                <a:cubicBezTo>
                  <a:pt x="285267" y="2080110"/>
                  <a:pt x="308510" y="2021121"/>
                  <a:pt x="306856" y="2003128"/>
                </a:cubicBezTo>
                <a:lnTo>
                  <a:pt x="296216" y="1944367"/>
                </a:lnTo>
                <a:lnTo>
                  <a:pt x="316030" y="1836128"/>
                </a:lnTo>
                <a:cubicBezTo>
                  <a:pt x="300726" y="1810623"/>
                  <a:pt x="342411" y="1768654"/>
                  <a:pt x="329496" y="1735241"/>
                </a:cubicBezTo>
                <a:cubicBezTo>
                  <a:pt x="331336" y="1711720"/>
                  <a:pt x="339485" y="1722162"/>
                  <a:pt x="343347" y="1679383"/>
                </a:cubicBezTo>
                <a:cubicBezTo>
                  <a:pt x="349669" y="1616089"/>
                  <a:pt x="356013" y="1614119"/>
                  <a:pt x="360800" y="1554542"/>
                </a:cubicBezTo>
                <a:cubicBezTo>
                  <a:pt x="361799" y="1491472"/>
                  <a:pt x="380405" y="1496141"/>
                  <a:pt x="377978" y="1470595"/>
                </a:cubicBezTo>
                <a:cubicBezTo>
                  <a:pt x="371480" y="1445071"/>
                  <a:pt x="407310" y="1366942"/>
                  <a:pt x="396801" y="1354553"/>
                </a:cubicBezTo>
                <a:cubicBezTo>
                  <a:pt x="387984" y="1324635"/>
                  <a:pt x="389939" y="1306198"/>
                  <a:pt x="378799" y="1292983"/>
                </a:cubicBezTo>
                <a:cubicBezTo>
                  <a:pt x="368230" y="1254082"/>
                  <a:pt x="380918" y="1242866"/>
                  <a:pt x="362697" y="1241293"/>
                </a:cubicBezTo>
                <a:lnTo>
                  <a:pt x="339388" y="1147085"/>
                </a:lnTo>
                <a:cubicBezTo>
                  <a:pt x="350485" y="1118433"/>
                  <a:pt x="353159" y="1072754"/>
                  <a:pt x="339952" y="1071934"/>
                </a:cubicBezTo>
                <a:cubicBezTo>
                  <a:pt x="327895" y="1004911"/>
                  <a:pt x="358371" y="924985"/>
                  <a:pt x="347188" y="889800"/>
                </a:cubicBezTo>
                <a:cubicBezTo>
                  <a:pt x="334220" y="804597"/>
                  <a:pt x="342717" y="786582"/>
                  <a:pt x="338803" y="749936"/>
                </a:cubicBezTo>
                <a:cubicBezTo>
                  <a:pt x="334890" y="713292"/>
                  <a:pt x="337271" y="707557"/>
                  <a:pt x="323706" y="669931"/>
                </a:cubicBezTo>
                <a:lnTo>
                  <a:pt x="313326" y="559992"/>
                </a:lnTo>
                <a:cubicBezTo>
                  <a:pt x="314747" y="543769"/>
                  <a:pt x="268004" y="450294"/>
                  <a:pt x="272650" y="451529"/>
                </a:cubicBezTo>
                <a:lnTo>
                  <a:pt x="256593" y="392499"/>
                </a:lnTo>
                <a:cubicBezTo>
                  <a:pt x="276778" y="343341"/>
                  <a:pt x="246535" y="361906"/>
                  <a:pt x="249583" y="321981"/>
                </a:cubicBezTo>
                <a:cubicBezTo>
                  <a:pt x="256450" y="297359"/>
                  <a:pt x="256557" y="284789"/>
                  <a:pt x="245172" y="280016"/>
                </a:cubicBezTo>
                <a:cubicBezTo>
                  <a:pt x="279102" y="164139"/>
                  <a:pt x="241674" y="235649"/>
                  <a:pt x="249784" y="152538"/>
                </a:cubicBezTo>
                <a:cubicBezTo>
                  <a:pt x="254846" y="115053"/>
                  <a:pt x="258144" y="77317"/>
                  <a:pt x="264479" y="36591"/>
                </a:cubicBezTo>
                <a:close/>
              </a:path>
            </a:pathLst>
          </a:custGeom>
        </p:spPr>
      </p:pic>
      <p:sp>
        <p:nvSpPr>
          <p:cNvPr id="4" name="TextBox 3">
            <a:extLst>
              <a:ext uri="{FF2B5EF4-FFF2-40B4-BE49-F238E27FC236}">
                <a16:creationId xmlns:a16="http://schemas.microsoft.com/office/drawing/2014/main" id="{07DB1851-4839-616F-B8CC-966D32D8C374}"/>
              </a:ext>
            </a:extLst>
          </p:cNvPr>
          <p:cNvSpPr txBox="1"/>
          <p:nvPr/>
        </p:nvSpPr>
        <p:spPr>
          <a:xfrm>
            <a:off x="3206209" y="6440421"/>
            <a:ext cx="2743200" cy="3657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dirty="0"/>
              <a:t>(Wix.com,2025)</a:t>
            </a:r>
          </a:p>
        </p:txBody>
      </p:sp>
    </p:spTree>
    <p:extLst>
      <p:ext uri="{BB962C8B-B14F-4D97-AF65-F5344CB8AC3E}">
        <p14:creationId xmlns:p14="http://schemas.microsoft.com/office/powerpoint/2010/main" val="100502471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F0EE60A-1BD9-60FB-89EE-C4F7C14124E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82526E8-CBCC-7BFD-69D3-980654330B13}"/>
              </a:ext>
            </a:extLst>
          </p:cNvPr>
          <p:cNvSpPr>
            <a:spLocks noGrp="1"/>
          </p:cNvSpPr>
          <p:nvPr>
            <p:ph type="title"/>
          </p:nvPr>
        </p:nvSpPr>
        <p:spPr>
          <a:xfrm>
            <a:off x="1137035" y="603622"/>
            <a:ext cx="4282380" cy="1322944"/>
          </a:xfrm>
        </p:spPr>
        <p:txBody>
          <a:bodyPr>
            <a:normAutofit fontScale="90000"/>
          </a:bodyPr>
          <a:lstStyle/>
          <a:p>
            <a:r>
              <a:rPr lang="en-US" sz="3200" b="1" dirty="0">
                <a:solidFill>
                  <a:schemeClr val="tx1">
                    <a:lumMod val="85000"/>
                    <a:lumOff val="15000"/>
                  </a:schemeClr>
                </a:solidFill>
                <a:latin typeface="Arial"/>
                <a:cs typeface="Arial"/>
              </a:rPr>
              <a:t>Branding and promotional materials:</a:t>
            </a:r>
            <a:br>
              <a:rPr lang="en-US" sz="2800" dirty="0"/>
            </a:br>
            <a:endParaRPr lang="en-US" sz="2800">
              <a:solidFill>
                <a:schemeClr val="tx1">
                  <a:lumMod val="85000"/>
                  <a:lumOff val="15000"/>
                </a:schemeClr>
              </a:solidFill>
            </a:endParaRPr>
          </a:p>
        </p:txBody>
      </p:sp>
      <p:sp>
        <p:nvSpPr>
          <p:cNvPr id="3" name="Content Placeholder 2">
            <a:extLst>
              <a:ext uri="{FF2B5EF4-FFF2-40B4-BE49-F238E27FC236}">
                <a16:creationId xmlns:a16="http://schemas.microsoft.com/office/drawing/2014/main" id="{A88D4B94-3417-11E7-5B29-16D3902066D0}"/>
              </a:ext>
            </a:extLst>
          </p:cNvPr>
          <p:cNvSpPr>
            <a:spLocks noGrp="1"/>
          </p:cNvSpPr>
          <p:nvPr>
            <p:ph idx="1"/>
          </p:nvPr>
        </p:nvSpPr>
        <p:spPr>
          <a:xfrm>
            <a:off x="1137034" y="2207977"/>
            <a:ext cx="3968365" cy="4046401"/>
          </a:xfrm>
        </p:spPr>
        <p:txBody>
          <a:bodyPr vert="horz" lIns="91440" tIns="45720" rIns="91440" bIns="45720" rtlCol="0" anchor="t">
            <a:normAutofit/>
          </a:bodyPr>
          <a:lstStyle/>
          <a:p>
            <a:r>
              <a:rPr lang="en-US" dirty="0">
                <a:solidFill>
                  <a:schemeClr val="tx1">
                    <a:lumMod val="85000"/>
                    <a:lumOff val="15000"/>
                  </a:schemeClr>
                </a:solidFill>
                <a:latin typeface="Arial"/>
                <a:cs typeface="Arial"/>
              </a:rPr>
              <a:t>Website second page</a:t>
            </a:r>
          </a:p>
          <a:p>
            <a:endParaRPr lang="en-US" sz="2000">
              <a:solidFill>
                <a:schemeClr val="tx1">
                  <a:lumMod val="85000"/>
                  <a:lumOff val="15000"/>
                </a:schemeClr>
              </a:solidFill>
            </a:endParaRPr>
          </a:p>
        </p:txBody>
      </p:sp>
      <p:pic>
        <p:nvPicPr>
          <p:cNvPr id="4" name="Picture 3" descr="A screenshot of a website&#10;&#10;AI-generated content may be incorrect.">
            <a:extLst>
              <a:ext uri="{FF2B5EF4-FFF2-40B4-BE49-F238E27FC236}">
                <a16:creationId xmlns:a16="http://schemas.microsoft.com/office/drawing/2014/main" id="{71CE6B14-3E68-8823-5402-4C034DDC656D}"/>
              </a:ext>
            </a:extLst>
          </p:cNvPr>
          <p:cNvPicPr>
            <a:picLocks noChangeAspect="1"/>
          </p:cNvPicPr>
          <p:nvPr/>
        </p:nvPicPr>
        <p:blipFill>
          <a:blip r:embed="rId2"/>
          <a:srcRect l="3265" r="10149" b="2"/>
          <a:stretch>
            <a:fillRect/>
          </a:stretch>
        </p:blipFill>
        <p:spPr>
          <a:xfrm>
            <a:off x="5702185" y="1"/>
            <a:ext cx="6489823" cy="3429002"/>
          </a:xfrm>
          <a:custGeom>
            <a:avLst/>
            <a:gdLst/>
            <a:ahLst/>
            <a:cxnLst/>
            <a:rect l="l" t="t" r="r" b="b"/>
            <a:pathLst>
              <a:path w="6489823" h="3421047">
                <a:moveTo>
                  <a:pt x="383239" y="0"/>
                </a:moveTo>
                <a:lnTo>
                  <a:pt x="6489823" y="0"/>
                </a:lnTo>
                <a:lnTo>
                  <a:pt x="6489823" y="3421047"/>
                </a:lnTo>
                <a:lnTo>
                  <a:pt x="0" y="3421047"/>
                </a:lnTo>
                <a:lnTo>
                  <a:pt x="10162" y="3368785"/>
                </a:lnTo>
                <a:cubicBezTo>
                  <a:pt x="15448" y="3346584"/>
                  <a:pt x="22094" y="3323293"/>
                  <a:pt x="30699" y="3298569"/>
                </a:cubicBezTo>
                <a:cubicBezTo>
                  <a:pt x="41150" y="3275988"/>
                  <a:pt x="42443" y="3246652"/>
                  <a:pt x="33589" y="3233050"/>
                </a:cubicBezTo>
                <a:cubicBezTo>
                  <a:pt x="32065" y="3230708"/>
                  <a:pt x="30291" y="3228932"/>
                  <a:pt x="28325" y="3227777"/>
                </a:cubicBezTo>
                <a:cubicBezTo>
                  <a:pt x="30678" y="3188484"/>
                  <a:pt x="72205" y="3103624"/>
                  <a:pt x="73382" y="3050568"/>
                </a:cubicBezTo>
                <a:cubicBezTo>
                  <a:pt x="69165" y="3022639"/>
                  <a:pt x="68605" y="2960322"/>
                  <a:pt x="84953" y="2920501"/>
                </a:cubicBezTo>
                <a:cubicBezTo>
                  <a:pt x="69327" y="2932298"/>
                  <a:pt x="121103" y="2664904"/>
                  <a:pt x="109217" y="2657859"/>
                </a:cubicBezTo>
                <a:cubicBezTo>
                  <a:pt x="110075" y="2597031"/>
                  <a:pt x="138136" y="2522558"/>
                  <a:pt x="139777" y="2464312"/>
                </a:cubicBezTo>
                <a:cubicBezTo>
                  <a:pt x="141801" y="2450201"/>
                  <a:pt x="199861" y="2246813"/>
                  <a:pt x="198683" y="2236608"/>
                </a:cubicBezTo>
                <a:lnTo>
                  <a:pt x="283684" y="1924542"/>
                </a:lnTo>
                <a:cubicBezTo>
                  <a:pt x="313071" y="1811100"/>
                  <a:pt x="307196" y="1868801"/>
                  <a:pt x="336583" y="1755359"/>
                </a:cubicBezTo>
                <a:cubicBezTo>
                  <a:pt x="383246" y="1573239"/>
                  <a:pt x="363875" y="1577802"/>
                  <a:pt x="409119" y="1401207"/>
                </a:cubicBezTo>
                <a:cubicBezTo>
                  <a:pt x="428998" y="1329345"/>
                  <a:pt x="403240" y="1279669"/>
                  <a:pt x="421957" y="1175450"/>
                </a:cubicBezTo>
                <a:cubicBezTo>
                  <a:pt x="442602" y="1107577"/>
                  <a:pt x="340683" y="794854"/>
                  <a:pt x="369233" y="688836"/>
                </a:cubicBezTo>
                <a:cubicBezTo>
                  <a:pt x="378440" y="610640"/>
                  <a:pt x="331945" y="587322"/>
                  <a:pt x="346155" y="513896"/>
                </a:cubicBezTo>
                <a:cubicBezTo>
                  <a:pt x="351974" y="496939"/>
                  <a:pt x="362179" y="406394"/>
                  <a:pt x="344911" y="393010"/>
                </a:cubicBezTo>
                <a:cubicBezTo>
                  <a:pt x="389436" y="301493"/>
                  <a:pt x="356186" y="264408"/>
                  <a:pt x="369960" y="232042"/>
                </a:cubicBezTo>
                <a:cubicBezTo>
                  <a:pt x="394611" y="153791"/>
                  <a:pt x="372056" y="165633"/>
                  <a:pt x="392742" y="72037"/>
                </a:cubicBezTo>
                <a:cubicBezTo>
                  <a:pt x="398537" y="53819"/>
                  <a:pt x="397997" y="38693"/>
                  <a:pt x="394525" y="25405"/>
                </a:cubicBezTo>
                <a:close/>
              </a:path>
            </a:pathLst>
          </a:custGeom>
        </p:spPr>
      </p:pic>
      <p:pic>
        <p:nvPicPr>
          <p:cNvPr id="8" name="Picture 7" descr="A screenshot of a website&#10;&#10;AI-generated content may be incorrect.">
            <a:extLst>
              <a:ext uri="{FF2B5EF4-FFF2-40B4-BE49-F238E27FC236}">
                <a16:creationId xmlns:a16="http://schemas.microsoft.com/office/drawing/2014/main" id="{0C1C9AFF-0AEC-349C-D95D-1388EF9FF20D}"/>
              </a:ext>
            </a:extLst>
          </p:cNvPr>
          <p:cNvPicPr>
            <a:picLocks noChangeAspect="1"/>
          </p:cNvPicPr>
          <p:nvPr/>
        </p:nvPicPr>
        <p:blipFill>
          <a:blip r:embed="rId3"/>
          <a:srcRect l="10133" r="2" b="2"/>
          <a:stretch>
            <a:fillRect/>
          </a:stretch>
        </p:blipFill>
        <p:spPr>
          <a:xfrm>
            <a:off x="5419420" y="3429000"/>
            <a:ext cx="6772580" cy="3429000"/>
          </a:xfrm>
          <a:custGeom>
            <a:avLst/>
            <a:gdLst/>
            <a:ahLst/>
            <a:cxnLst/>
            <a:rect l="l" t="t" r="r" b="b"/>
            <a:pathLst>
              <a:path w="6772580" h="3429000">
                <a:moveTo>
                  <a:pt x="271594" y="0"/>
                </a:moveTo>
                <a:lnTo>
                  <a:pt x="6772580" y="0"/>
                </a:lnTo>
                <a:lnTo>
                  <a:pt x="6772580" y="3429000"/>
                </a:lnTo>
                <a:lnTo>
                  <a:pt x="8976" y="3429000"/>
                </a:lnTo>
                <a:lnTo>
                  <a:pt x="7894" y="3419403"/>
                </a:lnTo>
                <a:cubicBezTo>
                  <a:pt x="2772" y="3402540"/>
                  <a:pt x="-7409" y="3393117"/>
                  <a:pt x="8790" y="3369074"/>
                </a:cubicBezTo>
                <a:cubicBezTo>
                  <a:pt x="18674" y="3308209"/>
                  <a:pt x="52540" y="3147708"/>
                  <a:pt x="69466" y="3074368"/>
                </a:cubicBezTo>
                <a:cubicBezTo>
                  <a:pt x="86170" y="2985158"/>
                  <a:pt x="141939" y="2988106"/>
                  <a:pt x="138108" y="2937087"/>
                </a:cubicBezTo>
                <a:lnTo>
                  <a:pt x="159153" y="2788751"/>
                </a:lnTo>
                <a:cubicBezTo>
                  <a:pt x="164508" y="2771521"/>
                  <a:pt x="169861" y="2754291"/>
                  <a:pt x="175215" y="2737061"/>
                </a:cubicBezTo>
                <a:lnTo>
                  <a:pt x="178713" y="2662493"/>
                </a:lnTo>
                <a:cubicBezTo>
                  <a:pt x="182744" y="2662176"/>
                  <a:pt x="175495" y="2610710"/>
                  <a:pt x="177952" y="2608178"/>
                </a:cubicBezTo>
                <a:lnTo>
                  <a:pt x="200637" y="2557490"/>
                </a:lnTo>
                <a:lnTo>
                  <a:pt x="210272" y="2500823"/>
                </a:lnTo>
                <a:cubicBezTo>
                  <a:pt x="210821" y="2477149"/>
                  <a:pt x="233533" y="2498323"/>
                  <a:pt x="235189" y="2456370"/>
                </a:cubicBezTo>
                <a:cubicBezTo>
                  <a:pt x="241238" y="2390087"/>
                  <a:pt x="270663" y="2342381"/>
                  <a:pt x="270108" y="2307778"/>
                </a:cubicBezTo>
                <a:cubicBezTo>
                  <a:pt x="279775" y="2252634"/>
                  <a:pt x="274008" y="2281735"/>
                  <a:pt x="270232" y="2227103"/>
                </a:cubicBezTo>
                <a:cubicBezTo>
                  <a:pt x="277898" y="2187203"/>
                  <a:pt x="273018" y="2179895"/>
                  <a:pt x="278972" y="2138456"/>
                </a:cubicBezTo>
                <a:cubicBezTo>
                  <a:pt x="286874" y="2113373"/>
                  <a:pt x="293454" y="2098825"/>
                  <a:pt x="284204" y="2092747"/>
                </a:cubicBezTo>
                <a:cubicBezTo>
                  <a:pt x="285267" y="2080110"/>
                  <a:pt x="308510" y="2021121"/>
                  <a:pt x="306856" y="2003128"/>
                </a:cubicBezTo>
                <a:lnTo>
                  <a:pt x="296216" y="1944367"/>
                </a:lnTo>
                <a:lnTo>
                  <a:pt x="316030" y="1836128"/>
                </a:lnTo>
                <a:cubicBezTo>
                  <a:pt x="300726" y="1810623"/>
                  <a:pt x="342411" y="1768654"/>
                  <a:pt x="329496" y="1735241"/>
                </a:cubicBezTo>
                <a:cubicBezTo>
                  <a:pt x="331336" y="1711720"/>
                  <a:pt x="339485" y="1722162"/>
                  <a:pt x="343347" y="1679383"/>
                </a:cubicBezTo>
                <a:cubicBezTo>
                  <a:pt x="349669" y="1616089"/>
                  <a:pt x="356013" y="1614119"/>
                  <a:pt x="360800" y="1554542"/>
                </a:cubicBezTo>
                <a:cubicBezTo>
                  <a:pt x="361799" y="1491472"/>
                  <a:pt x="380405" y="1496141"/>
                  <a:pt x="377978" y="1470595"/>
                </a:cubicBezTo>
                <a:cubicBezTo>
                  <a:pt x="371480" y="1445071"/>
                  <a:pt x="407310" y="1366942"/>
                  <a:pt x="396801" y="1354553"/>
                </a:cubicBezTo>
                <a:cubicBezTo>
                  <a:pt x="387984" y="1324635"/>
                  <a:pt x="389939" y="1306198"/>
                  <a:pt x="378799" y="1292983"/>
                </a:cubicBezTo>
                <a:cubicBezTo>
                  <a:pt x="368230" y="1254082"/>
                  <a:pt x="380918" y="1242866"/>
                  <a:pt x="362697" y="1241293"/>
                </a:cubicBezTo>
                <a:lnTo>
                  <a:pt x="339388" y="1147085"/>
                </a:lnTo>
                <a:cubicBezTo>
                  <a:pt x="350485" y="1118433"/>
                  <a:pt x="353159" y="1072754"/>
                  <a:pt x="339952" y="1071934"/>
                </a:cubicBezTo>
                <a:cubicBezTo>
                  <a:pt x="327895" y="1004911"/>
                  <a:pt x="358371" y="924985"/>
                  <a:pt x="347188" y="889800"/>
                </a:cubicBezTo>
                <a:cubicBezTo>
                  <a:pt x="334220" y="804597"/>
                  <a:pt x="342717" y="786582"/>
                  <a:pt x="338803" y="749936"/>
                </a:cubicBezTo>
                <a:cubicBezTo>
                  <a:pt x="334890" y="713292"/>
                  <a:pt x="337271" y="707557"/>
                  <a:pt x="323706" y="669931"/>
                </a:cubicBezTo>
                <a:lnTo>
                  <a:pt x="313326" y="559992"/>
                </a:lnTo>
                <a:cubicBezTo>
                  <a:pt x="314747" y="543769"/>
                  <a:pt x="268004" y="450294"/>
                  <a:pt x="272650" y="451529"/>
                </a:cubicBezTo>
                <a:lnTo>
                  <a:pt x="256593" y="392499"/>
                </a:lnTo>
                <a:cubicBezTo>
                  <a:pt x="276778" y="343341"/>
                  <a:pt x="246535" y="361906"/>
                  <a:pt x="249583" y="321981"/>
                </a:cubicBezTo>
                <a:cubicBezTo>
                  <a:pt x="256450" y="297359"/>
                  <a:pt x="256557" y="284789"/>
                  <a:pt x="245172" y="280016"/>
                </a:cubicBezTo>
                <a:cubicBezTo>
                  <a:pt x="279102" y="164139"/>
                  <a:pt x="241674" y="235649"/>
                  <a:pt x="249784" y="152538"/>
                </a:cubicBezTo>
                <a:cubicBezTo>
                  <a:pt x="254846" y="115053"/>
                  <a:pt x="258144" y="77317"/>
                  <a:pt x="264479" y="36591"/>
                </a:cubicBezTo>
                <a:close/>
              </a:path>
            </a:pathLst>
          </a:custGeom>
        </p:spPr>
      </p:pic>
      <p:sp>
        <p:nvSpPr>
          <p:cNvPr id="5" name="TextBox 4">
            <a:extLst>
              <a:ext uri="{FF2B5EF4-FFF2-40B4-BE49-F238E27FC236}">
                <a16:creationId xmlns:a16="http://schemas.microsoft.com/office/drawing/2014/main" id="{DF538E51-5E75-F747-0D5D-0C840A9428EE}"/>
              </a:ext>
            </a:extLst>
          </p:cNvPr>
          <p:cNvSpPr txBox="1"/>
          <p:nvPr/>
        </p:nvSpPr>
        <p:spPr>
          <a:xfrm>
            <a:off x="3486227" y="6258409"/>
            <a:ext cx="2743200" cy="3657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dirty="0"/>
              <a:t>(Wix.com,2025)</a:t>
            </a:r>
          </a:p>
        </p:txBody>
      </p:sp>
    </p:spTree>
    <p:extLst>
      <p:ext uri="{BB962C8B-B14F-4D97-AF65-F5344CB8AC3E}">
        <p14:creationId xmlns:p14="http://schemas.microsoft.com/office/powerpoint/2010/main" val="176416450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E6D80BC-092D-8DBF-8722-3A68CF15D78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490EA4E-D5C0-C14A-545A-C4140B32E7BE}"/>
              </a:ext>
            </a:extLst>
          </p:cNvPr>
          <p:cNvSpPr>
            <a:spLocks noGrp="1"/>
          </p:cNvSpPr>
          <p:nvPr>
            <p:ph type="title"/>
          </p:nvPr>
        </p:nvSpPr>
        <p:spPr>
          <a:xfrm>
            <a:off x="130796" y="117600"/>
            <a:ext cx="4722405" cy="2358051"/>
          </a:xfrm>
        </p:spPr>
        <p:txBody>
          <a:bodyPr anchor="b">
            <a:normAutofit/>
          </a:bodyPr>
          <a:lstStyle/>
          <a:p>
            <a:r>
              <a:rPr lang="en-US" sz="3200" b="1" dirty="0">
                <a:latin typeface="Arial"/>
                <a:cs typeface="Arial"/>
              </a:rPr>
              <a:t>Branding and promotional materials:</a:t>
            </a:r>
            <a:br>
              <a:rPr lang="en-US" sz="2800" dirty="0"/>
            </a:br>
            <a:endParaRPr lang="en-US" sz="2800"/>
          </a:p>
        </p:txBody>
      </p:sp>
      <p:sp>
        <p:nvSpPr>
          <p:cNvPr id="3" name="Content Placeholder 2">
            <a:extLst>
              <a:ext uri="{FF2B5EF4-FFF2-40B4-BE49-F238E27FC236}">
                <a16:creationId xmlns:a16="http://schemas.microsoft.com/office/drawing/2014/main" id="{B59E414B-4271-4A19-3EC0-29697D75B119}"/>
              </a:ext>
            </a:extLst>
          </p:cNvPr>
          <p:cNvSpPr>
            <a:spLocks noGrp="1"/>
          </p:cNvSpPr>
          <p:nvPr>
            <p:ph idx="1"/>
          </p:nvPr>
        </p:nvSpPr>
        <p:spPr>
          <a:xfrm>
            <a:off x="612648" y="2584058"/>
            <a:ext cx="4621553" cy="3159018"/>
          </a:xfrm>
        </p:spPr>
        <p:txBody>
          <a:bodyPr vert="horz" lIns="91440" tIns="45720" rIns="91440" bIns="45720" rtlCol="0" anchor="t">
            <a:normAutofit/>
          </a:bodyPr>
          <a:lstStyle/>
          <a:p>
            <a:r>
              <a:rPr lang="en-US" sz="2400" dirty="0">
                <a:latin typeface="Arial"/>
                <a:cs typeface="Arial"/>
              </a:rPr>
              <a:t>Business cards</a:t>
            </a:r>
          </a:p>
          <a:p>
            <a:endParaRPr lang="en-US" sz="1800"/>
          </a:p>
        </p:txBody>
      </p:sp>
      <p:pic>
        <p:nvPicPr>
          <p:cNvPr id="5" name="Picture 4" descr="A black and yellow card with a car and text&#10;&#10;AI-generated content may be incorrect.">
            <a:extLst>
              <a:ext uri="{FF2B5EF4-FFF2-40B4-BE49-F238E27FC236}">
                <a16:creationId xmlns:a16="http://schemas.microsoft.com/office/drawing/2014/main" id="{7558264A-3FFF-DBC2-CE27-8F1F16DEABC6}"/>
              </a:ext>
            </a:extLst>
          </p:cNvPr>
          <p:cNvPicPr>
            <a:picLocks noChangeAspect="1"/>
          </p:cNvPicPr>
          <p:nvPr/>
        </p:nvPicPr>
        <p:blipFill>
          <a:blip r:embed="rId2"/>
          <a:stretch>
            <a:fillRect/>
          </a:stretch>
        </p:blipFill>
        <p:spPr>
          <a:xfrm>
            <a:off x="4749967" y="717870"/>
            <a:ext cx="7440221" cy="4380113"/>
          </a:xfrm>
          <a:prstGeom prst="rect">
            <a:avLst/>
          </a:prstGeom>
        </p:spPr>
      </p:pic>
      <p:sp>
        <p:nvSpPr>
          <p:cNvPr id="4" name="TextBox 3">
            <a:extLst>
              <a:ext uri="{FF2B5EF4-FFF2-40B4-BE49-F238E27FC236}">
                <a16:creationId xmlns:a16="http://schemas.microsoft.com/office/drawing/2014/main" id="{FD90B09A-5769-5ADD-A3FD-19210468CBFC}"/>
              </a:ext>
            </a:extLst>
          </p:cNvPr>
          <p:cNvSpPr txBox="1"/>
          <p:nvPr/>
        </p:nvSpPr>
        <p:spPr>
          <a:xfrm>
            <a:off x="9226603" y="5348349"/>
            <a:ext cx="2743200" cy="3657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dirty="0"/>
              <a:t>(Vistaprint,2025)</a:t>
            </a:r>
          </a:p>
        </p:txBody>
      </p:sp>
    </p:spTree>
    <p:extLst>
      <p:ext uri="{BB962C8B-B14F-4D97-AF65-F5344CB8AC3E}">
        <p14:creationId xmlns:p14="http://schemas.microsoft.com/office/powerpoint/2010/main" val="138073513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F4CC5A-4174-E929-AFD8-7B3EC5095996}"/>
              </a:ext>
            </a:extLst>
          </p:cNvPr>
          <p:cNvSpPr>
            <a:spLocks noGrp="1"/>
          </p:cNvSpPr>
          <p:nvPr>
            <p:ph type="title"/>
          </p:nvPr>
        </p:nvSpPr>
        <p:spPr/>
        <p:txBody>
          <a:bodyPr/>
          <a:lstStyle/>
          <a:p>
            <a:r>
              <a:rPr lang="en-US" dirty="0"/>
              <a:t>Facebook Page:</a:t>
            </a:r>
          </a:p>
        </p:txBody>
      </p:sp>
      <p:pic>
        <p:nvPicPr>
          <p:cNvPr id="4" name="Content Placeholder 3" descr="A car on the street&#10;&#10;AI-generated content may be incorrect.">
            <a:extLst>
              <a:ext uri="{FF2B5EF4-FFF2-40B4-BE49-F238E27FC236}">
                <a16:creationId xmlns:a16="http://schemas.microsoft.com/office/drawing/2014/main" id="{A217F579-4FDD-5F30-107A-9D76391C901B}"/>
              </a:ext>
            </a:extLst>
          </p:cNvPr>
          <p:cNvPicPr>
            <a:picLocks noGrp="1" noChangeAspect="1"/>
          </p:cNvPicPr>
          <p:nvPr>
            <p:ph idx="1"/>
          </p:nvPr>
        </p:nvPicPr>
        <p:blipFill>
          <a:blip r:embed="rId2"/>
          <a:stretch>
            <a:fillRect/>
          </a:stretch>
        </p:blipFill>
        <p:spPr>
          <a:xfrm>
            <a:off x="1503724" y="1825625"/>
            <a:ext cx="9184551" cy="4351338"/>
          </a:xfrm>
          <a:prstGeom prst="rect">
            <a:avLst/>
          </a:prstGeom>
        </p:spPr>
      </p:pic>
      <p:sp>
        <p:nvSpPr>
          <p:cNvPr id="3" name="TextBox 2">
            <a:extLst>
              <a:ext uri="{FF2B5EF4-FFF2-40B4-BE49-F238E27FC236}">
                <a16:creationId xmlns:a16="http://schemas.microsoft.com/office/drawing/2014/main" id="{1B6429ED-9E91-262E-2959-2C8FE7872BD9}"/>
              </a:ext>
            </a:extLst>
          </p:cNvPr>
          <p:cNvSpPr txBox="1"/>
          <p:nvPr/>
        </p:nvSpPr>
        <p:spPr>
          <a:xfrm>
            <a:off x="7196470" y="6440421"/>
            <a:ext cx="2743200" cy="3657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dirty="0"/>
              <a:t>(</a:t>
            </a:r>
            <a:r>
              <a:rPr lang="en-US" dirty="0" err="1"/>
              <a:t>Facebook,n.d</a:t>
            </a:r>
            <a:r>
              <a:rPr lang="en-US" dirty="0"/>
              <a:t>)</a:t>
            </a:r>
          </a:p>
        </p:txBody>
      </p:sp>
    </p:spTree>
    <p:extLst>
      <p:ext uri="{BB962C8B-B14F-4D97-AF65-F5344CB8AC3E}">
        <p14:creationId xmlns:p14="http://schemas.microsoft.com/office/powerpoint/2010/main" val="93770185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2961259D-605E-E200-FF9F-7C8C71D7C8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C497D75-8A73-AACB-6E3B-56863845701B}"/>
              </a:ext>
            </a:extLst>
          </p:cNvPr>
          <p:cNvSpPr>
            <a:spLocks noGrp="1"/>
          </p:cNvSpPr>
          <p:nvPr>
            <p:ph type="title"/>
          </p:nvPr>
        </p:nvSpPr>
        <p:spPr>
          <a:xfrm>
            <a:off x="612648" y="99033"/>
            <a:ext cx="6035040" cy="1081083"/>
          </a:xfrm>
        </p:spPr>
        <p:txBody>
          <a:bodyPr anchor="b">
            <a:normAutofit/>
          </a:bodyPr>
          <a:lstStyle/>
          <a:p>
            <a:r>
              <a:rPr lang="en-US" b="1" dirty="0">
                <a:latin typeface="Arial"/>
                <a:ea typeface="+mj-lt"/>
                <a:cs typeface="+mj-lt"/>
              </a:rPr>
              <a:t>Financial overview:</a:t>
            </a:r>
            <a:endParaRPr lang="en-US" b="1" dirty="0">
              <a:latin typeface="Arial"/>
            </a:endParaRPr>
          </a:p>
        </p:txBody>
      </p:sp>
      <p:sp>
        <p:nvSpPr>
          <p:cNvPr id="3" name="Content Placeholder 2">
            <a:extLst>
              <a:ext uri="{FF2B5EF4-FFF2-40B4-BE49-F238E27FC236}">
                <a16:creationId xmlns:a16="http://schemas.microsoft.com/office/drawing/2014/main" id="{5410CB53-0832-91D5-CEE9-0C5CB3110555}"/>
              </a:ext>
            </a:extLst>
          </p:cNvPr>
          <p:cNvSpPr>
            <a:spLocks noGrp="1"/>
          </p:cNvSpPr>
          <p:nvPr>
            <p:ph idx="1"/>
          </p:nvPr>
        </p:nvSpPr>
        <p:spPr>
          <a:xfrm>
            <a:off x="612647" y="1315150"/>
            <a:ext cx="6035041" cy="5317799"/>
          </a:xfrm>
        </p:spPr>
        <p:txBody>
          <a:bodyPr vert="horz" lIns="91440" tIns="45720" rIns="91440" bIns="45720" rtlCol="0" anchor="t">
            <a:normAutofit/>
          </a:bodyPr>
          <a:lstStyle/>
          <a:p>
            <a:r>
              <a:rPr lang="en-GB" sz="1800" dirty="0">
                <a:latin typeface="Arial"/>
                <a:cs typeface="Arial"/>
              </a:rPr>
              <a:t>The estimated startup cost for launching the taxi company with at least one electric vehicle is approximately £25,000. </a:t>
            </a:r>
          </a:p>
          <a:p>
            <a:r>
              <a:rPr lang="en-GB" sz="1800" dirty="0">
                <a:latin typeface="Arial"/>
                <a:cs typeface="Arial"/>
              </a:rPr>
              <a:t>The project was funded by using £10,000 of personal savings and securing the remaining £15,000 through car finance.</a:t>
            </a:r>
          </a:p>
          <a:p>
            <a:r>
              <a:rPr lang="en-GB" sz="1800" dirty="0">
                <a:latin typeface="Arial"/>
                <a:cs typeface="Arial"/>
              </a:rPr>
              <a:t>An Excel spreadsheet has been created to forecast the company's performance over 12 months. Maintaining healthy cash flow helps the business stay financially stable, cover its expenses, and plan for the future (British Business Bank, 2025).</a:t>
            </a:r>
          </a:p>
          <a:p>
            <a:r>
              <a:rPr lang="en-GB" sz="1800" dirty="0">
                <a:latin typeface="Arial"/>
                <a:ea typeface="+mn-lt"/>
                <a:cs typeface="+mn-lt"/>
              </a:rPr>
              <a:t>An investment of £50,000 from an angel investor would significantly enhance the company’s performance. The funds would be used to purchase an additional three electric vehicles, increasing the fleet capacity. This expansion will enable the company to better meet growing customer demand, reduce waiting times, and improve overall service availability.</a:t>
            </a:r>
            <a:endParaRPr lang="en-GB" sz="1800" dirty="0">
              <a:latin typeface="Arial"/>
              <a:cs typeface="Arial"/>
            </a:endParaRPr>
          </a:p>
        </p:txBody>
      </p:sp>
      <p:pic>
        <p:nvPicPr>
          <p:cNvPr id="18" name="Picture 17" descr="Magnifying glass showing decling performance">
            <a:extLst>
              <a:ext uri="{FF2B5EF4-FFF2-40B4-BE49-F238E27FC236}">
                <a16:creationId xmlns:a16="http://schemas.microsoft.com/office/drawing/2014/main" id="{A7821FF6-7121-DFDF-F4BD-355808AB10A4}"/>
              </a:ext>
            </a:extLst>
          </p:cNvPr>
          <p:cNvPicPr>
            <a:picLocks noChangeAspect="1"/>
          </p:cNvPicPr>
          <p:nvPr/>
        </p:nvPicPr>
        <p:blipFill>
          <a:blip r:embed="rId2"/>
          <a:srcRect l="17838" r="34991" b="-1"/>
          <a:stretch>
            <a:fillRect/>
          </a:stretch>
        </p:blipFill>
        <p:spPr>
          <a:xfrm>
            <a:off x="7345680" y="10"/>
            <a:ext cx="4846320" cy="6857990"/>
          </a:xfrm>
          <a:prstGeom prst="rect">
            <a:avLst/>
          </a:prstGeom>
        </p:spPr>
      </p:pic>
    </p:spTree>
    <p:extLst>
      <p:ext uri="{BB962C8B-B14F-4D97-AF65-F5344CB8AC3E}">
        <p14:creationId xmlns:p14="http://schemas.microsoft.com/office/powerpoint/2010/main" val="48121928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39" name="Rectangle 38">
            <a:extLst>
              <a:ext uri="{FF2B5EF4-FFF2-40B4-BE49-F238E27FC236}">
                <a16:creationId xmlns:a16="http://schemas.microsoft.com/office/drawing/2014/main" id="{CEF6118E-44FB-4509-B4D9-129052E4C6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BAD2901-5239-44F3-C634-7593F901D2DB}"/>
              </a:ext>
            </a:extLst>
          </p:cNvPr>
          <p:cNvSpPr>
            <a:spLocks noGrp="1"/>
          </p:cNvSpPr>
          <p:nvPr>
            <p:ph type="title"/>
          </p:nvPr>
        </p:nvSpPr>
        <p:spPr>
          <a:xfrm>
            <a:off x="835155" y="525195"/>
            <a:ext cx="3986155" cy="2806506"/>
          </a:xfrm>
          <a:solidFill>
            <a:schemeClr val="bg2"/>
          </a:solidFill>
          <a:ln>
            <a:solidFill>
              <a:schemeClr val="bg2"/>
            </a:solidFill>
          </a:ln>
        </p:spPr>
        <p:txBody>
          <a:bodyPr vert="horz" lIns="91440" tIns="45720" rIns="91440" bIns="45720" rtlCol="0" anchor="b">
            <a:normAutofit/>
          </a:bodyPr>
          <a:lstStyle/>
          <a:p>
            <a:r>
              <a:rPr lang="en-US" b="1" dirty="0">
                <a:latin typeface="Arial"/>
                <a:cs typeface="Arial"/>
              </a:rPr>
              <a:t>Cash flow forecast:</a:t>
            </a:r>
          </a:p>
        </p:txBody>
      </p:sp>
      <p:pic>
        <p:nvPicPr>
          <p:cNvPr id="5" name="Picture 4" descr="A spreadsheet with numbers and numbers&#10;&#10;AI-generated content may be incorrect.">
            <a:extLst>
              <a:ext uri="{FF2B5EF4-FFF2-40B4-BE49-F238E27FC236}">
                <a16:creationId xmlns:a16="http://schemas.microsoft.com/office/drawing/2014/main" id="{59DE7C6D-83D2-D350-5B41-EC1127C90BA0}"/>
              </a:ext>
            </a:extLst>
          </p:cNvPr>
          <p:cNvPicPr>
            <a:picLocks noChangeAspect="1"/>
          </p:cNvPicPr>
          <p:nvPr/>
        </p:nvPicPr>
        <p:blipFill>
          <a:blip r:embed="rId2"/>
          <a:srcRect r="1" b="17126"/>
          <a:stretch>
            <a:fillRect/>
          </a:stretch>
        </p:blipFill>
        <p:spPr>
          <a:xfrm>
            <a:off x="5186554" y="163646"/>
            <a:ext cx="6806703" cy="2623097"/>
          </a:xfrm>
          <a:prstGeom prst="rect">
            <a:avLst/>
          </a:prstGeom>
        </p:spPr>
      </p:pic>
      <p:sp>
        <p:nvSpPr>
          <p:cNvPr id="28" name="Content Placeholder 27">
            <a:extLst>
              <a:ext uri="{FF2B5EF4-FFF2-40B4-BE49-F238E27FC236}">
                <a16:creationId xmlns:a16="http://schemas.microsoft.com/office/drawing/2014/main" id="{2AF47B07-AC99-983F-BDCC-BC37A41F94B8}"/>
              </a:ext>
            </a:extLst>
          </p:cNvPr>
          <p:cNvSpPr>
            <a:spLocks noGrp="1"/>
          </p:cNvSpPr>
          <p:nvPr>
            <p:ph idx="1"/>
          </p:nvPr>
        </p:nvSpPr>
        <p:spPr>
          <a:xfrm>
            <a:off x="835155" y="3526300"/>
            <a:ext cx="3986155" cy="2588458"/>
          </a:xfrm>
        </p:spPr>
        <p:txBody>
          <a:bodyPr>
            <a:normAutofit/>
          </a:bodyPr>
          <a:lstStyle/>
          <a:p>
            <a:endParaRPr lang="en-US" sz="2000"/>
          </a:p>
        </p:txBody>
      </p:sp>
      <p:pic>
        <p:nvPicPr>
          <p:cNvPr id="4" name="Content Placeholder 3" descr="A spreadsheet with numbers and a green border&#10;&#10;AI-generated content may be incorrect.">
            <a:extLst>
              <a:ext uri="{FF2B5EF4-FFF2-40B4-BE49-F238E27FC236}">
                <a16:creationId xmlns:a16="http://schemas.microsoft.com/office/drawing/2014/main" id="{E53CDEDF-5A30-B954-D81C-ADEAC6A55A34}"/>
              </a:ext>
            </a:extLst>
          </p:cNvPr>
          <p:cNvPicPr>
            <a:picLocks noChangeAspect="1"/>
          </p:cNvPicPr>
          <p:nvPr/>
        </p:nvPicPr>
        <p:blipFill>
          <a:blip r:embed="rId3"/>
          <a:srcRect t="1472" r="1" b="1475"/>
          <a:stretch>
            <a:fillRect/>
          </a:stretch>
        </p:blipFill>
        <p:spPr>
          <a:xfrm>
            <a:off x="5186554" y="2956875"/>
            <a:ext cx="6806703" cy="3352653"/>
          </a:xfrm>
          <a:prstGeom prst="rect">
            <a:avLst/>
          </a:prstGeom>
        </p:spPr>
      </p:pic>
    </p:spTree>
    <p:extLst>
      <p:ext uri="{BB962C8B-B14F-4D97-AF65-F5344CB8AC3E}">
        <p14:creationId xmlns:p14="http://schemas.microsoft.com/office/powerpoint/2010/main" val="169263436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B4C484-4B0A-50C3-2DD0-ECF7AB3B2D5F}"/>
              </a:ext>
            </a:extLst>
          </p:cNvPr>
          <p:cNvSpPr>
            <a:spLocks noGrp="1"/>
          </p:cNvSpPr>
          <p:nvPr>
            <p:ph type="title"/>
          </p:nvPr>
        </p:nvSpPr>
        <p:spPr>
          <a:xfrm>
            <a:off x="3806906" y="177116"/>
            <a:ext cx="7414791" cy="902606"/>
          </a:xfrm>
        </p:spPr>
        <p:txBody>
          <a:bodyPr>
            <a:normAutofit/>
          </a:bodyPr>
          <a:lstStyle/>
          <a:p>
            <a:r>
              <a:rPr lang="en-US" sz="4000" b="1" dirty="0">
                <a:latin typeface="Arial"/>
                <a:cs typeface="Arial"/>
              </a:rPr>
              <a:t>SWOT analysis</a:t>
            </a:r>
          </a:p>
          <a:p>
            <a:endParaRPr lang="en-US" sz="4000"/>
          </a:p>
        </p:txBody>
      </p:sp>
      <p:sp>
        <p:nvSpPr>
          <p:cNvPr id="3" name="Content Placeholder 2">
            <a:extLst>
              <a:ext uri="{FF2B5EF4-FFF2-40B4-BE49-F238E27FC236}">
                <a16:creationId xmlns:a16="http://schemas.microsoft.com/office/drawing/2014/main" id="{83D65F87-742B-154C-FA85-61106E7BEA1C}"/>
              </a:ext>
            </a:extLst>
          </p:cNvPr>
          <p:cNvSpPr>
            <a:spLocks noGrp="1"/>
          </p:cNvSpPr>
          <p:nvPr>
            <p:ph idx="1"/>
          </p:nvPr>
        </p:nvSpPr>
        <p:spPr>
          <a:xfrm>
            <a:off x="5768550" y="4313404"/>
            <a:ext cx="6111113" cy="2542997"/>
          </a:xfrm>
          <a:ln>
            <a:solidFill>
              <a:srgbClr val="FF0000"/>
            </a:solidFill>
          </a:ln>
        </p:spPr>
        <p:txBody>
          <a:bodyPr anchor="ctr">
            <a:normAutofit lnSpcReduction="10000"/>
          </a:bodyPr>
          <a:lstStyle/>
          <a:p>
            <a:pPr algn="just">
              <a:buNone/>
            </a:pPr>
            <a:endParaRPr lang="en-GB" sz="1800" b="1" dirty="0">
              <a:latin typeface="Arial"/>
              <a:cs typeface="Arial"/>
            </a:endParaRPr>
          </a:p>
          <a:p>
            <a:pPr algn="just">
              <a:buNone/>
            </a:pPr>
            <a:r>
              <a:rPr lang="en-GB" sz="1800" b="1" dirty="0">
                <a:latin typeface="Arial"/>
                <a:cs typeface="Arial"/>
              </a:rPr>
              <a:t>Threats:</a:t>
            </a:r>
            <a:endParaRPr lang="en-US" sz="1800" dirty="0">
              <a:latin typeface="Arial"/>
              <a:cs typeface="Arial"/>
            </a:endParaRPr>
          </a:p>
          <a:p>
            <a:pPr algn="just">
              <a:buNone/>
            </a:pPr>
            <a:endParaRPr lang="en-GB" sz="1800" b="1" dirty="0">
              <a:latin typeface="Arial"/>
              <a:ea typeface="+mn-lt"/>
              <a:cs typeface="Arial"/>
            </a:endParaRPr>
          </a:p>
          <a:p>
            <a:pPr algn="just">
              <a:buFont typeface="Arial"/>
              <a:buChar char="•"/>
            </a:pPr>
            <a:r>
              <a:rPr lang="en-GB" sz="1600" b="1" dirty="0">
                <a:latin typeface="Arial"/>
                <a:ea typeface="+mn-lt"/>
                <a:cs typeface="+mn-lt"/>
              </a:rPr>
              <a:t>External – Economic Pressure</a:t>
            </a:r>
            <a:r>
              <a:rPr lang="en-GB" sz="1600" dirty="0">
                <a:latin typeface="Arial"/>
                <a:ea typeface="+mn-lt"/>
                <a:cs typeface="+mn-lt"/>
              </a:rPr>
              <a:t>: Rising cost of living may reduce consumer spending on transport services, potentially lowering overall demand.</a:t>
            </a:r>
            <a:endParaRPr lang="en-GB" sz="1600">
              <a:latin typeface="Arial"/>
              <a:cs typeface="Arial"/>
            </a:endParaRPr>
          </a:p>
          <a:p>
            <a:pPr algn="just">
              <a:buFont typeface="Arial"/>
              <a:buChar char="•"/>
            </a:pPr>
            <a:r>
              <a:rPr lang="en-GB" sz="1600" b="1" dirty="0">
                <a:latin typeface="Arial"/>
                <a:ea typeface="+mn-lt"/>
                <a:cs typeface="+mn-lt"/>
              </a:rPr>
              <a:t>Internal – Capacity Constraints</a:t>
            </a:r>
            <a:r>
              <a:rPr lang="en-GB" sz="1600" dirty="0">
                <a:latin typeface="Arial"/>
                <a:ea typeface="+mn-lt"/>
                <a:cs typeface="+mn-lt"/>
              </a:rPr>
              <a:t>: Limited fleet size may impact the company’s ability to </a:t>
            </a:r>
            <a:r>
              <a:rPr lang="en-GB" sz="1600" err="1">
                <a:latin typeface="Arial"/>
                <a:ea typeface="+mn-lt"/>
                <a:cs typeface="+mn-lt"/>
              </a:rPr>
              <a:t>fulfill</a:t>
            </a:r>
            <a:r>
              <a:rPr lang="en-GB" sz="1600" dirty="0">
                <a:latin typeface="Arial"/>
                <a:ea typeface="+mn-lt"/>
                <a:cs typeface="+mn-lt"/>
              </a:rPr>
              <a:t> customer demand efficiently, risking customer satisfaction and retention.</a:t>
            </a:r>
            <a:endParaRPr lang="en-GB" sz="1600">
              <a:latin typeface="Arial"/>
            </a:endParaRPr>
          </a:p>
          <a:p>
            <a:pPr marL="0" indent="0" algn="just">
              <a:lnSpc>
                <a:spcPts val="2025"/>
              </a:lnSpc>
              <a:buNone/>
            </a:pPr>
            <a:endParaRPr lang="en-GB" sz="1200" b="1" dirty="0">
              <a:latin typeface="Arial"/>
              <a:cs typeface="Arial"/>
            </a:endParaRPr>
          </a:p>
        </p:txBody>
      </p:sp>
      <p:sp>
        <p:nvSpPr>
          <p:cNvPr id="8" name="TextBox 7">
            <a:extLst>
              <a:ext uri="{FF2B5EF4-FFF2-40B4-BE49-F238E27FC236}">
                <a16:creationId xmlns:a16="http://schemas.microsoft.com/office/drawing/2014/main" id="{DDE37A36-1956-FABE-83F3-FC7A685DD605}"/>
              </a:ext>
            </a:extLst>
          </p:cNvPr>
          <p:cNvSpPr txBox="1"/>
          <p:nvPr/>
        </p:nvSpPr>
        <p:spPr>
          <a:xfrm>
            <a:off x="118779" y="4326707"/>
            <a:ext cx="5636542" cy="2677656"/>
          </a:xfrm>
          <a:prstGeom prst="rect">
            <a:avLst/>
          </a:prstGeom>
          <a:noFill/>
          <a:ln>
            <a:solidFill>
              <a:srgbClr val="FF0000"/>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b="1" dirty="0">
              <a:latin typeface="Arial"/>
              <a:cs typeface="Arial"/>
            </a:endParaRPr>
          </a:p>
          <a:p>
            <a:r>
              <a:rPr lang="en-US" b="1" dirty="0">
                <a:latin typeface="Arial"/>
                <a:cs typeface="Arial"/>
              </a:rPr>
              <a:t>Opportunities:</a:t>
            </a:r>
            <a:endParaRPr lang="en-US" dirty="0">
              <a:latin typeface="Arial"/>
              <a:cs typeface="Arial"/>
            </a:endParaRPr>
          </a:p>
          <a:p>
            <a:endParaRPr lang="en-US" b="1" dirty="0">
              <a:latin typeface="Arial"/>
              <a:ea typeface="+mn-lt"/>
              <a:cs typeface="Arial"/>
            </a:endParaRPr>
          </a:p>
          <a:p>
            <a:pPr marL="285750" indent="-285750">
              <a:buFont typeface="Arial"/>
              <a:buChar char="•"/>
            </a:pPr>
            <a:r>
              <a:rPr lang="en-GB" sz="1600" b="1" dirty="0">
                <a:latin typeface="Arial"/>
                <a:ea typeface="+mn-lt"/>
                <a:cs typeface="+mn-lt"/>
              </a:rPr>
              <a:t>Local Council Contracts</a:t>
            </a:r>
            <a:r>
              <a:rPr lang="en-GB" sz="1600" dirty="0">
                <a:latin typeface="Arial"/>
                <a:ea typeface="+mn-lt"/>
                <a:cs typeface="+mn-lt"/>
              </a:rPr>
              <a:t>: Potential to apply for contracts with Carmarthenshire County Council to provide school transport and social transportation services. Securing such contracts would offer a stable and reliable income while increasing the company's visibility and credibility within the community.</a:t>
            </a:r>
            <a:endParaRPr lang="en-US" sz="1600" dirty="0">
              <a:latin typeface="Arial"/>
              <a:ea typeface="+mn-lt"/>
              <a:cs typeface="+mn-lt"/>
            </a:endParaRPr>
          </a:p>
          <a:p>
            <a:endParaRPr lang="en-US">
              <a:latin typeface="Arial"/>
              <a:cs typeface="Arial"/>
            </a:endParaRPr>
          </a:p>
        </p:txBody>
      </p:sp>
      <p:sp>
        <p:nvSpPr>
          <p:cNvPr id="10" name="TextBox 9">
            <a:extLst>
              <a:ext uri="{FF2B5EF4-FFF2-40B4-BE49-F238E27FC236}">
                <a16:creationId xmlns:a16="http://schemas.microsoft.com/office/drawing/2014/main" id="{B732A799-D180-09BB-C968-6DB89B820F6D}"/>
              </a:ext>
            </a:extLst>
          </p:cNvPr>
          <p:cNvSpPr txBox="1"/>
          <p:nvPr/>
        </p:nvSpPr>
        <p:spPr>
          <a:xfrm>
            <a:off x="125152" y="630712"/>
            <a:ext cx="5632167" cy="3662541"/>
          </a:xfrm>
          <a:prstGeom prst="rect">
            <a:avLst/>
          </a:prstGeom>
          <a:noFill/>
          <a:ln>
            <a:solidFill>
              <a:srgbClr val="FF0000"/>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b="1" dirty="0">
                <a:latin typeface="Arial"/>
                <a:cs typeface="Arial"/>
              </a:rPr>
              <a:t>Strengths:</a:t>
            </a:r>
          </a:p>
          <a:p>
            <a:endParaRPr lang="en-US" sz="2000" b="1" dirty="0">
              <a:latin typeface="Arial"/>
              <a:ea typeface="+mn-lt"/>
              <a:cs typeface="Arial"/>
            </a:endParaRPr>
          </a:p>
          <a:p>
            <a:pPr marL="285750" indent="-285750">
              <a:buFont typeface="Arial"/>
              <a:buChar char="•"/>
            </a:pPr>
            <a:r>
              <a:rPr lang="en-US" sz="1400" b="1" dirty="0">
                <a:latin typeface="Arial"/>
                <a:ea typeface="+mn-lt"/>
                <a:cs typeface="+mn-lt"/>
              </a:rPr>
              <a:t>Clear Market Niche</a:t>
            </a:r>
            <a:r>
              <a:rPr lang="en-US" sz="1400" dirty="0">
                <a:latin typeface="Arial"/>
                <a:ea typeface="+mn-lt"/>
                <a:cs typeface="+mn-lt"/>
              </a:rPr>
              <a:t>: Entering the taxi industry with a fleet of electric vehicles, addressing a gap in the local market where competitors still rely on petrol and diesel cars.</a:t>
            </a:r>
            <a:endParaRPr lang="en-US" sz="1400">
              <a:latin typeface="Arial"/>
              <a:cs typeface="Arial"/>
            </a:endParaRPr>
          </a:p>
          <a:p>
            <a:pPr marL="285750" indent="-285750">
              <a:buFont typeface="Arial"/>
              <a:buChar char="•"/>
            </a:pPr>
            <a:endParaRPr lang="en-US" sz="1400" dirty="0">
              <a:latin typeface="Arial"/>
              <a:ea typeface="+mn-lt"/>
              <a:cs typeface="+mn-lt"/>
            </a:endParaRPr>
          </a:p>
          <a:p>
            <a:pPr marL="285750" indent="-285750">
              <a:buFont typeface="Arial"/>
              <a:buChar char="•"/>
            </a:pPr>
            <a:r>
              <a:rPr lang="en-US" sz="1400" b="1" dirty="0">
                <a:latin typeface="Arial"/>
                <a:ea typeface="+mn-lt"/>
                <a:cs typeface="+mn-lt"/>
              </a:rPr>
              <a:t>Modern Technology Integration</a:t>
            </a:r>
            <a:r>
              <a:rPr lang="en-US" sz="1400" dirty="0">
                <a:latin typeface="Arial"/>
                <a:ea typeface="+mn-lt"/>
                <a:cs typeface="+mn-lt"/>
              </a:rPr>
              <a:t>: Offering a user-friendly mobile app for easy and convenient booking, aligning with current consumer expectations and digital trends.</a:t>
            </a:r>
            <a:endParaRPr lang="en-US" sz="1400">
              <a:latin typeface="Arial"/>
              <a:cs typeface="Arial"/>
            </a:endParaRPr>
          </a:p>
          <a:p>
            <a:pPr marL="285750" indent="-285750">
              <a:buFont typeface="Arial"/>
              <a:buChar char="•"/>
            </a:pPr>
            <a:endParaRPr lang="en-US" sz="1400" dirty="0">
              <a:latin typeface="Arial"/>
              <a:ea typeface="+mn-lt"/>
              <a:cs typeface="+mn-lt"/>
            </a:endParaRPr>
          </a:p>
          <a:p>
            <a:pPr marL="285750" indent="-285750">
              <a:buFont typeface="Arial"/>
              <a:buChar char="•"/>
            </a:pPr>
            <a:r>
              <a:rPr lang="en-US" sz="1400" b="1" dirty="0">
                <a:latin typeface="Arial"/>
                <a:ea typeface="+mn-lt"/>
                <a:cs typeface="+mn-lt"/>
              </a:rPr>
              <a:t>Relevant Industry Experience</a:t>
            </a:r>
            <a:r>
              <a:rPr lang="en-US" sz="1400" dirty="0">
                <a:latin typeface="Arial"/>
                <a:ea typeface="+mn-lt"/>
                <a:cs typeface="+mn-lt"/>
              </a:rPr>
              <a:t>: Over 12 years of hands-on experience in delivery and customer service, providing a strong foundation for managing operations and ensuring high customer satisfaction.</a:t>
            </a:r>
            <a:endParaRPr lang="en-US" sz="1400">
              <a:latin typeface="Arial"/>
            </a:endParaRPr>
          </a:p>
          <a:p>
            <a:endParaRPr lang="en-US" sz="1200" dirty="0">
              <a:latin typeface="Arial"/>
              <a:cs typeface="Arial"/>
            </a:endParaRPr>
          </a:p>
          <a:p>
            <a:endParaRPr lang="en-US" sz="1200" dirty="0">
              <a:latin typeface="Arial"/>
              <a:cs typeface="Arial"/>
            </a:endParaRPr>
          </a:p>
        </p:txBody>
      </p:sp>
      <p:sp>
        <p:nvSpPr>
          <p:cNvPr id="12" name="TextBox 11">
            <a:extLst>
              <a:ext uri="{FF2B5EF4-FFF2-40B4-BE49-F238E27FC236}">
                <a16:creationId xmlns:a16="http://schemas.microsoft.com/office/drawing/2014/main" id="{97E637A2-D2DF-D365-FB8C-3223819DEE91}"/>
              </a:ext>
            </a:extLst>
          </p:cNvPr>
          <p:cNvSpPr txBox="1"/>
          <p:nvPr/>
        </p:nvSpPr>
        <p:spPr>
          <a:xfrm>
            <a:off x="5766532" y="630995"/>
            <a:ext cx="6099537" cy="3724096"/>
          </a:xfrm>
          <a:prstGeom prst="rect">
            <a:avLst/>
          </a:prstGeom>
          <a:noFill/>
          <a:ln>
            <a:solidFill>
              <a:srgbClr val="FF0000"/>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dirty="0">
                <a:latin typeface="Arial"/>
                <a:cs typeface="Arial"/>
              </a:rPr>
              <a:t>Weaknesses:</a:t>
            </a:r>
            <a:endParaRPr lang="en-US" dirty="0">
              <a:latin typeface="Arial"/>
              <a:cs typeface="Arial"/>
            </a:endParaRPr>
          </a:p>
          <a:p>
            <a:endParaRPr lang="en-US" b="1" dirty="0">
              <a:latin typeface="Arial"/>
              <a:ea typeface="+mn-lt"/>
              <a:cs typeface="Arial"/>
            </a:endParaRPr>
          </a:p>
          <a:p>
            <a:pPr marL="285750" indent="-285750">
              <a:buFont typeface="Arial"/>
              <a:buChar char="•"/>
            </a:pPr>
            <a:r>
              <a:rPr lang="en-US" sz="1600" b="1" dirty="0">
                <a:latin typeface="Arial"/>
                <a:ea typeface="+mn-lt"/>
                <a:cs typeface="+mn-lt"/>
              </a:rPr>
              <a:t>New Market Entrant</a:t>
            </a:r>
            <a:r>
              <a:rPr lang="en-US" sz="1600" dirty="0">
                <a:latin typeface="Arial"/>
                <a:ea typeface="+mn-lt"/>
                <a:cs typeface="+mn-lt"/>
              </a:rPr>
              <a:t>: As a newly established company, we have yet to build a strong brand presence and prove ourselves in the local market.</a:t>
            </a:r>
            <a:endParaRPr lang="en-US" sz="1600">
              <a:latin typeface="Arial"/>
              <a:cs typeface="Arial"/>
            </a:endParaRPr>
          </a:p>
          <a:p>
            <a:pPr marL="285750" indent="-285750">
              <a:buFont typeface="Arial"/>
              <a:buChar char="•"/>
            </a:pPr>
            <a:endParaRPr lang="en-US" sz="1600" dirty="0">
              <a:latin typeface="Arial"/>
              <a:ea typeface="+mn-lt"/>
              <a:cs typeface="+mn-lt"/>
            </a:endParaRPr>
          </a:p>
          <a:p>
            <a:pPr marL="285750" indent="-285750">
              <a:buFont typeface="Arial"/>
              <a:buChar char="•"/>
            </a:pPr>
            <a:r>
              <a:rPr lang="en-US" sz="1600" b="1" dirty="0">
                <a:latin typeface="Arial"/>
                <a:ea typeface="+mn-lt"/>
                <a:cs typeface="+mn-lt"/>
              </a:rPr>
              <a:t>Competitive Industry</a:t>
            </a:r>
            <a:r>
              <a:rPr lang="en-US" sz="1600" dirty="0">
                <a:latin typeface="Arial"/>
                <a:ea typeface="+mn-lt"/>
                <a:cs typeface="+mn-lt"/>
              </a:rPr>
              <a:t>: The taxi and transport sector is highly competitive, with well-established local operators.</a:t>
            </a:r>
            <a:endParaRPr lang="en-US" sz="1600" dirty="0">
              <a:latin typeface="Arial"/>
              <a:cs typeface="Arial"/>
            </a:endParaRPr>
          </a:p>
          <a:p>
            <a:pPr marL="285750" indent="-285750">
              <a:buFont typeface="Arial"/>
              <a:buChar char="•"/>
            </a:pPr>
            <a:endParaRPr lang="en-US" sz="1600" dirty="0">
              <a:latin typeface="Arial"/>
              <a:ea typeface="+mn-lt"/>
              <a:cs typeface="+mn-lt"/>
            </a:endParaRPr>
          </a:p>
          <a:p>
            <a:pPr marL="285750" indent="-285750">
              <a:buFont typeface="Arial"/>
              <a:buChar char="•"/>
            </a:pPr>
            <a:r>
              <a:rPr lang="en-US" sz="1600" b="1" dirty="0">
                <a:latin typeface="Arial"/>
                <a:ea typeface="+mn-lt"/>
                <a:cs typeface="+mn-lt"/>
              </a:rPr>
              <a:t>Lack of Direct Taxi Industry Experience</a:t>
            </a:r>
            <a:r>
              <a:rPr lang="en-US" sz="1600" dirty="0">
                <a:latin typeface="Arial"/>
                <a:ea typeface="+mn-lt"/>
                <a:cs typeface="+mn-lt"/>
              </a:rPr>
              <a:t>: While there is extensive experience in customer service and delivery, direct experience in running a taxi business is limited and will require a learning curve.</a:t>
            </a:r>
            <a:endParaRPr lang="en-US" sz="1600">
              <a:latin typeface="Arial"/>
              <a:cs typeface="Arial"/>
            </a:endParaRPr>
          </a:p>
          <a:p>
            <a:endParaRPr lang="en-US" sz="1200" dirty="0">
              <a:latin typeface="Arial"/>
              <a:cs typeface="Arial"/>
            </a:endParaRPr>
          </a:p>
          <a:p>
            <a:pPr marL="171450" indent="-171450">
              <a:buFont typeface="Arial"/>
              <a:buChar char="•"/>
            </a:pPr>
            <a:endParaRPr lang="en-US" sz="1200" dirty="0">
              <a:latin typeface="Arial"/>
              <a:cs typeface="Arial"/>
            </a:endParaRPr>
          </a:p>
        </p:txBody>
      </p:sp>
    </p:spTree>
    <p:extLst>
      <p:ext uri="{BB962C8B-B14F-4D97-AF65-F5344CB8AC3E}">
        <p14:creationId xmlns:p14="http://schemas.microsoft.com/office/powerpoint/2010/main" val="66383935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C20CE451-818C-E63D-258B-234B6C543D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8FC15C8-1437-1ED1-A8B7-BF528B3FCE17}"/>
              </a:ext>
            </a:extLst>
          </p:cNvPr>
          <p:cNvSpPr>
            <a:spLocks noGrp="1"/>
          </p:cNvSpPr>
          <p:nvPr>
            <p:ph type="title"/>
          </p:nvPr>
        </p:nvSpPr>
        <p:spPr>
          <a:xfrm>
            <a:off x="612648" y="99240"/>
            <a:ext cx="4361686" cy="1301702"/>
          </a:xfrm>
        </p:spPr>
        <p:txBody>
          <a:bodyPr anchor="b">
            <a:normAutofit fontScale="90000"/>
          </a:bodyPr>
          <a:lstStyle/>
          <a:p>
            <a:r>
              <a:rPr lang="en-US" sz="3400" b="1">
                <a:latin typeface="Arial"/>
                <a:cs typeface="Arial"/>
              </a:rPr>
              <a:t>WHY THE COMPANY IS WORTH INVESTING</a:t>
            </a:r>
          </a:p>
        </p:txBody>
      </p:sp>
      <p:sp>
        <p:nvSpPr>
          <p:cNvPr id="8" name="Content Placeholder 7">
            <a:extLst>
              <a:ext uri="{FF2B5EF4-FFF2-40B4-BE49-F238E27FC236}">
                <a16:creationId xmlns:a16="http://schemas.microsoft.com/office/drawing/2014/main" id="{C65C41FB-EE43-F495-79E5-987A40020000}"/>
              </a:ext>
            </a:extLst>
          </p:cNvPr>
          <p:cNvSpPr>
            <a:spLocks noGrp="1"/>
          </p:cNvSpPr>
          <p:nvPr>
            <p:ph idx="1"/>
          </p:nvPr>
        </p:nvSpPr>
        <p:spPr>
          <a:xfrm>
            <a:off x="163799" y="1184058"/>
            <a:ext cx="5929126" cy="5448277"/>
          </a:xfrm>
        </p:spPr>
        <p:txBody>
          <a:bodyPr vert="horz" lIns="91440" tIns="45720" rIns="91440" bIns="45720" rtlCol="0" anchor="t">
            <a:noAutofit/>
          </a:bodyPr>
          <a:lstStyle/>
          <a:p>
            <a:pPr>
              <a:buNone/>
            </a:pPr>
            <a:r>
              <a:rPr lang="en-US" sz="1600" dirty="0">
                <a:solidFill>
                  <a:srgbClr val="0E101A"/>
                </a:solidFill>
                <a:latin typeface="Arial"/>
                <a:ea typeface="+mn-lt"/>
                <a:cs typeface="+mn-lt"/>
              </a:rPr>
              <a:t>       </a:t>
            </a:r>
            <a:endParaRPr lang="en-US" sz="1600">
              <a:solidFill>
                <a:srgbClr val="000000"/>
              </a:solidFill>
              <a:latin typeface="Arial"/>
              <a:ea typeface="+mn-lt"/>
              <a:cs typeface="Arial"/>
            </a:endParaRPr>
          </a:p>
          <a:p>
            <a:pPr>
              <a:buNone/>
            </a:pPr>
            <a:r>
              <a:rPr lang="en-US" sz="1600" dirty="0">
                <a:solidFill>
                  <a:srgbClr val="0E101A"/>
                </a:solidFill>
                <a:latin typeface="Arial"/>
                <a:ea typeface="+mn-lt"/>
                <a:cs typeface="+mn-lt"/>
              </a:rPr>
              <a:t>The concept of taxi services is not new or </a:t>
            </a:r>
            <a:r>
              <a:rPr lang="en-US" sz="1600" err="1">
                <a:solidFill>
                  <a:srgbClr val="0E101A"/>
                </a:solidFill>
                <a:latin typeface="Arial"/>
                <a:ea typeface="+mn-lt"/>
                <a:cs typeface="+mn-lt"/>
              </a:rPr>
              <a:t>unique;however</a:t>
            </a:r>
            <a:r>
              <a:rPr lang="en-US" sz="1600" dirty="0">
                <a:solidFill>
                  <a:srgbClr val="0E101A"/>
                </a:solidFill>
                <a:latin typeface="Arial"/>
                <a:ea typeface="+mn-lt"/>
                <a:cs typeface="+mn-lt"/>
              </a:rPr>
              <a:t>, there is a clear niche in my local area for a service that exclusively uses electric vehicles and integrates modern technology. </a:t>
            </a:r>
            <a:endParaRPr lang="en-US" sz="1600" dirty="0">
              <a:latin typeface="Arial"/>
              <a:cs typeface="Arial"/>
            </a:endParaRPr>
          </a:p>
          <a:p>
            <a:pPr>
              <a:buFont typeface="Arial"/>
              <a:buChar char="•"/>
            </a:pPr>
            <a:r>
              <a:rPr lang="en-US" sz="1600" dirty="0">
                <a:solidFill>
                  <a:srgbClr val="0E101A"/>
                </a:solidFill>
                <a:latin typeface="Arial"/>
                <a:ea typeface="+mn-lt"/>
                <a:cs typeface="+mn-lt"/>
              </a:rPr>
              <a:t>The company will promote environmental sustainability by offering taxi services operated by electric vehicles, helping to reduce emissions and support a cleaner environment. </a:t>
            </a:r>
            <a:endParaRPr lang="en-US" sz="1600" dirty="0">
              <a:latin typeface="Arial"/>
              <a:cs typeface="Arial"/>
            </a:endParaRPr>
          </a:p>
          <a:p>
            <a:pPr>
              <a:buFont typeface="Arial"/>
              <a:buChar char="•"/>
            </a:pPr>
            <a:r>
              <a:rPr lang="en-US" sz="1600" err="1">
                <a:solidFill>
                  <a:srgbClr val="0E101A"/>
                </a:solidFill>
                <a:latin typeface="Arial"/>
                <a:ea typeface="+mn-lt"/>
                <a:cs typeface="+mn-lt"/>
              </a:rPr>
              <a:t>Utilising</a:t>
            </a:r>
            <a:r>
              <a:rPr lang="en-US" sz="1600" dirty="0">
                <a:solidFill>
                  <a:srgbClr val="0E101A"/>
                </a:solidFill>
                <a:latin typeface="Arial"/>
                <a:ea typeface="+mn-lt"/>
                <a:cs typeface="+mn-lt"/>
              </a:rPr>
              <a:t> a modern booking system through a user-friendly mobile app, aligning with current customer expectations and technological trends. </a:t>
            </a:r>
            <a:endParaRPr lang="en-US" sz="1600" dirty="0">
              <a:latin typeface="Arial"/>
              <a:cs typeface="Arial"/>
            </a:endParaRPr>
          </a:p>
          <a:p>
            <a:pPr>
              <a:buFont typeface="Arial"/>
              <a:buChar char="•"/>
            </a:pPr>
            <a:r>
              <a:rPr lang="en-US" sz="1600" dirty="0">
                <a:solidFill>
                  <a:srgbClr val="0E101A"/>
                </a:solidFill>
                <a:latin typeface="Arial"/>
                <a:ea typeface="+mn-lt"/>
                <a:cs typeface="+mn-lt"/>
              </a:rPr>
              <a:t>With over 12 years of experience in customer service, I am confident in my ability to establish strong relationships and consistently deliver high levels of customer satisfaction. </a:t>
            </a:r>
            <a:endParaRPr lang="en-US" sz="1600">
              <a:solidFill>
                <a:srgbClr val="000000"/>
              </a:solidFill>
              <a:latin typeface="Arial"/>
              <a:ea typeface="+mn-lt"/>
              <a:cs typeface="Arial"/>
            </a:endParaRPr>
          </a:p>
          <a:p>
            <a:pPr marL="0" indent="0">
              <a:buNone/>
            </a:pPr>
            <a:r>
              <a:rPr lang="en-US" sz="1600" dirty="0">
                <a:solidFill>
                  <a:srgbClr val="0E101A"/>
                </a:solidFill>
                <a:latin typeface="Arial"/>
                <a:ea typeface="+mn-lt"/>
                <a:cs typeface="+mn-lt"/>
              </a:rPr>
              <a:t>   Through both primary and secondary market research, I have identified a clear opportunity in our local area. The main competitors still operate petrol and diesel vehicles, and major app-based taxi services such as Uber, Gett, and Wheely have yet to enter the market. This presents a significant competitive advantage, allowing our company to establish a strong presence and differentiate itself in the local transportation sector.</a:t>
            </a:r>
            <a:endParaRPr lang="en-US" sz="1600" dirty="0">
              <a:latin typeface="Arial"/>
              <a:cs typeface="Arial"/>
            </a:endParaRPr>
          </a:p>
          <a:p>
            <a:pPr>
              <a:buNone/>
            </a:pPr>
            <a:r>
              <a:rPr lang="en-US" sz="1600" dirty="0">
                <a:latin typeface="Arial"/>
                <a:ea typeface="+mn-lt"/>
                <a:cs typeface="+mn-lt"/>
              </a:rPr>
              <a:t>.</a:t>
            </a:r>
            <a:endParaRPr lang="en-US" sz="1600" dirty="0">
              <a:latin typeface="Arial"/>
              <a:cs typeface="Arial"/>
            </a:endParaRPr>
          </a:p>
          <a:p>
            <a:pPr marL="0" indent="0">
              <a:buNone/>
            </a:pPr>
            <a:endParaRPr lang="en-US" sz="1600" dirty="0">
              <a:latin typeface="Arial"/>
              <a:cs typeface="Arial"/>
            </a:endParaRPr>
          </a:p>
        </p:txBody>
      </p:sp>
      <p:pic>
        <p:nvPicPr>
          <p:cNvPr id="4" name="Content Placeholder 3" descr="angel investor">
            <a:extLst>
              <a:ext uri="{FF2B5EF4-FFF2-40B4-BE49-F238E27FC236}">
                <a16:creationId xmlns:a16="http://schemas.microsoft.com/office/drawing/2014/main" id="{D071AA15-D18B-3391-8DC3-E4D34B41DDF1}"/>
              </a:ext>
            </a:extLst>
          </p:cNvPr>
          <p:cNvPicPr>
            <a:picLocks noChangeAspect="1"/>
          </p:cNvPicPr>
          <p:nvPr/>
        </p:nvPicPr>
        <p:blipFill>
          <a:blip r:embed="rId2"/>
          <a:srcRect l="15439" r="22297" b="2"/>
          <a:stretch>
            <a:fillRect/>
          </a:stretch>
        </p:blipFill>
        <p:spPr>
          <a:xfrm>
            <a:off x="6098778" y="-1"/>
            <a:ext cx="6093222" cy="6858001"/>
          </a:xfrm>
          <a:prstGeom prst="rect">
            <a:avLst/>
          </a:prstGeom>
        </p:spPr>
      </p:pic>
    </p:spTree>
    <p:extLst>
      <p:ext uri="{BB962C8B-B14F-4D97-AF65-F5344CB8AC3E}">
        <p14:creationId xmlns:p14="http://schemas.microsoft.com/office/powerpoint/2010/main" val="361010967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1009C4-93BF-16A1-0A82-990D337AEB2A}"/>
              </a:ext>
            </a:extLst>
          </p:cNvPr>
          <p:cNvSpPr>
            <a:spLocks noGrp="1"/>
          </p:cNvSpPr>
          <p:nvPr>
            <p:ph type="title"/>
          </p:nvPr>
        </p:nvSpPr>
        <p:spPr>
          <a:xfrm>
            <a:off x="132230" y="-329638"/>
            <a:ext cx="11221570" cy="1303149"/>
          </a:xfrm>
        </p:spPr>
        <p:txBody>
          <a:bodyPr>
            <a:normAutofit/>
          </a:bodyPr>
          <a:lstStyle/>
          <a:p>
            <a:r>
              <a:rPr lang="en-US" sz="3600" dirty="0">
                <a:latin typeface="Arial"/>
                <a:cs typeface="Arial"/>
              </a:rPr>
              <a:t>Reference list:</a:t>
            </a:r>
          </a:p>
        </p:txBody>
      </p:sp>
      <p:sp>
        <p:nvSpPr>
          <p:cNvPr id="3" name="Content Placeholder 2">
            <a:extLst>
              <a:ext uri="{FF2B5EF4-FFF2-40B4-BE49-F238E27FC236}">
                <a16:creationId xmlns:a16="http://schemas.microsoft.com/office/drawing/2014/main" id="{855032DF-A3D5-9B84-7AF2-FDF4E66187D3}"/>
              </a:ext>
            </a:extLst>
          </p:cNvPr>
          <p:cNvSpPr>
            <a:spLocks noGrp="1"/>
          </p:cNvSpPr>
          <p:nvPr>
            <p:ph idx="1"/>
          </p:nvPr>
        </p:nvSpPr>
        <p:spPr>
          <a:xfrm>
            <a:off x="132229" y="436097"/>
            <a:ext cx="11938747" cy="6289955"/>
          </a:xfrm>
        </p:spPr>
        <p:txBody>
          <a:bodyPr vert="horz" lIns="91440" tIns="45720" rIns="91440" bIns="45720" rtlCol="0" anchor="t">
            <a:noAutofit/>
          </a:bodyPr>
          <a:lstStyle/>
          <a:p>
            <a:r>
              <a:rPr lang="en-GB" sz="1400" dirty="0">
                <a:latin typeface="Arial"/>
                <a:cs typeface="Arial"/>
              </a:rPr>
              <a:t>Bell, E. (2024). </a:t>
            </a:r>
            <a:r>
              <a:rPr lang="en-GB" sz="1400" i="1" dirty="0">
                <a:latin typeface="Arial"/>
                <a:cs typeface="Arial"/>
              </a:rPr>
              <a:t>How Digital Marketing Can Help a Business Succeed</a:t>
            </a:r>
            <a:r>
              <a:rPr lang="en-GB" sz="1400" dirty="0">
                <a:latin typeface="Arial"/>
                <a:cs typeface="Arial"/>
              </a:rPr>
              <a:t>. Investopedia. Available at: </a:t>
            </a:r>
            <a:r>
              <a:rPr lang="en-GB" sz="1400" u="sng" dirty="0">
                <a:latin typeface="Arial"/>
                <a:cs typeface="Arial"/>
                <a:hlinkClick r:id="rId2"/>
              </a:rPr>
              <a:t>https://www.investopedia.com/digital-marketing-and-business-success-8711955</a:t>
            </a:r>
            <a:r>
              <a:rPr lang="en-GB" sz="1400" dirty="0">
                <a:latin typeface="Arial"/>
                <a:cs typeface="Arial"/>
              </a:rPr>
              <a:t> (Accessed 17 June 2025).</a:t>
            </a:r>
          </a:p>
          <a:p>
            <a:r>
              <a:rPr lang="en-GB" sz="1400" dirty="0">
                <a:latin typeface="Arial"/>
                <a:cs typeface="Arial"/>
              </a:rPr>
              <a:t>British Business Bank (2025). </a:t>
            </a:r>
            <a:r>
              <a:rPr lang="en-GB" sz="1400" i="1" dirty="0">
                <a:latin typeface="Arial"/>
                <a:cs typeface="Arial"/>
              </a:rPr>
              <a:t>What is cash flow and how do you manage it? | British Business Bank</a:t>
            </a:r>
            <a:r>
              <a:rPr lang="en-GB" sz="1400" dirty="0">
                <a:latin typeface="Arial"/>
                <a:cs typeface="Arial"/>
              </a:rPr>
              <a:t>. </a:t>
            </a:r>
            <a:r>
              <a:rPr lang="en-GB" sz="1400" u="sng" dirty="0">
                <a:latin typeface="Arial"/>
                <a:cs typeface="Arial"/>
                <a:hlinkClick r:id="rId3"/>
              </a:rPr>
              <a:t>www.british-business-bank.co.uk</a:t>
            </a:r>
            <a:r>
              <a:rPr lang="en-GB" sz="1400" dirty="0">
                <a:latin typeface="Arial"/>
                <a:cs typeface="Arial"/>
              </a:rPr>
              <a:t>. Available at: </a:t>
            </a:r>
            <a:r>
              <a:rPr lang="en-GB" sz="1400" u="sng" dirty="0">
                <a:latin typeface="Arial"/>
                <a:cs typeface="Arial"/>
                <a:hlinkClick r:id="rId4"/>
              </a:rPr>
              <a:t>https://www.british-business-bank.co.uk/business-guidance/guidance-articles/finance/what-is-cash-flow-how-do-you-manage-it</a:t>
            </a:r>
            <a:r>
              <a:rPr lang="en-GB" sz="1400" dirty="0">
                <a:latin typeface="Arial"/>
                <a:cs typeface="Arial"/>
              </a:rPr>
              <a:t> (Accessed 19 June 2025).</a:t>
            </a:r>
          </a:p>
          <a:p>
            <a:r>
              <a:rPr lang="en-GB" sz="1400" dirty="0">
                <a:latin typeface="Arial"/>
                <a:cs typeface="Arial"/>
              </a:rPr>
              <a:t>Canva.(2020). Canva</a:t>
            </a:r>
            <a:r>
              <a:rPr lang="en-GB" sz="1400" i="1" dirty="0">
                <a:latin typeface="Arial"/>
                <a:cs typeface="Arial"/>
              </a:rPr>
              <a:t>. Available</a:t>
            </a:r>
            <a:r>
              <a:rPr lang="en-GB" sz="1400" dirty="0">
                <a:latin typeface="Arial"/>
                <a:cs typeface="Arial"/>
              </a:rPr>
              <a:t> at: </a:t>
            </a:r>
            <a:r>
              <a:rPr lang="en-GB" sz="1400" u="sng" dirty="0">
                <a:latin typeface="Arial"/>
                <a:cs typeface="Arial"/>
                <a:hlinkClick r:id="rId5"/>
              </a:rPr>
              <a:t>https://www.canva.com/design/DAGo3R2Ag4U/LUrY8fyeHt9SncYkyvNE-g/edit?ui=eyJIIjp7IkEiOnRydWV9fQ</a:t>
            </a:r>
            <a:r>
              <a:rPr lang="en-GB" sz="1400" dirty="0">
                <a:latin typeface="Arial"/>
                <a:cs typeface="Arial"/>
              </a:rPr>
              <a:t> (Accessed 10 June 2025).</a:t>
            </a:r>
          </a:p>
          <a:p>
            <a:r>
              <a:rPr lang="en-GB" sz="1400" dirty="0">
                <a:latin typeface="Arial"/>
                <a:cs typeface="Arial"/>
              </a:rPr>
              <a:t>Capital One (2023). </a:t>
            </a:r>
            <a:r>
              <a:rPr lang="en-GB" sz="1400" i="1" dirty="0">
                <a:latin typeface="Arial"/>
                <a:cs typeface="Arial"/>
              </a:rPr>
              <a:t>Advantages &amp; Disadvantages of a Partnership</a:t>
            </a:r>
            <a:r>
              <a:rPr lang="en-GB" sz="1400" dirty="0">
                <a:latin typeface="Arial"/>
                <a:cs typeface="Arial"/>
              </a:rPr>
              <a:t>. Capital One. Available at: </a:t>
            </a:r>
            <a:r>
              <a:rPr lang="en-GB" sz="1400" u="sng" dirty="0">
                <a:latin typeface="Arial"/>
                <a:cs typeface="Arial"/>
                <a:hlinkClick r:id="rId6"/>
              </a:rPr>
              <a:t>https://www.capitalone.com/learn-grow/business-resources/pros-cons-of-a-business-partnership/</a:t>
            </a:r>
            <a:r>
              <a:rPr lang="en-GB" sz="1400" dirty="0">
                <a:latin typeface="Arial"/>
                <a:cs typeface="Arial"/>
              </a:rPr>
              <a:t> (Accessed 20 June 2025)</a:t>
            </a:r>
          </a:p>
          <a:p>
            <a:r>
              <a:rPr lang="en-GB" sz="1400" dirty="0">
                <a:latin typeface="Arial"/>
                <a:cs typeface="Arial"/>
              </a:rPr>
              <a:t>Carry. (2025). </a:t>
            </a:r>
            <a:r>
              <a:rPr lang="en-GB" sz="1400" i="1" dirty="0">
                <a:latin typeface="Arial"/>
                <a:cs typeface="Arial"/>
              </a:rPr>
              <a:t>Partnership: Characteristics, Pros &amp; Cons - Carry</a:t>
            </a:r>
            <a:r>
              <a:rPr lang="en-GB" sz="1400" dirty="0">
                <a:latin typeface="Arial"/>
                <a:cs typeface="Arial"/>
              </a:rPr>
              <a:t>. Available at: </a:t>
            </a:r>
            <a:r>
              <a:rPr lang="en-GB" sz="1400" u="sng" dirty="0">
                <a:latin typeface="Arial"/>
                <a:cs typeface="Arial"/>
                <a:hlinkClick r:id="rId7"/>
              </a:rPr>
              <a:t>https://carry.com/learn/partnership-pros-cons</a:t>
            </a:r>
            <a:r>
              <a:rPr lang="en-GB" sz="1400" dirty="0">
                <a:latin typeface="Arial"/>
                <a:cs typeface="Arial"/>
              </a:rPr>
              <a:t> (Accessed 17 June 2025).</a:t>
            </a:r>
          </a:p>
          <a:p>
            <a:r>
              <a:rPr lang="en-GB" sz="1400" dirty="0">
                <a:latin typeface="Arial"/>
                <a:cs typeface="Arial"/>
              </a:rPr>
              <a:t>Facebook (n.d.)Facebook. Available at: </a:t>
            </a:r>
            <a:r>
              <a:rPr lang="en-GB" sz="1400" dirty="0">
                <a:latin typeface="Arial"/>
                <a:cs typeface="Arial"/>
                <a:hlinkClick r:id="rId8"/>
              </a:rPr>
              <a:t>https://www.facebook.com/</a:t>
            </a:r>
            <a:r>
              <a:rPr lang="en-GB" sz="1400" dirty="0">
                <a:latin typeface="Arial"/>
                <a:cs typeface="Arial"/>
              </a:rPr>
              <a:t>.</a:t>
            </a:r>
          </a:p>
          <a:p>
            <a:r>
              <a:rPr lang="en-GB" sz="1400" err="1">
                <a:latin typeface="Arial"/>
                <a:cs typeface="Arial"/>
              </a:rPr>
              <a:t>Farouk.M</a:t>
            </a:r>
            <a:r>
              <a:rPr lang="en-GB" sz="1400" dirty="0">
                <a:latin typeface="Arial"/>
                <a:cs typeface="Arial"/>
              </a:rPr>
              <a:t> (2024). </a:t>
            </a:r>
            <a:r>
              <a:rPr lang="en-GB" sz="1400" i="1" dirty="0">
                <a:latin typeface="Arial"/>
                <a:cs typeface="Arial"/>
              </a:rPr>
              <a:t>View of Customer Decision-Making Factors for Taxi Booking Apps: A Comparative Analysis of Uber, Careem, and Bolt in Qassim City, Saudi Arabia</a:t>
            </a:r>
            <a:r>
              <a:rPr lang="en-GB" sz="1400" dirty="0">
                <a:latin typeface="Arial"/>
                <a:cs typeface="Arial"/>
              </a:rPr>
              <a:t>. Available at: </a:t>
            </a:r>
            <a:r>
              <a:rPr lang="en-GB" sz="1400" u="sng" dirty="0">
                <a:latin typeface="Arial"/>
                <a:cs typeface="Arial"/>
                <a:hlinkClick r:id="rId9"/>
              </a:rPr>
              <a:t>https://journals.tultech.eu/index.php/ijitis/article/view/193/183</a:t>
            </a:r>
            <a:r>
              <a:rPr lang="en-GB" sz="1400" dirty="0">
                <a:latin typeface="Arial"/>
                <a:cs typeface="Arial"/>
              </a:rPr>
              <a:t> (Accessed 10 June 2025).</a:t>
            </a:r>
          </a:p>
          <a:p>
            <a:r>
              <a:rPr lang="en-GB" sz="1400" dirty="0">
                <a:latin typeface="Arial"/>
                <a:cs typeface="Arial"/>
              </a:rPr>
              <a:t>Hofstede, Frenkel. “Market Segmentation: A Strategic Approach to Targeted </a:t>
            </a:r>
            <a:r>
              <a:rPr lang="en-GB" sz="1400" err="1">
                <a:latin typeface="Arial"/>
                <a:cs typeface="Arial"/>
              </a:rPr>
              <a:t>Marketing.”</a:t>
            </a:r>
            <a:r>
              <a:rPr lang="en-GB" sz="1400" i="1" err="1">
                <a:latin typeface="Arial"/>
                <a:cs typeface="Arial"/>
              </a:rPr>
              <a:t>Journal</a:t>
            </a:r>
            <a:r>
              <a:rPr lang="en-GB" sz="1400" i="1" dirty="0">
                <a:latin typeface="Arial"/>
                <a:cs typeface="Arial"/>
              </a:rPr>
              <a:t> of Finance and Marketing</a:t>
            </a:r>
            <a:r>
              <a:rPr lang="en-GB" sz="1400" dirty="0">
                <a:latin typeface="Arial"/>
                <a:cs typeface="Arial"/>
              </a:rPr>
              <a:t>, vol. 8, no. 3, 2024,</a:t>
            </a:r>
            <a:r>
              <a:rPr lang="en-GB" sz="1400" u="sng" dirty="0">
                <a:latin typeface="Arial"/>
                <a:cs typeface="Arial"/>
                <a:hlinkClick r:id="rId10"/>
              </a:rPr>
              <a:t>www.alliedacademies.org/articles/market-segmentation-a-strategic-approach-to-targeted-marketing-29594.html?utm_source=chatgpt.com</a:t>
            </a:r>
            <a:r>
              <a:rPr lang="en-GB" sz="1400" dirty="0">
                <a:latin typeface="Arial"/>
                <a:cs typeface="Arial"/>
              </a:rPr>
              <a:t>, </a:t>
            </a:r>
            <a:r>
              <a:rPr lang="en-GB" sz="1400" u="sng" dirty="0">
                <a:latin typeface="Arial"/>
                <a:cs typeface="Arial"/>
                <a:hlinkClick r:id="rId11"/>
              </a:rPr>
              <a:t>https://doi.org/10.35841/AAJFM-8.3.236</a:t>
            </a:r>
            <a:r>
              <a:rPr lang="en-GB" sz="1400" dirty="0">
                <a:latin typeface="Arial"/>
                <a:cs typeface="Arial"/>
              </a:rPr>
              <a:t> (Accessed 20 June 2025)</a:t>
            </a:r>
          </a:p>
          <a:p>
            <a:r>
              <a:rPr lang="en-GB" sz="1400" dirty="0">
                <a:latin typeface="Arial"/>
                <a:cs typeface="Arial"/>
              </a:rPr>
              <a:t>Mistry, K. (2024). </a:t>
            </a:r>
            <a:r>
              <a:rPr lang="en-GB" sz="1400" i="1" dirty="0">
                <a:latin typeface="Arial"/>
                <a:cs typeface="Arial"/>
              </a:rPr>
              <a:t>Digital Loyalty Programmes in Public Transport</a:t>
            </a:r>
            <a:r>
              <a:rPr lang="en-GB" sz="1400" dirty="0">
                <a:latin typeface="Arial"/>
                <a:cs typeface="Arial"/>
              </a:rPr>
              <a:t>. Future Platforms. Available at: </a:t>
            </a:r>
            <a:r>
              <a:rPr lang="en-GB" sz="1400" u="sng" dirty="0">
                <a:latin typeface="Arial"/>
                <a:cs typeface="Arial"/>
                <a:hlinkClick r:id="rId12"/>
              </a:rPr>
              <a:t>https://www.futureplatforms.com/blog/digital-loyalty-programmes-in-public-transport</a:t>
            </a:r>
            <a:r>
              <a:rPr lang="en-GB" sz="1400" dirty="0">
                <a:latin typeface="Arial"/>
                <a:cs typeface="Arial"/>
              </a:rPr>
              <a:t> (Accessed 20 June 2025).</a:t>
            </a:r>
          </a:p>
          <a:p>
            <a:r>
              <a:rPr lang="it-IT" sz="1400" dirty="0">
                <a:latin typeface="Arial"/>
                <a:cs typeface="Arial"/>
              </a:rPr>
              <a:t>Vistaprint.co.uk. (2025). </a:t>
            </a:r>
            <a:r>
              <a:rPr lang="it-IT" sz="1400" i="1" dirty="0">
                <a:latin typeface="Arial"/>
                <a:cs typeface="Arial"/>
              </a:rPr>
              <a:t>Studio | </a:t>
            </a:r>
            <a:r>
              <a:rPr lang="it-IT" sz="1400" i="1" err="1">
                <a:latin typeface="Arial"/>
                <a:cs typeface="Arial"/>
              </a:rPr>
              <a:t>VistaPrint</a:t>
            </a:r>
            <a:r>
              <a:rPr lang="it-IT" sz="1400" dirty="0">
                <a:latin typeface="Arial"/>
                <a:cs typeface="Arial"/>
              </a:rPr>
              <a:t>. </a:t>
            </a:r>
            <a:r>
              <a:rPr lang="en-GB" sz="1400" dirty="0">
                <a:latin typeface="Arial"/>
                <a:cs typeface="Arial"/>
              </a:rPr>
              <a:t>Available at: </a:t>
            </a:r>
            <a:r>
              <a:rPr lang="en-GB" sz="1400" u="sng" dirty="0">
                <a:latin typeface="Arial"/>
                <a:cs typeface="Arial"/>
                <a:hlinkClick r:id="rId13"/>
              </a:rPr>
              <a:t>https://www.vistaprint.co.uk/studio/?workId=9965d29a-a6a0-45e8-a480-e1481c01649c&amp;qec=t+s</a:t>
            </a:r>
            <a:r>
              <a:rPr lang="en-GB" sz="1400" dirty="0">
                <a:latin typeface="Arial"/>
                <a:cs typeface="Arial"/>
              </a:rPr>
              <a:t> (Accessed 10 Jun. 2025).</a:t>
            </a:r>
          </a:p>
          <a:p>
            <a:r>
              <a:rPr lang="en-GB" sz="1400" dirty="0">
                <a:latin typeface="Arial"/>
                <a:cs typeface="Arial"/>
              </a:rPr>
              <a:t>Wix.com. (2025). </a:t>
            </a:r>
            <a:r>
              <a:rPr lang="en-GB" sz="1400" i="1" dirty="0">
                <a:latin typeface="Arial"/>
                <a:cs typeface="Arial"/>
              </a:rPr>
              <a:t>Log In to Your Wix Account - Wix.com</a:t>
            </a:r>
            <a:r>
              <a:rPr lang="en-GB" sz="1400" dirty="0">
                <a:latin typeface="Arial"/>
                <a:cs typeface="Arial"/>
              </a:rPr>
              <a:t>. Available at: </a:t>
            </a:r>
            <a:r>
              <a:rPr lang="en-GB" sz="1400" u="sng" dirty="0">
                <a:latin typeface="Arial"/>
                <a:cs typeface="Arial"/>
                <a:hlinkClick r:id="rId14"/>
              </a:rPr>
              <a:t>https://manage.wix.com/dashboard/67b863d4-b93d-4fc2-80f1-00df666ac531/setup?referralInfo=my-sites</a:t>
            </a:r>
            <a:r>
              <a:rPr lang="en-GB" sz="1400" dirty="0">
                <a:latin typeface="Arial"/>
                <a:cs typeface="Arial"/>
              </a:rPr>
              <a:t> (Accessed 10 Jun. 2025).</a:t>
            </a:r>
          </a:p>
          <a:p>
            <a:r>
              <a:rPr lang="en-GB" sz="1400" dirty="0">
                <a:latin typeface="Arial"/>
                <a:cs typeface="Arial"/>
              </a:rPr>
              <a:t>Zamanov, N. (2024). </a:t>
            </a:r>
            <a:r>
              <a:rPr lang="en-GB" sz="1400" i="1" dirty="0">
                <a:latin typeface="Arial"/>
                <a:cs typeface="Arial"/>
              </a:rPr>
              <a:t>Electric Cars and the Future of Taxi Fleets: Transforming Urban Mobility with Sustainable Transportation - News - </a:t>
            </a:r>
            <a:r>
              <a:rPr lang="en-GB" sz="1400" i="1" err="1">
                <a:latin typeface="Arial"/>
                <a:cs typeface="Arial"/>
              </a:rPr>
              <a:t>Cyberswitching</a:t>
            </a:r>
            <a:r>
              <a:rPr lang="en-GB" sz="1400" dirty="0">
                <a:latin typeface="Arial"/>
                <a:cs typeface="Arial"/>
              </a:rPr>
              <a:t>. Available at: </a:t>
            </a:r>
            <a:r>
              <a:rPr lang="en-GB" sz="1400" u="sng" dirty="0">
                <a:latin typeface="Arial"/>
                <a:cs typeface="Arial"/>
                <a:hlinkClick r:id="rId15"/>
              </a:rPr>
              <a:t>https://cyberswitching.com/electric-cars-and-the-future-of-taxi-fleets/</a:t>
            </a:r>
            <a:r>
              <a:rPr lang="en-GB" sz="1400" dirty="0">
                <a:latin typeface="Arial"/>
                <a:cs typeface="Arial"/>
              </a:rPr>
              <a:t> (Accessed 6 Jun. 2025).</a:t>
            </a:r>
            <a:endParaRPr lang="en-US" sz="1400">
              <a:latin typeface="Arial"/>
              <a:cs typeface="Arial"/>
            </a:endParaRPr>
          </a:p>
        </p:txBody>
      </p:sp>
    </p:spTree>
    <p:extLst>
      <p:ext uri="{BB962C8B-B14F-4D97-AF65-F5344CB8AC3E}">
        <p14:creationId xmlns:p14="http://schemas.microsoft.com/office/powerpoint/2010/main" val="1830276766"/>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17</Slides>
  <Notes>0</Notes>
  <HiddenSlides>0</HiddenSlides>
  <ScaleCrop>false</ScaleCrop>
  <HeadingPairs>
    <vt:vector size="4" baseType="variant">
      <vt:variant>
        <vt:lpstr>Theme</vt:lpstr>
      </vt:variant>
      <vt:variant>
        <vt:i4>1</vt:i4>
      </vt:variant>
      <vt:variant>
        <vt:lpstr>Slide Titles</vt:lpstr>
      </vt:variant>
      <vt:variant>
        <vt:i4>17</vt:i4>
      </vt:variant>
    </vt:vector>
  </HeadingPairs>
  <TitlesOfParts>
    <vt:vector size="18" baseType="lpstr">
      <vt:lpstr>Office Theme</vt:lpstr>
      <vt:lpstr>Business plan for Tab2Go Taxi Services</vt:lpstr>
      <vt:lpstr>Company concept: </vt:lpstr>
      <vt:lpstr>Mission statement: </vt:lpstr>
      <vt:lpstr>Business aims: </vt:lpstr>
      <vt:lpstr>Business objectives: </vt:lpstr>
      <vt:lpstr>Legal Identity:</vt:lpstr>
      <vt:lpstr> 1. Taxi services delivered by electric vehicles.   2. Cost leadership strategy.   3. Online operation, no business premises required, however covering Carmartheshire area.   4. Partnership where both partners are jointly responsible for running the company and key decisions.   5. Through strong digital marketing, enhance online visibility, build brand awareness, and expand the audience.  Applying a search engine optimization strategy can also make it easier for customers to discover the business’s website or content online (Bell, 2024).   6. Through a user-friendly mobile app for easy booking and enhancing customer experience.   7. The company slogan, "We go the extra mile for you,” is displayed across all branding and marketing materials.  </vt:lpstr>
      <vt:lpstr>Branding and promotional materials: </vt:lpstr>
      <vt:lpstr>Branding and promotional materials: </vt:lpstr>
      <vt:lpstr>Branding and promotional materials: </vt:lpstr>
      <vt:lpstr>Branding and promotional materials: </vt:lpstr>
      <vt:lpstr>Facebook Page:</vt:lpstr>
      <vt:lpstr>Financial overview:</vt:lpstr>
      <vt:lpstr>Cash flow forecast:</vt:lpstr>
      <vt:lpstr>SWOT analysis </vt:lpstr>
      <vt:lpstr>WHY THE COMPANY IS WORTH INVESTING</vt:lpstr>
      <vt:lpstr>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689</cp:revision>
  <dcterms:created xsi:type="dcterms:W3CDTF">2025-07-03T11:34:42Z</dcterms:created>
  <dcterms:modified xsi:type="dcterms:W3CDTF">2025-07-07T09:07:00Z</dcterms:modified>
</cp:coreProperties>
</file>