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71" r:id="rId7"/>
    <p:sldId id="272" r:id="rId8"/>
    <p:sldId id="262" r:id="rId9"/>
    <p:sldId id="267" r:id="rId10"/>
    <p:sldId id="268" r:id="rId11"/>
    <p:sldId id="264" r:id="rId12"/>
    <p:sldId id="265" r:id="rId13"/>
    <p:sldId id="266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B398DE7-F7C7-4AE8-9684-366D7699F3D4}" v="22" dt="2026-07-10T22:42:56.8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872" autoAdjust="0"/>
    <p:restoredTop sz="96283" autoAdjust="0"/>
  </p:normalViewPr>
  <p:slideViewPr>
    <p:cSldViewPr snapToGrid="0">
      <p:cViewPr>
        <p:scale>
          <a:sx n="66" d="100"/>
          <a:sy n="66" d="100"/>
        </p:scale>
        <p:origin x="915" y="4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nkar Ghai" userId="faee02946650e14a" providerId="LiveId" clId="{DF3514AB-6FE9-4152-967C-F4F2B779ADBD}"/>
    <pc:docChg chg="undo custSel addSld delSld modSld sldOrd">
      <pc:chgData name="Onkar Ghai" userId="faee02946650e14a" providerId="LiveId" clId="{DF3514AB-6FE9-4152-967C-F4F2B779ADBD}" dt="2026-07-10T22:53:09.333" v="7827" actId="20577"/>
      <pc:docMkLst>
        <pc:docMk/>
      </pc:docMkLst>
      <pc:sldChg chg="modSp mod">
        <pc:chgData name="Onkar Ghai" userId="faee02946650e14a" providerId="LiveId" clId="{DF3514AB-6FE9-4152-967C-F4F2B779ADBD}" dt="2026-07-08T15:17:05.446" v="3404" actId="20577"/>
        <pc:sldMkLst>
          <pc:docMk/>
          <pc:sldMk cId="2563627717" sldId="256"/>
        </pc:sldMkLst>
        <pc:spChg chg="mod">
          <ac:chgData name="Onkar Ghai" userId="faee02946650e14a" providerId="LiveId" clId="{DF3514AB-6FE9-4152-967C-F4F2B779ADBD}" dt="2026-07-08T15:17:05.446" v="3404" actId="20577"/>
          <ac:spMkLst>
            <pc:docMk/>
            <pc:sldMk cId="2563627717" sldId="256"/>
            <ac:spMk id="2" creationId="{13877589-7B87-1810-7D1A-B5A2048E3490}"/>
          </ac:spMkLst>
        </pc:spChg>
      </pc:sldChg>
      <pc:sldChg chg="addSp delSp modSp mod">
        <pc:chgData name="Onkar Ghai" userId="faee02946650e14a" providerId="LiveId" clId="{DF3514AB-6FE9-4152-967C-F4F2B779ADBD}" dt="2026-07-10T22:39:13.113" v="7754" actId="2711"/>
        <pc:sldMkLst>
          <pc:docMk/>
          <pc:sldMk cId="2715806010" sldId="257"/>
        </pc:sldMkLst>
        <pc:spChg chg="mod">
          <ac:chgData name="Onkar Ghai" userId="faee02946650e14a" providerId="LiveId" clId="{DF3514AB-6FE9-4152-967C-F4F2B779ADBD}" dt="2026-07-10T22:39:13.113" v="7754" actId="2711"/>
          <ac:spMkLst>
            <pc:docMk/>
            <pc:sldMk cId="2715806010" sldId="257"/>
            <ac:spMk id="3" creationId="{3986ECFC-4802-880F-CAC4-59F9E04E17F0}"/>
          </ac:spMkLst>
        </pc:spChg>
      </pc:sldChg>
      <pc:sldChg chg="modSp mod ord">
        <pc:chgData name="Onkar Ghai" userId="faee02946650e14a" providerId="LiveId" clId="{DF3514AB-6FE9-4152-967C-F4F2B779ADBD}" dt="2026-07-10T22:39:32.586" v="7759" actId="20577"/>
        <pc:sldMkLst>
          <pc:docMk/>
          <pc:sldMk cId="2897957523" sldId="258"/>
        </pc:sldMkLst>
        <pc:spChg chg="mod">
          <ac:chgData name="Onkar Ghai" userId="faee02946650e14a" providerId="LiveId" clId="{DF3514AB-6FE9-4152-967C-F4F2B779ADBD}" dt="2026-07-10T22:39:32.586" v="7759" actId="20577"/>
          <ac:spMkLst>
            <pc:docMk/>
            <pc:sldMk cId="2897957523" sldId="258"/>
            <ac:spMk id="3" creationId="{028A8359-438A-7EDF-F235-AE5BAE7FB208}"/>
          </ac:spMkLst>
        </pc:spChg>
      </pc:sldChg>
      <pc:sldChg chg="addSp delSp modSp mod">
        <pc:chgData name="Onkar Ghai" userId="faee02946650e14a" providerId="LiveId" clId="{DF3514AB-6FE9-4152-967C-F4F2B779ADBD}" dt="2026-07-10T22:38:02.856" v="7753" actId="20577"/>
        <pc:sldMkLst>
          <pc:docMk/>
          <pc:sldMk cId="1748499028" sldId="259"/>
        </pc:sldMkLst>
        <pc:spChg chg="mod">
          <ac:chgData name="Onkar Ghai" userId="faee02946650e14a" providerId="LiveId" clId="{DF3514AB-6FE9-4152-967C-F4F2B779ADBD}" dt="2026-07-10T22:38:02.856" v="7753" actId="20577"/>
          <ac:spMkLst>
            <pc:docMk/>
            <pc:sldMk cId="1748499028" sldId="259"/>
            <ac:spMk id="3" creationId="{F9C1CCB3-874D-5E4A-629C-E7AA4A8AB46C}"/>
          </ac:spMkLst>
        </pc:spChg>
      </pc:sldChg>
      <pc:sldChg chg="modSp mod ord">
        <pc:chgData name="Onkar Ghai" userId="faee02946650e14a" providerId="LiveId" clId="{DF3514AB-6FE9-4152-967C-F4F2B779ADBD}" dt="2026-07-10T22:49:32.940" v="7803" actId="255"/>
        <pc:sldMkLst>
          <pc:docMk/>
          <pc:sldMk cId="1424087263" sldId="260"/>
        </pc:sldMkLst>
        <pc:spChg chg="mod">
          <ac:chgData name="Onkar Ghai" userId="faee02946650e14a" providerId="LiveId" clId="{DF3514AB-6FE9-4152-967C-F4F2B779ADBD}" dt="2026-07-01T11:23:48.821" v="2141" actId="1076"/>
          <ac:spMkLst>
            <pc:docMk/>
            <pc:sldMk cId="1424087263" sldId="260"/>
            <ac:spMk id="2" creationId="{3DD839E5-539A-6BA2-F020-0AEF28846AB2}"/>
          </ac:spMkLst>
        </pc:spChg>
        <pc:spChg chg="mod">
          <ac:chgData name="Onkar Ghai" userId="faee02946650e14a" providerId="LiveId" clId="{DF3514AB-6FE9-4152-967C-F4F2B779ADBD}" dt="2026-07-10T22:49:32.940" v="7803" actId="255"/>
          <ac:spMkLst>
            <pc:docMk/>
            <pc:sldMk cId="1424087263" sldId="260"/>
            <ac:spMk id="3" creationId="{E73EC453-8E6E-AAA5-639A-7F2EB8FCDBC5}"/>
          </ac:spMkLst>
        </pc:spChg>
      </pc:sldChg>
      <pc:sldChg chg="modSp mod">
        <pc:chgData name="Onkar Ghai" userId="faee02946650e14a" providerId="LiveId" clId="{DF3514AB-6FE9-4152-967C-F4F2B779ADBD}" dt="2026-07-10T22:50:44.017" v="7808" actId="113"/>
        <pc:sldMkLst>
          <pc:docMk/>
          <pc:sldMk cId="1382716628" sldId="262"/>
        </pc:sldMkLst>
        <pc:spChg chg="mod">
          <ac:chgData name="Onkar Ghai" userId="faee02946650e14a" providerId="LiveId" clId="{DF3514AB-6FE9-4152-967C-F4F2B779ADBD}" dt="2026-07-10T22:50:44.017" v="7808" actId="113"/>
          <ac:spMkLst>
            <pc:docMk/>
            <pc:sldMk cId="1382716628" sldId="262"/>
            <ac:spMk id="3" creationId="{87B96C4E-C633-AD44-2B5D-616D8D99EE4D}"/>
          </ac:spMkLst>
        </pc:spChg>
      </pc:sldChg>
      <pc:sldChg chg="modSp mod">
        <pc:chgData name="Onkar Ghai" userId="faee02946650e14a" providerId="LiveId" clId="{DF3514AB-6FE9-4152-967C-F4F2B779ADBD}" dt="2026-07-10T22:52:00.804" v="7823" actId="20577"/>
        <pc:sldMkLst>
          <pc:docMk/>
          <pc:sldMk cId="3970473306" sldId="264"/>
        </pc:sldMkLst>
        <pc:spChg chg="mod">
          <ac:chgData name="Onkar Ghai" userId="faee02946650e14a" providerId="LiveId" clId="{DF3514AB-6FE9-4152-967C-F4F2B779ADBD}" dt="2026-07-10T22:52:00.804" v="7823" actId="20577"/>
          <ac:spMkLst>
            <pc:docMk/>
            <pc:sldMk cId="3970473306" sldId="264"/>
            <ac:spMk id="3" creationId="{4A53051C-8483-F6FD-7AB5-FC885653EC99}"/>
          </ac:spMkLst>
        </pc:spChg>
      </pc:sldChg>
      <pc:sldChg chg="modSp mod">
        <pc:chgData name="Onkar Ghai" userId="faee02946650e14a" providerId="LiveId" clId="{DF3514AB-6FE9-4152-967C-F4F2B779ADBD}" dt="2026-07-09T01:57:59.801" v="7724" actId="2711"/>
        <pc:sldMkLst>
          <pc:docMk/>
          <pc:sldMk cId="359125969" sldId="265"/>
        </pc:sldMkLst>
        <pc:spChg chg="mod">
          <ac:chgData name="Onkar Ghai" userId="faee02946650e14a" providerId="LiveId" clId="{DF3514AB-6FE9-4152-967C-F4F2B779ADBD}" dt="2026-07-09T01:57:59.801" v="7724" actId="2711"/>
          <ac:spMkLst>
            <pc:docMk/>
            <pc:sldMk cId="359125969" sldId="265"/>
            <ac:spMk id="3" creationId="{5F8D0C3B-0DFC-3E5A-28D7-AC7CD95B6A10}"/>
          </ac:spMkLst>
        </pc:spChg>
      </pc:sldChg>
      <pc:sldChg chg="modSp mod">
        <pc:chgData name="Onkar Ghai" userId="faee02946650e14a" providerId="LiveId" clId="{DF3514AB-6FE9-4152-967C-F4F2B779ADBD}" dt="2026-07-10T22:53:09.333" v="7827" actId="20577"/>
        <pc:sldMkLst>
          <pc:docMk/>
          <pc:sldMk cId="1917974163" sldId="267"/>
        </pc:sldMkLst>
        <pc:spChg chg="mod">
          <ac:chgData name="Onkar Ghai" userId="faee02946650e14a" providerId="LiveId" clId="{DF3514AB-6FE9-4152-967C-F4F2B779ADBD}" dt="2026-07-10T22:51:27.919" v="7814" actId="1076"/>
          <ac:spMkLst>
            <pc:docMk/>
            <pc:sldMk cId="1917974163" sldId="267"/>
            <ac:spMk id="2" creationId="{631727AA-2A4B-7459-64F6-8CB68974F0E3}"/>
          </ac:spMkLst>
        </pc:spChg>
        <pc:spChg chg="mod">
          <ac:chgData name="Onkar Ghai" userId="faee02946650e14a" providerId="LiveId" clId="{DF3514AB-6FE9-4152-967C-F4F2B779ADBD}" dt="2026-07-10T22:53:09.333" v="7827" actId="20577"/>
          <ac:spMkLst>
            <pc:docMk/>
            <pc:sldMk cId="1917974163" sldId="267"/>
            <ac:spMk id="3" creationId="{C71705AF-A114-46D3-808C-4A69D3AE5A69}"/>
          </ac:spMkLst>
        </pc:spChg>
      </pc:sldChg>
      <pc:sldChg chg="addSp delSp modSp mod">
        <pc:chgData name="Onkar Ghai" userId="faee02946650e14a" providerId="LiveId" clId="{DF3514AB-6FE9-4152-967C-F4F2B779ADBD}" dt="2026-07-09T01:55:16.584" v="7710" actId="2711"/>
        <pc:sldMkLst>
          <pc:docMk/>
          <pc:sldMk cId="3645478630" sldId="268"/>
        </pc:sldMkLst>
        <pc:spChg chg="mod">
          <ac:chgData name="Onkar Ghai" userId="faee02946650e14a" providerId="LiveId" clId="{DF3514AB-6FE9-4152-967C-F4F2B779ADBD}" dt="2026-07-09T01:12:29.428" v="6827" actId="20577"/>
          <ac:spMkLst>
            <pc:docMk/>
            <pc:sldMk cId="3645478630" sldId="268"/>
            <ac:spMk id="3" creationId="{6ED3E622-CB09-1362-15C9-BF616871B4C4}"/>
          </ac:spMkLst>
        </pc:spChg>
        <pc:spChg chg="add mod">
          <ac:chgData name="Onkar Ghai" userId="faee02946650e14a" providerId="LiveId" clId="{DF3514AB-6FE9-4152-967C-F4F2B779ADBD}" dt="2026-07-09T00:56:47.176" v="6729" actId="20577"/>
          <ac:spMkLst>
            <pc:docMk/>
            <pc:sldMk cId="3645478630" sldId="268"/>
            <ac:spMk id="4" creationId="{C9F4A823-1426-EB0D-DE7E-B1AB54FF9375}"/>
          </ac:spMkLst>
        </pc:spChg>
        <pc:spChg chg="add">
          <ac:chgData name="Onkar Ghai" userId="faee02946650e14a" providerId="LiveId" clId="{DF3514AB-6FE9-4152-967C-F4F2B779ADBD}" dt="2026-07-01T13:45:05.269" v="2550" actId="11529"/>
          <ac:spMkLst>
            <pc:docMk/>
            <pc:sldMk cId="3645478630" sldId="268"/>
            <ac:spMk id="7" creationId="{C6425EFD-2771-FB71-E0B0-3B545BF06136}"/>
          </ac:spMkLst>
        </pc:spChg>
        <pc:spChg chg="add mod">
          <ac:chgData name="Onkar Ghai" userId="faee02946650e14a" providerId="LiveId" clId="{DF3514AB-6FE9-4152-967C-F4F2B779ADBD}" dt="2026-07-09T01:03:33.994" v="6754" actId="20577"/>
          <ac:spMkLst>
            <pc:docMk/>
            <pc:sldMk cId="3645478630" sldId="268"/>
            <ac:spMk id="8" creationId="{22DF375B-38CC-496B-972E-6EDE2DFF2481}"/>
          </ac:spMkLst>
        </pc:spChg>
        <pc:spChg chg="add del mod">
          <ac:chgData name="Onkar Ghai" userId="faee02946650e14a" providerId="LiveId" clId="{DF3514AB-6FE9-4152-967C-F4F2B779ADBD}" dt="2026-07-09T01:53:44.324" v="7702" actId="2711"/>
          <ac:spMkLst>
            <pc:docMk/>
            <pc:sldMk cId="3645478630" sldId="268"/>
            <ac:spMk id="13" creationId="{4CC38725-47F2-7747-90D3-B6B50E3998D6}"/>
          </ac:spMkLst>
        </pc:spChg>
        <pc:spChg chg="add mod">
          <ac:chgData name="Onkar Ghai" userId="faee02946650e14a" providerId="LiveId" clId="{DF3514AB-6FE9-4152-967C-F4F2B779ADBD}" dt="2026-07-09T01:53:28.404" v="7701" actId="2711"/>
          <ac:spMkLst>
            <pc:docMk/>
            <pc:sldMk cId="3645478630" sldId="268"/>
            <ac:spMk id="17" creationId="{8D4B0C7A-5812-73C6-6F62-1CE6219E56B0}"/>
          </ac:spMkLst>
        </pc:spChg>
        <pc:spChg chg="add del mod">
          <ac:chgData name="Onkar Ghai" userId="faee02946650e14a" providerId="LiveId" clId="{DF3514AB-6FE9-4152-967C-F4F2B779ADBD}" dt="2026-07-09T01:55:16.584" v="7710" actId="2711"/>
          <ac:spMkLst>
            <pc:docMk/>
            <pc:sldMk cId="3645478630" sldId="268"/>
            <ac:spMk id="19" creationId="{011A3685-79DE-1043-5B65-465932BC8408}"/>
          </ac:spMkLst>
        </pc:spChg>
        <pc:spChg chg="add mod">
          <ac:chgData name="Onkar Ghai" userId="faee02946650e14a" providerId="LiveId" clId="{DF3514AB-6FE9-4152-967C-F4F2B779ADBD}" dt="2026-07-08T16:48:53.101" v="4298" actId="14100"/>
          <ac:spMkLst>
            <pc:docMk/>
            <pc:sldMk cId="3645478630" sldId="268"/>
            <ac:spMk id="25" creationId="{30805B71-2B80-C06E-2983-2ABDE96B008B}"/>
          </ac:spMkLst>
        </pc:spChg>
        <pc:spChg chg="add mod">
          <ac:chgData name="Onkar Ghai" userId="faee02946650e14a" providerId="LiveId" clId="{DF3514AB-6FE9-4152-967C-F4F2B779ADBD}" dt="2026-07-09T01:53:55.482" v="7703" actId="2711"/>
          <ac:spMkLst>
            <pc:docMk/>
            <pc:sldMk cId="3645478630" sldId="268"/>
            <ac:spMk id="26" creationId="{CE1373BA-3AF3-3442-9D2C-BFB9C654A73F}"/>
          </ac:spMkLst>
        </pc:spChg>
        <pc:spChg chg="add del mod">
          <ac:chgData name="Onkar Ghai" userId="faee02946650e14a" providerId="LiveId" clId="{DF3514AB-6FE9-4152-967C-F4F2B779ADBD}" dt="2026-07-09T01:54:43.525" v="7706" actId="2711"/>
          <ac:spMkLst>
            <pc:docMk/>
            <pc:sldMk cId="3645478630" sldId="268"/>
            <ac:spMk id="40" creationId="{E74DB519-E929-180D-0E55-F2DF10137C52}"/>
          </ac:spMkLst>
        </pc:spChg>
        <pc:spChg chg="add mod">
          <ac:chgData name="Onkar Ghai" userId="faee02946650e14a" providerId="LiveId" clId="{DF3514AB-6FE9-4152-967C-F4F2B779ADBD}" dt="2026-07-09T01:54:57.894" v="7708" actId="2711"/>
          <ac:spMkLst>
            <pc:docMk/>
            <pc:sldMk cId="3645478630" sldId="268"/>
            <ac:spMk id="42" creationId="{8574384E-CA68-8E68-2DF0-977B33C0DE4A}"/>
          </ac:spMkLst>
        </pc:spChg>
        <pc:spChg chg="add mod">
          <ac:chgData name="Onkar Ghai" userId="faee02946650e14a" providerId="LiveId" clId="{DF3514AB-6FE9-4152-967C-F4F2B779ADBD}" dt="2026-07-09T01:54:12.016" v="7704" actId="2711"/>
          <ac:spMkLst>
            <pc:docMk/>
            <pc:sldMk cId="3645478630" sldId="268"/>
            <ac:spMk id="44" creationId="{9372A44B-A179-9248-A5B3-60040DF6316E}"/>
          </ac:spMkLst>
        </pc:spChg>
        <pc:spChg chg="add mod">
          <ac:chgData name="Onkar Ghai" userId="faee02946650e14a" providerId="LiveId" clId="{DF3514AB-6FE9-4152-967C-F4F2B779ADBD}" dt="2026-07-09T01:54:23.545" v="7705" actId="2711"/>
          <ac:spMkLst>
            <pc:docMk/>
            <pc:sldMk cId="3645478630" sldId="268"/>
            <ac:spMk id="46" creationId="{845C43D4-A67C-E274-EFA9-01B39D48DD84}"/>
          </ac:spMkLst>
        </pc:spChg>
        <pc:spChg chg="add mod">
          <ac:chgData name="Onkar Ghai" userId="faee02946650e14a" providerId="LiveId" clId="{DF3514AB-6FE9-4152-967C-F4F2B779ADBD}" dt="2026-07-01T15:40:21.697" v="3044" actId="13822"/>
          <ac:spMkLst>
            <pc:docMk/>
            <pc:sldMk cId="3645478630" sldId="268"/>
            <ac:spMk id="47" creationId="{CB6BDC30-F2F2-6249-ADBC-2FFE34BB5294}"/>
          </ac:spMkLst>
        </pc:spChg>
        <pc:spChg chg="add mod">
          <ac:chgData name="Onkar Ghai" userId="faee02946650e14a" providerId="LiveId" clId="{DF3514AB-6FE9-4152-967C-F4F2B779ADBD}" dt="2026-07-01T15:40:51.754" v="3046" actId="14100"/>
          <ac:spMkLst>
            <pc:docMk/>
            <pc:sldMk cId="3645478630" sldId="268"/>
            <ac:spMk id="50" creationId="{AF04452C-96D7-39B4-28EF-EDDAAEADDA60}"/>
          </ac:spMkLst>
        </pc:spChg>
        <pc:cxnChg chg="add mod">
          <ac:chgData name="Onkar Ghai" userId="faee02946650e14a" providerId="LiveId" clId="{DF3514AB-6FE9-4152-967C-F4F2B779ADBD}" dt="2026-07-01T15:10:10.815" v="2758" actId="1076"/>
          <ac:cxnSpMkLst>
            <pc:docMk/>
            <pc:sldMk cId="3645478630" sldId="268"/>
            <ac:cxnSpMk id="11" creationId="{C2BDCCB6-A47D-13D8-79E6-DFA2C589A4F3}"/>
          </ac:cxnSpMkLst>
        </pc:cxnChg>
        <pc:cxnChg chg="add mod">
          <ac:chgData name="Onkar Ghai" userId="faee02946650e14a" providerId="LiveId" clId="{DF3514AB-6FE9-4152-967C-F4F2B779ADBD}" dt="2026-07-01T15:12:51.904" v="2773" actId="1076"/>
          <ac:cxnSpMkLst>
            <pc:docMk/>
            <pc:sldMk cId="3645478630" sldId="268"/>
            <ac:cxnSpMk id="22" creationId="{CA689E96-D127-609C-6C89-91DA55C090CB}"/>
          </ac:cxnSpMkLst>
        </pc:cxnChg>
        <pc:cxnChg chg="add mod">
          <ac:chgData name="Onkar Ghai" userId="faee02946650e14a" providerId="LiveId" clId="{DF3514AB-6FE9-4152-967C-F4F2B779ADBD}" dt="2026-07-01T15:22:49.864" v="2867" actId="14100"/>
          <ac:cxnSpMkLst>
            <pc:docMk/>
            <pc:sldMk cId="3645478630" sldId="268"/>
            <ac:cxnSpMk id="28" creationId="{873AE0C8-F3C8-B126-2EBE-9FC3089046DA}"/>
          </ac:cxnSpMkLst>
        </pc:cxnChg>
        <pc:cxnChg chg="add mod">
          <ac:chgData name="Onkar Ghai" userId="faee02946650e14a" providerId="LiveId" clId="{DF3514AB-6FE9-4152-967C-F4F2B779ADBD}" dt="2026-07-01T15:22:35.952" v="2865" actId="14100"/>
          <ac:cxnSpMkLst>
            <pc:docMk/>
            <pc:sldMk cId="3645478630" sldId="268"/>
            <ac:cxnSpMk id="35" creationId="{F659EF4A-B437-07CF-8542-CDE92C6B27F2}"/>
          </ac:cxnSpMkLst>
        </pc:cxnChg>
      </pc:sldChg>
      <pc:sldChg chg="modSp new del mod">
        <pc:chgData name="Onkar Ghai" userId="faee02946650e14a" providerId="LiveId" clId="{DF3514AB-6FE9-4152-967C-F4F2B779ADBD}" dt="2026-07-10T22:42:43.343" v="7770" actId="2696"/>
        <pc:sldMkLst>
          <pc:docMk/>
          <pc:sldMk cId="695677565" sldId="269"/>
        </pc:sldMkLst>
        <pc:spChg chg="mod">
          <ac:chgData name="Onkar Ghai" userId="faee02946650e14a" providerId="LiveId" clId="{DF3514AB-6FE9-4152-967C-F4F2B779ADBD}" dt="2026-07-10T22:41:44.380" v="7767"/>
          <ac:spMkLst>
            <pc:docMk/>
            <pc:sldMk cId="695677565" sldId="269"/>
            <ac:spMk id="3" creationId="{D3AF34D8-69B6-C508-909E-8E1CA8D3810D}"/>
          </ac:spMkLst>
        </pc:spChg>
      </pc:sldChg>
      <pc:sldChg chg="add del">
        <pc:chgData name="Onkar Ghai" userId="faee02946650e14a" providerId="LiveId" clId="{DF3514AB-6FE9-4152-967C-F4F2B779ADBD}" dt="2026-07-10T22:43:05.208" v="7773" actId="2696"/>
        <pc:sldMkLst>
          <pc:docMk/>
          <pc:sldMk cId="380168700" sldId="270"/>
        </pc:sldMkLst>
      </pc:sldChg>
      <pc:sldChg chg="new del">
        <pc:chgData name="Onkar Ghai" userId="faee02946650e14a" providerId="LiveId" clId="{DF3514AB-6FE9-4152-967C-F4F2B779ADBD}" dt="2026-07-10T22:42:48.802" v="7771" actId="2696"/>
        <pc:sldMkLst>
          <pc:docMk/>
          <pc:sldMk cId="906595806" sldId="270"/>
        </pc:sldMkLst>
      </pc:sldChg>
      <pc:sldChg chg="delSp modSp new mod">
        <pc:chgData name="Onkar Ghai" userId="faee02946650e14a" providerId="LiveId" clId="{DF3514AB-6FE9-4152-967C-F4F2B779ADBD}" dt="2026-07-10T22:52:44.947" v="7825" actId="20577"/>
        <pc:sldMkLst>
          <pc:docMk/>
          <pc:sldMk cId="2383128883" sldId="271"/>
        </pc:sldMkLst>
        <pc:spChg chg="del">
          <ac:chgData name="Onkar Ghai" userId="faee02946650e14a" providerId="LiveId" clId="{DF3514AB-6FE9-4152-967C-F4F2B779ADBD}" dt="2026-07-10T22:43:38.291" v="7775" actId="21"/>
          <ac:spMkLst>
            <pc:docMk/>
            <pc:sldMk cId="2383128883" sldId="271"/>
            <ac:spMk id="2" creationId="{621AD78A-B466-D41E-A1F3-34348761E6AE}"/>
          </ac:spMkLst>
        </pc:spChg>
        <pc:spChg chg="mod">
          <ac:chgData name="Onkar Ghai" userId="faee02946650e14a" providerId="LiveId" clId="{DF3514AB-6FE9-4152-967C-F4F2B779ADBD}" dt="2026-07-10T22:52:44.947" v="7825" actId="20577"/>
          <ac:spMkLst>
            <pc:docMk/>
            <pc:sldMk cId="2383128883" sldId="271"/>
            <ac:spMk id="3" creationId="{B8DE5EC8-2E9B-B500-797F-FEE9DC67B0C8}"/>
          </ac:spMkLst>
        </pc:spChg>
      </pc:sldChg>
      <pc:sldChg chg="delSp modSp new mod">
        <pc:chgData name="Onkar Ghai" userId="faee02946650e14a" providerId="LiveId" clId="{DF3514AB-6FE9-4152-967C-F4F2B779ADBD}" dt="2026-07-10T22:52:59.828" v="7826" actId="20577"/>
        <pc:sldMkLst>
          <pc:docMk/>
          <pc:sldMk cId="2542929588" sldId="272"/>
        </pc:sldMkLst>
        <pc:spChg chg="del">
          <ac:chgData name="Onkar Ghai" userId="faee02946650e14a" providerId="LiveId" clId="{DF3514AB-6FE9-4152-967C-F4F2B779ADBD}" dt="2026-07-10T22:45:45.948" v="7784" actId="21"/>
          <ac:spMkLst>
            <pc:docMk/>
            <pc:sldMk cId="2542929588" sldId="272"/>
            <ac:spMk id="2" creationId="{CA076497-DABD-1869-358B-5597E4004FF8}"/>
          </ac:spMkLst>
        </pc:spChg>
        <pc:spChg chg="mod">
          <ac:chgData name="Onkar Ghai" userId="faee02946650e14a" providerId="LiveId" clId="{DF3514AB-6FE9-4152-967C-F4F2B779ADBD}" dt="2026-07-10T22:52:59.828" v="7826" actId="20577"/>
          <ac:spMkLst>
            <pc:docMk/>
            <pc:sldMk cId="2542929588" sldId="272"/>
            <ac:spMk id="3" creationId="{21911117-11B0-3325-4E0B-DEB114F53276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30077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84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126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201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054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996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808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323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802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489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84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70010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789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8426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912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558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939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95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ons.gov.uk(accessed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Problem solving and decision making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LCLM4004_LON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NAME   Sapna Ghai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   2533208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LECTURER    Anita Nan 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Company background  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Problem: Nature and scope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PESTLE ANALYSIS: Basil’s Bakery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Cause and effect analysis: Fishbone diagram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>
            <a:normAutofit fontScale="92500" lnSpcReduction="10000"/>
          </a:bodyPr>
          <a:lstStyle/>
          <a:p>
            <a:r>
              <a:rPr lang="en-GB" i="1" dirty="0">
                <a:solidFill>
                  <a:schemeClr val="accent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What the presentation is about</a:t>
            </a:r>
          </a:p>
          <a:p>
            <a:r>
              <a:rPr lang="en-GB" i="1" dirty="0">
                <a:solidFill>
                  <a:schemeClr val="accent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The presentation is about -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>
                <a:solidFill>
                  <a:schemeClr val="accent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                                     Problems in Basel’s bakery   </a:t>
            </a:r>
            <a:endParaRPr lang="en-GB" i="1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Basil’s Bakery is facing problems since covid hit in 2020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Raising the cost of the products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Use PESTLE analysis to identify external factors and potential threats.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5w2h used to define the problem.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5W2H: Who, What, Where , When and What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How and how much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Definition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/>
          <a:lstStyle/>
          <a:p>
            <a:r>
              <a:rPr lang="en-GB" sz="2400" b="1" dirty="0"/>
              <a:t>Basil’s Bakery</a:t>
            </a:r>
            <a:endParaRPr lang="en-GB" sz="2400" dirty="0">
              <a:solidFill>
                <a:srgbClr val="000000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Founded in 2015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Owners: basil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Sells …Organic , temporary styled cakes , pastries and bread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800" dirty="0">
                <a:solidFill>
                  <a:schemeClr val="accent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Situated in shopping retail park in Coventry </a:t>
            </a:r>
          </a:p>
          <a:p>
            <a:pPr marL="342900" indent="-342900">
              <a:buFont typeface="Arial" charset="2"/>
              <a:buChar char="•"/>
            </a:pPr>
            <a:r>
              <a:rPr lang="en-GB" sz="1800" dirty="0">
                <a:solidFill>
                  <a:schemeClr val="accent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Business went down in 2020 because of less footfall as covid lock down.</a:t>
            </a:r>
          </a:p>
          <a:p>
            <a:endParaRPr lang="en-GB" sz="1800" dirty="0">
              <a:solidFill>
                <a:schemeClr val="accent1"/>
              </a:solidFill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marL="342900" indent="-342900">
              <a:buFont typeface="Arial" charset="2"/>
              <a:buChar char="•"/>
            </a:pPr>
            <a:endParaRPr lang="en-GB" sz="1800" dirty="0">
              <a:solidFill>
                <a:schemeClr val="accent1"/>
              </a:solidFill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marL="342900" indent="-342900">
              <a:buFont typeface="Arial" charset="2"/>
              <a:buChar char="•"/>
            </a:pPr>
            <a:endParaRPr lang="en-GB" sz="1800" dirty="0">
              <a:solidFill>
                <a:schemeClr val="accent1"/>
              </a:solidFill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endParaRPr lang="en-GB" sz="1800" dirty="0">
              <a:solidFill>
                <a:schemeClr val="accent1"/>
              </a:solidFill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endParaRPr lang="en-GB" sz="1800" dirty="0">
              <a:solidFill>
                <a:schemeClr val="accent1"/>
              </a:solidFill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800" b="1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9158" y="372647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39158" y="1349828"/>
            <a:ext cx="10342599" cy="12442371"/>
          </a:xfrm>
        </p:spPr>
        <p:txBody>
          <a:bodyPr>
            <a:normAutofit/>
          </a:bodyPr>
          <a:lstStyle/>
          <a:p>
            <a:r>
              <a:rPr lang="en-GB" sz="23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5W2H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What: THE PROBLEM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that the business is decreasing every year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Because of covid restriction the footfall decreased since2020.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2023-2025 stagnated at average of 25%.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Currently The business  can’t provide  delivery services and pre order services.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(BASIL) THE business OWNER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customers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employees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wholesalers and manufacturers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Suppliers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7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sz="7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sz="7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sz="7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sz="7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sz="7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7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7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7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7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DE5EC8-2E9B-B500-797F-FEE9DC67B0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03726" y="515257"/>
            <a:ext cx="8915400" cy="6081485"/>
          </a:xfrm>
        </p:spPr>
        <p:txBody>
          <a:bodyPr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353535"/>
              </a:buClr>
              <a:buSzTx/>
              <a:buFont typeface="Wingdings 3" charset="2"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Where: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353535"/>
              </a:buClr>
              <a:buSzTx/>
              <a:buFont typeface="Wingdings 3" charset="2"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In Basil retail park in Coventry UK.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353535"/>
              </a:buClr>
              <a:buSzTx/>
              <a:buFont typeface="Wingdings 3" charset="2"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353535"/>
              </a:buClr>
              <a:buSzTx/>
              <a:buFont typeface="Wingdings 3" charset="2"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WHY: because of :-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353535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Lockdown 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353535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Shops closed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353535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Footfall decreased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353535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High cost price.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353535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People working from home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353535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353535"/>
              </a:buClr>
              <a:buSzTx/>
              <a:buFont typeface="Wingdings 3" charset="2"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WHEN</a:t>
            </a:r>
          </a:p>
          <a:p>
            <a:pPr marL="857250" marR="0" lvl="0" indent="-85725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353535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decline happened during covid 2020.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353535"/>
              </a:buClr>
              <a:buSzTx/>
              <a:buFont typeface="Wingdings 3" charset="2"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353535"/>
              </a:buClr>
              <a:buSzTx/>
              <a:buFont typeface="Wingdings 3" charset="2"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31288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911117-11B0-3325-4E0B-DEB114F532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820056"/>
            <a:ext cx="8915400" cy="5091165"/>
          </a:xfrm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353535"/>
              </a:buClr>
              <a:buSzTx/>
              <a:buFont typeface="Wingdings 3" charset="2"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HOW </a:t>
            </a:r>
          </a:p>
          <a:p>
            <a:pPr marL="857250" marR="0" lvl="0" indent="-85725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353535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Limited staff prevents Basil from ;-</a:t>
            </a:r>
          </a:p>
          <a:p>
            <a:pPr marL="857250" marR="0" lvl="0" indent="-85725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353535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Answering calls</a:t>
            </a:r>
          </a:p>
          <a:p>
            <a:pPr marL="857250" marR="0" lvl="0" indent="-85725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353535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Offering delivery</a:t>
            </a:r>
          </a:p>
          <a:p>
            <a:pPr marL="857250" marR="0" lvl="0" indent="-85725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353535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Preorders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353535"/>
              </a:buClr>
              <a:buSzTx/>
              <a:buFont typeface="Wingdings 3" charset="2"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353535"/>
              </a:buClr>
              <a:buSzTx/>
              <a:buFont typeface="Wingdings 3" charset="2"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HOW MUCH</a:t>
            </a:r>
          </a:p>
          <a:p>
            <a:pPr marL="857250" marR="0" lvl="0" indent="-85725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353535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Increased business rates on organic ingredients.</a:t>
            </a:r>
          </a:p>
          <a:p>
            <a:pPr marL="857250" marR="0" lvl="0" indent="-85725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353535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Stagnated sales below 25% since 2019.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353535"/>
              </a:buClr>
              <a:buSzTx/>
              <a:buFont typeface="Wingdings 3" charset="2"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353535"/>
              </a:buClr>
              <a:buSzTx/>
              <a:buFont typeface="Wingdings 3" charset="2"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Reference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353535"/>
              </a:buClr>
              <a:buSzTx/>
              <a:buFont typeface="Wingdings 3" charset="2"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Serrat, O.(2017) Knowledge solutions: tools, methods, and approaches to Drive organisational performance. Singapore: Springer.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29295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91335" y="983985"/>
            <a:ext cx="9409329" cy="10335344"/>
          </a:xfrm>
        </p:spPr>
        <p:txBody>
          <a:bodyPr>
            <a:norm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POLITICAL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8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Basil’s bakery has changes in food and safety regulation.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Government support for small businesses can effect operating cost.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ECONOMIC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Inflation increases the cost of flour , butter, eggs, energy and labour.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During economic downturn Customers may reduce spending on premium bakery products.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8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SOCIAL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Growing demand for healthier food products creates opportunities.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Customers increasingly value supporting independent family run businesses.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Basil’s Bakery (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Pastle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analysis, 2026)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r">
              <a:buFont typeface="Arial" panose="020B0604020202020204" pitchFamily="34" charset="0"/>
              <a:buChar char="•"/>
            </a:pP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r">
              <a:buFont typeface="Arial" panose="020B0604020202020204" pitchFamily="34" charset="0"/>
              <a:buChar char="•"/>
            </a:pP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3391" y="181424"/>
            <a:ext cx="9921394" cy="1280890"/>
          </a:xfrm>
        </p:spPr>
        <p:txBody>
          <a:bodyPr/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03391" y="669469"/>
            <a:ext cx="9634011" cy="6313713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TECHNOLOGICAL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Online ordering, social media marketing ,contact less payments 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Delivery platforms help attracts customers and improve efficiency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LEGAL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The bakery  must comply with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 Food and hygiene regulation.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Allergen labelling requirements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Health safety standards.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ENVIRONMENTAL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Pressure to reduce packaging waste, use sustainable ingredients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 lower energy consumption.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Extreme weather can also affect ingredient supply chain.</a:t>
            </a:r>
          </a:p>
          <a:p>
            <a:pPr marL="0" indent="0">
              <a:buNone/>
            </a:pPr>
            <a:endParaRPr lang="en-GB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REFERENCE</a:t>
            </a:r>
          </a:p>
          <a:p>
            <a:pPr marL="0" indent="0">
              <a:buNone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Office for National Statistic (2024) Retail sale, Great Britain.</a:t>
            </a:r>
          </a:p>
          <a:p>
            <a:pPr marL="0" indent="0">
              <a:buNone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https://www.ons.gov.uk(Accessed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: 9 July 2026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 (Fishbone diagram)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0744" y="1173791"/>
            <a:ext cx="11003868" cy="5727751"/>
          </a:xfrm>
          <a:ln>
            <a:solidFill>
              <a:schemeClr val="accent1"/>
            </a:solidFill>
          </a:ln>
        </p:spPr>
        <p:txBody>
          <a:bodyPr anchor="b">
            <a:normAutofit/>
          </a:bodyPr>
          <a:lstStyle/>
          <a:p>
            <a:r>
              <a:rPr lang="en-US" sz="2400" dirty="0"/>
              <a:t>Ishikawa , k.(1986) 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C9F4A823-1426-EB0D-DE7E-B1AB54FF9375}"/>
              </a:ext>
            </a:extLst>
          </p:cNvPr>
          <p:cNvSpPr/>
          <p:nvPr/>
        </p:nvSpPr>
        <p:spPr>
          <a:xfrm>
            <a:off x="8951017" y="2749970"/>
            <a:ext cx="2296886" cy="1132725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DECLINING SALES</a:t>
            </a: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C6425EFD-2771-FB71-E0B0-3B545BF06136}"/>
              </a:ext>
            </a:extLst>
          </p:cNvPr>
          <p:cNvSpPr/>
          <p:nvPr/>
        </p:nvSpPr>
        <p:spPr>
          <a:xfrm>
            <a:off x="1943100" y="3341914"/>
            <a:ext cx="7015843" cy="20682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22DF375B-38CC-496B-972E-6EDE2DFF2481}"/>
              </a:ext>
            </a:extLst>
          </p:cNvPr>
          <p:cNvSpPr/>
          <p:nvPr/>
        </p:nvSpPr>
        <p:spPr>
          <a:xfrm>
            <a:off x="2044611" y="1185080"/>
            <a:ext cx="2553549" cy="662242"/>
          </a:xfrm>
          <a:prstGeom prst="ellipse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MOTHIER NATURE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C2BDCCB6-A47D-13D8-79E6-DFA2C589A4F3}"/>
              </a:ext>
            </a:extLst>
          </p:cNvPr>
          <p:cNvCxnSpPr>
            <a:cxnSpLocks/>
          </p:cNvCxnSpPr>
          <p:nvPr/>
        </p:nvCxnSpPr>
        <p:spPr>
          <a:xfrm>
            <a:off x="3303641" y="1943099"/>
            <a:ext cx="859972" cy="150222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4CC38725-47F2-7747-90D3-B6B50E3998D6}"/>
              </a:ext>
            </a:extLst>
          </p:cNvPr>
          <p:cNvSpPr txBox="1"/>
          <p:nvPr/>
        </p:nvSpPr>
        <p:spPr>
          <a:xfrm flipH="1">
            <a:off x="4364864" y="1938335"/>
            <a:ext cx="2792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Cost of materials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D4B0C7A-5812-73C6-6F62-1CE6219E56B0}"/>
              </a:ext>
            </a:extLst>
          </p:cNvPr>
          <p:cNvSpPr txBox="1"/>
          <p:nvPr/>
        </p:nvSpPr>
        <p:spPr>
          <a:xfrm>
            <a:off x="947526" y="2273704"/>
            <a:ext cx="22264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Lockdown 2020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11A3685-79DE-1043-5B65-465932BC8408}"/>
              </a:ext>
            </a:extLst>
          </p:cNvPr>
          <p:cNvSpPr txBox="1"/>
          <p:nvPr/>
        </p:nvSpPr>
        <p:spPr>
          <a:xfrm>
            <a:off x="876199" y="2700048"/>
            <a:ext cx="32274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Foot fall decrease</a:t>
            </a:r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CA689E96-D127-609C-6C89-91DA55C090CB}"/>
              </a:ext>
            </a:extLst>
          </p:cNvPr>
          <p:cNvCxnSpPr>
            <a:cxnSpLocks/>
          </p:cNvCxnSpPr>
          <p:nvPr/>
        </p:nvCxnSpPr>
        <p:spPr>
          <a:xfrm>
            <a:off x="6591055" y="1790772"/>
            <a:ext cx="1431472" cy="161652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Oval 24">
            <a:extLst>
              <a:ext uri="{FF2B5EF4-FFF2-40B4-BE49-F238E27FC236}">
                <a16:creationId xmlns:a16="http://schemas.microsoft.com/office/drawing/2014/main" id="{30805B71-2B80-C06E-2983-2ABDE96B008B}"/>
              </a:ext>
            </a:extLst>
          </p:cNvPr>
          <p:cNvSpPr/>
          <p:nvPr/>
        </p:nvSpPr>
        <p:spPr>
          <a:xfrm>
            <a:off x="5761264" y="1149585"/>
            <a:ext cx="2740479" cy="662242"/>
          </a:xfrm>
          <a:prstGeom prst="ellipse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MANAGEMENT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CE1373BA-3AF3-3442-9D2C-BFB9C654A73F}"/>
              </a:ext>
            </a:extLst>
          </p:cNvPr>
          <p:cNvSpPr txBox="1"/>
          <p:nvPr/>
        </p:nvSpPr>
        <p:spPr>
          <a:xfrm>
            <a:off x="5125876" y="2704489"/>
            <a:ext cx="26533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Long waiting time</a:t>
            </a:r>
          </a:p>
        </p:txBody>
      </p: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873AE0C8-F3C8-B126-2EBE-9FC3089046DA}"/>
              </a:ext>
            </a:extLst>
          </p:cNvPr>
          <p:cNvCxnSpPr>
            <a:cxnSpLocks/>
          </p:cNvCxnSpPr>
          <p:nvPr/>
        </p:nvCxnSpPr>
        <p:spPr>
          <a:xfrm flipV="1">
            <a:off x="2710543" y="3532437"/>
            <a:ext cx="1453070" cy="196427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F659EF4A-B437-07CF-8542-CDE92C6B27F2}"/>
              </a:ext>
            </a:extLst>
          </p:cNvPr>
          <p:cNvCxnSpPr>
            <a:cxnSpLocks/>
          </p:cNvCxnSpPr>
          <p:nvPr/>
        </p:nvCxnSpPr>
        <p:spPr>
          <a:xfrm flipV="1">
            <a:off x="6319157" y="3532437"/>
            <a:ext cx="1630722" cy="221522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Box 39">
            <a:extLst>
              <a:ext uri="{FF2B5EF4-FFF2-40B4-BE49-F238E27FC236}">
                <a16:creationId xmlns:a16="http://schemas.microsoft.com/office/drawing/2014/main" id="{E74DB519-E929-180D-0E55-F2DF10137C52}"/>
              </a:ext>
            </a:extLst>
          </p:cNvPr>
          <p:cNvSpPr txBox="1"/>
          <p:nvPr/>
        </p:nvSpPr>
        <p:spPr>
          <a:xfrm>
            <a:off x="1872343" y="3973286"/>
            <a:ext cx="1676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Short staff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8574384E-CA68-8E68-2DF0-977B33C0DE4A}"/>
              </a:ext>
            </a:extLst>
          </p:cNvPr>
          <p:cNvSpPr txBox="1"/>
          <p:nvPr/>
        </p:nvSpPr>
        <p:spPr>
          <a:xfrm>
            <a:off x="1150005" y="4492104"/>
            <a:ext cx="29972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LOW CUSTOMERS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9372A44B-A179-9248-A5B3-60040DF6316E}"/>
              </a:ext>
            </a:extLst>
          </p:cNvPr>
          <p:cNvSpPr txBox="1"/>
          <p:nvPr/>
        </p:nvSpPr>
        <p:spPr>
          <a:xfrm>
            <a:off x="4525908" y="3682973"/>
            <a:ext cx="32274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Rising price of organic ingredients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845C43D4-A67C-E274-EFA9-01B39D48DD84}"/>
              </a:ext>
            </a:extLst>
          </p:cNvPr>
          <p:cNvSpPr txBox="1"/>
          <p:nvPr/>
        </p:nvSpPr>
        <p:spPr>
          <a:xfrm>
            <a:off x="4598161" y="4632248"/>
            <a:ext cx="229688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DEPENDANCE ON LIMITED SUPPLIERS </a:t>
            </a:r>
          </a:p>
        </p:txBody>
      </p:sp>
      <p:sp>
        <p:nvSpPr>
          <p:cNvPr id="47" name="Oval 46">
            <a:extLst>
              <a:ext uri="{FF2B5EF4-FFF2-40B4-BE49-F238E27FC236}">
                <a16:creationId xmlns:a16="http://schemas.microsoft.com/office/drawing/2014/main" id="{CB6BDC30-F2F2-6249-ADBC-2FFE34BB5294}"/>
              </a:ext>
            </a:extLst>
          </p:cNvPr>
          <p:cNvSpPr/>
          <p:nvPr/>
        </p:nvSpPr>
        <p:spPr>
          <a:xfrm>
            <a:off x="2149929" y="5496707"/>
            <a:ext cx="1975584" cy="584898"/>
          </a:xfrm>
          <a:prstGeom prst="ellipse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MAN</a:t>
            </a:r>
          </a:p>
        </p:txBody>
      </p:sp>
      <p:sp>
        <p:nvSpPr>
          <p:cNvPr id="50" name="Oval 49">
            <a:extLst>
              <a:ext uri="{FF2B5EF4-FFF2-40B4-BE49-F238E27FC236}">
                <a16:creationId xmlns:a16="http://schemas.microsoft.com/office/drawing/2014/main" id="{AF04452C-96D7-39B4-28EF-EDDAAEADDA60}"/>
              </a:ext>
            </a:extLst>
          </p:cNvPr>
          <p:cNvSpPr/>
          <p:nvPr/>
        </p:nvSpPr>
        <p:spPr>
          <a:xfrm>
            <a:off x="5475514" y="5534384"/>
            <a:ext cx="2204112" cy="584898"/>
          </a:xfrm>
          <a:prstGeom prst="ellipse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MATERIAL</a:t>
            </a: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The above slides shows that Basil’s bakery is facing  problem like:</a:t>
            </a:r>
            <a:endParaRPr lang="en-GB" dirty="0"/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External factors such as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covid-19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Customers shopping habits.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Internal Factors.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Absence of online ordering.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No delivery service.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Long waiting time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  <a:latin typeface="Arial"/>
                <a:ea typeface="Roboto"/>
                <a:cs typeface="Roboto"/>
              </a:rPr>
              <a:t>5 SOURCES</a:t>
            </a:r>
            <a:br>
              <a:rPr lang="en-GB" b="1" dirty="0">
                <a:latin typeface="Arial"/>
                <a:ea typeface="Roboto"/>
                <a:cs typeface="Roboto"/>
              </a:rPr>
            </a:br>
            <a:endParaRPr lang="en-GB" b="1" dirty="0">
              <a:latin typeface="Arial"/>
              <a:ea typeface="Roboto"/>
              <a:cs typeface="Roboto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i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1   Ishikawa , K.(1986) Guid to Quality Control. 2</a:t>
            </a:r>
            <a:r>
              <a:rPr lang="en-GB" sz="1800" b="1" i="1" baseline="30000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nd</a:t>
            </a:r>
            <a:r>
              <a:rPr lang="en-GB" sz="1800" b="1" i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rev. ed. Tokyo: Asian Productivity Organization.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i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2  Johnson , G., Scholes ,  k. and Whittington ,R .(2020) Exploring Strategy . 12</a:t>
            </a:r>
            <a:r>
              <a:rPr lang="en-GB" sz="1800" b="1" i="1" baseline="30000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th</a:t>
            </a:r>
            <a:r>
              <a:rPr lang="en-GB" sz="1800" b="1" i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ed. Harlow: Pearson.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i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3  Kotler, P. and Keller, K.L. (2022) Marketing Management.16</a:t>
            </a:r>
            <a:r>
              <a:rPr lang="en-GB" sz="1800" b="1" i="1" baseline="30000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th</a:t>
            </a:r>
            <a:r>
              <a:rPr lang="en-GB" sz="1800" b="1" i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ed. Harlow: Pearson.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i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4  Saunders ,M., Lewis , P. and  Thornhill ,A . (2023) Research Methods for business students.9</a:t>
            </a:r>
            <a:r>
              <a:rPr lang="en-GB" sz="1800" b="1" i="1" baseline="30000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th</a:t>
            </a:r>
            <a:r>
              <a:rPr lang="en-GB" sz="1800" b="1" i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ed. Harlow: Pearson.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i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5  University of Wales Trinity Saint David(2026) Basil’s Bakery Case Study. Unpublished Teaching material.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b="1" i="1" dirty="0">
              <a:solidFill>
                <a:schemeClr val="tx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4151</TotalTime>
  <Words>717</Words>
  <Application>Microsoft Office PowerPoint</Application>
  <PresentationFormat>Widescreen</PresentationFormat>
  <Paragraphs>159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</vt:lpstr>
      <vt:lpstr>Aptos</vt:lpstr>
      <vt:lpstr>Arial</vt:lpstr>
      <vt:lpstr>Century Gothic</vt:lpstr>
      <vt:lpstr>Roboto</vt:lpstr>
      <vt:lpstr>Wingdings 3</vt:lpstr>
      <vt:lpstr>Wisp</vt:lpstr>
      <vt:lpstr>Problem solving and decision making LCLM4004_LON STUDENT NAME   Sapna Ghai  STUDENT ID   2533208 LECTURER    Anita Nan   Assignment 1: Presentation</vt:lpstr>
      <vt:lpstr>OVERVIEW</vt:lpstr>
      <vt:lpstr>Introduction</vt:lpstr>
      <vt:lpstr>Company background</vt:lpstr>
      <vt:lpstr>Problem: nature and scope</vt:lpstr>
      <vt:lpstr>PowerPoint Presentation</vt:lpstr>
      <vt:lpstr>PowerPoint Presentation</vt:lpstr>
      <vt:lpstr>PESTLE ANALYSIS: Basil’s Bakery </vt:lpstr>
      <vt:lpstr>PESTLE ANALYSIS: Basil’s Bakery </vt:lpstr>
      <vt:lpstr>Cause and effect analysis (Fishbone diagram)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Onkar Ghai</cp:lastModifiedBy>
  <cp:revision>94</cp:revision>
  <dcterms:created xsi:type="dcterms:W3CDTF">2024-10-08T15:58:04Z</dcterms:created>
  <dcterms:modified xsi:type="dcterms:W3CDTF">2026-07-10T22:53:21Z</dcterms:modified>
</cp:coreProperties>
</file>