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Lst>
  <p:notesMasterIdLst>
    <p:notesMasterId r:id="rId19"/>
  </p:notesMasterIdLst>
  <p:sldIdLst>
    <p:sldId id="256" r:id="rId5"/>
    <p:sldId id="257" r:id="rId6"/>
    <p:sldId id="259" r:id="rId7"/>
    <p:sldId id="260" r:id="rId8"/>
    <p:sldId id="261" r:id="rId9"/>
    <p:sldId id="262" r:id="rId10"/>
    <p:sldId id="263" r:id="rId11"/>
    <p:sldId id="264" r:id="rId12"/>
    <p:sldId id="265" r:id="rId13"/>
    <p:sldId id="266" r:id="rId14"/>
    <p:sldId id="267" r:id="rId15"/>
    <p:sldId id="268" r:id="rId16"/>
    <p:sldId id="269" r:id="rId17"/>
    <p:sldId id="27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293DF7-7862-4E32-9688-79F073C93DDA}" v="489" dt="2020-05-06T22:38:34.1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70872" autoAdjust="0"/>
  </p:normalViewPr>
  <p:slideViewPr>
    <p:cSldViewPr snapToGrid="0">
      <p:cViewPr varScale="1">
        <p:scale>
          <a:sx n="51" d="100"/>
          <a:sy n="51" d="100"/>
        </p:scale>
        <p:origin x="149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riscila Benicchio nichida" userId="85bea22f-b009-46d6-b481-f13118612ec2" providerId="ADAL" clId="{5E293DF7-7862-4E32-9688-79F073C93DDA}"/>
    <pc:docChg chg="undo redo custSel mod addSld delSld modSld modMainMaster">
      <pc:chgData name="Priscila Benicchio nichida" userId="85bea22f-b009-46d6-b481-f13118612ec2" providerId="ADAL" clId="{5E293DF7-7862-4E32-9688-79F073C93DDA}" dt="2020-05-06T22:51:38.968" v="2882" actId="20577"/>
      <pc:docMkLst>
        <pc:docMk/>
      </pc:docMkLst>
      <pc:sldChg chg="modTransition setBg">
        <pc:chgData name="Priscila Benicchio nichida" userId="85bea22f-b009-46d6-b481-f13118612ec2" providerId="ADAL" clId="{5E293DF7-7862-4E32-9688-79F073C93DDA}" dt="2020-05-06T10:58:40.078" v="625"/>
        <pc:sldMkLst>
          <pc:docMk/>
          <pc:sldMk cId="1545844456" sldId="256"/>
        </pc:sldMkLst>
      </pc:sldChg>
      <pc:sldChg chg="modSp mod setBg modNotesTx">
        <pc:chgData name="Priscila Benicchio nichida" userId="85bea22f-b009-46d6-b481-f13118612ec2" providerId="ADAL" clId="{5E293DF7-7862-4E32-9688-79F073C93DDA}" dt="2020-05-06T22:50:07.849" v="2839" actId="20577"/>
        <pc:sldMkLst>
          <pc:docMk/>
          <pc:sldMk cId="1710686533" sldId="257"/>
        </pc:sldMkLst>
        <pc:spChg chg="mod">
          <ac:chgData name="Priscila Benicchio nichida" userId="85bea22f-b009-46d6-b481-f13118612ec2" providerId="ADAL" clId="{5E293DF7-7862-4E32-9688-79F073C93DDA}" dt="2020-05-06T16:50:47.444" v="1495" actId="14100"/>
          <ac:spMkLst>
            <pc:docMk/>
            <pc:sldMk cId="1710686533" sldId="257"/>
            <ac:spMk id="2" creationId="{090F33F7-14AD-4D00-A4A3-8D992EA92CAC}"/>
          </ac:spMkLst>
        </pc:spChg>
        <pc:spChg chg="mod">
          <ac:chgData name="Priscila Benicchio nichida" userId="85bea22f-b009-46d6-b481-f13118612ec2" providerId="ADAL" clId="{5E293DF7-7862-4E32-9688-79F073C93DDA}" dt="2020-05-06T16:56:20.332" v="1515" actId="20577"/>
          <ac:spMkLst>
            <pc:docMk/>
            <pc:sldMk cId="1710686533" sldId="257"/>
            <ac:spMk id="6" creationId="{06334840-BA6E-4EC0-B833-0BBCEB0628D5}"/>
          </ac:spMkLst>
        </pc:spChg>
      </pc:sldChg>
      <pc:sldChg chg="del setBg">
        <pc:chgData name="Priscila Benicchio nichida" userId="85bea22f-b009-46d6-b481-f13118612ec2" providerId="ADAL" clId="{5E293DF7-7862-4E32-9688-79F073C93DDA}" dt="2020-04-17T00:19:17.156" v="126" actId="2696"/>
        <pc:sldMkLst>
          <pc:docMk/>
          <pc:sldMk cId="2101297467" sldId="258"/>
        </pc:sldMkLst>
      </pc:sldChg>
      <pc:sldChg chg="addSp delSp modSp mod setBg modClrScheme chgLayout modNotesTx">
        <pc:chgData name="Priscila Benicchio nichida" userId="85bea22f-b009-46d6-b481-f13118612ec2" providerId="ADAL" clId="{5E293DF7-7862-4E32-9688-79F073C93DDA}" dt="2020-05-06T16:01:35.517" v="1366" actId="33524"/>
        <pc:sldMkLst>
          <pc:docMk/>
          <pc:sldMk cId="877991428" sldId="259"/>
        </pc:sldMkLst>
        <pc:spChg chg="mod ord">
          <ac:chgData name="Priscila Benicchio nichida" userId="85bea22f-b009-46d6-b481-f13118612ec2" providerId="ADAL" clId="{5E293DF7-7862-4E32-9688-79F073C93DDA}" dt="2020-05-06T10:46:45.311" v="403" actId="700"/>
          <ac:spMkLst>
            <pc:docMk/>
            <pc:sldMk cId="877991428" sldId="259"/>
            <ac:spMk id="2" creationId="{466E52B1-7E1B-4EA4-9BCC-B4F8E030CBCA}"/>
          </ac:spMkLst>
        </pc:spChg>
        <pc:spChg chg="add del mod ord">
          <ac:chgData name="Priscila Benicchio nichida" userId="85bea22f-b009-46d6-b481-f13118612ec2" providerId="ADAL" clId="{5E293DF7-7862-4E32-9688-79F073C93DDA}" dt="2020-05-06T10:46:45.311" v="403" actId="700"/>
          <ac:spMkLst>
            <pc:docMk/>
            <pc:sldMk cId="877991428" sldId="259"/>
            <ac:spMk id="3" creationId="{6F812AA4-A3E6-4C5E-BA56-859B93C789C8}"/>
          </ac:spMkLst>
        </pc:spChg>
        <pc:spChg chg="add mod">
          <ac:chgData name="Priscila Benicchio nichida" userId="85bea22f-b009-46d6-b481-f13118612ec2" providerId="ADAL" clId="{5E293DF7-7862-4E32-9688-79F073C93DDA}" dt="2020-05-06T10:43:52.031" v="385" actId="26606"/>
          <ac:spMkLst>
            <pc:docMk/>
            <pc:sldMk cId="877991428" sldId="259"/>
            <ac:spMk id="6" creationId="{06CA10AB-4D6C-4A85-A75C-4489F964AABB}"/>
          </ac:spMkLst>
        </pc:spChg>
        <pc:spChg chg="add del">
          <ac:chgData name="Priscila Benicchio nichida" userId="85bea22f-b009-46d6-b481-f13118612ec2" providerId="ADAL" clId="{5E293DF7-7862-4E32-9688-79F073C93DDA}" dt="2020-04-17T00:57:08.412" v="176" actId="26606"/>
          <ac:spMkLst>
            <pc:docMk/>
            <pc:sldMk cId="877991428" sldId="259"/>
            <ac:spMk id="8" creationId="{D46B04C9-B85D-45AA-A7D1-483C3CA6DA19}"/>
          </ac:spMkLst>
        </pc:spChg>
        <pc:picChg chg="add mod ord">
          <ac:chgData name="Priscila Benicchio nichida" userId="85bea22f-b009-46d6-b481-f13118612ec2" providerId="ADAL" clId="{5E293DF7-7862-4E32-9688-79F073C93DDA}" dt="2020-05-06T10:44:14.158" v="386" actId="1076"/>
          <ac:picMkLst>
            <pc:docMk/>
            <pc:sldMk cId="877991428" sldId="259"/>
            <ac:picMk id="5" creationId="{3EA714D8-257E-4A30-B70F-673C60547E08}"/>
          </ac:picMkLst>
        </pc:picChg>
      </pc:sldChg>
      <pc:sldChg chg="addSp delSp modSp mod setBg modNotesTx">
        <pc:chgData name="Priscila Benicchio nichida" userId="85bea22f-b009-46d6-b481-f13118612ec2" providerId="ADAL" clId="{5E293DF7-7862-4E32-9688-79F073C93DDA}" dt="2020-05-06T11:18:52.745" v="890" actId="33524"/>
        <pc:sldMkLst>
          <pc:docMk/>
          <pc:sldMk cId="3550065646" sldId="260"/>
        </pc:sldMkLst>
        <pc:spChg chg="mod">
          <ac:chgData name="Priscila Benicchio nichida" userId="85bea22f-b009-46d6-b481-f13118612ec2" providerId="ADAL" clId="{5E293DF7-7862-4E32-9688-79F073C93DDA}" dt="2020-05-06T10:55:23.041" v="570" actId="26606"/>
          <ac:spMkLst>
            <pc:docMk/>
            <pc:sldMk cId="3550065646" sldId="260"/>
            <ac:spMk id="2" creationId="{E3FD0F98-83C8-4DC1-B107-DD085693F922}"/>
          </ac:spMkLst>
        </pc:spChg>
        <pc:spChg chg="add del mod">
          <ac:chgData name="Priscila Benicchio nichida" userId="85bea22f-b009-46d6-b481-f13118612ec2" providerId="ADAL" clId="{5E293DF7-7862-4E32-9688-79F073C93DDA}" dt="2020-05-06T10:55:23.041" v="570" actId="26606"/>
          <ac:spMkLst>
            <pc:docMk/>
            <pc:sldMk cId="3550065646" sldId="260"/>
            <ac:spMk id="3" creationId="{B504361E-8AFA-4DE3-BDEB-4D049009D6A3}"/>
          </ac:spMkLst>
        </pc:spChg>
        <pc:spChg chg="add del">
          <ac:chgData name="Priscila Benicchio nichida" userId="85bea22f-b009-46d6-b481-f13118612ec2" providerId="ADAL" clId="{5E293DF7-7862-4E32-9688-79F073C93DDA}" dt="2020-05-06T10:55:06.540" v="565" actId="26606"/>
          <ac:spMkLst>
            <pc:docMk/>
            <pc:sldMk cId="3550065646" sldId="260"/>
            <ac:spMk id="10" creationId="{43F5AC50-9F44-4D37-B36A-0C6B1C76EE21}"/>
          </ac:spMkLst>
        </pc:spChg>
        <pc:spChg chg="add del">
          <ac:chgData name="Priscila Benicchio nichida" userId="85bea22f-b009-46d6-b481-f13118612ec2" providerId="ADAL" clId="{5E293DF7-7862-4E32-9688-79F073C93DDA}" dt="2020-05-06T10:55:06.540" v="565" actId="26606"/>
          <ac:spMkLst>
            <pc:docMk/>
            <pc:sldMk cId="3550065646" sldId="260"/>
            <ac:spMk id="14" creationId="{5CC1DFEA-17C7-4855-90D9-A8F3761D4FB4}"/>
          </ac:spMkLst>
        </pc:spChg>
        <pc:spChg chg="add del">
          <ac:chgData name="Priscila Benicchio nichida" userId="85bea22f-b009-46d6-b481-f13118612ec2" providerId="ADAL" clId="{5E293DF7-7862-4E32-9688-79F073C93DDA}" dt="2020-05-06T10:55:22.910" v="569" actId="26606"/>
          <ac:spMkLst>
            <pc:docMk/>
            <pc:sldMk cId="3550065646" sldId="260"/>
            <ac:spMk id="18" creationId="{43F5AC50-9F44-4D37-B36A-0C6B1C76EE21}"/>
          </ac:spMkLst>
        </pc:spChg>
        <pc:spChg chg="add del">
          <ac:chgData name="Priscila Benicchio nichida" userId="85bea22f-b009-46d6-b481-f13118612ec2" providerId="ADAL" clId="{5E293DF7-7862-4E32-9688-79F073C93DDA}" dt="2020-05-06T10:55:22.910" v="569" actId="26606"/>
          <ac:spMkLst>
            <pc:docMk/>
            <pc:sldMk cId="3550065646" sldId="260"/>
            <ac:spMk id="20" creationId="{5CC1DFEA-17C7-4855-90D9-A8F3761D4FB4}"/>
          </ac:spMkLst>
        </pc:spChg>
        <pc:graphicFrameChg chg="add del">
          <ac:chgData name="Priscila Benicchio nichida" userId="85bea22f-b009-46d6-b481-f13118612ec2" providerId="ADAL" clId="{5E293DF7-7862-4E32-9688-79F073C93DDA}" dt="2020-05-06T10:55:06.540" v="565" actId="26606"/>
          <ac:graphicFrameMkLst>
            <pc:docMk/>
            <pc:sldMk cId="3550065646" sldId="260"/>
            <ac:graphicFrameMk id="5" creationId="{C8EA8EE0-5960-4129-9799-BE57364A741C}"/>
          </ac:graphicFrameMkLst>
        </pc:graphicFrameChg>
        <pc:graphicFrameChg chg="add del">
          <ac:chgData name="Priscila Benicchio nichida" userId="85bea22f-b009-46d6-b481-f13118612ec2" providerId="ADAL" clId="{5E293DF7-7862-4E32-9688-79F073C93DDA}" dt="2020-05-06T10:55:15.388" v="567" actId="26606"/>
          <ac:graphicFrameMkLst>
            <pc:docMk/>
            <pc:sldMk cId="3550065646" sldId="260"/>
            <ac:graphicFrameMk id="16" creationId="{F1361000-EE1F-40F3-BCDC-CF894BB131CE}"/>
          </ac:graphicFrameMkLst>
        </pc:graphicFrameChg>
        <pc:graphicFrameChg chg="add del">
          <ac:chgData name="Priscila Benicchio nichida" userId="85bea22f-b009-46d6-b481-f13118612ec2" providerId="ADAL" clId="{5E293DF7-7862-4E32-9688-79F073C93DDA}" dt="2020-05-06T10:55:22.910" v="569" actId="26606"/>
          <ac:graphicFrameMkLst>
            <pc:docMk/>
            <pc:sldMk cId="3550065646" sldId="260"/>
            <ac:graphicFrameMk id="21" creationId="{2AFF3DE9-68B9-4233-B22E-3EC5DD0CFAC3}"/>
          </ac:graphicFrameMkLst>
        </pc:graphicFrameChg>
        <pc:graphicFrameChg chg="add mod modGraphic">
          <ac:chgData name="Priscila Benicchio nichida" userId="85bea22f-b009-46d6-b481-f13118612ec2" providerId="ADAL" clId="{5E293DF7-7862-4E32-9688-79F073C93DDA}" dt="2020-05-06T10:59:20.242" v="626" actId="26606"/>
          <ac:graphicFrameMkLst>
            <pc:docMk/>
            <pc:sldMk cId="3550065646" sldId="260"/>
            <ac:graphicFrameMk id="23" creationId="{F1361000-EE1F-40F3-BCDC-CF894BB131CE}"/>
          </ac:graphicFrameMkLst>
        </pc:graphicFrameChg>
        <pc:cxnChg chg="add del">
          <ac:chgData name="Priscila Benicchio nichida" userId="85bea22f-b009-46d6-b481-f13118612ec2" providerId="ADAL" clId="{5E293DF7-7862-4E32-9688-79F073C93DDA}" dt="2020-05-06T10:55:06.540" v="565" actId="26606"/>
          <ac:cxnSpMkLst>
            <pc:docMk/>
            <pc:sldMk cId="3550065646" sldId="260"/>
            <ac:cxnSpMk id="12" creationId="{6B8EFC17-AE69-4D15-95D3-F1AF111A7D04}"/>
          </ac:cxnSpMkLst>
        </pc:cxnChg>
        <pc:cxnChg chg="add del">
          <ac:chgData name="Priscila Benicchio nichida" userId="85bea22f-b009-46d6-b481-f13118612ec2" providerId="ADAL" clId="{5E293DF7-7862-4E32-9688-79F073C93DDA}" dt="2020-05-06T10:55:22.910" v="569" actId="26606"/>
          <ac:cxnSpMkLst>
            <pc:docMk/>
            <pc:sldMk cId="3550065646" sldId="260"/>
            <ac:cxnSpMk id="19" creationId="{6B8EFC17-AE69-4D15-95D3-F1AF111A7D04}"/>
          </ac:cxnSpMkLst>
        </pc:cxnChg>
      </pc:sldChg>
      <pc:sldChg chg="addSp delSp modSp mod setBg modNotesTx">
        <pc:chgData name="Priscila Benicchio nichida" userId="85bea22f-b009-46d6-b481-f13118612ec2" providerId="ADAL" clId="{5E293DF7-7862-4E32-9688-79F073C93DDA}" dt="2020-05-06T11:20:00.134" v="892" actId="33524"/>
        <pc:sldMkLst>
          <pc:docMk/>
          <pc:sldMk cId="2273555372" sldId="261"/>
        </pc:sldMkLst>
        <pc:spChg chg="del mod">
          <ac:chgData name="Priscila Benicchio nichida" userId="85bea22f-b009-46d6-b481-f13118612ec2" providerId="ADAL" clId="{5E293DF7-7862-4E32-9688-79F073C93DDA}" dt="2020-05-06T11:03:38.450" v="670" actId="21"/>
          <ac:spMkLst>
            <pc:docMk/>
            <pc:sldMk cId="2273555372" sldId="261"/>
            <ac:spMk id="2" creationId="{7974BD79-2F07-4D66-BF77-6CC39B30506F}"/>
          </ac:spMkLst>
        </pc:spChg>
        <pc:spChg chg="add del mod">
          <ac:chgData name="Priscila Benicchio nichida" userId="85bea22f-b009-46d6-b481-f13118612ec2" providerId="ADAL" clId="{5E293DF7-7862-4E32-9688-79F073C93DDA}" dt="2020-05-06T11:14:32.333" v="885" actId="14100"/>
          <ac:spMkLst>
            <pc:docMk/>
            <pc:sldMk cId="2273555372" sldId="261"/>
            <ac:spMk id="3" creationId="{68AAD02F-03B0-49D9-974B-091757078550}"/>
          </ac:spMkLst>
        </pc:spChg>
        <pc:spChg chg="add del">
          <ac:chgData name="Priscila Benicchio nichida" userId="85bea22f-b009-46d6-b481-f13118612ec2" providerId="ADAL" clId="{5E293DF7-7862-4E32-9688-79F073C93DDA}" dt="2020-05-06T11:02:09.840" v="658" actId="26606"/>
          <ac:spMkLst>
            <pc:docMk/>
            <pc:sldMk cId="2273555372" sldId="261"/>
            <ac:spMk id="8" creationId="{8BCFA5F4-1A8E-48F5-9209-7F24485B1D78}"/>
          </ac:spMkLst>
        </pc:spChg>
        <pc:spChg chg="add del">
          <ac:chgData name="Priscila Benicchio nichida" userId="85bea22f-b009-46d6-b481-f13118612ec2" providerId="ADAL" clId="{5E293DF7-7862-4E32-9688-79F073C93DDA}" dt="2020-05-06T11:02:09.840" v="658" actId="26606"/>
          <ac:spMkLst>
            <pc:docMk/>
            <pc:sldMk cId="2273555372" sldId="261"/>
            <ac:spMk id="10" creationId="{A8074621-AE44-40C4-8323-DF5185BC954E}"/>
          </ac:spMkLst>
        </pc:spChg>
        <pc:spChg chg="add del">
          <ac:chgData name="Priscila Benicchio nichida" userId="85bea22f-b009-46d6-b481-f13118612ec2" providerId="ADAL" clId="{5E293DF7-7862-4E32-9688-79F073C93DDA}" dt="2020-05-06T11:02:13.219" v="660" actId="26606"/>
          <ac:spMkLst>
            <pc:docMk/>
            <pc:sldMk cId="2273555372" sldId="261"/>
            <ac:spMk id="12" creationId="{8D62164E-4528-40DB-BC26-D6DDE216A059}"/>
          </ac:spMkLst>
        </pc:spChg>
        <pc:spChg chg="add del">
          <ac:chgData name="Priscila Benicchio nichida" userId="85bea22f-b009-46d6-b481-f13118612ec2" providerId="ADAL" clId="{5E293DF7-7862-4E32-9688-79F073C93DDA}" dt="2020-05-06T11:02:13.219" v="660" actId="26606"/>
          <ac:spMkLst>
            <pc:docMk/>
            <pc:sldMk cId="2273555372" sldId="261"/>
            <ac:spMk id="13" creationId="{F30007FA-C6A2-43A0-8045-7016AEF81713}"/>
          </ac:spMkLst>
        </pc:spChg>
      </pc:sldChg>
      <pc:sldChg chg="addSp delSp modSp mod setBg modNotesTx">
        <pc:chgData name="Priscila Benicchio nichida" userId="85bea22f-b009-46d6-b481-f13118612ec2" providerId="ADAL" clId="{5E293DF7-7862-4E32-9688-79F073C93DDA}" dt="2020-05-06T21:24:22.473" v="2294" actId="1076"/>
        <pc:sldMkLst>
          <pc:docMk/>
          <pc:sldMk cId="632762418" sldId="262"/>
        </pc:sldMkLst>
        <pc:spChg chg="mod ord">
          <ac:chgData name="Priscila Benicchio nichida" userId="85bea22f-b009-46d6-b481-f13118612ec2" providerId="ADAL" clId="{5E293DF7-7862-4E32-9688-79F073C93DDA}" dt="2020-05-06T21:24:22.473" v="2294" actId="1076"/>
          <ac:spMkLst>
            <pc:docMk/>
            <pc:sldMk cId="632762418" sldId="262"/>
            <ac:spMk id="2" creationId="{74796951-263B-438C-985B-FFDCA716CCCB}"/>
          </ac:spMkLst>
        </pc:spChg>
        <pc:spChg chg="del">
          <ac:chgData name="Priscila Benicchio nichida" userId="85bea22f-b009-46d6-b481-f13118612ec2" providerId="ADAL" clId="{5E293DF7-7862-4E32-9688-79F073C93DDA}" dt="2020-05-06T21:10:29.926" v="2261" actId="931"/>
          <ac:spMkLst>
            <pc:docMk/>
            <pc:sldMk cId="632762418" sldId="262"/>
            <ac:spMk id="3" creationId="{EFD50F34-B0A3-4E90-B263-4D3C6ED55976}"/>
          </ac:spMkLst>
        </pc:spChg>
        <pc:spChg chg="add mod">
          <ac:chgData name="Priscila Benicchio nichida" userId="85bea22f-b009-46d6-b481-f13118612ec2" providerId="ADAL" clId="{5E293DF7-7862-4E32-9688-79F073C93DDA}" dt="2020-05-06T21:23:05.263" v="2272" actId="26606"/>
          <ac:spMkLst>
            <pc:docMk/>
            <pc:sldMk cId="632762418" sldId="262"/>
            <ac:spMk id="6" creationId="{2F945408-2708-4DA4-B629-D6A541120C0E}"/>
          </ac:spMkLst>
        </pc:spChg>
        <pc:spChg chg="add del mod">
          <ac:chgData name="Priscila Benicchio nichida" userId="85bea22f-b009-46d6-b481-f13118612ec2" providerId="ADAL" clId="{5E293DF7-7862-4E32-9688-79F073C93DDA}" dt="2020-05-06T21:23:21.914" v="2275" actId="21"/>
          <ac:spMkLst>
            <pc:docMk/>
            <pc:sldMk cId="632762418" sldId="262"/>
            <ac:spMk id="10" creationId="{1726AC2C-DA7B-4FC6-81B9-8A83A51F14FB}"/>
          </ac:spMkLst>
        </pc:spChg>
        <pc:picChg chg="add mod">
          <ac:chgData name="Priscila Benicchio nichida" userId="85bea22f-b009-46d6-b481-f13118612ec2" providerId="ADAL" clId="{5E293DF7-7862-4E32-9688-79F073C93DDA}" dt="2020-05-06T21:23:05.263" v="2272" actId="26606"/>
          <ac:picMkLst>
            <pc:docMk/>
            <pc:sldMk cId="632762418" sldId="262"/>
            <ac:picMk id="5" creationId="{CAC1D4D7-1596-4A12-BB36-C86DCDD5D66E}"/>
          </ac:picMkLst>
        </pc:picChg>
      </pc:sldChg>
      <pc:sldChg chg="addSp delSp modSp mod modNotesTx">
        <pc:chgData name="Priscila Benicchio nichida" userId="85bea22f-b009-46d6-b481-f13118612ec2" providerId="ADAL" clId="{5E293DF7-7862-4E32-9688-79F073C93DDA}" dt="2020-05-06T22:33:36.764" v="2480"/>
        <pc:sldMkLst>
          <pc:docMk/>
          <pc:sldMk cId="2550684346" sldId="263"/>
        </pc:sldMkLst>
        <pc:spChg chg="mod">
          <ac:chgData name="Priscila Benicchio nichida" userId="85bea22f-b009-46d6-b481-f13118612ec2" providerId="ADAL" clId="{5E293DF7-7862-4E32-9688-79F073C93DDA}" dt="2020-05-06T21:31:09.651" v="2324" actId="1076"/>
          <ac:spMkLst>
            <pc:docMk/>
            <pc:sldMk cId="2550684346" sldId="263"/>
            <ac:spMk id="2" creationId="{02607B04-235A-48F7-8CD3-D98F89C4818E}"/>
          </ac:spMkLst>
        </pc:spChg>
        <pc:spChg chg="del mod">
          <ac:chgData name="Priscila Benicchio nichida" userId="85bea22f-b009-46d6-b481-f13118612ec2" providerId="ADAL" clId="{5E293DF7-7862-4E32-9688-79F073C93DDA}" dt="2020-05-06T21:33:59.653" v="2329" actId="931"/>
          <ac:spMkLst>
            <pc:docMk/>
            <pc:sldMk cId="2550684346" sldId="263"/>
            <ac:spMk id="3" creationId="{9AACBB8C-9551-4834-92AC-03217CEE8D80}"/>
          </ac:spMkLst>
        </pc:spChg>
        <pc:spChg chg="add mod">
          <ac:chgData name="Priscila Benicchio nichida" userId="85bea22f-b009-46d6-b481-f13118612ec2" providerId="ADAL" clId="{5E293DF7-7862-4E32-9688-79F073C93DDA}" dt="2020-05-06T21:55:33.314" v="2432" actId="1076"/>
          <ac:spMkLst>
            <pc:docMk/>
            <pc:sldMk cId="2550684346" sldId="263"/>
            <ac:spMk id="6" creationId="{81F54C42-65D3-4724-8FB5-2815D7B245DE}"/>
          </ac:spMkLst>
        </pc:spChg>
        <pc:spChg chg="add mod">
          <ac:chgData name="Priscila Benicchio nichida" userId="85bea22f-b009-46d6-b481-f13118612ec2" providerId="ADAL" clId="{5E293DF7-7862-4E32-9688-79F073C93DDA}" dt="2020-05-06T21:56:35.376" v="2442" actId="1076"/>
          <ac:spMkLst>
            <pc:docMk/>
            <pc:sldMk cId="2550684346" sldId="263"/>
            <ac:spMk id="15" creationId="{14042CD5-AACE-47E7-98D6-2EB3F29058BC}"/>
          </ac:spMkLst>
        </pc:spChg>
        <pc:spChg chg="add mod">
          <ac:chgData name="Priscila Benicchio nichida" userId="85bea22f-b009-46d6-b481-f13118612ec2" providerId="ADAL" clId="{5E293DF7-7862-4E32-9688-79F073C93DDA}" dt="2020-05-06T21:55:46.506" v="2434" actId="1076"/>
          <ac:spMkLst>
            <pc:docMk/>
            <pc:sldMk cId="2550684346" sldId="263"/>
            <ac:spMk id="16" creationId="{267AE299-1DEA-47CC-B68D-A2EFD186014C}"/>
          </ac:spMkLst>
        </pc:spChg>
        <pc:spChg chg="add mod">
          <ac:chgData name="Priscila Benicchio nichida" userId="85bea22f-b009-46d6-b481-f13118612ec2" providerId="ADAL" clId="{5E293DF7-7862-4E32-9688-79F073C93DDA}" dt="2020-05-06T21:56:46.793" v="2443" actId="1076"/>
          <ac:spMkLst>
            <pc:docMk/>
            <pc:sldMk cId="2550684346" sldId="263"/>
            <ac:spMk id="17" creationId="{FDEECD0D-993C-477F-9D04-1C99FC1343E0}"/>
          </ac:spMkLst>
        </pc:spChg>
        <pc:spChg chg="add mod">
          <ac:chgData name="Priscila Benicchio nichida" userId="85bea22f-b009-46d6-b481-f13118612ec2" providerId="ADAL" clId="{5E293DF7-7862-4E32-9688-79F073C93DDA}" dt="2020-05-06T21:54:39.607" v="2423" actId="1076"/>
          <ac:spMkLst>
            <pc:docMk/>
            <pc:sldMk cId="2550684346" sldId="263"/>
            <ac:spMk id="22" creationId="{B95D7314-EE31-4EA7-AA9D-DE173445BCEA}"/>
          </ac:spMkLst>
        </pc:spChg>
        <pc:spChg chg="add mod">
          <ac:chgData name="Priscila Benicchio nichida" userId="85bea22f-b009-46d6-b481-f13118612ec2" providerId="ADAL" clId="{5E293DF7-7862-4E32-9688-79F073C93DDA}" dt="2020-05-06T22:01:38.925" v="2474" actId="1076"/>
          <ac:spMkLst>
            <pc:docMk/>
            <pc:sldMk cId="2550684346" sldId="263"/>
            <ac:spMk id="23" creationId="{B005DFC3-C79D-456A-8055-A12A6D594906}"/>
          </ac:spMkLst>
        </pc:spChg>
        <pc:picChg chg="add mod">
          <ac:chgData name="Priscila Benicchio nichida" userId="85bea22f-b009-46d6-b481-f13118612ec2" providerId="ADAL" clId="{5E293DF7-7862-4E32-9688-79F073C93DDA}" dt="2020-05-06T21:55:25.861" v="2431" actId="1076"/>
          <ac:picMkLst>
            <pc:docMk/>
            <pc:sldMk cId="2550684346" sldId="263"/>
            <ac:picMk id="5" creationId="{A93C654B-84C5-4F92-A99E-62CDB5011559}"/>
          </ac:picMkLst>
        </pc:picChg>
        <pc:picChg chg="add mod">
          <ac:chgData name="Priscila Benicchio nichida" userId="85bea22f-b009-46d6-b481-f13118612ec2" providerId="ADAL" clId="{5E293DF7-7862-4E32-9688-79F073C93DDA}" dt="2020-05-06T21:55:08.781" v="2428" actId="1076"/>
          <ac:picMkLst>
            <pc:docMk/>
            <pc:sldMk cId="2550684346" sldId="263"/>
            <ac:picMk id="8" creationId="{1B0979C6-7E29-4B79-BCCE-602D7DB57770}"/>
          </ac:picMkLst>
        </pc:picChg>
        <pc:picChg chg="add mod">
          <ac:chgData name="Priscila Benicchio nichida" userId="85bea22f-b009-46d6-b481-f13118612ec2" providerId="ADAL" clId="{5E293DF7-7862-4E32-9688-79F073C93DDA}" dt="2020-05-06T21:55:38.096" v="2433" actId="1076"/>
          <ac:picMkLst>
            <pc:docMk/>
            <pc:sldMk cId="2550684346" sldId="263"/>
            <ac:picMk id="10" creationId="{A6BF54B7-7E50-495E-9590-D52884FAFB73}"/>
          </ac:picMkLst>
        </pc:picChg>
        <pc:picChg chg="add mod">
          <ac:chgData name="Priscila Benicchio nichida" userId="85bea22f-b009-46d6-b481-f13118612ec2" providerId="ADAL" clId="{5E293DF7-7862-4E32-9688-79F073C93DDA}" dt="2020-05-06T21:56:03.839" v="2437" actId="1076"/>
          <ac:picMkLst>
            <pc:docMk/>
            <pc:sldMk cId="2550684346" sldId="263"/>
            <ac:picMk id="12" creationId="{4CCF2553-C7D1-4DCE-805F-A9798F808E3C}"/>
          </ac:picMkLst>
        </pc:picChg>
        <pc:picChg chg="add mod">
          <ac:chgData name="Priscila Benicchio nichida" userId="85bea22f-b009-46d6-b481-f13118612ec2" providerId="ADAL" clId="{5E293DF7-7862-4E32-9688-79F073C93DDA}" dt="2020-05-06T21:56:18.666" v="2440" actId="1076"/>
          <ac:picMkLst>
            <pc:docMk/>
            <pc:sldMk cId="2550684346" sldId="263"/>
            <ac:picMk id="14" creationId="{680E8D24-0275-404D-AB81-C566F9CE14A7}"/>
          </ac:picMkLst>
        </pc:picChg>
        <pc:picChg chg="add del mod">
          <ac:chgData name="Priscila Benicchio nichida" userId="85bea22f-b009-46d6-b481-f13118612ec2" providerId="ADAL" clId="{5E293DF7-7862-4E32-9688-79F073C93DDA}" dt="2020-05-06T22:02:01.525" v="2477" actId="21"/>
          <ac:picMkLst>
            <pc:docMk/>
            <pc:sldMk cId="2550684346" sldId="263"/>
            <ac:picMk id="19" creationId="{EDC3962C-711F-4452-BDDD-0C599639833C}"/>
          </ac:picMkLst>
        </pc:picChg>
        <pc:picChg chg="add mod">
          <ac:chgData name="Priscila Benicchio nichida" userId="85bea22f-b009-46d6-b481-f13118612ec2" providerId="ADAL" clId="{5E293DF7-7862-4E32-9688-79F073C93DDA}" dt="2020-05-06T21:59:13.453" v="2453" actId="1076"/>
          <ac:picMkLst>
            <pc:docMk/>
            <pc:sldMk cId="2550684346" sldId="263"/>
            <ac:picMk id="21" creationId="{85DF4152-8636-4672-8912-EE33BD3B5303}"/>
          </ac:picMkLst>
        </pc:picChg>
        <pc:picChg chg="add mod">
          <ac:chgData name="Priscila Benicchio nichida" userId="85bea22f-b009-46d6-b481-f13118612ec2" providerId="ADAL" clId="{5E293DF7-7862-4E32-9688-79F073C93DDA}" dt="2020-05-06T22:02:12.193" v="2479" actId="1076"/>
          <ac:picMkLst>
            <pc:docMk/>
            <pc:sldMk cId="2550684346" sldId="263"/>
            <ac:picMk id="25" creationId="{2B09DA12-D5AD-484A-9D9F-540E2490FDF7}"/>
          </ac:picMkLst>
        </pc:picChg>
      </pc:sldChg>
      <pc:sldChg chg="addSp delSp modSp mod modNotesTx">
        <pc:chgData name="Priscila Benicchio nichida" userId="85bea22f-b009-46d6-b481-f13118612ec2" providerId="ADAL" clId="{5E293DF7-7862-4E32-9688-79F073C93DDA}" dt="2020-05-06T22:42:06.183" v="2518"/>
        <pc:sldMkLst>
          <pc:docMk/>
          <pc:sldMk cId="4228438884" sldId="264"/>
        </pc:sldMkLst>
        <pc:spChg chg="mod">
          <ac:chgData name="Priscila Benicchio nichida" userId="85bea22f-b009-46d6-b481-f13118612ec2" providerId="ADAL" clId="{5E293DF7-7862-4E32-9688-79F073C93DDA}" dt="2020-05-06T22:34:14.289" v="2483" actId="27636"/>
          <ac:spMkLst>
            <pc:docMk/>
            <pc:sldMk cId="4228438884" sldId="264"/>
            <ac:spMk id="2" creationId="{A06566FA-5196-4B7F-BA82-88A48B9EA150}"/>
          </ac:spMkLst>
        </pc:spChg>
        <pc:spChg chg="del">
          <ac:chgData name="Priscila Benicchio nichida" userId="85bea22f-b009-46d6-b481-f13118612ec2" providerId="ADAL" clId="{5E293DF7-7862-4E32-9688-79F073C93DDA}" dt="2020-05-06T22:37:57.555" v="2484" actId="931"/>
          <ac:spMkLst>
            <pc:docMk/>
            <pc:sldMk cId="4228438884" sldId="264"/>
            <ac:spMk id="3" creationId="{F3E5B175-55F1-4A25-9BC5-F2286308B8BE}"/>
          </ac:spMkLst>
        </pc:spChg>
        <pc:spChg chg="add mod">
          <ac:chgData name="Priscila Benicchio nichida" userId="85bea22f-b009-46d6-b481-f13118612ec2" providerId="ADAL" clId="{5E293DF7-7862-4E32-9688-79F073C93DDA}" dt="2020-05-06T22:39:52.565" v="2517" actId="1076"/>
          <ac:spMkLst>
            <pc:docMk/>
            <pc:sldMk cId="4228438884" sldId="264"/>
            <ac:spMk id="6" creationId="{848EFE2F-FDC4-4D68-B3F2-E65E3B0ABB5B}"/>
          </ac:spMkLst>
        </pc:spChg>
        <pc:picChg chg="add mod">
          <ac:chgData name="Priscila Benicchio nichida" userId="85bea22f-b009-46d6-b481-f13118612ec2" providerId="ADAL" clId="{5E293DF7-7862-4E32-9688-79F073C93DDA}" dt="2020-05-06T22:38:19.550" v="2490" actId="14100"/>
          <ac:picMkLst>
            <pc:docMk/>
            <pc:sldMk cId="4228438884" sldId="264"/>
            <ac:picMk id="5" creationId="{18317530-38BC-4C77-B05E-FB972D667DC1}"/>
          </ac:picMkLst>
        </pc:picChg>
      </pc:sldChg>
      <pc:sldChg chg="addSp delSp modSp mod setBg modNotesTx">
        <pc:chgData name="Priscila Benicchio nichida" userId="85bea22f-b009-46d6-b481-f13118612ec2" providerId="ADAL" clId="{5E293DF7-7862-4E32-9688-79F073C93DDA}" dt="2020-05-06T18:34:55.355" v="1721" actId="20577"/>
        <pc:sldMkLst>
          <pc:docMk/>
          <pc:sldMk cId="1261497702" sldId="265"/>
        </pc:sldMkLst>
        <pc:spChg chg="mod ord">
          <ac:chgData name="Priscila Benicchio nichida" userId="85bea22f-b009-46d6-b481-f13118612ec2" providerId="ADAL" clId="{5E293DF7-7862-4E32-9688-79F073C93DDA}" dt="2020-05-06T18:16:31.946" v="1550" actId="1076"/>
          <ac:spMkLst>
            <pc:docMk/>
            <pc:sldMk cId="1261497702" sldId="265"/>
            <ac:spMk id="2" creationId="{9384666D-17C4-4830-B263-6103DEC96E43}"/>
          </ac:spMkLst>
        </pc:spChg>
        <pc:spChg chg="del">
          <ac:chgData name="Priscila Benicchio nichida" userId="85bea22f-b009-46d6-b481-f13118612ec2" providerId="ADAL" clId="{5E293DF7-7862-4E32-9688-79F073C93DDA}" dt="2020-05-06T18:09:37.908" v="1531" actId="931"/>
          <ac:spMkLst>
            <pc:docMk/>
            <pc:sldMk cId="1261497702" sldId="265"/>
            <ac:spMk id="3" creationId="{99DA7F15-C9B9-4F80-856E-14FFDCCB9598}"/>
          </ac:spMkLst>
        </pc:spChg>
        <pc:spChg chg="add del">
          <ac:chgData name="Priscila Benicchio nichida" userId="85bea22f-b009-46d6-b481-f13118612ec2" providerId="ADAL" clId="{5E293DF7-7862-4E32-9688-79F073C93DDA}" dt="2020-05-06T18:14:28.168" v="1537" actId="26606"/>
          <ac:spMkLst>
            <pc:docMk/>
            <pc:sldMk cId="1261497702" sldId="265"/>
            <ac:spMk id="7" creationId="{8BF949E8-1B11-4514-9920-60EAABF7EF3E}"/>
          </ac:spMkLst>
        </pc:spChg>
        <pc:spChg chg="add mod">
          <ac:chgData name="Priscila Benicchio nichida" userId="85bea22f-b009-46d6-b481-f13118612ec2" providerId="ADAL" clId="{5E293DF7-7862-4E32-9688-79F073C93DDA}" dt="2020-05-06T18:24:15.151" v="1682" actId="255"/>
          <ac:spMkLst>
            <pc:docMk/>
            <pc:sldMk cId="1261497702" sldId="265"/>
            <ac:spMk id="9" creationId="{3B87F26A-BC75-49D6-AA3A-F54ABC3C23A4}"/>
          </ac:spMkLst>
        </pc:spChg>
        <pc:spChg chg="add del">
          <ac:chgData name="Priscila Benicchio nichida" userId="85bea22f-b009-46d6-b481-f13118612ec2" providerId="ADAL" clId="{5E293DF7-7862-4E32-9688-79F073C93DDA}" dt="2020-05-06T18:11:45.298" v="1533" actId="26606"/>
          <ac:spMkLst>
            <pc:docMk/>
            <pc:sldMk cId="1261497702" sldId="265"/>
            <ac:spMk id="10" creationId="{8BF949E8-1B11-4514-9920-60EAABF7EF3E}"/>
          </ac:spMkLst>
        </pc:spChg>
        <pc:picChg chg="add mod">
          <ac:chgData name="Priscila Benicchio nichida" userId="85bea22f-b009-46d6-b481-f13118612ec2" providerId="ADAL" clId="{5E293DF7-7862-4E32-9688-79F073C93DDA}" dt="2020-05-06T18:14:53.753" v="1541" actId="1076"/>
          <ac:picMkLst>
            <pc:docMk/>
            <pc:sldMk cId="1261497702" sldId="265"/>
            <ac:picMk id="5" creationId="{0A994F3F-0EAF-4C52-B13C-55CA1F67E8A8}"/>
          </ac:picMkLst>
        </pc:picChg>
      </pc:sldChg>
      <pc:sldChg chg="addSp delSp modSp mod setBg modNotesTx">
        <pc:chgData name="Priscila Benicchio nichida" userId="85bea22f-b009-46d6-b481-f13118612ec2" providerId="ADAL" clId="{5E293DF7-7862-4E32-9688-79F073C93DDA}" dt="2020-05-06T20:40:33.727" v="2042" actId="20577"/>
        <pc:sldMkLst>
          <pc:docMk/>
          <pc:sldMk cId="3380266900" sldId="266"/>
        </pc:sldMkLst>
        <pc:spChg chg="mod">
          <ac:chgData name="Priscila Benicchio nichida" userId="85bea22f-b009-46d6-b481-f13118612ec2" providerId="ADAL" clId="{5E293DF7-7862-4E32-9688-79F073C93DDA}" dt="2020-05-06T18:46:20.388" v="1755" actId="2711"/>
          <ac:spMkLst>
            <pc:docMk/>
            <pc:sldMk cId="3380266900" sldId="266"/>
            <ac:spMk id="2" creationId="{5907AAD6-65B0-467B-84E5-DCBEF9FAED42}"/>
          </ac:spMkLst>
        </pc:spChg>
        <pc:spChg chg="add del">
          <ac:chgData name="Priscila Benicchio nichida" userId="85bea22f-b009-46d6-b481-f13118612ec2" providerId="ADAL" clId="{5E293DF7-7862-4E32-9688-79F073C93DDA}" dt="2020-05-06T18:43:48.731" v="1732" actId="26606"/>
          <ac:spMkLst>
            <pc:docMk/>
            <pc:sldMk cId="3380266900" sldId="266"/>
            <ac:spMk id="3" creationId="{85D52617-44DA-4552-ABE9-89591F684E2B}"/>
          </ac:spMkLst>
        </pc:spChg>
        <pc:spChg chg="add">
          <ac:chgData name="Priscila Benicchio nichida" userId="85bea22f-b009-46d6-b481-f13118612ec2" providerId="ADAL" clId="{5E293DF7-7862-4E32-9688-79F073C93DDA}" dt="2020-05-06T18:43:48.731" v="1732" actId="26606"/>
          <ac:spMkLst>
            <pc:docMk/>
            <pc:sldMk cId="3380266900" sldId="266"/>
            <ac:spMk id="6" creationId="{46D23AC7-5D0C-4D3B-9A27-06F5B1218DAC}"/>
          </ac:spMkLst>
        </pc:spChg>
        <pc:spChg chg="add del mod">
          <ac:chgData name="Priscila Benicchio nichida" userId="85bea22f-b009-46d6-b481-f13118612ec2" providerId="ADAL" clId="{5E293DF7-7862-4E32-9688-79F073C93DDA}" dt="2020-05-06T18:40:35.021" v="1731" actId="11529"/>
          <ac:spMkLst>
            <pc:docMk/>
            <pc:sldMk cId="3380266900" sldId="266"/>
            <ac:spMk id="8" creationId="{C3E10F4B-83E6-43E9-BE1D-6391A8D74417}"/>
          </ac:spMkLst>
        </pc:spChg>
        <pc:spChg chg="add del">
          <ac:chgData name="Priscila Benicchio nichida" userId="85bea22f-b009-46d6-b481-f13118612ec2" providerId="ADAL" clId="{5E293DF7-7862-4E32-9688-79F073C93DDA}" dt="2020-05-06T18:34:15.254" v="1716" actId="26606"/>
          <ac:spMkLst>
            <pc:docMk/>
            <pc:sldMk cId="3380266900" sldId="266"/>
            <ac:spMk id="9" creationId="{9C5B88B0-F4C5-4237-9835-2F88A4D5A2EA}"/>
          </ac:spMkLst>
        </pc:spChg>
        <pc:spChg chg="add">
          <ac:chgData name="Priscila Benicchio nichida" userId="85bea22f-b009-46d6-b481-f13118612ec2" providerId="ADAL" clId="{5E293DF7-7862-4E32-9688-79F073C93DDA}" dt="2020-05-06T18:43:48.731" v="1732" actId="26606"/>
          <ac:spMkLst>
            <pc:docMk/>
            <pc:sldMk cId="3380266900" sldId="266"/>
            <ac:spMk id="10" creationId="{A25B9C01-EDEA-4745-A667-008D9674DBAC}"/>
          </ac:spMkLst>
        </pc:spChg>
        <pc:spChg chg="add mod">
          <ac:chgData name="Priscila Benicchio nichida" userId="85bea22f-b009-46d6-b481-f13118612ec2" providerId="ADAL" clId="{5E293DF7-7862-4E32-9688-79F073C93DDA}" dt="2020-05-06T20:39:58.220" v="2006" actId="20577"/>
          <ac:spMkLst>
            <pc:docMk/>
            <pc:sldMk cId="3380266900" sldId="266"/>
            <ac:spMk id="11" creationId="{D8CB2434-A905-498D-B5A0-2008F041DF0E}"/>
          </ac:spMkLst>
        </pc:spChg>
        <pc:spChg chg="add mod">
          <ac:chgData name="Priscila Benicchio nichida" userId="85bea22f-b009-46d6-b481-f13118612ec2" providerId="ADAL" clId="{5E293DF7-7862-4E32-9688-79F073C93DDA}" dt="2020-05-06T20:40:22.779" v="2024" actId="20577"/>
          <ac:spMkLst>
            <pc:docMk/>
            <pc:sldMk cId="3380266900" sldId="266"/>
            <ac:spMk id="13" creationId="{3338C25E-BDFF-4887-80E3-9FA1C0257E5F}"/>
          </ac:spMkLst>
        </pc:spChg>
        <pc:spChg chg="add">
          <ac:chgData name="Priscila Benicchio nichida" userId="85bea22f-b009-46d6-b481-f13118612ec2" providerId="ADAL" clId="{5E293DF7-7862-4E32-9688-79F073C93DDA}" dt="2020-05-06T18:43:48.731" v="1732" actId="26606"/>
          <ac:spMkLst>
            <pc:docMk/>
            <pc:sldMk cId="3380266900" sldId="266"/>
            <ac:spMk id="14" creationId="{445353E2-B25B-4763-9751-C89AD9FBF1D6}"/>
          </ac:spMkLst>
        </pc:spChg>
        <pc:spChg chg="add mod">
          <ac:chgData name="Priscila Benicchio nichida" userId="85bea22f-b009-46d6-b481-f13118612ec2" providerId="ADAL" clId="{5E293DF7-7862-4E32-9688-79F073C93DDA}" dt="2020-05-06T20:40:33.727" v="2042" actId="20577"/>
          <ac:spMkLst>
            <pc:docMk/>
            <pc:sldMk cId="3380266900" sldId="266"/>
            <ac:spMk id="15" creationId="{CBABAC0E-BFC0-4F6A-9874-FC7ED396A0BC}"/>
          </ac:spMkLst>
        </pc:spChg>
        <pc:spChg chg="add">
          <ac:chgData name="Priscila Benicchio nichida" userId="85bea22f-b009-46d6-b481-f13118612ec2" providerId="ADAL" clId="{5E293DF7-7862-4E32-9688-79F073C93DDA}" dt="2020-05-06T18:43:48.731" v="1732" actId="26606"/>
          <ac:spMkLst>
            <pc:docMk/>
            <pc:sldMk cId="3380266900" sldId="266"/>
            <ac:spMk id="16" creationId="{5AA1B548-375C-47D8-9F3A-BE6E9569FA4F}"/>
          </ac:spMkLst>
        </pc:spChg>
        <pc:spChg chg="add mod">
          <ac:chgData name="Priscila Benicchio nichida" userId="85bea22f-b009-46d6-b481-f13118612ec2" providerId="ADAL" clId="{5E293DF7-7862-4E32-9688-79F073C93DDA}" dt="2020-05-06T20:37:23.946" v="1979" actId="2711"/>
          <ac:spMkLst>
            <pc:docMk/>
            <pc:sldMk cId="3380266900" sldId="266"/>
            <ac:spMk id="20" creationId="{C61B919F-2DDB-41B0-9750-7D6FC8F168D1}"/>
          </ac:spMkLst>
        </pc:spChg>
        <pc:spChg chg="add mod">
          <ac:chgData name="Priscila Benicchio nichida" userId="85bea22f-b009-46d6-b481-f13118612ec2" providerId="ADAL" clId="{5E293DF7-7862-4E32-9688-79F073C93DDA}" dt="2020-05-06T20:37:48.696" v="1981" actId="2711"/>
          <ac:spMkLst>
            <pc:docMk/>
            <pc:sldMk cId="3380266900" sldId="266"/>
            <ac:spMk id="21" creationId="{8F723BDD-5F22-4ADE-B0F9-868438B4C9B0}"/>
          </ac:spMkLst>
        </pc:spChg>
        <pc:spChg chg="add mod">
          <ac:chgData name="Priscila Benicchio nichida" userId="85bea22f-b009-46d6-b481-f13118612ec2" providerId="ADAL" clId="{5E293DF7-7862-4E32-9688-79F073C93DDA}" dt="2020-05-06T20:38:06.429" v="1983" actId="2711"/>
          <ac:spMkLst>
            <pc:docMk/>
            <pc:sldMk cId="3380266900" sldId="266"/>
            <ac:spMk id="22" creationId="{B16AF28D-7E4D-41C7-BE8C-A01E4918E1D0}"/>
          </ac:spMkLst>
        </pc:spChg>
        <pc:picChg chg="add del mod">
          <ac:chgData name="Priscila Benicchio nichida" userId="85bea22f-b009-46d6-b481-f13118612ec2" providerId="ADAL" clId="{5E293DF7-7862-4E32-9688-79F073C93DDA}" dt="2020-05-06T18:34:54.558" v="1720" actId="931"/>
          <ac:picMkLst>
            <pc:docMk/>
            <pc:sldMk cId="3380266900" sldId="266"/>
            <ac:picMk id="5" creationId="{EDD688C0-563A-4215-A2EA-CCED9B469720}"/>
          </ac:picMkLst>
        </pc:picChg>
        <pc:picChg chg="add del mod">
          <ac:chgData name="Priscila Benicchio nichida" userId="85bea22f-b009-46d6-b481-f13118612ec2" providerId="ADAL" clId="{5E293DF7-7862-4E32-9688-79F073C93DDA}" dt="2020-05-06T18:36:06.328" v="1725" actId="931"/>
          <ac:picMkLst>
            <pc:docMk/>
            <pc:sldMk cId="3380266900" sldId="266"/>
            <ac:picMk id="7" creationId="{15701F1D-0A17-43B8-B2CE-81FC9BBACAC9}"/>
          </ac:picMkLst>
        </pc:picChg>
        <pc:cxnChg chg="add">
          <ac:chgData name="Priscila Benicchio nichida" userId="85bea22f-b009-46d6-b481-f13118612ec2" providerId="ADAL" clId="{5E293DF7-7862-4E32-9688-79F073C93DDA}" dt="2020-05-06T18:43:48.731" v="1732" actId="26606"/>
          <ac:cxnSpMkLst>
            <pc:docMk/>
            <pc:sldMk cId="3380266900" sldId="266"/>
            <ac:cxnSpMk id="12" creationId="{E966FAFD-37CD-48B5-809E-49FBFBCAE49D}"/>
          </ac:cxnSpMkLst>
        </pc:cxnChg>
        <pc:cxnChg chg="add">
          <ac:chgData name="Priscila Benicchio nichida" userId="85bea22f-b009-46d6-b481-f13118612ec2" providerId="ADAL" clId="{5E293DF7-7862-4E32-9688-79F073C93DDA}" dt="2020-05-06T18:43:48.731" v="1732" actId="26606"/>
          <ac:cxnSpMkLst>
            <pc:docMk/>
            <pc:sldMk cId="3380266900" sldId="266"/>
            <ac:cxnSpMk id="18" creationId="{924D25FA-1F8D-4CB9-A5C3-C5A6AC9E3B31}"/>
          </ac:cxnSpMkLst>
        </pc:cxnChg>
      </pc:sldChg>
      <pc:sldChg chg="addSp modSp mod modNotesTx">
        <pc:chgData name="Priscila Benicchio nichida" userId="85bea22f-b009-46d6-b481-f13118612ec2" providerId="ADAL" clId="{5E293DF7-7862-4E32-9688-79F073C93DDA}" dt="2020-05-06T20:45:59.141" v="2115" actId="1076"/>
        <pc:sldMkLst>
          <pc:docMk/>
          <pc:sldMk cId="2391712605" sldId="267"/>
        </pc:sldMkLst>
        <pc:spChg chg="mod">
          <ac:chgData name="Priscila Benicchio nichida" userId="85bea22f-b009-46d6-b481-f13118612ec2" providerId="ADAL" clId="{5E293DF7-7862-4E32-9688-79F073C93DDA}" dt="2020-05-06T20:42:31.208" v="2077" actId="20577"/>
          <ac:spMkLst>
            <pc:docMk/>
            <pc:sldMk cId="2391712605" sldId="267"/>
            <ac:spMk id="2" creationId="{48CBCD95-FE96-4C24-9923-2A6D49B429A2}"/>
          </ac:spMkLst>
        </pc:spChg>
        <pc:spChg chg="mod">
          <ac:chgData name="Priscila Benicchio nichida" userId="85bea22f-b009-46d6-b481-f13118612ec2" providerId="ADAL" clId="{5E293DF7-7862-4E32-9688-79F073C93DDA}" dt="2020-05-06T20:44:59.702" v="2112" actId="113"/>
          <ac:spMkLst>
            <pc:docMk/>
            <pc:sldMk cId="2391712605" sldId="267"/>
            <ac:spMk id="3" creationId="{45CC5AB1-8BC3-4A77-9E08-FAF7413C08E1}"/>
          </ac:spMkLst>
        </pc:spChg>
        <pc:picChg chg="add mod">
          <ac:chgData name="Priscila Benicchio nichida" userId="85bea22f-b009-46d6-b481-f13118612ec2" providerId="ADAL" clId="{5E293DF7-7862-4E32-9688-79F073C93DDA}" dt="2020-05-06T20:45:59.141" v="2115" actId="1076"/>
          <ac:picMkLst>
            <pc:docMk/>
            <pc:sldMk cId="2391712605" sldId="267"/>
            <ac:picMk id="5" creationId="{DB0153E6-2F53-4DAD-876F-824FF561F4D2}"/>
          </ac:picMkLst>
        </pc:picChg>
      </pc:sldChg>
      <pc:sldChg chg="addSp delSp modSp mod setBg">
        <pc:chgData name="Priscila Benicchio nichida" userId="85bea22f-b009-46d6-b481-f13118612ec2" providerId="ADAL" clId="{5E293DF7-7862-4E32-9688-79F073C93DDA}" dt="2020-05-06T21:03:56.115" v="2260" actId="14100"/>
        <pc:sldMkLst>
          <pc:docMk/>
          <pc:sldMk cId="224630811" sldId="268"/>
        </pc:sldMkLst>
        <pc:spChg chg="mod">
          <ac:chgData name="Priscila Benicchio nichida" userId="85bea22f-b009-46d6-b481-f13118612ec2" providerId="ADAL" clId="{5E293DF7-7862-4E32-9688-79F073C93DDA}" dt="2020-05-06T20:49:29.412" v="2160" actId="20577"/>
          <ac:spMkLst>
            <pc:docMk/>
            <pc:sldMk cId="224630811" sldId="268"/>
            <ac:spMk id="2" creationId="{44C78133-22AB-48E7-8C5F-DE0D71D04751}"/>
          </ac:spMkLst>
        </pc:spChg>
        <pc:spChg chg="del">
          <ac:chgData name="Priscila Benicchio nichida" userId="85bea22f-b009-46d6-b481-f13118612ec2" providerId="ADAL" clId="{5E293DF7-7862-4E32-9688-79F073C93DDA}" dt="2020-05-06T12:31:35.921" v="1342"/>
          <ac:spMkLst>
            <pc:docMk/>
            <pc:sldMk cId="224630811" sldId="268"/>
            <ac:spMk id="3" creationId="{64DB7513-0857-4863-A11A-51A0C03840C3}"/>
          </ac:spMkLst>
        </pc:spChg>
        <pc:spChg chg="add mod">
          <ac:chgData name="Priscila Benicchio nichida" userId="85bea22f-b009-46d6-b481-f13118612ec2" providerId="ADAL" clId="{5E293DF7-7862-4E32-9688-79F073C93DDA}" dt="2020-05-06T21:03:56.115" v="2260" actId="14100"/>
          <ac:spMkLst>
            <pc:docMk/>
            <pc:sldMk cId="224630811" sldId="268"/>
            <ac:spMk id="1028" creationId="{3F3949C1-CEAC-4251-8A3A-FC9B37AE112F}"/>
          </ac:spMkLst>
        </pc:spChg>
        <pc:spChg chg="add del">
          <ac:chgData name="Priscila Benicchio nichida" userId="85bea22f-b009-46d6-b481-f13118612ec2" providerId="ADAL" clId="{5E293DF7-7862-4E32-9688-79F073C93DDA}" dt="2020-05-06T12:48:49.278" v="1351" actId="26606"/>
          <ac:spMkLst>
            <pc:docMk/>
            <pc:sldMk cId="224630811" sldId="268"/>
            <ac:spMk id="1030" creationId="{FFCF39B3-8710-4AD7-B16A-FD5A44E505C5}"/>
          </ac:spMkLst>
        </pc:spChg>
        <pc:picChg chg="add mod">
          <ac:chgData name="Priscila Benicchio nichida" userId="85bea22f-b009-46d6-b481-f13118612ec2" providerId="ADAL" clId="{5E293DF7-7862-4E32-9688-79F073C93DDA}" dt="2020-05-06T20:47:20.063" v="2123" actId="1076"/>
          <ac:picMkLst>
            <pc:docMk/>
            <pc:sldMk cId="224630811" sldId="268"/>
            <ac:picMk id="1026" creationId="{B7FC516D-2DF3-4DED-924D-EE8CAF8F93F1}"/>
          </ac:picMkLst>
        </pc:picChg>
      </pc:sldChg>
      <pc:sldChg chg="addSp delSp modSp mod setBg modNotesTx">
        <pc:chgData name="Priscila Benicchio nichida" userId="85bea22f-b009-46d6-b481-f13118612ec2" providerId="ADAL" clId="{5E293DF7-7862-4E32-9688-79F073C93DDA}" dt="2020-05-06T12:27:19.648" v="1341" actId="20577"/>
        <pc:sldMkLst>
          <pc:docMk/>
          <pc:sldMk cId="2109043158" sldId="269"/>
        </pc:sldMkLst>
        <pc:spChg chg="mod">
          <ac:chgData name="Priscila Benicchio nichida" userId="85bea22f-b009-46d6-b481-f13118612ec2" providerId="ADAL" clId="{5E293DF7-7862-4E32-9688-79F073C93DDA}" dt="2020-05-06T11:59:11.268" v="1338" actId="20577"/>
          <ac:spMkLst>
            <pc:docMk/>
            <pc:sldMk cId="2109043158" sldId="269"/>
            <ac:spMk id="2" creationId="{7F4E74C6-E1AB-4963-83E8-FB5FA219D63D}"/>
          </ac:spMkLst>
        </pc:spChg>
        <pc:spChg chg="mod">
          <ac:chgData name="Priscila Benicchio nichida" userId="85bea22f-b009-46d6-b481-f13118612ec2" providerId="ADAL" clId="{5E293DF7-7862-4E32-9688-79F073C93DDA}" dt="2020-05-06T12:02:19.968" v="1339" actId="255"/>
          <ac:spMkLst>
            <pc:docMk/>
            <pc:sldMk cId="2109043158" sldId="269"/>
            <ac:spMk id="3" creationId="{C55DF982-2E53-43EA-B1BB-5859C2EEA764}"/>
          </ac:spMkLst>
        </pc:spChg>
        <pc:spChg chg="add del">
          <ac:chgData name="Priscila Benicchio nichida" userId="85bea22f-b009-46d6-b481-f13118612ec2" providerId="ADAL" clId="{5E293DF7-7862-4E32-9688-79F073C93DDA}" dt="2020-05-06T11:57:36.617" v="1306" actId="26606"/>
          <ac:spMkLst>
            <pc:docMk/>
            <pc:sldMk cId="2109043158" sldId="269"/>
            <ac:spMk id="8" creationId="{375136A9-49F9-4DA0-A741-F065B0FA091D}"/>
          </ac:spMkLst>
        </pc:spChg>
        <pc:spChg chg="add del">
          <ac:chgData name="Priscila Benicchio nichida" userId="85bea22f-b009-46d6-b481-f13118612ec2" providerId="ADAL" clId="{5E293DF7-7862-4E32-9688-79F073C93DDA}" dt="2020-05-06T11:57:36.617" v="1306" actId="26606"/>
          <ac:spMkLst>
            <pc:docMk/>
            <pc:sldMk cId="2109043158" sldId="269"/>
            <ac:spMk id="10" creationId="{B912F6C7-0423-4B6F-AECE-710C848918FD}"/>
          </ac:spMkLst>
        </pc:spChg>
        <pc:spChg chg="add">
          <ac:chgData name="Priscila Benicchio nichida" userId="85bea22f-b009-46d6-b481-f13118612ec2" providerId="ADAL" clId="{5E293DF7-7862-4E32-9688-79F073C93DDA}" dt="2020-05-06T11:57:36.617" v="1306" actId="26606"/>
          <ac:spMkLst>
            <pc:docMk/>
            <pc:sldMk cId="2109043158" sldId="269"/>
            <ac:spMk id="17" creationId="{E88A2CF0-EEEA-4EBA-876E-6521DF75DA62}"/>
          </ac:spMkLst>
        </pc:spChg>
        <pc:spChg chg="add">
          <ac:chgData name="Priscila Benicchio nichida" userId="85bea22f-b009-46d6-b481-f13118612ec2" providerId="ADAL" clId="{5E293DF7-7862-4E32-9688-79F073C93DDA}" dt="2020-05-06T11:57:36.617" v="1306" actId="26606"/>
          <ac:spMkLst>
            <pc:docMk/>
            <pc:sldMk cId="2109043158" sldId="269"/>
            <ac:spMk id="19" creationId="{23B8DCDE-0295-4B08-88C9-5E6D9560CA81}"/>
          </ac:spMkLst>
        </pc:spChg>
        <pc:cxnChg chg="add del">
          <ac:chgData name="Priscila Benicchio nichida" userId="85bea22f-b009-46d6-b481-f13118612ec2" providerId="ADAL" clId="{5E293DF7-7862-4E32-9688-79F073C93DDA}" dt="2020-05-06T11:57:36.617" v="1306" actId="26606"/>
          <ac:cxnSpMkLst>
            <pc:docMk/>
            <pc:sldMk cId="2109043158" sldId="269"/>
            <ac:cxnSpMk id="12" creationId="{A7208205-03EE-4EC8-9C34-59270C1880D8}"/>
          </ac:cxnSpMkLst>
        </pc:cxnChg>
        <pc:cxnChg chg="add">
          <ac:chgData name="Priscila Benicchio nichida" userId="85bea22f-b009-46d6-b481-f13118612ec2" providerId="ADAL" clId="{5E293DF7-7862-4E32-9688-79F073C93DDA}" dt="2020-05-06T11:57:36.617" v="1306" actId="26606"/>
          <ac:cxnSpMkLst>
            <pc:docMk/>
            <pc:sldMk cId="2109043158" sldId="269"/>
            <ac:cxnSpMk id="21" creationId="{08757D1C-8139-4BDF-A28F-418158B4F7C0}"/>
          </ac:cxnSpMkLst>
        </pc:cxnChg>
      </pc:sldChg>
      <pc:sldChg chg="addSp delSp modSp mod setBg delDesignElem chgLayout modNotesTx">
        <pc:chgData name="Priscila Benicchio nichida" userId="85bea22f-b009-46d6-b481-f13118612ec2" providerId="ADAL" clId="{5E293DF7-7862-4E32-9688-79F073C93DDA}" dt="2020-05-06T22:51:38.968" v="2882" actId="20577"/>
        <pc:sldMkLst>
          <pc:docMk/>
          <pc:sldMk cId="1275625113" sldId="270"/>
        </pc:sldMkLst>
        <pc:spChg chg="mod ord">
          <ac:chgData name="Priscila Benicchio nichida" userId="85bea22f-b009-46d6-b481-f13118612ec2" providerId="ADAL" clId="{5E293DF7-7862-4E32-9688-79F073C93DDA}" dt="2020-05-06T11:29:19.567" v="952" actId="26606"/>
          <ac:spMkLst>
            <pc:docMk/>
            <pc:sldMk cId="1275625113" sldId="270"/>
            <ac:spMk id="2" creationId="{6594390E-C117-4EB6-97E5-14CFC21908D9}"/>
          </ac:spMkLst>
        </pc:spChg>
        <pc:spChg chg="add del">
          <ac:chgData name="Priscila Benicchio nichida" userId="85bea22f-b009-46d6-b481-f13118612ec2" providerId="ADAL" clId="{5E293DF7-7862-4E32-9688-79F073C93DDA}" dt="2020-05-06T11:24:00.686" v="908" actId="26606"/>
          <ac:spMkLst>
            <pc:docMk/>
            <pc:sldMk cId="1275625113" sldId="270"/>
            <ac:spMk id="3" creationId="{EBB6F68B-ED88-4F14-BE01-C141D646E02D}"/>
          </ac:spMkLst>
        </pc:spChg>
        <pc:spChg chg="add del mod">
          <ac:chgData name="Priscila Benicchio nichida" userId="85bea22f-b009-46d6-b481-f13118612ec2" providerId="ADAL" clId="{5E293DF7-7862-4E32-9688-79F073C93DDA}" dt="2020-04-17T00:10:02.033" v="3" actId="6264"/>
          <ac:spMkLst>
            <pc:docMk/>
            <pc:sldMk cId="1275625113" sldId="270"/>
            <ac:spMk id="5" creationId="{95AF3F37-8399-4CE2-BCBF-1EDF5D90DCFE}"/>
          </ac:spMkLst>
        </pc:spChg>
        <pc:spChg chg="add del mod ord">
          <ac:chgData name="Priscila Benicchio nichida" userId="85bea22f-b009-46d6-b481-f13118612ec2" providerId="ADAL" clId="{5E293DF7-7862-4E32-9688-79F073C93DDA}" dt="2020-04-17T00:10:02.033" v="3" actId="6264"/>
          <ac:spMkLst>
            <pc:docMk/>
            <pc:sldMk cId="1275625113" sldId="270"/>
            <ac:spMk id="6" creationId="{136B8420-CC99-45C2-867D-491FC495FB7A}"/>
          </ac:spMkLst>
        </pc:spChg>
        <pc:spChg chg="add del">
          <ac:chgData name="Priscila Benicchio nichida" userId="85bea22f-b009-46d6-b481-f13118612ec2" providerId="ADAL" clId="{5E293DF7-7862-4E32-9688-79F073C93DDA}" dt="2020-04-17T00:09:04.422" v="1" actId="22"/>
          <ac:spMkLst>
            <pc:docMk/>
            <pc:sldMk cId="1275625113" sldId="270"/>
            <ac:spMk id="7" creationId="{C4973C9A-30FD-43F5-8650-DC951204EA99}"/>
          </ac:spMkLst>
        </pc:spChg>
        <pc:spChg chg="add del">
          <ac:chgData name="Priscila Benicchio nichida" userId="85bea22f-b009-46d6-b481-f13118612ec2" providerId="ADAL" clId="{5E293DF7-7862-4E32-9688-79F073C93DDA}" dt="2020-05-06T11:24:00.686" v="908" actId="26606"/>
          <ac:spMkLst>
            <pc:docMk/>
            <pc:sldMk cId="1275625113" sldId="270"/>
            <ac:spMk id="8" creationId="{5690F3EE-0CD1-4520-B020-4E1DF3141C74}"/>
          </ac:spMkLst>
        </pc:spChg>
        <pc:spChg chg="add del">
          <ac:chgData name="Priscila Benicchio nichida" userId="85bea22f-b009-46d6-b481-f13118612ec2" providerId="ADAL" clId="{5E293DF7-7862-4E32-9688-79F073C93DDA}" dt="2020-05-06T11:24:00.686" v="908" actId="26606"/>
          <ac:spMkLst>
            <pc:docMk/>
            <pc:sldMk cId="1275625113" sldId="270"/>
            <ac:spMk id="10" creationId="{9EFDE1E9-7FE0-45CA-9DE2-237F77319A9F}"/>
          </ac:spMkLst>
        </pc:spChg>
        <pc:picChg chg="add mod">
          <ac:chgData name="Priscila Benicchio nichida" userId="85bea22f-b009-46d6-b481-f13118612ec2" providerId="ADAL" clId="{5E293DF7-7862-4E32-9688-79F073C93DDA}" dt="2020-05-06T11:29:19.567" v="952" actId="26606"/>
          <ac:picMkLst>
            <pc:docMk/>
            <pc:sldMk cId="1275625113" sldId="270"/>
            <ac:picMk id="14" creationId="{709AC96B-06DA-49FD-BFDD-9F4FA4FF7D72}"/>
          </ac:picMkLst>
        </pc:picChg>
      </pc:sldChg>
      <pc:sldChg chg="new del">
        <pc:chgData name="Priscila Benicchio nichida" userId="85bea22f-b009-46d6-b481-f13118612ec2" providerId="ADAL" clId="{5E293DF7-7862-4E32-9688-79F073C93DDA}" dt="2020-05-06T22:42:28.311" v="2520" actId="680"/>
        <pc:sldMkLst>
          <pc:docMk/>
          <pc:sldMk cId="940965101" sldId="271"/>
        </pc:sldMkLst>
      </pc:sldChg>
      <pc:sldMasterChg chg="setBg modSldLayout">
        <pc:chgData name="Priscila Benicchio nichida" userId="85bea22f-b009-46d6-b481-f13118612ec2" providerId="ADAL" clId="{5E293DF7-7862-4E32-9688-79F073C93DDA}" dt="2020-05-06T10:58:40.078" v="625"/>
        <pc:sldMasterMkLst>
          <pc:docMk/>
          <pc:sldMasterMk cId="669723668" sldId="2147483726"/>
        </pc:sldMasterMkLst>
        <pc:sldLayoutChg chg="setBg">
          <pc:chgData name="Priscila Benicchio nichida" userId="85bea22f-b009-46d6-b481-f13118612ec2" providerId="ADAL" clId="{5E293DF7-7862-4E32-9688-79F073C93DDA}" dt="2020-05-06T10:58:40.078" v="625"/>
          <pc:sldLayoutMkLst>
            <pc:docMk/>
            <pc:sldMasterMk cId="669723668" sldId="2147483726"/>
            <pc:sldLayoutMk cId="4069667058" sldId="2147483727"/>
          </pc:sldLayoutMkLst>
        </pc:sldLayoutChg>
        <pc:sldLayoutChg chg="setBg">
          <pc:chgData name="Priscila Benicchio nichida" userId="85bea22f-b009-46d6-b481-f13118612ec2" providerId="ADAL" clId="{5E293DF7-7862-4E32-9688-79F073C93DDA}" dt="2020-05-06T10:58:40.078" v="625"/>
          <pc:sldLayoutMkLst>
            <pc:docMk/>
            <pc:sldMasterMk cId="669723668" sldId="2147483726"/>
            <pc:sldLayoutMk cId="3161727168" sldId="2147483728"/>
          </pc:sldLayoutMkLst>
        </pc:sldLayoutChg>
        <pc:sldLayoutChg chg="setBg">
          <pc:chgData name="Priscila Benicchio nichida" userId="85bea22f-b009-46d6-b481-f13118612ec2" providerId="ADAL" clId="{5E293DF7-7862-4E32-9688-79F073C93DDA}" dt="2020-05-06T10:58:40.078" v="625"/>
          <pc:sldLayoutMkLst>
            <pc:docMk/>
            <pc:sldMasterMk cId="669723668" sldId="2147483726"/>
            <pc:sldLayoutMk cId="3512515" sldId="2147483729"/>
          </pc:sldLayoutMkLst>
        </pc:sldLayoutChg>
        <pc:sldLayoutChg chg="setBg">
          <pc:chgData name="Priscila Benicchio nichida" userId="85bea22f-b009-46d6-b481-f13118612ec2" providerId="ADAL" clId="{5E293DF7-7862-4E32-9688-79F073C93DDA}" dt="2020-05-06T10:58:40.078" v="625"/>
          <pc:sldLayoutMkLst>
            <pc:docMk/>
            <pc:sldMasterMk cId="669723668" sldId="2147483726"/>
            <pc:sldLayoutMk cId="429985828" sldId="2147483730"/>
          </pc:sldLayoutMkLst>
        </pc:sldLayoutChg>
        <pc:sldLayoutChg chg="setBg">
          <pc:chgData name="Priscila Benicchio nichida" userId="85bea22f-b009-46d6-b481-f13118612ec2" providerId="ADAL" clId="{5E293DF7-7862-4E32-9688-79F073C93DDA}" dt="2020-05-06T10:58:40.078" v="625"/>
          <pc:sldLayoutMkLst>
            <pc:docMk/>
            <pc:sldMasterMk cId="669723668" sldId="2147483726"/>
            <pc:sldLayoutMk cId="2095605973" sldId="2147483731"/>
          </pc:sldLayoutMkLst>
        </pc:sldLayoutChg>
        <pc:sldLayoutChg chg="setBg">
          <pc:chgData name="Priscila Benicchio nichida" userId="85bea22f-b009-46d6-b481-f13118612ec2" providerId="ADAL" clId="{5E293DF7-7862-4E32-9688-79F073C93DDA}" dt="2020-05-06T10:58:40.078" v="625"/>
          <pc:sldLayoutMkLst>
            <pc:docMk/>
            <pc:sldMasterMk cId="669723668" sldId="2147483726"/>
            <pc:sldLayoutMk cId="448047418" sldId="2147483732"/>
          </pc:sldLayoutMkLst>
        </pc:sldLayoutChg>
        <pc:sldLayoutChg chg="setBg">
          <pc:chgData name="Priscila Benicchio nichida" userId="85bea22f-b009-46d6-b481-f13118612ec2" providerId="ADAL" clId="{5E293DF7-7862-4E32-9688-79F073C93DDA}" dt="2020-05-06T10:58:40.078" v="625"/>
          <pc:sldLayoutMkLst>
            <pc:docMk/>
            <pc:sldMasterMk cId="669723668" sldId="2147483726"/>
            <pc:sldLayoutMk cId="2251853180" sldId="2147483733"/>
          </pc:sldLayoutMkLst>
        </pc:sldLayoutChg>
        <pc:sldLayoutChg chg="setBg">
          <pc:chgData name="Priscila Benicchio nichida" userId="85bea22f-b009-46d6-b481-f13118612ec2" providerId="ADAL" clId="{5E293DF7-7862-4E32-9688-79F073C93DDA}" dt="2020-05-06T10:58:40.078" v="625"/>
          <pc:sldLayoutMkLst>
            <pc:docMk/>
            <pc:sldMasterMk cId="669723668" sldId="2147483726"/>
            <pc:sldLayoutMk cId="1769995488" sldId="2147483734"/>
          </pc:sldLayoutMkLst>
        </pc:sldLayoutChg>
        <pc:sldLayoutChg chg="setBg">
          <pc:chgData name="Priscila Benicchio nichida" userId="85bea22f-b009-46d6-b481-f13118612ec2" providerId="ADAL" clId="{5E293DF7-7862-4E32-9688-79F073C93DDA}" dt="2020-05-06T10:58:40.078" v="625"/>
          <pc:sldLayoutMkLst>
            <pc:docMk/>
            <pc:sldMasterMk cId="669723668" sldId="2147483726"/>
            <pc:sldLayoutMk cId="608791558" sldId="2147483735"/>
          </pc:sldLayoutMkLst>
        </pc:sldLayoutChg>
        <pc:sldLayoutChg chg="setBg">
          <pc:chgData name="Priscila Benicchio nichida" userId="85bea22f-b009-46d6-b481-f13118612ec2" providerId="ADAL" clId="{5E293DF7-7862-4E32-9688-79F073C93DDA}" dt="2020-05-06T10:58:40.078" v="625"/>
          <pc:sldLayoutMkLst>
            <pc:docMk/>
            <pc:sldMasterMk cId="669723668" sldId="2147483726"/>
            <pc:sldLayoutMk cId="1847191184" sldId="2147483736"/>
          </pc:sldLayoutMkLst>
        </pc:sldLayoutChg>
        <pc:sldLayoutChg chg="setBg">
          <pc:chgData name="Priscila Benicchio nichida" userId="85bea22f-b009-46d6-b481-f13118612ec2" providerId="ADAL" clId="{5E293DF7-7862-4E32-9688-79F073C93DDA}" dt="2020-05-06T10:58:40.078" v="625"/>
          <pc:sldLayoutMkLst>
            <pc:docMk/>
            <pc:sldMasterMk cId="669723668" sldId="2147483726"/>
            <pc:sldLayoutMk cId="947581979" sldId="2147483737"/>
          </pc:sldLayoutMkLst>
        </pc:sldLayoutChg>
        <pc:sldLayoutChg chg="setBg">
          <pc:chgData name="Priscila Benicchio nichida" userId="85bea22f-b009-46d6-b481-f13118612ec2" providerId="ADAL" clId="{5E293DF7-7862-4E32-9688-79F073C93DDA}" dt="2020-05-06T10:58:40.078" v="625"/>
          <pc:sldLayoutMkLst>
            <pc:docMk/>
            <pc:sldMasterMk cId="669723668" sldId="2147483726"/>
            <pc:sldLayoutMk cId="1549835391" sldId="2147483738"/>
          </pc:sldLayoutMkLst>
        </pc:sldLayoutChg>
        <pc:sldLayoutChg chg="setBg">
          <pc:chgData name="Priscila Benicchio nichida" userId="85bea22f-b009-46d6-b481-f13118612ec2" providerId="ADAL" clId="{5E293DF7-7862-4E32-9688-79F073C93DDA}" dt="2020-05-06T10:58:40.078" v="625"/>
          <pc:sldLayoutMkLst>
            <pc:docMk/>
            <pc:sldMasterMk cId="669723668" sldId="2147483726"/>
            <pc:sldLayoutMk cId="3239731324" sldId="2147483739"/>
          </pc:sldLayoutMkLst>
        </pc:sldLayoutChg>
        <pc:sldLayoutChg chg="setBg">
          <pc:chgData name="Priscila Benicchio nichida" userId="85bea22f-b009-46d6-b481-f13118612ec2" providerId="ADAL" clId="{5E293DF7-7862-4E32-9688-79F073C93DDA}" dt="2020-05-06T10:58:40.078" v="625"/>
          <pc:sldLayoutMkLst>
            <pc:docMk/>
            <pc:sldMasterMk cId="669723668" sldId="2147483726"/>
            <pc:sldLayoutMk cId="3710680127" sldId="2147483740"/>
          </pc:sldLayoutMkLst>
        </pc:sldLayoutChg>
        <pc:sldLayoutChg chg="setBg">
          <pc:chgData name="Priscila Benicchio nichida" userId="85bea22f-b009-46d6-b481-f13118612ec2" providerId="ADAL" clId="{5E293DF7-7862-4E32-9688-79F073C93DDA}" dt="2020-05-06T10:58:40.078" v="625"/>
          <pc:sldLayoutMkLst>
            <pc:docMk/>
            <pc:sldMasterMk cId="669723668" sldId="2147483726"/>
            <pc:sldLayoutMk cId="2196843904" sldId="2147483741"/>
          </pc:sldLayoutMkLst>
        </pc:sldLayoutChg>
        <pc:sldLayoutChg chg="setBg">
          <pc:chgData name="Priscila Benicchio nichida" userId="85bea22f-b009-46d6-b481-f13118612ec2" providerId="ADAL" clId="{5E293DF7-7862-4E32-9688-79F073C93DDA}" dt="2020-05-06T10:58:40.078" v="625"/>
          <pc:sldLayoutMkLst>
            <pc:docMk/>
            <pc:sldMasterMk cId="669723668" sldId="2147483726"/>
            <pc:sldLayoutMk cId="1555957068" sldId="2147483742"/>
          </pc:sldLayoutMkLst>
        </pc:sldLayoutChg>
        <pc:sldLayoutChg chg="setBg">
          <pc:chgData name="Priscila Benicchio nichida" userId="85bea22f-b009-46d6-b481-f13118612ec2" providerId="ADAL" clId="{5E293DF7-7862-4E32-9688-79F073C93DDA}" dt="2020-05-06T10:58:40.078" v="625"/>
          <pc:sldLayoutMkLst>
            <pc:docMk/>
            <pc:sldMasterMk cId="669723668" sldId="2147483726"/>
            <pc:sldLayoutMk cId="463387007" sldId="2147483743"/>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905AB3-8A12-44F8-A16D-B2605B659CE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9799784-88DC-4199-92B1-EC33588E18F7}">
      <dgm:prSet/>
      <dgm:spPr/>
      <dgm:t>
        <a:bodyPr/>
        <a:lstStyle/>
        <a:p>
          <a:pPr>
            <a:lnSpc>
              <a:spcPct val="100000"/>
            </a:lnSpc>
          </a:pPr>
          <a:r>
            <a:rPr lang="en-GB"/>
            <a:t>Higher work rate</a:t>
          </a:r>
          <a:endParaRPr lang="en-US"/>
        </a:p>
      </dgm:t>
    </dgm:pt>
    <dgm:pt modelId="{AC0CB39B-1C7D-4B87-A136-38C8F7E8E32B}" type="parTrans" cxnId="{C8C74080-4F3B-42BF-8ABB-4A65774D3CAC}">
      <dgm:prSet/>
      <dgm:spPr/>
      <dgm:t>
        <a:bodyPr/>
        <a:lstStyle/>
        <a:p>
          <a:endParaRPr lang="en-US"/>
        </a:p>
      </dgm:t>
    </dgm:pt>
    <dgm:pt modelId="{2F6B242A-2F10-4517-B0EB-40A40B52F0DC}" type="sibTrans" cxnId="{C8C74080-4F3B-42BF-8ABB-4A65774D3CAC}">
      <dgm:prSet/>
      <dgm:spPr/>
      <dgm:t>
        <a:bodyPr/>
        <a:lstStyle/>
        <a:p>
          <a:endParaRPr lang="en-US"/>
        </a:p>
      </dgm:t>
    </dgm:pt>
    <dgm:pt modelId="{76ED3CC4-B61D-43B0-9188-224A31F7DA8E}">
      <dgm:prSet/>
      <dgm:spPr/>
      <dgm:t>
        <a:bodyPr/>
        <a:lstStyle/>
        <a:p>
          <a:pPr>
            <a:lnSpc>
              <a:spcPct val="100000"/>
            </a:lnSpc>
          </a:pPr>
          <a:r>
            <a:rPr lang="en-GB"/>
            <a:t>Efficient resource distribution</a:t>
          </a:r>
          <a:endParaRPr lang="en-US"/>
        </a:p>
      </dgm:t>
    </dgm:pt>
    <dgm:pt modelId="{AEF0713C-5D5E-461F-8466-BE3EF98D8D7E}" type="parTrans" cxnId="{1D9D2E04-786F-4516-9F41-DC33BF1D09BD}">
      <dgm:prSet/>
      <dgm:spPr/>
      <dgm:t>
        <a:bodyPr/>
        <a:lstStyle/>
        <a:p>
          <a:endParaRPr lang="en-US"/>
        </a:p>
      </dgm:t>
    </dgm:pt>
    <dgm:pt modelId="{320D10C9-4185-4B33-A778-218A5B12242E}" type="sibTrans" cxnId="{1D9D2E04-786F-4516-9F41-DC33BF1D09BD}">
      <dgm:prSet/>
      <dgm:spPr/>
      <dgm:t>
        <a:bodyPr/>
        <a:lstStyle/>
        <a:p>
          <a:endParaRPr lang="en-US"/>
        </a:p>
      </dgm:t>
    </dgm:pt>
    <dgm:pt modelId="{3452BDF3-04A0-4B9A-91EE-0FCB2ACCADD9}">
      <dgm:prSet/>
      <dgm:spPr/>
      <dgm:t>
        <a:bodyPr/>
        <a:lstStyle/>
        <a:p>
          <a:pPr>
            <a:lnSpc>
              <a:spcPct val="100000"/>
            </a:lnSpc>
          </a:pPr>
          <a:r>
            <a:rPr lang="en-GB"/>
            <a:t>Improves communication</a:t>
          </a:r>
          <a:endParaRPr lang="en-US"/>
        </a:p>
      </dgm:t>
    </dgm:pt>
    <dgm:pt modelId="{F1A1A6C9-FD4F-4062-A0C9-5A357E9AD8CE}" type="parTrans" cxnId="{7A0C8882-EE55-4887-A00B-D5890798817F}">
      <dgm:prSet/>
      <dgm:spPr/>
      <dgm:t>
        <a:bodyPr/>
        <a:lstStyle/>
        <a:p>
          <a:endParaRPr lang="en-US"/>
        </a:p>
      </dgm:t>
    </dgm:pt>
    <dgm:pt modelId="{CB645BA7-4442-4F89-945B-B2A044924083}" type="sibTrans" cxnId="{7A0C8882-EE55-4887-A00B-D5890798817F}">
      <dgm:prSet/>
      <dgm:spPr/>
      <dgm:t>
        <a:bodyPr/>
        <a:lstStyle/>
        <a:p>
          <a:endParaRPr lang="en-US"/>
        </a:p>
      </dgm:t>
    </dgm:pt>
    <dgm:pt modelId="{30C824F9-244D-4E4A-9D89-1AB1C62C9A0E}">
      <dgm:prSet/>
      <dgm:spPr/>
      <dgm:t>
        <a:bodyPr/>
        <a:lstStyle/>
        <a:p>
          <a:pPr>
            <a:lnSpc>
              <a:spcPct val="100000"/>
            </a:lnSpc>
          </a:pPr>
          <a:r>
            <a:rPr lang="en-GB"/>
            <a:t>Wider range of ideas</a:t>
          </a:r>
          <a:endParaRPr lang="en-US"/>
        </a:p>
      </dgm:t>
    </dgm:pt>
    <dgm:pt modelId="{81874AF5-484E-4998-BB3C-F5B5A364B84B}" type="parTrans" cxnId="{B78CFB30-8C91-4D71-A316-5BBCD8C1F9F1}">
      <dgm:prSet/>
      <dgm:spPr/>
      <dgm:t>
        <a:bodyPr/>
        <a:lstStyle/>
        <a:p>
          <a:endParaRPr lang="en-US"/>
        </a:p>
      </dgm:t>
    </dgm:pt>
    <dgm:pt modelId="{45F2541B-6C84-4C76-BDCB-B918C7B10BC7}" type="sibTrans" cxnId="{B78CFB30-8C91-4D71-A316-5BBCD8C1F9F1}">
      <dgm:prSet/>
      <dgm:spPr/>
      <dgm:t>
        <a:bodyPr/>
        <a:lstStyle/>
        <a:p>
          <a:endParaRPr lang="en-US"/>
        </a:p>
      </dgm:t>
    </dgm:pt>
    <dgm:pt modelId="{1EB21D06-FE69-459C-8EAB-93E08C9F7BEE}" type="pres">
      <dgm:prSet presAssocID="{4B905AB3-8A12-44F8-A16D-B2605B659CE5}" presName="root" presStyleCnt="0">
        <dgm:presLayoutVars>
          <dgm:dir/>
          <dgm:resizeHandles val="exact"/>
        </dgm:presLayoutVars>
      </dgm:prSet>
      <dgm:spPr/>
    </dgm:pt>
    <dgm:pt modelId="{B8BCAB31-ABC5-4893-AFE8-88FC7F7B494D}" type="pres">
      <dgm:prSet presAssocID="{89799784-88DC-4199-92B1-EC33588E18F7}" presName="compNode" presStyleCnt="0"/>
      <dgm:spPr/>
    </dgm:pt>
    <dgm:pt modelId="{89A51B62-95A8-441B-B359-341BA1C1DCA3}" type="pres">
      <dgm:prSet presAssocID="{89799784-88DC-4199-92B1-EC33588E18F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70038173-B9E4-43F8-8FDD-0DA50A13D10B}" type="pres">
      <dgm:prSet presAssocID="{89799784-88DC-4199-92B1-EC33588E18F7}" presName="spaceRect" presStyleCnt="0"/>
      <dgm:spPr/>
    </dgm:pt>
    <dgm:pt modelId="{5EED1948-7925-41BF-B7FD-97D5253F9492}" type="pres">
      <dgm:prSet presAssocID="{89799784-88DC-4199-92B1-EC33588E18F7}" presName="textRect" presStyleLbl="revTx" presStyleIdx="0" presStyleCnt="4">
        <dgm:presLayoutVars>
          <dgm:chMax val="1"/>
          <dgm:chPref val="1"/>
        </dgm:presLayoutVars>
      </dgm:prSet>
      <dgm:spPr/>
    </dgm:pt>
    <dgm:pt modelId="{F256DF2C-DBA2-4F86-A156-9016E24D26C5}" type="pres">
      <dgm:prSet presAssocID="{2F6B242A-2F10-4517-B0EB-40A40B52F0DC}" presName="sibTrans" presStyleCnt="0"/>
      <dgm:spPr/>
    </dgm:pt>
    <dgm:pt modelId="{4122F169-CEB1-45CC-8B42-CC381DC1DA3B}" type="pres">
      <dgm:prSet presAssocID="{76ED3CC4-B61D-43B0-9188-224A31F7DA8E}" presName="compNode" presStyleCnt="0"/>
      <dgm:spPr/>
    </dgm:pt>
    <dgm:pt modelId="{80208ACF-CE1F-4567-8D76-1BF71D66F06A}" type="pres">
      <dgm:prSet presAssocID="{76ED3CC4-B61D-43B0-9188-224A31F7DA8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uck"/>
        </a:ext>
      </dgm:extLst>
    </dgm:pt>
    <dgm:pt modelId="{860B8072-4053-4699-961E-2169F31F302D}" type="pres">
      <dgm:prSet presAssocID="{76ED3CC4-B61D-43B0-9188-224A31F7DA8E}" presName="spaceRect" presStyleCnt="0"/>
      <dgm:spPr/>
    </dgm:pt>
    <dgm:pt modelId="{95644A3F-E19B-415E-B398-59ED5350A4E5}" type="pres">
      <dgm:prSet presAssocID="{76ED3CC4-B61D-43B0-9188-224A31F7DA8E}" presName="textRect" presStyleLbl="revTx" presStyleIdx="1" presStyleCnt="4">
        <dgm:presLayoutVars>
          <dgm:chMax val="1"/>
          <dgm:chPref val="1"/>
        </dgm:presLayoutVars>
      </dgm:prSet>
      <dgm:spPr/>
    </dgm:pt>
    <dgm:pt modelId="{E455B062-323A-489A-9890-B89F8B99A5B2}" type="pres">
      <dgm:prSet presAssocID="{320D10C9-4185-4B33-A778-218A5B12242E}" presName="sibTrans" presStyleCnt="0"/>
      <dgm:spPr/>
    </dgm:pt>
    <dgm:pt modelId="{A0D281EC-826E-4FC4-9A6C-1E4EBF6CD406}" type="pres">
      <dgm:prSet presAssocID="{3452BDF3-04A0-4B9A-91EE-0FCB2ACCADD9}" presName="compNode" presStyleCnt="0"/>
      <dgm:spPr/>
    </dgm:pt>
    <dgm:pt modelId="{4C154763-E498-448E-9207-40E4646647AB}" type="pres">
      <dgm:prSet presAssocID="{3452BDF3-04A0-4B9A-91EE-0FCB2ACCADD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80402F96-0394-4AFF-BAFA-3FD8B13E0640}" type="pres">
      <dgm:prSet presAssocID="{3452BDF3-04A0-4B9A-91EE-0FCB2ACCADD9}" presName="spaceRect" presStyleCnt="0"/>
      <dgm:spPr/>
    </dgm:pt>
    <dgm:pt modelId="{3CC15008-B4F8-44D8-BB4E-1F51B1A6DE21}" type="pres">
      <dgm:prSet presAssocID="{3452BDF3-04A0-4B9A-91EE-0FCB2ACCADD9}" presName="textRect" presStyleLbl="revTx" presStyleIdx="2" presStyleCnt="4">
        <dgm:presLayoutVars>
          <dgm:chMax val="1"/>
          <dgm:chPref val="1"/>
        </dgm:presLayoutVars>
      </dgm:prSet>
      <dgm:spPr/>
    </dgm:pt>
    <dgm:pt modelId="{77D67365-E043-4BAF-8802-9544B0E024CB}" type="pres">
      <dgm:prSet presAssocID="{CB645BA7-4442-4F89-945B-B2A044924083}" presName="sibTrans" presStyleCnt="0"/>
      <dgm:spPr/>
    </dgm:pt>
    <dgm:pt modelId="{F9625414-70B2-4075-BBB3-5CB75D88B965}" type="pres">
      <dgm:prSet presAssocID="{30C824F9-244D-4E4A-9D89-1AB1C62C9A0E}" presName="compNode" presStyleCnt="0"/>
      <dgm:spPr/>
    </dgm:pt>
    <dgm:pt modelId="{746CA6EE-DF86-4265-BAE3-FE51F109D5A7}" type="pres">
      <dgm:prSet presAssocID="{30C824F9-244D-4E4A-9D89-1AB1C62C9A0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5C3B2F5B-0D6B-4AB9-8716-1C952D6DD3A1}" type="pres">
      <dgm:prSet presAssocID="{30C824F9-244D-4E4A-9D89-1AB1C62C9A0E}" presName="spaceRect" presStyleCnt="0"/>
      <dgm:spPr/>
    </dgm:pt>
    <dgm:pt modelId="{F3EBF36C-1EE4-4BF0-AE95-5C40FE978B28}" type="pres">
      <dgm:prSet presAssocID="{30C824F9-244D-4E4A-9D89-1AB1C62C9A0E}" presName="textRect" presStyleLbl="revTx" presStyleIdx="3" presStyleCnt="4">
        <dgm:presLayoutVars>
          <dgm:chMax val="1"/>
          <dgm:chPref val="1"/>
        </dgm:presLayoutVars>
      </dgm:prSet>
      <dgm:spPr/>
    </dgm:pt>
  </dgm:ptLst>
  <dgm:cxnLst>
    <dgm:cxn modelId="{1D9D2E04-786F-4516-9F41-DC33BF1D09BD}" srcId="{4B905AB3-8A12-44F8-A16D-B2605B659CE5}" destId="{76ED3CC4-B61D-43B0-9188-224A31F7DA8E}" srcOrd="1" destOrd="0" parTransId="{AEF0713C-5D5E-461F-8466-BE3EF98D8D7E}" sibTransId="{320D10C9-4185-4B33-A778-218A5B12242E}"/>
    <dgm:cxn modelId="{B78CFB30-8C91-4D71-A316-5BBCD8C1F9F1}" srcId="{4B905AB3-8A12-44F8-A16D-B2605B659CE5}" destId="{30C824F9-244D-4E4A-9D89-1AB1C62C9A0E}" srcOrd="3" destOrd="0" parTransId="{81874AF5-484E-4998-BB3C-F5B5A364B84B}" sibTransId="{45F2541B-6C84-4C76-BDCB-B918C7B10BC7}"/>
    <dgm:cxn modelId="{DA1CE232-C52D-442B-BC1D-CEAC9FE17C75}" type="presOf" srcId="{30C824F9-244D-4E4A-9D89-1AB1C62C9A0E}" destId="{F3EBF36C-1EE4-4BF0-AE95-5C40FE978B28}" srcOrd="0" destOrd="0" presId="urn:microsoft.com/office/officeart/2018/2/layout/IconLabelList"/>
    <dgm:cxn modelId="{38B7AA53-5D2D-40B3-9CD8-2FFFB30EC2B5}" type="presOf" srcId="{4B905AB3-8A12-44F8-A16D-B2605B659CE5}" destId="{1EB21D06-FE69-459C-8EAB-93E08C9F7BEE}" srcOrd="0" destOrd="0" presId="urn:microsoft.com/office/officeart/2018/2/layout/IconLabelList"/>
    <dgm:cxn modelId="{C8C74080-4F3B-42BF-8ABB-4A65774D3CAC}" srcId="{4B905AB3-8A12-44F8-A16D-B2605B659CE5}" destId="{89799784-88DC-4199-92B1-EC33588E18F7}" srcOrd="0" destOrd="0" parTransId="{AC0CB39B-1C7D-4B87-A136-38C8F7E8E32B}" sibTransId="{2F6B242A-2F10-4517-B0EB-40A40B52F0DC}"/>
    <dgm:cxn modelId="{7A0C8882-EE55-4887-A00B-D5890798817F}" srcId="{4B905AB3-8A12-44F8-A16D-B2605B659CE5}" destId="{3452BDF3-04A0-4B9A-91EE-0FCB2ACCADD9}" srcOrd="2" destOrd="0" parTransId="{F1A1A6C9-FD4F-4062-A0C9-5A357E9AD8CE}" sibTransId="{CB645BA7-4442-4F89-945B-B2A044924083}"/>
    <dgm:cxn modelId="{A36F9797-17BD-4163-9169-25EF0B846667}" type="presOf" srcId="{3452BDF3-04A0-4B9A-91EE-0FCB2ACCADD9}" destId="{3CC15008-B4F8-44D8-BB4E-1F51B1A6DE21}" srcOrd="0" destOrd="0" presId="urn:microsoft.com/office/officeart/2018/2/layout/IconLabelList"/>
    <dgm:cxn modelId="{5C2926B8-9BCF-4683-A2FC-7CE5967D4383}" type="presOf" srcId="{76ED3CC4-B61D-43B0-9188-224A31F7DA8E}" destId="{95644A3F-E19B-415E-B398-59ED5350A4E5}" srcOrd="0" destOrd="0" presId="urn:microsoft.com/office/officeart/2018/2/layout/IconLabelList"/>
    <dgm:cxn modelId="{2994DEE1-6C83-4636-8501-90EA638EDE17}" type="presOf" srcId="{89799784-88DC-4199-92B1-EC33588E18F7}" destId="{5EED1948-7925-41BF-B7FD-97D5253F9492}" srcOrd="0" destOrd="0" presId="urn:microsoft.com/office/officeart/2018/2/layout/IconLabelList"/>
    <dgm:cxn modelId="{EC152037-0EF1-43BA-8F9F-F3A2C52AE66A}" type="presParOf" srcId="{1EB21D06-FE69-459C-8EAB-93E08C9F7BEE}" destId="{B8BCAB31-ABC5-4893-AFE8-88FC7F7B494D}" srcOrd="0" destOrd="0" presId="urn:microsoft.com/office/officeart/2018/2/layout/IconLabelList"/>
    <dgm:cxn modelId="{D4FB2891-9808-4A01-A89C-6BECE0715876}" type="presParOf" srcId="{B8BCAB31-ABC5-4893-AFE8-88FC7F7B494D}" destId="{89A51B62-95A8-441B-B359-341BA1C1DCA3}" srcOrd="0" destOrd="0" presId="urn:microsoft.com/office/officeart/2018/2/layout/IconLabelList"/>
    <dgm:cxn modelId="{B7C1C1BA-8D26-4B99-BFFC-CF5F69B6462A}" type="presParOf" srcId="{B8BCAB31-ABC5-4893-AFE8-88FC7F7B494D}" destId="{70038173-B9E4-43F8-8FDD-0DA50A13D10B}" srcOrd="1" destOrd="0" presId="urn:microsoft.com/office/officeart/2018/2/layout/IconLabelList"/>
    <dgm:cxn modelId="{28F71724-56B6-475B-817E-C549DAD80D37}" type="presParOf" srcId="{B8BCAB31-ABC5-4893-AFE8-88FC7F7B494D}" destId="{5EED1948-7925-41BF-B7FD-97D5253F9492}" srcOrd="2" destOrd="0" presId="urn:microsoft.com/office/officeart/2018/2/layout/IconLabelList"/>
    <dgm:cxn modelId="{95D9E091-EAF2-4E90-9CD8-1CCE18E55DDE}" type="presParOf" srcId="{1EB21D06-FE69-459C-8EAB-93E08C9F7BEE}" destId="{F256DF2C-DBA2-4F86-A156-9016E24D26C5}" srcOrd="1" destOrd="0" presId="urn:microsoft.com/office/officeart/2018/2/layout/IconLabelList"/>
    <dgm:cxn modelId="{0BA5189A-6511-4A5A-9BF4-3135B4F58378}" type="presParOf" srcId="{1EB21D06-FE69-459C-8EAB-93E08C9F7BEE}" destId="{4122F169-CEB1-45CC-8B42-CC381DC1DA3B}" srcOrd="2" destOrd="0" presId="urn:microsoft.com/office/officeart/2018/2/layout/IconLabelList"/>
    <dgm:cxn modelId="{799E4F8C-453D-43FD-83A6-9DD683AF3A60}" type="presParOf" srcId="{4122F169-CEB1-45CC-8B42-CC381DC1DA3B}" destId="{80208ACF-CE1F-4567-8D76-1BF71D66F06A}" srcOrd="0" destOrd="0" presId="urn:microsoft.com/office/officeart/2018/2/layout/IconLabelList"/>
    <dgm:cxn modelId="{6331B263-3817-44D4-8908-2DBD5835B37E}" type="presParOf" srcId="{4122F169-CEB1-45CC-8B42-CC381DC1DA3B}" destId="{860B8072-4053-4699-961E-2169F31F302D}" srcOrd="1" destOrd="0" presId="urn:microsoft.com/office/officeart/2018/2/layout/IconLabelList"/>
    <dgm:cxn modelId="{514C8A37-2706-4EC5-B2C3-E1F2F0010406}" type="presParOf" srcId="{4122F169-CEB1-45CC-8B42-CC381DC1DA3B}" destId="{95644A3F-E19B-415E-B398-59ED5350A4E5}" srcOrd="2" destOrd="0" presId="urn:microsoft.com/office/officeart/2018/2/layout/IconLabelList"/>
    <dgm:cxn modelId="{91ECFBFF-0FE1-4E20-A1D5-B85119AC4DAE}" type="presParOf" srcId="{1EB21D06-FE69-459C-8EAB-93E08C9F7BEE}" destId="{E455B062-323A-489A-9890-B89F8B99A5B2}" srcOrd="3" destOrd="0" presId="urn:microsoft.com/office/officeart/2018/2/layout/IconLabelList"/>
    <dgm:cxn modelId="{D3279F22-A4B2-4DB6-99BB-94A819E76388}" type="presParOf" srcId="{1EB21D06-FE69-459C-8EAB-93E08C9F7BEE}" destId="{A0D281EC-826E-4FC4-9A6C-1E4EBF6CD406}" srcOrd="4" destOrd="0" presId="urn:microsoft.com/office/officeart/2018/2/layout/IconLabelList"/>
    <dgm:cxn modelId="{14FBBD02-8933-49FB-A791-4ED3ED2CB794}" type="presParOf" srcId="{A0D281EC-826E-4FC4-9A6C-1E4EBF6CD406}" destId="{4C154763-E498-448E-9207-40E4646647AB}" srcOrd="0" destOrd="0" presId="urn:microsoft.com/office/officeart/2018/2/layout/IconLabelList"/>
    <dgm:cxn modelId="{D1FB7839-C60C-40DD-8386-C1F50CA79290}" type="presParOf" srcId="{A0D281EC-826E-4FC4-9A6C-1E4EBF6CD406}" destId="{80402F96-0394-4AFF-BAFA-3FD8B13E0640}" srcOrd="1" destOrd="0" presId="urn:microsoft.com/office/officeart/2018/2/layout/IconLabelList"/>
    <dgm:cxn modelId="{6A444F93-542B-4888-871C-C4097BD86A03}" type="presParOf" srcId="{A0D281EC-826E-4FC4-9A6C-1E4EBF6CD406}" destId="{3CC15008-B4F8-44D8-BB4E-1F51B1A6DE21}" srcOrd="2" destOrd="0" presId="urn:microsoft.com/office/officeart/2018/2/layout/IconLabelList"/>
    <dgm:cxn modelId="{FE504171-E6ED-4181-AFDE-BD381D2DFC60}" type="presParOf" srcId="{1EB21D06-FE69-459C-8EAB-93E08C9F7BEE}" destId="{77D67365-E043-4BAF-8802-9544B0E024CB}" srcOrd="5" destOrd="0" presId="urn:microsoft.com/office/officeart/2018/2/layout/IconLabelList"/>
    <dgm:cxn modelId="{851B62A6-EA1F-4A99-B68B-174331AE667F}" type="presParOf" srcId="{1EB21D06-FE69-459C-8EAB-93E08C9F7BEE}" destId="{F9625414-70B2-4075-BBB3-5CB75D88B965}" srcOrd="6" destOrd="0" presId="urn:microsoft.com/office/officeart/2018/2/layout/IconLabelList"/>
    <dgm:cxn modelId="{D57F9BE9-45D9-4819-9C80-88864DB3E138}" type="presParOf" srcId="{F9625414-70B2-4075-BBB3-5CB75D88B965}" destId="{746CA6EE-DF86-4265-BAE3-FE51F109D5A7}" srcOrd="0" destOrd="0" presId="urn:microsoft.com/office/officeart/2018/2/layout/IconLabelList"/>
    <dgm:cxn modelId="{06976D99-A80E-4002-A457-226BFEF80F6A}" type="presParOf" srcId="{F9625414-70B2-4075-BBB3-5CB75D88B965}" destId="{5C3B2F5B-0D6B-4AB9-8716-1C952D6DD3A1}" srcOrd="1" destOrd="0" presId="urn:microsoft.com/office/officeart/2018/2/layout/IconLabelList"/>
    <dgm:cxn modelId="{EAA15246-AA40-4E56-BE8E-EEC54596B12D}" type="presParOf" srcId="{F9625414-70B2-4075-BBB3-5CB75D88B965}" destId="{F3EBF36C-1EE4-4BF0-AE95-5C40FE978B28}"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A51B62-95A8-441B-B359-341BA1C1DCA3}">
      <dsp:nvSpPr>
        <dsp:cNvPr id="0" name=""/>
        <dsp:cNvSpPr/>
      </dsp:nvSpPr>
      <dsp:spPr>
        <a:xfrm>
          <a:off x="872041" y="726631"/>
          <a:ext cx="923990" cy="9239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EED1948-7925-41BF-B7FD-97D5253F9492}">
      <dsp:nvSpPr>
        <dsp:cNvPr id="0" name=""/>
        <dsp:cNvSpPr/>
      </dsp:nvSpPr>
      <dsp:spPr>
        <a:xfrm>
          <a:off x="307380" y="1940804"/>
          <a:ext cx="205331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t>Higher work rate</a:t>
          </a:r>
          <a:endParaRPr lang="en-US" sz="1900" kern="1200"/>
        </a:p>
      </dsp:txBody>
      <dsp:txXfrm>
        <a:off x="307380" y="1940804"/>
        <a:ext cx="2053312" cy="720000"/>
      </dsp:txXfrm>
    </dsp:sp>
    <dsp:sp modelId="{80208ACF-CE1F-4567-8D76-1BF71D66F06A}">
      <dsp:nvSpPr>
        <dsp:cNvPr id="0" name=""/>
        <dsp:cNvSpPr/>
      </dsp:nvSpPr>
      <dsp:spPr>
        <a:xfrm>
          <a:off x="3284683" y="726631"/>
          <a:ext cx="923990" cy="9239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5644A3F-E19B-415E-B398-59ED5350A4E5}">
      <dsp:nvSpPr>
        <dsp:cNvPr id="0" name=""/>
        <dsp:cNvSpPr/>
      </dsp:nvSpPr>
      <dsp:spPr>
        <a:xfrm>
          <a:off x="2720022" y="1940804"/>
          <a:ext cx="205331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t>Efficient resource distribution</a:t>
          </a:r>
          <a:endParaRPr lang="en-US" sz="1900" kern="1200"/>
        </a:p>
      </dsp:txBody>
      <dsp:txXfrm>
        <a:off x="2720022" y="1940804"/>
        <a:ext cx="2053312" cy="720000"/>
      </dsp:txXfrm>
    </dsp:sp>
    <dsp:sp modelId="{4C154763-E498-448E-9207-40E4646647AB}">
      <dsp:nvSpPr>
        <dsp:cNvPr id="0" name=""/>
        <dsp:cNvSpPr/>
      </dsp:nvSpPr>
      <dsp:spPr>
        <a:xfrm>
          <a:off x="5697325" y="726631"/>
          <a:ext cx="923990" cy="9239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CC15008-B4F8-44D8-BB4E-1F51B1A6DE21}">
      <dsp:nvSpPr>
        <dsp:cNvPr id="0" name=""/>
        <dsp:cNvSpPr/>
      </dsp:nvSpPr>
      <dsp:spPr>
        <a:xfrm>
          <a:off x="5132664" y="1940804"/>
          <a:ext cx="205331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t>Improves communication</a:t>
          </a:r>
          <a:endParaRPr lang="en-US" sz="1900" kern="1200"/>
        </a:p>
      </dsp:txBody>
      <dsp:txXfrm>
        <a:off x="5132664" y="1940804"/>
        <a:ext cx="2053312" cy="720000"/>
      </dsp:txXfrm>
    </dsp:sp>
    <dsp:sp modelId="{746CA6EE-DF86-4265-BAE3-FE51F109D5A7}">
      <dsp:nvSpPr>
        <dsp:cNvPr id="0" name=""/>
        <dsp:cNvSpPr/>
      </dsp:nvSpPr>
      <dsp:spPr>
        <a:xfrm>
          <a:off x="8109967" y="726631"/>
          <a:ext cx="923990" cy="9239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EBF36C-1EE4-4BF0-AE95-5C40FE978B28}">
      <dsp:nvSpPr>
        <dsp:cNvPr id="0" name=""/>
        <dsp:cNvSpPr/>
      </dsp:nvSpPr>
      <dsp:spPr>
        <a:xfrm>
          <a:off x="7545307" y="1940804"/>
          <a:ext cx="205331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t>Wider range of ideas</a:t>
          </a:r>
          <a:endParaRPr lang="en-US" sz="1900" kern="1200"/>
        </a:p>
      </dsp:txBody>
      <dsp:txXfrm>
        <a:off x="7545307" y="1940804"/>
        <a:ext cx="2053312"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AB878A-595A-46EA-B569-741C7C5B60BC}" type="datetimeFigureOut">
              <a:rPr lang="en-GB" smtClean="0"/>
              <a:t>06/05/2020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2F825B-7680-43FE-9592-C86B3871F969}" type="slidenum">
              <a:rPr lang="en-GB" smtClean="0"/>
              <a:t>‹#›</a:t>
            </a:fld>
            <a:endParaRPr lang="en-GB"/>
          </a:p>
        </p:txBody>
      </p:sp>
    </p:spTree>
    <p:extLst>
      <p:ext uri="{BB962C8B-B14F-4D97-AF65-F5344CB8AC3E}">
        <p14:creationId xmlns:p14="http://schemas.microsoft.com/office/powerpoint/2010/main" val="38659027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Priscila B Nichida – Team Leader</a:t>
            </a:r>
          </a:p>
          <a:p>
            <a:r>
              <a:rPr lang="en-GB" dirty="0"/>
              <a:t>‘Stages of development’</a:t>
            </a:r>
          </a:p>
          <a:p>
            <a:r>
              <a:rPr lang="en-GB" dirty="0"/>
              <a:t>Cover </a:t>
            </a:r>
          </a:p>
          <a:p>
            <a:r>
              <a:rPr lang="en-GB" dirty="0"/>
              <a:t>Effective teambuilding</a:t>
            </a:r>
          </a:p>
          <a:p>
            <a:r>
              <a:rPr lang="en-GB" dirty="0"/>
              <a:t>Building a winning team</a:t>
            </a:r>
          </a:p>
          <a:p>
            <a:r>
              <a:rPr lang="en-GB" dirty="0"/>
              <a:t>Stages for success</a:t>
            </a:r>
          </a:p>
          <a:p>
            <a:r>
              <a:rPr lang="en-GB" dirty="0"/>
              <a:t>Ben`s auto bodywork</a:t>
            </a:r>
          </a:p>
          <a:p>
            <a:r>
              <a:rPr lang="en-GB" dirty="0"/>
              <a:t>Quarantine teamwork</a:t>
            </a:r>
          </a:p>
          <a:p>
            <a:endParaRPr lang="en-GB" dirty="0"/>
          </a:p>
          <a:p>
            <a:r>
              <a:rPr lang="en-GB" dirty="0"/>
              <a:t>Gladys Adomako</a:t>
            </a:r>
          </a:p>
          <a:p>
            <a:r>
              <a:rPr lang="en-GB" dirty="0"/>
              <a:t>Introduction</a:t>
            </a:r>
          </a:p>
          <a:p>
            <a:r>
              <a:rPr lang="en-GB" dirty="0"/>
              <a:t>Benefits of teamwork</a:t>
            </a:r>
          </a:p>
          <a:p>
            <a:r>
              <a:rPr lang="en-GB" dirty="0"/>
              <a:t>Bullet points</a:t>
            </a:r>
          </a:p>
          <a:p>
            <a:r>
              <a:rPr lang="en-GB" dirty="0"/>
              <a:t>Conclusion</a:t>
            </a:r>
          </a:p>
          <a:p>
            <a:endParaRPr lang="en-GB" dirty="0"/>
          </a:p>
          <a:p>
            <a:r>
              <a:rPr lang="en-GB" dirty="0"/>
              <a:t>Victorine </a:t>
            </a:r>
            <a:r>
              <a:rPr lang="en-GB" dirty="0" err="1"/>
              <a:t>Azonga</a:t>
            </a:r>
            <a:endParaRPr lang="en-GB" dirty="0"/>
          </a:p>
          <a:p>
            <a:r>
              <a:rPr lang="en-GB" dirty="0"/>
              <a:t>Belbin`s theory</a:t>
            </a:r>
          </a:p>
          <a:p>
            <a:r>
              <a:rPr lang="en-GB" dirty="0"/>
              <a:t>Team role</a:t>
            </a:r>
          </a:p>
          <a:p>
            <a:r>
              <a:rPr lang="en-GB" dirty="0"/>
              <a:t>Ben`s Car</a:t>
            </a:r>
          </a:p>
          <a:p>
            <a:endParaRPr lang="en-GB" dirty="0"/>
          </a:p>
          <a:p>
            <a:endParaRPr lang="en-GB" dirty="0"/>
          </a:p>
        </p:txBody>
      </p:sp>
      <p:sp>
        <p:nvSpPr>
          <p:cNvPr id="4" name="Slide Number Placeholder 3"/>
          <p:cNvSpPr>
            <a:spLocks noGrp="1"/>
          </p:cNvSpPr>
          <p:nvPr>
            <p:ph type="sldNum" sz="quarter" idx="5"/>
          </p:nvPr>
        </p:nvSpPr>
        <p:spPr/>
        <p:txBody>
          <a:bodyPr/>
          <a:lstStyle/>
          <a:p>
            <a:fld id="{4C2F825B-7680-43FE-9592-C86B3871F969}" type="slidenum">
              <a:rPr lang="en-GB" smtClean="0"/>
              <a:t>2</a:t>
            </a:fld>
            <a:endParaRPr lang="en-GB"/>
          </a:p>
        </p:txBody>
      </p:sp>
    </p:spTree>
    <p:extLst>
      <p:ext uri="{BB962C8B-B14F-4D97-AF65-F5344CB8AC3E}">
        <p14:creationId xmlns:p14="http://schemas.microsoft.com/office/powerpoint/2010/main" val="34338943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Times New Roman" panose="02020603050405020304" pitchFamily="18" charset="0"/>
              </a:rPr>
              <a:t>In this presentation we will be explaining how best to work in a team, how to communicate in the group. We will show theories and methods developed by experts in the field of effective teamwork and support them by using Ben’s Auto Bodywork Mechanics in North London as an example for their practical, real-life implementation. They started as an L.T.D. and currently have 10 employees. We will be analysing Belbin’s team roles, stages of development within a team, how to manage conflict and the benefits of successful team development. (</a:t>
            </a:r>
            <a:r>
              <a:rPr lang="en-GB" b="0" i="0" dirty="0" err="1">
                <a:solidFill>
                  <a:srgbClr val="000000"/>
                </a:solidFill>
                <a:effectLst/>
                <a:latin typeface="Times New Roman" panose="02020603050405020304" pitchFamily="18" charset="0"/>
              </a:rPr>
              <a:t>Midura</a:t>
            </a:r>
            <a:r>
              <a:rPr lang="en-GB" b="0" i="0" dirty="0">
                <a:solidFill>
                  <a:srgbClr val="000000"/>
                </a:solidFill>
                <a:effectLst/>
                <a:latin typeface="Times New Roman" panose="02020603050405020304" pitchFamily="18" charset="0"/>
              </a:rPr>
              <a:t>, 2005)Ben’s Auto Bodywork Mechanics are a car repair shop in Tottenham, North London with a great team that is currently in the process of opening a separate shop in a different location of the capital. For this we have decided they are best for our task to explain the benefits of a great team and how to achieve that.</a:t>
            </a:r>
            <a:endParaRPr lang="en-GB" dirty="0"/>
          </a:p>
        </p:txBody>
      </p:sp>
      <p:sp>
        <p:nvSpPr>
          <p:cNvPr id="4" name="Slide Number Placeholder 3"/>
          <p:cNvSpPr>
            <a:spLocks noGrp="1"/>
          </p:cNvSpPr>
          <p:nvPr>
            <p:ph type="sldNum" sz="quarter" idx="5"/>
          </p:nvPr>
        </p:nvSpPr>
        <p:spPr/>
        <p:txBody>
          <a:bodyPr/>
          <a:lstStyle/>
          <a:p>
            <a:fld id="{4C2F825B-7680-43FE-9592-C86B3871F969}" type="slidenum">
              <a:rPr lang="en-GB" smtClean="0"/>
              <a:t>3</a:t>
            </a:fld>
            <a:endParaRPr lang="en-GB"/>
          </a:p>
        </p:txBody>
      </p:sp>
    </p:spTree>
    <p:extLst>
      <p:ext uri="{BB962C8B-B14F-4D97-AF65-F5344CB8AC3E}">
        <p14:creationId xmlns:p14="http://schemas.microsoft.com/office/powerpoint/2010/main" val="3968351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Times New Roman" panose="02020603050405020304" pitchFamily="18" charset="0"/>
              </a:rPr>
              <a:t>A team is defined as two or more people that are assembled or come together to collaborate in achieving a common goal.</a:t>
            </a:r>
          </a:p>
          <a:p>
            <a:pPr algn="l"/>
            <a:r>
              <a:rPr lang="en-GB" b="0" i="0" dirty="0">
                <a:solidFill>
                  <a:srgbClr val="000000"/>
                </a:solidFill>
                <a:effectLst/>
                <a:latin typeface="Times New Roman" panose="02020603050405020304" pitchFamily="18" charset="0"/>
              </a:rPr>
              <a:t>The reason organizations such as Ben’s Auto Bodywork Mechanics in North London form these groups is mainly because work gets done quicker and with more attention to detail when multiple individuals offer different skill sets and ideas when attempting to resolve a task. This helps with one of the most valuable resources anyone has and that is, time. When Ben’s mechanics started, the team consisted of only two people, but when the workload got too much to share, they hired more people and became the leaders of these new groups. Benefits of team work here is that it increased the communication skills and relationship between new staff, as they felt part of a group which is starting something new, rather than individuals who are there just to make a living.(Katzenbach , Smith 1993)</a:t>
            </a:r>
          </a:p>
          <a:p>
            <a:pPr algn="l"/>
            <a:r>
              <a:rPr lang="en-GB" b="0" i="0" dirty="0">
                <a:solidFill>
                  <a:srgbClr val="000000"/>
                </a:solidFill>
                <a:effectLst/>
                <a:latin typeface="Times New Roman" panose="02020603050405020304" pitchFamily="18" charset="0"/>
              </a:rPr>
              <a:t>The new teams, subsequently, brought new ideas to further the way day to day operation is ran to facilitate working on more cars, at the same time, by having more staff and experts in certain areas of car mechanics, such as people working on the same car engine, but one taking care of wiring and the other sorting out belt timing and more integral engine components individually. They were able to form a sort of assembly line. (Da </a:t>
            </a:r>
            <a:r>
              <a:rPr lang="en-GB" b="0" i="0" dirty="0" err="1">
                <a:solidFill>
                  <a:srgbClr val="000000"/>
                </a:solidFill>
                <a:effectLst/>
                <a:latin typeface="Times New Roman" panose="02020603050405020304" pitchFamily="18" charset="0"/>
              </a:rPr>
              <a:t>HiLLs</a:t>
            </a:r>
            <a:r>
              <a:rPr lang="en-GB" b="0" i="0" dirty="0">
                <a:solidFill>
                  <a:srgbClr val="000000"/>
                </a:solidFill>
                <a:effectLst/>
                <a:latin typeface="Times New Roman" panose="02020603050405020304" pitchFamily="18" charset="0"/>
              </a:rPr>
              <a:t>, 2016)</a:t>
            </a:r>
          </a:p>
          <a:p>
            <a:endParaRPr lang="en-GB" dirty="0"/>
          </a:p>
        </p:txBody>
      </p:sp>
      <p:sp>
        <p:nvSpPr>
          <p:cNvPr id="4" name="Slide Number Placeholder 3"/>
          <p:cNvSpPr>
            <a:spLocks noGrp="1"/>
          </p:cNvSpPr>
          <p:nvPr>
            <p:ph type="sldNum" sz="quarter" idx="5"/>
          </p:nvPr>
        </p:nvSpPr>
        <p:spPr/>
        <p:txBody>
          <a:bodyPr/>
          <a:lstStyle/>
          <a:p>
            <a:fld id="{4C2F825B-7680-43FE-9592-C86B3871F969}" type="slidenum">
              <a:rPr lang="en-GB" smtClean="0"/>
              <a:t>4</a:t>
            </a:fld>
            <a:endParaRPr lang="en-GB"/>
          </a:p>
        </p:txBody>
      </p:sp>
    </p:spTree>
    <p:extLst>
      <p:ext uri="{BB962C8B-B14F-4D97-AF65-F5344CB8AC3E}">
        <p14:creationId xmlns:p14="http://schemas.microsoft.com/office/powerpoint/2010/main" val="162233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Times New Roman" panose="02020603050405020304" pitchFamily="18" charset="0"/>
              </a:rPr>
              <a:t>Due to the workload being spread around staff, managers and directors can use the time they have freed up for new projects or ideas of developing and expanding the company. Ben’s mechanics latest new project focuses on franchise marketing and online reputation managing services, as they are opening a new location and their funders need new staff with more skills to undergo this change and promote the expansion.(Pitt, 2018)</a:t>
            </a:r>
          </a:p>
          <a:p>
            <a:pPr algn="l"/>
            <a:r>
              <a:rPr lang="en-GB" b="0" i="0" dirty="0">
                <a:solidFill>
                  <a:srgbClr val="000000"/>
                </a:solidFill>
                <a:effectLst/>
                <a:latin typeface="Times New Roman" panose="02020603050405020304" pitchFamily="18" charset="0"/>
              </a:rPr>
              <a:t>This new site could not exist without teamwork. After teams develop under these directors and managers, any new project will be easier and easier for them to execute, as they trust each other and can help individual members with car knowledge in order to train new staff for their new shop.</a:t>
            </a:r>
          </a:p>
          <a:p>
            <a:pPr algn="l"/>
            <a:r>
              <a:rPr lang="en-GB" b="0" i="0" dirty="0">
                <a:solidFill>
                  <a:srgbClr val="000000"/>
                </a:solidFill>
                <a:effectLst/>
                <a:latin typeface="Times New Roman" panose="02020603050405020304" pitchFamily="18" charset="0"/>
              </a:rPr>
              <a:t>The easy adaptation to change comes from team members’ confidence in their own ability to deliver the best service and certainty in their team role. Over time people inevitably get to know each-other better and gain a higher sense of contribution when working to help their friends in the team rather than working for themselves. This will motivate others to return the favour once more benefiting the organisation and the team.(Herzberg, 1964)</a:t>
            </a:r>
          </a:p>
          <a:p>
            <a:endParaRPr lang="en-GB" dirty="0"/>
          </a:p>
        </p:txBody>
      </p:sp>
      <p:sp>
        <p:nvSpPr>
          <p:cNvPr id="4" name="Slide Number Placeholder 3"/>
          <p:cNvSpPr>
            <a:spLocks noGrp="1"/>
          </p:cNvSpPr>
          <p:nvPr>
            <p:ph type="sldNum" sz="quarter" idx="5"/>
          </p:nvPr>
        </p:nvSpPr>
        <p:spPr/>
        <p:txBody>
          <a:bodyPr/>
          <a:lstStyle/>
          <a:p>
            <a:fld id="{4C2F825B-7680-43FE-9592-C86B3871F969}" type="slidenum">
              <a:rPr lang="en-GB" smtClean="0"/>
              <a:t>5</a:t>
            </a:fld>
            <a:endParaRPr lang="en-GB"/>
          </a:p>
        </p:txBody>
      </p:sp>
    </p:spTree>
    <p:extLst>
      <p:ext uri="{BB962C8B-B14F-4D97-AF65-F5344CB8AC3E}">
        <p14:creationId xmlns:p14="http://schemas.microsoft.com/office/powerpoint/2010/main" val="20587991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many ways to make a team,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several research we can find many diagrams and theories.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Some of them are very well know and easily to find among students ,business end big enterprises.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fewer of them are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Tuckman’s Theory   1965</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Gersick`s</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Theory      1988</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Wheelan`s Theory   1999</a:t>
            </a:r>
          </a:p>
          <a:p>
            <a:endParaRPr lang="en-GB" dirty="0"/>
          </a:p>
        </p:txBody>
      </p:sp>
      <p:sp>
        <p:nvSpPr>
          <p:cNvPr id="4" name="Slide Number Placeholder 3"/>
          <p:cNvSpPr>
            <a:spLocks noGrp="1"/>
          </p:cNvSpPr>
          <p:nvPr>
            <p:ph type="sldNum" sz="quarter" idx="5"/>
          </p:nvPr>
        </p:nvSpPr>
        <p:spPr/>
        <p:txBody>
          <a:bodyPr/>
          <a:lstStyle/>
          <a:p>
            <a:fld id="{4C2F825B-7680-43FE-9592-C86B3871F969}" type="slidenum">
              <a:rPr lang="en-GB" smtClean="0"/>
              <a:t>6</a:t>
            </a:fld>
            <a:endParaRPr lang="en-GB"/>
          </a:p>
        </p:txBody>
      </p:sp>
    </p:spTree>
    <p:extLst>
      <p:ext uri="{BB962C8B-B14F-4D97-AF65-F5344CB8AC3E}">
        <p14:creationId xmlns:p14="http://schemas.microsoft.com/office/powerpoint/2010/main" val="27417316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 am going to describe Tuckman’s Theory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this theory we can find 4 very restructured Periods during the construction of a team.</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They are:</a:t>
            </a:r>
          </a:p>
          <a:p>
            <a:pPr marL="342900" lvl="0" indent="-342900">
              <a:lnSpc>
                <a:spcPct val="107000"/>
              </a:lnSpc>
              <a:spcAft>
                <a:spcPts val="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forming </a:t>
            </a:r>
          </a:p>
          <a:p>
            <a:pPr marL="342900" lvl="0" indent="-342900">
              <a:lnSpc>
                <a:spcPct val="107000"/>
              </a:lnSpc>
              <a:spcAft>
                <a:spcPts val="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storming </a:t>
            </a:r>
          </a:p>
          <a:p>
            <a:pPr marL="342900" lvl="0" indent="-342900">
              <a:lnSpc>
                <a:spcPct val="107000"/>
              </a:lnSpc>
              <a:spcAft>
                <a:spcPts val="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norming </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performing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Forming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is the first stage where the team is in a group for the first time,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during this time everything is new, and they do not know what is to come.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stage they are in a ‘party of feelings’ anxiety is the most normal between them, but some questions are presented now and will make a great restart.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Storming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Between all these stages we can say storming is the most conflicted part,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is when the conflicts he starts, and the leader have to do his best to control all the nerves and challenges the orders Members is started.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emotions are all over the place and the team starts two question everything.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Norming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Finally, everything it is coming back to the normal sense,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mortal supports start to develop, and the group find the point of harmony.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Now that the things are settle communication and cooperation are the key for development.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Performing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Structures are done making all the work flows on the correct way, the roles are useful more than attractive.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team now is working constructive and the progress becomes affective as each and everyone have their own task.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C2F825B-7680-43FE-9592-C86B3871F969}" type="slidenum">
              <a:rPr lang="en-GB" smtClean="0"/>
              <a:t>7</a:t>
            </a:fld>
            <a:endParaRPr lang="en-GB"/>
          </a:p>
        </p:txBody>
      </p:sp>
    </p:spTree>
    <p:extLst>
      <p:ext uri="{BB962C8B-B14F-4D97-AF65-F5344CB8AC3E}">
        <p14:creationId xmlns:p14="http://schemas.microsoft.com/office/powerpoint/2010/main" val="13368276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As in every business teamwork is in bens auto body work and we can see clearly in every perspective.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Manager, supervisor, worker.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C2F825B-7680-43FE-9592-C86B3871F969}" type="slidenum">
              <a:rPr lang="en-GB" smtClean="0"/>
              <a:t>8</a:t>
            </a:fld>
            <a:endParaRPr lang="en-GB"/>
          </a:p>
        </p:txBody>
      </p:sp>
    </p:spTree>
    <p:extLst>
      <p:ext uri="{BB962C8B-B14F-4D97-AF65-F5344CB8AC3E}">
        <p14:creationId xmlns:p14="http://schemas.microsoft.com/office/powerpoint/2010/main" val="1010007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sz="1800" b="0" i="0" dirty="0">
                <a:solidFill>
                  <a:srgbClr val="000000"/>
                </a:solidFill>
                <a:effectLst/>
                <a:latin typeface="Calibri" panose="020F0502020204030204" pitchFamily="34" charset="0"/>
              </a:rPr>
              <a:t>Is about team role and that will </a:t>
            </a:r>
            <a:r>
              <a:rPr lang="en-GB" sz="1800" b="0" i="0">
                <a:solidFill>
                  <a:srgbClr val="000000"/>
                </a:solidFill>
                <a:effectLst/>
                <a:latin typeface="Calibri" panose="020F0502020204030204" pitchFamily="34" charset="0"/>
              </a:rPr>
              <a:t>include Bens </a:t>
            </a:r>
            <a:r>
              <a:rPr lang="en-GB" sz="1800" b="0" i="0" dirty="0">
                <a:solidFill>
                  <a:srgbClr val="000000"/>
                </a:solidFill>
                <a:effectLst/>
                <a:latin typeface="Calibri" panose="020F0502020204030204" pitchFamily="34" charset="0"/>
              </a:rPr>
              <a:t>Auto Body Shop</a:t>
            </a:r>
          </a:p>
          <a:p>
            <a:pPr algn="l" fontAlgn="base"/>
            <a:r>
              <a:rPr lang="en-GB" sz="1800" b="0" i="0" dirty="0">
                <a:solidFill>
                  <a:srgbClr val="000000"/>
                </a:solidFill>
                <a:effectLst/>
                <a:latin typeface="Calibri" panose="020F0502020204030204" pitchFamily="34" charset="0"/>
              </a:rPr>
              <a:t>will be using the Belbin theory to analyse.  </a:t>
            </a:r>
          </a:p>
          <a:p>
            <a:pPr algn="l" fontAlgn="base"/>
            <a:r>
              <a:rPr lang="en-GB" sz="1800" b="0" i="0" dirty="0">
                <a:solidFill>
                  <a:srgbClr val="000000"/>
                </a:solidFill>
                <a:effectLst/>
                <a:latin typeface="Calibri" panose="020F0502020204030204" pitchFamily="34" charset="0"/>
              </a:rPr>
              <a:t>My  team rule will consist of 3 slides which will be cerebral roles, Action oriented roles, People oriented roles.</a:t>
            </a:r>
          </a:p>
          <a:p>
            <a:endParaRPr lang="en-GB" dirty="0"/>
          </a:p>
        </p:txBody>
      </p:sp>
      <p:sp>
        <p:nvSpPr>
          <p:cNvPr id="4" name="Slide Number Placeholder 3"/>
          <p:cNvSpPr>
            <a:spLocks noGrp="1"/>
          </p:cNvSpPr>
          <p:nvPr>
            <p:ph type="sldNum" sz="quarter" idx="5"/>
          </p:nvPr>
        </p:nvSpPr>
        <p:spPr/>
        <p:txBody>
          <a:bodyPr/>
          <a:lstStyle/>
          <a:p>
            <a:fld id="{4C2F825B-7680-43FE-9592-C86B3871F969}" type="slidenum">
              <a:rPr lang="en-GB" smtClean="0"/>
              <a:t>9</a:t>
            </a:fld>
            <a:endParaRPr lang="en-GB"/>
          </a:p>
        </p:txBody>
      </p:sp>
    </p:spTree>
    <p:extLst>
      <p:ext uri="{BB962C8B-B14F-4D97-AF65-F5344CB8AC3E}">
        <p14:creationId xmlns:p14="http://schemas.microsoft.com/office/powerpoint/2010/main" val="6004867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sz="1800" b="0" i="0" dirty="0">
                <a:solidFill>
                  <a:srgbClr val="000000"/>
                </a:solidFill>
                <a:effectLst/>
                <a:latin typeface="Calibri" panose="020F0502020204030204" pitchFamily="34" charset="0"/>
              </a:rPr>
              <a:t>cerebral roles, will be to Plant, Monitor evaluator and Specialist.  in bens body shop he will be able to and solve any car that comes into the work shop. he will make sure that he can be able to do the work as efficient to the right standard. because he is specialised in what he does, he will be able to get the right parts of  the job and to price accordingly. </a:t>
            </a:r>
          </a:p>
          <a:p>
            <a:pPr algn="l" fontAlgn="base"/>
            <a:br>
              <a:rPr lang="en-GB" sz="1800" b="0" i="0" dirty="0">
                <a:solidFill>
                  <a:srgbClr val="000000"/>
                </a:solidFill>
                <a:effectLst/>
                <a:latin typeface="Calibri" panose="020F0502020204030204" pitchFamily="34" charset="0"/>
              </a:rPr>
            </a:br>
            <a:endParaRPr lang="en-GB" sz="1800" b="0" i="0" dirty="0">
              <a:solidFill>
                <a:srgbClr val="000000"/>
              </a:solidFill>
              <a:effectLst/>
              <a:latin typeface="Calibri" panose="020F0502020204030204" pitchFamily="34" charset="0"/>
            </a:endParaRPr>
          </a:p>
          <a:p>
            <a:pPr algn="l" fontAlgn="base"/>
            <a:r>
              <a:rPr lang="en-GB" sz="1800" b="0" i="0" dirty="0">
                <a:solidFill>
                  <a:srgbClr val="000000"/>
                </a:solidFill>
                <a:effectLst/>
                <a:latin typeface="Calibri" panose="020F0502020204030204" pitchFamily="34" charset="0"/>
              </a:rPr>
              <a:t>People Oriented role. which will consist  co-ordinator, Teamwork, Resource investigator. you have to be a good communicator and be able to clarify when a customer is </a:t>
            </a:r>
            <a:r>
              <a:rPr lang="en-GB" sz="1800" b="0" i="0" dirty="0" err="1">
                <a:solidFill>
                  <a:srgbClr val="000000"/>
                </a:solidFill>
                <a:effectLst/>
                <a:latin typeface="Calibri" panose="020F0502020204030204" pitchFamily="34" charset="0"/>
              </a:rPr>
              <a:t>infront</a:t>
            </a:r>
            <a:r>
              <a:rPr lang="en-GB" sz="1800" b="0" i="0" dirty="0">
                <a:solidFill>
                  <a:srgbClr val="000000"/>
                </a:solidFill>
                <a:effectLst/>
                <a:latin typeface="Calibri" panose="020F0502020204030204" pitchFamily="34" charset="0"/>
              </a:rPr>
              <a:t> of you. you have to be able to listen to the customer. you have to be mature and confident in what you are doing. when once the customer sees that you can delegate well then he will  be so confident in asking you to do the job.</a:t>
            </a:r>
          </a:p>
          <a:p>
            <a:pPr algn="l" fontAlgn="base"/>
            <a:br>
              <a:rPr lang="en-GB" sz="1800" b="0" i="0" dirty="0">
                <a:solidFill>
                  <a:srgbClr val="000000"/>
                </a:solidFill>
                <a:effectLst/>
                <a:latin typeface="Calibri" panose="020F0502020204030204" pitchFamily="34" charset="0"/>
              </a:rPr>
            </a:br>
            <a:endParaRPr lang="en-GB" sz="1800" b="0" i="0" dirty="0">
              <a:solidFill>
                <a:srgbClr val="000000"/>
              </a:solidFill>
              <a:effectLst/>
              <a:latin typeface="Calibri" panose="020F0502020204030204" pitchFamily="34" charset="0"/>
            </a:endParaRPr>
          </a:p>
          <a:p>
            <a:pPr algn="l" fontAlgn="base"/>
            <a:r>
              <a:rPr lang="en-GB" sz="1800" b="0" i="0" dirty="0">
                <a:solidFill>
                  <a:srgbClr val="000000"/>
                </a:solidFill>
                <a:effectLst/>
                <a:latin typeface="Calibri" panose="020F0502020204030204" pitchFamily="34" charset="0"/>
              </a:rPr>
              <a:t>Action Oriented roles, shaper, </a:t>
            </a:r>
            <a:r>
              <a:rPr lang="en-GB" sz="1800" b="0" i="0" dirty="0" err="1">
                <a:solidFill>
                  <a:srgbClr val="000000"/>
                </a:solidFill>
                <a:effectLst/>
                <a:latin typeface="Calibri" panose="020F0502020204030204" pitchFamily="34" charset="0"/>
              </a:rPr>
              <a:t>Implem</a:t>
            </a:r>
            <a:r>
              <a:rPr lang="en-GB" sz="1800" b="0" i="0" dirty="0">
                <a:solidFill>
                  <a:srgbClr val="000000"/>
                </a:solidFill>
                <a:effectLst/>
                <a:latin typeface="Calibri" panose="020F0502020204030204" pitchFamily="34" charset="0"/>
              </a:rPr>
              <a:t> enter, Completer finisher, some times things </a:t>
            </a:r>
            <a:r>
              <a:rPr lang="en-GB" sz="1800" b="0" i="0" dirty="0" err="1">
                <a:solidFill>
                  <a:srgbClr val="000000"/>
                </a:solidFill>
                <a:effectLst/>
                <a:latin typeface="Calibri" panose="020F0502020204030204" pitchFamily="34" charset="0"/>
              </a:rPr>
              <a:t>doin't</a:t>
            </a:r>
            <a:r>
              <a:rPr lang="en-GB" sz="1800" b="0" i="0" dirty="0">
                <a:solidFill>
                  <a:srgbClr val="000000"/>
                </a:solidFill>
                <a:effectLst/>
                <a:latin typeface="Calibri" panose="020F0502020204030204" pitchFamily="34" charset="0"/>
              </a:rPr>
              <a:t>  go right, challenging, dynamic, thrives on pressure and has the drive to overcome obstacles , a customer comes in you see the car but as you start the job you start to notice there is more work to be done, this is when challenges and pressure come, this is when  the drive and courage comes in  to overcome obstacles.  your approach  and to deliver on time is very crucial. </a:t>
            </a:r>
          </a:p>
          <a:p>
            <a:br>
              <a:rPr lang="en-GB" dirty="0"/>
            </a:br>
            <a:endParaRPr lang="en-GB" dirty="0"/>
          </a:p>
        </p:txBody>
      </p:sp>
      <p:sp>
        <p:nvSpPr>
          <p:cNvPr id="4" name="Slide Number Placeholder 3"/>
          <p:cNvSpPr>
            <a:spLocks noGrp="1"/>
          </p:cNvSpPr>
          <p:nvPr>
            <p:ph type="sldNum" sz="quarter" idx="5"/>
          </p:nvPr>
        </p:nvSpPr>
        <p:spPr/>
        <p:txBody>
          <a:bodyPr/>
          <a:lstStyle/>
          <a:p>
            <a:fld id="{4C2F825B-7680-43FE-9592-C86B3871F969}" type="slidenum">
              <a:rPr lang="en-GB" smtClean="0"/>
              <a:t>10</a:t>
            </a:fld>
            <a:endParaRPr lang="en-GB"/>
          </a:p>
        </p:txBody>
      </p:sp>
    </p:spTree>
    <p:extLst>
      <p:ext uri="{BB962C8B-B14F-4D97-AF65-F5344CB8AC3E}">
        <p14:creationId xmlns:p14="http://schemas.microsoft.com/office/powerpoint/2010/main" val="12344287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sz="1800" b="0" i="0" dirty="0">
                <a:solidFill>
                  <a:srgbClr val="000000"/>
                </a:solidFill>
                <a:effectLst/>
                <a:latin typeface="Calibri" panose="020F0502020204030204" pitchFamily="34" charset="0"/>
              </a:rPr>
              <a:t>In conclusion of Ben's Auto Body shop. the owner is the manager and the supervisor which means  he is in control of all the work that come into the business. he has develop the strengths and manage all the weaknesses as a team in his business. been the  head he has developed and use the  Belbin Models to create  more balanced team work.</a:t>
            </a:r>
          </a:p>
          <a:p>
            <a:pPr algn="l" fontAlgn="base"/>
            <a:r>
              <a:rPr lang="en-GB" sz="1800" b="0" i="0" dirty="0">
                <a:solidFill>
                  <a:srgbClr val="000000"/>
                </a:solidFill>
                <a:effectLst/>
                <a:latin typeface="Calibri" panose="020F0502020204030204" pitchFamily="34" charset="0"/>
              </a:rPr>
              <a:t>The work of a team  leader are examined, and everyone has a function to perform within the group. As a team leader he has set clear goals, hold meetings and do one to one communication. </a:t>
            </a:r>
          </a:p>
          <a:p>
            <a:endParaRPr lang="en-GB" dirty="0"/>
          </a:p>
        </p:txBody>
      </p:sp>
      <p:sp>
        <p:nvSpPr>
          <p:cNvPr id="4" name="Slide Number Placeholder 3"/>
          <p:cNvSpPr>
            <a:spLocks noGrp="1"/>
          </p:cNvSpPr>
          <p:nvPr>
            <p:ph type="sldNum" sz="quarter" idx="5"/>
          </p:nvPr>
        </p:nvSpPr>
        <p:spPr/>
        <p:txBody>
          <a:bodyPr/>
          <a:lstStyle/>
          <a:p>
            <a:fld id="{4C2F825B-7680-43FE-9592-C86B3871F969}" type="slidenum">
              <a:rPr lang="en-GB" smtClean="0"/>
              <a:t>11</a:t>
            </a:fld>
            <a:endParaRPr lang="en-GB"/>
          </a:p>
        </p:txBody>
      </p:sp>
    </p:spTree>
    <p:extLst>
      <p:ext uri="{BB962C8B-B14F-4D97-AF65-F5344CB8AC3E}">
        <p14:creationId xmlns:p14="http://schemas.microsoft.com/office/powerpoint/2010/main" val="22898652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Times New Roman" panose="02020603050405020304" pitchFamily="18" charset="0"/>
              </a:rPr>
              <a:t>In summary, teamwork and communication are essential to an effective team with great productivity and confidence in their roles and skills. Tuckman’s theory and Belbin’s roles are tactics and methods, which have been tried and proven in bringing innovation and stability to companies like Ben’s Auto Bodywork Mechanics and any other organisation. When they started off with two people and are now expanding; they had a great base because of following the above-mentioned methods.</a:t>
            </a:r>
          </a:p>
          <a:p>
            <a:endParaRPr lang="en-GB" b="0" i="0" dirty="0">
              <a:solidFill>
                <a:srgbClr val="000000"/>
              </a:solidFill>
              <a:effectLst/>
              <a:latin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C2F825B-7680-43FE-9592-C86B3871F969}" type="slidenum">
              <a:rPr lang="en-GB" smtClean="0"/>
              <a:t>13</a:t>
            </a:fld>
            <a:endParaRPr lang="en-GB"/>
          </a:p>
        </p:txBody>
      </p:sp>
    </p:spTree>
    <p:extLst>
      <p:ext uri="{BB962C8B-B14F-4D97-AF65-F5344CB8AC3E}">
        <p14:creationId xmlns:p14="http://schemas.microsoft.com/office/powerpoint/2010/main" val="12677928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Times New Roman" panose="02020603050405020304" pitchFamily="18" charset="0"/>
              </a:rPr>
              <a:t>Ref:</a:t>
            </a:r>
          </a:p>
          <a:p>
            <a:pPr algn="l"/>
            <a:r>
              <a:rPr lang="en-GB" b="0" i="0" dirty="0">
                <a:solidFill>
                  <a:srgbClr val="000000"/>
                </a:solidFill>
                <a:effectLst/>
                <a:latin typeface="Times New Roman" panose="02020603050405020304" pitchFamily="18" charset="0"/>
              </a:rPr>
              <a:t>Da </a:t>
            </a:r>
            <a:r>
              <a:rPr lang="en-GB" b="0" i="0" dirty="0" err="1">
                <a:solidFill>
                  <a:srgbClr val="000000"/>
                </a:solidFill>
                <a:effectLst/>
                <a:latin typeface="Times New Roman" panose="02020603050405020304" pitchFamily="18" charset="0"/>
              </a:rPr>
              <a:t>HiLLs</a:t>
            </a:r>
            <a:r>
              <a:rPr lang="en-GB" b="0" i="0" dirty="0">
                <a:solidFill>
                  <a:srgbClr val="000000"/>
                </a:solidFill>
                <a:effectLst/>
                <a:latin typeface="Times New Roman" panose="02020603050405020304" pitchFamily="18" charset="0"/>
              </a:rPr>
              <a:t>, L., (2016).Overcoming the ten most common barriers to effective team communication</a:t>
            </a:r>
          </a:p>
          <a:p>
            <a:pPr algn="l"/>
            <a:r>
              <a:rPr lang="en-GB" b="0" i="0" dirty="0">
                <a:solidFill>
                  <a:srgbClr val="000000"/>
                </a:solidFill>
                <a:effectLst/>
                <a:latin typeface="Times New Roman" panose="02020603050405020304" pitchFamily="18" charset="0"/>
              </a:rPr>
              <a:t>Herzberg, F., (1964). The motivation-hygiene concept and problems of manpower. Personnel</a:t>
            </a:r>
          </a:p>
          <a:p>
            <a:pPr algn="l"/>
            <a:r>
              <a:rPr lang="en-GB" b="0" i="0" dirty="0">
                <a:solidFill>
                  <a:srgbClr val="000000"/>
                </a:solidFill>
                <a:effectLst/>
                <a:latin typeface="Times New Roman" panose="02020603050405020304" pitchFamily="18" charset="0"/>
              </a:rPr>
              <a:t>Administration, (27), 3–7</a:t>
            </a:r>
          </a:p>
          <a:p>
            <a:pPr algn="l"/>
            <a:r>
              <a:rPr lang="en-GB" b="0" i="0" dirty="0">
                <a:solidFill>
                  <a:srgbClr val="000000"/>
                </a:solidFill>
                <a:effectLst/>
                <a:latin typeface="Times New Roman" panose="02020603050405020304" pitchFamily="18" charset="0"/>
              </a:rPr>
              <a:t>Katzenbach J. R., Smith D. K., (1993), The wisdom of teams: creating the high-performance organization, Harvard Business Press</a:t>
            </a:r>
          </a:p>
          <a:p>
            <a:pPr algn="l"/>
            <a:r>
              <a:rPr lang="en-GB" b="0" i="0" dirty="0" err="1">
                <a:solidFill>
                  <a:srgbClr val="000000"/>
                </a:solidFill>
                <a:effectLst/>
                <a:latin typeface="Times New Roman" panose="02020603050405020304" pitchFamily="18" charset="0"/>
              </a:rPr>
              <a:t>Midura</a:t>
            </a:r>
            <a:r>
              <a:rPr lang="en-GB" b="0" i="0" dirty="0">
                <a:solidFill>
                  <a:srgbClr val="000000"/>
                </a:solidFill>
                <a:effectLst/>
                <a:latin typeface="Times New Roman" panose="02020603050405020304" pitchFamily="18" charset="0"/>
              </a:rPr>
              <a:t>, D. and Glover, D., 2005. Essentials Of Team Building. Champaign (IL): Human Kinetics, pp.1 - 15.</a:t>
            </a:r>
          </a:p>
          <a:p>
            <a:pPr algn="l"/>
            <a:r>
              <a:rPr lang="en-GB" b="0" i="0" dirty="0">
                <a:solidFill>
                  <a:srgbClr val="000000"/>
                </a:solidFill>
                <a:effectLst/>
                <a:latin typeface="Times New Roman" panose="02020603050405020304" pitchFamily="18" charset="0"/>
              </a:rPr>
              <a:t>Pitt, M., (2018).Building an effective team for business. Journal of Facilities Management, 6(2). Turner, S. and Ross, M., (2017).Direct access: </a:t>
            </a:r>
            <a:r>
              <a:rPr lang="en-GB" b="0" i="0" dirty="0" err="1">
                <a:solidFill>
                  <a:srgbClr val="000000"/>
                </a:solidFill>
                <a:effectLst/>
                <a:latin typeface="Times New Roman" panose="02020603050405020304" pitchFamily="18" charset="0"/>
              </a:rPr>
              <a:t>howis</a:t>
            </a:r>
            <a:r>
              <a:rPr lang="en-GB" b="0" i="0" dirty="0">
                <a:solidFill>
                  <a:srgbClr val="000000"/>
                </a:solidFill>
                <a:effectLst/>
                <a:latin typeface="Times New Roman" panose="02020603050405020304" pitchFamily="18" charset="0"/>
              </a:rPr>
              <a:t> it working?. BDJ Team, 4(3)</a:t>
            </a:r>
          </a:p>
          <a:p>
            <a:pPr algn="l"/>
            <a:r>
              <a:rPr lang="en-GB" b="0" i="0" dirty="0">
                <a:solidFill>
                  <a:srgbClr val="000000"/>
                </a:solidFill>
                <a:effectLst/>
                <a:latin typeface="Times New Roman" panose="02020603050405020304" pitchFamily="18" charset="0"/>
              </a:rPr>
              <a:t>John Adair ( 1987) Effective teambuilding </a:t>
            </a:r>
          </a:p>
          <a:p>
            <a:endParaRPr lang="en-GB" dirty="0"/>
          </a:p>
        </p:txBody>
      </p:sp>
      <p:sp>
        <p:nvSpPr>
          <p:cNvPr id="4" name="Slide Number Placeholder 3"/>
          <p:cNvSpPr>
            <a:spLocks noGrp="1"/>
          </p:cNvSpPr>
          <p:nvPr>
            <p:ph type="sldNum" sz="quarter" idx="5"/>
          </p:nvPr>
        </p:nvSpPr>
        <p:spPr/>
        <p:txBody>
          <a:bodyPr/>
          <a:lstStyle/>
          <a:p>
            <a:fld id="{4C2F825B-7680-43FE-9592-C86B3871F969}" type="slidenum">
              <a:rPr lang="en-GB" smtClean="0"/>
              <a:t>14</a:t>
            </a:fld>
            <a:endParaRPr lang="en-GB"/>
          </a:p>
        </p:txBody>
      </p:sp>
    </p:spTree>
    <p:extLst>
      <p:ext uri="{BB962C8B-B14F-4D97-AF65-F5344CB8AC3E}">
        <p14:creationId xmlns:p14="http://schemas.microsoft.com/office/powerpoint/2010/main" val="16636507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5BDB23A-F7BA-4D25-80B9-586167ABE1B0}"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9D1124-A21B-4A78-906A-7B493ECC460C}" type="slidenum">
              <a:rPr lang="en-GB" smtClean="0"/>
              <a:t>‹#›</a:t>
            </a:fld>
            <a:endParaRPr lang="en-GB"/>
          </a:p>
        </p:txBody>
      </p:sp>
    </p:spTree>
    <p:extLst>
      <p:ext uri="{BB962C8B-B14F-4D97-AF65-F5344CB8AC3E}">
        <p14:creationId xmlns:p14="http://schemas.microsoft.com/office/powerpoint/2010/main" val="40696670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DB23A-F7BA-4D25-80B9-586167ABE1B0}"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9D1124-A21B-4A78-906A-7B493ECC460C}" type="slidenum">
              <a:rPr lang="en-GB" smtClean="0"/>
              <a:t>‹#›</a:t>
            </a:fld>
            <a:endParaRPr lang="en-GB"/>
          </a:p>
        </p:txBody>
      </p:sp>
    </p:spTree>
    <p:extLst>
      <p:ext uri="{BB962C8B-B14F-4D97-AF65-F5344CB8AC3E}">
        <p14:creationId xmlns:p14="http://schemas.microsoft.com/office/powerpoint/2010/main" val="3161727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DB23A-F7BA-4D25-80B9-586167ABE1B0}"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9D1124-A21B-4A78-906A-7B493ECC460C}" type="slidenum">
              <a:rPr lang="en-GB" smtClean="0"/>
              <a:t>‹#›</a:t>
            </a:fld>
            <a:endParaRPr lang="en-GB"/>
          </a:p>
        </p:txBody>
      </p:sp>
    </p:spTree>
    <p:extLst>
      <p:ext uri="{BB962C8B-B14F-4D97-AF65-F5344CB8AC3E}">
        <p14:creationId xmlns:p14="http://schemas.microsoft.com/office/powerpoint/2010/main" val="3512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BDB23A-F7BA-4D25-80B9-586167ABE1B0}" type="datetimeFigureOut">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9D1124-A21B-4A78-906A-7B493ECC460C}" type="slidenum">
              <a:rPr lang="en-GB" smtClean="0"/>
              <a:t>‹#›</a:t>
            </a:fld>
            <a:endParaRPr lang="en-GB"/>
          </a:p>
        </p:txBody>
      </p:sp>
    </p:spTree>
    <p:extLst>
      <p:ext uri="{BB962C8B-B14F-4D97-AF65-F5344CB8AC3E}">
        <p14:creationId xmlns:p14="http://schemas.microsoft.com/office/powerpoint/2010/main" val="4299858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BDB23A-F7BA-4D25-80B9-586167ABE1B0}" type="datetimeFigureOut">
              <a:rPr lang="en-GB" smtClean="0"/>
              <a:t>06/05/2020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9D1124-A21B-4A78-906A-7B493ECC460C}" type="slidenum">
              <a:rPr lang="en-GB" smtClean="0"/>
              <a:t>‹#›</a:t>
            </a:fld>
            <a:endParaRPr lang="en-GB"/>
          </a:p>
        </p:txBody>
      </p:sp>
    </p:spTree>
    <p:extLst>
      <p:ext uri="{BB962C8B-B14F-4D97-AF65-F5344CB8AC3E}">
        <p14:creationId xmlns:p14="http://schemas.microsoft.com/office/powerpoint/2010/main" val="2095605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5BDB23A-F7BA-4D25-80B9-586167ABE1B0}" type="datetimeFigureOut">
              <a:rPr lang="en-GB" smtClean="0"/>
              <a:t>06/05/2020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9D1124-A21B-4A78-906A-7B493ECC460C}" type="slidenum">
              <a:rPr lang="en-GB" smtClean="0"/>
              <a:t>‹#›</a:t>
            </a:fld>
            <a:endParaRPr lang="en-GB"/>
          </a:p>
        </p:txBody>
      </p:sp>
    </p:spTree>
    <p:extLst>
      <p:ext uri="{BB962C8B-B14F-4D97-AF65-F5344CB8AC3E}">
        <p14:creationId xmlns:p14="http://schemas.microsoft.com/office/powerpoint/2010/main" val="448047418"/>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BDB23A-F7BA-4D25-80B9-586167ABE1B0}" type="datetimeFigureOut">
              <a:rPr lang="en-GB" smtClean="0"/>
              <a:t>06/05/2020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9D1124-A21B-4A78-906A-7B493ECC460C}" type="slidenum">
              <a:rPr lang="en-GB" smtClean="0"/>
              <a:t>‹#›</a:t>
            </a:fld>
            <a:endParaRPr lang="en-GB"/>
          </a:p>
        </p:txBody>
      </p:sp>
    </p:spTree>
    <p:extLst>
      <p:ext uri="{BB962C8B-B14F-4D97-AF65-F5344CB8AC3E}">
        <p14:creationId xmlns:p14="http://schemas.microsoft.com/office/powerpoint/2010/main" val="2251853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BDB23A-F7BA-4D25-80B9-586167ABE1B0}" type="datetimeFigureOut">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9D1124-A21B-4A78-906A-7B493ECC460C}" type="slidenum">
              <a:rPr lang="en-GB" smtClean="0"/>
              <a:t>‹#›</a:t>
            </a:fld>
            <a:endParaRPr lang="en-GB"/>
          </a:p>
        </p:txBody>
      </p:sp>
    </p:spTree>
    <p:extLst>
      <p:ext uri="{BB962C8B-B14F-4D97-AF65-F5344CB8AC3E}">
        <p14:creationId xmlns:p14="http://schemas.microsoft.com/office/powerpoint/2010/main" val="1769995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A5BDB23A-F7BA-4D25-80B9-586167ABE1B0}" type="datetimeFigureOut">
              <a:rPr lang="en-GB" smtClean="0"/>
              <a:t>06/05/2020</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569D1124-A21B-4A78-906A-7B493ECC460C}" type="slidenum">
              <a:rPr lang="en-GB" smtClean="0"/>
              <a:t>‹#›</a:t>
            </a:fld>
            <a:endParaRPr lang="en-GB"/>
          </a:p>
        </p:txBody>
      </p:sp>
    </p:spTree>
    <p:extLst>
      <p:ext uri="{BB962C8B-B14F-4D97-AF65-F5344CB8AC3E}">
        <p14:creationId xmlns:p14="http://schemas.microsoft.com/office/powerpoint/2010/main" val="608791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BDB23A-F7BA-4D25-80B9-586167ABE1B0}" type="datetimeFigureOut">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9D1124-A21B-4A78-906A-7B493ECC460C}" type="slidenum">
              <a:rPr lang="en-GB" smtClean="0"/>
              <a:t>‹#›</a:t>
            </a:fld>
            <a:endParaRPr lang="en-GB"/>
          </a:p>
        </p:txBody>
      </p:sp>
    </p:spTree>
    <p:extLst>
      <p:ext uri="{BB962C8B-B14F-4D97-AF65-F5344CB8AC3E}">
        <p14:creationId xmlns:p14="http://schemas.microsoft.com/office/powerpoint/2010/main" val="1847191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DB23A-F7BA-4D25-80B9-586167ABE1B0}"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9D1124-A21B-4A78-906A-7B493ECC460C}" type="slidenum">
              <a:rPr lang="en-GB" smtClean="0"/>
              <a:t>‹#›</a:t>
            </a:fld>
            <a:endParaRPr lang="en-GB"/>
          </a:p>
        </p:txBody>
      </p:sp>
    </p:spTree>
    <p:extLst>
      <p:ext uri="{BB962C8B-B14F-4D97-AF65-F5344CB8AC3E}">
        <p14:creationId xmlns:p14="http://schemas.microsoft.com/office/powerpoint/2010/main" val="9475819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DB23A-F7BA-4D25-80B9-586167ABE1B0}"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9D1124-A21B-4A78-906A-7B493ECC460C}" type="slidenum">
              <a:rPr lang="en-GB" smtClean="0"/>
              <a:t>‹#›</a:t>
            </a:fld>
            <a:endParaRPr lang="en-GB"/>
          </a:p>
        </p:txBody>
      </p:sp>
    </p:spTree>
    <p:extLst>
      <p:ext uri="{BB962C8B-B14F-4D97-AF65-F5344CB8AC3E}">
        <p14:creationId xmlns:p14="http://schemas.microsoft.com/office/powerpoint/2010/main" val="15498353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DB23A-F7BA-4D25-80B9-586167ABE1B0}"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9D1124-A21B-4A78-906A-7B493ECC460C}" type="slidenum">
              <a:rPr lang="en-GB" smtClean="0"/>
              <a:t>‹#›</a:t>
            </a:fld>
            <a:endParaRPr lang="en-GB"/>
          </a:p>
        </p:txBody>
      </p:sp>
    </p:spTree>
    <p:extLst>
      <p:ext uri="{BB962C8B-B14F-4D97-AF65-F5344CB8AC3E}">
        <p14:creationId xmlns:p14="http://schemas.microsoft.com/office/powerpoint/2010/main" val="32397313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DB23A-F7BA-4D25-80B9-586167ABE1B0}"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9D1124-A21B-4A78-906A-7B493ECC460C}" type="slidenum">
              <a:rPr lang="en-GB" smtClean="0"/>
              <a:t>‹#›</a:t>
            </a:fld>
            <a:endParaRPr lang="en-GB"/>
          </a:p>
        </p:txBody>
      </p:sp>
    </p:spTree>
    <p:extLst>
      <p:ext uri="{BB962C8B-B14F-4D97-AF65-F5344CB8AC3E}">
        <p14:creationId xmlns:p14="http://schemas.microsoft.com/office/powerpoint/2010/main" val="37106801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DB23A-F7BA-4D25-80B9-586167ABE1B0}"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9D1124-A21B-4A78-906A-7B493ECC460C}" type="slidenum">
              <a:rPr lang="en-GB" smtClean="0"/>
              <a:t>‹#›</a:t>
            </a:fld>
            <a:endParaRPr lang="en-GB"/>
          </a:p>
        </p:txBody>
      </p:sp>
    </p:spTree>
    <p:extLst>
      <p:ext uri="{BB962C8B-B14F-4D97-AF65-F5344CB8AC3E}">
        <p14:creationId xmlns:p14="http://schemas.microsoft.com/office/powerpoint/2010/main" val="21968439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DB23A-F7BA-4D25-80B9-586167ABE1B0}"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9D1124-A21B-4A78-906A-7B493ECC460C}" type="slidenum">
              <a:rPr lang="en-GB" smtClean="0"/>
              <a:t>‹#›</a:t>
            </a:fld>
            <a:endParaRPr lang="en-GB"/>
          </a:p>
        </p:txBody>
      </p:sp>
    </p:spTree>
    <p:extLst>
      <p:ext uri="{BB962C8B-B14F-4D97-AF65-F5344CB8AC3E}">
        <p14:creationId xmlns:p14="http://schemas.microsoft.com/office/powerpoint/2010/main" val="15559570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DB23A-F7BA-4D25-80B9-586167ABE1B0}"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9D1124-A21B-4A78-906A-7B493ECC460C}" type="slidenum">
              <a:rPr lang="en-GB" smtClean="0"/>
              <a:t>‹#›</a:t>
            </a:fld>
            <a:endParaRPr lang="en-GB"/>
          </a:p>
        </p:txBody>
      </p:sp>
    </p:spTree>
    <p:extLst>
      <p:ext uri="{BB962C8B-B14F-4D97-AF65-F5344CB8AC3E}">
        <p14:creationId xmlns:p14="http://schemas.microsoft.com/office/powerpoint/2010/main" val="463387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alphaModFix amt="75000"/>
            <a:duotone>
              <a:schemeClr val="bg2">
                <a:shade val="28000"/>
                <a:satMod val="94000"/>
                <a:lumMod val="20000"/>
              </a:schemeClr>
              <a:schemeClr val="bg2">
                <a:tint val="94000"/>
                <a:shade val="84000"/>
                <a:satMod val="148000"/>
                <a:lumMod val="114000"/>
              </a:schemeClr>
            </a:duotone>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A5BDB23A-F7BA-4D25-80B9-586167ABE1B0}" type="datetimeFigureOut">
              <a:rPr lang="en-GB" smtClean="0"/>
              <a:t>06/05/2020</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569D1124-A21B-4A78-906A-7B493ECC460C}" type="slidenum">
              <a:rPr lang="en-GB" smtClean="0"/>
              <a:t>‹#›</a:t>
            </a:fld>
            <a:endParaRPr lang="en-GB"/>
          </a:p>
        </p:txBody>
      </p:sp>
    </p:spTree>
    <p:extLst>
      <p:ext uri="{BB962C8B-B14F-4D97-AF65-F5344CB8AC3E}">
        <p14:creationId xmlns:p14="http://schemas.microsoft.com/office/powerpoint/2010/main" val="669723668"/>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sv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pixabay.com/en/teamwork-team-gear-gears-drive-2198961/"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hyperlink" Target="https://creativecommons.org/licenses/by-nc/3.0/" TargetMode="External"/><Relationship Id="rId4" Type="http://schemas.openxmlformats.org/officeDocument/2006/relationships/hyperlink" Target="http://rudai23.blogspot.com/2017/11/thing-12-collaborative-tools.html" TargetMode="Externa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2013.igem.org/Team:TU-Delft/Collaborations" TargetMode="External"/><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8" Type="http://schemas.openxmlformats.org/officeDocument/2006/relationships/hyperlink" Target="https://smallbiztrends.com/2017/09/team-building-business-cartoon.html" TargetMode="External"/><Relationship Id="rId13" Type="http://schemas.openxmlformats.org/officeDocument/2006/relationships/hyperlink" Target="http://blog.aodbc.es/2013/08/28/la-importancia-del-trabajo-en-equipo/" TargetMode="External"/><Relationship Id="rId3" Type="http://schemas.openxmlformats.org/officeDocument/2006/relationships/image" Target="../media/image17.jpg"/><Relationship Id="rId7" Type="http://schemas.openxmlformats.org/officeDocument/2006/relationships/image" Target="../media/image20.png"/><Relationship Id="rId12" Type="http://schemas.openxmlformats.org/officeDocument/2006/relationships/image" Target="../media/image22.jp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9.svg"/><Relationship Id="rId11" Type="http://schemas.openxmlformats.org/officeDocument/2006/relationships/hyperlink" Target="https://creativecommons.org/licenses/by-nc-sa/3.0/" TargetMode="External"/><Relationship Id="rId5" Type="http://schemas.openxmlformats.org/officeDocument/2006/relationships/image" Target="../media/image18.png"/><Relationship Id="rId15" Type="http://schemas.openxmlformats.org/officeDocument/2006/relationships/image" Target="../media/image24.svg"/><Relationship Id="rId10" Type="http://schemas.openxmlformats.org/officeDocument/2006/relationships/hyperlink" Target="http://www.eoi.es/blogs/carlagabrielapuig/" TargetMode="External"/><Relationship Id="rId4" Type="http://schemas.openxmlformats.org/officeDocument/2006/relationships/hyperlink" Target="https://www.maxpixel.net/Teamwork-Symbol-Business-People-Icon-Group-Team-2558686" TargetMode="External"/><Relationship Id="rId9" Type="http://schemas.openxmlformats.org/officeDocument/2006/relationships/image" Target="../media/image21.jpg"/><Relationship Id="rId14" Type="http://schemas.openxmlformats.org/officeDocument/2006/relationships/image" Target="../media/image23.png"/></Relationships>
</file>

<file path=ppt/slides/_rels/slide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istockphoto.com/jp/%E3%82%A4%E3%83%A9%E3%82%B9%E3%83%88/%E8%87%AA%E5%8B%95%E8%BB%8A%E4%BF%AE%E7%90%86%E5%B7%A5%E5%A0%B4"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smartsheet.com/how-to-use-team-roles-to-boost-performance" TargetMode="External"/><Relationship Id="rId4" Type="http://schemas.openxmlformats.org/officeDocument/2006/relationships/image" Target="../media/image26.jp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pixabay.com/en/car-sports-automobile-automotive-42552/"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30.svg"/><Relationship Id="rId4" Type="http://schemas.openxmlformats.org/officeDocument/2006/relationships/image" Target="../media/image2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DB739-99AA-411B-BB73-23CD569182D0}"/>
              </a:ext>
            </a:extLst>
          </p:cNvPr>
          <p:cNvSpPr>
            <a:spLocks noGrp="1"/>
          </p:cNvSpPr>
          <p:nvPr>
            <p:ph type="ctrTitle"/>
          </p:nvPr>
        </p:nvSpPr>
        <p:spPr>
          <a:xfrm>
            <a:off x="5317066" y="609600"/>
            <a:ext cx="5782733" cy="2611901"/>
          </a:xfrm>
        </p:spPr>
        <p:txBody>
          <a:bodyPr>
            <a:normAutofit/>
          </a:bodyPr>
          <a:lstStyle/>
          <a:p>
            <a:r>
              <a:rPr lang="en-GB" sz="7200" u="sng" dirty="0">
                <a:latin typeface="Bahnschrift SemiBold" panose="020B0502040204020203" pitchFamily="34" charset="0"/>
              </a:rPr>
              <a:t>Team work</a:t>
            </a:r>
          </a:p>
        </p:txBody>
      </p:sp>
      <p:sp>
        <p:nvSpPr>
          <p:cNvPr id="3" name="Subtitle 2">
            <a:extLst>
              <a:ext uri="{FF2B5EF4-FFF2-40B4-BE49-F238E27FC236}">
                <a16:creationId xmlns:a16="http://schemas.microsoft.com/office/drawing/2014/main" id="{EF01F328-2C5A-4151-BF0D-A3B32EE72134}"/>
              </a:ext>
            </a:extLst>
          </p:cNvPr>
          <p:cNvSpPr>
            <a:spLocks noGrp="1"/>
          </p:cNvSpPr>
          <p:nvPr>
            <p:ph type="subTitle" idx="1"/>
          </p:nvPr>
        </p:nvSpPr>
        <p:spPr>
          <a:xfrm>
            <a:off x="5317065" y="3429000"/>
            <a:ext cx="5782733" cy="2362200"/>
          </a:xfrm>
        </p:spPr>
        <p:txBody>
          <a:bodyPr>
            <a:normAutofit/>
          </a:bodyPr>
          <a:lstStyle/>
          <a:p>
            <a:r>
              <a:rPr lang="en-GB" dirty="0"/>
              <a:t> </a:t>
            </a:r>
          </a:p>
          <a:p>
            <a:r>
              <a:rPr lang="en-GB" sz="3600" b="1" dirty="0">
                <a:solidFill>
                  <a:srgbClr val="FFC000"/>
                </a:solidFill>
                <a:latin typeface="Algerian" panose="04020705040A02060702" pitchFamily="82" charset="0"/>
              </a:rPr>
              <a:t>Ben`s</a:t>
            </a:r>
          </a:p>
          <a:p>
            <a:r>
              <a:rPr lang="en-GB" dirty="0"/>
              <a:t>Auto bodywork</a:t>
            </a:r>
          </a:p>
        </p:txBody>
      </p:sp>
      <p:pic>
        <p:nvPicPr>
          <p:cNvPr id="5" name="Graphic 4" descr="Gears">
            <a:extLst>
              <a:ext uri="{FF2B5EF4-FFF2-40B4-BE49-F238E27FC236}">
                <a16:creationId xmlns:a16="http://schemas.microsoft.com/office/drawing/2014/main" id="{AB3FECEB-B841-44D0-8B1C-ABCC45AC9C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0373" y="320040"/>
            <a:ext cx="3593590" cy="35935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pic>
        <p:nvPicPr>
          <p:cNvPr id="7" name="Graphic 6" descr="Single gear">
            <a:extLst>
              <a:ext uri="{FF2B5EF4-FFF2-40B4-BE49-F238E27FC236}">
                <a16:creationId xmlns:a16="http://schemas.microsoft.com/office/drawing/2014/main" id="{F743CB8D-646D-41AC-BAA2-A2D46AEFEB0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307759" y="4233672"/>
            <a:ext cx="2296367" cy="2296367"/>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Tree>
    <p:extLst>
      <p:ext uri="{BB962C8B-B14F-4D97-AF65-F5344CB8AC3E}">
        <p14:creationId xmlns:p14="http://schemas.microsoft.com/office/powerpoint/2010/main" val="15458444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F33F7-14AD-4D00-A4A3-8D992EA92CAC}"/>
              </a:ext>
            </a:extLst>
          </p:cNvPr>
          <p:cNvSpPr>
            <a:spLocks noGrp="1"/>
          </p:cNvSpPr>
          <p:nvPr>
            <p:ph type="title"/>
          </p:nvPr>
        </p:nvSpPr>
        <p:spPr>
          <a:xfrm>
            <a:off x="4853354" y="118513"/>
            <a:ext cx="6679885" cy="1672188"/>
          </a:xfrm>
        </p:spPr>
        <p:txBody>
          <a:bodyPr vert="horz" lIns="91440" tIns="45720" rIns="91440" bIns="45720" rtlCol="0" anchor="b">
            <a:normAutofit/>
          </a:bodyPr>
          <a:lstStyle/>
          <a:p>
            <a:pPr algn="ctr"/>
            <a:r>
              <a:rPr lang="en-US" sz="4800" dirty="0">
                <a:effectLst>
                  <a:glow rad="38100">
                    <a:schemeClr val="bg1">
                      <a:lumMod val="65000"/>
                      <a:lumOff val="35000"/>
                      <a:alpha val="50000"/>
                    </a:schemeClr>
                  </a:glow>
                  <a:outerShdw blurRad="28575" dist="31750" dir="13200000" algn="tl" rotWithShape="0">
                    <a:srgbClr val="000000">
                      <a:alpha val="25000"/>
                    </a:srgbClr>
                  </a:outerShdw>
                </a:effectLst>
                <a:latin typeface="Algerian" panose="04020705040A02060702" pitchFamily="82" charset="0"/>
              </a:rPr>
              <a:t>Effective Teambuilding</a:t>
            </a:r>
          </a:p>
        </p:txBody>
      </p:sp>
      <p:pic>
        <p:nvPicPr>
          <p:cNvPr id="5" name="Content Placeholder 4" descr="A close up of a necklace&#10;&#10;Description automatically generated">
            <a:extLst>
              <a:ext uri="{FF2B5EF4-FFF2-40B4-BE49-F238E27FC236}">
                <a16:creationId xmlns:a16="http://schemas.microsoft.com/office/drawing/2014/main" id="{00EA750C-7345-459B-AED1-0E9CC0467E10}"/>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41058" y="1585601"/>
            <a:ext cx="4412296" cy="293417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06334840-BA6E-4EC0-B833-0BBCEB0628D5}"/>
              </a:ext>
            </a:extLst>
          </p:cNvPr>
          <p:cNvSpPr txBox="1"/>
          <p:nvPr/>
        </p:nvSpPr>
        <p:spPr>
          <a:xfrm>
            <a:off x="5779552" y="2391508"/>
            <a:ext cx="5753687" cy="1200329"/>
          </a:xfrm>
          <a:prstGeom prst="rect">
            <a:avLst/>
          </a:prstGeom>
          <a:noFill/>
        </p:spPr>
        <p:txBody>
          <a:bodyPr wrap="square" rtlCol="0">
            <a:spAutoFit/>
          </a:bodyPr>
          <a:lstStyle/>
          <a:p>
            <a:r>
              <a:rPr lang="en-GB" dirty="0"/>
              <a:t>Effective teamwork and communication</a:t>
            </a:r>
          </a:p>
          <a:p>
            <a:r>
              <a:rPr lang="en-GB" dirty="0"/>
              <a:t>Group 10  - term 2</a:t>
            </a:r>
          </a:p>
          <a:p>
            <a:r>
              <a:rPr lang="en-GB" dirty="0"/>
              <a:t>BMSW4002_lon</a:t>
            </a:r>
          </a:p>
          <a:p>
            <a:r>
              <a:rPr lang="en-GB" dirty="0"/>
              <a:t>Tutor -   Afzal </a:t>
            </a:r>
            <a:r>
              <a:rPr lang="en-GB" dirty="0" err="1"/>
              <a:t>Munna</a:t>
            </a:r>
            <a:endParaRPr lang="en-GB" dirty="0"/>
          </a:p>
        </p:txBody>
      </p:sp>
      <p:sp>
        <p:nvSpPr>
          <p:cNvPr id="7" name="TextBox 6">
            <a:extLst>
              <a:ext uri="{FF2B5EF4-FFF2-40B4-BE49-F238E27FC236}">
                <a16:creationId xmlns:a16="http://schemas.microsoft.com/office/drawing/2014/main" id="{A80EC3E9-D3DE-4275-BCFC-FE2AB69D2116}"/>
              </a:ext>
            </a:extLst>
          </p:cNvPr>
          <p:cNvSpPr txBox="1"/>
          <p:nvPr/>
        </p:nvSpPr>
        <p:spPr>
          <a:xfrm>
            <a:off x="5233181" y="4079631"/>
            <a:ext cx="5373859" cy="286232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Bernard </a:t>
            </a:r>
            <a:r>
              <a:rPr lang="en-GB" sz="2400" dirty="0" err="1">
                <a:latin typeface="Arial" panose="020B0604020202020204" pitchFamily="34" charset="0"/>
                <a:cs typeface="Arial" panose="020B0604020202020204" pitchFamily="34" charset="0"/>
              </a:rPr>
              <a:t>Agbenyegah</a:t>
            </a:r>
            <a:r>
              <a:rPr lang="en-GB" sz="2400" dirty="0">
                <a:latin typeface="Arial" panose="020B0604020202020204" pitchFamily="34" charset="0"/>
                <a:cs typeface="Arial" panose="020B0604020202020204" pitchFamily="34" charset="0"/>
              </a:rPr>
              <a:t>      1908933</a:t>
            </a:r>
          </a:p>
          <a:p>
            <a:r>
              <a:rPr lang="en-GB" sz="2400" dirty="0">
                <a:latin typeface="Arial" panose="020B0604020202020204" pitchFamily="34" charset="0"/>
                <a:cs typeface="Arial" panose="020B0604020202020204" pitchFamily="34" charset="0"/>
              </a:rPr>
              <a:t>Gladys Adomako             1905509</a:t>
            </a:r>
          </a:p>
          <a:p>
            <a:r>
              <a:rPr lang="en-GB" sz="2400" dirty="0">
                <a:latin typeface="Arial" panose="020B0604020202020204" pitchFamily="34" charset="0"/>
                <a:cs typeface="Arial" panose="020B0604020202020204" pitchFamily="34" charset="0"/>
              </a:rPr>
              <a:t>Isaiah </a:t>
            </a:r>
            <a:r>
              <a:rPr lang="en-GB" sz="2400" dirty="0" err="1">
                <a:latin typeface="Arial" panose="020B0604020202020204" pitchFamily="34" charset="0"/>
                <a:cs typeface="Arial" panose="020B0604020202020204" pitchFamily="34" charset="0"/>
              </a:rPr>
              <a:t>Ojo</a:t>
            </a:r>
            <a:r>
              <a:rPr lang="en-GB" sz="2400" dirty="0">
                <a:latin typeface="Arial" panose="020B0604020202020204" pitchFamily="34" charset="0"/>
                <a:cs typeface="Arial" panose="020B0604020202020204" pitchFamily="34" charset="0"/>
              </a:rPr>
              <a:t>                        1907284</a:t>
            </a:r>
          </a:p>
          <a:p>
            <a:r>
              <a:rPr lang="en-GB" sz="2400" dirty="0">
                <a:latin typeface="Arial" panose="020B0604020202020204" pitchFamily="34" charset="0"/>
                <a:cs typeface="Arial" panose="020B0604020202020204" pitchFamily="34" charset="0"/>
              </a:rPr>
              <a:t>Priscila B Nichida            1906406</a:t>
            </a:r>
          </a:p>
          <a:p>
            <a:r>
              <a:rPr lang="en-GB" sz="2400" dirty="0">
                <a:latin typeface="Arial" panose="020B0604020202020204" pitchFamily="34" charset="0"/>
                <a:cs typeface="Arial" panose="020B0604020202020204" pitchFamily="34" charset="0"/>
              </a:rPr>
              <a:t>Victorine </a:t>
            </a:r>
            <a:r>
              <a:rPr lang="en-GB" sz="2400" dirty="0" err="1">
                <a:latin typeface="Arial" panose="020B0604020202020204" pitchFamily="34" charset="0"/>
                <a:cs typeface="Arial" panose="020B0604020202020204" pitchFamily="34" charset="0"/>
              </a:rPr>
              <a:t>Azonga</a:t>
            </a:r>
            <a:r>
              <a:rPr lang="en-GB" sz="2400" dirty="0">
                <a:latin typeface="Arial" panose="020B0604020202020204" pitchFamily="34" charset="0"/>
                <a:cs typeface="Arial" panose="020B0604020202020204" pitchFamily="34" charset="0"/>
              </a:rPr>
              <a:t>             1908938</a:t>
            </a:r>
          </a:p>
          <a:p>
            <a:r>
              <a:rPr lang="en-GB" sz="2400" dirty="0">
                <a:latin typeface="Arial" panose="020B0604020202020204" pitchFamily="34" charset="0"/>
                <a:cs typeface="Arial" panose="020B0604020202020204" pitchFamily="34" charset="0"/>
              </a:rPr>
              <a:t> </a:t>
            </a:r>
          </a:p>
          <a:p>
            <a:endParaRPr lang="en-GB" dirty="0"/>
          </a:p>
          <a:p>
            <a:endParaRPr lang="en-GB" dirty="0"/>
          </a:p>
        </p:txBody>
      </p:sp>
    </p:spTree>
    <p:extLst>
      <p:ext uri="{BB962C8B-B14F-4D97-AF65-F5344CB8AC3E}">
        <p14:creationId xmlns:p14="http://schemas.microsoft.com/office/powerpoint/2010/main" val="17106865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E52B1-7E1B-4EA4-9BCC-B4F8E030CBCA}"/>
              </a:ext>
            </a:extLst>
          </p:cNvPr>
          <p:cNvSpPr>
            <a:spLocks noGrp="1"/>
          </p:cNvSpPr>
          <p:nvPr>
            <p:ph type="title" idx="4294967295"/>
          </p:nvPr>
        </p:nvSpPr>
        <p:spPr>
          <a:xfrm>
            <a:off x="0" y="609600"/>
            <a:ext cx="6573838" cy="1905000"/>
          </a:xfrm>
        </p:spPr>
        <p:txBody>
          <a:bodyPr>
            <a:normAutofit/>
          </a:bodyPr>
          <a:lstStyle/>
          <a:p>
            <a:r>
              <a:rPr lang="en-GB" sz="4400" dirty="0">
                <a:latin typeface="Algerian" panose="04020705040A02060702" pitchFamily="82" charset="0"/>
              </a:rPr>
              <a:t>          Introduction</a:t>
            </a:r>
          </a:p>
        </p:txBody>
      </p:sp>
      <p:sp>
        <p:nvSpPr>
          <p:cNvPr id="3" name="Content Placeholder 2">
            <a:extLst>
              <a:ext uri="{FF2B5EF4-FFF2-40B4-BE49-F238E27FC236}">
                <a16:creationId xmlns:a16="http://schemas.microsoft.com/office/drawing/2014/main" id="{6F812AA4-A3E6-4C5E-BA56-859B93C789C8}"/>
              </a:ext>
            </a:extLst>
          </p:cNvPr>
          <p:cNvSpPr>
            <a:spLocks noGrp="1"/>
          </p:cNvSpPr>
          <p:nvPr>
            <p:ph idx="4294967295"/>
          </p:nvPr>
        </p:nvSpPr>
        <p:spPr>
          <a:xfrm>
            <a:off x="0" y="1081088"/>
            <a:ext cx="6573838" cy="6178550"/>
          </a:xfrm>
        </p:spPr>
        <p:txBody>
          <a:bodyPr>
            <a:normAutofit/>
          </a:bodyPr>
          <a:lstStyle/>
          <a:p>
            <a:pPr>
              <a:lnSpc>
                <a:spcPct val="90000"/>
              </a:lnSpc>
            </a:pPr>
            <a:endParaRPr lang="en-GB" sz="1700" dirty="0"/>
          </a:p>
          <a:p>
            <a:pPr>
              <a:lnSpc>
                <a:spcPct val="90000"/>
              </a:lnSpc>
            </a:pPr>
            <a:endParaRPr lang="en-GB" dirty="0">
              <a:latin typeface="Arial" panose="020B0604020202020204" pitchFamily="34" charset="0"/>
              <a:cs typeface="Arial" panose="020B0604020202020204" pitchFamily="34" charset="0"/>
            </a:endParaRPr>
          </a:p>
          <a:p>
            <a:pPr>
              <a:lnSpc>
                <a:spcPct val="90000"/>
              </a:lnSpc>
            </a:pPr>
            <a:r>
              <a:rPr lang="en-GB" dirty="0">
                <a:latin typeface="Arial" panose="020B0604020202020204" pitchFamily="34" charset="0"/>
                <a:cs typeface="Arial" panose="020B0604020202020204" pitchFamily="34" charset="0"/>
              </a:rPr>
              <a:t>Ben`s auto bodywork mechanics overview</a:t>
            </a:r>
          </a:p>
          <a:p>
            <a:pPr>
              <a:lnSpc>
                <a:spcPct val="90000"/>
              </a:lnSpc>
            </a:pPr>
            <a:endParaRPr lang="en-GB" dirty="0">
              <a:latin typeface="Arial" panose="020B0604020202020204" pitchFamily="34" charset="0"/>
              <a:cs typeface="Arial" panose="020B0604020202020204" pitchFamily="34" charset="0"/>
            </a:endParaRPr>
          </a:p>
          <a:p>
            <a:pPr>
              <a:lnSpc>
                <a:spcPct val="90000"/>
              </a:lnSpc>
            </a:pPr>
            <a:r>
              <a:rPr lang="en-GB" dirty="0">
                <a:latin typeface="Arial" panose="020B0604020202020204" pitchFamily="34" charset="0"/>
                <a:cs typeface="Arial" panose="020B0604020202020204" pitchFamily="34" charset="0"/>
              </a:rPr>
              <a:t>Strategies for effective team working</a:t>
            </a:r>
          </a:p>
          <a:p>
            <a:pPr>
              <a:lnSpc>
                <a:spcPct val="90000"/>
              </a:lnSpc>
            </a:pPr>
            <a:endParaRPr lang="en-GB" dirty="0">
              <a:latin typeface="Arial" panose="020B0604020202020204" pitchFamily="34" charset="0"/>
              <a:cs typeface="Arial" panose="020B0604020202020204" pitchFamily="34" charset="0"/>
            </a:endParaRPr>
          </a:p>
          <a:p>
            <a:pPr>
              <a:lnSpc>
                <a:spcPct val="90000"/>
              </a:lnSpc>
            </a:pPr>
            <a:r>
              <a:rPr lang="en-GB" dirty="0">
                <a:latin typeface="Arial" panose="020B0604020202020204" pitchFamily="34" charset="0"/>
                <a:cs typeface="Arial" panose="020B0604020202020204" pitchFamily="34" charset="0"/>
              </a:rPr>
              <a:t>Communication</a:t>
            </a:r>
          </a:p>
          <a:p>
            <a:pPr>
              <a:lnSpc>
                <a:spcPct val="90000"/>
              </a:lnSpc>
            </a:pPr>
            <a:endParaRPr lang="en-GB" dirty="0">
              <a:latin typeface="Arial" panose="020B0604020202020204" pitchFamily="34" charset="0"/>
              <a:cs typeface="Arial" panose="020B0604020202020204" pitchFamily="34" charset="0"/>
            </a:endParaRPr>
          </a:p>
          <a:p>
            <a:pPr>
              <a:lnSpc>
                <a:spcPct val="90000"/>
              </a:lnSpc>
            </a:pPr>
            <a:r>
              <a:rPr lang="en-GB" dirty="0">
                <a:latin typeface="Arial" panose="020B0604020202020204" pitchFamily="34" charset="0"/>
                <a:cs typeface="Arial" panose="020B0604020202020204" pitchFamily="34" charset="0"/>
              </a:rPr>
              <a:t>Other skills integral to success within the workplace</a:t>
            </a:r>
          </a:p>
        </p:txBody>
      </p:sp>
      <p:pic>
        <p:nvPicPr>
          <p:cNvPr id="5" name="Picture 4" descr="A close up of a logo&#10;&#10;Description automatically generated">
            <a:extLst>
              <a:ext uri="{FF2B5EF4-FFF2-40B4-BE49-F238E27FC236}">
                <a16:creationId xmlns:a16="http://schemas.microsoft.com/office/drawing/2014/main" id="{3EA714D8-257E-4A30-B70F-673C60547E0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83380" y="1080530"/>
            <a:ext cx="3976788" cy="3976788"/>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06CA10AB-4D6C-4A85-A75C-4489F964AABB}"/>
              </a:ext>
            </a:extLst>
          </p:cNvPr>
          <p:cNvSpPr txBox="1"/>
          <p:nvPr/>
        </p:nvSpPr>
        <p:spPr>
          <a:xfrm>
            <a:off x="8838232" y="5057318"/>
            <a:ext cx="2709395"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rudai23.blogspot.com/2017/11/thing-12-collaborative-tools.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endParaRPr>
          </a:p>
        </p:txBody>
      </p:sp>
    </p:spTree>
    <p:extLst>
      <p:ext uri="{BB962C8B-B14F-4D97-AF65-F5344CB8AC3E}">
        <p14:creationId xmlns:p14="http://schemas.microsoft.com/office/powerpoint/2010/main" val="8779914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0000"/>
            <a:duotone>
              <a:schemeClr val="bg2">
                <a:shade val="28000"/>
                <a:satMod val="94000"/>
                <a:lumMod val="20000"/>
              </a:schemeClr>
              <a:schemeClr val="bg2">
                <a:tint val="94000"/>
                <a:shade val="84000"/>
                <a:satMod val="148000"/>
                <a:lumMod val="114000"/>
              </a:schemeClr>
            </a:duotone>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D0F98-83C8-4DC1-B107-DD085693F922}"/>
              </a:ext>
            </a:extLst>
          </p:cNvPr>
          <p:cNvSpPr>
            <a:spLocks noGrp="1"/>
          </p:cNvSpPr>
          <p:nvPr>
            <p:ph type="title"/>
          </p:nvPr>
        </p:nvSpPr>
        <p:spPr>
          <a:xfrm>
            <a:off x="1141413" y="609600"/>
            <a:ext cx="9905998" cy="1468582"/>
          </a:xfrm>
        </p:spPr>
        <p:txBody>
          <a:bodyPr>
            <a:normAutofit/>
          </a:bodyPr>
          <a:lstStyle/>
          <a:p>
            <a:r>
              <a:rPr lang="en-GB" b="1"/>
              <a:t>Benefits of teamwork</a:t>
            </a:r>
          </a:p>
        </p:txBody>
      </p:sp>
      <p:graphicFrame>
        <p:nvGraphicFramePr>
          <p:cNvPr id="23" name="Content Placeholder 2">
            <a:extLst>
              <a:ext uri="{FF2B5EF4-FFF2-40B4-BE49-F238E27FC236}">
                <a16:creationId xmlns:a16="http://schemas.microsoft.com/office/drawing/2014/main" id="{F1361000-EE1F-40F3-BCDC-CF894BB131CE}"/>
              </a:ext>
            </a:extLst>
          </p:cNvPr>
          <p:cNvGraphicFramePr>
            <a:graphicFrameLocks noGrp="1"/>
          </p:cNvGraphicFramePr>
          <p:nvPr>
            <p:ph idx="1"/>
            <p:extLst>
              <p:ext uri="{D42A27DB-BD31-4B8C-83A1-F6EECF244321}">
                <p14:modId xmlns:p14="http://schemas.microsoft.com/office/powerpoint/2010/main" val="2946110121"/>
              </p:ext>
            </p:extLst>
          </p:nvPr>
        </p:nvGraphicFramePr>
        <p:xfrm>
          <a:off x="1141413" y="2286000"/>
          <a:ext cx="9906000" cy="33874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500656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AAD02F-03B0-49D9-974B-091757078550}"/>
              </a:ext>
            </a:extLst>
          </p:cNvPr>
          <p:cNvSpPr>
            <a:spLocks noGrp="1"/>
          </p:cNvSpPr>
          <p:nvPr>
            <p:ph idx="1"/>
          </p:nvPr>
        </p:nvSpPr>
        <p:spPr>
          <a:xfrm>
            <a:off x="829994" y="-126609"/>
            <a:ext cx="10621108" cy="6571654"/>
          </a:xfrm>
        </p:spPr>
        <p:txBody>
          <a:bodyPr>
            <a:normAutofit/>
          </a:bodyPr>
          <a:lstStyle/>
          <a:p>
            <a:r>
              <a:rPr lang="en-GB" sz="2400" dirty="0">
                <a:latin typeface="Arial" panose="020B0604020202020204" pitchFamily="34" charset="0"/>
                <a:cs typeface="Arial" panose="020B0604020202020204" pitchFamily="34" charset="0"/>
              </a:rPr>
              <a:t>Higher ups have more time to focus on bigger projects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Higher success rate in new projects and circumstances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Individual confidence and certainty in job role and contribution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Team motivation</a:t>
            </a:r>
          </a:p>
        </p:txBody>
      </p:sp>
    </p:spTree>
    <p:extLst>
      <p:ext uri="{BB962C8B-B14F-4D97-AF65-F5344CB8AC3E}">
        <p14:creationId xmlns:p14="http://schemas.microsoft.com/office/powerpoint/2010/main" val="2273555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CAC1D4D7-1596-4A12-BB36-C86DCDD5D66E}"/>
              </a:ext>
            </a:extLst>
          </p:cNvPr>
          <p:cNvPicPr>
            <a:picLocks noChangeAspect="1"/>
          </p:cNvPicPr>
          <p:nvPr/>
        </p:nvPicPr>
        <p:blipFill rotWithShape="1">
          <a:blip r:embed="rId4">
            <a:alphaModFix amt="15000"/>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9342" b="12533"/>
          <a:stretch/>
        </p:blipFill>
        <p:spPr>
          <a:xfrm>
            <a:off x="20" y="10"/>
            <a:ext cx="12191980" cy="6857990"/>
          </a:xfrm>
          <a:prstGeom prst="rect">
            <a:avLst/>
          </a:prstGeom>
        </p:spPr>
      </p:pic>
      <p:sp>
        <p:nvSpPr>
          <p:cNvPr id="2" name="Title 1">
            <a:extLst>
              <a:ext uri="{FF2B5EF4-FFF2-40B4-BE49-F238E27FC236}">
                <a16:creationId xmlns:a16="http://schemas.microsoft.com/office/drawing/2014/main" id="{74796951-263B-438C-985B-FFDCA716CCCB}"/>
              </a:ext>
            </a:extLst>
          </p:cNvPr>
          <p:cNvSpPr>
            <a:spLocks noGrp="1"/>
          </p:cNvSpPr>
          <p:nvPr>
            <p:ph type="title"/>
          </p:nvPr>
        </p:nvSpPr>
        <p:spPr>
          <a:xfrm>
            <a:off x="4495782" y="5124450"/>
            <a:ext cx="9905998" cy="1905000"/>
          </a:xfrm>
        </p:spPr>
        <p:txBody>
          <a:bodyPr vert="horz" lIns="91440" tIns="45720" rIns="91440" bIns="45720" rtlCol="0">
            <a:normAutofit/>
          </a:bodyPr>
          <a:lstStyle/>
          <a:p>
            <a:r>
              <a:rPr lang="en-US" dirty="0">
                <a:effectLst>
                  <a:glow rad="38100">
                    <a:schemeClr val="bg1">
                      <a:lumMod val="65000"/>
                      <a:lumOff val="35000"/>
                      <a:alpha val="50000"/>
                    </a:schemeClr>
                  </a:glow>
                  <a:outerShdw blurRad="28575" dist="31750" dir="13200000" algn="tl" rotWithShape="0">
                    <a:srgbClr val="000000">
                      <a:alpha val="25000"/>
                    </a:srgbClr>
                  </a:outerShdw>
                </a:effectLst>
              </a:rPr>
              <a:t>    </a:t>
            </a:r>
            <a:r>
              <a:rPr lang="en-US" sz="4400" dirty="0">
                <a:effectLst>
                  <a:glow rad="38100">
                    <a:schemeClr val="bg1">
                      <a:lumMod val="65000"/>
                      <a:lumOff val="35000"/>
                      <a:alpha val="50000"/>
                    </a:schemeClr>
                  </a:glow>
                  <a:outerShdw blurRad="28575" dist="31750" dir="13200000" algn="tl" rotWithShape="0">
                    <a:srgbClr val="000000">
                      <a:alpha val="25000"/>
                    </a:srgbClr>
                  </a:outerShdw>
                </a:effectLst>
                <a:latin typeface="Algerian" panose="04020705040A02060702" pitchFamily="82" charset="0"/>
              </a:rPr>
              <a:t>building  a Winning team</a:t>
            </a:r>
          </a:p>
        </p:txBody>
      </p:sp>
      <p:sp>
        <p:nvSpPr>
          <p:cNvPr id="6" name="TextBox 5">
            <a:extLst>
              <a:ext uri="{FF2B5EF4-FFF2-40B4-BE49-F238E27FC236}">
                <a16:creationId xmlns:a16="http://schemas.microsoft.com/office/drawing/2014/main" id="{2F945408-2708-4DA4-B629-D6A541120C0E}"/>
              </a:ext>
            </a:extLst>
          </p:cNvPr>
          <p:cNvSpPr txBox="1"/>
          <p:nvPr/>
        </p:nvSpPr>
        <p:spPr>
          <a:xfrm>
            <a:off x="9652523" y="6657945"/>
            <a:ext cx="253947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2013.igem.org/Team:TU-Delft/Collaboration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632762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07B04-235A-48F7-8CD3-D98F89C4818E}"/>
              </a:ext>
            </a:extLst>
          </p:cNvPr>
          <p:cNvSpPr>
            <a:spLocks noGrp="1"/>
          </p:cNvSpPr>
          <p:nvPr>
            <p:ph type="title"/>
          </p:nvPr>
        </p:nvSpPr>
        <p:spPr>
          <a:xfrm>
            <a:off x="1141413" y="-209550"/>
            <a:ext cx="9905998" cy="1905000"/>
          </a:xfrm>
        </p:spPr>
        <p:txBody>
          <a:bodyPr>
            <a:normAutofit/>
          </a:bodyPr>
          <a:lstStyle/>
          <a:p>
            <a:r>
              <a:rPr lang="en-GB" sz="5400" dirty="0">
                <a:latin typeface="Algerian" panose="04020705040A02060702" pitchFamily="82" charset="0"/>
              </a:rPr>
              <a:t>       Stages for success </a:t>
            </a:r>
          </a:p>
        </p:txBody>
      </p:sp>
      <p:pic>
        <p:nvPicPr>
          <p:cNvPr id="5" name="Content Placeholder 4" descr="A picture containing person, indoor, man, blue&#10;&#10;Description automatically generated">
            <a:extLst>
              <a:ext uri="{FF2B5EF4-FFF2-40B4-BE49-F238E27FC236}">
                <a16:creationId xmlns:a16="http://schemas.microsoft.com/office/drawing/2014/main" id="{A93C654B-84C5-4F92-A99E-62CDB5011559}"/>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83554" y="1223220"/>
            <a:ext cx="2598386" cy="1729551"/>
          </a:xfrm>
        </p:spPr>
      </p:pic>
      <p:sp>
        <p:nvSpPr>
          <p:cNvPr id="6" name="TextBox 5">
            <a:extLst>
              <a:ext uri="{FF2B5EF4-FFF2-40B4-BE49-F238E27FC236}">
                <a16:creationId xmlns:a16="http://schemas.microsoft.com/office/drawing/2014/main" id="{81F54C42-65D3-4724-8FB5-2815D7B245DE}"/>
              </a:ext>
            </a:extLst>
          </p:cNvPr>
          <p:cNvSpPr txBox="1"/>
          <p:nvPr/>
        </p:nvSpPr>
        <p:spPr>
          <a:xfrm>
            <a:off x="597910" y="3023724"/>
            <a:ext cx="2270760"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   Forming</a:t>
            </a:r>
          </a:p>
        </p:txBody>
      </p:sp>
      <p:pic>
        <p:nvPicPr>
          <p:cNvPr id="8" name="Graphic 7" descr="Arrow: Straight">
            <a:extLst>
              <a:ext uri="{FF2B5EF4-FFF2-40B4-BE49-F238E27FC236}">
                <a16:creationId xmlns:a16="http://schemas.microsoft.com/office/drawing/2014/main" id="{1B0979C6-7E29-4B79-BCCE-602D7DB5777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15555874">
            <a:off x="2610242" y="2983326"/>
            <a:ext cx="914400" cy="914400"/>
          </a:xfrm>
          <a:prstGeom prst="rect">
            <a:avLst/>
          </a:prstGeom>
        </p:spPr>
      </p:pic>
      <p:pic>
        <p:nvPicPr>
          <p:cNvPr id="10" name="Picture 9" descr="A close up of a logo&#10;&#10;Description automatically generated">
            <a:extLst>
              <a:ext uri="{FF2B5EF4-FFF2-40B4-BE49-F238E27FC236}">
                <a16:creationId xmlns:a16="http://schemas.microsoft.com/office/drawing/2014/main" id="{A6BF54B7-7E50-495E-9590-D52884FAFB7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2533079" y="3929494"/>
            <a:ext cx="2993412" cy="2245059"/>
          </a:xfrm>
          <a:prstGeom prst="rect">
            <a:avLst/>
          </a:prstGeom>
        </p:spPr>
      </p:pic>
      <p:pic>
        <p:nvPicPr>
          <p:cNvPr id="12" name="Graphic 11" descr="Arrow: Straight">
            <a:extLst>
              <a:ext uri="{FF2B5EF4-FFF2-40B4-BE49-F238E27FC236}">
                <a16:creationId xmlns:a16="http://schemas.microsoft.com/office/drawing/2014/main" id="{4CCF2553-C7D1-4DCE-805F-A9798F808E3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8752362">
            <a:off x="4459908" y="3186224"/>
            <a:ext cx="914400" cy="914400"/>
          </a:xfrm>
          <a:prstGeom prst="rect">
            <a:avLst/>
          </a:prstGeom>
        </p:spPr>
      </p:pic>
      <p:pic>
        <p:nvPicPr>
          <p:cNvPr id="14" name="Picture 13" descr="A picture containing drawing&#10;&#10;Description automatically generated">
            <a:extLst>
              <a:ext uri="{FF2B5EF4-FFF2-40B4-BE49-F238E27FC236}">
                <a16:creationId xmlns:a16="http://schemas.microsoft.com/office/drawing/2014/main" id="{680E8D24-0275-404D-AB81-C566F9CE14A7}"/>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5864277" y="1223220"/>
            <a:ext cx="2906842" cy="2415713"/>
          </a:xfrm>
          <a:prstGeom prst="rect">
            <a:avLst/>
          </a:prstGeom>
        </p:spPr>
      </p:pic>
      <p:sp>
        <p:nvSpPr>
          <p:cNvPr id="15" name="TextBox 14">
            <a:extLst>
              <a:ext uri="{FF2B5EF4-FFF2-40B4-BE49-F238E27FC236}">
                <a16:creationId xmlns:a16="http://schemas.microsoft.com/office/drawing/2014/main" id="{14042CD5-AACE-47E7-98D6-2EB3F29058BC}"/>
              </a:ext>
            </a:extLst>
          </p:cNvPr>
          <p:cNvSpPr txBox="1"/>
          <p:nvPr/>
        </p:nvSpPr>
        <p:spPr>
          <a:xfrm>
            <a:off x="7361112" y="3169588"/>
            <a:ext cx="1722204" cy="507831"/>
          </a:xfrm>
          <a:prstGeom prst="rect">
            <a:avLst/>
          </a:prstGeom>
          <a:noFill/>
        </p:spPr>
        <p:txBody>
          <a:bodyPr wrap="square" rtlCol="0">
            <a:spAutoFit/>
          </a:bodyPr>
          <a:lstStyle/>
          <a:p>
            <a:r>
              <a:rPr lang="en-GB" sz="900" dirty="0">
                <a:hlinkClick r:id="rId10" tooltip="http://www.eoi.es/blogs/carlagabrielapuig/"/>
              </a:rPr>
              <a:t>This Photo</a:t>
            </a:r>
            <a:r>
              <a:rPr lang="en-GB" sz="900" dirty="0"/>
              <a:t> by Unknown Author is licensed under </a:t>
            </a:r>
            <a:r>
              <a:rPr lang="en-GB" sz="900" dirty="0">
                <a:hlinkClick r:id="rId11" tooltip="https://creativecommons.org/licenses/by-nc-sa/3.0/"/>
              </a:rPr>
              <a:t>CC BY-SA-NC</a:t>
            </a:r>
            <a:endParaRPr lang="en-GB" sz="900" dirty="0"/>
          </a:p>
        </p:txBody>
      </p:sp>
      <p:sp>
        <p:nvSpPr>
          <p:cNvPr id="16" name="TextBox 15">
            <a:extLst>
              <a:ext uri="{FF2B5EF4-FFF2-40B4-BE49-F238E27FC236}">
                <a16:creationId xmlns:a16="http://schemas.microsoft.com/office/drawing/2014/main" id="{267AE299-1DEA-47CC-B68D-A2EFD186014C}"/>
              </a:ext>
            </a:extLst>
          </p:cNvPr>
          <p:cNvSpPr txBox="1"/>
          <p:nvPr/>
        </p:nvSpPr>
        <p:spPr>
          <a:xfrm>
            <a:off x="3238500" y="6208933"/>
            <a:ext cx="3982196"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Storming</a:t>
            </a:r>
          </a:p>
        </p:txBody>
      </p:sp>
      <p:sp>
        <p:nvSpPr>
          <p:cNvPr id="17" name="TextBox 16">
            <a:extLst>
              <a:ext uri="{FF2B5EF4-FFF2-40B4-BE49-F238E27FC236}">
                <a16:creationId xmlns:a16="http://schemas.microsoft.com/office/drawing/2014/main" id="{FDEECD0D-993C-477F-9D04-1C99FC1343E0}"/>
              </a:ext>
            </a:extLst>
          </p:cNvPr>
          <p:cNvSpPr txBox="1"/>
          <p:nvPr/>
        </p:nvSpPr>
        <p:spPr>
          <a:xfrm>
            <a:off x="6511871" y="3620499"/>
            <a:ext cx="2727039"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Norming</a:t>
            </a:r>
          </a:p>
        </p:txBody>
      </p:sp>
      <p:pic>
        <p:nvPicPr>
          <p:cNvPr id="21" name="Picture 20" descr="A picture containing different, various, table, computer&#10;&#10;Description automatically generated">
            <a:extLst>
              <a:ext uri="{FF2B5EF4-FFF2-40B4-BE49-F238E27FC236}">
                <a16:creationId xmlns:a16="http://schemas.microsoft.com/office/drawing/2014/main" id="{85DF4152-8636-4672-8912-EE33BD3B5303}"/>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8530703" y="3801551"/>
            <a:ext cx="3335996" cy="2426179"/>
          </a:xfrm>
          <a:prstGeom prst="rect">
            <a:avLst/>
          </a:prstGeom>
        </p:spPr>
      </p:pic>
      <p:sp>
        <p:nvSpPr>
          <p:cNvPr id="22" name="TextBox 21">
            <a:extLst>
              <a:ext uri="{FF2B5EF4-FFF2-40B4-BE49-F238E27FC236}">
                <a16:creationId xmlns:a16="http://schemas.microsoft.com/office/drawing/2014/main" id="{B95D7314-EE31-4EA7-AA9D-DE173445BCEA}"/>
              </a:ext>
            </a:extLst>
          </p:cNvPr>
          <p:cNvSpPr txBox="1"/>
          <p:nvPr/>
        </p:nvSpPr>
        <p:spPr>
          <a:xfrm>
            <a:off x="8139292" y="7132375"/>
            <a:ext cx="3541993" cy="369332"/>
          </a:xfrm>
          <a:prstGeom prst="rect">
            <a:avLst/>
          </a:prstGeom>
          <a:noFill/>
        </p:spPr>
        <p:txBody>
          <a:bodyPr wrap="square" rtlCol="0">
            <a:spAutoFit/>
          </a:bodyPr>
          <a:lstStyle/>
          <a:p>
            <a:r>
              <a:rPr lang="en-GB" sz="900">
                <a:hlinkClick r:id="rId13" tooltip="http://blog.aodbc.es/2013/08/28/la-importancia-del-trabajo-en-equipo/"/>
              </a:rPr>
              <a:t>This Photo</a:t>
            </a:r>
            <a:r>
              <a:rPr lang="en-GB" sz="900"/>
              <a:t> by Unknown Author is licensed under </a:t>
            </a:r>
            <a:r>
              <a:rPr lang="en-GB" sz="900">
                <a:hlinkClick r:id="rId11" tooltip="https://creativecommons.org/licenses/by-nc-sa/3.0/"/>
              </a:rPr>
              <a:t>CC BY-SA-NC</a:t>
            </a:r>
            <a:endParaRPr lang="en-GB" sz="900"/>
          </a:p>
        </p:txBody>
      </p:sp>
      <p:sp>
        <p:nvSpPr>
          <p:cNvPr id="23" name="TextBox 22">
            <a:extLst>
              <a:ext uri="{FF2B5EF4-FFF2-40B4-BE49-F238E27FC236}">
                <a16:creationId xmlns:a16="http://schemas.microsoft.com/office/drawing/2014/main" id="{B005DFC3-C79D-456A-8055-A12A6D594906}"/>
              </a:ext>
            </a:extLst>
          </p:cNvPr>
          <p:cNvSpPr txBox="1"/>
          <p:nvPr/>
        </p:nvSpPr>
        <p:spPr>
          <a:xfrm flipH="1">
            <a:off x="9094110" y="6208933"/>
            <a:ext cx="2910849"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Performing</a:t>
            </a:r>
          </a:p>
        </p:txBody>
      </p:sp>
      <p:pic>
        <p:nvPicPr>
          <p:cNvPr id="25" name="Graphic 24" descr="Arrow: Rotate right">
            <a:extLst>
              <a:ext uri="{FF2B5EF4-FFF2-40B4-BE49-F238E27FC236}">
                <a16:creationId xmlns:a16="http://schemas.microsoft.com/office/drawing/2014/main" id="{2B09DA12-D5AD-484A-9D9F-540E2490FDF7}"/>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rot="20829796">
            <a:off x="8703912" y="2200774"/>
            <a:ext cx="914400" cy="914400"/>
          </a:xfrm>
          <a:prstGeom prst="rect">
            <a:avLst/>
          </a:prstGeom>
        </p:spPr>
      </p:pic>
    </p:spTree>
    <p:extLst>
      <p:ext uri="{BB962C8B-B14F-4D97-AF65-F5344CB8AC3E}">
        <p14:creationId xmlns:p14="http://schemas.microsoft.com/office/powerpoint/2010/main" val="2550684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566FA-5196-4B7F-BA82-88A48B9EA150}"/>
              </a:ext>
            </a:extLst>
          </p:cNvPr>
          <p:cNvSpPr>
            <a:spLocks noGrp="1"/>
          </p:cNvSpPr>
          <p:nvPr>
            <p:ph type="title"/>
          </p:nvPr>
        </p:nvSpPr>
        <p:spPr>
          <a:xfrm flipH="1">
            <a:off x="-6991350" y="4183379"/>
            <a:ext cx="74613" cy="45719"/>
          </a:xfrm>
        </p:spPr>
        <p:txBody>
          <a:bodyPr>
            <a:normAutofit fontScale="90000"/>
          </a:bodyPr>
          <a:lstStyle/>
          <a:p>
            <a:endParaRPr lang="en-GB" dirty="0"/>
          </a:p>
        </p:txBody>
      </p:sp>
      <p:pic>
        <p:nvPicPr>
          <p:cNvPr id="5" name="Content Placeholder 4" descr="A picture containing man, white, road&#10;&#10;Description automatically generated">
            <a:extLst>
              <a:ext uri="{FF2B5EF4-FFF2-40B4-BE49-F238E27FC236}">
                <a16:creationId xmlns:a16="http://schemas.microsoft.com/office/drawing/2014/main" id="{18317530-38BC-4C77-B05E-FB972D667DC1}"/>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062264" y="2069071"/>
            <a:ext cx="8693933" cy="4138780"/>
          </a:xfrm>
        </p:spPr>
      </p:pic>
      <p:sp>
        <p:nvSpPr>
          <p:cNvPr id="6" name="TextBox 5">
            <a:extLst>
              <a:ext uri="{FF2B5EF4-FFF2-40B4-BE49-F238E27FC236}">
                <a16:creationId xmlns:a16="http://schemas.microsoft.com/office/drawing/2014/main" id="{848EFE2F-FDC4-4D68-B3F2-E65E3B0ABB5B}"/>
              </a:ext>
            </a:extLst>
          </p:cNvPr>
          <p:cNvSpPr txBox="1"/>
          <p:nvPr/>
        </p:nvSpPr>
        <p:spPr>
          <a:xfrm>
            <a:off x="3452021" y="650149"/>
            <a:ext cx="5914417" cy="707886"/>
          </a:xfrm>
          <a:prstGeom prst="rect">
            <a:avLst/>
          </a:prstGeom>
          <a:noFill/>
        </p:spPr>
        <p:txBody>
          <a:bodyPr wrap="square" rtlCol="0">
            <a:spAutoFit/>
          </a:bodyPr>
          <a:lstStyle/>
          <a:p>
            <a:r>
              <a:rPr lang="en-GB" sz="4000" dirty="0">
                <a:latin typeface="Algerian" panose="04020705040A02060702" pitchFamily="82" charset="0"/>
              </a:rPr>
              <a:t>Ben`s auto Bodywork</a:t>
            </a:r>
          </a:p>
        </p:txBody>
      </p:sp>
    </p:spTree>
    <p:extLst>
      <p:ext uri="{BB962C8B-B14F-4D97-AF65-F5344CB8AC3E}">
        <p14:creationId xmlns:p14="http://schemas.microsoft.com/office/powerpoint/2010/main" val="4228438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5000"/>
            <a:duotone>
              <a:schemeClr val="bg2">
                <a:shade val="28000"/>
                <a:satMod val="94000"/>
                <a:lumMod val="20000"/>
              </a:schemeClr>
              <a:schemeClr val="bg2">
                <a:tint val="94000"/>
                <a:shade val="84000"/>
                <a:satMod val="148000"/>
                <a:lumMod val="114000"/>
              </a:schemeClr>
            </a:duotone>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4666D-17C4-4830-B263-6103DEC96E43}"/>
              </a:ext>
            </a:extLst>
          </p:cNvPr>
          <p:cNvSpPr>
            <a:spLocks noGrp="1"/>
          </p:cNvSpPr>
          <p:nvPr>
            <p:ph type="title"/>
          </p:nvPr>
        </p:nvSpPr>
        <p:spPr>
          <a:xfrm>
            <a:off x="6420465" y="298450"/>
            <a:ext cx="5122606" cy="1352550"/>
          </a:xfrm>
        </p:spPr>
        <p:txBody>
          <a:bodyPr>
            <a:normAutofit/>
          </a:bodyPr>
          <a:lstStyle/>
          <a:p>
            <a:r>
              <a:rPr lang="en-GB" sz="3600" dirty="0">
                <a:latin typeface="Algerian" panose="04020705040A02060702" pitchFamily="82" charset="0"/>
              </a:rPr>
              <a:t>    Belbin`s Theory</a:t>
            </a:r>
          </a:p>
        </p:txBody>
      </p:sp>
      <p:sp>
        <p:nvSpPr>
          <p:cNvPr id="9" name="Content Placeholder 8">
            <a:extLst>
              <a:ext uri="{FF2B5EF4-FFF2-40B4-BE49-F238E27FC236}">
                <a16:creationId xmlns:a16="http://schemas.microsoft.com/office/drawing/2014/main" id="{3B87F26A-BC75-49D6-AA3A-F54ABC3C23A4}"/>
              </a:ext>
            </a:extLst>
          </p:cNvPr>
          <p:cNvSpPr>
            <a:spLocks noGrp="1"/>
          </p:cNvSpPr>
          <p:nvPr>
            <p:ph idx="1"/>
          </p:nvPr>
        </p:nvSpPr>
        <p:spPr>
          <a:xfrm>
            <a:off x="6420465" y="1651000"/>
            <a:ext cx="5122606" cy="4746806"/>
          </a:xfrm>
        </p:spPr>
        <p:txBody>
          <a:bodyPr>
            <a:normAutofit/>
          </a:bodyPr>
          <a:lstStyle/>
          <a:p>
            <a:r>
              <a:rPr lang="en-US" dirty="0"/>
              <a:t>Leader</a:t>
            </a:r>
          </a:p>
          <a:p>
            <a:r>
              <a:rPr lang="en-US" dirty="0"/>
              <a:t>Shaper</a:t>
            </a:r>
          </a:p>
          <a:p>
            <a:r>
              <a:rPr lang="en-US" dirty="0"/>
              <a:t>Plant</a:t>
            </a:r>
          </a:p>
          <a:p>
            <a:r>
              <a:rPr lang="en-US" dirty="0"/>
              <a:t>Monitor - Evaluator</a:t>
            </a:r>
          </a:p>
          <a:p>
            <a:r>
              <a:rPr lang="en-US" dirty="0"/>
              <a:t>Resource – Investigator</a:t>
            </a:r>
          </a:p>
          <a:p>
            <a:r>
              <a:rPr lang="en-US" dirty="0"/>
              <a:t>Company Worker</a:t>
            </a:r>
          </a:p>
          <a:p>
            <a:r>
              <a:rPr lang="en-US" dirty="0"/>
              <a:t>Team worker</a:t>
            </a:r>
          </a:p>
          <a:p>
            <a:r>
              <a:rPr lang="en-US" dirty="0"/>
              <a:t>Finisher</a:t>
            </a:r>
          </a:p>
          <a:p>
            <a:r>
              <a:rPr lang="en-US" dirty="0"/>
              <a:t>expert</a:t>
            </a:r>
          </a:p>
        </p:txBody>
      </p:sp>
      <p:pic>
        <p:nvPicPr>
          <p:cNvPr id="5" name="Content Placeholder 4">
            <a:extLst>
              <a:ext uri="{FF2B5EF4-FFF2-40B4-BE49-F238E27FC236}">
                <a16:creationId xmlns:a16="http://schemas.microsoft.com/office/drawing/2014/main" id="{0A994F3F-0EAF-4C52-B13C-55CA1F67E8A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28398" y="460194"/>
            <a:ext cx="5729795" cy="5937612"/>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261497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5000"/>
            <a:duotone>
              <a:schemeClr val="bg2">
                <a:shade val="28000"/>
                <a:satMod val="94000"/>
                <a:lumMod val="20000"/>
              </a:schemeClr>
              <a:schemeClr val="bg2">
                <a:tint val="94000"/>
                <a:shade val="84000"/>
                <a:satMod val="148000"/>
                <a:lumMod val="114000"/>
              </a:schemeClr>
            </a:duotone>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7AAD6-65B0-467B-84E5-DCBEF9FAED42}"/>
              </a:ext>
            </a:extLst>
          </p:cNvPr>
          <p:cNvSpPr>
            <a:spLocks noGrp="1"/>
          </p:cNvSpPr>
          <p:nvPr>
            <p:ph type="title"/>
          </p:nvPr>
        </p:nvSpPr>
        <p:spPr>
          <a:xfrm>
            <a:off x="1954215" y="643469"/>
            <a:ext cx="8271187" cy="709081"/>
          </a:xfrm>
        </p:spPr>
        <p:txBody>
          <a:bodyPr vert="horz" lIns="91440" tIns="45720" rIns="91440" bIns="45720" rtlCol="0" anchor="b">
            <a:normAutofit fontScale="90000"/>
          </a:bodyPr>
          <a:lstStyle/>
          <a:p>
            <a:pPr algn="ctr"/>
            <a:r>
              <a:rPr lang="en-US" sz="6000" dirty="0">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latin typeface="Algerian" panose="04020705040A02060702" pitchFamily="82" charset="0"/>
              </a:rPr>
              <a:t>Belbin`s  Team Roles</a:t>
            </a:r>
          </a:p>
        </p:txBody>
      </p:sp>
      <p:sp>
        <p:nvSpPr>
          <p:cNvPr id="6" name="Rectangle 7">
            <a:extLst>
              <a:ext uri="{FF2B5EF4-FFF2-40B4-BE49-F238E27FC236}">
                <a16:creationId xmlns:a16="http://schemas.microsoft.com/office/drawing/2014/main" id="{46D23AC7-5D0C-4D3B-9A27-06F5B1218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86934" cy="6858000"/>
          </a:xfrm>
          <a:prstGeom prst="rect">
            <a:avLst/>
          </a:prstGeom>
          <a:solidFill>
            <a:srgbClr val="363D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25B9C01-EDEA-4745-A667-008D9674D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37389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2" name="Straight Connector 11">
            <a:extLst>
              <a:ext uri="{FF2B5EF4-FFF2-40B4-BE49-F238E27FC236}">
                <a16:creationId xmlns:a16="http://schemas.microsoft.com/office/drawing/2014/main" id="{E966FAFD-37CD-48B5-809E-49FBFBCAE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284975"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outerShdw blurRad="57150" dist="25400" dir="9600000" algn="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cxnSp>
      <p:sp>
        <p:nvSpPr>
          <p:cNvPr id="14" name="Rectangle 13">
            <a:extLst>
              <a:ext uri="{FF2B5EF4-FFF2-40B4-BE49-F238E27FC236}">
                <a16:creationId xmlns:a16="http://schemas.microsoft.com/office/drawing/2014/main" id="{445353E2-B25B-4763-9751-C89AD9FBF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5065" y="1"/>
            <a:ext cx="1286934" cy="6858000"/>
          </a:xfrm>
          <a:prstGeom prst="rect">
            <a:avLst/>
          </a:prstGeom>
          <a:solidFill>
            <a:srgbClr val="363D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AA1B548-375C-47D8-9F3A-BE6E9569FA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709268"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8" name="Straight Connector 17">
            <a:extLst>
              <a:ext uri="{FF2B5EF4-FFF2-40B4-BE49-F238E27FC236}">
                <a16:creationId xmlns:a16="http://schemas.microsoft.com/office/drawing/2014/main" id="{924D25FA-1F8D-4CB9-A5C3-C5A6AC9E3B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0894641" y="1"/>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outerShdw blurRad="57150" dist="25400" algn="l" rotWithShape="0">
              <a:prstClr val="black">
                <a:alpha val="70000"/>
              </a:prstClr>
            </a:outerShdw>
          </a:effectLst>
        </p:spPr>
        <p:style>
          <a:lnRef idx="2">
            <a:schemeClr val="accent1">
              <a:shade val="50000"/>
            </a:schemeClr>
          </a:lnRef>
          <a:fillRef idx="1">
            <a:schemeClr val="accent1"/>
          </a:fillRef>
          <a:effectRef idx="0">
            <a:schemeClr val="accent1"/>
          </a:effectRef>
          <a:fontRef idx="minor">
            <a:schemeClr val="lt1"/>
          </a:fontRef>
        </p:style>
      </p:cxnSp>
      <p:sp>
        <p:nvSpPr>
          <p:cNvPr id="11" name="Oval 10">
            <a:extLst>
              <a:ext uri="{FF2B5EF4-FFF2-40B4-BE49-F238E27FC236}">
                <a16:creationId xmlns:a16="http://schemas.microsoft.com/office/drawing/2014/main" id="{D8CB2434-A905-498D-B5A0-2008F041DF0E}"/>
              </a:ext>
            </a:extLst>
          </p:cNvPr>
          <p:cNvSpPr/>
          <p:nvPr/>
        </p:nvSpPr>
        <p:spPr>
          <a:xfrm>
            <a:off x="1814367" y="2038350"/>
            <a:ext cx="2332020" cy="12763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Cerebral</a:t>
            </a:r>
          </a:p>
        </p:txBody>
      </p:sp>
      <p:sp>
        <p:nvSpPr>
          <p:cNvPr id="13" name="Oval 12">
            <a:extLst>
              <a:ext uri="{FF2B5EF4-FFF2-40B4-BE49-F238E27FC236}">
                <a16:creationId xmlns:a16="http://schemas.microsoft.com/office/drawing/2014/main" id="{3338C25E-BDFF-4887-80E3-9FA1C0257E5F}"/>
              </a:ext>
            </a:extLst>
          </p:cNvPr>
          <p:cNvSpPr/>
          <p:nvPr/>
        </p:nvSpPr>
        <p:spPr>
          <a:xfrm>
            <a:off x="4841125" y="2038350"/>
            <a:ext cx="2332020" cy="12763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Action</a:t>
            </a:r>
          </a:p>
        </p:txBody>
      </p:sp>
      <p:sp>
        <p:nvSpPr>
          <p:cNvPr id="15" name="Oval 14">
            <a:extLst>
              <a:ext uri="{FF2B5EF4-FFF2-40B4-BE49-F238E27FC236}">
                <a16:creationId xmlns:a16="http://schemas.microsoft.com/office/drawing/2014/main" id="{CBABAC0E-BFC0-4F6A-9874-FC7ED396A0BC}"/>
              </a:ext>
            </a:extLst>
          </p:cNvPr>
          <p:cNvSpPr/>
          <p:nvPr/>
        </p:nvSpPr>
        <p:spPr>
          <a:xfrm>
            <a:off x="8054873" y="2152650"/>
            <a:ext cx="2332020" cy="12763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People</a:t>
            </a:r>
          </a:p>
        </p:txBody>
      </p:sp>
      <p:sp>
        <p:nvSpPr>
          <p:cNvPr id="20" name="TextBox 19">
            <a:extLst>
              <a:ext uri="{FF2B5EF4-FFF2-40B4-BE49-F238E27FC236}">
                <a16:creationId xmlns:a16="http://schemas.microsoft.com/office/drawing/2014/main" id="{C61B919F-2DDB-41B0-9750-7D6FC8F168D1}"/>
              </a:ext>
            </a:extLst>
          </p:cNvPr>
          <p:cNvSpPr txBox="1"/>
          <p:nvPr/>
        </p:nvSpPr>
        <p:spPr>
          <a:xfrm>
            <a:off x="2461963" y="3695700"/>
            <a:ext cx="2192147" cy="2215991"/>
          </a:xfrm>
          <a:prstGeom prst="rect">
            <a:avLst/>
          </a:prstGeom>
          <a:noFill/>
        </p:spPr>
        <p:txBody>
          <a:bodyPr wrap="square" rtlCol="0">
            <a:spAutoFit/>
          </a:bodyPr>
          <a:lstStyle/>
          <a:p>
            <a:endParaRPr lang="en-GB" dirty="0"/>
          </a:p>
          <a:p>
            <a:r>
              <a:rPr lang="en-GB" sz="2000" dirty="0">
                <a:latin typeface="Arial" panose="020B0604020202020204" pitchFamily="34" charset="0"/>
                <a:cs typeface="Arial" panose="020B0604020202020204" pitchFamily="34" charset="0"/>
              </a:rPr>
              <a:t>Plant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Monitor</a:t>
            </a:r>
          </a:p>
          <a:p>
            <a:r>
              <a:rPr lang="en-GB" sz="2000" dirty="0">
                <a:latin typeface="Arial" panose="020B0604020202020204" pitchFamily="34" charset="0"/>
                <a:cs typeface="Arial" panose="020B0604020202020204" pitchFamily="34" charset="0"/>
              </a:rPr>
              <a:t>Evaluator</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specialist</a:t>
            </a:r>
          </a:p>
        </p:txBody>
      </p:sp>
      <p:sp>
        <p:nvSpPr>
          <p:cNvPr id="21" name="TextBox 20">
            <a:extLst>
              <a:ext uri="{FF2B5EF4-FFF2-40B4-BE49-F238E27FC236}">
                <a16:creationId xmlns:a16="http://schemas.microsoft.com/office/drawing/2014/main" id="{8F723BDD-5F22-4ADE-B0F9-868438B4C9B0}"/>
              </a:ext>
            </a:extLst>
          </p:cNvPr>
          <p:cNvSpPr txBox="1"/>
          <p:nvPr/>
        </p:nvSpPr>
        <p:spPr>
          <a:xfrm>
            <a:off x="5302760" y="4000500"/>
            <a:ext cx="1714475" cy="193899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Shaper</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Implementer</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Completer</a:t>
            </a:r>
          </a:p>
          <a:p>
            <a:r>
              <a:rPr lang="en-GB" sz="2000" dirty="0">
                <a:latin typeface="Arial" panose="020B0604020202020204" pitchFamily="34" charset="0"/>
                <a:cs typeface="Arial" panose="020B0604020202020204" pitchFamily="34" charset="0"/>
              </a:rPr>
              <a:t>Finisher</a:t>
            </a:r>
          </a:p>
        </p:txBody>
      </p:sp>
      <p:sp>
        <p:nvSpPr>
          <p:cNvPr id="22" name="TextBox 21">
            <a:extLst>
              <a:ext uri="{FF2B5EF4-FFF2-40B4-BE49-F238E27FC236}">
                <a16:creationId xmlns:a16="http://schemas.microsoft.com/office/drawing/2014/main" id="{B16AF28D-7E4D-41C7-BE8C-A01E4918E1D0}"/>
              </a:ext>
            </a:extLst>
          </p:cNvPr>
          <p:cNvSpPr txBox="1"/>
          <p:nvPr/>
        </p:nvSpPr>
        <p:spPr>
          <a:xfrm>
            <a:off x="8531516" y="4000500"/>
            <a:ext cx="1928665" cy="252376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Coordinator</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Team</a:t>
            </a:r>
          </a:p>
          <a:p>
            <a:r>
              <a:rPr lang="en-GB" sz="2000" dirty="0">
                <a:latin typeface="Arial" panose="020B0604020202020204" pitchFamily="34" charset="0"/>
                <a:cs typeface="Arial" panose="020B0604020202020204" pitchFamily="34" charset="0"/>
              </a:rPr>
              <a:t>Worker</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Resource</a:t>
            </a:r>
          </a:p>
          <a:p>
            <a:r>
              <a:rPr lang="en-GB" sz="2000" dirty="0">
                <a:latin typeface="Arial" panose="020B0604020202020204" pitchFamily="34" charset="0"/>
                <a:cs typeface="Arial" panose="020B0604020202020204" pitchFamily="34" charset="0"/>
              </a:rPr>
              <a:t>Investigator</a:t>
            </a:r>
          </a:p>
          <a:p>
            <a:endParaRPr lang="en-GB" dirty="0"/>
          </a:p>
        </p:txBody>
      </p:sp>
    </p:spTree>
    <p:extLst>
      <p:ext uri="{BB962C8B-B14F-4D97-AF65-F5344CB8AC3E}">
        <p14:creationId xmlns:p14="http://schemas.microsoft.com/office/powerpoint/2010/main" val="3380266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BCD95-FE96-4C24-9923-2A6D49B429A2}"/>
              </a:ext>
            </a:extLst>
          </p:cNvPr>
          <p:cNvSpPr>
            <a:spLocks noGrp="1"/>
          </p:cNvSpPr>
          <p:nvPr>
            <p:ph type="title"/>
          </p:nvPr>
        </p:nvSpPr>
        <p:spPr/>
        <p:txBody>
          <a:bodyPr>
            <a:normAutofit/>
          </a:bodyPr>
          <a:lstStyle/>
          <a:p>
            <a:r>
              <a:rPr lang="en-GB" sz="4400" dirty="0">
                <a:solidFill>
                  <a:srgbClr val="FFC000"/>
                </a:solidFill>
                <a:latin typeface="Algerian" panose="04020705040A02060702" pitchFamily="82" charset="0"/>
              </a:rPr>
              <a:t>        Ben`s Auto Bodywork</a:t>
            </a:r>
          </a:p>
        </p:txBody>
      </p:sp>
      <p:sp>
        <p:nvSpPr>
          <p:cNvPr id="3" name="Content Placeholder 2">
            <a:extLst>
              <a:ext uri="{FF2B5EF4-FFF2-40B4-BE49-F238E27FC236}">
                <a16:creationId xmlns:a16="http://schemas.microsoft.com/office/drawing/2014/main" id="{45CC5AB1-8BC3-4A77-9E08-FAF7413C08E1}"/>
              </a:ext>
            </a:extLst>
          </p:cNvPr>
          <p:cNvSpPr>
            <a:spLocks noGrp="1"/>
          </p:cNvSpPr>
          <p:nvPr>
            <p:ph idx="1"/>
          </p:nvPr>
        </p:nvSpPr>
        <p:spPr/>
        <p:txBody>
          <a:bodyPr>
            <a:normAutofit/>
          </a:bodyPr>
          <a:lstStyle/>
          <a:p>
            <a:r>
              <a:rPr lang="en-GB" sz="2800" b="1" dirty="0">
                <a:latin typeface="Arial" panose="020B0604020202020204" pitchFamily="34" charset="0"/>
                <a:cs typeface="Arial" panose="020B0604020202020204" pitchFamily="34" charset="0"/>
              </a:rPr>
              <a:t>Owner</a:t>
            </a:r>
          </a:p>
          <a:p>
            <a:r>
              <a:rPr lang="en-GB" sz="2800" b="1" dirty="0">
                <a:latin typeface="Arial" panose="020B0604020202020204" pitchFamily="34" charset="0"/>
                <a:cs typeface="Arial" panose="020B0604020202020204" pitchFamily="34" charset="0"/>
              </a:rPr>
              <a:t>Manager</a:t>
            </a:r>
          </a:p>
          <a:p>
            <a:r>
              <a:rPr lang="en-GB" sz="2800" b="1" dirty="0">
                <a:latin typeface="Arial" panose="020B0604020202020204" pitchFamily="34" charset="0"/>
                <a:cs typeface="Arial" panose="020B0604020202020204" pitchFamily="34" charset="0"/>
              </a:rPr>
              <a:t>Supervisor</a:t>
            </a:r>
          </a:p>
          <a:p>
            <a:r>
              <a:rPr lang="en-GB" sz="2800" b="1" dirty="0">
                <a:latin typeface="Arial" panose="020B0604020202020204" pitchFamily="34" charset="0"/>
                <a:cs typeface="Arial" panose="020B0604020202020204" pitchFamily="34" charset="0"/>
              </a:rPr>
              <a:t>Worker</a:t>
            </a:r>
          </a:p>
        </p:txBody>
      </p:sp>
      <p:pic>
        <p:nvPicPr>
          <p:cNvPr id="5" name="Picture 4" descr="A picture containing car&#10;&#10;Description automatically generated">
            <a:extLst>
              <a:ext uri="{FF2B5EF4-FFF2-40B4-BE49-F238E27FC236}">
                <a16:creationId xmlns:a16="http://schemas.microsoft.com/office/drawing/2014/main" id="{DB0153E6-2F53-4DAD-876F-824FF561F4D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10100" y="2667001"/>
            <a:ext cx="6096000" cy="3352800"/>
          </a:xfrm>
          <a:prstGeom prst="rect">
            <a:avLst/>
          </a:prstGeom>
        </p:spPr>
      </p:pic>
    </p:spTree>
    <p:extLst>
      <p:ext uri="{BB962C8B-B14F-4D97-AF65-F5344CB8AC3E}">
        <p14:creationId xmlns:p14="http://schemas.microsoft.com/office/powerpoint/2010/main" val="23917126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78133-22AB-48E7-8C5F-DE0D71D04751}"/>
              </a:ext>
            </a:extLst>
          </p:cNvPr>
          <p:cNvSpPr>
            <a:spLocks noGrp="1"/>
          </p:cNvSpPr>
          <p:nvPr>
            <p:ph type="title"/>
          </p:nvPr>
        </p:nvSpPr>
        <p:spPr>
          <a:xfrm>
            <a:off x="4303643" y="57150"/>
            <a:ext cx="6743767" cy="1905000"/>
          </a:xfrm>
        </p:spPr>
        <p:txBody>
          <a:bodyPr vert="horz" lIns="91440" tIns="45720" rIns="91440" bIns="45720" rtlCol="0">
            <a:normAutofit/>
          </a:bodyPr>
          <a:lstStyle/>
          <a:p>
            <a:r>
              <a:rPr lang="en-US" sz="4000" dirty="0">
                <a:effectLst>
                  <a:glow rad="38100">
                    <a:schemeClr val="bg1">
                      <a:lumMod val="65000"/>
                      <a:lumOff val="35000"/>
                      <a:alpha val="50000"/>
                    </a:schemeClr>
                  </a:glow>
                  <a:outerShdw blurRad="28575" dist="31750" dir="13200000" algn="tl" rotWithShape="0">
                    <a:srgbClr val="000000">
                      <a:alpha val="25000"/>
                    </a:srgbClr>
                  </a:outerShdw>
                </a:effectLst>
                <a:latin typeface="Algerian" panose="04020705040A02060702" pitchFamily="82" charset="0"/>
              </a:rPr>
              <a:t>  Quarantine teamwork</a:t>
            </a:r>
          </a:p>
        </p:txBody>
      </p:sp>
      <p:pic>
        <p:nvPicPr>
          <p:cNvPr id="1026" name="Picture 2">
            <a:extLst>
              <a:ext uri="{FF2B5EF4-FFF2-40B4-BE49-F238E27FC236}">
                <a16:creationId xmlns:a16="http://schemas.microsoft.com/office/drawing/2014/main" id="{B7FC516D-2DF3-4DED-924D-EE8CAF8F93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881" r="-1" b="2962"/>
          <a:stretch/>
        </p:blipFill>
        <p:spPr bwMode="auto">
          <a:xfrm>
            <a:off x="247650" y="57150"/>
            <a:ext cx="3432313" cy="6764941"/>
          </a:xfrm>
          <a:prstGeom prst="rect">
            <a:avLst/>
          </a:prstGeom>
          <a:noFill/>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1028" name="Content Placeholder 1029">
            <a:extLst>
              <a:ext uri="{FF2B5EF4-FFF2-40B4-BE49-F238E27FC236}">
                <a16:creationId xmlns:a16="http://schemas.microsoft.com/office/drawing/2014/main" id="{3F3949C1-CEAC-4251-8A3A-FC9B37AE112F}"/>
              </a:ext>
            </a:extLst>
          </p:cNvPr>
          <p:cNvSpPr>
            <a:spLocks noGrp="1"/>
          </p:cNvSpPr>
          <p:nvPr>
            <p:ph idx="1"/>
          </p:nvPr>
        </p:nvSpPr>
        <p:spPr>
          <a:xfrm>
            <a:off x="4303643" y="1962151"/>
            <a:ext cx="7046844" cy="4120598"/>
          </a:xfrm>
        </p:spPr>
        <p:txBody>
          <a:bodyPr>
            <a:normAutofit/>
          </a:bodyPr>
          <a:lstStyle/>
          <a:p>
            <a:pPr marL="0" indent="0" algn="ctr">
              <a:lnSpc>
                <a:spcPct val="107000"/>
              </a:lnSpc>
              <a:spcAft>
                <a:spcPts val="800"/>
              </a:spcAft>
              <a:buNone/>
            </a:pPr>
            <a:r>
              <a:rPr lang="en-GB" sz="2400" b="1" dirty="0">
                <a:effectLst/>
                <a:latin typeface="Arial" panose="020B0604020202020204" pitchFamily="34" charset="0"/>
                <a:ea typeface="Calibri" panose="020F0502020204030204" pitchFamily="34" charset="0"/>
                <a:cs typeface="Arial" panose="020B0604020202020204" pitchFamily="34" charset="0"/>
              </a:rPr>
              <a:t>We have to consider our responsibilities, not ourselves. </a:t>
            </a:r>
          </a:p>
          <a:p>
            <a:pPr marL="0" indent="0" algn="ctr">
              <a:lnSpc>
                <a:spcPct val="107000"/>
              </a:lnSpc>
              <a:spcAft>
                <a:spcPts val="800"/>
              </a:spcAft>
              <a:buNone/>
            </a:pPr>
            <a:r>
              <a:rPr lang="en-GB" sz="2400" b="1" dirty="0">
                <a:effectLst/>
                <a:latin typeface="Arial" panose="020B0604020202020204" pitchFamily="34" charset="0"/>
                <a:ea typeface="Calibri" panose="020F0502020204030204" pitchFamily="34" charset="0"/>
                <a:cs typeface="Arial" panose="020B0604020202020204" pitchFamily="34" charset="0"/>
              </a:rPr>
              <a:t>We are to regard the duties of which we are capable,</a:t>
            </a:r>
          </a:p>
          <a:p>
            <a:pPr marL="0" indent="0" algn="ctr">
              <a:lnSpc>
                <a:spcPct val="107000"/>
              </a:lnSpc>
              <a:spcAft>
                <a:spcPts val="800"/>
              </a:spcAft>
              <a:buNone/>
            </a:pPr>
            <a:r>
              <a:rPr lang="en-GB" sz="2400" b="1" dirty="0">
                <a:effectLst/>
                <a:latin typeface="Arial" panose="020B0604020202020204" pitchFamily="34" charset="0"/>
                <a:ea typeface="Calibri" panose="020F0502020204030204" pitchFamily="34" charset="0"/>
                <a:cs typeface="Arial" panose="020B0604020202020204" pitchFamily="34" charset="0"/>
              </a:rPr>
              <a:t> but not our capabilities simply considered.</a:t>
            </a:r>
          </a:p>
          <a:p>
            <a:pPr marL="0" indent="0">
              <a:buNone/>
            </a:pPr>
            <a:r>
              <a:rPr lang="en-US" dirty="0"/>
              <a:t>                                                                   William Gladstone</a:t>
            </a:r>
          </a:p>
        </p:txBody>
      </p:sp>
    </p:spTree>
    <p:extLst>
      <p:ext uri="{BB962C8B-B14F-4D97-AF65-F5344CB8AC3E}">
        <p14:creationId xmlns:p14="http://schemas.microsoft.com/office/powerpoint/2010/main" val="224630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0000"/>
            <a:duotone>
              <a:schemeClr val="bg2">
                <a:shade val="28000"/>
                <a:satMod val="94000"/>
                <a:lumMod val="20000"/>
              </a:schemeClr>
              <a:schemeClr val="bg2">
                <a:tint val="94000"/>
                <a:shade val="84000"/>
                <a:satMod val="148000"/>
                <a:lumMod val="114000"/>
              </a:schemeClr>
            </a:duotone>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E74C6-E1AB-4963-83E8-FB5FA219D63D}"/>
              </a:ext>
            </a:extLst>
          </p:cNvPr>
          <p:cNvSpPr>
            <a:spLocks noGrp="1"/>
          </p:cNvSpPr>
          <p:nvPr>
            <p:ph type="title"/>
          </p:nvPr>
        </p:nvSpPr>
        <p:spPr>
          <a:xfrm>
            <a:off x="1141413" y="609600"/>
            <a:ext cx="9905998" cy="990598"/>
          </a:xfrm>
        </p:spPr>
        <p:txBody>
          <a:bodyPr anchor="t">
            <a:normAutofit/>
          </a:bodyPr>
          <a:lstStyle/>
          <a:p>
            <a:pPr algn="ctr"/>
            <a:r>
              <a:rPr lang="en-GB" sz="4000" dirty="0">
                <a:latin typeface="Algerian" panose="04020705040A02060702" pitchFamily="82" charset="0"/>
              </a:rPr>
              <a:t>Conclusion</a:t>
            </a:r>
          </a:p>
        </p:txBody>
      </p:sp>
      <p:sp>
        <p:nvSpPr>
          <p:cNvPr id="3" name="Content Placeholder 2">
            <a:extLst>
              <a:ext uri="{FF2B5EF4-FFF2-40B4-BE49-F238E27FC236}">
                <a16:creationId xmlns:a16="http://schemas.microsoft.com/office/drawing/2014/main" id="{C55DF982-2E53-43EA-B1BB-5859C2EEA764}"/>
              </a:ext>
            </a:extLst>
          </p:cNvPr>
          <p:cNvSpPr>
            <a:spLocks noGrp="1"/>
          </p:cNvSpPr>
          <p:nvPr>
            <p:ph idx="1"/>
          </p:nvPr>
        </p:nvSpPr>
        <p:spPr>
          <a:xfrm>
            <a:off x="1141413" y="1600199"/>
            <a:ext cx="9905998" cy="3396660"/>
          </a:xfrm>
        </p:spPr>
        <p:txBody>
          <a:bodyPr>
            <a:noAutofit/>
          </a:bodyPr>
          <a:lstStyle/>
          <a:p>
            <a:pPr>
              <a:lnSpc>
                <a:spcPct val="90000"/>
              </a:lnSpc>
            </a:pPr>
            <a:r>
              <a:rPr lang="en-GB" dirty="0">
                <a:latin typeface="Arial" panose="020B0604020202020204" pitchFamily="34" charset="0"/>
                <a:cs typeface="Arial" panose="020B0604020202020204" pitchFamily="34" charset="0"/>
              </a:rPr>
              <a:t>Teamwork and communication essential</a:t>
            </a:r>
          </a:p>
          <a:p>
            <a:pPr>
              <a:lnSpc>
                <a:spcPct val="90000"/>
              </a:lnSpc>
            </a:pPr>
            <a:endParaRPr lang="en-GB" dirty="0">
              <a:latin typeface="Arial" panose="020B0604020202020204" pitchFamily="34" charset="0"/>
              <a:cs typeface="Arial" panose="020B0604020202020204" pitchFamily="34" charset="0"/>
            </a:endParaRPr>
          </a:p>
          <a:p>
            <a:pPr>
              <a:lnSpc>
                <a:spcPct val="90000"/>
              </a:lnSpc>
            </a:pPr>
            <a:r>
              <a:rPr lang="en-GB" dirty="0">
                <a:latin typeface="Arial" panose="020B0604020202020204" pitchFamily="34" charset="0"/>
                <a:cs typeface="Arial" panose="020B0604020202020204" pitchFamily="34" charset="0"/>
              </a:rPr>
              <a:t>Effective teams lead to higher productivity</a:t>
            </a:r>
          </a:p>
          <a:p>
            <a:pPr marL="0" indent="0">
              <a:lnSpc>
                <a:spcPct val="90000"/>
              </a:lnSpc>
              <a:buNone/>
            </a:pPr>
            <a:endParaRPr lang="en-GB" dirty="0">
              <a:latin typeface="Arial" panose="020B0604020202020204" pitchFamily="34" charset="0"/>
              <a:cs typeface="Arial" panose="020B0604020202020204" pitchFamily="34" charset="0"/>
            </a:endParaRPr>
          </a:p>
          <a:p>
            <a:pPr>
              <a:lnSpc>
                <a:spcPct val="90000"/>
              </a:lnSpc>
            </a:pPr>
            <a:r>
              <a:rPr lang="en-GB" dirty="0">
                <a:latin typeface="Arial" panose="020B0604020202020204" pitchFamily="34" charset="0"/>
                <a:cs typeface="Arial" panose="020B0604020202020204" pitchFamily="34" charset="0"/>
              </a:rPr>
              <a:t>Confidence in team roles and skills</a:t>
            </a:r>
          </a:p>
          <a:p>
            <a:pPr>
              <a:lnSpc>
                <a:spcPct val="90000"/>
              </a:lnSpc>
            </a:pPr>
            <a:endParaRPr lang="en-GB" dirty="0">
              <a:latin typeface="Arial" panose="020B0604020202020204" pitchFamily="34" charset="0"/>
              <a:cs typeface="Arial" panose="020B0604020202020204" pitchFamily="34" charset="0"/>
            </a:endParaRPr>
          </a:p>
          <a:p>
            <a:pPr>
              <a:lnSpc>
                <a:spcPct val="90000"/>
              </a:lnSpc>
            </a:pPr>
            <a:r>
              <a:rPr lang="en-GB" dirty="0">
                <a:latin typeface="Arial" panose="020B0604020202020204" pitchFamily="34" charset="0"/>
                <a:cs typeface="Arial" panose="020B0604020202020204" pitchFamily="34" charset="0"/>
              </a:rPr>
              <a:t>Tuckman`s theory and Belbin`s roles bring innovation and stability</a:t>
            </a:r>
          </a:p>
          <a:p>
            <a:pPr>
              <a:lnSpc>
                <a:spcPct val="90000"/>
              </a:lnSpc>
            </a:pPr>
            <a:endParaRPr lang="en-GB" dirty="0">
              <a:latin typeface="Arial" panose="020B0604020202020204" pitchFamily="34" charset="0"/>
              <a:cs typeface="Arial" panose="020B0604020202020204" pitchFamily="34" charset="0"/>
            </a:endParaRPr>
          </a:p>
          <a:p>
            <a:pPr>
              <a:lnSpc>
                <a:spcPct val="90000"/>
              </a:lnSpc>
            </a:pPr>
            <a:r>
              <a:rPr lang="en-GB" dirty="0">
                <a:latin typeface="Arial" panose="020B0604020202020204" pitchFamily="34" charset="0"/>
                <a:cs typeface="Arial" panose="020B0604020202020204" pitchFamily="34" charset="0"/>
              </a:rPr>
              <a:t>Ben`s auto bodywork Mechanics will expand its locations further</a:t>
            </a:r>
          </a:p>
        </p:txBody>
      </p:sp>
      <p:sp>
        <p:nvSpPr>
          <p:cNvPr id="17" name="Rectangle 16">
            <a:extLst>
              <a:ext uri="{FF2B5EF4-FFF2-40B4-BE49-F238E27FC236}">
                <a16:creationId xmlns:a16="http://schemas.microsoft.com/office/drawing/2014/main" id="{E88A2CF0-EEEA-4EBA-876E-6521DF75D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87297"/>
            <a:ext cx="12192000" cy="1570704"/>
          </a:xfrm>
          <a:prstGeom prst="rect">
            <a:avLst/>
          </a:prstGeom>
          <a:solidFill>
            <a:srgbClr val="0D0D0D"/>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3B8DCDE-0295-4B08-88C9-5E6D9560CA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5287297"/>
            <a:ext cx="12192000" cy="466406"/>
          </a:xfrm>
          <a:prstGeom prst="rect">
            <a:avLst/>
          </a:prstGeom>
          <a:gradFill>
            <a:gsLst>
              <a:gs pos="0">
                <a:srgbClr val="0D0D0D"/>
              </a:gs>
              <a:gs pos="100000">
                <a:srgbClr val="000000"/>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21" name="Straight Connector 20">
            <a:extLst>
              <a:ext uri="{FF2B5EF4-FFF2-40B4-BE49-F238E27FC236}">
                <a16:creationId xmlns:a16="http://schemas.microsoft.com/office/drawing/2014/main" id="{08757D1C-8139-4BDF-A28F-418158B4F7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87297"/>
            <a:ext cx="12192000" cy="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p:spPr>
        <p:style>
          <a:lnRef idx="2">
            <a:schemeClr val="accent1">
              <a:shade val="50000"/>
            </a:schemeClr>
          </a:lnRef>
          <a:fillRef idx="1">
            <a:schemeClr val="accent1"/>
          </a:fillRef>
          <a:effectRef idx="0">
            <a:schemeClr val="accent1"/>
          </a:effectRef>
          <a:fontRef idx="minor">
            <a:schemeClr val="lt1"/>
          </a:fontRef>
        </p:style>
      </p:cxnSp>
    </p:spTree>
    <p:extLst>
      <p:ext uri="{BB962C8B-B14F-4D97-AF65-F5344CB8AC3E}">
        <p14:creationId xmlns:p14="http://schemas.microsoft.com/office/powerpoint/2010/main" val="21090431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0000"/>
            <a:duotone>
              <a:schemeClr val="bg2">
                <a:shade val="28000"/>
                <a:satMod val="94000"/>
                <a:lumMod val="20000"/>
              </a:schemeClr>
              <a:schemeClr val="bg2">
                <a:tint val="94000"/>
                <a:shade val="84000"/>
                <a:satMod val="148000"/>
                <a:lumMod val="114000"/>
              </a:schemeClr>
            </a:duotone>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4390E-C117-4EB6-97E5-14CFC21908D9}"/>
              </a:ext>
            </a:extLst>
          </p:cNvPr>
          <p:cNvSpPr>
            <a:spLocks noGrp="1"/>
          </p:cNvSpPr>
          <p:nvPr>
            <p:ph type="title"/>
          </p:nvPr>
        </p:nvSpPr>
        <p:spPr>
          <a:xfrm>
            <a:off x="1751012" y="3883741"/>
            <a:ext cx="8676222" cy="1335959"/>
          </a:xfrm>
        </p:spPr>
        <p:txBody>
          <a:bodyPr vert="horz" lIns="91440" tIns="45720" rIns="91440" bIns="45720" rtlCol="0" anchor="b">
            <a:normAutofit/>
          </a:bodyPr>
          <a:lstStyle/>
          <a:p>
            <a:pPr algn="ctr"/>
            <a:r>
              <a:rPr lang="en-US" sz="4800">
                <a:effectLst>
                  <a:glow rad="38100">
                    <a:schemeClr val="bg1">
                      <a:lumMod val="65000"/>
                      <a:lumOff val="35000"/>
                      <a:alpha val="50000"/>
                    </a:schemeClr>
                  </a:glow>
                  <a:outerShdw blurRad="28575" dist="31750" dir="13200000" algn="tl" rotWithShape="0">
                    <a:srgbClr val="000000">
                      <a:alpha val="25000"/>
                    </a:srgbClr>
                  </a:outerShdw>
                </a:effectLst>
              </a:rPr>
              <a:t>References</a:t>
            </a:r>
            <a:endParaRPr lang="en-US" sz="4800" dirty="0">
              <a:effectLst>
                <a:glow rad="38100">
                  <a:schemeClr val="bg1">
                    <a:lumMod val="65000"/>
                    <a:lumOff val="35000"/>
                    <a:alpha val="50000"/>
                  </a:schemeClr>
                </a:glow>
                <a:outerShdw blurRad="28575" dist="31750" dir="13200000" algn="tl" rotWithShape="0">
                  <a:srgbClr val="000000">
                    <a:alpha val="25000"/>
                  </a:srgbClr>
                </a:outerShdw>
              </a:effectLst>
            </a:endParaRPr>
          </a:p>
        </p:txBody>
      </p:sp>
      <p:pic>
        <p:nvPicPr>
          <p:cNvPr id="14" name="Graphic 13" descr="Open Book">
            <a:extLst>
              <a:ext uri="{FF2B5EF4-FFF2-40B4-BE49-F238E27FC236}">
                <a16:creationId xmlns:a16="http://schemas.microsoft.com/office/drawing/2014/main" id="{709AC96B-06DA-49FD-BFDD-9F4FA4FF7D7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604473" y="824487"/>
            <a:ext cx="2983054" cy="2983054"/>
          </a:xfrm>
          <a:prstGeom prst="roundRect">
            <a:avLst>
              <a:gd name="adj" fmla="val 4380"/>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2756251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0F262FD6-3409-4039-A531-64BD4D2F99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976BE2190FCE7488A1B0A63909FB6D9" ma:contentTypeVersion="5" ma:contentTypeDescription="Create a new document." ma:contentTypeScope="" ma:versionID="fbf9b6e2f5532a9b328bbd4cf869111e">
  <xsd:schema xmlns:xsd="http://www.w3.org/2001/XMLSchema" xmlns:xs="http://www.w3.org/2001/XMLSchema" xmlns:p="http://schemas.microsoft.com/office/2006/metadata/properties" xmlns:ns3="edbf9fe2-eb7e-429e-8af3-87d9664b8ad0" xmlns:ns4="e09bcaf6-7e56-4537-8119-affe38ca28ab" targetNamespace="http://schemas.microsoft.com/office/2006/metadata/properties" ma:root="true" ma:fieldsID="aae70cf86f4372ad5cfc09f16f1cc8c0" ns3:_="" ns4:_="">
    <xsd:import namespace="edbf9fe2-eb7e-429e-8af3-87d9664b8ad0"/>
    <xsd:import namespace="e09bcaf6-7e56-4537-8119-affe38ca28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bf9fe2-eb7e-429e-8af3-87d9664b8ad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09bcaf6-7e56-4537-8119-affe38ca28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65D01DC-DF5F-49BC-92CE-654E41D9EB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bf9fe2-eb7e-429e-8af3-87d9664b8ad0"/>
    <ds:schemaRef ds:uri="e09bcaf6-7e56-4537-8119-affe38ca2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7D6313C-A4C7-44F0-80C0-CDB3D8940672}">
  <ds:schemaRefs>
    <ds:schemaRef ds:uri="http://schemas.microsoft.com/office/2006/metadata/properties"/>
    <ds:schemaRef ds:uri="http://schemas.microsoft.com/office/infopath/2007/PartnerControls"/>
    <ds:schemaRef ds:uri="e09bcaf6-7e56-4537-8119-affe38ca28ab"/>
    <ds:schemaRef ds:uri="http://purl.org/dc/elements/1.1/"/>
    <ds:schemaRef ds:uri="http://schemas.microsoft.com/office/2006/documentManagement/types"/>
    <ds:schemaRef ds:uri="edbf9fe2-eb7e-429e-8af3-87d9664b8ad0"/>
    <ds:schemaRef ds:uri="http://purl.org/dc/terms/"/>
    <ds:schemaRef ds:uri="http://www.w3.org/XML/1998/namespace"/>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9A5F61A8-80DA-4AB0-82D4-B6C6E96C4BC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125</TotalTime>
  <Words>1962</Words>
  <Application>Microsoft Office PowerPoint</Application>
  <PresentationFormat>Widescreen</PresentationFormat>
  <Paragraphs>198</Paragraphs>
  <Slides>14</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Algerian</vt:lpstr>
      <vt:lpstr>Arial</vt:lpstr>
      <vt:lpstr>Bahnschrift SemiBold</vt:lpstr>
      <vt:lpstr>Calibri</vt:lpstr>
      <vt:lpstr>Century Gothic</vt:lpstr>
      <vt:lpstr>Symbol</vt:lpstr>
      <vt:lpstr>Times New Roman</vt:lpstr>
      <vt:lpstr>Mesh</vt:lpstr>
      <vt:lpstr>Team work</vt:lpstr>
      <vt:lpstr>Effective Teambuilding</vt:lpstr>
      <vt:lpstr>          Introduction</vt:lpstr>
      <vt:lpstr>Benefits of teamwork</vt:lpstr>
      <vt:lpstr>PowerPoint Presentation</vt:lpstr>
      <vt:lpstr>    building  a Winning team</vt:lpstr>
      <vt:lpstr>       Stages for success </vt:lpstr>
      <vt:lpstr>PowerPoint Presentation</vt:lpstr>
      <vt:lpstr>    Belbin`s Theory</vt:lpstr>
      <vt:lpstr>Belbin`s  Team Roles</vt:lpstr>
      <vt:lpstr>        Ben`s Auto Bodywork</vt:lpstr>
      <vt:lpstr>  Quarantine teamwork</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work</dc:title>
  <dc:creator>Priscila Benicchio nichida</dc:creator>
  <cp:lastModifiedBy>Priscila Benicchio nichida</cp:lastModifiedBy>
  <cp:revision>1</cp:revision>
  <dcterms:created xsi:type="dcterms:W3CDTF">2020-05-06T20:46:36Z</dcterms:created>
  <dcterms:modified xsi:type="dcterms:W3CDTF">2020-05-06T22:51:56Z</dcterms:modified>
</cp:coreProperties>
</file>