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38F9B-F424-4917-B000-89B6410C1B18}" type="datetimeFigureOut">
              <a:rPr lang="en-GB" smtClean="0"/>
              <a:t>16/07/2013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0AFA9-E079-45BC-B617-9A0A601132F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16632"/>
            <a:ext cx="3995004" cy="66479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Y </a:t>
            </a:r>
            <a:r>
              <a:rPr lang="en-GB" b="1" u="sng" dirty="0" err="1" smtClean="0">
                <a:latin typeface="Comic Sans MS" pitchFamily="66" charset="0"/>
              </a:rPr>
              <a:t>Parti</a:t>
            </a:r>
            <a:endParaRPr lang="en-GB" b="1" u="sng" dirty="0" smtClean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Jam a </a:t>
            </a:r>
            <a:r>
              <a:rPr lang="en-GB" sz="1600" dirty="0" err="1" smtClean="0">
                <a:latin typeface="Comic Sans MS" pitchFamily="66" charset="0"/>
              </a:rPr>
              <a:t>jeli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smtClean="0">
                <a:latin typeface="Comic Sans MS" pitchFamily="66" charset="0"/>
              </a:rPr>
              <a:t>Ham a </a:t>
            </a:r>
            <a:r>
              <a:rPr lang="en-GB" sz="1600" dirty="0" err="1" smtClean="0">
                <a:latin typeface="Comic Sans MS" pitchFamily="66" charset="0"/>
              </a:rPr>
              <a:t>bisgedi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smtClean="0">
                <a:latin typeface="Comic Sans MS" pitchFamily="66" charset="0"/>
              </a:rPr>
              <a:t>Past </a:t>
            </a:r>
            <a:r>
              <a:rPr lang="en-GB" sz="1600" dirty="0" err="1" smtClean="0">
                <a:latin typeface="Comic Sans MS" pitchFamily="66" charset="0"/>
              </a:rPr>
              <a:t>samon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crystiau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err="1" smtClean="0">
                <a:latin typeface="Comic Sans MS" pitchFamily="66" charset="0"/>
              </a:rPr>
              <a:t>Diod</a:t>
            </a:r>
            <a:r>
              <a:rPr lang="en-GB" sz="1600" dirty="0" smtClean="0">
                <a:latin typeface="Comic Sans MS" pitchFamily="66" charset="0"/>
              </a:rPr>
              <a:t> lemon, </a:t>
            </a:r>
            <a:r>
              <a:rPr lang="en-GB" sz="1600" dirty="0" err="1" smtClean="0">
                <a:latin typeface="Comic Sans MS" pitchFamily="66" charset="0"/>
              </a:rPr>
              <a:t>cacennau</a:t>
            </a:r>
            <a:endParaRPr lang="en-GB" sz="1600" dirty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A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400" dirty="0" smtClean="0">
                <a:latin typeface="Comic Sans MS" pitchFamily="66" charset="0"/>
              </a:rPr>
              <a:t>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1600" dirty="0" err="1" smtClean="0">
                <a:latin typeface="Comic Sans MS" pitchFamily="66" charset="0"/>
              </a:rPr>
              <a:t>Hufen</a:t>
            </a:r>
            <a:r>
              <a:rPr lang="en-GB" sz="1600" dirty="0" smtClean="0">
                <a:latin typeface="Comic Sans MS" pitchFamily="66" charset="0"/>
              </a:rPr>
              <a:t> a </a:t>
            </a:r>
            <a:r>
              <a:rPr lang="en-GB" sz="1600" dirty="0" err="1" smtClean="0">
                <a:latin typeface="Comic Sans MS" pitchFamily="66" charset="0"/>
              </a:rPr>
              <a:t>mefus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err="1" smtClean="0">
                <a:latin typeface="Comic Sans MS" pitchFamily="66" charset="0"/>
              </a:rPr>
              <a:t>Teisen</a:t>
            </a:r>
            <a:r>
              <a:rPr lang="en-GB" sz="1600" dirty="0" smtClean="0">
                <a:latin typeface="Comic Sans MS" pitchFamily="66" charset="0"/>
              </a:rPr>
              <a:t> </a:t>
            </a:r>
            <a:r>
              <a:rPr lang="en-GB" sz="1600" dirty="0" err="1" smtClean="0">
                <a:latin typeface="Comic Sans MS" pitchFamily="66" charset="0"/>
              </a:rPr>
              <a:t>felys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felys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err="1" smtClean="0">
                <a:latin typeface="Comic Sans MS" pitchFamily="66" charset="0"/>
              </a:rPr>
              <a:t>Dolpiau</a:t>
            </a:r>
            <a:r>
              <a:rPr lang="en-GB" sz="1600" dirty="0" smtClean="0">
                <a:latin typeface="Comic Sans MS" pitchFamily="66" charset="0"/>
              </a:rPr>
              <a:t> o </a:t>
            </a:r>
            <a:r>
              <a:rPr lang="en-GB" sz="1600" dirty="0" err="1" smtClean="0">
                <a:latin typeface="Comic Sans MS" pitchFamily="66" charset="0"/>
              </a:rPr>
              <a:t>gwstard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err="1" smtClean="0">
                <a:latin typeface="Comic Sans MS" pitchFamily="66" charset="0"/>
              </a:rPr>
              <a:t>Llyfiadau</a:t>
            </a:r>
            <a:r>
              <a:rPr lang="en-GB" sz="1600" dirty="0" smtClean="0">
                <a:latin typeface="Comic Sans MS" pitchFamily="66" charset="0"/>
              </a:rPr>
              <a:t> o </a:t>
            </a:r>
            <a:r>
              <a:rPr lang="en-GB" sz="1600" dirty="0" err="1" smtClean="0">
                <a:latin typeface="Comic Sans MS" pitchFamily="66" charset="0"/>
              </a:rPr>
              <a:t>fwstard</a:t>
            </a:r>
            <a:endParaRPr lang="en-GB" sz="1600" dirty="0" smtClean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A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1600" dirty="0" err="1" smtClean="0">
                <a:latin typeface="Comic Sans MS" pitchFamily="66" charset="0"/>
              </a:rPr>
              <a:t>Balwnau</a:t>
            </a:r>
            <a:r>
              <a:rPr lang="en-GB" sz="1600" dirty="0" smtClean="0">
                <a:latin typeface="Comic Sans MS" pitchFamily="66" charset="0"/>
              </a:rPr>
              <a:t> a </a:t>
            </a:r>
            <a:r>
              <a:rPr lang="en-GB" sz="1600" dirty="0" err="1" smtClean="0">
                <a:latin typeface="Comic Sans MS" pitchFamily="66" charset="0"/>
              </a:rPr>
              <a:t>lliwiau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err="1" smtClean="0">
                <a:latin typeface="Comic Sans MS" pitchFamily="66" charset="0"/>
              </a:rPr>
              <a:t>Hetiau</a:t>
            </a:r>
            <a:r>
              <a:rPr lang="en-GB" sz="1600" dirty="0" smtClean="0">
                <a:latin typeface="Comic Sans MS" pitchFamily="66" charset="0"/>
              </a:rPr>
              <a:t> </a:t>
            </a:r>
            <a:r>
              <a:rPr lang="en-GB" sz="1600" dirty="0" err="1" smtClean="0">
                <a:latin typeface="Comic Sans MS" pitchFamily="66" charset="0"/>
              </a:rPr>
              <a:t>rhyfedd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rubanau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err="1" smtClean="0">
                <a:latin typeface="Comic Sans MS" pitchFamily="66" charset="0"/>
              </a:rPr>
              <a:t>Gemau</a:t>
            </a:r>
            <a:r>
              <a:rPr lang="en-GB" sz="1600" dirty="0" smtClean="0">
                <a:latin typeface="Comic Sans MS" pitchFamily="66" charset="0"/>
              </a:rPr>
              <a:t> a </a:t>
            </a:r>
            <a:r>
              <a:rPr lang="en-GB" sz="1600" dirty="0" err="1" smtClean="0">
                <a:latin typeface="Comic Sans MS" pitchFamily="66" charset="0"/>
              </a:rPr>
              <a:t>neidio</a:t>
            </a:r>
            <a:r>
              <a:rPr lang="en-GB" sz="1600" dirty="0" smtClean="0">
                <a:latin typeface="Comic Sans MS" pitchFamily="66" charset="0"/>
              </a:rPr>
              <a:t>,</a:t>
            </a:r>
          </a:p>
          <a:p>
            <a:r>
              <a:rPr lang="en-GB" sz="1600" dirty="0" err="1" smtClean="0">
                <a:latin typeface="Comic Sans MS" pitchFamily="66" charset="0"/>
              </a:rPr>
              <a:t>Chwarae’n</a:t>
            </a:r>
            <a:r>
              <a:rPr lang="en-GB" sz="1600" dirty="0" smtClean="0">
                <a:latin typeface="Comic Sans MS" pitchFamily="66" charset="0"/>
              </a:rPr>
              <a:t> </a:t>
            </a:r>
            <a:r>
              <a:rPr lang="en-GB" sz="1600" dirty="0" err="1" smtClean="0">
                <a:latin typeface="Comic Sans MS" pitchFamily="66" charset="0"/>
              </a:rPr>
              <a:t>wirion</a:t>
            </a:r>
            <a:r>
              <a:rPr lang="en-GB" sz="1600" dirty="0" smtClean="0">
                <a:latin typeface="Comic Sans MS" pitchFamily="66" charset="0"/>
              </a:rPr>
              <a:t> ac </a:t>
            </a:r>
            <a:r>
              <a:rPr lang="en-GB" sz="1600" dirty="0" err="1" smtClean="0">
                <a:latin typeface="Comic Sans MS" pitchFamily="66" charset="0"/>
              </a:rPr>
              <a:t>actio</a:t>
            </a:r>
            <a:endParaRPr lang="en-GB" sz="1600" dirty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A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, </a:t>
            </a:r>
            <a:r>
              <a:rPr lang="en-GB" sz="1600" dirty="0" err="1" smtClean="0">
                <a:latin typeface="Comic Sans MS" pitchFamily="66" charset="0"/>
              </a:rPr>
              <a:t>brechdanau</a:t>
            </a:r>
            <a:r>
              <a:rPr lang="en-GB" sz="1600" dirty="0" smtClean="0">
                <a:latin typeface="Comic Sans MS" pitchFamily="66" charset="0"/>
              </a:rPr>
              <a:t>.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600" dirty="0" err="1" smtClean="0">
                <a:latin typeface="Comic Sans MS" pitchFamily="66" charset="0"/>
              </a:rPr>
              <a:t>Parti</a:t>
            </a:r>
            <a:endParaRPr lang="en-GB" sz="1600" dirty="0" smtClean="0">
              <a:latin typeface="Comic Sans MS" pitchFamily="66" charset="0"/>
            </a:endParaRPr>
          </a:p>
          <a:p>
            <a:r>
              <a:rPr lang="en-GB" sz="1600" dirty="0" err="1" smtClean="0">
                <a:latin typeface="Comic Sans MS" pitchFamily="66" charset="0"/>
              </a:rPr>
              <a:t>Harti</a:t>
            </a:r>
            <a:endParaRPr lang="en-GB" sz="1600" dirty="0">
              <a:latin typeface="Comic Sans MS" pitchFamily="66" charset="0"/>
            </a:endParaRPr>
          </a:p>
          <a:p>
            <a:r>
              <a:rPr lang="en-GB" sz="1600" dirty="0" err="1" smtClean="0">
                <a:latin typeface="Comic Sans MS" pitchFamily="66" charset="0"/>
              </a:rPr>
              <a:t>Ond</a:t>
            </a:r>
            <a:endParaRPr lang="en-GB" sz="1600" dirty="0" smtClean="0">
              <a:latin typeface="Comic Sans MS" pitchFamily="66" charset="0"/>
            </a:endParaRP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1600" dirty="0" smtClean="0">
                <a:latin typeface="Comic Sans MS" pitchFamily="66" charset="0"/>
              </a:rPr>
              <a:t>O </a:t>
            </a:r>
            <a:r>
              <a:rPr lang="en-GB" sz="1600" dirty="0" err="1" smtClean="0">
                <a:latin typeface="Comic Sans MS" pitchFamily="66" charset="0"/>
              </a:rPr>
              <a:t>Mam</a:t>
            </a:r>
            <a:r>
              <a:rPr lang="en-GB" sz="1600" dirty="0" smtClean="0">
                <a:latin typeface="Comic Sans MS" pitchFamily="66" charset="0"/>
              </a:rPr>
              <a:t>! </a:t>
            </a:r>
            <a:r>
              <a:rPr lang="en-GB" sz="1600" dirty="0" err="1" smtClean="0">
                <a:latin typeface="Comic Sans MS" pitchFamily="66" charset="0"/>
              </a:rPr>
              <a:t>Dw</a:t>
            </a:r>
            <a:r>
              <a:rPr lang="en-GB" sz="1600" dirty="0" smtClean="0">
                <a:latin typeface="Comic Sans MS" pitchFamily="66" charset="0"/>
              </a:rPr>
              <a:t> </a:t>
            </a:r>
            <a:r>
              <a:rPr lang="en-GB" sz="1600" dirty="0" err="1" smtClean="0">
                <a:latin typeface="Comic Sans MS" pitchFamily="66" charset="0"/>
              </a:rPr>
              <a:t>i’n</a:t>
            </a:r>
            <a:r>
              <a:rPr lang="en-GB" sz="1600" dirty="0" smtClean="0">
                <a:latin typeface="Comic Sans MS" pitchFamily="66" charset="0"/>
              </a:rPr>
              <a:t> </a:t>
            </a:r>
            <a:r>
              <a:rPr lang="en-GB" sz="1600" dirty="0" err="1" smtClean="0">
                <a:latin typeface="Comic Sans MS" pitchFamily="66" charset="0"/>
              </a:rPr>
              <a:t>s</a:t>
            </a:r>
            <a:r>
              <a:rPr lang="en-GB" sz="1600" dirty="0" err="1" smtClean="0">
                <a:latin typeface="Comic Sans MS"/>
              </a:rPr>
              <a:t>âl</a:t>
            </a:r>
            <a:r>
              <a:rPr lang="en-GB" sz="1600" dirty="0" smtClean="0">
                <a:latin typeface="Comic Sans MS"/>
              </a:rPr>
              <a:t>!</a:t>
            </a:r>
          </a:p>
          <a:p>
            <a:endParaRPr lang="en-GB" sz="1400" dirty="0">
              <a:latin typeface="Comic Sans MS"/>
            </a:endParaRPr>
          </a:p>
          <a:p>
            <a:r>
              <a:rPr lang="en-GB" b="1" dirty="0" smtClean="0">
                <a:latin typeface="Comic Sans MS" pitchFamily="66" charset="0"/>
              </a:rPr>
              <a:t>Gwyn Thomas</a:t>
            </a:r>
            <a:endParaRPr lang="en-GB" b="1" dirty="0">
              <a:latin typeface="Comic Sans MS" pitchFamily="66" charset="0"/>
            </a:endParaRPr>
          </a:p>
        </p:txBody>
      </p:sp>
      <p:pic>
        <p:nvPicPr>
          <p:cNvPr id="1028" name="Picture 4" descr="View details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04048" y="1484784"/>
            <a:ext cx="3600400" cy="360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85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dermoe</dc:creator>
  <cp:lastModifiedBy>dermoe</cp:lastModifiedBy>
  <cp:revision>4</cp:revision>
  <dcterms:created xsi:type="dcterms:W3CDTF">2013-07-16T10:09:21Z</dcterms:created>
  <dcterms:modified xsi:type="dcterms:W3CDTF">2013-07-16T10:41:01Z</dcterms:modified>
</cp:coreProperties>
</file>