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1" r:id="rId4"/>
  </p:sldMasterIdLst>
  <p:notesMasterIdLst>
    <p:notesMasterId r:id="rId16"/>
  </p:notesMasterIdLst>
  <p:handoutMasterIdLst>
    <p:handoutMasterId r:id="rId17"/>
  </p:handoutMasterIdLst>
  <p:sldIdLst>
    <p:sldId id="384" r:id="rId5"/>
    <p:sldId id="389" r:id="rId6"/>
    <p:sldId id="317" r:id="rId7"/>
    <p:sldId id="277" r:id="rId8"/>
    <p:sldId id="279" r:id="rId9"/>
    <p:sldId id="272" r:id="rId10"/>
    <p:sldId id="270" r:id="rId11"/>
    <p:sldId id="281" r:id="rId12"/>
    <p:sldId id="321" r:id="rId13"/>
    <p:sldId id="391" r:id="rId14"/>
    <p:sldId id="27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p15:clr>
            <a:srgbClr val="F26B43"/>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C847E-411E-498F-B352-8283AD924D61}" v="935" dt="2022-04-29T16:48:48.4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varScale="1">
        <p:scale>
          <a:sx n="72" d="100"/>
          <a:sy n="72" d="100"/>
        </p:scale>
        <p:origin x="456" y="56"/>
      </p:cViewPr>
      <p:guideLst>
        <p:guide pos="3840"/>
        <p:guide orient="horz" pos="2160"/>
      </p:guideLst>
    </p:cSldViewPr>
  </p:slideViewPr>
  <p:outlineViewPr>
    <p:cViewPr>
      <p:scale>
        <a:sx n="33" d="100"/>
        <a:sy n="33" d="100"/>
      </p:scale>
      <p:origin x="0" y="-270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48" d="100"/>
          <a:sy n="48" d="100"/>
        </p:scale>
        <p:origin x="1911"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jitha Nithiyabalan (2104126)" userId="c0770ca6-c228-4ab6-a877-031cacbbfe43" providerId="ADAL" clId="{C20C847E-411E-498F-B352-8283AD924D61}"/>
    <pc:docChg chg="undo custSel addSld delSld modSld sldOrd">
      <pc:chgData name="Vijitha Nithiyabalan (2104126)" userId="c0770ca6-c228-4ab6-a877-031cacbbfe43" providerId="ADAL" clId="{C20C847E-411E-498F-B352-8283AD924D61}" dt="2022-04-29T16:53:54.145" v="7427" actId="14100"/>
      <pc:docMkLst>
        <pc:docMk/>
      </pc:docMkLst>
      <pc:sldChg chg="addSp modSp del mod setBg modShow">
        <pc:chgData name="Vijitha Nithiyabalan (2104126)" userId="c0770ca6-c228-4ab6-a877-031cacbbfe43" providerId="ADAL" clId="{C20C847E-411E-498F-B352-8283AD924D61}" dt="2022-04-27T11:39:36.687" v="7182" actId="47"/>
        <pc:sldMkLst>
          <pc:docMk/>
          <pc:sldMk cId="752814286" sldId="257"/>
        </pc:sldMkLst>
        <pc:spChg chg="mod ord">
          <ac:chgData name="Vijitha Nithiyabalan (2104126)" userId="c0770ca6-c228-4ab6-a877-031cacbbfe43" providerId="ADAL" clId="{C20C847E-411E-498F-B352-8283AD924D61}" dt="2022-04-27T11:28:29.860" v="7164" actId="20577"/>
          <ac:spMkLst>
            <pc:docMk/>
            <pc:sldMk cId="752814286" sldId="257"/>
            <ac:spMk id="2" creationId="{286E938C-9D94-4B05-979A-D39FFC457291}"/>
          </ac:spMkLst>
        </pc:spChg>
        <pc:spChg chg="mod">
          <ac:chgData name="Vijitha Nithiyabalan (2104126)" userId="c0770ca6-c228-4ab6-a877-031cacbbfe43" providerId="ADAL" clId="{C20C847E-411E-498F-B352-8283AD924D61}" dt="2022-04-22T16:59:24.265" v="6912" actId="26606"/>
          <ac:spMkLst>
            <pc:docMk/>
            <pc:sldMk cId="752814286" sldId="257"/>
            <ac:spMk id="3" creationId="{D9A11267-FC52-4990-8D98-010AFABA5544}"/>
          </ac:spMkLst>
        </pc:spChg>
        <pc:spChg chg="add">
          <ac:chgData name="Vijitha Nithiyabalan (2104126)" userId="c0770ca6-c228-4ab6-a877-031cacbbfe43" providerId="ADAL" clId="{C20C847E-411E-498F-B352-8283AD924D61}" dt="2022-04-22T16:59:24.265" v="6912" actId="26606"/>
          <ac:spMkLst>
            <pc:docMk/>
            <pc:sldMk cId="752814286" sldId="257"/>
            <ac:spMk id="35" creationId="{3F088236-D655-4F88-B238-E16762358025}"/>
          </ac:spMkLst>
        </pc:spChg>
        <pc:spChg chg="add">
          <ac:chgData name="Vijitha Nithiyabalan (2104126)" userId="c0770ca6-c228-4ab6-a877-031cacbbfe43" providerId="ADAL" clId="{C20C847E-411E-498F-B352-8283AD924D61}" dt="2022-04-22T16:59:24.265" v="6912" actId="26606"/>
          <ac:spMkLst>
            <pc:docMk/>
            <pc:sldMk cId="752814286" sldId="257"/>
            <ac:spMk id="37" creationId="{3DAC0C92-199E-475C-9390-119A9B027276}"/>
          </ac:spMkLst>
        </pc:spChg>
        <pc:spChg chg="add">
          <ac:chgData name="Vijitha Nithiyabalan (2104126)" userId="c0770ca6-c228-4ab6-a877-031cacbbfe43" providerId="ADAL" clId="{C20C847E-411E-498F-B352-8283AD924D61}" dt="2022-04-22T16:59:24.265" v="6912" actId="26606"/>
          <ac:spMkLst>
            <pc:docMk/>
            <pc:sldMk cId="752814286" sldId="257"/>
            <ac:spMk id="39" creationId="{C4CFB339-0ED8-4FE2-9EF1-6D1375B8499B}"/>
          </ac:spMkLst>
        </pc:spChg>
        <pc:spChg chg="add">
          <ac:chgData name="Vijitha Nithiyabalan (2104126)" userId="c0770ca6-c228-4ab6-a877-031cacbbfe43" providerId="ADAL" clId="{C20C847E-411E-498F-B352-8283AD924D61}" dt="2022-04-22T16:59:24.265" v="6912" actId="26606"/>
          <ac:spMkLst>
            <pc:docMk/>
            <pc:sldMk cId="752814286" sldId="257"/>
            <ac:spMk id="41" creationId="{31896C80-2069-4431-9C19-83B913734490}"/>
          </ac:spMkLst>
        </pc:spChg>
        <pc:spChg chg="add">
          <ac:chgData name="Vijitha Nithiyabalan (2104126)" userId="c0770ca6-c228-4ab6-a877-031cacbbfe43" providerId="ADAL" clId="{C20C847E-411E-498F-B352-8283AD924D61}" dt="2022-04-22T16:59:24.265" v="6912" actId="26606"/>
          <ac:spMkLst>
            <pc:docMk/>
            <pc:sldMk cId="752814286" sldId="257"/>
            <ac:spMk id="43" creationId="{BF120A21-0841-4823-B0C4-28AEBCEF9B78}"/>
          </ac:spMkLst>
        </pc:spChg>
        <pc:spChg chg="add">
          <ac:chgData name="Vijitha Nithiyabalan (2104126)" userId="c0770ca6-c228-4ab6-a877-031cacbbfe43" providerId="ADAL" clId="{C20C847E-411E-498F-B352-8283AD924D61}" dt="2022-04-22T16:59:24.265" v="6912" actId="26606"/>
          <ac:spMkLst>
            <pc:docMk/>
            <pc:sldMk cId="752814286" sldId="257"/>
            <ac:spMk id="45" creationId="{DBB05BAE-BBD3-4289-899F-A6851503C6B0}"/>
          </ac:spMkLst>
        </pc:spChg>
        <pc:spChg chg="add">
          <ac:chgData name="Vijitha Nithiyabalan (2104126)" userId="c0770ca6-c228-4ab6-a877-031cacbbfe43" providerId="ADAL" clId="{C20C847E-411E-498F-B352-8283AD924D61}" dt="2022-04-22T16:59:24.265" v="6912" actId="26606"/>
          <ac:spMkLst>
            <pc:docMk/>
            <pc:sldMk cId="752814286" sldId="257"/>
            <ac:spMk id="47" creationId="{9874D11C-36F5-4BBE-A490-019A54E953B0}"/>
          </ac:spMkLst>
        </pc:spChg>
        <pc:grpChg chg="add">
          <ac:chgData name="Vijitha Nithiyabalan (2104126)" userId="c0770ca6-c228-4ab6-a877-031cacbbfe43" providerId="ADAL" clId="{C20C847E-411E-498F-B352-8283AD924D61}" dt="2022-04-22T16:59:24.265" v="6912" actId="26606"/>
          <ac:grpSpMkLst>
            <pc:docMk/>
            <pc:sldMk cId="752814286" sldId="257"/>
            <ac:grpSpMk id="19" creationId="{D5FD13B3-3F58-4777-997E-5447AA079DEB}"/>
          </ac:grpSpMkLst>
        </pc:grpChg>
        <pc:picChg chg="add mod">
          <ac:chgData name="Vijitha Nithiyabalan (2104126)" userId="c0770ca6-c228-4ab6-a877-031cacbbfe43" providerId="ADAL" clId="{C20C847E-411E-498F-B352-8283AD924D61}" dt="2022-04-27T11:26:07.926" v="7162"/>
          <ac:picMkLst>
            <pc:docMk/>
            <pc:sldMk cId="752814286" sldId="257"/>
            <ac:picMk id="4" creationId="{E0FFDCD6-6DE0-4A1B-8248-371F10FFA38B}"/>
          </ac:picMkLst>
        </pc:picChg>
        <pc:picChg chg="mod">
          <ac:chgData name="Vijitha Nithiyabalan (2104126)" userId="c0770ca6-c228-4ab6-a877-031cacbbfe43" providerId="ADAL" clId="{C20C847E-411E-498F-B352-8283AD924D61}" dt="2022-04-22T16:59:24.265" v="6912" actId="26606"/>
          <ac:picMkLst>
            <pc:docMk/>
            <pc:sldMk cId="752814286" sldId="257"/>
            <ac:picMk id="14" creationId="{9A8AD548-922D-4E1D-B19C-5F6E808B8160}"/>
          </ac:picMkLst>
        </pc:picChg>
        <pc:cxnChg chg="add">
          <ac:chgData name="Vijitha Nithiyabalan (2104126)" userId="c0770ca6-c228-4ab6-a877-031cacbbfe43" providerId="ADAL" clId="{C20C847E-411E-498F-B352-8283AD924D61}" dt="2022-04-22T16:59:24.265" v="6912" actId="26606"/>
          <ac:cxnSpMkLst>
            <pc:docMk/>
            <pc:sldMk cId="752814286" sldId="257"/>
            <ac:cxnSpMk id="31" creationId="{64FA5DFF-7FE6-4855-84E6-DFA78EE978BD}"/>
          </ac:cxnSpMkLst>
        </pc:cxnChg>
        <pc:cxnChg chg="add">
          <ac:chgData name="Vijitha Nithiyabalan (2104126)" userId="c0770ca6-c228-4ab6-a877-031cacbbfe43" providerId="ADAL" clId="{C20C847E-411E-498F-B352-8283AD924D61}" dt="2022-04-22T16:59:24.265" v="6912" actId="26606"/>
          <ac:cxnSpMkLst>
            <pc:docMk/>
            <pc:sldMk cId="752814286" sldId="257"/>
            <ac:cxnSpMk id="33" creationId="{2AFD8CBA-54A3-4363-991B-B9C631BBFA74}"/>
          </ac:cxnSpMkLst>
        </pc:cxnChg>
      </pc:sldChg>
      <pc:sldChg chg="addSp delSp modSp del mod modTransition delAnim modAnim">
        <pc:chgData name="Vijitha Nithiyabalan (2104126)" userId="c0770ca6-c228-4ab6-a877-031cacbbfe43" providerId="ADAL" clId="{C20C847E-411E-498F-B352-8283AD924D61}" dt="2022-04-29T16:52:21.644" v="7409" actId="47"/>
        <pc:sldMkLst>
          <pc:docMk/>
          <pc:sldMk cId="2979876663" sldId="268"/>
        </pc:sldMkLst>
        <pc:spChg chg="add mod">
          <ac:chgData name="Vijitha Nithiyabalan (2104126)" userId="c0770ca6-c228-4ab6-a877-031cacbbfe43" providerId="ADAL" clId="{C20C847E-411E-498F-B352-8283AD924D61}" dt="2022-04-29T15:36:21.616" v="7256" actId="20577"/>
          <ac:spMkLst>
            <pc:docMk/>
            <pc:sldMk cId="2979876663" sldId="268"/>
            <ac:spMk id="2" creationId="{0307971F-72B5-4F27-AED9-40A64D487282}"/>
          </ac:spMkLst>
        </pc:spChg>
        <pc:spChg chg="del mod">
          <ac:chgData name="Vijitha Nithiyabalan (2104126)" userId="c0770ca6-c228-4ab6-a877-031cacbbfe43" providerId="ADAL" clId="{C20C847E-411E-498F-B352-8283AD924D61}" dt="2022-04-19T22:15:15.402" v="707" actId="478"/>
          <ac:spMkLst>
            <pc:docMk/>
            <pc:sldMk cId="2979876663" sldId="268"/>
            <ac:spMk id="3" creationId="{B1C6A53C-7538-4FF9-BC09-EFC116FE7054}"/>
          </ac:spMkLst>
        </pc:spChg>
        <pc:spChg chg="add del mod">
          <ac:chgData name="Vijitha Nithiyabalan (2104126)" userId="c0770ca6-c228-4ab6-a877-031cacbbfe43" providerId="ADAL" clId="{C20C847E-411E-498F-B352-8283AD924D61}" dt="2022-04-19T22:08:22.693" v="605" actId="478"/>
          <ac:spMkLst>
            <pc:docMk/>
            <pc:sldMk cId="2979876663" sldId="268"/>
            <ac:spMk id="4" creationId="{0FA117DB-4E47-45B6-9C09-9DF3A0562BE6}"/>
          </ac:spMkLst>
        </pc:spChg>
        <pc:spChg chg="mod">
          <ac:chgData name="Vijitha Nithiyabalan (2104126)" userId="c0770ca6-c228-4ab6-a877-031cacbbfe43" providerId="ADAL" clId="{C20C847E-411E-498F-B352-8283AD924D61}" dt="2022-04-22T17:47:58.627" v="7045" actId="255"/>
          <ac:spMkLst>
            <pc:docMk/>
            <pc:sldMk cId="2979876663" sldId="268"/>
            <ac:spMk id="6" creationId="{ED2A30C0-1BC4-4764-9C0F-5D811CAB8312}"/>
          </ac:spMkLst>
        </pc:spChg>
        <pc:spChg chg="del">
          <ac:chgData name="Vijitha Nithiyabalan (2104126)" userId="c0770ca6-c228-4ab6-a877-031cacbbfe43" providerId="ADAL" clId="{C20C847E-411E-498F-B352-8283AD924D61}" dt="2022-04-20T21:21:58.718" v="4580" actId="478"/>
          <ac:spMkLst>
            <pc:docMk/>
            <pc:sldMk cId="2979876663" sldId="268"/>
            <ac:spMk id="7" creationId="{45F69D6A-822D-4DB9-A2CC-D9106F1F2B68}"/>
          </ac:spMkLst>
        </pc:spChg>
        <pc:spChg chg="del">
          <ac:chgData name="Vijitha Nithiyabalan (2104126)" userId="c0770ca6-c228-4ab6-a877-031cacbbfe43" providerId="ADAL" clId="{C20C847E-411E-498F-B352-8283AD924D61}" dt="2022-04-20T21:22:02.735" v="4581" actId="478"/>
          <ac:spMkLst>
            <pc:docMk/>
            <pc:sldMk cId="2979876663" sldId="268"/>
            <ac:spMk id="8" creationId="{6375D7F3-165A-439B-8D1D-6553B68C2886}"/>
          </ac:spMkLst>
        </pc:spChg>
        <pc:spChg chg="mod">
          <ac:chgData name="Vijitha Nithiyabalan (2104126)" userId="c0770ca6-c228-4ab6-a877-031cacbbfe43" providerId="ADAL" clId="{C20C847E-411E-498F-B352-8283AD924D61}" dt="2022-04-22T16:58:51.391" v="6910"/>
          <ac:spMkLst>
            <pc:docMk/>
            <pc:sldMk cId="2979876663" sldId="268"/>
            <ac:spMk id="9" creationId="{7AF9A883-CC44-4401-AE67-8FCEACB7DDDA}"/>
          </ac:spMkLst>
        </pc:spChg>
        <pc:spChg chg="add del mod">
          <ac:chgData name="Vijitha Nithiyabalan (2104126)" userId="c0770ca6-c228-4ab6-a877-031cacbbfe43" providerId="ADAL" clId="{C20C847E-411E-498F-B352-8283AD924D61}" dt="2022-04-19T22:08:29.387" v="607" actId="478"/>
          <ac:spMkLst>
            <pc:docMk/>
            <pc:sldMk cId="2979876663" sldId="268"/>
            <ac:spMk id="10" creationId="{85F90C80-FF78-4671-97FE-9F6756BDD3A4}"/>
          </ac:spMkLst>
        </pc:spChg>
        <pc:spChg chg="add del mod">
          <ac:chgData name="Vijitha Nithiyabalan (2104126)" userId="c0770ca6-c228-4ab6-a877-031cacbbfe43" providerId="ADAL" clId="{C20C847E-411E-498F-B352-8283AD924D61}" dt="2022-04-19T22:08:35.198" v="609" actId="478"/>
          <ac:spMkLst>
            <pc:docMk/>
            <pc:sldMk cId="2979876663" sldId="268"/>
            <ac:spMk id="12" creationId="{A26731D1-E4A8-4AE0-A501-9F9B34DB459D}"/>
          </ac:spMkLst>
        </pc:spChg>
        <pc:spChg chg="add del mod">
          <ac:chgData name="Vijitha Nithiyabalan (2104126)" userId="c0770ca6-c228-4ab6-a877-031cacbbfe43" providerId="ADAL" clId="{C20C847E-411E-498F-B352-8283AD924D61}" dt="2022-04-19T22:08:40.075" v="611" actId="478"/>
          <ac:spMkLst>
            <pc:docMk/>
            <pc:sldMk cId="2979876663" sldId="268"/>
            <ac:spMk id="14" creationId="{DD15CB8A-0776-4C85-A62B-0FDCEA856B2B}"/>
          </ac:spMkLst>
        </pc:spChg>
        <pc:spChg chg="del">
          <ac:chgData name="Vijitha Nithiyabalan (2104126)" userId="c0770ca6-c228-4ab6-a877-031cacbbfe43" providerId="ADAL" clId="{C20C847E-411E-498F-B352-8283AD924D61}" dt="2022-04-19T22:08:43.532" v="612" actId="478"/>
          <ac:spMkLst>
            <pc:docMk/>
            <pc:sldMk cId="2979876663" sldId="268"/>
            <ac:spMk id="15" creationId="{84D39D81-9726-4BD7-BDC0-FA0B2AD0D219}"/>
          </ac:spMkLst>
        </pc:spChg>
        <pc:spChg chg="add del mod">
          <ac:chgData name="Vijitha Nithiyabalan (2104126)" userId="c0770ca6-c228-4ab6-a877-031cacbbfe43" providerId="ADAL" clId="{C20C847E-411E-498F-B352-8283AD924D61}" dt="2022-04-19T22:08:52.473" v="614" actId="478"/>
          <ac:spMkLst>
            <pc:docMk/>
            <pc:sldMk cId="2979876663" sldId="268"/>
            <ac:spMk id="18" creationId="{93D153D5-7452-45C6-9B21-0CDAD2395420}"/>
          </ac:spMkLst>
        </pc:spChg>
        <pc:spChg chg="add del mod">
          <ac:chgData name="Vijitha Nithiyabalan (2104126)" userId="c0770ca6-c228-4ab6-a877-031cacbbfe43" providerId="ADAL" clId="{C20C847E-411E-498F-B352-8283AD924D61}" dt="2022-04-20T21:23:10.420" v="4593" actId="478"/>
          <ac:spMkLst>
            <pc:docMk/>
            <pc:sldMk cId="2979876663" sldId="268"/>
            <ac:spMk id="20" creationId="{AB1D5EFA-2466-4EF6-9F2A-68450C64A0F7}"/>
          </ac:spMkLst>
        </pc:spChg>
        <pc:spChg chg="add mod">
          <ac:chgData name="Vijitha Nithiyabalan (2104126)" userId="c0770ca6-c228-4ab6-a877-031cacbbfe43" providerId="ADAL" clId="{C20C847E-411E-498F-B352-8283AD924D61}" dt="2022-04-29T15:36:25.050" v="7257" actId="20577"/>
          <ac:spMkLst>
            <pc:docMk/>
            <pc:sldMk cId="2979876663" sldId="268"/>
            <ac:spMk id="22" creationId="{113E719D-661C-4560-B969-ED5063B233FC}"/>
          </ac:spMkLst>
        </pc:spChg>
        <pc:spChg chg="add del mod">
          <ac:chgData name="Vijitha Nithiyabalan (2104126)" userId="c0770ca6-c228-4ab6-a877-031cacbbfe43" providerId="ADAL" clId="{C20C847E-411E-498F-B352-8283AD924D61}" dt="2022-04-19T22:13:39.443" v="681" actId="478"/>
          <ac:spMkLst>
            <pc:docMk/>
            <pc:sldMk cId="2979876663" sldId="268"/>
            <ac:spMk id="24" creationId="{86A850ED-68F1-421B-BAB1-B4360B9B02BE}"/>
          </ac:spMkLst>
        </pc:spChg>
        <pc:spChg chg="add del mod">
          <ac:chgData name="Vijitha Nithiyabalan (2104126)" userId="c0770ca6-c228-4ab6-a877-031cacbbfe43" providerId="ADAL" clId="{C20C847E-411E-498F-B352-8283AD924D61}" dt="2022-04-19T22:15:08.329" v="705" actId="478"/>
          <ac:spMkLst>
            <pc:docMk/>
            <pc:sldMk cId="2979876663" sldId="268"/>
            <ac:spMk id="26" creationId="{E84A0C4B-78A9-4934-8431-008554A8CA5D}"/>
          </ac:spMkLst>
        </pc:spChg>
        <pc:spChg chg="add del mod">
          <ac:chgData name="Vijitha Nithiyabalan (2104126)" userId="c0770ca6-c228-4ab6-a877-031cacbbfe43" providerId="ADAL" clId="{C20C847E-411E-498F-B352-8283AD924D61}" dt="2022-04-19T22:15:23.427" v="709" actId="478"/>
          <ac:spMkLst>
            <pc:docMk/>
            <pc:sldMk cId="2979876663" sldId="268"/>
            <ac:spMk id="28" creationId="{85F15DE9-0707-406E-861B-421EF14CD5B0}"/>
          </ac:spMkLst>
        </pc:spChg>
        <pc:spChg chg="del mod">
          <ac:chgData name="Vijitha Nithiyabalan (2104126)" userId="c0770ca6-c228-4ab6-a877-031cacbbfe43" providerId="ADAL" clId="{C20C847E-411E-498F-B352-8283AD924D61}" dt="2022-04-19T22:09:01.531" v="617" actId="478"/>
          <ac:spMkLst>
            <pc:docMk/>
            <pc:sldMk cId="2979876663" sldId="268"/>
            <ac:spMk id="41" creationId="{91181F6D-A54F-4289-8C36-80ECE3B2C8E2}"/>
          </ac:spMkLst>
        </pc:spChg>
        <pc:spChg chg="del mod">
          <ac:chgData name="Vijitha Nithiyabalan (2104126)" userId="c0770ca6-c228-4ab6-a877-031cacbbfe43" providerId="ADAL" clId="{C20C847E-411E-498F-B352-8283AD924D61}" dt="2022-04-19T22:13:21.096" v="677" actId="478"/>
          <ac:spMkLst>
            <pc:docMk/>
            <pc:sldMk cId="2979876663" sldId="268"/>
            <ac:spMk id="42" creationId="{CCDF84CD-BC27-4182-9FBA-9D4FEED95410}"/>
          </ac:spMkLst>
        </pc:spChg>
        <pc:spChg chg="del mod">
          <ac:chgData name="Vijitha Nithiyabalan (2104126)" userId="c0770ca6-c228-4ab6-a877-031cacbbfe43" providerId="ADAL" clId="{C20C847E-411E-498F-B352-8283AD924D61}" dt="2022-04-19T22:13:24.550" v="679" actId="478"/>
          <ac:spMkLst>
            <pc:docMk/>
            <pc:sldMk cId="2979876663" sldId="268"/>
            <ac:spMk id="43" creationId="{E4387CED-5FBE-4AFF-B64D-975B5574F16F}"/>
          </ac:spMkLst>
        </pc:spChg>
        <pc:spChg chg="del mod">
          <ac:chgData name="Vijitha Nithiyabalan (2104126)" userId="c0770ca6-c228-4ab6-a877-031cacbbfe43" providerId="ADAL" clId="{C20C847E-411E-498F-B352-8283AD924D61}" dt="2022-04-19T22:14:15.719" v="698" actId="478"/>
          <ac:spMkLst>
            <pc:docMk/>
            <pc:sldMk cId="2979876663" sldId="268"/>
            <ac:spMk id="44" creationId="{10E83414-3440-46C7-8C07-7D073B69C422}"/>
          </ac:spMkLst>
        </pc:spChg>
        <pc:spChg chg="del mod">
          <ac:chgData name="Vijitha Nithiyabalan (2104126)" userId="c0770ca6-c228-4ab6-a877-031cacbbfe43" providerId="ADAL" clId="{C20C847E-411E-498F-B352-8283AD924D61}" dt="2022-04-19T22:14:54.565" v="702" actId="478"/>
          <ac:spMkLst>
            <pc:docMk/>
            <pc:sldMk cId="2979876663" sldId="268"/>
            <ac:spMk id="45" creationId="{FE5CD03B-066A-46AF-8FB8-E8A78074ABEF}"/>
          </ac:spMkLst>
        </pc:spChg>
        <pc:spChg chg="del mod">
          <ac:chgData name="Vijitha Nithiyabalan (2104126)" userId="c0770ca6-c228-4ab6-a877-031cacbbfe43" providerId="ADAL" clId="{C20C847E-411E-498F-B352-8283AD924D61}" dt="2022-04-19T22:15:01.631" v="704" actId="478"/>
          <ac:spMkLst>
            <pc:docMk/>
            <pc:sldMk cId="2979876663" sldId="268"/>
            <ac:spMk id="47" creationId="{F4640D91-CB97-4FCC-8FEF-F4B22B844DC4}"/>
          </ac:spMkLst>
        </pc:spChg>
        <pc:picChg chg="add del mod">
          <ac:chgData name="Vijitha Nithiyabalan (2104126)" userId="c0770ca6-c228-4ab6-a877-031cacbbfe43" providerId="ADAL" clId="{C20C847E-411E-498F-B352-8283AD924D61}" dt="2022-04-27T11:57:52.910" v="7192"/>
          <ac:picMkLst>
            <pc:docMk/>
            <pc:sldMk cId="2979876663" sldId="268"/>
            <ac:picMk id="3" creationId="{4F6EEF5E-CD6C-4600-AE8F-1F7147CE26F3}"/>
          </ac:picMkLst>
        </pc:picChg>
        <pc:picChg chg="add del mod">
          <ac:chgData name="Vijitha Nithiyabalan (2104126)" userId="c0770ca6-c228-4ab6-a877-031cacbbfe43" providerId="ADAL" clId="{C20C847E-411E-498F-B352-8283AD924D61}" dt="2022-04-27T11:59:59.870" v="7194"/>
          <ac:picMkLst>
            <pc:docMk/>
            <pc:sldMk cId="2979876663" sldId="268"/>
            <ac:picMk id="4" creationId="{D3F7BD4A-265F-4E32-9B4D-CB5DC21B004B}"/>
          </ac:picMkLst>
        </pc:picChg>
        <pc:picChg chg="add del mod">
          <ac:chgData name="Vijitha Nithiyabalan (2104126)" userId="c0770ca6-c228-4ab6-a877-031cacbbfe43" providerId="ADAL" clId="{C20C847E-411E-498F-B352-8283AD924D61}" dt="2022-04-29T16:48:24.687" v="7385" actId="478"/>
          <ac:picMkLst>
            <pc:docMk/>
            <pc:sldMk cId="2979876663" sldId="268"/>
            <ac:picMk id="5" creationId="{C5964A83-2AD1-44E9-A037-BF139DAE8BE4}"/>
          </ac:picMkLst>
        </pc:picChg>
        <pc:picChg chg="del">
          <ac:chgData name="Vijitha Nithiyabalan (2104126)" userId="c0770ca6-c228-4ab6-a877-031cacbbfe43" providerId="ADAL" clId="{C20C847E-411E-498F-B352-8283AD924D61}" dt="2022-04-19T22:08:14.713" v="604" actId="478"/>
          <ac:picMkLst>
            <pc:docMk/>
            <pc:sldMk cId="2979876663" sldId="268"/>
            <ac:picMk id="17" creationId="{05ED5B1E-974F-476C-A3C9-572D3602E95E}"/>
          </ac:picMkLst>
        </pc:picChg>
        <pc:picChg chg="del">
          <ac:chgData name="Vijitha Nithiyabalan (2104126)" userId="c0770ca6-c228-4ab6-a877-031cacbbfe43" providerId="ADAL" clId="{C20C847E-411E-498F-B352-8283AD924D61}" dt="2022-04-19T22:08:25.552" v="606" actId="478"/>
          <ac:picMkLst>
            <pc:docMk/>
            <pc:sldMk cId="2979876663" sldId="268"/>
            <ac:picMk id="36" creationId="{F3CCCCDF-EA66-4F5E-98F3-A05239CBBAC4}"/>
          </ac:picMkLst>
        </pc:picChg>
        <pc:picChg chg="del">
          <ac:chgData name="Vijitha Nithiyabalan (2104126)" userId="c0770ca6-c228-4ab6-a877-031cacbbfe43" providerId="ADAL" clId="{C20C847E-411E-498F-B352-8283AD924D61}" dt="2022-04-19T22:08:33.645" v="608" actId="478"/>
          <ac:picMkLst>
            <pc:docMk/>
            <pc:sldMk cId="2979876663" sldId="268"/>
            <ac:picMk id="38" creationId="{8A6BB597-41F4-432E-8432-8F39511B2941}"/>
          </ac:picMkLst>
        </pc:picChg>
        <pc:picChg chg="del">
          <ac:chgData name="Vijitha Nithiyabalan (2104126)" userId="c0770ca6-c228-4ab6-a877-031cacbbfe43" providerId="ADAL" clId="{C20C847E-411E-498F-B352-8283AD924D61}" dt="2022-04-19T22:08:38.229" v="610" actId="478"/>
          <ac:picMkLst>
            <pc:docMk/>
            <pc:sldMk cId="2979876663" sldId="268"/>
            <ac:picMk id="40" creationId="{76B2FC80-9F3B-46D8-94D9-882D90A858F6}"/>
          </ac:picMkLst>
        </pc:picChg>
      </pc:sldChg>
      <pc:sldChg chg="addSp delSp modSp mod modTransition delAnim modAnim">
        <pc:chgData name="Vijitha Nithiyabalan (2104126)" userId="c0770ca6-c228-4ab6-a877-031cacbbfe43" providerId="ADAL" clId="{C20C847E-411E-498F-B352-8283AD924D61}" dt="2022-04-29T16:40:48.515" v="7355" actId="14100"/>
        <pc:sldMkLst>
          <pc:docMk/>
          <pc:sldMk cId="3891345585" sldId="270"/>
        </pc:sldMkLst>
        <pc:spChg chg="add mod">
          <ac:chgData name="Vijitha Nithiyabalan (2104126)" userId="c0770ca6-c228-4ab6-a877-031cacbbfe43" providerId="ADAL" clId="{C20C847E-411E-498F-B352-8283AD924D61}" dt="2022-04-29T16:40:48.515" v="7355" actId="14100"/>
          <ac:spMkLst>
            <pc:docMk/>
            <pc:sldMk cId="3891345585" sldId="270"/>
            <ac:spMk id="2" creationId="{52BAA9F8-0AAA-4199-87EF-81DBACD97A0B}"/>
          </ac:spMkLst>
        </pc:spChg>
        <pc:spChg chg="add mod">
          <ac:chgData name="Vijitha Nithiyabalan (2104126)" userId="c0770ca6-c228-4ab6-a877-031cacbbfe43" providerId="ADAL" clId="{C20C847E-411E-498F-B352-8283AD924D61}" dt="2022-04-22T16:58:51.391" v="6910"/>
          <ac:spMkLst>
            <pc:docMk/>
            <pc:sldMk cId="3891345585" sldId="270"/>
            <ac:spMk id="3" creationId="{45E3C462-4211-4ED1-9425-EBB94E0909E5}"/>
          </ac:spMkLst>
        </pc:spChg>
        <pc:spChg chg="del">
          <ac:chgData name="Vijitha Nithiyabalan (2104126)" userId="c0770ca6-c228-4ab6-a877-031cacbbfe43" providerId="ADAL" clId="{C20C847E-411E-498F-B352-8283AD924D61}" dt="2022-04-22T13:48:27.649" v="5004" actId="478"/>
          <ac:spMkLst>
            <pc:docMk/>
            <pc:sldMk cId="3891345585" sldId="270"/>
            <ac:spMk id="4" creationId="{0C329F70-04F7-4C70-BCF8-D4371F54EF2F}"/>
          </ac:spMkLst>
        </pc:spChg>
        <pc:spChg chg="del mod">
          <ac:chgData name="Vijitha Nithiyabalan (2104126)" userId="c0770ca6-c228-4ab6-a877-031cacbbfe43" providerId="ADAL" clId="{C20C847E-411E-498F-B352-8283AD924D61}" dt="2022-04-22T13:48:37.448" v="5009" actId="478"/>
          <ac:spMkLst>
            <pc:docMk/>
            <pc:sldMk cId="3891345585" sldId="270"/>
            <ac:spMk id="5" creationId="{06A3302E-502D-4151-81C9-5FD6AF9596D6}"/>
          </ac:spMkLst>
        </pc:spChg>
        <pc:spChg chg="mod">
          <ac:chgData name="Vijitha Nithiyabalan (2104126)" userId="c0770ca6-c228-4ab6-a877-031cacbbfe43" providerId="ADAL" clId="{C20C847E-411E-498F-B352-8283AD924D61}" dt="2022-04-22T16:58:51.391" v="6910"/>
          <ac:spMkLst>
            <pc:docMk/>
            <pc:sldMk cId="3891345585" sldId="270"/>
            <ac:spMk id="6" creationId="{9ED907F8-C614-4D59-A03F-BF9CD5E35703}"/>
          </ac:spMkLst>
        </pc:spChg>
        <pc:spChg chg="del mod">
          <ac:chgData name="Vijitha Nithiyabalan (2104126)" userId="c0770ca6-c228-4ab6-a877-031cacbbfe43" providerId="ADAL" clId="{C20C847E-411E-498F-B352-8283AD924D61}" dt="2022-04-19T22:31:51.368" v="1938" actId="478"/>
          <ac:spMkLst>
            <pc:docMk/>
            <pc:sldMk cId="3891345585" sldId="270"/>
            <ac:spMk id="7" creationId="{4B18D636-CC10-4B1E-AA38-419DCCF2D9C9}"/>
          </ac:spMkLst>
        </pc:spChg>
        <pc:spChg chg="add mod">
          <ac:chgData name="Vijitha Nithiyabalan (2104126)" userId="c0770ca6-c228-4ab6-a877-031cacbbfe43" providerId="ADAL" clId="{C20C847E-411E-498F-B352-8283AD924D61}" dt="2022-04-22T17:54:20.198" v="7160" actId="20577"/>
          <ac:spMkLst>
            <pc:docMk/>
            <pc:sldMk cId="3891345585" sldId="270"/>
            <ac:spMk id="8" creationId="{E23AD856-B67A-49A2-9612-A11BF03ADDD1}"/>
          </ac:spMkLst>
        </pc:spChg>
        <pc:spChg chg="del">
          <ac:chgData name="Vijitha Nithiyabalan (2104126)" userId="c0770ca6-c228-4ab6-a877-031cacbbfe43" providerId="ADAL" clId="{C20C847E-411E-498F-B352-8283AD924D61}" dt="2022-04-19T22:32:30.225" v="1941" actId="478"/>
          <ac:spMkLst>
            <pc:docMk/>
            <pc:sldMk cId="3891345585" sldId="270"/>
            <ac:spMk id="9" creationId="{0D098C43-2F2A-4100-89BC-5931039293FA}"/>
          </ac:spMkLst>
        </pc:spChg>
        <pc:spChg chg="mod">
          <ac:chgData name="Vijitha Nithiyabalan (2104126)" userId="c0770ca6-c228-4ab6-a877-031cacbbfe43" providerId="ADAL" clId="{C20C847E-411E-498F-B352-8283AD924D61}" dt="2022-04-19T22:33:58.474" v="2024" actId="20577"/>
          <ac:spMkLst>
            <pc:docMk/>
            <pc:sldMk cId="3891345585" sldId="270"/>
            <ac:spMk id="10" creationId="{1DB251F7-EBE7-46AC-A920-FFE2C5AF68EA}"/>
          </ac:spMkLst>
        </pc:spChg>
        <pc:spChg chg="del mod">
          <ac:chgData name="Vijitha Nithiyabalan (2104126)" userId="c0770ca6-c228-4ab6-a877-031cacbbfe43" providerId="ADAL" clId="{C20C847E-411E-498F-B352-8283AD924D61}" dt="2022-04-19T22:31:30.460" v="1935" actId="478"/>
          <ac:spMkLst>
            <pc:docMk/>
            <pc:sldMk cId="3891345585" sldId="270"/>
            <ac:spMk id="11" creationId="{60726BA7-44D6-4116-90E3-38325026EAAD}"/>
          </ac:spMkLst>
        </pc:spChg>
        <pc:spChg chg="mod">
          <ac:chgData name="Vijitha Nithiyabalan (2104126)" userId="c0770ca6-c228-4ab6-a877-031cacbbfe43" providerId="ADAL" clId="{C20C847E-411E-498F-B352-8283AD924D61}" dt="2022-04-22T17:54:31.341" v="7161" actId="14100"/>
          <ac:spMkLst>
            <pc:docMk/>
            <pc:sldMk cId="3891345585" sldId="270"/>
            <ac:spMk id="12" creationId="{7FB7F30B-2A84-4C44-BC5A-E826ED6E74A2}"/>
          </ac:spMkLst>
        </pc:spChg>
        <pc:picChg chg="add del mod">
          <ac:chgData name="Vijitha Nithiyabalan (2104126)" userId="c0770ca6-c228-4ab6-a877-031cacbbfe43" providerId="ADAL" clId="{C20C847E-411E-498F-B352-8283AD924D61}" dt="2022-04-27T12:17:14.242" v="7200"/>
          <ac:picMkLst>
            <pc:docMk/>
            <pc:sldMk cId="3891345585" sldId="270"/>
            <ac:picMk id="4" creationId="{6128BBCC-F40E-4304-A363-D01AC65B3878}"/>
          </ac:picMkLst>
        </pc:picChg>
        <pc:picChg chg="add del mod">
          <ac:chgData name="Vijitha Nithiyabalan (2104126)" userId="c0770ca6-c228-4ab6-a877-031cacbbfe43" providerId="ADAL" clId="{C20C847E-411E-498F-B352-8283AD924D61}" dt="2022-04-29T16:40:34.764" v="7353" actId="478"/>
          <ac:picMkLst>
            <pc:docMk/>
            <pc:sldMk cId="3891345585" sldId="270"/>
            <ac:picMk id="5" creationId="{7F6A7438-E651-4FC3-A34C-FCF0D98A0393}"/>
          </ac:picMkLst>
        </pc:picChg>
      </pc:sldChg>
      <pc:sldChg chg="addSp delSp modSp mod modTransition delAnim modAnim">
        <pc:chgData name="Vijitha Nithiyabalan (2104126)" userId="c0770ca6-c228-4ab6-a877-031cacbbfe43" providerId="ADAL" clId="{C20C847E-411E-498F-B352-8283AD924D61}" dt="2022-04-29T16:48:16.564" v="7384" actId="478"/>
        <pc:sldMkLst>
          <pc:docMk/>
          <pc:sldMk cId="2624630061" sldId="272"/>
        </pc:sldMkLst>
        <pc:spChg chg="add mod">
          <ac:chgData name="Vijitha Nithiyabalan (2104126)" userId="c0770ca6-c228-4ab6-a877-031cacbbfe43" providerId="ADAL" clId="{C20C847E-411E-498F-B352-8283AD924D61}" dt="2022-04-22T13:47:39.963" v="5003"/>
          <ac:spMkLst>
            <pc:docMk/>
            <pc:sldMk cId="2624630061" sldId="272"/>
            <ac:spMk id="2" creationId="{2B3982ED-785E-4298-BAF2-E0EB7F6EEFDC}"/>
          </ac:spMkLst>
        </pc:spChg>
        <pc:spChg chg="del">
          <ac:chgData name="Vijitha Nithiyabalan (2104126)" userId="c0770ca6-c228-4ab6-a877-031cacbbfe43" providerId="ADAL" clId="{C20C847E-411E-498F-B352-8283AD924D61}" dt="2022-04-20T21:29:42.539" v="4661" actId="478"/>
          <ac:spMkLst>
            <pc:docMk/>
            <pc:sldMk cId="2624630061" sldId="272"/>
            <ac:spMk id="2" creationId="{81FCAF0A-629F-4EC6-B3E6-563ED999F360}"/>
          </ac:spMkLst>
        </pc:spChg>
        <pc:spChg chg="mod">
          <ac:chgData name="Vijitha Nithiyabalan (2104126)" userId="c0770ca6-c228-4ab6-a877-031cacbbfe43" providerId="ADAL" clId="{C20C847E-411E-498F-B352-8283AD924D61}" dt="2022-04-22T16:58:51.391" v="6910"/>
          <ac:spMkLst>
            <pc:docMk/>
            <pc:sldMk cId="2624630061" sldId="272"/>
            <ac:spMk id="3" creationId="{FAD72D26-24EF-4CBD-9431-A558CB7CA906}"/>
          </ac:spMkLst>
        </pc:spChg>
        <pc:spChg chg="mod">
          <ac:chgData name="Vijitha Nithiyabalan (2104126)" userId="c0770ca6-c228-4ab6-a877-031cacbbfe43" providerId="ADAL" clId="{C20C847E-411E-498F-B352-8283AD924D61}" dt="2022-04-22T16:58:51.391" v="6910"/>
          <ac:spMkLst>
            <pc:docMk/>
            <pc:sldMk cId="2624630061" sldId="272"/>
            <ac:spMk id="6" creationId="{5E5CAC52-3FD1-464A-805A-B8F7AF04574A}"/>
          </ac:spMkLst>
        </pc:spChg>
        <pc:spChg chg="del">
          <ac:chgData name="Vijitha Nithiyabalan (2104126)" userId="c0770ca6-c228-4ab6-a877-031cacbbfe43" providerId="ADAL" clId="{C20C847E-411E-498F-B352-8283AD924D61}" dt="2022-04-20T21:29:38.502" v="4660" actId="478"/>
          <ac:spMkLst>
            <pc:docMk/>
            <pc:sldMk cId="2624630061" sldId="272"/>
            <ac:spMk id="7" creationId="{920A7C57-D6C5-4BA0-AB3C-41D4E3436B0E}"/>
          </ac:spMkLst>
        </pc:spChg>
        <pc:graphicFrameChg chg="mod">
          <ac:chgData name="Vijitha Nithiyabalan (2104126)" userId="c0770ca6-c228-4ab6-a877-031cacbbfe43" providerId="ADAL" clId="{C20C847E-411E-498F-B352-8283AD924D61}" dt="2022-04-22T13:24:55.180" v="4856"/>
          <ac:graphicFrameMkLst>
            <pc:docMk/>
            <pc:sldMk cId="2624630061" sldId="272"/>
            <ac:graphicFrameMk id="4" creationId="{93897051-DA8D-4072-A594-51769F8D52F5}"/>
          </ac:graphicFrameMkLst>
        </pc:graphicFrameChg>
        <pc:picChg chg="add del mod">
          <ac:chgData name="Vijitha Nithiyabalan (2104126)" userId="c0770ca6-c228-4ab6-a877-031cacbbfe43" providerId="ADAL" clId="{C20C847E-411E-498F-B352-8283AD924D61}" dt="2022-04-27T12:04:04.370" v="7197"/>
          <ac:picMkLst>
            <pc:docMk/>
            <pc:sldMk cId="2624630061" sldId="272"/>
            <ac:picMk id="5" creationId="{BFF4B887-5ADC-4EDB-9EB9-897C6D840371}"/>
          </ac:picMkLst>
        </pc:picChg>
        <pc:picChg chg="add del mod">
          <ac:chgData name="Vijitha Nithiyabalan (2104126)" userId="c0770ca6-c228-4ab6-a877-031cacbbfe43" providerId="ADAL" clId="{C20C847E-411E-498F-B352-8283AD924D61}" dt="2022-04-29T16:48:16.564" v="7384" actId="478"/>
          <ac:picMkLst>
            <pc:docMk/>
            <pc:sldMk cId="2624630061" sldId="272"/>
            <ac:picMk id="7" creationId="{E56C36DA-9FB7-40C7-8D76-36A2097CFE57}"/>
          </ac:picMkLst>
        </pc:picChg>
      </pc:sldChg>
      <pc:sldChg chg="addSp delSp modSp mod modTransition setBg delAnim modAnim modShow">
        <pc:chgData name="Vijitha Nithiyabalan (2104126)" userId="c0770ca6-c228-4ab6-a877-031cacbbfe43" providerId="ADAL" clId="{C20C847E-411E-498F-B352-8283AD924D61}" dt="2022-04-29T16:48:42.284" v="7387" actId="478"/>
        <pc:sldMkLst>
          <pc:docMk/>
          <pc:sldMk cId="3740286033" sldId="277"/>
        </pc:sldMkLst>
        <pc:spChg chg="add del mod">
          <ac:chgData name="Vijitha Nithiyabalan (2104126)" userId="c0770ca6-c228-4ab6-a877-031cacbbfe43" providerId="ADAL" clId="{C20C847E-411E-498F-B352-8283AD924D61}" dt="2022-04-22T17:00:09.638" v="6913" actId="26606"/>
          <ac:spMkLst>
            <pc:docMk/>
            <pc:sldMk cId="3740286033" sldId="277"/>
            <ac:spMk id="3" creationId="{7F934352-7FC6-45D3-8A8C-CD7AB54E25D5}"/>
          </ac:spMkLst>
        </pc:spChg>
        <pc:spChg chg="del mod">
          <ac:chgData name="Vijitha Nithiyabalan (2104126)" userId="c0770ca6-c228-4ab6-a877-031cacbbfe43" providerId="ADAL" clId="{C20C847E-411E-498F-B352-8283AD924D61}" dt="2022-04-22T13:43:07.640" v="4978" actId="478"/>
          <ac:spMkLst>
            <pc:docMk/>
            <pc:sldMk cId="3740286033" sldId="277"/>
            <ac:spMk id="4" creationId="{E39EF484-38C8-4EDC-ACF5-695CFB216839}"/>
          </ac:spMkLst>
        </pc:spChg>
        <pc:spChg chg="del mod">
          <ac:chgData name="Vijitha Nithiyabalan (2104126)" userId="c0770ca6-c228-4ab6-a877-031cacbbfe43" providerId="ADAL" clId="{C20C847E-411E-498F-B352-8283AD924D61}" dt="2022-04-22T13:43:22.871" v="4998" actId="478"/>
          <ac:spMkLst>
            <pc:docMk/>
            <pc:sldMk cId="3740286033" sldId="277"/>
            <ac:spMk id="5" creationId="{AFD183D7-B16E-4A9D-BC4B-D1EC347BF97E}"/>
          </ac:spMkLst>
        </pc:spChg>
        <pc:spChg chg="mod">
          <ac:chgData name="Vijitha Nithiyabalan (2104126)" userId="c0770ca6-c228-4ab6-a877-031cacbbfe43" providerId="ADAL" clId="{C20C847E-411E-498F-B352-8283AD924D61}" dt="2022-04-22T17:00:09.638" v="6913" actId="26606"/>
          <ac:spMkLst>
            <pc:docMk/>
            <pc:sldMk cId="3740286033" sldId="277"/>
            <ac:spMk id="6" creationId="{705C33DF-36C9-49E9-B48D-A320B179C4D4}"/>
          </ac:spMkLst>
        </pc:spChg>
        <pc:spChg chg="mod">
          <ac:chgData name="Vijitha Nithiyabalan (2104126)" userId="c0770ca6-c228-4ab6-a877-031cacbbfe43" providerId="ADAL" clId="{C20C847E-411E-498F-B352-8283AD924D61}" dt="2022-04-22T17:00:09.638" v="6913" actId="26606"/>
          <ac:spMkLst>
            <pc:docMk/>
            <pc:sldMk cId="3740286033" sldId="277"/>
            <ac:spMk id="7" creationId="{3E174092-82D3-44E0-8948-4096232ED0A7}"/>
          </ac:spMkLst>
        </pc:spChg>
        <pc:spChg chg="add">
          <ac:chgData name="Vijitha Nithiyabalan (2104126)" userId="c0770ca6-c228-4ab6-a877-031cacbbfe43" providerId="ADAL" clId="{C20C847E-411E-498F-B352-8283AD924D61}" dt="2022-04-22T17:00:09.638" v="6913" actId="26606"/>
          <ac:spMkLst>
            <pc:docMk/>
            <pc:sldMk cId="3740286033" sldId="277"/>
            <ac:spMk id="13" creationId="{1DA27254-207B-4B52-973B-03A6D7C253A8}"/>
          </ac:spMkLst>
        </pc:spChg>
        <pc:spChg chg="add">
          <ac:chgData name="Vijitha Nithiyabalan (2104126)" userId="c0770ca6-c228-4ab6-a877-031cacbbfe43" providerId="ADAL" clId="{C20C847E-411E-498F-B352-8283AD924D61}" dt="2022-04-22T17:00:09.638" v="6913" actId="26606"/>
          <ac:spMkLst>
            <pc:docMk/>
            <pc:sldMk cId="3740286033" sldId="277"/>
            <ac:spMk id="26" creationId="{D6188152-70CA-4742-AA0D-863A7FDB4793}"/>
          </ac:spMkLst>
        </pc:spChg>
        <pc:grpChg chg="add">
          <ac:chgData name="Vijitha Nithiyabalan (2104126)" userId="c0770ca6-c228-4ab6-a877-031cacbbfe43" providerId="ADAL" clId="{C20C847E-411E-498F-B352-8283AD924D61}" dt="2022-04-22T17:00:09.638" v="6913" actId="26606"/>
          <ac:grpSpMkLst>
            <pc:docMk/>
            <pc:sldMk cId="3740286033" sldId="277"/>
            <ac:grpSpMk id="15" creationId="{AE3358E8-FEB4-4E5C-903A-92C75E6BDD18}"/>
          </ac:grpSpMkLst>
        </pc:grpChg>
        <pc:graphicFrameChg chg="add">
          <ac:chgData name="Vijitha Nithiyabalan (2104126)" userId="c0770ca6-c228-4ab6-a877-031cacbbfe43" providerId="ADAL" clId="{C20C847E-411E-498F-B352-8283AD924D61}" dt="2022-04-22T17:00:09.638" v="6913" actId="26606"/>
          <ac:graphicFrameMkLst>
            <pc:docMk/>
            <pc:sldMk cId="3740286033" sldId="277"/>
            <ac:graphicFrameMk id="9" creationId="{B0EB0E79-BBD7-DFD0-6EDD-4BE3E8599C49}"/>
          </ac:graphicFrameMkLst>
        </pc:graphicFrameChg>
        <pc:graphicFrameChg chg="del mod">
          <ac:chgData name="Vijitha Nithiyabalan (2104126)" userId="c0770ca6-c228-4ab6-a877-031cacbbfe43" providerId="ADAL" clId="{C20C847E-411E-498F-B352-8283AD924D61}" dt="2022-04-19T21:54:06.851" v="223" actId="478"/>
          <ac:graphicFrameMkLst>
            <pc:docMk/>
            <pc:sldMk cId="3740286033" sldId="277"/>
            <ac:graphicFrameMk id="11" creationId="{E4A6D503-95F0-4FD3-86D4-D1170C6E2B64}"/>
          </ac:graphicFrameMkLst>
        </pc:graphicFrameChg>
        <pc:picChg chg="add del mod">
          <ac:chgData name="Vijitha Nithiyabalan (2104126)" userId="c0770ca6-c228-4ab6-a877-031cacbbfe43" providerId="ADAL" clId="{C20C847E-411E-498F-B352-8283AD924D61}" dt="2022-04-27T11:49:11.095" v="7188"/>
          <ac:picMkLst>
            <pc:docMk/>
            <pc:sldMk cId="3740286033" sldId="277"/>
            <ac:picMk id="2" creationId="{DF49B639-510B-4082-9FE7-5293806D8DAD}"/>
          </ac:picMkLst>
        </pc:picChg>
        <pc:picChg chg="add del mod">
          <ac:chgData name="Vijitha Nithiyabalan (2104126)" userId="c0770ca6-c228-4ab6-a877-031cacbbfe43" providerId="ADAL" clId="{C20C847E-411E-498F-B352-8283AD924D61}" dt="2022-04-29T16:48:42.284" v="7387" actId="478"/>
          <ac:picMkLst>
            <pc:docMk/>
            <pc:sldMk cId="3740286033" sldId="277"/>
            <ac:picMk id="3" creationId="{BD3C5132-C282-4C5D-B82B-0BED9100570E}"/>
          </ac:picMkLst>
        </pc:picChg>
      </pc:sldChg>
      <pc:sldChg chg="addSp delSp modSp mod ord">
        <pc:chgData name="Vijitha Nithiyabalan (2104126)" userId="c0770ca6-c228-4ab6-a877-031cacbbfe43" providerId="ADAL" clId="{C20C847E-411E-498F-B352-8283AD924D61}" dt="2022-04-29T15:39:38.144" v="7325" actId="3626"/>
        <pc:sldMkLst>
          <pc:docMk/>
          <pc:sldMk cId="2496947791" sldId="278"/>
        </pc:sldMkLst>
        <pc:spChg chg="del mod">
          <ac:chgData name="Vijitha Nithiyabalan (2104126)" userId="c0770ca6-c228-4ab6-a877-031cacbbfe43" providerId="ADAL" clId="{C20C847E-411E-498F-B352-8283AD924D61}" dt="2022-04-20T21:07:17.573" v="4385" actId="478"/>
          <ac:spMkLst>
            <pc:docMk/>
            <pc:sldMk cId="2496947791" sldId="278"/>
            <ac:spMk id="2" creationId="{FCB102D8-1D22-4940-AF19-07CF3A0DC5F4}"/>
          </ac:spMkLst>
        </pc:spChg>
        <pc:spChg chg="add mod">
          <ac:chgData name="Vijitha Nithiyabalan (2104126)" userId="c0770ca6-c228-4ab6-a877-031cacbbfe43" providerId="ADAL" clId="{C20C847E-411E-498F-B352-8283AD924D61}" dt="2022-04-29T15:39:38.144" v="7325" actId="3626"/>
          <ac:spMkLst>
            <pc:docMk/>
            <pc:sldMk cId="2496947791" sldId="278"/>
            <ac:spMk id="3" creationId="{2EDF513C-1290-4FA3-A54F-F953424DB26A}"/>
          </ac:spMkLst>
        </pc:spChg>
        <pc:spChg chg="add del mod">
          <ac:chgData name="Vijitha Nithiyabalan (2104126)" userId="c0770ca6-c228-4ab6-a877-031cacbbfe43" providerId="ADAL" clId="{C20C847E-411E-498F-B352-8283AD924D61}" dt="2022-04-20T21:06:54.453" v="4381" actId="478"/>
          <ac:spMkLst>
            <pc:docMk/>
            <pc:sldMk cId="2496947791" sldId="278"/>
            <ac:spMk id="4" creationId="{9AC759E5-3E7A-4179-887D-3B375205DB07}"/>
          </ac:spMkLst>
        </pc:spChg>
        <pc:spChg chg="add mod">
          <ac:chgData name="Vijitha Nithiyabalan (2104126)" userId="c0770ca6-c228-4ab6-a877-031cacbbfe43" providerId="ADAL" clId="{C20C847E-411E-498F-B352-8283AD924D61}" dt="2022-04-22T16:58:51.391" v="6910"/>
          <ac:spMkLst>
            <pc:docMk/>
            <pc:sldMk cId="2496947791" sldId="278"/>
            <ac:spMk id="6" creationId="{FDB3DE65-4484-47F8-8155-E52D6B782CE8}"/>
          </ac:spMkLst>
        </pc:spChg>
        <pc:spChg chg="add mod">
          <ac:chgData name="Vijitha Nithiyabalan (2104126)" userId="c0770ca6-c228-4ab6-a877-031cacbbfe43" providerId="ADAL" clId="{C20C847E-411E-498F-B352-8283AD924D61}" dt="2022-04-22T15:57:29.214" v="6229" actId="20577"/>
          <ac:spMkLst>
            <pc:docMk/>
            <pc:sldMk cId="2496947791" sldId="278"/>
            <ac:spMk id="7" creationId="{4CE5EDA6-C23C-4E30-9E4C-96C84453531E}"/>
          </ac:spMkLst>
        </pc:spChg>
        <pc:spChg chg="del mod">
          <ac:chgData name="Vijitha Nithiyabalan (2104126)" userId="c0770ca6-c228-4ab6-a877-031cacbbfe43" providerId="ADAL" clId="{C20C847E-411E-498F-B352-8283AD924D61}" dt="2022-04-20T21:07:03.329" v="4383" actId="478"/>
          <ac:spMkLst>
            <pc:docMk/>
            <pc:sldMk cId="2496947791" sldId="278"/>
            <ac:spMk id="14" creationId="{DC738669-5750-45EA-9715-A0041D4C569B}"/>
          </ac:spMkLst>
        </pc:spChg>
        <pc:spChg chg="mod">
          <ac:chgData name="Vijitha Nithiyabalan (2104126)" userId="c0770ca6-c228-4ab6-a877-031cacbbfe43" providerId="ADAL" clId="{C20C847E-411E-498F-B352-8283AD924D61}" dt="2022-04-22T16:58:51.391" v="6910"/>
          <ac:spMkLst>
            <pc:docMk/>
            <pc:sldMk cId="2496947791" sldId="278"/>
            <ac:spMk id="15" creationId="{CD05A243-8080-4F6D-8538-65CDDF891BA6}"/>
          </ac:spMkLst>
        </pc:spChg>
        <pc:spChg chg="mod">
          <ac:chgData name="Vijitha Nithiyabalan (2104126)" userId="c0770ca6-c228-4ab6-a877-031cacbbfe43" providerId="ADAL" clId="{C20C847E-411E-498F-B352-8283AD924D61}" dt="2022-04-22T16:58:51.391" v="6910"/>
          <ac:spMkLst>
            <pc:docMk/>
            <pc:sldMk cId="2496947791" sldId="278"/>
            <ac:spMk id="16" creationId="{3F8A62C8-5437-4C47-AC0F-0605F84CBA57}"/>
          </ac:spMkLst>
        </pc:spChg>
        <pc:graphicFrameChg chg="del mod modGraphic">
          <ac:chgData name="Vijitha Nithiyabalan (2104126)" userId="c0770ca6-c228-4ab6-a877-031cacbbfe43" providerId="ADAL" clId="{C20C847E-411E-498F-B352-8283AD924D61}" dt="2022-04-20T21:06:46.850" v="4379" actId="478"/>
          <ac:graphicFrameMkLst>
            <pc:docMk/>
            <pc:sldMk cId="2496947791" sldId="278"/>
            <ac:graphicFrameMk id="13" creationId="{914D6EE3-4782-45C1-A75C-003483879C97}"/>
          </ac:graphicFrameMkLst>
        </pc:graphicFrameChg>
      </pc:sldChg>
      <pc:sldChg chg="addSp delSp modSp mod delAnim">
        <pc:chgData name="Vijitha Nithiyabalan (2104126)" userId="c0770ca6-c228-4ab6-a877-031cacbbfe43" providerId="ADAL" clId="{C20C847E-411E-498F-B352-8283AD924D61}" dt="2022-04-29T16:53:54.145" v="7427" actId="14100"/>
        <pc:sldMkLst>
          <pc:docMk/>
          <pc:sldMk cId="395518310" sldId="279"/>
        </pc:sldMkLst>
        <pc:spChg chg="add mod">
          <ac:chgData name="Vijitha Nithiyabalan (2104126)" userId="c0770ca6-c228-4ab6-a877-031cacbbfe43" providerId="ADAL" clId="{C20C847E-411E-498F-B352-8283AD924D61}" dt="2022-04-29T16:51:27.778" v="7408" actId="255"/>
          <ac:spMkLst>
            <pc:docMk/>
            <pc:sldMk cId="395518310" sldId="279"/>
            <ac:spMk id="2" creationId="{9E838CE1-B0A5-4AD2-AF4C-C9B28762C5A6}"/>
          </ac:spMkLst>
        </pc:spChg>
        <pc:spChg chg="add mod">
          <ac:chgData name="Vijitha Nithiyabalan (2104126)" userId="c0770ca6-c228-4ab6-a877-031cacbbfe43" providerId="ADAL" clId="{C20C847E-411E-498F-B352-8283AD924D61}" dt="2022-04-29T16:53:54.145" v="7427" actId="14100"/>
          <ac:spMkLst>
            <pc:docMk/>
            <pc:sldMk cId="395518310" sldId="279"/>
            <ac:spMk id="3" creationId="{CFCD1A4D-1D45-4D21-A8D0-ECEE931011E4}"/>
          </ac:spMkLst>
        </pc:spChg>
        <pc:spChg chg="mod">
          <ac:chgData name="Vijitha Nithiyabalan (2104126)" userId="c0770ca6-c228-4ab6-a877-031cacbbfe43" providerId="ADAL" clId="{C20C847E-411E-498F-B352-8283AD924D61}" dt="2022-04-22T15:56:21.291" v="5781" actId="27636"/>
          <ac:spMkLst>
            <pc:docMk/>
            <pc:sldMk cId="395518310" sldId="279"/>
            <ac:spMk id="14" creationId="{C15EE852-24F1-4643-8082-AB45CFF2BA10}"/>
          </ac:spMkLst>
        </pc:spChg>
        <pc:spChg chg="mod">
          <ac:chgData name="Vijitha Nithiyabalan (2104126)" userId="c0770ca6-c228-4ab6-a877-031cacbbfe43" providerId="ADAL" clId="{C20C847E-411E-498F-B352-8283AD924D61}" dt="2022-04-22T16:58:51.391" v="6910"/>
          <ac:spMkLst>
            <pc:docMk/>
            <pc:sldMk cId="395518310" sldId="279"/>
            <ac:spMk id="15" creationId="{4139825C-53C7-44F4-A064-9795CECD081B}"/>
          </ac:spMkLst>
        </pc:spChg>
        <pc:spChg chg="del mod">
          <ac:chgData name="Vijitha Nithiyabalan (2104126)" userId="c0770ca6-c228-4ab6-a877-031cacbbfe43" providerId="ADAL" clId="{C20C847E-411E-498F-B352-8283AD924D61}" dt="2022-04-20T21:21:32.222" v="4559" actId="478"/>
          <ac:spMkLst>
            <pc:docMk/>
            <pc:sldMk cId="395518310" sldId="279"/>
            <ac:spMk id="19" creationId="{386DB667-0553-4FB8-B0E0-776539934AFF}"/>
          </ac:spMkLst>
        </pc:spChg>
        <pc:spChg chg="del mod">
          <ac:chgData name="Vijitha Nithiyabalan (2104126)" userId="c0770ca6-c228-4ab6-a877-031cacbbfe43" providerId="ADAL" clId="{C20C847E-411E-498F-B352-8283AD924D61}" dt="2022-04-20T21:21:43.475" v="4579" actId="478"/>
          <ac:spMkLst>
            <pc:docMk/>
            <pc:sldMk cId="395518310" sldId="279"/>
            <ac:spMk id="20" creationId="{C77C6228-C5A8-44DC-ABD7-A22A4475D3DF}"/>
          </ac:spMkLst>
        </pc:spChg>
        <pc:spChg chg="mod">
          <ac:chgData name="Vijitha Nithiyabalan (2104126)" userId="c0770ca6-c228-4ab6-a877-031cacbbfe43" providerId="ADAL" clId="{C20C847E-411E-498F-B352-8283AD924D61}" dt="2022-04-22T16:58:51.391" v="6910"/>
          <ac:spMkLst>
            <pc:docMk/>
            <pc:sldMk cId="395518310" sldId="279"/>
            <ac:spMk id="21" creationId="{1C563B34-DD53-4FB1-B8C2-8914E01C6365}"/>
          </ac:spMkLst>
        </pc:spChg>
        <pc:picChg chg="add del mod">
          <ac:chgData name="Vijitha Nithiyabalan (2104126)" userId="c0770ca6-c228-4ab6-a877-031cacbbfe43" providerId="ADAL" clId="{C20C847E-411E-498F-B352-8283AD924D61}" dt="2022-04-29T16:48:35.415" v="7386" actId="478"/>
          <ac:picMkLst>
            <pc:docMk/>
            <pc:sldMk cId="395518310" sldId="279"/>
            <ac:picMk id="4" creationId="{00C20CEF-8A98-49BE-8071-0202BE681890}"/>
          </ac:picMkLst>
        </pc:picChg>
        <pc:picChg chg="mod">
          <ac:chgData name="Vijitha Nithiyabalan (2104126)" userId="c0770ca6-c228-4ab6-a877-031cacbbfe43" providerId="ADAL" clId="{C20C847E-411E-498F-B352-8283AD924D61}" dt="2022-04-22T16:58:51.391" v="6910"/>
          <ac:picMkLst>
            <pc:docMk/>
            <pc:sldMk cId="395518310" sldId="279"/>
            <ac:picMk id="18" creationId="{301557C2-9072-409B-88EC-E8577CEFCAFB}"/>
          </ac:picMkLst>
        </pc:picChg>
      </pc:sldChg>
      <pc:sldChg chg="addSp delSp modSp mod modTransition delAnim modAnim">
        <pc:chgData name="Vijitha Nithiyabalan (2104126)" userId="c0770ca6-c228-4ab6-a877-031cacbbfe43" providerId="ADAL" clId="{C20C847E-411E-498F-B352-8283AD924D61}" dt="2022-04-29T16:46:42.467" v="7382" actId="14100"/>
        <pc:sldMkLst>
          <pc:docMk/>
          <pc:sldMk cId="1420547054" sldId="281"/>
        </pc:sldMkLst>
        <pc:spChg chg="add del mod">
          <ac:chgData name="Vijitha Nithiyabalan (2104126)" userId="c0770ca6-c228-4ab6-a877-031cacbbfe43" providerId="ADAL" clId="{C20C847E-411E-498F-B352-8283AD924D61}" dt="2022-04-22T13:50:07.051" v="5012" actId="478"/>
          <ac:spMkLst>
            <pc:docMk/>
            <pc:sldMk cId="1420547054" sldId="281"/>
            <ac:spMk id="2" creationId="{869E33FE-3084-4D38-A77F-3D84692B68FC}"/>
          </ac:spMkLst>
        </pc:spChg>
        <pc:spChg chg="add mod">
          <ac:chgData name="Vijitha Nithiyabalan (2104126)" userId="c0770ca6-c228-4ab6-a877-031cacbbfe43" providerId="ADAL" clId="{C20C847E-411E-498F-B352-8283AD924D61}" dt="2022-04-29T16:46:42.467" v="7382" actId="14100"/>
          <ac:spMkLst>
            <pc:docMk/>
            <pc:sldMk cId="1420547054" sldId="281"/>
            <ac:spMk id="6" creationId="{A90AC077-4A48-4262-AC6A-8DE5D201C676}"/>
          </ac:spMkLst>
        </pc:spChg>
        <pc:spChg chg="del mod">
          <ac:chgData name="Vijitha Nithiyabalan (2104126)" userId="c0770ca6-c228-4ab6-a877-031cacbbfe43" providerId="ADAL" clId="{C20C847E-411E-498F-B352-8283AD924D61}" dt="2022-04-20T21:04:00.241" v="4371" actId="478"/>
          <ac:spMkLst>
            <pc:docMk/>
            <pc:sldMk cId="1420547054" sldId="281"/>
            <ac:spMk id="7" creationId="{47788B34-4190-4916-9048-47720EA5ABF1}"/>
          </ac:spMkLst>
        </pc:spChg>
        <pc:spChg chg="del mod">
          <ac:chgData name="Vijitha Nithiyabalan (2104126)" userId="c0770ca6-c228-4ab6-a877-031cacbbfe43" providerId="ADAL" clId="{C20C847E-411E-498F-B352-8283AD924D61}" dt="2022-04-20T21:02:49.556" v="4358" actId="478"/>
          <ac:spMkLst>
            <pc:docMk/>
            <pc:sldMk cId="1420547054" sldId="281"/>
            <ac:spMk id="8" creationId="{ABA415A0-3B77-43FB-A408-5F1DA4B0AAFA}"/>
          </ac:spMkLst>
        </pc:spChg>
        <pc:spChg chg="del mod">
          <ac:chgData name="Vijitha Nithiyabalan (2104126)" userId="c0770ca6-c228-4ab6-a877-031cacbbfe43" providerId="ADAL" clId="{C20C847E-411E-498F-B352-8283AD924D61}" dt="2022-04-22T17:01:10.402" v="6914" actId="26606"/>
          <ac:spMkLst>
            <pc:docMk/>
            <pc:sldMk cId="1420547054" sldId="281"/>
            <ac:spMk id="9" creationId="{8598ECEC-4413-4244-8F21-0076EC511806}"/>
          </ac:spMkLst>
        </pc:spChg>
        <pc:spChg chg="del mod">
          <ac:chgData name="Vijitha Nithiyabalan (2104126)" userId="c0770ca6-c228-4ab6-a877-031cacbbfe43" providerId="ADAL" clId="{C20C847E-411E-498F-B352-8283AD924D61}" dt="2022-04-20T21:03:29.701" v="4367" actId="478"/>
          <ac:spMkLst>
            <pc:docMk/>
            <pc:sldMk cId="1420547054" sldId="281"/>
            <ac:spMk id="10" creationId="{34A9BC34-CFDB-4D7A-8D6C-1CE608D0909F}"/>
          </ac:spMkLst>
        </pc:spChg>
        <pc:spChg chg="del mod">
          <ac:chgData name="Vijitha Nithiyabalan (2104126)" userId="c0770ca6-c228-4ab6-a877-031cacbbfe43" providerId="ADAL" clId="{C20C847E-411E-498F-B352-8283AD924D61}" dt="2022-04-20T21:03:18.091" v="4365" actId="478"/>
          <ac:spMkLst>
            <pc:docMk/>
            <pc:sldMk cId="1420547054" sldId="281"/>
            <ac:spMk id="11" creationId="{1D014E48-5DD9-49CE-AD5B-0FEF69204F68}"/>
          </ac:spMkLst>
        </pc:spChg>
        <pc:spChg chg="del mod">
          <ac:chgData name="Vijitha Nithiyabalan (2104126)" userId="c0770ca6-c228-4ab6-a877-031cacbbfe43" providerId="ADAL" clId="{C20C847E-411E-498F-B352-8283AD924D61}" dt="2022-04-20T21:03:04.883" v="4362" actId="478"/>
          <ac:spMkLst>
            <pc:docMk/>
            <pc:sldMk cId="1420547054" sldId="281"/>
            <ac:spMk id="12" creationId="{3A63626D-0E6E-4023-ABFC-A744C9862159}"/>
          </ac:spMkLst>
        </pc:spChg>
        <pc:spChg chg="del mod">
          <ac:chgData name="Vijitha Nithiyabalan (2104126)" userId="c0770ca6-c228-4ab6-a877-031cacbbfe43" providerId="ADAL" clId="{C20C847E-411E-498F-B352-8283AD924D61}" dt="2022-04-20T21:02:57.164" v="4360" actId="478"/>
          <ac:spMkLst>
            <pc:docMk/>
            <pc:sldMk cId="1420547054" sldId="281"/>
            <ac:spMk id="13" creationId="{258E9390-685C-4BAD-BFAD-EC56E81C4745}"/>
          </ac:spMkLst>
        </pc:spChg>
        <pc:spChg chg="del mod">
          <ac:chgData name="Vijitha Nithiyabalan (2104126)" userId="c0770ca6-c228-4ab6-a877-031cacbbfe43" providerId="ADAL" clId="{C20C847E-411E-498F-B352-8283AD924D61}" dt="2022-04-22T13:14:32.973" v="4791" actId="478"/>
          <ac:spMkLst>
            <pc:docMk/>
            <pc:sldMk cId="1420547054" sldId="281"/>
            <ac:spMk id="14" creationId="{D236478C-E242-44E0-8357-C72C9B588CA7}"/>
          </ac:spMkLst>
        </pc:spChg>
        <pc:spChg chg="del">
          <ac:chgData name="Vijitha Nithiyabalan (2104126)" userId="c0770ca6-c228-4ab6-a877-031cacbbfe43" providerId="ADAL" clId="{C20C847E-411E-498F-B352-8283AD924D61}" dt="2022-04-22T13:14:25.039" v="4788" actId="478"/>
          <ac:spMkLst>
            <pc:docMk/>
            <pc:sldMk cId="1420547054" sldId="281"/>
            <ac:spMk id="15" creationId="{65A6DC02-681E-4AF7-AC6E-57CDDB2FBA28}"/>
          </ac:spMkLst>
        </pc:spChg>
        <pc:spChg chg="mod">
          <ac:chgData name="Vijitha Nithiyabalan (2104126)" userId="c0770ca6-c228-4ab6-a877-031cacbbfe43" providerId="ADAL" clId="{C20C847E-411E-498F-B352-8283AD924D61}" dt="2022-04-22T16:58:51.391" v="6910"/>
          <ac:spMkLst>
            <pc:docMk/>
            <pc:sldMk cId="1420547054" sldId="281"/>
            <ac:spMk id="16" creationId="{CF0A8666-4477-461C-A79D-E91232EE973E}"/>
          </ac:spMkLst>
        </pc:spChg>
        <pc:graphicFrameChg chg="add">
          <ac:chgData name="Vijitha Nithiyabalan (2104126)" userId="c0770ca6-c228-4ab6-a877-031cacbbfe43" providerId="ADAL" clId="{C20C847E-411E-498F-B352-8283AD924D61}" dt="2022-04-22T17:01:10.402" v="6914" actId="26606"/>
          <ac:graphicFrameMkLst>
            <pc:docMk/>
            <pc:sldMk cId="1420547054" sldId="281"/>
            <ac:graphicFrameMk id="18" creationId="{5ACCD5DE-879F-8936-2000-76595959581E}"/>
          </ac:graphicFrameMkLst>
        </pc:graphicFrameChg>
        <pc:picChg chg="add del mod">
          <ac:chgData name="Vijitha Nithiyabalan (2104126)" userId="c0770ca6-c228-4ab6-a877-031cacbbfe43" providerId="ADAL" clId="{C20C847E-411E-498F-B352-8283AD924D61}" dt="2022-04-27T12:24:57.706" v="7218"/>
          <ac:picMkLst>
            <pc:docMk/>
            <pc:sldMk cId="1420547054" sldId="281"/>
            <ac:picMk id="2" creationId="{19406469-E66B-43B2-9584-8FFFEA844D91}"/>
          </ac:picMkLst>
        </pc:picChg>
        <pc:picChg chg="add del mod">
          <ac:chgData name="Vijitha Nithiyabalan (2104126)" userId="c0770ca6-c228-4ab6-a877-031cacbbfe43" providerId="ADAL" clId="{C20C847E-411E-498F-B352-8283AD924D61}" dt="2022-04-27T12:27:08.906" v="7220"/>
          <ac:picMkLst>
            <pc:docMk/>
            <pc:sldMk cId="1420547054" sldId="281"/>
            <ac:picMk id="3" creationId="{881734E8-0B96-4AFB-9E0A-0C4431FFFA03}"/>
          </ac:picMkLst>
        </pc:picChg>
        <pc:picChg chg="add del mod">
          <ac:chgData name="Vijitha Nithiyabalan (2104126)" userId="c0770ca6-c228-4ab6-a877-031cacbbfe43" providerId="ADAL" clId="{C20C847E-411E-498F-B352-8283AD924D61}" dt="2022-04-27T12:27:28.310" v="7222"/>
          <ac:picMkLst>
            <pc:docMk/>
            <pc:sldMk cId="1420547054" sldId="281"/>
            <ac:picMk id="4" creationId="{D90566E0-1271-49DB-996E-828B9489AE75}"/>
          </ac:picMkLst>
        </pc:picChg>
        <pc:picChg chg="add del mod">
          <ac:chgData name="Vijitha Nithiyabalan (2104126)" userId="c0770ca6-c228-4ab6-a877-031cacbbfe43" providerId="ADAL" clId="{C20C847E-411E-498F-B352-8283AD924D61}" dt="2022-04-29T16:45:50.271" v="7360" actId="478"/>
          <ac:picMkLst>
            <pc:docMk/>
            <pc:sldMk cId="1420547054" sldId="281"/>
            <ac:picMk id="5" creationId="{0C396229-F9C3-48CF-83CA-F2690FCA5A59}"/>
          </ac:picMkLst>
        </pc:picChg>
      </pc:sldChg>
      <pc:sldChg chg="addSp delSp modSp mod delAnim delDesignElem">
        <pc:chgData name="Vijitha Nithiyabalan (2104126)" userId="c0770ca6-c228-4ab6-a877-031cacbbfe43" providerId="ADAL" clId="{C20C847E-411E-498F-B352-8283AD924D61}" dt="2022-04-29T16:48:49.379" v="7388" actId="478"/>
        <pc:sldMkLst>
          <pc:docMk/>
          <pc:sldMk cId="560021826" sldId="317"/>
        </pc:sldMkLst>
        <pc:spChg chg="del mod">
          <ac:chgData name="Vijitha Nithiyabalan (2104126)" userId="c0770ca6-c228-4ab6-a877-031cacbbfe43" providerId="ADAL" clId="{C20C847E-411E-498F-B352-8283AD924D61}" dt="2022-04-20T21:18:07.810" v="4514" actId="478"/>
          <ac:spMkLst>
            <pc:docMk/>
            <pc:sldMk cId="560021826" sldId="317"/>
            <ac:spMk id="2" creationId="{2910D835-B454-4270-BB35-86A187307E6F}"/>
          </ac:spMkLst>
        </pc:spChg>
        <pc:spChg chg="add mod">
          <ac:chgData name="Vijitha Nithiyabalan (2104126)" userId="c0770ca6-c228-4ab6-a877-031cacbbfe43" providerId="ADAL" clId="{C20C847E-411E-498F-B352-8283AD924D61}" dt="2022-04-22T15:50:49.914" v="5774" actId="20577"/>
          <ac:spMkLst>
            <pc:docMk/>
            <pc:sldMk cId="560021826" sldId="317"/>
            <ac:spMk id="2" creationId="{A9C8F3F8-1076-4F98-9A6C-86200D808463}"/>
          </ac:spMkLst>
        </pc:spChg>
        <pc:spChg chg="del mod">
          <ac:chgData name="Vijitha Nithiyabalan (2104126)" userId="c0770ca6-c228-4ab6-a877-031cacbbfe43" providerId="ADAL" clId="{C20C847E-411E-498F-B352-8283AD924D61}" dt="2022-04-20T21:18:19.070" v="4516" actId="478"/>
          <ac:spMkLst>
            <pc:docMk/>
            <pc:sldMk cId="560021826" sldId="317"/>
            <ac:spMk id="3" creationId="{7F7F653B-90B5-4F47-A33F-93DCB2EF68C2}"/>
          </ac:spMkLst>
        </pc:spChg>
        <pc:spChg chg="mod">
          <ac:chgData name="Vijitha Nithiyabalan (2104126)" userId="c0770ca6-c228-4ab6-a877-031cacbbfe43" providerId="ADAL" clId="{C20C847E-411E-498F-B352-8283AD924D61}" dt="2022-04-22T16:58:51.391" v="6910"/>
          <ac:spMkLst>
            <pc:docMk/>
            <pc:sldMk cId="560021826" sldId="317"/>
            <ac:spMk id="4" creationId="{E1E7D98D-6710-41D2-B258-E1A1059D29F8}"/>
          </ac:spMkLst>
        </pc:spChg>
        <pc:spChg chg="mod">
          <ac:chgData name="Vijitha Nithiyabalan (2104126)" userId="c0770ca6-c228-4ab6-a877-031cacbbfe43" providerId="ADAL" clId="{C20C847E-411E-498F-B352-8283AD924D61}" dt="2022-04-22T17:46:11.468" v="7020" actId="20577"/>
          <ac:spMkLst>
            <pc:docMk/>
            <pc:sldMk cId="560021826" sldId="317"/>
            <ac:spMk id="15" creationId="{40F1DF5B-353A-4270-8C10-6A1509441174}"/>
          </ac:spMkLst>
        </pc:spChg>
        <pc:spChg chg="mod">
          <ac:chgData name="Vijitha Nithiyabalan (2104126)" userId="c0770ca6-c228-4ab6-a877-031cacbbfe43" providerId="ADAL" clId="{C20C847E-411E-498F-B352-8283AD924D61}" dt="2022-04-20T21:18:52.418" v="4518" actId="12"/>
          <ac:spMkLst>
            <pc:docMk/>
            <pc:sldMk cId="560021826" sldId="317"/>
            <ac:spMk id="16" creationId="{4BDCF583-1D5D-4235-97C2-39272B80A0B1}"/>
          </ac:spMkLst>
        </pc:spChg>
        <pc:spChg chg="del">
          <ac:chgData name="Vijitha Nithiyabalan (2104126)" userId="c0770ca6-c228-4ab6-a877-031cacbbfe43" providerId="ADAL" clId="{C20C847E-411E-498F-B352-8283AD924D61}" dt="2022-04-22T15:56:21.106" v="5779"/>
          <ac:spMkLst>
            <pc:docMk/>
            <pc:sldMk cId="560021826" sldId="317"/>
            <ac:spMk id="34" creationId="{82184FF4-7029-4ED7-813A-192E60608764}"/>
          </ac:spMkLst>
        </pc:spChg>
        <pc:spChg chg="del">
          <ac:chgData name="Vijitha Nithiyabalan (2104126)" userId="c0770ca6-c228-4ab6-a877-031cacbbfe43" providerId="ADAL" clId="{C20C847E-411E-498F-B352-8283AD924D61}" dt="2022-04-22T15:56:21.106" v="5779"/>
          <ac:spMkLst>
            <pc:docMk/>
            <pc:sldMk cId="560021826" sldId="317"/>
            <ac:spMk id="36" creationId="{AAA7AB09-557C-41AD-9113-FF9F68FA1035}"/>
          </ac:spMkLst>
        </pc:spChg>
        <pc:spChg chg="del">
          <ac:chgData name="Vijitha Nithiyabalan (2104126)" userId="c0770ca6-c228-4ab6-a877-031cacbbfe43" providerId="ADAL" clId="{C20C847E-411E-498F-B352-8283AD924D61}" dt="2022-04-22T15:56:21.106" v="5779"/>
          <ac:spMkLst>
            <pc:docMk/>
            <pc:sldMk cId="560021826" sldId="317"/>
            <ac:spMk id="38" creationId="{EF99ECAA-1F11-4937-BBA6-51935AB44C9D}"/>
          </ac:spMkLst>
        </pc:spChg>
        <pc:spChg chg="del">
          <ac:chgData name="Vijitha Nithiyabalan (2104126)" userId="c0770ca6-c228-4ab6-a877-031cacbbfe43" providerId="ADAL" clId="{C20C847E-411E-498F-B352-8283AD924D61}" dt="2022-04-22T15:56:21.106" v="5779"/>
          <ac:spMkLst>
            <pc:docMk/>
            <pc:sldMk cId="560021826" sldId="317"/>
            <ac:spMk id="46" creationId="{1DB043B4-68C6-45B9-82AC-A5800EADB8DB}"/>
          </ac:spMkLst>
        </pc:spChg>
        <pc:spChg chg="del">
          <ac:chgData name="Vijitha Nithiyabalan (2104126)" userId="c0770ca6-c228-4ab6-a877-031cacbbfe43" providerId="ADAL" clId="{C20C847E-411E-498F-B352-8283AD924D61}" dt="2022-04-22T15:56:21.106" v="5779"/>
          <ac:spMkLst>
            <pc:docMk/>
            <pc:sldMk cId="560021826" sldId="317"/>
            <ac:spMk id="48" creationId="{3C64A91D-E535-4C24-A0E3-96A3810E3FDC}"/>
          </ac:spMkLst>
        </pc:spChg>
        <pc:spChg chg="del">
          <ac:chgData name="Vijitha Nithiyabalan (2104126)" userId="c0770ca6-c228-4ab6-a877-031cacbbfe43" providerId="ADAL" clId="{C20C847E-411E-498F-B352-8283AD924D61}" dt="2022-04-22T15:56:21.106" v="5779"/>
          <ac:spMkLst>
            <pc:docMk/>
            <pc:sldMk cId="560021826" sldId="317"/>
            <ac:spMk id="50" creationId="{26FC4867-BA3E-4F8E-AB23-684F34DF3D31}"/>
          </ac:spMkLst>
        </pc:spChg>
        <pc:grpChg chg="del">
          <ac:chgData name="Vijitha Nithiyabalan (2104126)" userId="c0770ca6-c228-4ab6-a877-031cacbbfe43" providerId="ADAL" clId="{C20C847E-411E-498F-B352-8283AD924D61}" dt="2022-04-22T15:56:21.106" v="5779"/>
          <ac:grpSpMkLst>
            <pc:docMk/>
            <pc:sldMk cId="560021826" sldId="317"/>
            <ac:grpSpMk id="40" creationId="{79DE9FAB-6BBA-4CFE-B67D-77B47F01ECA4}"/>
          </ac:grpSpMkLst>
        </pc:grpChg>
        <pc:picChg chg="add del mod">
          <ac:chgData name="Vijitha Nithiyabalan (2104126)" userId="c0770ca6-c228-4ab6-a877-031cacbbfe43" providerId="ADAL" clId="{C20C847E-411E-498F-B352-8283AD924D61}" dt="2022-04-29T16:48:49.379" v="7388" actId="478"/>
          <ac:picMkLst>
            <pc:docMk/>
            <pc:sldMk cId="560021826" sldId="317"/>
            <ac:picMk id="3" creationId="{3F33CB8D-4111-447C-8E86-419FED567E23}"/>
          </ac:picMkLst>
        </pc:picChg>
        <pc:picChg chg="mod">
          <ac:chgData name="Vijitha Nithiyabalan (2104126)" userId="c0770ca6-c228-4ab6-a877-031cacbbfe43" providerId="ADAL" clId="{C20C847E-411E-498F-B352-8283AD924D61}" dt="2022-04-22T13:41:48.228" v="4970" actId="1076"/>
          <ac:picMkLst>
            <pc:docMk/>
            <pc:sldMk cId="560021826" sldId="317"/>
            <ac:picMk id="8" creationId="{5FED7C55-F545-49A1-90FD-D853A25AB453}"/>
          </ac:picMkLst>
        </pc:picChg>
      </pc:sldChg>
      <pc:sldChg chg="addSp delSp modSp mod modTransition delAnim modAnim">
        <pc:chgData name="Vijitha Nithiyabalan (2104126)" userId="c0770ca6-c228-4ab6-a877-031cacbbfe43" providerId="ADAL" clId="{C20C847E-411E-498F-B352-8283AD924D61}" dt="2022-04-29T16:48:05.105" v="7383" actId="478"/>
        <pc:sldMkLst>
          <pc:docMk/>
          <pc:sldMk cId="3521561301" sldId="321"/>
        </pc:sldMkLst>
        <pc:spChg chg="add del mod">
          <ac:chgData name="Vijitha Nithiyabalan (2104126)" userId="c0770ca6-c228-4ab6-a877-031cacbbfe43" providerId="ADAL" clId="{C20C847E-411E-498F-B352-8283AD924D61}" dt="2022-04-20T20:35:05.889" v="3148"/>
          <ac:spMkLst>
            <pc:docMk/>
            <pc:sldMk cId="3521561301" sldId="321"/>
            <ac:spMk id="2" creationId="{449523FE-C2FB-4432-983A-E4E1D90E76E3}"/>
          </ac:spMkLst>
        </pc:spChg>
        <pc:spChg chg="del mod">
          <ac:chgData name="Vijitha Nithiyabalan (2104126)" userId="c0770ca6-c228-4ab6-a877-031cacbbfe43" providerId="ADAL" clId="{C20C847E-411E-498F-B352-8283AD924D61}" dt="2022-04-22T13:00:48.962" v="4762" actId="478"/>
          <ac:spMkLst>
            <pc:docMk/>
            <pc:sldMk cId="3521561301" sldId="321"/>
            <ac:spMk id="4" creationId="{0C329F70-04F7-4C70-BCF8-D4371F54EF2F}"/>
          </ac:spMkLst>
        </pc:spChg>
        <pc:spChg chg="del mod">
          <ac:chgData name="Vijitha Nithiyabalan (2104126)" userId="c0770ca6-c228-4ab6-a877-031cacbbfe43" providerId="ADAL" clId="{C20C847E-411E-498F-B352-8283AD924D61}" dt="2022-04-22T13:01:33.982" v="4785" actId="478"/>
          <ac:spMkLst>
            <pc:docMk/>
            <pc:sldMk cId="3521561301" sldId="321"/>
            <ac:spMk id="5" creationId="{06A3302E-502D-4151-81C9-5FD6AF9596D6}"/>
          </ac:spMkLst>
        </pc:spChg>
        <pc:spChg chg="del mod">
          <ac:chgData name="Vijitha Nithiyabalan (2104126)" userId="c0770ca6-c228-4ab6-a877-031cacbbfe43" providerId="ADAL" clId="{C20C847E-411E-498F-B352-8283AD924D61}" dt="2022-04-22T13:01:22.430" v="4783" actId="478"/>
          <ac:spMkLst>
            <pc:docMk/>
            <pc:sldMk cId="3521561301" sldId="321"/>
            <ac:spMk id="6" creationId="{9ED907F8-C614-4D59-A03F-BF9CD5E35703}"/>
          </ac:spMkLst>
        </pc:spChg>
        <pc:spChg chg="mod">
          <ac:chgData name="Vijitha Nithiyabalan (2104126)" userId="c0770ca6-c228-4ab6-a877-031cacbbfe43" providerId="ADAL" clId="{C20C847E-411E-498F-B352-8283AD924D61}" dt="2022-04-20T20:51:44.895" v="3330" actId="1076"/>
          <ac:spMkLst>
            <pc:docMk/>
            <pc:sldMk cId="3521561301" sldId="321"/>
            <ac:spMk id="11" creationId="{581E8936-2270-47FE-94A4-398CB123EF90}"/>
          </ac:spMkLst>
        </pc:spChg>
        <pc:spChg chg="mod">
          <ac:chgData name="Vijitha Nithiyabalan (2104126)" userId="c0770ca6-c228-4ab6-a877-031cacbbfe43" providerId="ADAL" clId="{C20C847E-411E-498F-B352-8283AD924D61}" dt="2022-04-29T15:38:00.209" v="7323" actId="20577"/>
          <ac:spMkLst>
            <pc:docMk/>
            <pc:sldMk cId="3521561301" sldId="321"/>
            <ac:spMk id="13" creationId="{C0287FEC-3826-4868-8D93-52429C6156F5}"/>
          </ac:spMkLst>
        </pc:spChg>
        <pc:picChg chg="add del mod">
          <ac:chgData name="Vijitha Nithiyabalan (2104126)" userId="c0770ca6-c228-4ab6-a877-031cacbbfe43" providerId="ADAL" clId="{C20C847E-411E-498F-B352-8283AD924D61}" dt="2022-04-27T12:31:38.788" v="7225"/>
          <ac:picMkLst>
            <pc:docMk/>
            <pc:sldMk cId="3521561301" sldId="321"/>
            <ac:picMk id="2" creationId="{E3A69C26-9F42-4408-92A4-1A354C946903}"/>
          </ac:picMkLst>
        </pc:picChg>
        <pc:picChg chg="add del mod">
          <ac:chgData name="Vijitha Nithiyabalan (2104126)" userId="c0770ca6-c228-4ab6-a877-031cacbbfe43" providerId="ADAL" clId="{C20C847E-411E-498F-B352-8283AD924D61}" dt="2022-04-27T12:31:54.738" v="7227"/>
          <ac:picMkLst>
            <pc:docMk/>
            <pc:sldMk cId="3521561301" sldId="321"/>
            <ac:picMk id="3" creationId="{B7D54894-943F-4058-B39A-1B47DBF047C4}"/>
          </ac:picMkLst>
        </pc:picChg>
        <pc:picChg chg="add del mod">
          <ac:chgData name="Vijitha Nithiyabalan (2104126)" userId="c0770ca6-c228-4ab6-a877-031cacbbfe43" providerId="ADAL" clId="{C20C847E-411E-498F-B352-8283AD924D61}" dt="2022-04-29T16:48:05.105" v="7383" actId="478"/>
          <ac:picMkLst>
            <pc:docMk/>
            <pc:sldMk cId="3521561301" sldId="321"/>
            <ac:picMk id="4" creationId="{80212EC4-BD90-4AF5-A466-5493DE5F9055}"/>
          </ac:picMkLst>
        </pc:picChg>
        <pc:picChg chg="mod">
          <ac:chgData name="Vijitha Nithiyabalan (2104126)" userId="c0770ca6-c228-4ab6-a877-031cacbbfe43" providerId="ADAL" clId="{C20C847E-411E-498F-B352-8283AD924D61}" dt="2022-04-20T20:39:08.616" v="3172" actId="14100"/>
          <ac:picMkLst>
            <pc:docMk/>
            <pc:sldMk cId="3521561301" sldId="321"/>
            <ac:picMk id="16" creationId="{361E9ADB-7377-4CF1-9AE4-AEFBDEBEEEEC}"/>
          </ac:picMkLst>
        </pc:picChg>
      </pc:sldChg>
      <pc:sldChg chg="addSp delSp modSp mod ord modTransition delAnim modAnim delDesignElem">
        <pc:chgData name="Vijitha Nithiyabalan (2104126)" userId="c0770ca6-c228-4ab6-a877-031cacbbfe43" providerId="ADAL" clId="{C20C847E-411E-498F-B352-8283AD924D61}" dt="2022-04-29T16:49:03.379" v="7390" actId="478"/>
        <pc:sldMkLst>
          <pc:docMk/>
          <pc:sldMk cId="2158886557" sldId="384"/>
        </pc:sldMkLst>
        <pc:spChg chg="add mod">
          <ac:chgData name="Vijitha Nithiyabalan (2104126)" userId="c0770ca6-c228-4ab6-a877-031cacbbfe43" providerId="ADAL" clId="{C20C847E-411E-498F-B352-8283AD924D61}" dt="2022-04-27T11:31:57.725" v="7176" actId="1076"/>
          <ac:spMkLst>
            <pc:docMk/>
            <pc:sldMk cId="2158886557" sldId="384"/>
            <ac:spMk id="2" creationId="{09711FB9-901C-418F-B413-C37B2CC7DE3B}"/>
          </ac:spMkLst>
        </pc:spChg>
        <pc:spChg chg="add del mod">
          <ac:chgData name="Vijitha Nithiyabalan (2104126)" userId="c0770ca6-c228-4ab6-a877-031cacbbfe43" providerId="ADAL" clId="{C20C847E-411E-498F-B352-8283AD924D61}" dt="2022-04-19T21:25:20.714" v="73" actId="478"/>
          <ac:spMkLst>
            <pc:docMk/>
            <pc:sldMk cId="2158886557" sldId="384"/>
            <ac:spMk id="3" creationId="{0F663DD8-6568-40A5-A70E-5D4BD8F93EE2}"/>
          </ac:spMkLst>
        </pc:spChg>
        <pc:spChg chg="del mod">
          <ac:chgData name="Vijitha Nithiyabalan (2104126)" userId="c0770ca6-c228-4ab6-a877-031cacbbfe43" providerId="ADAL" clId="{C20C847E-411E-498F-B352-8283AD924D61}" dt="2022-04-20T21:17:01.959" v="4482" actId="478"/>
          <ac:spMkLst>
            <pc:docMk/>
            <pc:sldMk cId="2158886557" sldId="384"/>
            <ac:spMk id="4" creationId="{0C329F70-04F7-4C70-BCF8-D4371F54EF2F}"/>
          </ac:spMkLst>
        </pc:spChg>
        <pc:spChg chg="del">
          <ac:chgData name="Vijitha Nithiyabalan (2104126)" userId="c0770ca6-c228-4ab6-a877-031cacbbfe43" providerId="ADAL" clId="{C20C847E-411E-498F-B352-8283AD924D61}" dt="2022-04-20T21:16:40.571" v="4456" actId="478"/>
          <ac:spMkLst>
            <pc:docMk/>
            <pc:sldMk cId="2158886557" sldId="384"/>
            <ac:spMk id="5" creationId="{06A3302E-502D-4151-81C9-5FD6AF9596D6}"/>
          </ac:spMkLst>
        </pc:spChg>
        <pc:spChg chg="mod">
          <ac:chgData name="Vijitha Nithiyabalan (2104126)" userId="c0770ca6-c228-4ab6-a877-031cacbbfe43" providerId="ADAL" clId="{C20C847E-411E-498F-B352-8283AD924D61}" dt="2022-04-22T16:58:51.391" v="6910"/>
          <ac:spMkLst>
            <pc:docMk/>
            <pc:sldMk cId="2158886557" sldId="384"/>
            <ac:spMk id="6" creationId="{9ED907F8-C614-4D59-A03F-BF9CD5E35703}"/>
          </ac:spMkLst>
        </pc:spChg>
        <pc:spChg chg="add mod">
          <ac:chgData name="Vijitha Nithiyabalan (2104126)" userId="c0770ca6-c228-4ab6-a877-031cacbbfe43" providerId="ADAL" clId="{C20C847E-411E-498F-B352-8283AD924D61}" dt="2022-04-27T11:29:54.432" v="7170" actId="1076"/>
          <ac:spMkLst>
            <pc:docMk/>
            <pc:sldMk cId="2158886557" sldId="384"/>
            <ac:spMk id="7" creationId="{222AECD8-5FB2-4A1D-8AFD-E43DC6A460A8}"/>
          </ac:spMkLst>
        </pc:spChg>
        <pc:spChg chg="del mod">
          <ac:chgData name="Vijitha Nithiyabalan (2104126)" userId="c0770ca6-c228-4ab6-a877-031cacbbfe43" providerId="ADAL" clId="{C20C847E-411E-498F-B352-8283AD924D61}" dt="2022-04-19T21:24:46.535" v="71" actId="478"/>
          <ac:spMkLst>
            <pc:docMk/>
            <pc:sldMk cId="2158886557" sldId="384"/>
            <ac:spMk id="12" creationId="{E5127060-CDBF-435F-9009-A5451CCE305D}"/>
          </ac:spMkLst>
        </pc:spChg>
        <pc:spChg chg="del">
          <ac:chgData name="Vijitha Nithiyabalan (2104126)" userId="c0770ca6-c228-4ab6-a877-031cacbbfe43" providerId="ADAL" clId="{C20C847E-411E-498F-B352-8283AD924D61}" dt="2022-04-22T15:56:21.106" v="5779"/>
          <ac:spMkLst>
            <pc:docMk/>
            <pc:sldMk cId="2158886557" sldId="384"/>
            <ac:spMk id="71" creationId="{82184FF4-7029-4ED7-813A-192E60608764}"/>
          </ac:spMkLst>
        </pc:spChg>
        <pc:spChg chg="del">
          <ac:chgData name="Vijitha Nithiyabalan (2104126)" userId="c0770ca6-c228-4ab6-a877-031cacbbfe43" providerId="ADAL" clId="{C20C847E-411E-498F-B352-8283AD924D61}" dt="2022-04-22T15:56:21.106" v="5779"/>
          <ac:spMkLst>
            <pc:docMk/>
            <pc:sldMk cId="2158886557" sldId="384"/>
            <ac:spMk id="73" creationId="{AAA7AB09-557C-41AD-9113-FF9F68FA1035}"/>
          </ac:spMkLst>
        </pc:spChg>
        <pc:spChg chg="del">
          <ac:chgData name="Vijitha Nithiyabalan (2104126)" userId="c0770ca6-c228-4ab6-a877-031cacbbfe43" providerId="ADAL" clId="{C20C847E-411E-498F-B352-8283AD924D61}" dt="2022-04-22T15:56:21.106" v="5779"/>
          <ac:spMkLst>
            <pc:docMk/>
            <pc:sldMk cId="2158886557" sldId="384"/>
            <ac:spMk id="75" creationId="{EF99ECAA-1F11-4937-BBA6-51935AB44C9D}"/>
          </ac:spMkLst>
        </pc:spChg>
        <pc:spChg chg="del">
          <ac:chgData name="Vijitha Nithiyabalan (2104126)" userId="c0770ca6-c228-4ab6-a877-031cacbbfe43" providerId="ADAL" clId="{C20C847E-411E-498F-B352-8283AD924D61}" dt="2022-04-22T15:56:21.106" v="5779"/>
          <ac:spMkLst>
            <pc:docMk/>
            <pc:sldMk cId="2158886557" sldId="384"/>
            <ac:spMk id="83" creationId="{1DB043B4-68C6-45B9-82AC-A5800EADB8DB}"/>
          </ac:spMkLst>
        </pc:spChg>
        <pc:spChg chg="del">
          <ac:chgData name="Vijitha Nithiyabalan (2104126)" userId="c0770ca6-c228-4ab6-a877-031cacbbfe43" providerId="ADAL" clId="{C20C847E-411E-498F-B352-8283AD924D61}" dt="2022-04-22T15:56:21.106" v="5779"/>
          <ac:spMkLst>
            <pc:docMk/>
            <pc:sldMk cId="2158886557" sldId="384"/>
            <ac:spMk id="85" creationId="{5337EA23-6703-4C96-9EEB-A408CBDD67BD}"/>
          </ac:spMkLst>
        </pc:spChg>
        <pc:grpChg chg="del">
          <ac:chgData name="Vijitha Nithiyabalan (2104126)" userId="c0770ca6-c228-4ab6-a877-031cacbbfe43" providerId="ADAL" clId="{C20C847E-411E-498F-B352-8283AD924D61}" dt="2022-04-22T15:56:21.106" v="5779"/>
          <ac:grpSpMkLst>
            <pc:docMk/>
            <pc:sldMk cId="2158886557" sldId="384"/>
            <ac:grpSpMk id="77" creationId="{79DE9FAB-6BBA-4CFE-B67D-77B47F01ECA4}"/>
          </ac:grpSpMkLst>
        </pc:grpChg>
        <pc:picChg chg="add del mod">
          <ac:chgData name="Vijitha Nithiyabalan (2104126)" userId="c0770ca6-c228-4ab6-a877-031cacbbfe43" providerId="ADAL" clId="{C20C847E-411E-498F-B352-8283AD924D61}" dt="2022-04-27T11:38:16.193" v="7180"/>
          <ac:picMkLst>
            <pc:docMk/>
            <pc:sldMk cId="2158886557" sldId="384"/>
            <ac:picMk id="3" creationId="{66CEB19D-1FC3-4286-B1BA-9643464CC01D}"/>
          </ac:picMkLst>
        </pc:picChg>
        <pc:picChg chg="add del mod">
          <ac:chgData name="Vijitha Nithiyabalan (2104126)" userId="c0770ca6-c228-4ab6-a877-031cacbbfe43" providerId="ADAL" clId="{C20C847E-411E-498F-B352-8283AD924D61}" dt="2022-04-29T16:49:03.379" v="7390" actId="478"/>
          <ac:picMkLst>
            <pc:docMk/>
            <pc:sldMk cId="2158886557" sldId="384"/>
            <ac:picMk id="4" creationId="{3F57A940-79D2-4DA2-B696-26AB93232044}"/>
          </ac:picMkLst>
        </pc:picChg>
        <pc:picChg chg="mod">
          <ac:chgData name="Vijitha Nithiyabalan (2104126)" userId="c0770ca6-c228-4ab6-a877-031cacbbfe43" providerId="ADAL" clId="{C20C847E-411E-498F-B352-8283AD924D61}" dt="2022-04-22T16:58:51.391" v="6910"/>
          <ac:picMkLst>
            <pc:docMk/>
            <pc:sldMk cId="2158886557" sldId="384"/>
            <ac:picMk id="18" creationId="{E2536017-F539-430C-A901-70AB81CA612A}"/>
          </ac:picMkLst>
        </pc:picChg>
        <pc:picChg chg="mod">
          <ac:chgData name="Vijitha Nithiyabalan (2104126)" userId="c0770ca6-c228-4ab6-a877-031cacbbfe43" providerId="ADAL" clId="{C20C847E-411E-498F-B352-8283AD924D61}" dt="2022-04-27T11:30:27.192" v="7172" actId="14100"/>
          <ac:picMkLst>
            <pc:docMk/>
            <pc:sldMk cId="2158886557" sldId="384"/>
            <ac:picMk id="20" creationId="{528A7D8D-1AB5-46C4-93FA-D92C2FD51692}"/>
          </ac:picMkLst>
        </pc:picChg>
        <pc:picChg chg="mod">
          <ac:chgData name="Vijitha Nithiyabalan (2104126)" userId="c0770ca6-c228-4ab6-a877-031cacbbfe43" providerId="ADAL" clId="{C20C847E-411E-498F-B352-8283AD924D61}" dt="2022-04-22T16:55:59.118" v="6898" actId="14100"/>
          <ac:picMkLst>
            <pc:docMk/>
            <pc:sldMk cId="2158886557" sldId="384"/>
            <ac:picMk id="25" creationId="{B7353C46-ACC1-4078-85C2-26B57B0E58B7}"/>
          </ac:picMkLst>
        </pc:picChg>
        <pc:picChg chg="mod">
          <ac:chgData name="Vijitha Nithiyabalan (2104126)" userId="c0770ca6-c228-4ab6-a877-031cacbbfe43" providerId="ADAL" clId="{C20C847E-411E-498F-B352-8283AD924D61}" dt="2022-04-27T11:33:58.271" v="7178" actId="1076"/>
          <ac:picMkLst>
            <pc:docMk/>
            <pc:sldMk cId="2158886557" sldId="384"/>
            <ac:picMk id="1026" creationId="{546B71DC-5DC8-4AF3-AEBA-9B25A968E537}"/>
          </ac:picMkLst>
        </pc:picChg>
      </pc:sldChg>
      <pc:sldChg chg="addSp delSp modSp mod modTransition delAnim modAnim">
        <pc:chgData name="Vijitha Nithiyabalan (2104126)" userId="c0770ca6-c228-4ab6-a877-031cacbbfe43" providerId="ADAL" clId="{C20C847E-411E-498F-B352-8283AD924D61}" dt="2022-04-29T16:48:56.231" v="7389" actId="478"/>
        <pc:sldMkLst>
          <pc:docMk/>
          <pc:sldMk cId="2313234867" sldId="389"/>
        </pc:sldMkLst>
        <pc:spChg chg="mod">
          <ac:chgData name="Vijitha Nithiyabalan (2104126)" userId="c0770ca6-c228-4ab6-a877-031cacbbfe43" providerId="ADAL" clId="{C20C847E-411E-498F-B352-8283AD924D61}" dt="2022-04-29T15:35:47.869" v="7243" actId="20577"/>
          <ac:spMkLst>
            <pc:docMk/>
            <pc:sldMk cId="2313234867" sldId="389"/>
            <ac:spMk id="3" creationId="{D3B60D6F-4D0F-4D33-B2A7-159C8583FF00}"/>
          </ac:spMkLst>
        </pc:spChg>
        <pc:spChg chg="del mod">
          <ac:chgData name="Vijitha Nithiyabalan (2104126)" userId="c0770ca6-c228-4ab6-a877-031cacbbfe43" providerId="ADAL" clId="{C20C847E-411E-498F-B352-8283AD924D61}" dt="2022-04-20T21:14:41.340" v="4450" actId="478"/>
          <ac:spMkLst>
            <pc:docMk/>
            <pc:sldMk cId="2313234867" sldId="389"/>
            <ac:spMk id="13" creationId="{915FE2C5-E66A-4405-B19E-2C5C546C98E4}"/>
          </ac:spMkLst>
        </pc:spChg>
        <pc:spChg chg="del mod">
          <ac:chgData name="Vijitha Nithiyabalan (2104126)" userId="c0770ca6-c228-4ab6-a877-031cacbbfe43" providerId="ADAL" clId="{C20C847E-411E-498F-B352-8283AD924D61}" dt="2022-04-20T21:14:32.824" v="4447" actId="478"/>
          <ac:spMkLst>
            <pc:docMk/>
            <pc:sldMk cId="2313234867" sldId="389"/>
            <ac:spMk id="14" creationId="{B01DF4D0-78BC-4C8C-9570-26F0B225433A}"/>
          </ac:spMkLst>
        </pc:spChg>
        <pc:spChg chg="mod">
          <ac:chgData name="Vijitha Nithiyabalan (2104126)" userId="c0770ca6-c228-4ab6-a877-031cacbbfe43" providerId="ADAL" clId="{C20C847E-411E-498F-B352-8283AD924D61}" dt="2022-04-22T16:58:51.391" v="6910"/>
          <ac:spMkLst>
            <pc:docMk/>
            <pc:sldMk cId="2313234867" sldId="389"/>
            <ac:spMk id="15" creationId="{3B199C97-F175-437D-8311-DB662925C063}"/>
          </ac:spMkLst>
        </pc:spChg>
        <pc:picChg chg="add del mod">
          <ac:chgData name="Vijitha Nithiyabalan (2104126)" userId="c0770ca6-c228-4ab6-a877-031cacbbfe43" providerId="ADAL" clId="{C20C847E-411E-498F-B352-8283AD924D61}" dt="2022-04-27T11:41:07.348" v="7184"/>
          <ac:picMkLst>
            <pc:docMk/>
            <pc:sldMk cId="2313234867" sldId="389"/>
            <ac:picMk id="4" creationId="{92AAEB92-D8CE-4287-A5E8-72A3338B037F}"/>
          </ac:picMkLst>
        </pc:picChg>
        <pc:picChg chg="add del mod">
          <ac:chgData name="Vijitha Nithiyabalan (2104126)" userId="c0770ca6-c228-4ab6-a877-031cacbbfe43" providerId="ADAL" clId="{C20C847E-411E-498F-B352-8283AD924D61}" dt="2022-04-29T16:48:56.231" v="7389" actId="478"/>
          <ac:picMkLst>
            <pc:docMk/>
            <pc:sldMk cId="2313234867" sldId="389"/>
            <ac:picMk id="5" creationId="{A742D817-40C1-4201-8056-A439A349E3C2}"/>
          </ac:picMkLst>
        </pc:picChg>
        <pc:picChg chg="mod">
          <ac:chgData name="Vijitha Nithiyabalan (2104126)" userId="c0770ca6-c228-4ab6-a877-031cacbbfe43" providerId="ADAL" clId="{C20C847E-411E-498F-B352-8283AD924D61}" dt="2022-04-22T16:57:21.370" v="6905" actId="14100"/>
          <ac:picMkLst>
            <pc:docMk/>
            <pc:sldMk cId="2313234867" sldId="389"/>
            <ac:picMk id="8" creationId="{06D2324F-3B7B-45EF-9584-C8EADD2C8C0B}"/>
          </ac:picMkLst>
        </pc:picChg>
        <pc:picChg chg="mod">
          <ac:chgData name="Vijitha Nithiyabalan (2104126)" userId="c0770ca6-c228-4ab6-a877-031cacbbfe43" providerId="ADAL" clId="{C20C847E-411E-498F-B352-8283AD924D61}" dt="2022-04-22T16:58:51.391" v="6910"/>
          <ac:picMkLst>
            <pc:docMk/>
            <pc:sldMk cId="2313234867" sldId="389"/>
            <ac:picMk id="10" creationId="{71F862F9-0E8A-4DB9-8083-1C3AA6E5D777}"/>
          </ac:picMkLst>
        </pc:picChg>
        <pc:picChg chg="mod">
          <ac:chgData name="Vijitha Nithiyabalan (2104126)" userId="c0770ca6-c228-4ab6-a877-031cacbbfe43" providerId="ADAL" clId="{C20C847E-411E-498F-B352-8283AD924D61}" dt="2022-04-22T16:57:17.169" v="6904" actId="14100"/>
          <ac:picMkLst>
            <pc:docMk/>
            <pc:sldMk cId="2313234867" sldId="389"/>
            <ac:picMk id="12" creationId="{A63F39B9-0715-40B5-8ECB-9B983F99C690}"/>
          </ac:picMkLst>
        </pc:picChg>
      </pc:sldChg>
      <pc:sldChg chg="addSp delSp modSp mod ord modTransition modAnim">
        <pc:chgData name="Vijitha Nithiyabalan (2104126)" userId="c0770ca6-c228-4ab6-a877-031cacbbfe43" providerId="ADAL" clId="{C20C847E-411E-498F-B352-8283AD924D61}" dt="2022-04-29T16:42:14.951" v="7359" actId="115"/>
        <pc:sldMkLst>
          <pc:docMk/>
          <pc:sldMk cId="3247798845" sldId="391"/>
        </pc:sldMkLst>
        <pc:spChg chg="del mod">
          <ac:chgData name="Vijitha Nithiyabalan (2104126)" userId="c0770ca6-c228-4ab6-a877-031cacbbfe43" providerId="ADAL" clId="{C20C847E-411E-498F-B352-8283AD924D61}" dt="2022-04-22T17:04:09.262" v="6962" actId="478"/>
          <ac:spMkLst>
            <pc:docMk/>
            <pc:sldMk cId="3247798845" sldId="391"/>
            <ac:spMk id="4" creationId="{7823E305-6365-4345-8BD1-4A31C61D96CB}"/>
          </ac:spMkLst>
        </pc:spChg>
        <pc:spChg chg="del mod">
          <ac:chgData name="Vijitha Nithiyabalan (2104126)" userId="c0770ca6-c228-4ab6-a877-031cacbbfe43" providerId="ADAL" clId="{C20C847E-411E-498F-B352-8283AD924D61}" dt="2022-04-22T17:03:58.721" v="6958" actId="478"/>
          <ac:spMkLst>
            <pc:docMk/>
            <pc:sldMk cId="3247798845" sldId="391"/>
            <ac:spMk id="5" creationId="{0B37A3FF-ED32-4C4A-A21F-848A3BF6F896}"/>
          </ac:spMkLst>
        </pc:spChg>
        <pc:spChg chg="mod">
          <ac:chgData name="Vijitha Nithiyabalan (2104126)" userId="c0770ca6-c228-4ab6-a877-031cacbbfe43" providerId="ADAL" clId="{C20C847E-411E-498F-B352-8283AD924D61}" dt="2022-04-22T16:58:51.391" v="6910"/>
          <ac:spMkLst>
            <pc:docMk/>
            <pc:sldMk cId="3247798845" sldId="391"/>
            <ac:spMk id="6" creationId="{36E60F23-FB58-4EF8-82FD-E86CED25FDD4}"/>
          </ac:spMkLst>
        </pc:spChg>
        <pc:spChg chg="add del mod">
          <ac:chgData name="Vijitha Nithiyabalan (2104126)" userId="c0770ca6-c228-4ab6-a877-031cacbbfe43" providerId="ADAL" clId="{C20C847E-411E-498F-B352-8283AD924D61}" dt="2022-04-20T20:42:03.481" v="3283" actId="478"/>
          <ac:spMkLst>
            <pc:docMk/>
            <pc:sldMk cId="3247798845" sldId="391"/>
            <ac:spMk id="7" creationId="{DABF4CFE-C5D2-44E4-B49C-A7420DBDC6B6}"/>
          </ac:spMkLst>
        </pc:spChg>
        <pc:spChg chg="add mod">
          <ac:chgData name="Vijitha Nithiyabalan (2104126)" userId="c0770ca6-c228-4ab6-a877-031cacbbfe43" providerId="ADAL" clId="{C20C847E-411E-498F-B352-8283AD924D61}" dt="2022-04-20T20:42:59.393" v="3293" actId="14100"/>
          <ac:spMkLst>
            <pc:docMk/>
            <pc:sldMk cId="3247798845" sldId="391"/>
            <ac:spMk id="8" creationId="{3AF26269-018D-4401-888F-8B2AAE0613E0}"/>
          </ac:spMkLst>
        </pc:spChg>
        <pc:spChg chg="add del mod">
          <ac:chgData name="Vijitha Nithiyabalan (2104126)" userId="c0770ca6-c228-4ab6-a877-031cacbbfe43" providerId="ADAL" clId="{C20C847E-411E-498F-B352-8283AD924D61}" dt="2022-04-20T20:46:56.863" v="3303" actId="478"/>
          <ac:spMkLst>
            <pc:docMk/>
            <pc:sldMk cId="3247798845" sldId="391"/>
            <ac:spMk id="9" creationId="{A87050BD-81E3-4060-9D31-FD61C8B6DFEA}"/>
          </ac:spMkLst>
        </pc:spChg>
        <pc:spChg chg="add del mod">
          <ac:chgData name="Vijitha Nithiyabalan (2104126)" userId="c0770ca6-c228-4ab6-a877-031cacbbfe43" providerId="ADAL" clId="{C20C847E-411E-498F-B352-8283AD924D61}" dt="2022-04-20T20:42:13.788" v="3286" actId="478"/>
          <ac:spMkLst>
            <pc:docMk/>
            <pc:sldMk cId="3247798845" sldId="391"/>
            <ac:spMk id="10" creationId="{90D4C38B-D273-4EC8-9A45-0D845238B9FA}"/>
          </ac:spMkLst>
        </pc:spChg>
        <pc:spChg chg="add del mod">
          <ac:chgData name="Vijitha Nithiyabalan (2104126)" userId="c0770ca6-c228-4ab6-a877-031cacbbfe43" providerId="ADAL" clId="{C20C847E-411E-498F-B352-8283AD924D61}" dt="2022-04-20T20:50:56.546" v="3322"/>
          <ac:spMkLst>
            <pc:docMk/>
            <pc:sldMk cId="3247798845" sldId="391"/>
            <ac:spMk id="11" creationId="{35A59B44-7578-455C-8238-9ECD57F28AA8}"/>
          </ac:spMkLst>
        </pc:spChg>
        <pc:spChg chg="add del mod">
          <ac:chgData name="Vijitha Nithiyabalan (2104126)" userId="c0770ca6-c228-4ab6-a877-031cacbbfe43" providerId="ADAL" clId="{C20C847E-411E-498F-B352-8283AD924D61}" dt="2022-04-20T20:50:56.548" v="3324"/>
          <ac:spMkLst>
            <pc:docMk/>
            <pc:sldMk cId="3247798845" sldId="391"/>
            <ac:spMk id="12" creationId="{CF46B95C-1C4C-4C25-B3C2-063BAE38CEF7}"/>
          </ac:spMkLst>
        </pc:spChg>
        <pc:spChg chg="add mod">
          <ac:chgData name="Vijitha Nithiyabalan (2104126)" userId="c0770ca6-c228-4ab6-a877-031cacbbfe43" providerId="ADAL" clId="{C20C847E-411E-498F-B352-8283AD924D61}" dt="2022-04-29T16:42:14.951" v="7359" actId="115"/>
          <ac:spMkLst>
            <pc:docMk/>
            <pc:sldMk cId="3247798845" sldId="391"/>
            <ac:spMk id="13" creationId="{8E70F91A-A2E5-4092-9E01-1063FAC14915}"/>
          </ac:spMkLst>
        </pc:spChg>
        <pc:spChg chg="mod">
          <ac:chgData name="Vijitha Nithiyabalan (2104126)" userId="c0770ca6-c228-4ab6-a877-031cacbbfe43" providerId="ADAL" clId="{C20C847E-411E-498F-B352-8283AD924D61}" dt="2022-04-20T20:41:19.058" v="3273" actId="20577"/>
          <ac:spMkLst>
            <pc:docMk/>
            <pc:sldMk cId="3247798845" sldId="391"/>
            <ac:spMk id="22" creationId="{F8FAEED9-1ECD-45F9-87A0-9394BAEABB79}"/>
          </ac:spMkLst>
        </pc:spChg>
        <pc:spChg chg="del mod">
          <ac:chgData name="Vijitha Nithiyabalan (2104126)" userId="c0770ca6-c228-4ab6-a877-031cacbbfe43" providerId="ADAL" clId="{C20C847E-411E-498F-B352-8283AD924D61}" dt="2022-04-20T20:40:13.386" v="3229" actId="478"/>
          <ac:spMkLst>
            <pc:docMk/>
            <pc:sldMk cId="3247798845" sldId="391"/>
            <ac:spMk id="23" creationId="{8E5E4638-9BCB-4C2E-914F-CC868E2020D5}"/>
          </ac:spMkLst>
        </pc:spChg>
        <pc:picChg chg="add del mod">
          <ac:chgData name="Vijitha Nithiyabalan (2104126)" userId="c0770ca6-c228-4ab6-a877-031cacbbfe43" providerId="ADAL" clId="{C20C847E-411E-498F-B352-8283AD924D61}" dt="2022-04-27T12:33:35.795" v="7230"/>
          <ac:picMkLst>
            <pc:docMk/>
            <pc:sldMk cId="3247798845" sldId="391"/>
            <ac:picMk id="2" creationId="{DE1B1204-90E2-407C-9F7A-60A9FD4A4FF4}"/>
          </ac:picMkLst>
        </pc:picChg>
        <pc:picChg chg="add mod">
          <ac:chgData name="Vijitha Nithiyabalan (2104126)" userId="c0770ca6-c228-4ab6-a877-031cacbbfe43" providerId="ADAL" clId="{C20C847E-411E-498F-B352-8283AD924D61}" dt="2022-04-27T12:33:47.274" v="7231"/>
          <ac:picMkLst>
            <pc:docMk/>
            <pc:sldMk cId="3247798845" sldId="391"/>
            <ac:picMk id="3" creationId="{5B3B265C-9E56-4D14-BECF-0CA4CB37D4C8}"/>
          </ac:picMkLst>
        </pc:picChg>
        <pc:picChg chg="del mod">
          <ac:chgData name="Vijitha Nithiyabalan (2104126)" userId="c0770ca6-c228-4ab6-a877-031cacbbfe43" providerId="ADAL" clId="{C20C847E-411E-498F-B352-8283AD924D61}" dt="2022-04-20T20:41:44.146" v="3278" actId="478"/>
          <ac:picMkLst>
            <pc:docMk/>
            <pc:sldMk cId="3247798845" sldId="391"/>
            <ac:picMk id="27" creationId="{9E660784-34E2-4CDA-926A-DDD6AAF35046}"/>
          </ac:picMkLst>
        </pc:picChg>
        <pc:picChg chg="mod">
          <ac:chgData name="Vijitha Nithiyabalan (2104126)" userId="c0770ca6-c228-4ab6-a877-031cacbbfe43" providerId="ADAL" clId="{C20C847E-411E-498F-B352-8283AD924D61}" dt="2022-04-22T14:33:35.944" v="5153" actId="1076"/>
          <ac:picMkLst>
            <pc:docMk/>
            <pc:sldMk cId="3247798845" sldId="391"/>
            <ac:picMk id="33" creationId="{48106962-23C6-4DFE-BB3A-E5FFF03F38CE}"/>
          </ac:picMkLst>
        </pc:picChg>
      </pc:sldChg>
      <pc:sldChg chg="modSp new del mod modShow">
        <pc:chgData name="Vijitha Nithiyabalan (2104126)" userId="c0770ca6-c228-4ab6-a877-031cacbbfe43" providerId="ADAL" clId="{C20C847E-411E-498F-B352-8283AD924D61}" dt="2022-04-27T12:38:12.830" v="7236" actId="47"/>
        <pc:sldMkLst>
          <pc:docMk/>
          <pc:sldMk cId="1829607436" sldId="392"/>
        </pc:sldMkLst>
        <pc:spChg chg="mod">
          <ac:chgData name="Vijitha Nithiyabalan (2104126)" userId="c0770ca6-c228-4ab6-a877-031cacbbfe43" providerId="ADAL" clId="{C20C847E-411E-498F-B352-8283AD924D61}" dt="2022-04-22T16:58:51.391" v="6910"/>
          <ac:spMkLst>
            <pc:docMk/>
            <pc:sldMk cId="1829607436" sldId="392"/>
            <ac:spMk id="2" creationId="{F8B7F570-1735-4412-967C-F194AB16617D}"/>
          </ac:spMkLst>
        </pc:spChg>
        <pc:spChg chg="mod">
          <ac:chgData name="Vijitha Nithiyabalan (2104126)" userId="c0770ca6-c228-4ab6-a877-031cacbbfe43" providerId="ADAL" clId="{C20C847E-411E-498F-B352-8283AD924D61}" dt="2022-04-27T12:38:08.279" v="7235" actId="5793"/>
          <ac:spMkLst>
            <pc:docMk/>
            <pc:sldMk cId="1829607436" sldId="392"/>
            <ac:spMk id="3" creationId="{CC31E96A-0C0B-4D57-B7B1-529BE4640DFA}"/>
          </ac:spMkLst>
        </pc:spChg>
        <pc:spChg chg="mod">
          <ac:chgData name="Vijitha Nithiyabalan (2104126)" userId="c0770ca6-c228-4ab6-a877-031cacbbfe43" providerId="ADAL" clId="{C20C847E-411E-498F-B352-8283AD924D61}" dt="2022-04-22T16:58:51.391" v="6910"/>
          <ac:spMkLst>
            <pc:docMk/>
            <pc:sldMk cId="1829607436" sldId="392"/>
            <ac:spMk id="4" creationId="{46B7792E-9023-47C2-ABC0-2FB28DD1C614}"/>
          </ac:spMkLst>
        </pc:spChg>
        <pc:spChg chg="mod">
          <ac:chgData name="Vijitha Nithiyabalan (2104126)" userId="c0770ca6-c228-4ab6-a877-031cacbbfe43" providerId="ADAL" clId="{C20C847E-411E-498F-B352-8283AD924D61}" dt="2022-04-22T16:58:51.391" v="6910"/>
          <ac:spMkLst>
            <pc:docMk/>
            <pc:sldMk cId="1829607436" sldId="392"/>
            <ac:spMk id="5" creationId="{05EADCE3-B28F-4337-B453-6AE0D7DED50B}"/>
          </ac:spMkLst>
        </pc:spChg>
        <pc:spChg chg="mod">
          <ac:chgData name="Vijitha Nithiyabalan (2104126)" userId="c0770ca6-c228-4ab6-a877-031cacbbfe43" providerId="ADAL" clId="{C20C847E-411E-498F-B352-8283AD924D61}" dt="2022-04-22T16:58:51.391" v="6910"/>
          <ac:spMkLst>
            <pc:docMk/>
            <pc:sldMk cId="1829607436" sldId="392"/>
            <ac:spMk id="6" creationId="{F31E71AD-4CE6-4EC7-9C23-1C751CF1BD98}"/>
          </ac:spMkLst>
        </pc:spChg>
      </pc:sldChg>
      <pc:sldMasterChg chg="delSldLayout">
        <pc:chgData name="Vijitha Nithiyabalan (2104126)" userId="c0770ca6-c228-4ab6-a877-031cacbbfe43" providerId="ADAL" clId="{C20C847E-411E-498F-B352-8283AD924D61}" dt="2022-04-29T16:52:21.644" v="7409" actId="47"/>
        <pc:sldMasterMkLst>
          <pc:docMk/>
          <pc:sldMasterMk cId="1791196611" sldId="2147483761"/>
        </pc:sldMasterMkLst>
        <pc:sldLayoutChg chg="del">
          <pc:chgData name="Vijitha Nithiyabalan (2104126)" userId="c0770ca6-c228-4ab6-a877-031cacbbfe43" providerId="ADAL" clId="{C20C847E-411E-498F-B352-8283AD924D61}" dt="2022-04-27T11:39:36.687" v="7182" actId="47"/>
          <pc:sldLayoutMkLst>
            <pc:docMk/>
            <pc:sldMasterMk cId="1791196611" sldId="2147483761"/>
            <pc:sldLayoutMk cId="3810269636" sldId="2147483778"/>
          </pc:sldLayoutMkLst>
        </pc:sldLayoutChg>
        <pc:sldLayoutChg chg="del">
          <pc:chgData name="Vijitha Nithiyabalan (2104126)" userId="c0770ca6-c228-4ab6-a877-031cacbbfe43" providerId="ADAL" clId="{C20C847E-411E-498F-B352-8283AD924D61}" dt="2022-04-29T16:52:21.644" v="7409" actId="47"/>
          <pc:sldLayoutMkLst>
            <pc:docMk/>
            <pc:sldMasterMk cId="1791196611" sldId="2147483761"/>
            <pc:sldLayoutMk cId="4004549137" sldId="214748378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206FC8-AC3C-4F24-A2FD-C1390918D6A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5B726E-E5D2-4BEC-9BC5-BBD941DB6D89}">
      <dgm:prSet/>
      <dgm:spPr/>
      <dgm:t>
        <a:bodyPr/>
        <a:lstStyle/>
        <a:p>
          <a:r>
            <a:rPr lang="en-GB"/>
            <a:t>Headache </a:t>
          </a:r>
          <a:endParaRPr lang="en-US"/>
        </a:p>
      </dgm:t>
    </dgm:pt>
    <dgm:pt modelId="{6BBD5364-A87A-464E-B9C5-4B6258D2609E}" type="parTrans" cxnId="{1E643DA7-71BF-4273-9066-9A368E6A9C42}">
      <dgm:prSet/>
      <dgm:spPr/>
      <dgm:t>
        <a:bodyPr/>
        <a:lstStyle/>
        <a:p>
          <a:endParaRPr lang="en-US"/>
        </a:p>
      </dgm:t>
    </dgm:pt>
    <dgm:pt modelId="{EBCEAE31-8F58-4A4C-A252-D3AD142B5876}" type="sibTrans" cxnId="{1E643DA7-71BF-4273-9066-9A368E6A9C42}">
      <dgm:prSet/>
      <dgm:spPr/>
      <dgm:t>
        <a:bodyPr/>
        <a:lstStyle/>
        <a:p>
          <a:endParaRPr lang="en-US"/>
        </a:p>
      </dgm:t>
    </dgm:pt>
    <dgm:pt modelId="{FCE536E3-80A1-4F84-A1E5-9284BC794B23}">
      <dgm:prSet/>
      <dgm:spPr/>
      <dgm:t>
        <a:bodyPr/>
        <a:lstStyle/>
        <a:p>
          <a:r>
            <a:rPr lang="en-GB"/>
            <a:t>Sweating  </a:t>
          </a:r>
          <a:endParaRPr lang="en-US"/>
        </a:p>
      </dgm:t>
    </dgm:pt>
    <dgm:pt modelId="{4123B1C2-29B6-4E1B-AD18-167138DCFC3F}" type="parTrans" cxnId="{11A3CA56-882C-4F53-B4BF-A54D8294917F}">
      <dgm:prSet/>
      <dgm:spPr/>
      <dgm:t>
        <a:bodyPr/>
        <a:lstStyle/>
        <a:p>
          <a:endParaRPr lang="en-US"/>
        </a:p>
      </dgm:t>
    </dgm:pt>
    <dgm:pt modelId="{FB2F3C79-0B87-416A-BBC7-A40BD784F211}" type="sibTrans" cxnId="{11A3CA56-882C-4F53-B4BF-A54D8294917F}">
      <dgm:prSet/>
      <dgm:spPr/>
      <dgm:t>
        <a:bodyPr/>
        <a:lstStyle/>
        <a:p>
          <a:endParaRPr lang="en-US"/>
        </a:p>
      </dgm:t>
    </dgm:pt>
    <dgm:pt modelId="{F825834F-EE41-4BE7-B096-F5BF0FC5CD94}">
      <dgm:prSet/>
      <dgm:spPr/>
      <dgm:t>
        <a:bodyPr/>
        <a:lstStyle/>
        <a:p>
          <a:r>
            <a:rPr lang="en-GB"/>
            <a:t>Palpitations</a:t>
          </a:r>
          <a:endParaRPr lang="en-US"/>
        </a:p>
      </dgm:t>
    </dgm:pt>
    <dgm:pt modelId="{3A1A5F17-F552-4ECB-8402-C107F68AB660}" type="parTrans" cxnId="{93F05C19-A1BB-4F05-91C6-CCA3E97BEC58}">
      <dgm:prSet/>
      <dgm:spPr/>
      <dgm:t>
        <a:bodyPr/>
        <a:lstStyle/>
        <a:p>
          <a:endParaRPr lang="en-US"/>
        </a:p>
      </dgm:t>
    </dgm:pt>
    <dgm:pt modelId="{51E44EB5-E17C-4433-9281-708446274A40}" type="sibTrans" cxnId="{93F05C19-A1BB-4F05-91C6-CCA3E97BEC58}">
      <dgm:prSet/>
      <dgm:spPr/>
      <dgm:t>
        <a:bodyPr/>
        <a:lstStyle/>
        <a:p>
          <a:endParaRPr lang="en-US"/>
        </a:p>
      </dgm:t>
    </dgm:pt>
    <dgm:pt modelId="{306F80F4-115F-41DF-8BA6-EA8D4F244341}">
      <dgm:prSet/>
      <dgm:spPr/>
      <dgm:t>
        <a:bodyPr/>
        <a:lstStyle/>
        <a:p>
          <a:r>
            <a:rPr lang="en-GB"/>
            <a:t>Nausea</a:t>
          </a:r>
          <a:endParaRPr lang="en-US"/>
        </a:p>
      </dgm:t>
    </dgm:pt>
    <dgm:pt modelId="{C8773F39-6D83-4D1B-9202-A5F1B814A887}" type="parTrans" cxnId="{F8739124-6868-4FAF-80D9-DA1BBB683219}">
      <dgm:prSet/>
      <dgm:spPr/>
      <dgm:t>
        <a:bodyPr/>
        <a:lstStyle/>
        <a:p>
          <a:endParaRPr lang="en-US"/>
        </a:p>
      </dgm:t>
    </dgm:pt>
    <dgm:pt modelId="{D455CED9-72F7-4D5B-B603-8A3485EBC7D2}" type="sibTrans" cxnId="{F8739124-6868-4FAF-80D9-DA1BBB683219}">
      <dgm:prSet/>
      <dgm:spPr/>
      <dgm:t>
        <a:bodyPr/>
        <a:lstStyle/>
        <a:p>
          <a:endParaRPr lang="en-US"/>
        </a:p>
      </dgm:t>
    </dgm:pt>
    <dgm:pt modelId="{0760A449-4237-482B-8B9F-2CB53AA512E0}" type="pres">
      <dgm:prSet presAssocID="{FE206FC8-AC3C-4F24-A2FD-C1390918D6A2}" presName="root" presStyleCnt="0">
        <dgm:presLayoutVars>
          <dgm:dir/>
          <dgm:resizeHandles val="exact"/>
        </dgm:presLayoutVars>
      </dgm:prSet>
      <dgm:spPr/>
    </dgm:pt>
    <dgm:pt modelId="{F2C873ED-FEA2-42EF-A402-B4DF28C42A4F}" type="pres">
      <dgm:prSet presAssocID="{A55B726E-E5D2-4BEC-9BC5-BBD941DB6D89}" presName="compNode" presStyleCnt="0"/>
      <dgm:spPr/>
    </dgm:pt>
    <dgm:pt modelId="{7F918C18-BD65-465B-9296-DDA8845BF674}" type="pres">
      <dgm:prSet presAssocID="{A55B726E-E5D2-4BEC-9BC5-BBD941DB6D89}" presName="bgRect" presStyleLbl="bgShp" presStyleIdx="0" presStyleCnt="4"/>
      <dgm:spPr/>
    </dgm:pt>
    <dgm:pt modelId="{5041D6A0-FF20-41C4-B6CE-BF88D226F54C}" type="pres">
      <dgm:prSet presAssocID="{A55B726E-E5D2-4BEC-9BC5-BBD941DB6D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3F2F81A1-A29F-4B49-8F91-12466F6D147D}" type="pres">
      <dgm:prSet presAssocID="{A55B726E-E5D2-4BEC-9BC5-BBD941DB6D89}" presName="spaceRect" presStyleCnt="0"/>
      <dgm:spPr/>
    </dgm:pt>
    <dgm:pt modelId="{19F88219-A9E4-4517-85DD-83F3838E5205}" type="pres">
      <dgm:prSet presAssocID="{A55B726E-E5D2-4BEC-9BC5-BBD941DB6D89}" presName="parTx" presStyleLbl="revTx" presStyleIdx="0" presStyleCnt="4">
        <dgm:presLayoutVars>
          <dgm:chMax val="0"/>
          <dgm:chPref val="0"/>
        </dgm:presLayoutVars>
      </dgm:prSet>
      <dgm:spPr/>
    </dgm:pt>
    <dgm:pt modelId="{26FA10A8-4535-4409-8F87-93D52C1C5A16}" type="pres">
      <dgm:prSet presAssocID="{EBCEAE31-8F58-4A4C-A252-D3AD142B5876}" presName="sibTrans" presStyleCnt="0"/>
      <dgm:spPr/>
    </dgm:pt>
    <dgm:pt modelId="{7D93F826-B8B0-4FE2-92C6-C6E969049D78}" type="pres">
      <dgm:prSet presAssocID="{FCE536E3-80A1-4F84-A1E5-9284BC794B23}" presName="compNode" presStyleCnt="0"/>
      <dgm:spPr/>
    </dgm:pt>
    <dgm:pt modelId="{A23195F9-6300-416A-896D-1753EAD3D969}" type="pres">
      <dgm:prSet presAssocID="{FCE536E3-80A1-4F84-A1E5-9284BC794B23}" presName="bgRect" presStyleLbl="bgShp" presStyleIdx="1" presStyleCnt="4"/>
      <dgm:spPr/>
    </dgm:pt>
    <dgm:pt modelId="{AC915576-72F5-41F5-AF62-119D585285DA}" type="pres">
      <dgm:prSet presAssocID="{FCE536E3-80A1-4F84-A1E5-9284BC794B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w Temperature"/>
        </a:ext>
      </dgm:extLst>
    </dgm:pt>
    <dgm:pt modelId="{5F7AEB97-9D78-487F-8D89-718D0C36F448}" type="pres">
      <dgm:prSet presAssocID="{FCE536E3-80A1-4F84-A1E5-9284BC794B23}" presName="spaceRect" presStyleCnt="0"/>
      <dgm:spPr/>
    </dgm:pt>
    <dgm:pt modelId="{9102A673-7A0A-478E-9B25-2FAA5B87EBF1}" type="pres">
      <dgm:prSet presAssocID="{FCE536E3-80A1-4F84-A1E5-9284BC794B23}" presName="parTx" presStyleLbl="revTx" presStyleIdx="1" presStyleCnt="4">
        <dgm:presLayoutVars>
          <dgm:chMax val="0"/>
          <dgm:chPref val="0"/>
        </dgm:presLayoutVars>
      </dgm:prSet>
      <dgm:spPr/>
    </dgm:pt>
    <dgm:pt modelId="{98F282E3-B74F-4F22-B0F2-6E2DE17DBE33}" type="pres">
      <dgm:prSet presAssocID="{FB2F3C79-0B87-416A-BBC7-A40BD784F211}" presName="sibTrans" presStyleCnt="0"/>
      <dgm:spPr/>
    </dgm:pt>
    <dgm:pt modelId="{52B65A7F-A3EB-436E-AFEC-CAC466C0D2DE}" type="pres">
      <dgm:prSet presAssocID="{F825834F-EE41-4BE7-B096-F5BF0FC5CD94}" presName="compNode" presStyleCnt="0"/>
      <dgm:spPr/>
    </dgm:pt>
    <dgm:pt modelId="{E986392C-A697-44FC-988E-AA962AD53870}" type="pres">
      <dgm:prSet presAssocID="{F825834F-EE41-4BE7-B096-F5BF0FC5CD94}" presName="bgRect" presStyleLbl="bgShp" presStyleIdx="2" presStyleCnt="4"/>
      <dgm:spPr/>
    </dgm:pt>
    <dgm:pt modelId="{63436EB8-6ED1-44FB-B88C-3E9C84667625}" type="pres">
      <dgm:prSet presAssocID="{F825834F-EE41-4BE7-B096-F5BF0FC5CD9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th"/>
        </a:ext>
      </dgm:extLst>
    </dgm:pt>
    <dgm:pt modelId="{19F59DA5-197F-417B-AF6F-CEFFFF49DF78}" type="pres">
      <dgm:prSet presAssocID="{F825834F-EE41-4BE7-B096-F5BF0FC5CD94}" presName="spaceRect" presStyleCnt="0"/>
      <dgm:spPr/>
    </dgm:pt>
    <dgm:pt modelId="{41F6E99E-7A93-470C-A3B1-ED82A732C0E7}" type="pres">
      <dgm:prSet presAssocID="{F825834F-EE41-4BE7-B096-F5BF0FC5CD94}" presName="parTx" presStyleLbl="revTx" presStyleIdx="2" presStyleCnt="4">
        <dgm:presLayoutVars>
          <dgm:chMax val="0"/>
          <dgm:chPref val="0"/>
        </dgm:presLayoutVars>
      </dgm:prSet>
      <dgm:spPr/>
    </dgm:pt>
    <dgm:pt modelId="{FC079C66-39FD-4855-AEC1-D0A15ADE9F32}" type="pres">
      <dgm:prSet presAssocID="{51E44EB5-E17C-4433-9281-708446274A40}" presName="sibTrans" presStyleCnt="0"/>
      <dgm:spPr/>
    </dgm:pt>
    <dgm:pt modelId="{DD3EAA7F-C0EB-4A6B-8DD7-6D248AF4C900}" type="pres">
      <dgm:prSet presAssocID="{306F80F4-115F-41DF-8BA6-EA8D4F244341}" presName="compNode" presStyleCnt="0"/>
      <dgm:spPr/>
    </dgm:pt>
    <dgm:pt modelId="{15FE0635-B691-4C71-85D9-2B8A8D43D632}" type="pres">
      <dgm:prSet presAssocID="{306F80F4-115F-41DF-8BA6-EA8D4F244341}" presName="bgRect" presStyleLbl="bgShp" presStyleIdx="3" presStyleCnt="4"/>
      <dgm:spPr/>
    </dgm:pt>
    <dgm:pt modelId="{F9673976-F8C5-4054-9065-1BFD5802DFD1}" type="pres">
      <dgm:prSet presAssocID="{306F80F4-115F-41DF-8BA6-EA8D4F24434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edle"/>
        </a:ext>
      </dgm:extLst>
    </dgm:pt>
    <dgm:pt modelId="{832E6CA8-F308-4BF1-A0B6-651C989880A9}" type="pres">
      <dgm:prSet presAssocID="{306F80F4-115F-41DF-8BA6-EA8D4F244341}" presName="spaceRect" presStyleCnt="0"/>
      <dgm:spPr/>
    </dgm:pt>
    <dgm:pt modelId="{F740F166-6DFA-47CE-B2F3-A27103FF2BE4}" type="pres">
      <dgm:prSet presAssocID="{306F80F4-115F-41DF-8BA6-EA8D4F244341}" presName="parTx" presStyleLbl="revTx" presStyleIdx="3" presStyleCnt="4">
        <dgm:presLayoutVars>
          <dgm:chMax val="0"/>
          <dgm:chPref val="0"/>
        </dgm:presLayoutVars>
      </dgm:prSet>
      <dgm:spPr/>
    </dgm:pt>
  </dgm:ptLst>
  <dgm:cxnLst>
    <dgm:cxn modelId="{EF291403-031D-4FC3-A716-2E931B007BA5}" type="presOf" srcId="{F825834F-EE41-4BE7-B096-F5BF0FC5CD94}" destId="{41F6E99E-7A93-470C-A3B1-ED82A732C0E7}" srcOrd="0" destOrd="0" presId="urn:microsoft.com/office/officeart/2018/2/layout/IconVerticalSolidList"/>
    <dgm:cxn modelId="{93F05C19-A1BB-4F05-91C6-CCA3E97BEC58}" srcId="{FE206FC8-AC3C-4F24-A2FD-C1390918D6A2}" destId="{F825834F-EE41-4BE7-B096-F5BF0FC5CD94}" srcOrd="2" destOrd="0" parTransId="{3A1A5F17-F552-4ECB-8402-C107F68AB660}" sibTransId="{51E44EB5-E17C-4433-9281-708446274A40}"/>
    <dgm:cxn modelId="{1B2CFE19-6E28-4ECF-BBDD-9F42829A6682}" type="presOf" srcId="{FE206FC8-AC3C-4F24-A2FD-C1390918D6A2}" destId="{0760A449-4237-482B-8B9F-2CB53AA512E0}" srcOrd="0" destOrd="0" presId="urn:microsoft.com/office/officeart/2018/2/layout/IconVerticalSolidList"/>
    <dgm:cxn modelId="{645D211C-AAD7-45EB-B4E9-0581E93C35BF}" type="presOf" srcId="{A55B726E-E5D2-4BEC-9BC5-BBD941DB6D89}" destId="{19F88219-A9E4-4517-85DD-83F3838E5205}" srcOrd="0" destOrd="0" presId="urn:microsoft.com/office/officeart/2018/2/layout/IconVerticalSolidList"/>
    <dgm:cxn modelId="{F8739124-6868-4FAF-80D9-DA1BBB683219}" srcId="{FE206FC8-AC3C-4F24-A2FD-C1390918D6A2}" destId="{306F80F4-115F-41DF-8BA6-EA8D4F244341}" srcOrd="3" destOrd="0" parTransId="{C8773F39-6D83-4D1B-9202-A5F1B814A887}" sibTransId="{D455CED9-72F7-4D5B-B603-8A3485EBC7D2}"/>
    <dgm:cxn modelId="{97F9E840-309F-4727-90CD-CDF6971BC420}" type="presOf" srcId="{FCE536E3-80A1-4F84-A1E5-9284BC794B23}" destId="{9102A673-7A0A-478E-9B25-2FAA5B87EBF1}" srcOrd="0" destOrd="0" presId="urn:microsoft.com/office/officeart/2018/2/layout/IconVerticalSolidList"/>
    <dgm:cxn modelId="{11A3CA56-882C-4F53-B4BF-A54D8294917F}" srcId="{FE206FC8-AC3C-4F24-A2FD-C1390918D6A2}" destId="{FCE536E3-80A1-4F84-A1E5-9284BC794B23}" srcOrd="1" destOrd="0" parTransId="{4123B1C2-29B6-4E1B-AD18-167138DCFC3F}" sibTransId="{FB2F3C79-0B87-416A-BBC7-A40BD784F211}"/>
    <dgm:cxn modelId="{1E643DA7-71BF-4273-9066-9A368E6A9C42}" srcId="{FE206FC8-AC3C-4F24-A2FD-C1390918D6A2}" destId="{A55B726E-E5D2-4BEC-9BC5-BBD941DB6D89}" srcOrd="0" destOrd="0" parTransId="{6BBD5364-A87A-464E-B9C5-4B6258D2609E}" sibTransId="{EBCEAE31-8F58-4A4C-A252-D3AD142B5876}"/>
    <dgm:cxn modelId="{3EF3FEEF-1A26-46FD-ACB7-CF54903FE5EC}" type="presOf" srcId="{306F80F4-115F-41DF-8BA6-EA8D4F244341}" destId="{F740F166-6DFA-47CE-B2F3-A27103FF2BE4}" srcOrd="0" destOrd="0" presId="urn:microsoft.com/office/officeart/2018/2/layout/IconVerticalSolidList"/>
    <dgm:cxn modelId="{EA0A31B1-10FF-44A3-933F-C1DE252862DB}" type="presParOf" srcId="{0760A449-4237-482B-8B9F-2CB53AA512E0}" destId="{F2C873ED-FEA2-42EF-A402-B4DF28C42A4F}" srcOrd="0" destOrd="0" presId="urn:microsoft.com/office/officeart/2018/2/layout/IconVerticalSolidList"/>
    <dgm:cxn modelId="{5D2D0D0B-90C2-4239-B5B7-BAA515BBD75E}" type="presParOf" srcId="{F2C873ED-FEA2-42EF-A402-B4DF28C42A4F}" destId="{7F918C18-BD65-465B-9296-DDA8845BF674}" srcOrd="0" destOrd="0" presId="urn:microsoft.com/office/officeart/2018/2/layout/IconVerticalSolidList"/>
    <dgm:cxn modelId="{720BEA7C-B0C2-4926-BBEB-8EFD38A455DD}" type="presParOf" srcId="{F2C873ED-FEA2-42EF-A402-B4DF28C42A4F}" destId="{5041D6A0-FF20-41C4-B6CE-BF88D226F54C}" srcOrd="1" destOrd="0" presId="urn:microsoft.com/office/officeart/2018/2/layout/IconVerticalSolidList"/>
    <dgm:cxn modelId="{00A06821-6320-415F-A85B-E0998E9F7F48}" type="presParOf" srcId="{F2C873ED-FEA2-42EF-A402-B4DF28C42A4F}" destId="{3F2F81A1-A29F-4B49-8F91-12466F6D147D}" srcOrd="2" destOrd="0" presId="urn:microsoft.com/office/officeart/2018/2/layout/IconVerticalSolidList"/>
    <dgm:cxn modelId="{168D50F7-3AB5-4267-AA37-586EFADA44E4}" type="presParOf" srcId="{F2C873ED-FEA2-42EF-A402-B4DF28C42A4F}" destId="{19F88219-A9E4-4517-85DD-83F3838E5205}" srcOrd="3" destOrd="0" presId="urn:microsoft.com/office/officeart/2018/2/layout/IconVerticalSolidList"/>
    <dgm:cxn modelId="{AC85178A-682B-4818-B406-8231C2B6A2C3}" type="presParOf" srcId="{0760A449-4237-482B-8B9F-2CB53AA512E0}" destId="{26FA10A8-4535-4409-8F87-93D52C1C5A16}" srcOrd="1" destOrd="0" presId="urn:microsoft.com/office/officeart/2018/2/layout/IconVerticalSolidList"/>
    <dgm:cxn modelId="{57E023DF-4586-4F46-8B3D-640F87CD011D}" type="presParOf" srcId="{0760A449-4237-482B-8B9F-2CB53AA512E0}" destId="{7D93F826-B8B0-4FE2-92C6-C6E969049D78}" srcOrd="2" destOrd="0" presId="urn:microsoft.com/office/officeart/2018/2/layout/IconVerticalSolidList"/>
    <dgm:cxn modelId="{22341CEA-D596-41AD-A4DF-D20A55E4175B}" type="presParOf" srcId="{7D93F826-B8B0-4FE2-92C6-C6E969049D78}" destId="{A23195F9-6300-416A-896D-1753EAD3D969}" srcOrd="0" destOrd="0" presId="urn:microsoft.com/office/officeart/2018/2/layout/IconVerticalSolidList"/>
    <dgm:cxn modelId="{CB105033-A85C-4E74-AFAF-83AA48EA00B9}" type="presParOf" srcId="{7D93F826-B8B0-4FE2-92C6-C6E969049D78}" destId="{AC915576-72F5-41F5-AF62-119D585285DA}" srcOrd="1" destOrd="0" presId="urn:microsoft.com/office/officeart/2018/2/layout/IconVerticalSolidList"/>
    <dgm:cxn modelId="{C823B57C-0B02-400C-8058-BBD92D5F63A9}" type="presParOf" srcId="{7D93F826-B8B0-4FE2-92C6-C6E969049D78}" destId="{5F7AEB97-9D78-487F-8D89-718D0C36F448}" srcOrd="2" destOrd="0" presId="urn:microsoft.com/office/officeart/2018/2/layout/IconVerticalSolidList"/>
    <dgm:cxn modelId="{CF6392CD-1E09-4C06-A44D-EF792395F2C6}" type="presParOf" srcId="{7D93F826-B8B0-4FE2-92C6-C6E969049D78}" destId="{9102A673-7A0A-478E-9B25-2FAA5B87EBF1}" srcOrd="3" destOrd="0" presId="urn:microsoft.com/office/officeart/2018/2/layout/IconVerticalSolidList"/>
    <dgm:cxn modelId="{86ADD35B-456C-48E7-98C8-802806C3F928}" type="presParOf" srcId="{0760A449-4237-482B-8B9F-2CB53AA512E0}" destId="{98F282E3-B74F-4F22-B0F2-6E2DE17DBE33}" srcOrd="3" destOrd="0" presId="urn:microsoft.com/office/officeart/2018/2/layout/IconVerticalSolidList"/>
    <dgm:cxn modelId="{05DC37F7-7BD3-4948-BFEC-25726B73AF26}" type="presParOf" srcId="{0760A449-4237-482B-8B9F-2CB53AA512E0}" destId="{52B65A7F-A3EB-436E-AFEC-CAC466C0D2DE}" srcOrd="4" destOrd="0" presId="urn:microsoft.com/office/officeart/2018/2/layout/IconVerticalSolidList"/>
    <dgm:cxn modelId="{398CA8F4-54F3-4253-9BA9-545DD903787B}" type="presParOf" srcId="{52B65A7F-A3EB-436E-AFEC-CAC466C0D2DE}" destId="{E986392C-A697-44FC-988E-AA962AD53870}" srcOrd="0" destOrd="0" presId="urn:microsoft.com/office/officeart/2018/2/layout/IconVerticalSolidList"/>
    <dgm:cxn modelId="{956728A7-B88F-4BBE-8090-A56C379A1929}" type="presParOf" srcId="{52B65A7F-A3EB-436E-AFEC-CAC466C0D2DE}" destId="{63436EB8-6ED1-44FB-B88C-3E9C84667625}" srcOrd="1" destOrd="0" presId="urn:microsoft.com/office/officeart/2018/2/layout/IconVerticalSolidList"/>
    <dgm:cxn modelId="{AA791F73-7B2A-40A7-ADB6-07EE73F97D7C}" type="presParOf" srcId="{52B65A7F-A3EB-436E-AFEC-CAC466C0D2DE}" destId="{19F59DA5-197F-417B-AF6F-CEFFFF49DF78}" srcOrd="2" destOrd="0" presId="urn:microsoft.com/office/officeart/2018/2/layout/IconVerticalSolidList"/>
    <dgm:cxn modelId="{50BEB725-7F74-4947-A732-D4D6EB304248}" type="presParOf" srcId="{52B65A7F-A3EB-436E-AFEC-CAC466C0D2DE}" destId="{41F6E99E-7A93-470C-A3B1-ED82A732C0E7}" srcOrd="3" destOrd="0" presId="urn:microsoft.com/office/officeart/2018/2/layout/IconVerticalSolidList"/>
    <dgm:cxn modelId="{598E6CE8-80E4-4BE1-AA69-726D79362E01}" type="presParOf" srcId="{0760A449-4237-482B-8B9F-2CB53AA512E0}" destId="{FC079C66-39FD-4855-AEC1-D0A15ADE9F32}" srcOrd="5" destOrd="0" presId="urn:microsoft.com/office/officeart/2018/2/layout/IconVerticalSolidList"/>
    <dgm:cxn modelId="{11F45F63-E71A-4A65-A99E-A1096C656BFE}" type="presParOf" srcId="{0760A449-4237-482B-8B9F-2CB53AA512E0}" destId="{DD3EAA7F-C0EB-4A6B-8DD7-6D248AF4C900}" srcOrd="6" destOrd="0" presId="urn:microsoft.com/office/officeart/2018/2/layout/IconVerticalSolidList"/>
    <dgm:cxn modelId="{41F3BCB2-6E9B-405A-B88D-5294746A15B7}" type="presParOf" srcId="{DD3EAA7F-C0EB-4A6B-8DD7-6D248AF4C900}" destId="{15FE0635-B691-4C71-85D9-2B8A8D43D632}" srcOrd="0" destOrd="0" presId="urn:microsoft.com/office/officeart/2018/2/layout/IconVerticalSolidList"/>
    <dgm:cxn modelId="{6270D963-AE1C-4351-A06F-0B6785209129}" type="presParOf" srcId="{DD3EAA7F-C0EB-4A6B-8DD7-6D248AF4C900}" destId="{F9673976-F8C5-4054-9065-1BFD5802DFD1}" srcOrd="1" destOrd="0" presId="urn:microsoft.com/office/officeart/2018/2/layout/IconVerticalSolidList"/>
    <dgm:cxn modelId="{39FA536E-8B8C-4671-BFE1-EF963AA024EE}" type="presParOf" srcId="{DD3EAA7F-C0EB-4A6B-8DD7-6D248AF4C900}" destId="{832E6CA8-F308-4BF1-A0B6-651C989880A9}" srcOrd="2" destOrd="0" presId="urn:microsoft.com/office/officeart/2018/2/layout/IconVerticalSolidList"/>
    <dgm:cxn modelId="{9C0B6E29-3B9B-4004-A002-CDD0E37F0625}" type="presParOf" srcId="{DD3EAA7F-C0EB-4A6B-8DD7-6D248AF4C900}" destId="{F740F166-6DFA-47CE-B2F3-A27103FF2BE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B2E815-0D19-41DC-B01B-4D608769620A}" type="doc">
      <dgm:prSet loTypeId="urn:microsoft.com/office/officeart/2016/7/layout/RoundedRectangleTimeline" loCatId="other" qsTypeId="urn:microsoft.com/office/officeart/2005/8/quickstyle/simple1" qsCatId="simple" csTypeId="urn:microsoft.com/office/officeart/2005/8/colors/colorful5" csCatId="colorful" phldr="1"/>
      <dgm:spPr/>
      <dgm:t>
        <a:bodyPr/>
        <a:lstStyle/>
        <a:p>
          <a:endParaRPr lang="en-US"/>
        </a:p>
      </dgm:t>
    </dgm:pt>
    <dgm:pt modelId="{47FFF526-2C82-476E-9B4A-F72A32F43FD8}">
      <dgm:prSet custT="1"/>
      <dgm:spPr/>
      <dgm:t>
        <a:bodyPr/>
        <a:lstStyle/>
        <a:p>
          <a:r>
            <a:rPr lang="en-GB" sz="3200" dirty="0"/>
            <a:t>Healthy</a:t>
          </a:r>
        </a:p>
        <a:p>
          <a:endParaRPr lang="en-GB" sz="3200" dirty="0"/>
        </a:p>
      </dgm:t>
    </dgm:pt>
    <dgm:pt modelId="{C5865210-2DFC-42D3-864D-493445FCEC79}" type="parTrans" cxnId="{C32C6E46-B48B-4D95-82DC-C1AB4077B2A0}">
      <dgm:prSet/>
      <dgm:spPr/>
      <dgm:t>
        <a:bodyPr/>
        <a:lstStyle/>
        <a:p>
          <a:endParaRPr lang="en-GB"/>
        </a:p>
      </dgm:t>
    </dgm:pt>
    <dgm:pt modelId="{D255F8F0-996E-49FF-8BAC-832FB24910E4}" type="sibTrans" cxnId="{C32C6E46-B48B-4D95-82DC-C1AB4077B2A0}">
      <dgm:prSet/>
      <dgm:spPr/>
      <dgm:t>
        <a:bodyPr/>
        <a:lstStyle/>
        <a:p>
          <a:endParaRPr lang="en-GB"/>
        </a:p>
      </dgm:t>
    </dgm:pt>
    <dgm:pt modelId="{6FBE1F6D-F98A-483F-B1CB-5D35494FB329}">
      <dgm:prSet custT="1"/>
      <dgm:spPr/>
      <dgm:t>
        <a:bodyPr/>
        <a:lstStyle/>
        <a:p>
          <a:r>
            <a:rPr lang="en-GB" sz="2800" dirty="0"/>
            <a:t> lifestyle </a:t>
          </a:r>
        </a:p>
      </dgm:t>
    </dgm:pt>
    <dgm:pt modelId="{A353C6DE-EE42-4194-AF4F-4567414DB241}" type="parTrans" cxnId="{DBE434A8-F409-4CB1-9821-A6ED15917E5A}">
      <dgm:prSet/>
      <dgm:spPr/>
      <dgm:t>
        <a:bodyPr/>
        <a:lstStyle/>
        <a:p>
          <a:endParaRPr lang="en-GB"/>
        </a:p>
      </dgm:t>
    </dgm:pt>
    <dgm:pt modelId="{70B5D30E-F108-43EF-BEB7-EE0BA7F6797D}" type="sibTrans" cxnId="{DBE434A8-F409-4CB1-9821-A6ED15917E5A}">
      <dgm:prSet/>
      <dgm:spPr/>
      <dgm:t>
        <a:bodyPr/>
        <a:lstStyle/>
        <a:p>
          <a:endParaRPr lang="en-GB"/>
        </a:p>
      </dgm:t>
    </dgm:pt>
    <dgm:pt modelId="{03437BDC-41F7-4E44-A174-250A70569140}">
      <dgm:prSet custT="1"/>
      <dgm:spPr/>
      <dgm:t>
        <a:bodyPr/>
        <a:lstStyle/>
        <a:p>
          <a:r>
            <a:rPr lang="en-GB" sz="2800" dirty="0"/>
            <a:t>Exercise facilities </a:t>
          </a:r>
        </a:p>
        <a:p>
          <a:endParaRPr lang="en-GB" sz="1600" dirty="0"/>
        </a:p>
        <a:p>
          <a:endParaRPr lang="en-GB" sz="1600" dirty="0"/>
        </a:p>
      </dgm:t>
    </dgm:pt>
    <dgm:pt modelId="{721F96F2-E747-4F18-8E6A-12B53A0CB980}" type="parTrans" cxnId="{C9E3A184-C545-434F-A813-9FF3EA830FC0}">
      <dgm:prSet/>
      <dgm:spPr/>
      <dgm:t>
        <a:bodyPr/>
        <a:lstStyle/>
        <a:p>
          <a:endParaRPr lang="en-GB"/>
        </a:p>
      </dgm:t>
    </dgm:pt>
    <dgm:pt modelId="{E785A37A-4929-48B6-B564-98D97A735D2C}" type="sibTrans" cxnId="{C9E3A184-C545-434F-A813-9FF3EA830FC0}">
      <dgm:prSet/>
      <dgm:spPr/>
      <dgm:t>
        <a:bodyPr/>
        <a:lstStyle/>
        <a:p>
          <a:endParaRPr lang="en-GB"/>
        </a:p>
      </dgm:t>
    </dgm:pt>
    <dgm:pt modelId="{196C9F68-3606-4282-A4C6-4485F1280B5F}" type="pres">
      <dgm:prSet presAssocID="{E5B2E815-0D19-41DC-B01B-4D608769620A}" presName="Name0" presStyleCnt="0">
        <dgm:presLayoutVars>
          <dgm:chMax/>
          <dgm:chPref/>
          <dgm:animLvl val="lvl"/>
        </dgm:presLayoutVars>
      </dgm:prSet>
      <dgm:spPr/>
    </dgm:pt>
    <dgm:pt modelId="{8FC70DC4-6148-490B-96AD-712D3EFA209C}" type="pres">
      <dgm:prSet presAssocID="{47FFF526-2C82-476E-9B4A-F72A32F43FD8}" presName="composite1" presStyleCnt="0"/>
      <dgm:spPr/>
    </dgm:pt>
    <dgm:pt modelId="{BE706D0A-A577-423E-B780-03627DF02375}" type="pres">
      <dgm:prSet presAssocID="{47FFF526-2C82-476E-9B4A-F72A32F43FD8}" presName="parent1" presStyleLbl="alignNode1" presStyleIdx="0" presStyleCnt="3" custScaleX="98816" custScaleY="392841" custLinFactY="-50696" custLinFactNeighborX="13744" custLinFactNeighborY="-100000">
        <dgm:presLayoutVars>
          <dgm:chMax val="1"/>
          <dgm:chPref val="1"/>
          <dgm:bulletEnabled val="1"/>
        </dgm:presLayoutVars>
      </dgm:prSet>
      <dgm:spPr/>
    </dgm:pt>
    <dgm:pt modelId="{63191B97-E001-4A40-9B65-A8DFDDE4B00C}" type="pres">
      <dgm:prSet presAssocID="{47FFF526-2C82-476E-9B4A-F72A32F43FD8}" presName="Childtext1" presStyleLbl="revTx" presStyleIdx="0" presStyleCnt="3">
        <dgm:presLayoutVars>
          <dgm:bulletEnabled val="1"/>
        </dgm:presLayoutVars>
      </dgm:prSet>
      <dgm:spPr/>
    </dgm:pt>
    <dgm:pt modelId="{D68D64FB-54CF-4914-8F15-AB34790F51B4}" type="pres">
      <dgm:prSet presAssocID="{47FFF526-2C82-476E-9B4A-F72A32F43FD8}" presName="ConnectLine1" presStyleLbl="sibTrans1D1" presStyleIdx="0" presStyleCnt="3"/>
      <dgm:spPr>
        <a:noFill/>
        <a:ln w="6350" cap="flat" cmpd="sng" algn="ctr">
          <a:solidFill>
            <a:schemeClr val="accent5">
              <a:hueOff val="0"/>
              <a:satOff val="0"/>
              <a:lumOff val="0"/>
              <a:alphaOff val="0"/>
            </a:schemeClr>
          </a:solidFill>
          <a:prstDash val="dash"/>
          <a:miter lim="800000"/>
        </a:ln>
        <a:effectLst/>
      </dgm:spPr>
    </dgm:pt>
    <dgm:pt modelId="{30F46794-805A-4CC8-83A4-112E026358E9}" type="pres">
      <dgm:prSet presAssocID="{47FFF526-2C82-476E-9B4A-F72A32F43FD8}" presName="ConnectLineEnd1" presStyleLbl="lnNode1" presStyleIdx="0" presStyleCnt="3" custLinFactX="-139855" custLinFactY="700000" custLinFactNeighborX="-200000" custLinFactNeighborY="759375"/>
      <dgm:spPr/>
    </dgm:pt>
    <dgm:pt modelId="{12F81318-F040-4006-A36B-90A90C39E348}" type="pres">
      <dgm:prSet presAssocID="{47FFF526-2C82-476E-9B4A-F72A32F43FD8}" presName="EmptyPane1" presStyleCnt="0"/>
      <dgm:spPr/>
    </dgm:pt>
    <dgm:pt modelId="{D9EC26CC-D05C-49D3-8E4D-F3440EB2E8AF}" type="pres">
      <dgm:prSet presAssocID="{D255F8F0-996E-49FF-8BAC-832FB24910E4}" presName="spaceBetweenRectangles1" presStyleCnt="0"/>
      <dgm:spPr/>
    </dgm:pt>
    <dgm:pt modelId="{15489B3F-7F56-4627-BD3A-FF2C76575A83}" type="pres">
      <dgm:prSet presAssocID="{6FBE1F6D-F98A-483F-B1CB-5D35494FB329}" presName="composite1" presStyleCnt="0"/>
      <dgm:spPr/>
    </dgm:pt>
    <dgm:pt modelId="{7AE946C4-F51F-4E5B-9BBC-84E659A43C49}" type="pres">
      <dgm:prSet presAssocID="{6FBE1F6D-F98A-483F-B1CB-5D35494FB329}" presName="parent1" presStyleLbl="alignNode1" presStyleIdx="1" presStyleCnt="3" custScaleX="97424" custScaleY="405151" custLinFactX="2239" custLinFactY="-29501" custLinFactNeighborX="100000" custLinFactNeighborY="-100000">
        <dgm:presLayoutVars>
          <dgm:chMax val="1"/>
          <dgm:chPref val="1"/>
          <dgm:bulletEnabled val="1"/>
        </dgm:presLayoutVars>
      </dgm:prSet>
      <dgm:spPr/>
    </dgm:pt>
    <dgm:pt modelId="{7EF24C06-9ECC-4D16-8AC2-45BFEDBE7D35}" type="pres">
      <dgm:prSet presAssocID="{6FBE1F6D-F98A-483F-B1CB-5D35494FB329}" presName="Childtext1" presStyleLbl="revTx" presStyleIdx="1" presStyleCnt="3">
        <dgm:presLayoutVars>
          <dgm:bulletEnabled val="1"/>
        </dgm:presLayoutVars>
      </dgm:prSet>
      <dgm:spPr/>
    </dgm:pt>
    <dgm:pt modelId="{20467235-C45D-4271-AC1C-6D1960BA4856}" type="pres">
      <dgm:prSet presAssocID="{6FBE1F6D-F98A-483F-B1CB-5D35494FB329}" presName="ConnectLine1" presStyleLbl="sibTrans1D1" presStyleIdx="1" presStyleCnt="3"/>
      <dgm:spPr>
        <a:noFill/>
        <a:ln w="6350" cap="flat" cmpd="sng" algn="ctr">
          <a:solidFill>
            <a:schemeClr val="accent5">
              <a:hueOff val="180003"/>
              <a:satOff val="4346"/>
              <a:lumOff val="-20980"/>
              <a:alphaOff val="0"/>
            </a:schemeClr>
          </a:solidFill>
          <a:prstDash val="dash"/>
          <a:miter lim="800000"/>
        </a:ln>
        <a:effectLst/>
      </dgm:spPr>
    </dgm:pt>
    <dgm:pt modelId="{73FBFBB9-1CAF-4103-A121-A8BB4EE7CD7F}" type="pres">
      <dgm:prSet presAssocID="{6FBE1F6D-F98A-483F-B1CB-5D35494FB329}" presName="ConnectLineEnd1" presStyleLbl="lnNode1" presStyleIdx="1" presStyleCnt="3" custLinFactX="1300000" custLinFactY="137866" custLinFactNeighborX="1335317" custLinFactNeighborY="200000"/>
      <dgm:spPr/>
    </dgm:pt>
    <dgm:pt modelId="{0E50AC52-00DD-444C-B7FE-6DBD3635EF05}" type="pres">
      <dgm:prSet presAssocID="{6FBE1F6D-F98A-483F-B1CB-5D35494FB329}" presName="EmptyPane1" presStyleCnt="0"/>
      <dgm:spPr/>
    </dgm:pt>
    <dgm:pt modelId="{B54F1831-48AA-4377-A9FE-792701419A7B}" type="pres">
      <dgm:prSet presAssocID="{70B5D30E-F108-43EF-BEB7-EE0BA7F6797D}" presName="spaceBetweenRectangles1" presStyleCnt="0"/>
      <dgm:spPr/>
    </dgm:pt>
    <dgm:pt modelId="{62680631-E61C-499A-B681-93363B2EA1BA}" type="pres">
      <dgm:prSet presAssocID="{03437BDC-41F7-4E44-A174-250A70569140}" presName="composite1" presStyleCnt="0"/>
      <dgm:spPr/>
    </dgm:pt>
    <dgm:pt modelId="{BEAEB170-1A83-4DF6-AED9-A6975E7407C9}" type="pres">
      <dgm:prSet presAssocID="{03437BDC-41F7-4E44-A174-250A70569140}" presName="parent1" presStyleLbl="alignNode1" presStyleIdx="2" presStyleCnt="3" custScaleX="111188" custScaleY="319801" custLinFactY="100000" custLinFactNeighborX="-86996" custLinFactNeighborY="157640">
        <dgm:presLayoutVars>
          <dgm:chMax val="1"/>
          <dgm:chPref val="1"/>
          <dgm:bulletEnabled val="1"/>
        </dgm:presLayoutVars>
      </dgm:prSet>
      <dgm:spPr/>
    </dgm:pt>
    <dgm:pt modelId="{88D5D100-FCCA-47C5-81BD-0920D9DF584E}" type="pres">
      <dgm:prSet presAssocID="{03437BDC-41F7-4E44-A174-250A70569140}" presName="Childtext1" presStyleLbl="revTx" presStyleIdx="2" presStyleCnt="3">
        <dgm:presLayoutVars>
          <dgm:bulletEnabled val="1"/>
        </dgm:presLayoutVars>
      </dgm:prSet>
      <dgm:spPr/>
    </dgm:pt>
    <dgm:pt modelId="{DD37ED7B-C94B-4C3E-8431-337473F5A869}" type="pres">
      <dgm:prSet presAssocID="{03437BDC-41F7-4E44-A174-250A70569140}" presName="ConnectLine1" presStyleLbl="sibTrans1D1" presStyleIdx="2" presStyleCnt="3"/>
      <dgm:spPr>
        <a:noFill/>
        <a:ln w="6350" cap="flat" cmpd="sng" algn="ctr">
          <a:solidFill>
            <a:schemeClr val="accent5">
              <a:hueOff val="360006"/>
              <a:satOff val="8692"/>
              <a:lumOff val="-41961"/>
              <a:alphaOff val="0"/>
            </a:schemeClr>
          </a:solidFill>
          <a:prstDash val="dash"/>
          <a:miter lim="800000"/>
        </a:ln>
        <a:effectLst/>
      </dgm:spPr>
    </dgm:pt>
    <dgm:pt modelId="{31D0E3A7-7A6F-41FF-89F8-D827873A68AF}" type="pres">
      <dgm:prSet presAssocID="{03437BDC-41F7-4E44-A174-250A70569140}" presName="ConnectLineEnd1" presStyleLbl="lnNode1" presStyleIdx="2" presStyleCnt="3" custAng="177878" custFlipVert="0" custFlipHor="1" custScaleX="237809" custScaleY="34319" custLinFactX="900000" custLinFactY="-1100000" custLinFactNeighborX="910438" custLinFactNeighborY="-1136518"/>
      <dgm:spPr/>
    </dgm:pt>
    <dgm:pt modelId="{1FF46B2B-DE36-47BB-8E0B-C294242A4291}" type="pres">
      <dgm:prSet presAssocID="{03437BDC-41F7-4E44-A174-250A70569140}" presName="EmptyPane1" presStyleCnt="0"/>
      <dgm:spPr/>
    </dgm:pt>
  </dgm:ptLst>
  <dgm:cxnLst>
    <dgm:cxn modelId="{68AF1063-DA09-4699-903B-B7765CF01B39}" type="presOf" srcId="{47FFF526-2C82-476E-9B4A-F72A32F43FD8}" destId="{BE706D0A-A577-423E-B780-03627DF02375}" srcOrd="0" destOrd="0" presId="urn:microsoft.com/office/officeart/2016/7/layout/RoundedRectangleTimeline"/>
    <dgm:cxn modelId="{C32C6E46-B48B-4D95-82DC-C1AB4077B2A0}" srcId="{E5B2E815-0D19-41DC-B01B-4D608769620A}" destId="{47FFF526-2C82-476E-9B4A-F72A32F43FD8}" srcOrd="0" destOrd="0" parTransId="{C5865210-2DFC-42D3-864D-493445FCEC79}" sibTransId="{D255F8F0-996E-49FF-8BAC-832FB24910E4}"/>
    <dgm:cxn modelId="{C9E3A184-C545-434F-A813-9FF3EA830FC0}" srcId="{E5B2E815-0D19-41DC-B01B-4D608769620A}" destId="{03437BDC-41F7-4E44-A174-250A70569140}" srcOrd="2" destOrd="0" parTransId="{721F96F2-E747-4F18-8E6A-12B53A0CB980}" sibTransId="{E785A37A-4929-48B6-B564-98D97A735D2C}"/>
    <dgm:cxn modelId="{C8CAF48F-322D-43C3-A68B-40DA904320AC}" type="presOf" srcId="{E5B2E815-0D19-41DC-B01B-4D608769620A}" destId="{196C9F68-3606-4282-A4C6-4485F1280B5F}" srcOrd="0" destOrd="0" presId="urn:microsoft.com/office/officeart/2016/7/layout/RoundedRectangleTimeline"/>
    <dgm:cxn modelId="{DBE434A8-F409-4CB1-9821-A6ED15917E5A}" srcId="{E5B2E815-0D19-41DC-B01B-4D608769620A}" destId="{6FBE1F6D-F98A-483F-B1CB-5D35494FB329}" srcOrd="1" destOrd="0" parTransId="{A353C6DE-EE42-4194-AF4F-4567414DB241}" sibTransId="{70B5D30E-F108-43EF-BEB7-EE0BA7F6797D}"/>
    <dgm:cxn modelId="{A60B4BB4-1F44-4771-AD53-724FB0020617}" type="presOf" srcId="{03437BDC-41F7-4E44-A174-250A70569140}" destId="{BEAEB170-1A83-4DF6-AED9-A6975E7407C9}" srcOrd="0" destOrd="0" presId="urn:microsoft.com/office/officeart/2016/7/layout/RoundedRectangleTimeline"/>
    <dgm:cxn modelId="{6A3AD6C9-5B0F-4493-88B0-D0E813EF489B}" type="presOf" srcId="{6FBE1F6D-F98A-483F-B1CB-5D35494FB329}" destId="{7AE946C4-F51F-4E5B-9BBC-84E659A43C49}" srcOrd="0" destOrd="0" presId="urn:microsoft.com/office/officeart/2016/7/layout/RoundedRectangleTimeline"/>
    <dgm:cxn modelId="{68BE920C-1494-4F9E-B622-A5C26E9535CB}" type="presParOf" srcId="{196C9F68-3606-4282-A4C6-4485F1280B5F}" destId="{8FC70DC4-6148-490B-96AD-712D3EFA209C}" srcOrd="0" destOrd="0" presId="urn:microsoft.com/office/officeart/2016/7/layout/RoundedRectangleTimeline"/>
    <dgm:cxn modelId="{DF287AAE-E3C4-4B78-91CF-9EE7D2FAD097}" type="presParOf" srcId="{8FC70DC4-6148-490B-96AD-712D3EFA209C}" destId="{BE706D0A-A577-423E-B780-03627DF02375}" srcOrd="0" destOrd="0" presId="urn:microsoft.com/office/officeart/2016/7/layout/RoundedRectangleTimeline"/>
    <dgm:cxn modelId="{21C2B681-F254-444E-850C-C2B2C15CC7DE}" type="presParOf" srcId="{8FC70DC4-6148-490B-96AD-712D3EFA209C}" destId="{63191B97-E001-4A40-9B65-A8DFDDE4B00C}" srcOrd="1" destOrd="0" presId="urn:microsoft.com/office/officeart/2016/7/layout/RoundedRectangleTimeline"/>
    <dgm:cxn modelId="{FFDCEB1C-4665-4242-AFB5-24C4870A5850}" type="presParOf" srcId="{8FC70DC4-6148-490B-96AD-712D3EFA209C}" destId="{D68D64FB-54CF-4914-8F15-AB34790F51B4}" srcOrd="2" destOrd="0" presId="urn:microsoft.com/office/officeart/2016/7/layout/RoundedRectangleTimeline"/>
    <dgm:cxn modelId="{34851309-F8B7-4226-8317-45C8B33ED91C}" type="presParOf" srcId="{8FC70DC4-6148-490B-96AD-712D3EFA209C}" destId="{30F46794-805A-4CC8-83A4-112E026358E9}" srcOrd="3" destOrd="0" presId="urn:microsoft.com/office/officeart/2016/7/layout/RoundedRectangleTimeline"/>
    <dgm:cxn modelId="{0290FA2D-01DD-429D-882A-7D87592B59E5}" type="presParOf" srcId="{8FC70DC4-6148-490B-96AD-712D3EFA209C}" destId="{12F81318-F040-4006-A36B-90A90C39E348}" srcOrd="4" destOrd="0" presId="urn:microsoft.com/office/officeart/2016/7/layout/RoundedRectangleTimeline"/>
    <dgm:cxn modelId="{B2A91244-3872-4C79-B398-E23994C223CD}" type="presParOf" srcId="{196C9F68-3606-4282-A4C6-4485F1280B5F}" destId="{D9EC26CC-D05C-49D3-8E4D-F3440EB2E8AF}" srcOrd="1" destOrd="0" presId="urn:microsoft.com/office/officeart/2016/7/layout/RoundedRectangleTimeline"/>
    <dgm:cxn modelId="{5EF563CC-34BE-4BB4-899B-48E14D002447}" type="presParOf" srcId="{196C9F68-3606-4282-A4C6-4485F1280B5F}" destId="{15489B3F-7F56-4627-BD3A-FF2C76575A83}" srcOrd="2" destOrd="0" presId="urn:microsoft.com/office/officeart/2016/7/layout/RoundedRectangleTimeline"/>
    <dgm:cxn modelId="{09C0200B-21C7-400C-8C88-D072BAA697D1}" type="presParOf" srcId="{15489B3F-7F56-4627-BD3A-FF2C76575A83}" destId="{7AE946C4-F51F-4E5B-9BBC-84E659A43C49}" srcOrd="0" destOrd="0" presId="urn:microsoft.com/office/officeart/2016/7/layout/RoundedRectangleTimeline"/>
    <dgm:cxn modelId="{9E0BE5D5-E2F4-4CB8-9706-30F084DA7B15}" type="presParOf" srcId="{15489B3F-7F56-4627-BD3A-FF2C76575A83}" destId="{7EF24C06-9ECC-4D16-8AC2-45BFEDBE7D35}" srcOrd="1" destOrd="0" presId="urn:microsoft.com/office/officeart/2016/7/layout/RoundedRectangleTimeline"/>
    <dgm:cxn modelId="{CE0CE35C-1F2D-4C98-85E3-13611CE76A21}" type="presParOf" srcId="{15489B3F-7F56-4627-BD3A-FF2C76575A83}" destId="{20467235-C45D-4271-AC1C-6D1960BA4856}" srcOrd="2" destOrd="0" presId="urn:microsoft.com/office/officeart/2016/7/layout/RoundedRectangleTimeline"/>
    <dgm:cxn modelId="{4279E507-16F9-4D15-B026-655B1AFED1B1}" type="presParOf" srcId="{15489B3F-7F56-4627-BD3A-FF2C76575A83}" destId="{73FBFBB9-1CAF-4103-A121-A8BB4EE7CD7F}" srcOrd="3" destOrd="0" presId="urn:microsoft.com/office/officeart/2016/7/layout/RoundedRectangleTimeline"/>
    <dgm:cxn modelId="{85790AAE-E3A4-43DE-96A7-842152007F34}" type="presParOf" srcId="{15489B3F-7F56-4627-BD3A-FF2C76575A83}" destId="{0E50AC52-00DD-444C-B7FE-6DBD3635EF05}" srcOrd="4" destOrd="0" presId="urn:microsoft.com/office/officeart/2016/7/layout/RoundedRectangleTimeline"/>
    <dgm:cxn modelId="{3BBC2BA8-90F2-4945-ACE0-1CD291B06004}" type="presParOf" srcId="{196C9F68-3606-4282-A4C6-4485F1280B5F}" destId="{B54F1831-48AA-4377-A9FE-792701419A7B}" srcOrd="3" destOrd="0" presId="urn:microsoft.com/office/officeart/2016/7/layout/RoundedRectangleTimeline"/>
    <dgm:cxn modelId="{20318427-6B83-4F37-8B98-59E3A294FFB3}" type="presParOf" srcId="{196C9F68-3606-4282-A4C6-4485F1280B5F}" destId="{62680631-E61C-499A-B681-93363B2EA1BA}" srcOrd="4" destOrd="0" presId="urn:microsoft.com/office/officeart/2016/7/layout/RoundedRectangleTimeline"/>
    <dgm:cxn modelId="{826FAE45-F823-4A72-9C25-9BD2F2C8A5BF}" type="presParOf" srcId="{62680631-E61C-499A-B681-93363B2EA1BA}" destId="{BEAEB170-1A83-4DF6-AED9-A6975E7407C9}" srcOrd="0" destOrd="0" presId="urn:microsoft.com/office/officeart/2016/7/layout/RoundedRectangleTimeline"/>
    <dgm:cxn modelId="{434B1868-A5AB-4B33-8276-78C7B8322E07}" type="presParOf" srcId="{62680631-E61C-499A-B681-93363B2EA1BA}" destId="{88D5D100-FCCA-47C5-81BD-0920D9DF584E}" srcOrd="1" destOrd="0" presId="urn:microsoft.com/office/officeart/2016/7/layout/RoundedRectangleTimeline"/>
    <dgm:cxn modelId="{206187FF-4000-4BBE-A4B4-E0F7190D631C}" type="presParOf" srcId="{62680631-E61C-499A-B681-93363B2EA1BA}" destId="{DD37ED7B-C94B-4C3E-8431-337473F5A869}" srcOrd="2" destOrd="0" presId="urn:microsoft.com/office/officeart/2016/7/layout/RoundedRectangleTimeline"/>
    <dgm:cxn modelId="{DF77E8FA-847C-454D-B0A9-DC58FA5C7794}" type="presParOf" srcId="{62680631-E61C-499A-B681-93363B2EA1BA}" destId="{31D0E3A7-7A6F-41FF-89F8-D827873A68AF}" srcOrd="3" destOrd="0" presId="urn:microsoft.com/office/officeart/2016/7/layout/RoundedRectangleTimeline"/>
    <dgm:cxn modelId="{50C27C10-3428-4B37-B798-644F54694AD6}" type="presParOf" srcId="{62680631-E61C-499A-B681-93363B2EA1BA}" destId="{1FF46B2B-DE36-47BB-8E0B-C294242A4291}" srcOrd="4" destOrd="0" presId="urn:microsoft.com/office/officeart/2016/7/layout/RoundedRectangle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78D6ABE-855D-4F1E-B282-31E7195E029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73D539E-258B-4259-9E21-F187C0D01B66}">
      <dgm:prSet/>
      <dgm:spPr/>
      <dgm:t>
        <a:bodyPr/>
        <a:lstStyle/>
        <a:p>
          <a:r>
            <a:rPr lang="en-US"/>
            <a:t>Brands </a:t>
          </a:r>
        </a:p>
      </dgm:t>
    </dgm:pt>
    <dgm:pt modelId="{CB95319D-613B-4CB8-A552-45C514A42646}" type="parTrans" cxnId="{3763DE51-B105-4529-BF51-9092254A905D}">
      <dgm:prSet/>
      <dgm:spPr/>
      <dgm:t>
        <a:bodyPr/>
        <a:lstStyle/>
        <a:p>
          <a:endParaRPr lang="en-US"/>
        </a:p>
      </dgm:t>
    </dgm:pt>
    <dgm:pt modelId="{57D8A7ED-EA8F-4B7B-994B-6E9AAFEF7330}" type="sibTrans" cxnId="{3763DE51-B105-4529-BF51-9092254A905D}">
      <dgm:prSet/>
      <dgm:spPr/>
      <dgm:t>
        <a:bodyPr/>
        <a:lstStyle/>
        <a:p>
          <a:endParaRPr lang="en-US"/>
        </a:p>
      </dgm:t>
    </dgm:pt>
    <dgm:pt modelId="{01467995-5565-4248-9E14-9C3CCDBE48D3}">
      <dgm:prSet/>
      <dgm:spPr/>
      <dgm:t>
        <a:bodyPr/>
        <a:lstStyle/>
        <a:p>
          <a:r>
            <a:rPr lang="en-US"/>
            <a:t>Reduce alcohol consumption </a:t>
          </a:r>
        </a:p>
      </dgm:t>
    </dgm:pt>
    <dgm:pt modelId="{DB73C6E4-495F-4382-B878-B2A4726AD64F}" type="parTrans" cxnId="{397ADC7A-8FA5-48EA-932C-A5EF24458A56}">
      <dgm:prSet/>
      <dgm:spPr/>
      <dgm:t>
        <a:bodyPr/>
        <a:lstStyle/>
        <a:p>
          <a:endParaRPr lang="en-US"/>
        </a:p>
      </dgm:t>
    </dgm:pt>
    <dgm:pt modelId="{3C710270-DCE4-4D18-B7FA-04DFE11125C2}" type="sibTrans" cxnId="{397ADC7A-8FA5-48EA-932C-A5EF24458A56}">
      <dgm:prSet/>
      <dgm:spPr/>
      <dgm:t>
        <a:bodyPr/>
        <a:lstStyle/>
        <a:p>
          <a:endParaRPr lang="en-US"/>
        </a:p>
      </dgm:t>
    </dgm:pt>
    <dgm:pt modelId="{90C75D71-9F76-45C9-9E04-90A543E7CAE8}">
      <dgm:prSet/>
      <dgm:spPr/>
      <dgm:t>
        <a:bodyPr/>
        <a:lstStyle/>
        <a:p>
          <a:r>
            <a:rPr lang="en-US"/>
            <a:t>Ending promotion</a:t>
          </a:r>
        </a:p>
      </dgm:t>
    </dgm:pt>
    <dgm:pt modelId="{DCAC8A7E-859C-4DEA-A08B-34166519CDD1}" type="parTrans" cxnId="{AF56E8FA-7018-48AE-A764-C98659CEFC01}">
      <dgm:prSet/>
      <dgm:spPr/>
      <dgm:t>
        <a:bodyPr/>
        <a:lstStyle/>
        <a:p>
          <a:endParaRPr lang="en-US"/>
        </a:p>
      </dgm:t>
    </dgm:pt>
    <dgm:pt modelId="{6F6B0AF7-BB3B-4CB4-9F58-DC30A8B8A2FB}" type="sibTrans" cxnId="{AF56E8FA-7018-48AE-A764-C98659CEFC01}">
      <dgm:prSet/>
      <dgm:spPr/>
      <dgm:t>
        <a:bodyPr/>
        <a:lstStyle/>
        <a:p>
          <a:endParaRPr lang="en-US"/>
        </a:p>
      </dgm:t>
    </dgm:pt>
    <dgm:pt modelId="{D5970167-3444-40D4-B50A-D6B0458DC5D9}">
      <dgm:prSet/>
      <dgm:spPr/>
      <dgm:t>
        <a:bodyPr/>
        <a:lstStyle/>
        <a:p>
          <a:r>
            <a:rPr lang="en-US"/>
            <a:t>Wales government </a:t>
          </a:r>
        </a:p>
      </dgm:t>
    </dgm:pt>
    <dgm:pt modelId="{E3787089-7EBB-4A18-B226-DAB2C5B922EC}" type="parTrans" cxnId="{6F885ABD-E8F0-4A1A-96B2-29999FA34A73}">
      <dgm:prSet/>
      <dgm:spPr/>
      <dgm:t>
        <a:bodyPr/>
        <a:lstStyle/>
        <a:p>
          <a:endParaRPr lang="en-US"/>
        </a:p>
      </dgm:t>
    </dgm:pt>
    <dgm:pt modelId="{6317766E-5DB7-4347-9F28-A674FAC7DA4A}" type="sibTrans" cxnId="{6F885ABD-E8F0-4A1A-96B2-29999FA34A73}">
      <dgm:prSet/>
      <dgm:spPr/>
      <dgm:t>
        <a:bodyPr/>
        <a:lstStyle/>
        <a:p>
          <a:endParaRPr lang="en-US"/>
        </a:p>
      </dgm:t>
    </dgm:pt>
    <dgm:pt modelId="{66B1E3FA-7F46-4010-99DF-BCC498E7228D}" type="pres">
      <dgm:prSet presAssocID="{578D6ABE-855D-4F1E-B282-31E7195E0290}" presName="linear" presStyleCnt="0">
        <dgm:presLayoutVars>
          <dgm:animLvl val="lvl"/>
          <dgm:resizeHandles val="exact"/>
        </dgm:presLayoutVars>
      </dgm:prSet>
      <dgm:spPr/>
    </dgm:pt>
    <dgm:pt modelId="{219116DD-DDCC-4C9C-9BBA-840BBCF8DF7E}" type="pres">
      <dgm:prSet presAssocID="{E73D539E-258B-4259-9E21-F187C0D01B66}" presName="parentText" presStyleLbl="node1" presStyleIdx="0" presStyleCnt="4">
        <dgm:presLayoutVars>
          <dgm:chMax val="0"/>
          <dgm:bulletEnabled val="1"/>
        </dgm:presLayoutVars>
      </dgm:prSet>
      <dgm:spPr/>
    </dgm:pt>
    <dgm:pt modelId="{AFAB96EB-4E57-4F95-95F5-D235CBB48EFA}" type="pres">
      <dgm:prSet presAssocID="{57D8A7ED-EA8F-4B7B-994B-6E9AAFEF7330}" presName="spacer" presStyleCnt="0"/>
      <dgm:spPr/>
    </dgm:pt>
    <dgm:pt modelId="{4E894067-0867-4804-B9B4-C76D81489965}" type="pres">
      <dgm:prSet presAssocID="{01467995-5565-4248-9E14-9C3CCDBE48D3}" presName="parentText" presStyleLbl="node1" presStyleIdx="1" presStyleCnt="4">
        <dgm:presLayoutVars>
          <dgm:chMax val="0"/>
          <dgm:bulletEnabled val="1"/>
        </dgm:presLayoutVars>
      </dgm:prSet>
      <dgm:spPr/>
    </dgm:pt>
    <dgm:pt modelId="{16E49739-4961-438A-89DF-B7608DBB61F9}" type="pres">
      <dgm:prSet presAssocID="{3C710270-DCE4-4D18-B7FA-04DFE11125C2}" presName="spacer" presStyleCnt="0"/>
      <dgm:spPr/>
    </dgm:pt>
    <dgm:pt modelId="{C675485E-58F6-48C2-8CBE-36501A36F608}" type="pres">
      <dgm:prSet presAssocID="{90C75D71-9F76-45C9-9E04-90A543E7CAE8}" presName="parentText" presStyleLbl="node1" presStyleIdx="2" presStyleCnt="4">
        <dgm:presLayoutVars>
          <dgm:chMax val="0"/>
          <dgm:bulletEnabled val="1"/>
        </dgm:presLayoutVars>
      </dgm:prSet>
      <dgm:spPr/>
    </dgm:pt>
    <dgm:pt modelId="{2AD2CF85-EE41-43DB-AECC-A4D941B786EE}" type="pres">
      <dgm:prSet presAssocID="{6F6B0AF7-BB3B-4CB4-9F58-DC30A8B8A2FB}" presName="spacer" presStyleCnt="0"/>
      <dgm:spPr/>
    </dgm:pt>
    <dgm:pt modelId="{008482D0-ABAB-48B0-9B74-E63B3389B53F}" type="pres">
      <dgm:prSet presAssocID="{D5970167-3444-40D4-B50A-D6B0458DC5D9}" presName="parentText" presStyleLbl="node1" presStyleIdx="3" presStyleCnt="4">
        <dgm:presLayoutVars>
          <dgm:chMax val="0"/>
          <dgm:bulletEnabled val="1"/>
        </dgm:presLayoutVars>
      </dgm:prSet>
      <dgm:spPr/>
    </dgm:pt>
  </dgm:ptLst>
  <dgm:cxnLst>
    <dgm:cxn modelId="{C4A49602-FBA9-4A9F-9549-683F2A18E3F5}" type="presOf" srcId="{D5970167-3444-40D4-B50A-D6B0458DC5D9}" destId="{008482D0-ABAB-48B0-9B74-E63B3389B53F}" srcOrd="0" destOrd="0" presId="urn:microsoft.com/office/officeart/2005/8/layout/vList2"/>
    <dgm:cxn modelId="{E657B108-3E44-4B5E-898F-C730B82EA3B9}" type="presOf" srcId="{578D6ABE-855D-4F1E-B282-31E7195E0290}" destId="{66B1E3FA-7F46-4010-99DF-BCC498E7228D}" srcOrd="0" destOrd="0" presId="urn:microsoft.com/office/officeart/2005/8/layout/vList2"/>
    <dgm:cxn modelId="{78B15509-8E8A-4ECA-91F0-F7A9C3D9DF29}" type="presOf" srcId="{90C75D71-9F76-45C9-9E04-90A543E7CAE8}" destId="{C675485E-58F6-48C2-8CBE-36501A36F608}" srcOrd="0" destOrd="0" presId="urn:microsoft.com/office/officeart/2005/8/layout/vList2"/>
    <dgm:cxn modelId="{BE7DB50A-B404-47C4-BE95-D9FAA7B1FB4F}" type="presOf" srcId="{E73D539E-258B-4259-9E21-F187C0D01B66}" destId="{219116DD-DDCC-4C9C-9BBA-840BBCF8DF7E}" srcOrd="0" destOrd="0" presId="urn:microsoft.com/office/officeart/2005/8/layout/vList2"/>
    <dgm:cxn modelId="{B50A5F5E-E472-4DF3-ACA1-6697EC990D0D}" type="presOf" srcId="{01467995-5565-4248-9E14-9C3CCDBE48D3}" destId="{4E894067-0867-4804-B9B4-C76D81489965}" srcOrd="0" destOrd="0" presId="urn:microsoft.com/office/officeart/2005/8/layout/vList2"/>
    <dgm:cxn modelId="{3763DE51-B105-4529-BF51-9092254A905D}" srcId="{578D6ABE-855D-4F1E-B282-31E7195E0290}" destId="{E73D539E-258B-4259-9E21-F187C0D01B66}" srcOrd="0" destOrd="0" parTransId="{CB95319D-613B-4CB8-A552-45C514A42646}" sibTransId="{57D8A7ED-EA8F-4B7B-994B-6E9AAFEF7330}"/>
    <dgm:cxn modelId="{397ADC7A-8FA5-48EA-932C-A5EF24458A56}" srcId="{578D6ABE-855D-4F1E-B282-31E7195E0290}" destId="{01467995-5565-4248-9E14-9C3CCDBE48D3}" srcOrd="1" destOrd="0" parTransId="{DB73C6E4-495F-4382-B878-B2A4726AD64F}" sibTransId="{3C710270-DCE4-4D18-B7FA-04DFE11125C2}"/>
    <dgm:cxn modelId="{6F885ABD-E8F0-4A1A-96B2-29999FA34A73}" srcId="{578D6ABE-855D-4F1E-B282-31E7195E0290}" destId="{D5970167-3444-40D4-B50A-D6B0458DC5D9}" srcOrd="3" destOrd="0" parTransId="{E3787089-7EBB-4A18-B226-DAB2C5B922EC}" sibTransId="{6317766E-5DB7-4347-9F28-A674FAC7DA4A}"/>
    <dgm:cxn modelId="{AF56E8FA-7018-48AE-A764-C98659CEFC01}" srcId="{578D6ABE-855D-4F1E-B282-31E7195E0290}" destId="{90C75D71-9F76-45C9-9E04-90A543E7CAE8}" srcOrd="2" destOrd="0" parTransId="{DCAC8A7E-859C-4DEA-A08B-34166519CDD1}" sibTransId="{6F6B0AF7-BB3B-4CB4-9F58-DC30A8B8A2FB}"/>
    <dgm:cxn modelId="{A479FFF9-BB2D-4F80-B839-3104EE431280}" type="presParOf" srcId="{66B1E3FA-7F46-4010-99DF-BCC498E7228D}" destId="{219116DD-DDCC-4C9C-9BBA-840BBCF8DF7E}" srcOrd="0" destOrd="0" presId="urn:microsoft.com/office/officeart/2005/8/layout/vList2"/>
    <dgm:cxn modelId="{FB6FC189-8BC5-468C-B55D-98D4747663E4}" type="presParOf" srcId="{66B1E3FA-7F46-4010-99DF-BCC498E7228D}" destId="{AFAB96EB-4E57-4F95-95F5-D235CBB48EFA}" srcOrd="1" destOrd="0" presId="urn:microsoft.com/office/officeart/2005/8/layout/vList2"/>
    <dgm:cxn modelId="{73C9D54B-3D81-46C2-B680-972E85136A5D}" type="presParOf" srcId="{66B1E3FA-7F46-4010-99DF-BCC498E7228D}" destId="{4E894067-0867-4804-B9B4-C76D81489965}" srcOrd="2" destOrd="0" presId="urn:microsoft.com/office/officeart/2005/8/layout/vList2"/>
    <dgm:cxn modelId="{48766C77-87DA-40C0-B237-6E6C2B4353C7}" type="presParOf" srcId="{66B1E3FA-7F46-4010-99DF-BCC498E7228D}" destId="{16E49739-4961-438A-89DF-B7608DBB61F9}" srcOrd="3" destOrd="0" presId="urn:microsoft.com/office/officeart/2005/8/layout/vList2"/>
    <dgm:cxn modelId="{BBDAA772-9267-49B8-B51A-7EAF63B22118}" type="presParOf" srcId="{66B1E3FA-7F46-4010-99DF-BCC498E7228D}" destId="{C675485E-58F6-48C2-8CBE-36501A36F608}" srcOrd="4" destOrd="0" presId="urn:microsoft.com/office/officeart/2005/8/layout/vList2"/>
    <dgm:cxn modelId="{16AB9065-3EF8-4279-A31E-2B3195681B8B}" type="presParOf" srcId="{66B1E3FA-7F46-4010-99DF-BCC498E7228D}" destId="{2AD2CF85-EE41-43DB-AECC-A4D941B786EE}" srcOrd="5" destOrd="0" presId="urn:microsoft.com/office/officeart/2005/8/layout/vList2"/>
    <dgm:cxn modelId="{0E5252B2-7B2C-452D-BC6B-0B6E8A196723}" type="presParOf" srcId="{66B1E3FA-7F46-4010-99DF-BCC498E7228D}" destId="{008482D0-ABAB-48B0-9B74-E63B3389B53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18C18-BD65-465B-9296-DDA8845BF674}">
      <dsp:nvSpPr>
        <dsp:cNvPr id="0" name=""/>
        <dsp:cNvSpPr/>
      </dsp:nvSpPr>
      <dsp:spPr>
        <a:xfrm>
          <a:off x="0" y="2042"/>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41D6A0-FF20-41C4-B6CE-BF88D226F54C}">
      <dsp:nvSpPr>
        <dsp:cNvPr id="0" name=""/>
        <dsp:cNvSpPr/>
      </dsp:nvSpPr>
      <dsp:spPr>
        <a:xfrm>
          <a:off x="313143" y="234959"/>
          <a:ext cx="569351" cy="569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F88219-A9E4-4517-85DD-83F3838E5205}">
      <dsp:nvSpPr>
        <dsp:cNvPr id="0" name=""/>
        <dsp:cNvSpPr/>
      </dsp:nvSpPr>
      <dsp:spPr>
        <a:xfrm>
          <a:off x="1195638" y="2042"/>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a:t>Headache </a:t>
          </a:r>
          <a:endParaRPr lang="en-US" sz="2200" kern="1200"/>
        </a:p>
      </dsp:txBody>
      <dsp:txXfrm>
        <a:off x="1195638" y="2042"/>
        <a:ext cx="5461130" cy="1035185"/>
      </dsp:txXfrm>
    </dsp:sp>
    <dsp:sp modelId="{A23195F9-6300-416A-896D-1753EAD3D969}">
      <dsp:nvSpPr>
        <dsp:cNvPr id="0" name=""/>
        <dsp:cNvSpPr/>
      </dsp:nvSpPr>
      <dsp:spPr>
        <a:xfrm>
          <a:off x="0" y="1296024"/>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915576-72F5-41F5-AF62-119D585285DA}">
      <dsp:nvSpPr>
        <dsp:cNvPr id="0" name=""/>
        <dsp:cNvSpPr/>
      </dsp:nvSpPr>
      <dsp:spPr>
        <a:xfrm>
          <a:off x="313143" y="1528940"/>
          <a:ext cx="569351" cy="569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102A673-7A0A-478E-9B25-2FAA5B87EBF1}">
      <dsp:nvSpPr>
        <dsp:cNvPr id="0" name=""/>
        <dsp:cNvSpPr/>
      </dsp:nvSpPr>
      <dsp:spPr>
        <a:xfrm>
          <a:off x="1195638" y="1296024"/>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a:t>Sweating  </a:t>
          </a:r>
          <a:endParaRPr lang="en-US" sz="2200" kern="1200"/>
        </a:p>
      </dsp:txBody>
      <dsp:txXfrm>
        <a:off x="1195638" y="1296024"/>
        <a:ext cx="5461130" cy="1035185"/>
      </dsp:txXfrm>
    </dsp:sp>
    <dsp:sp modelId="{E986392C-A697-44FC-988E-AA962AD53870}">
      <dsp:nvSpPr>
        <dsp:cNvPr id="0" name=""/>
        <dsp:cNvSpPr/>
      </dsp:nvSpPr>
      <dsp:spPr>
        <a:xfrm>
          <a:off x="0" y="2590005"/>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36EB8-6ED1-44FB-B88C-3E9C84667625}">
      <dsp:nvSpPr>
        <dsp:cNvPr id="0" name=""/>
        <dsp:cNvSpPr/>
      </dsp:nvSpPr>
      <dsp:spPr>
        <a:xfrm>
          <a:off x="313143" y="2822922"/>
          <a:ext cx="569351" cy="569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F6E99E-7A93-470C-A3B1-ED82A732C0E7}">
      <dsp:nvSpPr>
        <dsp:cNvPr id="0" name=""/>
        <dsp:cNvSpPr/>
      </dsp:nvSpPr>
      <dsp:spPr>
        <a:xfrm>
          <a:off x="1195638" y="2590005"/>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a:t>Palpitations</a:t>
          </a:r>
          <a:endParaRPr lang="en-US" sz="2200" kern="1200"/>
        </a:p>
      </dsp:txBody>
      <dsp:txXfrm>
        <a:off x="1195638" y="2590005"/>
        <a:ext cx="5461130" cy="1035185"/>
      </dsp:txXfrm>
    </dsp:sp>
    <dsp:sp modelId="{15FE0635-B691-4C71-85D9-2B8A8D43D632}">
      <dsp:nvSpPr>
        <dsp:cNvPr id="0" name=""/>
        <dsp:cNvSpPr/>
      </dsp:nvSpPr>
      <dsp:spPr>
        <a:xfrm>
          <a:off x="0" y="3883987"/>
          <a:ext cx="6656769" cy="10351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673976-F8C5-4054-9065-1BFD5802DFD1}">
      <dsp:nvSpPr>
        <dsp:cNvPr id="0" name=""/>
        <dsp:cNvSpPr/>
      </dsp:nvSpPr>
      <dsp:spPr>
        <a:xfrm>
          <a:off x="313143" y="4116903"/>
          <a:ext cx="569351" cy="569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40F166-6DFA-47CE-B2F3-A27103FF2BE4}">
      <dsp:nvSpPr>
        <dsp:cNvPr id="0" name=""/>
        <dsp:cNvSpPr/>
      </dsp:nvSpPr>
      <dsp:spPr>
        <a:xfrm>
          <a:off x="1195638" y="3883987"/>
          <a:ext cx="5461130" cy="1035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557" tIns="109557" rIns="109557" bIns="109557" numCol="1" spcCol="1270" anchor="ctr" anchorCtr="0">
          <a:noAutofit/>
        </a:bodyPr>
        <a:lstStyle/>
        <a:p>
          <a:pPr marL="0" lvl="0" indent="0" algn="l" defTabSz="977900">
            <a:lnSpc>
              <a:spcPct val="90000"/>
            </a:lnSpc>
            <a:spcBef>
              <a:spcPct val="0"/>
            </a:spcBef>
            <a:spcAft>
              <a:spcPct val="35000"/>
            </a:spcAft>
            <a:buNone/>
          </a:pPr>
          <a:r>
            <a:rPr lang="en-GB" sz="2200" kern="1200"/>
            <a:t>Nausea</a:t>
          </a:r>
          <a:endParaRPr lang="en-US" sz="2200" kern="1200"/>
        </a:p>
      </dsp:txBody>
      <dsp:txXfrm>
        <a:off x="1195638" y="3883987"/>
        <a:ext cx="5461130" cy="10351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06D0A-A577-423E-B780-03627DF02375}">
      <dsp:nvSpPr>
        <dsp:cNvPr id="0" name=""/>
        <dsp:cNvSpPr/>
      </dsp:nvSpPr>
      <dsp:spPr>
        <a:xfrm rot="16200000">
          <a:off x="1776362" y="759648"/>
          <a:ext cx="2616753" cy="3134201"/>
        </a:xfrm>
        <a:prstGeom prst="round2Same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243840" rIns="243840" bIns="243840" numCol="1" spcCol="1270" anchor="ctr" anchorCtr="1">
          <a:noAutofit/>
        </a:bodyPr>
        <a:lstStyle/>
        <a:p>
          <a:pPr marL="0" lvl="0" indent="0" algn="ctr" defTabSz="1422400">
            <a:lnSpc>
              <a:spcPct val="90000"/>
            </a:lnSpc>
            <a:spcBef>
              <a:spcPct val="0"/>
            </a:spcBef>
            <a:spcAft>
              <a:spcPct val="35000"/>
            </a:spcAft>
            <a:buNone/>
          </a:pPr>
          <a:r>
            <a:rPr lang="en-GB" sz="3200" kern="1200" dirty="0"/>
            <a:t>Healthy</a:t>
          </a:r>
        </a:p>
        <a:p>
          <a:pPr marL="0" lvl="0" indent="0" algn="ctr" defTabSz="1422400">
            <a:lnSpc>
              <a:spcPct val="90000"/>
            </a:lnSpc>
            <a:spcBef>
              <a:spcPct val="0"/>
            </a:spcBef>
            <a:spcAft>
              <a:spcPct val="35000"/>
            </a:spcAft>
            <a:buNone/>
          </a:pPr>
          <a:endParaRPr lang="en-GB" sz="3200" kern="1200" dirty="0"/>
        </a:p>
      </dsp:txBody>
      <dsp:txXfrm rot="5400000">
        <a:off x="1645378" y="1146111"/>
        <a:ext cx="3006462" cy="2361275"/>
      </dsp:txXfrm>
    </dsp:sp>
    <dsp:sp modelId="{63191B97-E001-4A40-9B65-A8DFDDE4B00C}">
      <dsp:nvSpPr>
        <dsp:cNvPr id="0" name=""/>
        <dsp:cNvSpPr/>
      </dsp:nvSpPr>
      <dsp:spPr>
        <a:xfrm>
          <a:off x="5684" y="0"/>
          <a:ext cx="5286258" cy="2331385"/>
        </a:xfrm>
        <a:prstGeom prst="rect">
          <a:avLst/>
        </a:prstGeom>
        <a:noFill/>
        <a:ln>
          <a:noFill/>
        </a:ln>
        <a:effectLst/>
      </dsp:spPr>
      <dsp:style>
        <a:lnRef idx="0">
          <a:scrgbClr r="0" g="0" b="0"/>
        </a:lnRef>
        <a:fillRef idx="0">
          <a:scrgbClr r="0" g="0" b="0"/>
        </a:fillRef>
        <a:effectRef idx="0">
          <a:scrgbClr r="0" g="0" b="0"/>
        </a:effectRef>
        <a:fontRef idx="minor"/>
      </dsp:style>
    </dsp:sp>
    <dsp:sp modelId="{D68D64FB-54CF-4914-8F15-AB34790F51B4}">
      <dsp:nvSpPr>
        <dsp:cNvPr id="0" name=""/>
        <dsp:cNvSpPr/>
      </dsp:nvSpPr>
      <dsp:spPr>
        <a:xfrm>
          <a:off x="2648813" y="2464607"/>
          <a:ext cx="0" cy="532888"/>
        </a:xfrm>
        <a:prstGeom prst="line">
          <a:avLst/>
        </a:prstGeom>
        <a:noFill/>
        <a:ln w="6350" cap="flat" cmpd="sng" algn="ctr">
          <a:solidFill>
            <a:schemeClr val="accent5">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30F46794-805A-4CC8-83A4-112E026358E9}">
      <dsp:nvSpPr>
        <dsp:cNvPr id="0" name=""/>
        <dsp:cNvSpPr/>
      </dsp:nvSpPr>
      <dsp:spPr>
        <a:xfrm>
          <a:off x="2129440" y="4275593"/>
          <a:ext cx="133222" cy="133222"/>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E946C4-F51F-4E5B-9BBC-84E659A43C49}">
      <dsp:nvSpPr>
        <dsp:cNvPr id="0" name=""/>
        <dsp:cNvSpPr/>
      </dsp:nvSpPr>
      <dsp:spPr>
        <a:xfrm>
          <a:off x="7518313" y="1118555"/>
          <a:ext cx="3090050" cy="2698751"/>
        </a:xfrm>
        <a:prstGeom prst="rect">
          <a:avLst/>
        </a:prstGeom>
        <a:solidFill>
          <a:schemeClr val="accent5">
            <a:hueOff val="1247628"/>
            <a:satOff val="-25244"/>
            <a:lumOff val="784"/>
            <a:alphaOff val="0"/>
          </a:schemeClr>
        </a:solidFill>
        <a:ln w="19050" cap="rnd" cmpd="sng" algn="ctr">
          <a:solidFill>
            <a:schemeClr val="accent5">
              <a:hueOff val="1247628"/>
              <a:satOff val="-25244"/>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1">
          <a:noAutofit/>
        </a:bodyPr>
        <a:lstStyle/>
        <a:p>
          <a:pPr marL="0" lvl="0" indent="0" algn="ctr" defTabSz="1244600">
            <a:lnSpc>
              <a:spcPct val="90000"/>
            </a:lnSpc>
            <a:spcBef>
              <a:spcPct val="0"/>
            </a:spcBef>
            <a:spcAft>
              <a:spcPct val="35000"/>
            </a:spcAft>
            <a:buNone/>
          </a:pPr>
          <a:r>
            <a:rPr lang="en-GB" sz="2800" kern="1200" dirty="0"/>
            <a:t> lifestyle </a:t>
          </a:r>
        </a:p>
      </dsp:txBody>
      <dsp:txXfrm>
        <a:off x="7518313" y="1118555"/>
        <a:ext cx="3090050" cy="2698751"/>
      </dsp:txXfrm>
    </dsp:sp>
    <dsp:sp modelId="{7EF24C06-9ECC-4D16-8AC2-45BFEDBE7D35}">
      <dsp:nvSpPr>
        <dsp:cNvPr id="0" name=""/>
        <dsp:cNvSpPr/>
      </dsp:nvSpPr>
      <dsp:spPr>
        <a:xfrm>
          <a:off x="3177439" y="4329715"/>
          <a:ext cx="5286258" cy="2331385"/>
        </a:xfrm>
        <a:prstGeom prst="rect">
          <a:avLst/>
        </a:prstGeom>
        <a:noFill/>
        <a:ln>
          <a:noFill/>
        </a:ln>
        <a:effectLst/>
      </dsp:spPr>
      <dsp:style>
        <a:lnRef idx="0">
          <a:scrgbClr r="0" g="0" b="0"/>
        </a:lnRef>
        <a:fillRef idx="0">
          <a:scrgbClr r="0" g="0" b="0"/>
        </a:fillRef>
        <a:effectRef idx="0">
          <a:scrgbClr r="0" g="0" b="0"/>
        </a:effectRef>
        <a:fontRef idx="minor"/>
      </dsp:style>
    </dsp:sp>
    <dsp:sp modelId="{20467235-C45D-4271-AC1C-6D1960BA4856}">
      <dsp:nvSpPr>
        <dsp:cNvPr id="0" name=""/>
        <dsp:cNvSpPr/>
      </dsp:nvSpPr>
      <dsp:spPr>
        <a:xfrm>
          <a:off x="5820568" y="3663605"/>
          <a:ext cx="0" cy="532888"/>
        </a:xfrm>
        <a:prstGeom prst="line">
          <a:avLst/>
        </a:prstGeom>
        <a:noFill/>
        <a:ln w="6350" cap="flat" cmpd="sng" algn="ctr">
          <a:solidFill>
            <a:schemeClr val="accent5">
              <a:hueOff val="180003"/>
              <a:satOff val="4346"/>
              <a:lumOff val="-20980"/>
              <a:alphaOff val="0"/>
            </a:schemeClr>
          </a:solidFill>
          <a:prstDash val="dash"/>
          <a:miter lim="800000"/>
        </a:ln>
        <a:effectLst/>
      </dsp:spPr>
      <dsp:style>
        <a:lnRef idx="1">
          <a:scrgbClr r="0" g="0" b="0"/>
        </a:lnRef>
        <a:fillRef idx="0">
          <a:scrgbClr r="0" g="0" b="0"/>
        </a:fillRef>
        <a:effectRef idx="0">
          <a:scrgbClr r="0" g="0" b="0"/>
        </a:effectRef>
        <a:fontRef idx="minor"/>
      </dsp:style>
    </dsp:sp>
    <dsp:sp modelId="{73FBFBB9-1CAF-4103-A121-A8BB4EE7CD7F}">
      <dsp:nvSpPr>
        <dsp:cNvPr id="0" name=""/>
        <dsp:cNvSpPr/>
      </dsp:nvSpPr>
      <dsp:spPr>
        <a:xfrm>
          <a:off x="9264779" y="4646604"/>
          <a:ext cx="133222" cy="133222"/>
        </a:xfrm>
        <a:prstGeom prst="ellipse">
          <a:avLst/>
        </a:prstGeom>
        <a:solidFill>
          <a:schemeClr val="accent5">
            <a:hueOff val="1247628"/>
            <a:satOff val="-25244"/>
            <a:lumOff val="78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AEB170-1A83-4DF6-AED9-A6975E7407C9}">
      <dsp:nvSpPr>
        <dsp:cNvPr id="0" name=""/>
        <dsp:cNvSpPr/>
      </dsp:nvSpPr>
      <dsp:spPr>
        <a:xfrm rot="5400000">
          <a:off x="5167910" y="3283410"/>
          <a:ext cx="2130226" cy="3526611"/>
        </a:xfrm>
        <a:prstGeom prst="round2SameRect">
          <a:avLst/>
        </a:prstGeom>
        <a:solidFill>
          <a:schemeClr val="accent5">
            <a:hueOff val="2495256"/>
            <a:satOff val="-50489"/>
            <a:lumOff val="1569"/>
            <a:alphaOff val="0"/>
          </a:schemeClr>
        </a:solidFill>
        <a:ln w="19050" cap="rnd" cmpd="sng" algn="ctr">
          <a:solidFill>
            <a:schemeClr val="accent5">
              <a:hueOff val="2495256"/>
              <a:satOff val="-50489"/>
              <a:lumOff val="156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ctr" anchorCtr="1">
          <a:noAutofit/>
        </a:bodyPr>
        <a:lstStyle/>
        <a:p>
          <a:pPr marL="0" lvl="0" indent="0" algn="ctr" defTabSz="1244600">
            <a:lnSpc>
              <a:spcPct val="90000"/>
            </a:lnSpc>
            <a:spcBef>
              <a:spcPct val="0"/>
            </a:spcBef>
            <a:spcAft>
              <a:spcPct val="35000"/>
            </a:spcAft>
            <a:buNone/>
          </a:pPr>
          <a:r>
            <a:rPr lang="en-GB" sz="2800" kern="1200" dirty="0"/>
            <a:t>Exercise facilities </a:t>
          </a:r>
        </a:p>
        <a:p>
          <a:pPr marL="0" lvl="0" indent="0" algn="ctr" defTabSz="1244600">
            <a:lnSpc>
              <a:spcPct val="90000"/>
            </a:lnSpc>
            <a:spcBef>
              <a:spcPct val="0"/>
            </a:spcBef>
            <a:spcAft>
              <a:spcPct val="35000"/>
            </a:spcAft>
            <a:buNone/>
          </a:pPr>
          <a:endParaRPr lang="en-GB" sz="1600" kern="1200" dirty="0"/>
        </a:p>
        <a:p>
          <a:pPr marL="0" lvl="0" indent="0" algn="ctr" defTabSz="1244600">
            <a:lnSpc>
              <a:spcPct val="90000"/>
            </a:lnSpc>
            <a:spcBef>
              <a:spcPct val="0"/>
            </a:spcBef>
            <a:spcAft>
              <a:spcPct val="35000"/>
            </a:spcAft>
            <a:buNone/>
          </a:pPr>
          <a:endParaRPr lang="en-GB" sz="1600" kern="1200" dirty="0"/>
        </a:p>
      </dsp:txBody>
      <dsp:txXfrm rot="-5400000">
        <a:off x="4469718" y="4085592"/>
        <a:ext cx="3422622" cy="1922248"/>
      </dsp:txXfrm>
    </dsp:sp>
    <dsp:sp modelId="{88D5D100-FCCA-47C5-81BD-0920D9DF584E}">
      <dsp:nvSpPr>
        <dsp:cNvPr id="0" name=""/>
        <dsp:cNvSpPr/>
      </dsp:nvSpPr>
      <dsp:spPr>
        <a:xfrm>
          <a:off x="6349194" y="0"/>
          <a:ext cx="5286258" cy="2331385"/>
        </a:xfrm>
        <a:prstGeom prst="rect">
          <a:avLst/>
        </a:prstGeom>
        <a:noFill/>
        <a:ln>
          <a:noFill/>
        </a:ln>
        <a:effectLst/>
      </dsp:spPr>
      <dsp:style>
        <a:lnRef idx="0">
          <a:scrgbClr r="0" g="0" b="0"/>
        </a:lnRef>
        <a:fillRef idx="0">
          <a:scrgbClr r="0" g="0" b="0"/>
        </a:fillRef>
        <a:effectRef idx="0">
          <a:scrgbClr r="0" g="0" b="0"/>
        </a:effectRef>
        <a:fontRef idx="minor"/>
      </dsp:style>
    </dsp:sp>
    <dsp:sp modelId="{DD37ED7B-C94B-4C3E-8431-337473F5A869}">
      <dsp:nvSpPr>
        <dsp:cNvPr id="0" name=""/>
        <dsp:cNvSpPr/>
      </dsp:nvSpPr>
      <dsp:spPr>
        <a:xfrm>
          <a:off x="8992323" y="2464607"/>
          <a:ext cx="0" cy="532888"/>
        </a:xfrm>
        <a:prstGeom prst="line">
          <a:avLst/>
        </a:prstGeom>
        <a:noFill/>
        <a:ln w="6350" cap="flat" cmpd="sng" algn="ctr">
          <a:solidFill>
            <a:schemeClr val="accent5">
              <a:hueOff val="360006"/>
              <a:satOff val="8692"/>
              <a:lumOff val="-41961"/>
              <a:alphaOff val="0"/>
            </a:schemeClr>
          </a:solidFill>
          <a:prstDash val="dash"/>
          <a:miter lim="800000"/>
        </a:ln>
        <a:effectLst/>
      </dsp:spPr>
      <dsp:style>
        <a:lnRef idx="1">
          <a:scrgbClr r="0" g="0" b="0"/>
        </a:lnRef>
        <a:fillRef idx="0">
          <a:scrgbClr r="0" g="0" b="0"/>
        </a:fillRef>
        <a:effectRef idx="0">
          <a:scrgbClr r="0" g="0" b="0"/>
        </a:effectRef>
        <a:fontRef idx="minor"/>
      </dsp:style>
    </dsp:sp>
    <dsp:sp modelId="{31D0E3A7-7A6F-41FF-89F8-D827873A68AF}">
      <dsp:nvSpPr>
        <dsp:cNvPr id="0" name=""/>
        <dsp:cNvSpPr/>
      </dsp:nvSpPr>
      <dsp:spPr>
        <a:xfrm rot="21422122" flipH="1">
          <a:off x="11245818" y="8162"/>
          <a:ext cx="316813" cy="45720"/>
        </a:xfrm>
        <a:prstGeom prst="ellipse">
          <a:avLst/>
        </a:prstGeom>
        <a:solidFill>
          <a:schemeClr val="accent5">
            <a:hueOff val="2495256"/>
            <a:satOff val="-50489"/>
            <a:lumOff val="156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116DD-DDCC-4C9C-9BBA-840BBCF8DF7E}">
      <dsp:nvSpPr>
        <dsp:cNvPr id="0" name=""/>
        <dsp:cNvSpPr/>
      </dsp:nvSpPr>
      <dsp:spPr>
        <a:xfrm>
          <a:off x="0" y="871908"/>
          <a:ext cx="6043455"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Brands </a:t>
          </a:r>
        </a:p>
      </dsp:txBody>
      <dsp:txXfrm>
        <a:off x="39980" y="911888"/>
        <a:ext cx="5963495" cy="739039"/>
      </dsp:txXfrm>
    </dsp:sp>
    <dsp:sp modelId="{4E894067-0867-4804-B9B4-C76D81489965}">
      <dsp:nvSpPr>
        <dsp:cNvPr id="0" name=""/>
        <dsp:cNvSpPr/>
      </dsp:nvSpPr>
      <dsp:spPr>
        <a:xfrm>
          <a:off x="0" y="1791708"/>
          <a:ext cx="6043455"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Reduce alcohol consumption </a:t>
          </a:r>
        </a:p>
      </dsp:txBody>
      <dsp:txXfrm>
        <a:off x="39980" y="1831688"/>
        <a:ext cx="5963495" cy="739039"/>
      </dsp:txXfrm>
    </dsp:sp>
    <dsp:sp modelId="{C675485E-58F6-48C2-8CBE-36501A36F608}">
      <dsp:nvSpPr>
        <dsp:cNvPr id="0" name=""/>
        <dsp:cNvSpPr/>
      </dsp:nvSpPr>
      <dsp:spPr>
        <a:xfrm>
          <a:off x="0" y="2711508"/>
          <a:ext cx="6043455"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Ending promotion</a:t>
          </a:r>
        </a:p>
      </dsp:txBody>
      <dsp:txXfrm>
        <a:off x="39980" y="2751488"/>
        <a:ext cx="5963495" cy="739039"/>
      </dsp:txXfrm>
    </dsp:sp>
    <dsp:sp modelId="{008482D0-ABAB-48B0-9B74-E63B3389B53F}">
      <dsp:nvSpPr>
        <dsp:cNvPr id="0" name=""/>
        <dsp:cNvSpPr/>
      </dsp:nvSpPr>
      <dsp:spPr>
        <a:xfrm>
          <a:off x="0" y="3631308"/>
          <a:ext cx="6043455" cy="81899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Wales government </a:t>
          </a:r>
        </a:p>
      </dsp:txBody>
      <dsp:txXfrm>
        <a:off x="39980" y="3671288"/>
        <a:ext cx="5963495" cy="7390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4/29/2022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4/29/2022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2100331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3</a:t>
            </a:fld>
            <a:endParaRPr lang="en-US"/>
          </a:p>
        </p:txBody>
      </p:sp>
    </p:spTree>
    <p:extLst>
      <p:ext uri="{BB962C8B-B14F-4D97-AF65-F5344CB8AC3E}">
        <p14:creationId xmlns:p14="http://schemas.microsoft.com/office/powerpoint/2010/main" val="1586550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2DC0559-D619-4E56-BF6F-3712370C2150}" type="slidenum">
              <a:rPr lang="en-US" smtClean="0"/>
              <a:t>6</a:t>
            </a:fld>
            <a:endParaRPr lang="en-US"/>
          </a:p>
        </p:txBody>
      </p:sp>
    </p:spTree>
    <p:extLst>
      <p:ext uri="{BB962C8B-B14F-4D97-AF65-F5344CB8AC3E}">
        <p14:creationId xmlns:p14="http://schemas.microsoft.com/office/powerpoint/2010/main" val="514541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7</a:t>
            </a:fld>
            <a:endParaRPr lang="en-US"/>
          </a:p>
        </p:txBody>
      </p:sp>
    </p:spTree>
    <p:extLst>
      <p:ext uri="{BB962C8B-B14F-4D97-AF65-F5344CB8AC3E}">
        <p14:creationId xmlns:p14="http://schemas.microsoft.com/office/powerpoint/2010/main" val="404304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9</a:t>
            </a:fld>
            <a:endParaRPr lang="en-US"/>
          </a:p>
        </p:txBody>
      </p:sp>
    </p:spTree>
    <p:extLst>
      <p:ext uri="{BB962C8B-B14F-4D97-AF65-F5344CB8AC3E}">
        <p14:creationId xmlns:p14="http://schemas.microsoft.com/office/powerpoint/2010/main" val="4150892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04129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63266634"/>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978093059"/>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22428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Tuesday, February 2, 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39301859"/>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Tuesday, February 2, 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180315778"/>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Tuesday, February 2, 20XX</a:t>
            </a:r>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999591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56304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Tuesday, February 2, 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988129593"/>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453528135"/>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729310381"/>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1954417138"/>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93901441"/>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849967907"/>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764299734"/>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Tuesday, February 2, 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834494127"/>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550863" y="4507200"/>
            <a:ext cx="450056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3054096"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3054096" y="0"/>
            <a:ext cx="3054096"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6083808" y="0"/>
            <a:ext cx="3054096"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9137904" y="0"/>
            <a:ext cx="3054096"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5262411" y="4508500"/>
            <a:ext cx="6221412" cy="1563688"/>
          </a:xfrm>
        </p:spPr>
        <p:txBody>
          <a:bodyPr>
            <a:noAutofit/>
          </a:bodyPr>
          <a:lstStyle>
            <a:lvl1pPr marL="228600" indent="-228600">
              <a:lnSpc>
                <a:spcPct val="100000"/>
              </a:lnSpc>
              <a:buFont typeface="Arial" panose="020B0604020202020204" pitchFamily="34" charset="0"/>
              <a:buChar char="•"/>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Tree>
    <p:extLst>
      <p:ext uri="{BB962C8B-B14F-4D97-AF65-F5344CB8AC3E}">
        <p14:creationId xmlns:p14="http://schemas.microsoft.com/office/powerpoint/2010/main" val="2851236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550864" y="549275"/>
            <a:ext cx="3565524"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550863" y="2677306"/>
            <a:ext cx="3565525" cy="3415519"/>
          </a:xfrm>
        </p:spPr>
        <p:txBody>
          <a:bodyPr anchor="t" anchorCtr="0">
            <a:noAutofit/>
          </a:bodyPr>
          <a:lstStyle>
            <a:lvl1pPr>
              <a:buNone/>
              <a:defRPr/>
            </a:lvl1pPr>
          </a:lstStyle>
          <a:p>
            <a:pPr>
              <a:lnSpc>
                <a:spcPct val="120000"/>
              </a:lnSpc>
            </a:pPr>
            <a:r>
              <a:rPr lang="en-US" sz="16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5208928" y="1596771"/>
            <a:ext cx="3448558"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8918575" y="596392"/>
            <a:ext cx="2263776"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9091612" y="3324733"/>
            <a:ext cx="2936876"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6548755" y="850167"/>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5602297" y="5691007"/>
            <a:ext cx="66780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spTree>
    <p:extLst>
      <p:ext uri="{BB962C8B-B14F-4D97-AF65-F5344CB8AC3E}">
        <p14:creationId xmlns:p14="http://schemas.microsoft.com/office/powerpoint/2010/main" val="30660128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29"/>
            <a:ext cx="12192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900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550863" y="549275"/>
            <a:ext cx="5437187" cy="2986234"/>
          </a:xfrm>
        </p:spPr>
        <p:txBody>
          <a:bodyPr anchor="b" anchorCtr="0">
            <a:noAutofit/>
          </a:bodyPr>
          <a:lstStyle>
            <a:lvl1pPr>
              <a:defRPr sz="64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550863" y="3816724"/>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375400932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550864" y="549275"/>
            <a:ext cx="3566160" cy="3384550"/>
          </a:xfrm>
        </p:spPr>
        <p:txBody>
          <a:bodyPr wrap="square" anchor="b" anchorCtr="0">
            <a:noAutofit/>
          </a:bodyPr>
          <a:lstStyle>
            <a:lvl1pPr>
              <a:defRPr sz="4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10822156" y="4143453"/>
            <a:ext cx="734257"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5668780" y="5059009"/>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550863" y="4097338"/>
            <a:ext cx="3565524" cy="2351087"/>
          </a:xfrm>
        </p:spPr>
        <p:txBody>
          <a:bodyPr>
            <a:noAutofit/>
          </a:bodyPr>
          <a:lstStyle>
            <a:lvl1pPr>
              <a:buNone/>
              <a:defRPr sz="2400"/>
            </a:lvl1pPr>
            <a:lvl2pPr>
              <a:defRPr sz="2000"/>
            </a:lvl2pPr>
            <a:lvl3pPr>
              <a:defRPr sz="2000"/>
            </a:lvl3pPr>
            <a:lvl4pPr>
              <a:defRPr sz="2000"/>
            </a:lvl4pPr>
            <a:lvl5pPr>
              <a:defRPr sz="20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5535809" y="656633"/>
            <a:ext cx="5132388"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4983253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37931" y="5260967"/>
            <a:ext cx="1980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10834944" y="17126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10849344" y="518342"/>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800802" y="247285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550862" y="549275"/>
            <a:ext cx="11097551" cy="1332000"/>
          </a:xfrm>
        </p:spPr>
        <p:txBody>
          <a:bodyPr vert="horz" wrap="square" lIns="0" tIns="0" rIns="0" bIns="0" rtlCol="0" anchor="t" anchorCtr="0">
            <a:noAutofit/>
          </a:bodyPr>
          <a:lstStyle>
            <a:lvl1pPr>
              <a:defRPr lang="en-US" sz="48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550864" y="1731375"/>
            <a:ext cx="3563936" cy="535354"/>
          </a:xfrm>
        </p:spPr>
        <p:txBody>
          <a:bodyPr anchor="b">
            <a:noAutofit/>
          </a:bodyPr>
          <a:lstStyle>
            <a:lvl1pPr marL="0" indent="0">
              <a:buNone/>
              <a:defRPr sz="20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559476" y="2432304"/>
            <a:ext cx="3563936" cy="3515555"/>
          </a:xfrm>
        </p:spPr>
        <p:txBody>
          <a:bodyPr>
            <a:noAutofit/>
          </a:bodyPr>
          <a:lstStyle>
            <a:lvl1pPr>
              <a:defRPr sz="1800"/>
            </a:lvl1pPr>
            <a:lvl2pPr>
              <a:defRPr sz="1800"/>
            </a:lvl2pPr>
            <a:lvl3pPr>
              <a:defRPr sz="18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4341573"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4341573"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8139659" y="1731375"/>
            <a:ext cx="3566160" cy="535354"/>
          </a:xfrm>
        </p:spPr>
        <p:txBody>
          <a:bodyPr vert="horz" wrap="square" lIns="0" tIns="0" rIns="0" bIns="0" rtlCol="0" anchor="b">
            <a:noAutofit/>
          </a:bodyPr>
          <a:lstStyle>
            <a:lvl1pPr>
              <a:buNone/>
              <a:defRPr lang="en-US" sz="2000" b="0" cap="all" spc="200" baseline="0" dirty="0">
                <a:solidFill>
                  <a:schemeClr val="tx1"/>
                </a:solidFill>
              </a:defRPr>
            </a:lvl1pPr>
          </a:lstStyle>
          <a:p>
            <a:pPr marL="228600" lvl="0" indent="-22860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8139659" y="2427370"/>
            <a:ext cx="3508755" cy="3515555"/>
          </a:xfrm>
        </p:spPr>
        <p:txBody>
          <a:bodyPr>
            <a:noAutofit/>
          </a:bodyPr>
          <a:lstStyle>
            <a:lvl1pPr>
              <a:defRPr sz="1700"/>
            </a:lvl1pPr>
            <a:lvl2pPr>
              <a:defRPr sz="1700"/>
            </a:lvl2pPr>
            <a:lvl3pPr>
              <a:defRPr sz="1700"/>
            </a:lvl3pPr>
            <a:lvl4pPr>
              <a:defRPr sz="1700"/>
            </a:lvl4pPr>
            <a:lvl5pPr>
              <a:defRPr sz="17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785677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550863" y="4508500"/>
            <a:ext cx="450056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12192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5262411" y="4508500"/>
            <a:ext cx="6221412" cy="1563688"/>
          </a:xfrm>
        </p:spPr>
        <p:txBody>
          <a:bodyPr>
            <a:noAutofit/>
          </a:bodyPr>
          <a:lstStyle>
            <a:lvl1pPr marL="0" indent="0">
              <a:buNone/>
              <a:defRPr sz="2000"/>
            </a:lvl1pPr>
            <a:lvl2pPr>
              <a:buNone/>
              <a:defRPr sz="1900"/>
            </a:lvl2pPr>
            <a:lvl3pPr>
              <a:buNone/>
              <a:defRPr sz="1900"/>
            </a:lvl3pPr>
            <a:lvl4pPr>
              <a:buNone/>
              <a:defRPr sz="1900"/>
            </a:lvl4pPr>
            <a:lvl5pPr>
              <a:buNone/>
              <a:defRPr sz="1900"/>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1225773" y="3852225"/>
            <a:ext cx="36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729944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550863" y="549275"/>
            <a:ext cx="5437187"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550863" y="3827610"/>
            <a:ext cx="5437187" cy="2265216"/>
          </a:xfrm>
        </p:spPr>
        <p:txBody>
          <a:bodyPr>
            <a:noAutofit/>
          </a:bodyPr>
          <a:lstStyle>
            <a:lvl1pPr>
              <a:buNone/>
              <a:defRPr sz="24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6556248" y="548640"/>
            <a:ext cx="5084064"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6556248" y="3429000"/>
            <a:ext cx="5084064"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11161347" y="125399"/>
            <a:ext cx="1404698"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594036" y="5610392"/>
            <a:ext cx="66780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5303845" y="5427212"/>
            <a:ext cx="108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5190237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12192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1"/>
            <a:ext cx="6640285" cy="3300719"/>
          </a:xfrm>
          <a:gradFill>
            <a:gsLst>
              <a:gs pos="0">
                <a:schemeClr val="bg2">
                  <a:alpha val="0"/>
                </a:schemeClr>
              </a:gs>
              <a:gs pos="50000">
                <a:schemeClr val="bg2">
                  <a:alpha val="60000"/>
                </a:schemeClr>
              </a:gs>
            </a:gsLst>
            <a:lin ang="10800000" scaled="1"/>
          </a:gradFill>
        </p:spPr>
        <p:txBody>
          <a:bodyPr>
            <a:noAutofit/>
          </a:bodyPr>
          <a:lstStyle>
            <a:lvl1pPr marL="54864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0"/>
            <a:ext cx="6640285"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548640">
              <a:spcAft>
                <a:spcPts val="1200"/>
              </a:spcAft>
              <a:defRPr sz="64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r>
              <a:rPr lang="en-US"/>
              <a:t>Tuesday, February 2, 20XX</a:t>
            </a:r>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1791196611"/>
      </p:ext>
    </p:extLst>
  </p:cSld>
  <p:clrMap bg1="dk1" tx1="lt1" bg2="dk2" tx2="lt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9" r:id="rId17"/>
    <p:sldLayoutId id="2147483780" r:id="rId18"/>
    <p:sldLayoutId id="2147483781" r:id="rId19"/>
    <p:sldLayoutId id="2147483782" r:id="rId20"/>
    <p:sldLayoutId id="2147483784" r:id="rId21"/>
    <p:sldLayoutId id="2147483785" r:id="rId22"/>
    <p:sldLayoutId id="2147483786" r:id="rId23"/>
    <p:sldLayoutId id="2147483734" r:id="rId24"/>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8.xml"/><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0.png"/><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3418ADF-358F-4647-A511-FCFFEDA83429}"/>
              </a:ext>
            </a:extLst>
          </p:cNvPr>
          <p:cNvSpPr>
            <a:spLocks noGrp="1"/>
          </p:cNvSpPr>
          <p:nvPr>
            <p:ph type="title"/>
          </p:nvPr>
        </p:nvSpPr>
        <p:spPr>
          <a:xfrm>
            <a:off x="550863" y="549275"/>
            <a:ext cx="7308849" cy="984885"/>
          </a:xfrm>
        </p:spPr>
        <p:txBody>
          <a:bodyPr vert="horz" wrap="square" lIns="0" tIns="0" rIns="0" bIns="0" rtlCol="0" anchor="ctr" anchorCtr="0">
            <a:normAutofit/>
          </a:bodyPr>
          <a:lstStyle/>
          <a:p>
            <a:pPr>
              <a:lnSpc>
                <a:spcPct val="100000"/>
              </a:lnSpc>
            </a:pPr>
            <a:r>
              <a:rPr lang="en-US" kern="1200" dirty="0">
                <a:solidFill>
                  <a:schemeClr val="tx1"/>
                </a:solidFill>
                <a:latin typeface="+mj-lt"/>
                <a:ea typeface="+mj-ea"/>
                <a:cs typeface="+mj-cs"/>
              </a:rPr>
              <a:t>Introduction</a:t>
            </a:r>
          </a:p>
        </p:txBody>
      </p:sp>
      <p:pic>
        <p:nvPicPr>
          <p:cNvPr id="18" name="Picture Placeholder 17" descr="A group of people sitting at a table">
            <a:extLst>
              <a:ext uri="{FF2B5EF4-FFF2-40B4-BE49-F238E27FC236}">
                <a16:creationId xmlns:a16="http://schemas.microsoft.com/office/drawing/2014/main" id="{E2536017-F539-430C-A901-70AB81CA612A}"/>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t="42" b="42"/>
          <a:stretch/>
        </p:blipFill>
        <p:spPr>
          <a:custGeom>
            <a:avLst/>
            <a:gdLst/>
            <a:ahLst/>
            <a:cxnLst/>
            <a:rect l="l" t="t" r="r" b="b"/>
            <a:pathLst>
              <a:path w="3049200" h="4774566">
                <a:moveTo>
                  <a:pt x="0" y="0"/>
                </a:moveTo>
                <a:lnTo>
                  <a:pt x="3049200" y="0"/>
                </a:lnTo>
                <a:lnTo>
                  <a:pt x="3049200" y="4774566"/>
                </a:lnTo>
                <a:lnTo>
                  <a:pt x="0" y="4774566"/>
                </a:lnTo>
                <a:close/>
              </a:path>
            </a:pathLst>
          </a:custGeom>
        </p:spPr>
      </p:pic>
      <p:pic>
        <p:nvPicPr>
          <p:cNvPr id="20" name="Picture Placeholder 19" descr="Data Points Digital background">
            <a:extLst>
              <a:ext uri="{FF2B5EF4-FFF2-40B4-BE49-F238E27FC236}">
                <a16:creationId xmlns:a16="http://schemas.microsoft.com/office/drawing/2014/main" id="{528A7D8D-1AB5-46C4-93FA-D92C2FD51692}"/>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t="42" b="42"/>
          <a:stretch/>
        </p:blipFill>
        <p:spPr>
          <a:xfrm>
            <a:off x="3090438" y="3638347"/>
            <a:ext cx="3054096" cy="3219652"/>
          </a:xfrm>
          <a:custGeom>
            <a:avLst/>
            <a:gdLst/>
            <a:ahLst/>
            <a:cxnLst/>
            <a:rect l="l" t="t" r="r" b="b"/>
            <a:pathLst>
              <a:path w="3049200" h="4774566">
                <a:moveTo>
                  <a:pt x="0" y="0"/>
                </a:moveTo>
                <a:lnTo>
                  <a:pt x="3049200" y="0"/>
                </a:lnTo>
                <a:lnTo>
                  <a:pt x="3049200" y="4774566"/>
                </a:lnTo>
                <a:lnTo>
                  <a:pt x="0" y="4774566"/>
                </a:lnTo>
                <a:close/>
              </a:path>
            </a:pathLst>
          </a:custGeom>
        </p:spPr>
      </p:pic>
      <p:pic>
        <p:nvPicPr>
          <p:cNvPr id="25" name="Picture Placeholder 24" descr="Digital Graph Screen">
            <a:extLst>
              <a:ext uri="{FF2B5EF4-FFF2-40B4-BE49-F238E27FC236}">
                <a16:creationId xmlns:a16="http://schemas.microsoft.com/office/drawing/2014/main" id="{B7353C46-ACC1-4078-85C2-26B57B0E58B7}"/>
              </a:ext>
            </a:extLst>
          </p:cNvPr>
          <p:cNvPicPr>
            <a:picLocks noGrp="1" noChangeAspect="1"/>
          </p:cNvPicPr>
          <p:nvPr>
            <p:ph type="pic" sz="quarter" idx="16"/>
          </p:nvPr>
        </p:nvPicPr>
        <p:blipFill rotWithShape="1">
          <a:blip r:embed="rId5" cstate="screen">
            <a:extLst>
              <a:ext uri="{28A0092B-C50C-407E-A947-70E740481C1C}">
                <a14:useLocalDpi xmlns:a14="http://schemas.microsoft.com/office/drawing/2010/main" val="0"/>
              </a:ext>
            </a:extLst>
          </a:blip>
          <a:srcRect l="20913" r="-3" b="-3"/>
          <a:stretch/>
        </p:blipFill>
        <p:spPr>
          <a:xfrm>
            <a:off x="-1" y="3638349"/>
            <a:ext cx="3075805" cy="3219652"/>
          </a:xfrm>
          <a:custGeom>
            <a:avLst/>
            <a:gdLst/>
            <a:ahLst/>
            <a:cxnLst/>
            <a:rect l="l" t="t" r="r" b="b"/>
            <a:pathLst>
              <a:path w="3049200" h="4774566">
                <a:moveTo>
                  <a:pt x="0" y="0"/>
                </a:moveTo>
                <a:lnTo>
                  <a:pt x="3049200" y="0"/>
                </a:lnTo>
                <a:lnTo>
                  <a:pt x="3049200" y="4774566"/>
                </a:lnTo>
                <a:lnTo>
                  <a:pt x="0" y="4774566"/>
                </a:lnTo>
                <a:close/>
              </a:path>
            </a:pathLst>
          </a:custGeom>
        </p:spPr>
      </p:pic>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vert="horz" wrap="square" lIns="0" tIns="0" rIns="0" bIns="0" rtlCol="0" anchor="ctr">
            <a:normAutofit/>
          </a:bodyPr>
          <a:lstStyle/>
          <a:p>
            <a:pPr>
              <a:spcAft>
                <a:spcPts val="600"/>
              </a:spcAft>
            </a:pPr>
            <a:fld id="{DBA1B0FB-D917-4C8C-928F-313BD683BF39}" type="slidenum">
              <a:rPr lang="en-US" smtClean="0">
                <a:solidFill>
                  <a:schemeClr val="tx1">
                    <a:alpha val="80000"/>
                  </a:schemeClr>
                </a:solidFill>
              </a:rPr>
              <a:pPr>
                <a:spcAft>
                  <a:spcPts val="600"/>
                </a:spcAft>
              </a:pPr>
              <a:t>1</a:t>
            </a:fld>
            <a:endParaRPr lang="en-US">
              <a:solidFill>
                <a:schemeClr val="tx1">
                  <a:alpha val="80000"/>
                </a:schemeClr>
              </a:solidFill>
            </a:endParaRPr>
          </a:p>
        </p:txBody>
      </p:sp>
      <p:sp>
        <p:nvSpPr>
          <p:cNvPr id="7" name="TextBox 6">
            <a:extLst>
              <a:ext uri="{FF2B5EF4-FFF2-40B4-BE49-F238E27FC236}">
                <a16:creationId xmlns:a16="http://schemas.microsoft.com/office/drawing/2014/main" id="{222AECD8-5FB2-4A1D-8AFD-E43DC6A460A8}"/>
              </a:ext>
            </a:extLst>
          </p:cNvPr>
          <p:cNvSpPr txBox="1"/>
          <p:nvPr/>
        </p:nvSpPr>
        <p:spPr>
          <a:xfrm>
            <a:off x="3209422" y="4138767"/>
            <a:ext cx="3204840" cy="1661993"/>
          </a:xfrm>
          <a:prstGeom prst="rect">
            <a:avLst/>
          </a:prstGeom>
          <a:noFill/>
        </p:spPr>
        <p:txBody>
          <a:bodyPr wrap="square" rtlCol="0">
            <a:spAutoFit/>
          </a:bodyPr>
          <a:lstStyle/>
          <a:p>
            <a:r>
              <a:rPr lang="en-GB" sz="4000" dirty="0"/>
              <a:t>Introduction</a:t>
            </a:r>
          </a:p>
          <a:p>
            <a:r>
              <a:rPr lang="en-GB" sz="4400" dirty="0"/>
              <a:t> </a:t>
            </a:r>
          </a:p>
          <a:p>
            <a:endParaRPr lang="en-GB" dirty="0"/>
          </a:p>
        </p:txBody>
      </p:sp>
      <p:pic>
        <p:nvPicPr>
          <p:cNvPr id="1026" name="Picture 2" descr="A group of different colored drinks&#10;&#10;Description automatically generated with low confidence">
            <a:extLst>
              <a:ext uri="{FF2B5EF4-FFF2-40B4-BE49-F238E27FC236}">
                <a16:creationId xmlns:a16="http://schemas.microsoft.com/office/drawing/2014/main" id="{546B71DC-5DC8-4AF3-AEBA-9B25A968E537}"/>
              </a:ext>
            </a:extLst>
          </p:cNvPr>
          <p:cNvPicPr>
            <a:picLocks noGrp="1" noChangeAspect="1" noChangeArrowheads="1"/>
          </p:cNvPicPr>
          <p:nvPr>
            <p:ph type="pic" sz="quarter" idx="15"/>
          </p:nvPr>
        </p:nvPicPr>
        <p:blipFill rotWithShape="1">
          <a:blip r:embed="rId6">
            <a:extLst>
              <a:ext uri="{28A0092B-C50C-407E-A947-70E740481C1C}">
                <a14:useLocalDpi xmlns:a14="http://schemas.microsoft.com/office/drawing/2010/main" val="0"/>
              </a:ext>
            </a:extLst>
          </a:blip>
          <a:srcRect l="21406" r="21406"/>
          <a:stretch/>
        </p:blipFill>
        <p:spPr bwMode="auto">
          <a:xfrm>
            <a:off x="6369006" y="0"/>
            <a:ext cx="3054096" cy="3638347"/>
          </a:xfrm>
          <a:custGeom>
            <a:avLst/>
            <a:gdLst/>
            <a:ahLst/>
            <a:cxnLst/>
            <a:rect l="l" t="t" r="r" b="b"/>
            <a:pathLst>
              <a:path w="3049200" h="4774566">
                <a:moveTo>
                  <a:pt x="0" y="0"/>
                </a:moveTo>
                <a:lnTo>
                  <a:pt x="3049200" y="0"/>
                </a:lnTo>
                <a:lnTo>
                  <a:pt x="3049200" y="4774566"/>
                </a:lnTo>
                <a:lnTo>
                  <a:pt x="0" y="4774566"/>
                </a:lnTo>
                <a:close/>
              </a:path>
            </a:pathLst>
          </a:cu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9711FB9-901C-418F-B413-C37B2CC7DE3B}"/>
              </a:ext>
            </a:extLst>
          </p:cNvPr>
          <p:cNvSpPr txBox="1"/>
          <p:nvPr/>
        </p:nvSpPr>
        <p:spPr>
          <a:xfrm>
            <a:off x="3209422" y="149299"/>
            <a:ext cx="3561347" cy="1815882"/>
          </a:xfrm>
          <a:prstGeom prst="rect">
            <a:avLst/>
          </a:prstGeom>
          <a:noFill/>
        </p:spPr>
        <p:txBody>
          <a:bodyPr wrap="square" rtlCol="0">
            <a:spAutoFit/>
          </a:bodyPr>
          <a:lstStyle/>
          <a:p>
            <a:r>
              <a:rPr lang="en-US" sz="2800" dirty="0"/>
              <a:t>Health research </a:t>
            </a:r>
            <a:br>
              <a:rPr lang="en-US" sz="2800" dirty="0"/>
            </a:br>
            <a:r>
              <a:rPr lang="en-US" sz="2800" dirty="0"/>
              <a:t>module code BMNS4005</a:t>
            </a:r>
            <a:br>
              <a:rPr lang="en-US" sz="2800" dirty="0"/>
            </a:br>
            <a:r>
              <a:rPr lang="en-US" sz="2800" dirty="0"/>
              <a:t> </a:t>
            </a:r>
            <a:endParaRPr lang="en-GB" sz="2800" dirty="0"/>
          </a:p>
        </p:txBody>
      </p:sp>
    </p:spTree>
    <p:extLst>
      <p:ext uri="{BB962C8B-B14F-4D97-AF65-F5344CB8AC3E}">
        <p14:creationId xmlns:p14="http://schemas.microsoft.com/office/powerpoint/2010/main" val="2158886557"/>
      </p:ext>
    </p:extLst>
  </p:cSld>
  <p:clrMapOvr>
    <a:masterClrMapping/>
  </p:clrMapOvr>
  <mc:AlternateContent xmlns:mc="http://schemas.openxmlformats.org/markup-compatibility/2006" xmlns:p14="http://schemas.microsoft.com/office/powerpoint/2010/main">
    <mc:Choice Requires="p14">
      <p:transition spd="slow" p14:dur="2000" advTm="29886"/>
    </mc:Choice>
    <mc:Fallback xmlns="">
      <p:transition spd="slow" advTm="29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1"/>
                                        </p:tgtEl>
                                        <p:attrNameLst>
                                          <p:attrName>style.visibility</p:attrName>
                                        </p:attrNameLst>
                                      </p:cBhvr>
                                      <p:to>
                                        <p:strVal val="visible"/>
                                      </p:to>
                                    </p:set>
                                    <p:animEffect transition="in" filter="fade">
                                      <p:cBhvr>
                                        <p:cTn id="7" dur="7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426E-F6F6-4A7C-9181-8C3090996261}"/>
              </a:ext>
            </a:extLst>
          </p:cNvPr>
          <p:cNvSpPr>
            <a:spLocks noGrp="1"/>
          </p:cNvSpPr>
          <p:nvPr>
            <p:ph type="title"/>
          </p:nvPr>
        </p:nvSpPr>
        <p:spPr>
          <a:xfrm>
            <a:off x="1780674" y="134889"/>
            <a:ext cx="4796588" cy="988058"/>
          </a:xfrm>
        </p:spPr>
        <p:txBody>
          <a:bodyPr/>
          <a:lstStyle/>
          <a:p>
            <a:r>
              <a:rPr lang="en-US" dirty="0"/>
              <a:t>Content </a:t>
            </a:r>
          </a:p>
        </p:txBody>
      </p:sp>
      <p:sp>
        <p:nvSpPr>
          <p:cNvPr id="3" name="Content Placeholder 2">
            <a:extLst>
              <a:ext uri="{FF2B5EF4-FFF2-40B4-BE49-F238E27FC236}">
                <a16:creationId xmlns:a16="http://schemas.microsoft.com/office/drawing/2014/main" id="{D3B60D6F-4D0F-4D33-B2A7-159C8583FF00}"/>
              </a:ext>
            </a:extLst>
          </p:cNvPr>
          <p:cNvSpPr>
            <a:spLocks noGrp="1"/>
          </p:cNvSpPr>
          <p:nvPr>
            <p:ph idx="1"/>
          </p:nvPr>
        </p:nvSpPr>
        <p:spPr>
          <a:xfrm>
            <a:off x="334676" y="1152980"/>
            <a:ext cx="8939326" cy="4954857"/>
          </a:xfrm>
        </p:spPr>
        <p:txBody>
          <a:bodyPr/>
          <a:lstStyle/>
          <a:p>
            <a:pPr marL="457200" indent="-457200">
              <a:buFont typeface="Arial" panose="020B0604020202020204" pitchFamily="34" charset="0"/>
              <a:buChar char="•"/>
            </a:pPr>
            <a:r>
              <a:rPr lang="en-US" sz="3200" dirty="0"/>
              <a:t>Prevent drinking and driving </a:t>
            </a:r>
          </a:p>
          <a:p>
            <a:pPr marL="457200" indent="-457200">
              <a:buFont typeface="Arial" panose="020B0604020202020204" pitchFamily="34" charset="0"/>
              <a:buChar char="•"/>
            </a:pPr>
            <a:r>
              <a:rPr lang="en-US" sz="3200" dirty="0"/>
              <a:t>Effectiveness of heavy drinks </a:t>
            </a:r>
          </a:p>
          <a:p>
            <a:pPr marL="457200" indent="-457200">
              <a:buFont typeface="Arial" panose="020B0604020202020204" pitchFamily="34" charset="0"/>
              <a:buChar char="•"/>
            </a:pPr>
            <a:r>
              <a:rPr lang="en-US" sz="3200" dirty="0"/>
              <a:t>Effects on the body</a:t>
            </a:r>
          </a:p>
          <a:p>
            <a:pPr marL="457200" indent="-457200">
              <a:buFont typeface="Arial" panose="020B0604020202020204" pitchFamily="34" charset="0"/>
              <a:buChar char="•"/>
            </a:pPr>
            <a:r>
              <a:rPr lang="en-US" sz="3200" dirty="0"/>
              <a:t>Breast feeding </a:t>
            </a:r>
          </a:p>
          <a:p>
            <a:pPr marL="457200" indent="-457200">
              <a:buFont typeface="Arial" panose="020B0604020202020204" pitchFamily="34" charset="0"/>
              <a:buChar char="•"/>
            </a:pPr>
            <a:r>
              <a:rPr lang="en-US" sz="3200" dirty="0"/>
              <a:t>Exercise </a:t>
            </a:r>
          </a:p>
          <a:p>
            <a:pPr marL="457200" indent="-457200">
              <a:buFont typeface="Arial" panose="020B0604020202020204" pitchFamily="34" charset="0"/>
              <a:buChar char="•"/>
            </a:pPr>
            <a:r>
              <a:rPr lang="en-US" sz="3200" dirty="0"/>
              <a:t>What research tell alcohol misuse</a:t>
            </a:r>
          </a:p>
          <a:p>
            <a:pPr marL="457200" indent="-457200">
              <a:buFont typeface="Arial" panose="020B0604020202020204" pitchFamily="34" charset="0"/>
              <a:buChar char="•"/>
            </a:pPr>
            <a:r>
              <a:rPr lang="en-US" sz="3200" dirty="0"/>
              <a:t>Control effectiveness </a:t>
            </a:r>
          </a:p>
          <a:p>
            <a:pPr marL="457200" indent="-457200">
              <a:buFont typeface="Arial" panose="020B0604020202020204" pitchFamily="34" charset="0"/>
              <a:buChar char="•"/>
            </a:pPr>
            <a:r>
              <a:rPr lang="en-US" sz="3200" dirty="0"/>
              <a:t>Policy and legislative interventions </a:t>
            </a:r>
          </a:p>
          <a:p>
            <a:pPr marL="457200" indent="-457200">
              <a:buFont typeface="Arial" panose="020B0604020202020204" pitchFamily="34" charset="0"/>
              <a:buChar char="•"/>
            </a:pPr>
            <a:r>
              <a:rPr lang="en-US" sz="3200" dirty="0"/>
              <a:t>Conclusion </a:t>
            </a:r>
          </a:p>
          <a:p>
            <a:endParaRPr lang="en-US" dirty="0"/>
          </a:p>
        </p:txBody>
      </p:sp>
      <p:pic>
        <p:nvPicPr>
          <p:cNvPr id="8" name="Picture Placeholder 7" descr="Digital Data">
            <a:extLst>
              <a:ext uri="{FF2B5EF4-FFF2-40B4-BE49-F238E27FC236}">
                <a16:creationId xmlns:a16="http://schemas.microsoft.com/office/drawing/2014/main" id="{06D2324F-3B7B-45EF-9584-C8EADD2C8C0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7401827" y="907377"/>
            <a:ext cx="2547035" cy="2827225"/>
          </a:xfrm>
        </p:spPr>
      </p:pic>
      <p:pic>
        <p:nvPicPr>
          <p:cNvPr id="10" name="Picture Placeholder 9" descr="Data Points ">
            <a:extLst>
              <a:ext uri="{FF2B5EF4-FFF2-40B4-BE49-F238E27FC236}">
                <a16:creationId xmlns:a16="http://schemas.microsoft.com/office/drawing/2014/main" id="{71F862F9-0E8A-4DB9-8083-1C3AA6E5D777}"/>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t="134" b="134"/>
          <a:stretch/>
        </p:blipFill>
        <p:spPr/>
      </p:pic>
      <p:pic>
        <p:nvPicPr>
          <p:cNvPr id="12" name="Picture Placeholder 11" descr="Data Background">
            <a:extLst>
              <a:ext uri="{FF2B5EF4-FFF2-40B4-BE49-F238E27FC236}">
                <a16:creationId xmlns:a16="http://schemas.microsoft.com/office/drawing/2014/main" id="{A63F39B9-0715-40B5-8ECB-9B983F99C690}"/>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578062" y="3324733"/>
            <a:ext cx="2450425" cy="2450425"/>
          </a:xfrm>
        </p:spPr>
      </p:pic>
      <p:sp>
        <p:nvSpPr>
          <p:cNvPr id="15" name="Slide Number Placeholder 14">
            <a:extLst>
              <a:ext uri="{FF2B5EF4-FFF2-40B4-BE49-F238E27FC236}">
                <a16:creationId xmlns:a16="http://schemas.microsoft.com/office/drawing/2014/main" id="{3B199C97-F175-437D-8311-DB662925C063}"/>
              </a:ext>
            </a:extLst>
          </p:cNvPr>
          <p:cNvSpPr>
            <a:spLocks noGrp="1"/>
          </p:cNvSpPr>
          <p:nvPr>
            <p:ph type="sldNum" sz="quarter" idx="12"/>
          </p:nvPr>
        </p:nvSpPr>
        <p:spPr/>
        <p:txBody>
          <a:bodyPr/>
          <a:lstStyle/>
          <a:p>
            <a:fld id="{DBA1B0FB-D917-4C8C-928F-313BD683BF39}" type="slidenum">
              <a:rPr lang="en-US" smtClean="0"/>
              <a:pPr/>
              <a:t>2</a:t>
            </a:fld>
            <a:endParaRPr lang="en-US"/>
          </a:p>
        </p:txBody>
      </p:sp>
    </p:spTree>
    <p:extLst>
      <p:ext uri="{BB962C8B-B14F-4D97-AF65-F5344CB8AC3E}">
        <p14:creationId xmlns:p14="http://schemas.microsoft.com/office/powerpoint/2010/main" val="2313234867"/>
      </p:ext>
    </p:extLst>
  </p:cSld>
  <p:clrMapOvr>
    <a:masterClrMapping/>
  </p:clrMapOvr>
  <mc:AlternateContent xmlns:mc="http://schemas.openxmlformats.org/markup-compatibility/2006" xmlns:p14="http://schemas.microsoft.com/office/powerpoint/2010/main">
    <mc:Choice Requires="p14">
      <p:transition spd="slow" p14:dur="2000" advTm="3746"/>
    </mc:Choice>
    <mc:Fallback xmlns="">
      <p:transition spd="slow" advTm="374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Placeholder 7" descr="Data Points Digital background">
            <a:extLst>
              <a:ext uri="{FF2B5EF4-FFF2-40B4-BE49-F238E27FC236}">
                <a16:creationId xmlns:a16="http://schemas.microsoft.com/office/drawing/2014/main" id="{5FED7C55-F545-49A1-90FD-D853A25AB453}"/>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a:fillRect/>
          </a:stretch>
        </p:blipFill>
        <p:spPr>
          <a:xfrm>
            <a:off x="-107950" y="-19133"/>
            <a:ext cx="12192000" cy="6858000"/>
          </a:xfrm>
        </p:spPr>
      </p:pic>
      <p:sp>
        <p:nvSpPr>
          <p:cNvPr id="4" name="Slide Number Placeholder 3">
            <a:extLst>
              <a:ext uri="{FF2B5EF4-FFF2-40B4-BE49-F238E27FC236}">
                <a16:creationId xmlns:a16="http://schemas.microsoft.com/office/drawing/2014/main" id="{E1E7D98D-6710-41D2-B258-E1A1059D29F8}"/>
              </a:ext>
            </a:extLst>
          </p:cNvPr>
          <p:cNvSpPr>
            <a:spLocks noGrp="1"/>
          </p:cNvSpPr>
          <p:nvPr>
            <p:ph type="sldNum" sz="quarter" idx="12"/>
          </p:nvPr>
        </p:nvSpPr>
        <p:spPr/>
        <p:txBody>
          <a:bodyPr/>
          <a:lstStyle/>
          <a:p>
            <a:fld id="{DBA1B0FB-D917-4C8C-928F-313BD683BF39}" type="slidenum">
              <a:rPr lang="en-US" smtClean="0"/>
              <a:t>3</a:t>
            </a:fld>
            <a:endParaRPr lang="en-US"/>
          </a:p>
        </p:txBody>
      </p:sp>
      <p:sp>
        <p:nvSpPr>
          <p:cNvPr id="15" name="Title 14">
            <a:extLst>
              <a:ext uri="{FF2B5EF4-FFF2-40B4-BE49-F238E27FC236}">
                <a16:creationId xmlns:a16="http://schemas.microsoft.com/office/drawing/2014/main" id="{40F1DF5B-353A-4270-8C10-6A1509441174}"/>
              </a:ext>
            </a:extLst>
          </p:cNvPr>
          <p:cNvSpPr>
            <a:spLocks noGrp="1"/>
          </p:cNvSpPr>
          <p:nvPr>
            <p:ph type="ctrTitle"/>
          </p:nvPr>
        </p:nvSpPr>
        <p:spPr/>
        <p:txBody>
          <a:bodyPr vert="horz" wrap="square" lIns="0" tIns="0" rIns="0" bIns="0" rtlCol="0" anchor="b" anchorCtr="0">
            <a:normAutofit/>
          </a:bodyPr>
          <a:lstStyle/>
          <a:p>
            <a:pPr>
              <a:lnSpc>
                <a:spcPct val="100000"/>
              </a:lnSpc>
            </a:pPr>
            <a:r>
              <a:rPr lang="en-US" dirty="0"/>
              <a:t>Prevent drinking  and driving </a:t>
            </a:r>
            <a:endParaRPr lang="en-US" sz="6400" kern="1200" dirty="0">
              <a:solidFill>
                <a:schemeClr val="tx1"/>
              </a:solidFill>
              <a:latin typeface="+mj-lt"/>
              <a:ea typeface="+mj-ea"/>
              <a:cs typeface="+mj-cs"/>
            </a:endParaRPr>
          </a:p>
        </p:txBody>
      </p:sp>
      <p:sp>
        <p:nvSpPr>
          <p:cNvPr id="16" name="Subtitle 15">
            <a:extLst>
              <a:ext uri="{FF2B5EF4-FFF2-40B4-BE49-F238E27FC236}">
                <a16:creationId xmlns:a16="http://schemas.microsoft.com/office/drawing/2014/main" id="{4BDCF583-1D5D-4235-97C2-39272B80A0B1}"/>
              </a:ext>
            </a:extLst>
          </p:cNvPr>
          <p:cNvSpPr>
            <a:spLocks noGrp="1"/>
          </p:cNvSpPr>
          <p:nvPr>
            <p:ph type="subTitle" idx="1"/>
          </p:nvPr>
        </p:nvSpPr>
        <p:spPr>
          <a:xfrm>
            <a:off x="550863" y="3827610"/>
            <a:ext cx="5437187" cy="2265216"/>
          </a:xfrm>
        </p:spPr>
        <p:txBody>
          <a:bodyPr vert="horz" wrap="square" lIns="0" tIns="0" rIns="0" bIns="0" rtlCol="0">
            <a:noAutofit/>
          </a:bodyPr>
          <a:lstStyle/>
          <a:p>
            <a:pPr marL="457200" indent="-457200">
              <a:lnSpc>
                <a:spcPct val="100000"/>
              </a:lnSpc>
              <a:buFont typeface="Arial" panose="020B0604020202020204" pitchFamily="34" charset="0"/>
              <a:buChar char="•"/>
            </a:pPr>
            <a:r>
              <a:rPr lang="en-US" sz="3200" kern="1200" dirty="0">
                <a:latin typeface="+mn-lt"/>
                <a:ea typeface="+mn-ea"/>
                <a:cs typeface="+mn-cs"/>
              </a:rPr>
              <a:t>License revocation </a:t>
            </a:r>
          </a:p>
          <a:p>
            <a:pPr marL="457200" indent="-457200">
              <a:lnSpc>
                <a:spcPct val="100000"/>
              </a:lnSpc>
              <a:buFont typeface="Arial" panose="020B0604020202020204" pitchFamily="34" charset="0"/>
              <a:buChar char="•"/>
            </a:pPr>
            <a:r>
              <a:rPr lang="en-US" sz="3200" dirty="0"/>
              <a:t>Vehicle impoundment </a:t>
            </a:r>
          </a:p>
          <a:p>
            <a:pPr marL="457200" indent="-457200">
              <a:lnSpc>
                <a:spcPct val="100000"/>
              </a:lnSpc>
              <a:buFont typeface="Arial" panose="020B0604020202020204" pitchFamily="34" charset="0"/>
              <a:buChar char="•"/>
            </a:pPr>
            <a:r>
              <a:rPr lang="en-US" sz="3200" kern="1200" dirty="0">
                <a:latin typeface="+mn-lt"/>
                <a:ea typeface="+mn-ea"/>
                <a:cs typeface="+mn-cs"/>
              </a:rPr>
              <a:t>Training programs </a:t>
            </a:r>
          </a:p>
          <a:p>
            <a:pPr marL="457200" indent="-457200">
              <a:lnSpc>
                <a:spcPct val="100000"/>
              </a:lnSpc>
              <a:buFont typeface="Arial" panose="020B0604020202020204" pitchFamily="34" charset="0"/>
              <a:buChar char="•"/>
            </a:pPr>
            <a:r>
              <a:rPr lang="en-US" sz="3200" dirty="0"/>
              <a:t>Breath test </a:t>
            </a:r>
            <a:endParaRPr lang="en-US" sz="3200" kern="1200" dirty="0">
              <a:latin typeface="+mn-lt"/>
              <a:ea typeface="+mn-ea"/>
              <a:cs typeface="+mn-cs"/>
            </a:endParaRPr>
          </a:p>
        </p:txBody>
      </p:sp>
      <p:sp>
        <p:nvSpPr>
          <p:cNvPr id="2" name="TextBox 1">
            <a:extLst>
              <a:ext uri="{FF2B5EF4-FFF2-40B4-BE49-F238E27FC236}">
                <a16:creationId xmlns:a16="http://schemas.microsoft.com/office/drawing/2014/main" id="{A9C8F3F8-1076-4F98-9A6C-86200D808463}"/>
              </a:ext>
            </a:extLst>
          </p:cNvPr>
          <p:cNvSpPr txBox="1"/>
          <p:nvPr/>
        </p:nvSpPr>
        <p:spPr>
          <a:xfrm rot="10800000" flipV="1">
            <a:off x="9959911" y="5979747"/>
            <a:ext cx="1978798"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NHTSA (2021) </a:t>
            </a:r>
            <a:endParaRPr lang="en-GB" dirty="0"/>
          </a:p>
        </p:txBody>
      </p:sp>
    </p:spTree>
    <p:extLst>
      <p:ext uri="{BB962C8B-B14F-4D97-AF65-F5344CB8AC3E}">
        <p14:creationId xmlns:p14="http://schemas.microsoft.com/office/powerpoint/2010/main" val="560021826"/>
      </p:ext>
    </p:extLst>
  </p:cSld>
  <p:clrMapOvr>
    <a:masterClrMapping/>
  </p:clrMapOvr>
  <mc:AlternateContent xmlns:mc="http://schemas.openxmlformats.org/markup-compatibility/2006" xmlns:p14="http://schemas.microsoft.com/office/powerpoint/2010/main">
    <mc:Choice Requires="p14">
      <p:transition spd="slow" p14:dur="2000" advTm="41202"/>
    </mc:Choice>
    <mc:Fallback xmlns="">
      <p:transition spd="slow" advTm="41202"/>
    </mc:Fallback>
  </mc:AlternateContent>
</p:sld>
</file>

<file path=ppt/slides/slide4.xml><?xml version="1.0" encoding="utf-8"?>
<p:sld xmlns:a="http://schemas.openxmlformats.org/drawingml/2006/main" xmlns:r="http://schemas.openxmlformats.org/officeDocument/2006/relationships" xmlns:p="http://schemas.openxmlformats.org/presentationml/2006/main" show="0">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DA27254-207B-4B52-973B-03A6D7C25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E174092-82D3-44E0-8948-4096232ED0A7}"/>
              </a:ext>
            </a:extLst>
          </p:cNvPr>
          <p:cNvSpPr>
            <a:spLocks noGrp="1"/>
          </p:cNvSpPr>
          <p:nvPr>
            <p:ph type="title"/>
          </p:nvPr>
        </p:nvSpPr>
        <p:spPr>
          <a:xfrm>
            <a:off x="652481" y="1382486"/>
            <a:ext cx="3547581" cy="4093028"/>
          </a:xfrm>
        </p:spPr>
        <p:txBody>
          <a:bodyPr anchor="ctr">
            <a:normAutofit/>
          </a:bodyPr>
          <a:lstStyle/>
          <a:p>
            <a:r>
              <a:rPr lang="en-US" sz="4400"/>
              <a:t>Effectiveness of heavy drinks</a:t>
            </a:r>
          </a:p>
        </p:txBody>
      </p:sp>
      <p:grpSp>
        <p:nvGrpSpPr>
          <p:cNvPr id="15" name="Group 14">
            <a:extLst>
              <a:ext uri="{FF2B5EF4-FFF2-40B4-BE49-F238E27FC236}">
                <a16:creationId xmlns:a16="http://schemas.microsoft.com/office/drawing/2014/main" id="{AE3358E8-FEB4-4E5C-903A-92C75E6BDD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6" name="Straight Connector 15">
              <a:extLst>
                <a:ext uri="{FF2B5EF4-FFF2-40B4-BE49-F238E27FC236}">
                  <a16:creationId xmlns:a16="http://schemas.microsoft.com/office/drawing/2014/main" id="{65FE9BA5-5847-4FF3-960A-4E3AC28E37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76D98C19-CACB-4DEB-9AA7-5E1D776DBC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8EA0C28F-AA7D-46C7-8D8A-CE97E7EB0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50B7A449-3821-4275-97E9-6B1FF91DE1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15285ED-C1E9-4539-9551-2D9D3B897D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7">
              <a:extLst>
                <a:ext uri="{FF2B5EF4-FFF2-40B4-BE49-F238E27FC236}">
                  <a16:creationId xmlns:a16="http://schemas.microsoft.com/office/drawing/2014/main" id="{A57A772B-029C-402F-8961-04AD1B6112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43A98072-A351-47FB-8807-1EEDBF77E3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3BC2C561-1ADE-495B-A04A-92DE414F5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FE633B79-4994-47EC-9479-56BA3E3A58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6" name="Rectangle 25">
            <a:extLst>
              <a:ext uri="{FF2B5EF4-FFF2-40B4-BE49-F238E27FC236}">
                <a16:creationId xmlns:a16="http://schemas.microsoft.com/office/drawing/2014/main" id="{D6188152-70CA-4742-AA0D-863A7FDB4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705C33DF-36C9-49E9-B48D-A320B179C4D4}"/>
              </a:ext>
            </a:extLst>
          </p:cNvPr>
          <p:cNvSpPr>
            <a:spLocks noGrp="1"/>
          </p:cNvSpPr>
          <p:nvPr>
            <p:ph type="sldNum" sz="quarter" idx="12"/>
          </p:nvPr>
        </p:nvSpPr>
        <p:spPr>
          <a:xfrm>
            <a:off x="10529090" y="6041362"/>
            <a:ext cx="683339" cy="365125"/>
          </a:xfrm>
        </p:spPr>
        <p:txBody>
          <a:bodyPr>
            <a:normAutofit/>
          </a:bodyPr>
          <a:lstStyle/>
          <a:p>
            <a:pPr>
              <a:spcAft>
                <a:spcPts val="600"/>
              </a:spcAft>
            </a:pPr>
            <a:fld id="{DBA1B0FB-D917-4C8C-928F-313BD683BF39}" type="slidenum">
              <a:rPr lang="en-US">
                <a:solidFill>
                  <a:srgbClr val="FFFFFF"/>
                </a:solidFill>
              </a:rPr>
              <a:pPr>
                <a:spcAft>
                  <a:spcPts val="600"/>
                </a:spcAft>
              </a:pPr>
              <a:t>4</a:t>
            </a:fld>
            <a:endParaRPr lang="en-US">
              <a:solidFill>
                <a:srgbClr val="FFFFFF"/>
              </a:solidFill>
            </a:endParaRPr>
          </a:p>
        </p:txBody>
      </p:sp>
      <p:graphicFrame>
        <p:nvGraphicFramePr>
          <p:cNvPr id="9" name="Content Placeholder 2">
            <a:extLst>
              <a:ext uri="{FF2B5EF4-FFF2-40B4-BE49-F238E27FC236}">
                <a16:creationId xmlns:a16="http://schemas.microsoft.com/office/drawing/2014/main" id="{B0EB0E79-BBD7-DFD0-6EDD-4BE3E8599C49}"/>
              </a:ext>
            </a:extLst>
          </p:cNvPr>
          <p:cNvGraphicFramePr>
            <a:graphicFrameLocks noGrp="1"/>
          </p:cNvGraphicFramePr>
          <p:nvPr>
            <p:ph idx="1"/>
            <p:extLst>
              <p:ext uri="{D42A27DB-BD31-4B8C-83A1-F6EECF244321}">
                <p14:modId xmlns:p14="http://schemas.microsoft.com/office/powerpoint/2010/main" val="211472250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0286033"/>
      </p:ext>
    </p:extLst>
  </p:cSld>
  <p:clrMapOvr>
    <a:masterClrMapping/>
  </p:clrMapOvr>
  <mc:AlternateContent xmlns:mc="http://schemas.openxmlformats.org/markup-compatibility/2006" xmlns:p14="http://schemas.microsoft.com/office/powerpoint/2010/main">
    <mc:Choice Requires="p14">
      <p:transition spd="slow" p14:dur="2000" advTm="20815"/>
    </mc:Choice>
    <mc:Fallback xmlns="">
      <p:transition spd="slow" advTm="2081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C15EE852-24F1-4643-8082-AB45CFF2BA10}"/>
              </a:ext>
            </a:extLst>
          </p:cNvPr>
          <p:cNvSpPr>
            <a:spLocks noGrp="1"/>
          </p:cNvSpPr>
          <p:nvPr>
            <p:ph type="title"/>
          </p:nvPr>
        </p:nvSpPr>
        <p:spPr>
          <a:xfrm>
            <a:off x="550864" y="549275"/>
            <a:ext cx="5545136" cy="1359736"/>
          </a:xfrm>
        </p:spPr>
        <p:txBody>
          <a:bodyPr>
            <a:normAutofit fontScale="90000"/>
          </a:bodyPr>
          <a:lstStyle/>
          <a:p>
            <a:r>
              <a:rPr lang="en-US" dirty="0"/>
              <a:t>Avoiding alcohol is many beneficial for the body </a:t>
            </a:r>
          </a:p>
        </p:txBody>
      </p:sp>
      <p:sp>
        <p:nvSpPr>
          <p:cNvPr id="15" name="Content Placeholder 14">
            <a:extLst>
              <a:ext uri="{FF2B5EF4-FFF2-40B4-BE49-F238E27FC236}">
                <a16:creationId xmlns:a16="http://schemas.microsoft.com/office/drawing/2014/main" id="{4139825C-53C7-44F4-A064-9795CECD081B}"/>
              </a:ext>
            </a:extLst>
          </p:cNvPr>
          <p:cNvSpPr>
            <a:spLocks noGrp="1"/>
          </p:cNvSpPr>
          <p:nvPr>
            <p:ph sz="quarter" idx="15"/>
          </p:nvPr>
        </p:nvSpPr>
        <p:spPr/>
        <p:txBody>
          <a:bodyPr/>
          <a:lstStyle/>
          <a:p>
            <a:endParaRPr lang="en-US" dirty="0"/>
          </a:p>
          <a:p>
            <a:endParaRPr lang="en-US" dirty="0"/>
          </a:p>
        </p:txBody>
      </p:sp>
      <p:pic>
        <p:nvPicPr>
          <p:cNvPr id="18" name="Picture Placeholder 17" descr="A person drawing on a white board">
            <a:extLst>
              <a:ext uri="{FF2B5EF4-FFF2-40B4-BE49-F238E27FC236}">
                <a16:creationId xmlns:a16="http://schemas.microsoft.com/office/drawing/2014/main" id="{301557C2-9072-409B-88EC-E8577CEFCAFB}"/>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p:pic>
      <p:sp>
        <p:nvSpPr>
          <p:cNvPr id="21" name="Slide Number Placeholder 20">
            <a:extLst>
              <a:ext uri="{FF2B5EF4-FFF2-40B4-BE49-F238E27FC236}">
                <a16:creationId xmlns:a16="http://schemas.microsoft.com/office/drawing/2014/main" id="{1C563B34-DD53-4FB1-B8C2-8914E01C6365}"/>
              </a:ext>
            </a:extLst>
          </p:cNvPr>
          <p:cNvSpPr>
            <a:spLocks noGrp="1"/>
          </p:cNvSpPr>
          <p:nvPr>
            <p:ph type="sldNum" sz="quarter" idx="12"/>
          </p:nvPr>
        </p:nvSpPr>
        <p:spPr/>
        <p:txBody>
          <a:bodyPr/>
          <a:lstStyle/>
          <a:p>
            <a:fld id="{DBA1B0FB-D917-4C8C-928F-313BD683BF39}" type="slidenum">
              <a:rPr lang="en-US" smtClean="0"/>
              <a:pPr/>
              <a:t>5</a:t>
            </a:fld>
            <a:endParaRPr lang="en-US"/>
          </a:p>
        </p:txBody>
      </p:sp>
      <p:sp>
        <p:nvSpPr>
          <p:cNvPr id="2" name="TextBox 1">
            <a:extLst>
              <a:ext uri="{FF2B5EF4-FFF2-40B4-BE49-F238E27FC236}">
                <a16:creationId xmlns:a16="http://schemas.microsoft.com/office/drawing/2014/main" id="{9E838CE1-B0A5-4AD2-AF4C-C9B28762C5A6}"/>
              </a:ext>
            </a:extLst>
          </p:cNvPr>
          <p:cNvSpPr txBox="1"/>
          <p:nvPr/>
        </p:nvSpPr>
        <p:spPr>
          <a:xfrm>
            <a:off x="79899" y="2956264"/>
            <a:ext cx="4421080" cy="2677656"/>
          </a:xfrm>
          <a:prstGeom prst="rect">
            <a:avLst/>
          </a:prstGeom>
          <a:noFill/>
        </p:spPr>
        <p:txBody>
          <a:bodyPr wrap="square" rtlCol="0">
            <a:spAutoFit/>
          </a:bodyPr>
          <a:lstStyle/>
          <a:p>
            <a:pPr marL="285750" indent="-285750">
              <a:buFont typeface="Arial" panose="020B0604020202020204" pitchFamily="34" charset="0"/>
              <a:buChar char="•"/>
            </a:pPr>
            <a:r>
              <a:rPr lang="en-GB" sz="2800" dirty="0"/>
              <a:t>Psychical and mental benefits, such as weight loss.</a:t>
            </a:r>
          </a:p>
          <a:p>
            <a:pPr marL="285750" indent="-285750">
              <a:buFont typeface="Arial" panose="020B0604020202020204" pitchFamily="34" charset="0"/>
              <a:buChar char="•"/>
            </a:pPr>
            <a:r>
              <a:rPr lang="en-GB" sz="2800" dirty="0"/>
              <a:t>Improve memory.</a:t>
            </a:r>
          </a:p>
          <a:p>
            <a:pPr marL="285750" indent="-285750">
              <a:buFont typeface="Arial" panose="020B0604020202020204" pitchFamily="34" charset="0"/>
              <a:buChar char="•"/>
            </a:pPr>
            <a:r>
              <a:rPr lang="en-GB" sz="2800" dirty="0"/>
              <a:t>Better immune system.</a:t>
            </a:r>
            <a:r>
              <a:rPr lang="en-GB" dirty="0"/>
              <a:t> </a:t>
            </a:r>
          </a:p>
          <a:p>
            <a:pPr marL="285750" indent="-285750">
              <a:buFont typeface="Arial" panose="020B0604020202020204" pitchFamily="34" charset="0"/>
              <a:buChar char="•"/>
            </a:pPr>
            <a:r>
              <a:rPr lang="en-GB" sz="2800" dirty="0"/>
              <a:t>Breast feeding </a:t>
            </a:r>
          </a:p>
        </p:txBody>
      </p:sp>
      <p:sp>
        <p:nvSpPr>
          <p:cNvPr id="3" name="TextBox 2">
            <a:extLst>
              <a:ext uri="{FF2B5EF4-FFF2-40B4-BE49-F238E27FC236}">
                <a16:creationId xmlns:a16="http://schemas.microsoft.com/office/drawing/2014/main" id="{CFCD1A4D-1D45-4D21-A8D0-ECEE931011E4}"/>
              </a:ext>
            </a:extLst>
          </p:cNvPr>
          <p:cNvSpPr txBox="1"/>
          <p:nvPr/>
        </p:nvSpPr>
        <p:spPr>
          <a:xfrm>
            <a:off x="8327254" y="5992427"/>
            <a:ext cx="3313883"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Soo Kim (2022 ) and NHS (2019) </a:t>
            </a:r>
            <a:endParaRPr lang="en-GB" dirty="0"/>
          </a:p>
        </p:txBody>
      </p:sp>
    </p:spTree>
    <p:extLst>
      <p:ext uri="{BB962C8B-B14F-4D97-AF65-F5344CB8AC3E}">
        <p14:creationId xmlns:p14="http://schemas.microsoft.com/office/powerpoint/2010/main" val="395518310"/>
      </p:ext>
    </p:extLst>
  </p:cSld>
  <p:clrMapOvr>
    <a:masterClrMapping/>
  </p:clrMapOvr>
  <mc:AlternateContent xmlns:mc="http://schemas.openxmlformats.org/markup-compatibility/2006" xmlns:p14="http://schemas.microsoft.com/office/powerpoint/2010/main">
    <mc:Choice Requires="p14">
      <p:transition spd="slow" p14:dur="2000" advTm="32914"/>
    </mc:Choice>
    <mc:Fallback xmlns="">
      <p:transition spd="slow" advTm="3291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D72D26-24EF-4CBD-9431-A558CB7CA906}"/>
              </a:ext>
            </a:extLst>
          </p:cNvPr>
          <p:cNvSpPr>
            <a:spLocks noGrp="1"/>
          </p:cNvSpPr>
          <p:nvPr>
            <p:ph type="title"/>
          </p:nvPr>
        </p:nvSpPr>
        <p:spPr/>
        <p:txBody>
          <a:bodyPr/>
          <a:lstStyle/>
          <a:p>
            <a:r>
              <a:rPr lang="en-US" dirty="0"/>
              <a:t>Exercise</a:t>
            </a:r>
            <a:br>
              <a:rPr lang="en-US" dirty="0"/>
            </a:br>
            <a:endParaRPr lang="en-US" dirty="0"/>
          </a:p>
        </p:txBody>
      </p:sp>
      <p:graphicFrame>
        <p:nvGraphicFramePr>
          <p:cNvPr id="4" name="Content Placeholder 3" descr="Timeline Smart Art Placeholder ">
            <a:extLst>
              <a:ext uri="{FF2B5EF4-FFF2-40B4-BE49-F238E27FC236}">
                <a16:creationId xmlns:a16="http://schemas.microsoft.com/office/drawing/2014/main" id="{93897051-DA8D-4072-A594-51769F8D52F5}"/>
              </a:ext>
            </a:extLst>
          </p:cNvPr>
          <p:cNvGraphicFramePr>
            <a:graphicFrameLocks noGrp="1"/>
          </p:cNvGraphicFramePr>
          <p:nvPr>
            <p:ph idx="1"/>
            <p:extLst>
              <p:ext uri="{D42A27DB-BD31-4B8C-83A1-F6EECF244321}">
                <p14:modId xmlns:p14="http://schemas.microsoft.com/office/powerpoint/2010/main" val="575754253"/>
              </p:ext>
            </p:extLst>
          </p:nvPr>
        </p:nvGraphicFramePr>
        <p:xfrm>
          <a:off x="550863" y="196900"/>
          <a:ext cx="11641137" cy="6661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Slide Number Placeholder 5">
            <a:extLst>
              <a:ext uri="{FF2B5EF4-FFF2-40B4-BE49-F238E27FC236}">
                <a16:creationId xmlns:a16="http://schemas.microsoft.com/office/drawing/2014/main" id="{5E5CAC52-3FD1-464A-805A-B8F7AF04574A}"/>
              </a:ext>
            </a:extLst>
          </p:cNvPr>
          <p:cNvSpPr>
            <a:spLocks noGrp="1"/>
          </p:cNvSpPr>
          <p:nvPr>
            <p:ph type="sldNum" sz="quarter" idx="12"/>
          </p:nvPr>
        </p:nvSpPr>
        <p:spPr/>
        <p:txBody>
          <a:bodyPr/>
          <a:lstStyle/>
          <a:p>
            <a:fld id="{DBA1B0FB-D917-4C8C-928F-313BD683BF39}" type="slidenum">
              <a:rPr lang="en-US" smtClean="0"/>
              <a:pPr/>
              <a:t>6</a:t>
            </a:fld>
            <a:endParaRPr lang="en-US"/>
          </a:p>
        </p:txBody>
      </p:sp>
      <p:sp>
        <p:nvSpPr>
          <p:cNvPr id="2" name="TextBox 1">
            <a:extLst>
              <a:ext uri="{FF2B5EF4-FFF2-40B4-BE49-F238E27FC236}">
                <a16:creationId xmlns:a16="http://schemas.microsoft.com/office/drawing/2014/main" id="{2B3982ED-785E-4298-BAF2-E0EB7F6EEFDC}"/>
              </a:ext>
            </a:extLst>
          </p:cNvPr>
          <p:cNvSpPr txBox="1"/>
          <p:nvPr/>
        </p:nvSpPr>
        <p:spPr>
          <a:xfrm>
            <a:off x="9827581" y="5495278"/>
            <a:ext cx="1713390" cy="369332"/>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Buddy (2021) </a:t>
            </a:r>
            <a:endParaRPr lang="en-GB" dirty="0"/>
          </a:p>
        </p:txBody>
      </p:sp>
    </p:spTree>
    <p:extLst>
      <p:ext uri="{BB962C8B-B14F-4D97-AF65-F5344CB8AC3E}">
        <p14:creationId xmlns:p14="http://schemas.microsoft.com/office/powerpoint/2010/main" val="2624630061"/>
      </p:ext>
    </p:extLst>
  </p:cSld>
  <p:clrMapOvr>
    <a:masterClrMapping/>
  </p:clrMapOvr>
  <mc:AlternateContent xmlns:mc="http://schemas.openxmlformats.org/markup-compatibility/2006" xmlns:p14="http://schemas.microsoft.com/office/powerpoint/2010/main">
    <mc:Choice Requires="p14">
      <p:transition spd="slow" p14:dur="2000" advTm="41351"/>
    </mc:Choice>
    <mc:Fallback xmlns="">
      <p:transition spd="slow" advTm="41351"/>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10F3D66-0109-4903-90B9-66D0E288F721}"/>
              </a:ext>
              <a:ext uri="{C183D7F6-B498-43B3-948B-1728B52AA6E4}">
                <adec:decorative xmlns:adec="http://schemas.microsoft.com/office/drawing/2017/decorative" val="1"/>
              </a:ext>
            </a:extLst>
          </p:cNvPr>
          <p:cNvGrpSpPr/>
          <p:nvPr/>
        </p:nvGrpSpPr>
        <p:grpSpPr>
          <a:xfrm>
            <a:off x="10379261" y="2030035"/>
            <a:ext cx="1335600" cy="1262947"/>
            <a:chOff x="10145015" y="2343978"/>
            <a:chExt cx="1335600" cy="1262947"/>
          </a:xfrm>
        </p:grpSpPr>
        <p:sp>
          <p:nvSpPr>
            <p:cNvPr id="26" name="Freeform: Shape 25">
              <a:extLst>
                <a:ext uri="{FF2B5EF4-FFF2-40B4-BE49-F238E27FC236}">
                  <a16:creationId xmlns:a16="http://schemas.microsoft.com/office/drawing/2014/main" id="{57DAB968-9B52-4EFF-AD39-7657DFEA6E48}"/>
                </a:ext>
              </a:extLst>
            </p:cNvPr>
            <p:cNvSpPr>
              <a:spLocks noChangeAspect="1"/>
            </p:cNvSpPr>
            <p:nvPr/>
          </p:nvSpPr>
          <p:spPr>
            <a:xfrm rot="8100000">
              <a:off x="10400615" y="2343978"/>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254000" dist="101600" dir="732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7" name="Oval 26">
              <a:extLst>
                <a:ext uri="{FF2B5EF4-FFF2-40B4-BE49-F238E27FC236}">
                  <a16:creationId xmlns:a16="http://schemas.microsoft.com/office/drawing/2014/main" id="{962BE440-9634-4380-B142-5DB692420C52}"/>
                </a:ext>
              </a:extLst>
            </p:cNvPr>
            <p:cNvSpPr/>
            <p:nvPr/>
          </p:nvSpPr>
          <p:spPr>
            <a:xfrm rot="13500000">
              <a:off x="10415015" y="2179851"/>
              <a:ext cx="540000" cy="1080000"/>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sp>
        <p:nvSpPr>
          <p:cNvPr id="3" name="Text Placeholder 2">
            <a:extLst>
              <a:ext uri="{FF2B5EF4-FFF2-40B4-BE49-F238E27FC236}">
                <a16:creationId xmlns:a16="http://schemas.microsoft.com/office/drawing/2014/main" id="{45E3C462-4211-4ED1-9425-EBB94E0909E5}"/>
              </a:ext>
            </a:extLst>
          </p:cNvPr>
          <p:cNvSpPr>
            <a:spLocks noGrp="1"/>
          </p:cNvSpPr>
          <p:nvPr>
            <p:ph type="body" idx="1"/>
          </p:nvPr>
        </p:nvSpPr>
        <p:spPr/>
        <p:txBody>
          <a:bodyPr/>
          <a:lstStyle/>
          <a:p>
            <a:r>
              <a:rPr lang="en-US" sz="3600" dirty="0"/>
              <a:t>What researches tell alcohol misuse effectiveness </a:t>
            </a:r>
          </a:p>
          <a:p>
            <a:endParaRPr lang="en-GB" dirty="0"/>
          </a:p>
        </p:txBody>
      </p:sp>
      <p:sp>
        <p:nvSpPr>
          <p:cNvPr id="10" name="Content Placeholder 9">
            <a:extLst>
              <a:ext uri="{FF2B5EF4-FFF2-40B4-BE49-F238E27FC236}">
                <a16:creationId xmlns:a16="http://schemas.microsoft.com/office/drawing/2014/main" id="{1DB251F7-EBE7-46AC-A920-FFE2C5AF68EA}"/>
              </a:ext>
            </a:extLst>
          </p:cNvPr>
          <p:cNvSpPr>
            <a:spLocks noGrp="1"/>
          </p:cNvSpPr>
          <p:nvPr>
            <p:ph sz="half" idx="2"/>
          </p:nvPr>
        </p:nvSpPr>
        <p:spPr>
          <a:xfrm>
            <a:off x="394466" y="2831016"/>
            <a:ext cx="5436391" cy="3111909"/>
          </a:xfrm>
        </p:spPr>
        <p:txBody>
          <a:bodyPr/>
          <a:lstStyle/>
          <a:p>
            <a:pPr marL="0" indent="0">
              <a:buNone/>
            </a:pPr>
            <a:endParaRPr lang="en-US" dirty="0"/>
          </a:p>
          <a:p>
            <a:pPr marL="0" indent="0">
              <a:buNone/>
            </a:pPr>
            <a:endParaRPr lang="en-US" dirty="0"/>
          </a:p>
        </p:txBody>
      </p:sp>
      <p:sp>
        <p:nvSpPr>
          <p:cNvPr id="12" name="Content Placeholder 11">
            <a:extLst>
              <a:ext uri="{FF2B5EF4-FFF2-40B4-BE49-F238E27FC236}">
                <a16:creationId xmlns:a16="http://schemas.microsoft.com/office/drawing/2014/main" id="{7FB7F30B-2A84-4C44-BC5A-E826ED6E74A2}"/>
              </a:ext>
            </a:extLst>
          </p:cNvPr>
          <p:cNvSpPr>
            <a:spLocks noGrp="1"/>
          </p:cNvSpPr>
          <p:nvPr>
            <p:ph sz="quarter" idx="4"/>
          </p:nvPr>
        </p:nvSpPr>
        <p:spPr>
          <a:xfrm>
            <a:off x="188782" y="2427370"/>
            <a:ext cx="5907217" cy="3515555"/>
          </a:xfrm>
        </p:spPr>
        <p:txBody>
          <a:bodyPr/>
          <a:lstStyle/>
          <a:p>
            <a:pPr marL="0" indent="0">
              <a:buNone/>
            </a:pPr>
            <a:endParaRPr lang="en-US" dirty="0"/>
          </a:p>
          <a:p>
            <a:r>
              <a:rPr lang="en-US" sz="2800" dirty="0"/>
              <a:t>Alcohol consumption</a:t>
            </a:r>
          </a:p>
          <a:p>
            <a:r>
              <a:rPr lang="en-US" sz="2800" dirty="0"/>
              <a:t>Policy and interventions</a:t>
            </a:r>
          </a:p>
          <a:p>
            <a:r>
              <a:rPr lang="en-US" sz="2800" dirty="0"/>
              <a:t>Tax</a:t>
            </a:r>
          </a:p>
          <a:p>
            <a:r>
              <a:rPr lang="en-US" sz="2800" dirty="0"/>
              <a:t>Testing drivers</a:t>
            </a:r>
          </a:p>
          <a:p>
            <a:endParaRPr lang="en-US" sz="2800" dirty="0"/>
          </a:p>
          <a:p>
            <a:endParaRPr lang="en-US" dirty="0"/>
          </a:p>
        </p:txBody>
      </p:sp>
      <p:sp>
        <p:nvSpPr>
          <p:cNvPr id="6" name="Slide Number Placeholder 5">
            <a:extLst>
              <a:ext uri="{FF2B5EF4-FFF2-40B4-BE49-F238E27FC236}">
                <a16:creationId xmlns:a16="http://schemas.microsoft.com/office/drawing/2014/main" id="{9ED907F8-C614-4D59-A03F-BF9CD5E35703}"/>
              </a:ext>
            </a:extLst>
          </p:cNvPr>
          <p:cNvSpPr>
            <a:spLocks noGrp="1"/>
          </p:cNvSpPr>
          <p:nvPr>
            <p:ph type="sldNum" sz="quarter" idx="12"/>
          </p:nvPr>
        </p:nvSpPr>
        <p:spPr/>
        <p:txBody>
          <a:bodyPr/>
          <a:lstStyle/>
          <a:p>
            <a:fld id="{DBA1B0FB-D917-4C8C-928F-313BD683BF39}" type="slidenum">
              <a:rPr lang="en-US" smtClean="0"/>
              <a:pPr/>
              <a:t>7</a:t>
            </a:fld>
            <a:endParaRPr lang="en-US"/>
          </a:p>
        </p:txBody>
      </p:sp>
      <p:sp>
        <p:nvSpPr>
          <p:cNvPr id="22" name="Freeform: Shape 21">
            <a:extLst>
              <a:ext uri="{FF2B5EF4-FFF2-40B4-BE49-F238E27FC236}">
                <a16:creationId xmlns:a16="http://schemas.microsoft.com/office/drawing/2014/main" id="{C6F3814E-455F-456B-B1AF-7B993965A2C0}"/>
              </a:ext>
              <a:ext uri="{C183D7F6-B498-43B3-948B-1728B52AA6E4}">
                <adec:decorative xmlns:adec="http://schemas.microsoft.com/office/drawing/2017/decorative" val="1"/>
              </a:ext>
            </a:extLst>
          </p:cNvPr>
          <p:cNvSpPr>
            <a:spLocks noChangeAspect="1"/>
          </p:cNvSpPr>
          <p:nvPr/>
        </p:nvSpPr>
        <p:spPr>
          <a:xfrm>
            <a:off x="4295775" y="0"/>
            <a:ext cx="360000" cy="274638"/>
          </a:xfrm>
          <a:custGeom>
            <a:avLst/>
            <a:gdLst>
              <a:gd name="connsiteX0" fmla="*/ 30714 w 360000"/>
              <a:gd name="connsiteY0" fmla="*/ 0 h 274638"/>
              <a:gd name="connsiteX1" fmla="*/ 329286 w 360000"/>
              <a:gd name="connsiteY1" fmla="*/ 0 h 274638"/>
              <a:gd name="connsiteX2" fmla="*/ 345855 w 360000"/>
              <a:gd name="connsiteY2" fmla="*/ 24574 h 274638"/>
              <a:gd name="connsiteX3" fmla="*/ 360000 w 360000"/>
              <a:gd name="connsiteY3" fmla="*/ 94638 h 274638"/>
              <a:gd name="connsiteX4" fmla="*/ 180000 w 360000"/>
              <a:gd name="connsiteY4" fmla="*/ 274638 h 274638"/>
              <a:gd name="connsiteX5" fmla="*/ 0 w 360000"/>
              <a:gd name="connsiteY5" fmla="*/ 94638 h 274638"/>
              <a:gd name="connsiteX6" fmla="*/ 14145 w 360000"/>
              <a:gd name="connsiteY6" fmla="*/ 24574 h 274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0000" h="274638">
                <a:moveTo>
                  <a:pt x="30714" y="0"/>
                </a:moveTo>
                <a:lnTo>
                  <a:pt x="329286" y="0"/>
                </a:lnTo>
                <a:lnTo>
                  <a:pt x="345855" y="24574"/>
                </a:lnTo>
                <a:cubicBezTo>
                  <a:pt x="354963" y="46109"/>
                  <a:pt x="360000" y="69785"/>
                  <a:pt x="360000" y="94638"/>
                </a:cubicBezTo>
                <a:cubicBezTo>
                  <a:pt x="360000" y="194049"/>
                  <a:pt x="279411" y="274638"/>
                  <a:pt x="180000" y="274638"/>
                </a:cubicBezTo>
                <a:cubicBezTo>
                  <a:pt x="80589" y="274638"/>
                  <a:pt x="0" y="194049"/>
                  <a:pt x="0" y="94638"/>
                </a:cubicBezTo>
                <a:cubicBezTo>
                  <a:pt x="0" y="69785"/>
                  <a:pt x="5037" y="46109"/>
                  <a:pt x="14145" y="24574"/>
                </a:cubicBezTo>
                <a:close/>
              </a:path>
            </a:pathLst>
          </a:cu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8" name="TextBox 7">
            <a:extLst>
              <a:ext uri="{FF2B5EF4-FFF2-40B4-BE49-F238E27FC236}">
                <a16:creationId xmlns:a16="http://schemas.microsoft.com/office/drawing/2014/main" id="{E23AD856-B67A-49A2-9612-A11BF03ADDD1}"/>
              </a:ext>
            </a:extLst>
          </p:cNvPr>
          <p:cNvSpPr txBox="1"/>
          <p:nvPr/>
        </p:nvSpPr>
        <p:spPr>
          <a:xfrm>
            <a:off x="380771" y="4542668"/>
            <a:ext cx="3782856" cy="954107"/>
          </a:xfrm>
          <a:prstGeom prst="rect">
            <a:avLst/>
          </a:prstGeom>
          <a:noFill/>
        </p:spPr>
        <p:txBody>
          <a:bodyPr wrap="square" rtlCol="0">
            <a:spAutoFit/>
          </a:bodyPr>
          <a:lstStyle/>
          <a:p>
            <a:endParaRPr lang="en-GB" sz="2800" dirty="0"/>
          </a:p>
          <a:p>
            <a:endParaRPr lang="en-GB" sz="2800" dirty="0"/>
          </a:p>
        </p:txBody>
      </p:sp>
      <p:sp>
        <p:nvSpPr>
          <p:cNvPr id="2" name="TextBox 1">
            <a:extLst>
              <a:ext uri="{FF2B5EF4-FFF2-40B4-BE49-F238E27FC236}">
                <a16:creationId xmlns:a16="http://schemas.microsoft.com/office/drawing/2014/main" id="{52BAA9F8-0AAA-4199-87EF-81DBACD97A0B}"/>
              </a:ext>
            </a:extLst>
          </p:cNvPr>
          <p:cNvSpPr txBox="1"/>
          <p:nvPr/>
        </p:nvSpPr>
        <p:spPr>
          <a:xfrm>
            <a:off x="7395100" y="5832629"/>
            <a:ext cx="4796900" cy="369332"/>
          </a:xfrm>
          <a:prstGeom prst="rect">
            <a:avLst/>
          </a:prstGeom>
          <a:noFill/>
        </p:spPr>
        <p:txBody>
          <a:bodyPr wrap="square" rtlCol="0">
            <a:spAutoFit/>
          </a:bodyPr>
          <a:lstStyle/>
          <a:p>
            <a:r>
              <a:rPr lang="en-GB" sz="1800" dirty="0">
                <a:effectLst/>
                <a:latin typeface="Arial" panose="020B0604020202020204" pitchFamily="34" charset="0"/>
                <a:ea typeface="Calibri" panose="020F0502020204030204" pitchFamily="34" charset="0"/>
              </a:rPr>
              <a:t>WHO ( 2006) and Wales government (2019)</a:t>
            </a:r>
            <a:endParaRPr lang="en-GB" dirty="0"/>
          </a:p>
        </p:txBody>
      </p:sp>
    </p:spTree>
    <p:extLst>
      <p:ext uri="{BB962C8B-B14F-4D97-AF65-F5344CB8AC3E}">
        <p14:creationId xmlns:p14="http://schemas.microsoft.com/office/powerpoint/2010/main" val="3891345585"/>
      </p:ext>
    </p:extLst>
  </p:cSld>
  <p:clrMapOvr>
    <a:masterClrMapping/>
  </p:clrMapOvr>
  <mc:AlternateContent xmlns:mc="http://schemas.openxmlformats.org/markup-compatibility/2006" xmlns:p14="http://schemas.microsoft.com/office/powerpoint/2010/main">
    <mc:Choice Requires="p14">
      <p:transition spd="slow" p14:dur="2000" advTm="98044"/>
    </mc:Choice>
    <mc:Fallback xmlns="">
      <p:transition spd="slow" advTm="9804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Content Placeholder 8">
            <a:extLst>
              <a:ext uri="{FF2B5EF4-FFF2-40B4-BE49-F238E27FC236}">
                <a16:creationId xmlns:a16="http://schemas.microsoft.com/office/drawing/2014/main" id="{5ACCD5DE-879F-8936-2000-76595959581E}"/>
              </a:ext>
            </a:extLst>
          </p:cNvPr>
          <p:cNvGraphicFramePr>
            <a:graphicFrameLocks noGrp="1"/>
          </p:cNvGraphicFramePr>
          <p:nvPr>
            <p:ph sz="half" idx="2"/>
          </p:nvPr>
        </p:nvGraphicFramePr>
        <p:xfrm>
          <a:off x="559475" y="625642"/>
          <a:ext cx="6043455" cy="53222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Slide Number Placeholder 15">
            <a:extLst>
              <a:ext uri="{FF2B5EF4-FFF2-40B4-BE49-F238E27FC236}">
                <a16:creationId xmlns:a16="http://schemas.microsoft.com/office/drawing/2014/main" id="{CF0A8666-4477-461C-A79D-E91232EE973E}"/>
              </a:ext>
            </a:extLst>
          </p:cNvPr>
          <p:cNvSpPr>
            <a:spLocks noGrp="1"/>
          </p:cNvSpPr>
          <p:nvPr>
            <p:ph type="sldNum" sz="quarter" idx="12"/>
          </p:nvPr>
        </p:nvSpPr>
        <p:spPr/>
        <p:txBody>
          <a:bodyPr/>
          <a:lstStyle/>
          <a:p>
            <a:fld id="{DBA1B0FB-D917-4C8C-928F-313BD683BF39}" type="slidenum">
              <a:rPr lang="en-US" smtClean="0"/>
              <a:pPr/>
              <a:t>8</a:t>
            </a:fld>
            <a:endParaRPr lang="en-US"/>
          </a:p>
        </p:txBody>
      </p:sp>
      <p:sp>
        <p:nvSpPr>
          <p:cNvPr id="6" name="TextBox 5">
            <a:extLst>
              <a:ext uri="{FF2B5EF4-FFF2-40B4-BE49-F238E27FC236}">
                <a16:creationId xmlns:a16="http://schemas.microsoft.com/office/drawing/2014/main" id="{A90AC077-4A48-4262-AC6A-8DE5D201C676}"/>
              </a:ext>
            </a:extLst>
          </p:cNvPr>
          <p:cNvSpPr txBox="1"/>
          <p:nvPr/>
        </p:nvSpPr>
        <p:spPr>
          <a:xfrm>
            <a:off x="6986726" y="5568979"/>
            <a:ext cx="4776187"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Hawkins and Holden (2013) and NAO (2008) </a:t>
            </a:r>
            <a:endParaRPr lang="en-GB" dirty="0"/>
          </a:p>
        </p:txBody>
      </p:sp>
    </p:spTree>
    <p:extLst>
      <p:ext uri="{BB962C8B-B14F-4D97-AF65-F5344CB8AC3E}">
        <p14:creationId xmlns:p14="http://schemas.microsoft.com/office/powerpoint/2010/main" val="1420547054"/>
      </p:ext>
    </p:extLst>
  </p:cSld>
  <p:clrMapOvr>
    <a:masterClrMapping/>
  </p:clrMapOvr>
  <mc:AlternateContent xmlns:mc="http://schemas.openxmlformats.org/markup-compatibility/2006" xmlns:p14="http://schemas.microsoft.com/office/powerpoint/2010/main">
    <mc:Choice Requires="p14">
      <p:transition spd="slow" p14:dur="2000" advTm="96490"/>
    </mc:Choice>
    <mc:Fallback xmlns="">
      <p:transition spd="slow" advTm="9649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581E8936-2270-47FE-94A4-398CB123EF90}"/>
              </a:ext>
            </a:extLst>
          </p:cNvPr>
          <p:cNvSpPr>
            <a:spLocks noGrp="1"/>
          </p:cNvSpPr>
          <p:nvPr>
            <p:ph type="title"/>
          </p:nvPr>
        </p:nvSpPr>
        <p:spPr>
          <a:xfrm>
            <a:off x="429930" y="505114"/>
            <a:ext cx="4395536" cy="889071"/>
          </a:xfrm>
        </p:spPr>
        <p:txBody>
          <a:bodyPr/>
          <a:lstStyle/>
          <a:p>
            <a:r>
              <a:rPr lang="en-US" dirty="0"/>
              <a:t>Conclusion</a:t>
            </a:r>
            <a:br>
              <a:rPr lang="en-US" dirty="0"/>
            </a:br>
            <a:endParaRPr lang="en-US" dirty="0"/>
          </a:p>
        </p:txBody>
      </p:sp>
      <p:pic>
        <p:nvPicPr>
          <p:cNvPr id="16" name="Picture Placeholder 15" descr="Data Points Digital background">
            <a:extLst>
              <a:ext uri="{FF2B5EF4-FFF2-40B4-BE49-F238E27FC236}">
                <a16:creationId xmlns:a16="http://schemas.microsoft.com/office/drawing/2014/main" id="{361E9ADB-7377-4CF1-9AE4-AEFBDEBEEEEC}"/>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4973053" y="248439"/>
            <a:ext cx="6874023" cy="1145746"/>
          </a:xfrm>
        </p:spPr>
      </p:pic>
      <p:sp>
        <p:nvSpPr>
          <p:cNvPr id="13" name="Content Placeholder 12">
            <a:extLst>
              <a:ext uri="{FF2B5EF4-FFF2-40B4-BE49-F238E27FC236}">
                <a16:creationId xmlns:a16="http://schemas.microsoft.com/office/drawing/2014/main" id="{C0287FEC-3826-4868-8D93-52429C6156F5}"/>
              </a:ext>
            </a:extLst>
          </p:cNvPr>
          <p:cNvSpPr>
            <a:spLocks noGrp="1"/>
          </p:cNvSpPr>
          <p:nvPr>
            <p:ph sz="quarter" idx="15"/>
          </p:nvPr>
        </p:nvSpPr>
        <p:spPr>
          <a:xfrm>
            <a:off x="625642" y="1568918"/>
            <a:ext cx="11078086" cy="5289081"/>
          </a:xfrm>
        </p:spPr>
        <p:txBody>
          <a:bodyPr>
            <a:noAutofit/>
          </a:bodyPr>
          <a:lstStyle/>
          <a:p>
            <a:r>
              <a:rPr lang="en-GB" sz="2800" dirty="0">
                <a:effectLst/>
                <a:latin typeface="Arial" panose="020B0604020202020204" pitchFamily="34" charset="0"/>
                <a:ea typeface="Calibri" panose="020F0502020204030204" pitchFamily="34" charset="0"/>
                <a:cs typeface="Times New Roman" panose="02020603050405020304" pitchFamily="18" charset="0"/>
              </a:rPr>
              <a:t>This presentation explained the prevention of drinking and driving, how heavy drinking effects the body and what are the consequences </a:t>
            </a:r>
            <a:r>
              <a:rPr lang="en-GB" sz="2800" dirty="0">
                <a:latin typeface="Arial" panose="020B0604020202020204" pitchFamily="34" charset="0"/>
                <a:ea typeface="Calibri" panose="020F0502020204030204" pitchFamily="34" charset="0"/>
                <a:cs typeface="Times New Roman" panose="02020603050405020304" pitchFamily="18" charset="0"/>
              </a:rPr>
              <a:t>which are </a:t>
            </a:r>
            <a:r>
              <a:rPr lang="en-GB" sz="2800" dirty="0">
                <a:effectLst/>
                <a:latin typeface="Arial" panose="020B0604020202020204" pitchFamily="34" charset="0"/>
                <a:ea typeface="Calibri" panose="020F0502020204030204" pitchFamily="34" charset="0"/>
                <a:cs typeface="Times New Roman" panose="02020603050405020304" pitchFamily="18" charset="0"/>
              </a:rPr>
              <a:t>vomiting, headache and sweating. It also explained what research informs about alcohol misuse, control effectiveness and describes women who are breast feeding to avoid breast feeding between 2 to 3 hours when drinking. It also explained if people avoid drinking alcohol, what are the benefits, for example, how exercise helps treatments and healthy lifestyles. This presentation strongly recommends people who misuse alcohol should follow these instructions and can physically and mentally benefit in the future</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21561301"/>
      </p:ext>
    </p:extLst>
  </p:cSld>
  <p:clrMapOvr>
    <a:masterClrMapping/>
  </p:clrMapOvr>
  <mc:AlternateContent xmlns:mc="http://schemas.openxmlformats.org/markup-compatibility/2006" xmlns:p14="http://schemas.microsoft.com/office/powerpoint/2010/main">
    <mc:Choice Requires="p14">
      <p:transition spd="slow" p14:dur="2000" advTm="53633"/>
    </mc:Choice>
    <mc:Fallback xmlns="">
      <p:transition spd="slow" advTm="5363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F8FAEED9-1ECD-45F9-87A0-9394BAEABB79}"/>
              </a:ext>
            </a:extLst>
          </p:cNvPr>
          <p:cNvSpPr>
            <a:spLocks noGrp="1"/>
          </p:cNvSpPr>
          <p:nvPr>
            <p:ph type="ctrTitle"/>
          </p:nvPr>
        </p:nvSpPr>
        <p:spPr>
          <a:xfrm>
            <a:off x="550863" y="549274"/>
            <a:ext cx="5437187" cy="6111825"/>
          </a:xfrm>
        </p:spPr>
        <p:txBody>
          <a:bodyPr/>
          <a:lstStyle/>
          <a:p>
            <a:br>
              <a:rPr lang="en-US" dirty="0"/>
            </a:br>
            <a:endParaRPr lang="en-US" dirty="0"/>
          </a:p>
        </p:txBody>
      </p:sp>
      <p:pic>
        <p:nvPicPr>
          <p:cNvPr id="33" name="Picture Placeholder 32" descr="Data Points Digital background">
            <a:extLst>
              <a:ext uri="{FF2B5EF4-FFF2-40B4-BE49-F238E27FC236}">
                <a16:creationId xmlns:a16="http://schemas.microsoft.com/office/drawing/2014/main" id="{48106962-23C6-4DFE-BB3A-E5FFF03F38CE}"/>
              </a:ext>
            </a:extLst>
          </p:cNvPr>
          <p:cNvPicPr>
            <a:picLocks noGrp="1" noChangeAspect="1"/>
          </p:cNvPicPr>
          <p:nvPr>
            <p:ph type="pic" sz="quarter" idx="15"/>
          </p:nvPr>
        </p:nvPicPr>
        <p:blipFill rotWithShape="1">
          <a:blip r:embed="rId4" cstate="screen">
            <a:extLst>
              <a:ext uri="{28A0092B-C50C-407E-A947-70E740481C1C}">
                <a14:useLocalDpi xmlns:a14="http://schemas.microsoft.com/office/drawing/2010/main" val="0"/>
              </a:ext>
            </a:extLst>
          </a:blip>
          <a:srcRect/>
          <a:stretch/>
        </p:blipFill>
        <p:spPr>
          <a:xfrm>
            <a:off x="-9624" y="-101630"/>
            <a:ext cx="12201624" cy="7061259"/>
          </a:xfrm>
        </p:spPr>
      </p:pic>
      <p:sp>
        <p:nvSpPr>
          <p:cNvPr id="6" name="Slide Number Placeholder 5">
            <a:extLst>
              <a:ext uri="{FF2B5EF4-FFF2-40B4-BE49-F238E27FC236}">
                <a16:creationId xmlns:a16="http://schemas.microsoft.com/office/drawing/2014/main" id="{36E60F23-FB58-4EF8-82FD-E86CED25FDD4}"/>
              </a:ext>
            </a:extLst>
          </p:cNvPr>
          <p:cNvSpPr>
            <a:spLocks noGrp="1"/>
          </p:cNvSpPr>
          <p:nvPr>
            <p:ph type="sldNum" sz="quarter" idx="12"/>
          </p:nvPr>
        </p:nvSpPr>
        <p:spPr/>
        <p:txBody>
          <a:bodyPr/>
          <a:lstStyle/>
          <a:p>
            <a:fld id="{DBA1B0FB-D917-4C8C-928F-313BD683BF39}" type="slidenum">
              <a:rPr lang="en-US" smtClean="0"/>
              <a:pPr/>
              <a:t>10</a:t>
            </a:fld>
            <a:endParaRPr lang="en-US"/>
          </a:p>
        </p:txBody>
      </p:sp>
      <p:sp>
        <p:nvSpPr>
          <p:cNvPr id="8" name="TextBox 7">
            <a:extLst>
              <a:ext uri="{FF2B5EF4-FFF2-40B4-BE49-F238E27FC236}">
                <a16:creationId xmlns:a16="http://schemas.microsoft.com/office/drawing/2014/main" id="{3AF26269-018D-4401-888F-8B2AAE0613E0}"/>
              </a:ext>
            </a:extLst>
          </p:cNvPr>
          <p:cNvSpPr txBox="1"/>
          <p:nvPr/>
        </p:nvSpPr>
        <p:spPr>
          <a:xfrm>
            <a:off x="550863" y="374452"/>
            <a:ext cx="2245603" cy="369332"/>
          </a:xfrm>
          <a:prstGeom prst="rect">
            <a:avLst/>
          </a:prstGeom>
          <a:noFill/>
        </p:spPr>
        <p:txBody>
          <a:bodyPr wrap="square" rtlCol="0">
            <a:spAutoFit/>
          </a:bodyPr>
          <a:lstStyle/>
          <a:p>
            <a:r>
              <a:rPr lang="en-US" dirty="0"/>
              <a:t>References</a:t>
            </a:r>
            <a:endParaRPr lang="en-GB" dirty="0"/>
          </a:p>
        </p:txBody>
      </p:sp>
      <p:sp>
        <p:nvSpPr>
          <p:cNvPr id="13" name="TextBox 12">
            <a:extLst>
              <a:ext uri="{FF2B5EF4-FFF2-40B4-BE49-F238E27FC236}">
                <a16:creationId xmlns:a16="http://schemas.microsoft.com/office/drawing/2014/main" id="{8E70F91A-A2E5-4092-9E01-1063FAC14915}"/>
              </a:ext>
            </a:extLst>
          </p:cNvPr>
          <p:cNvSpPr txBox="1"/>
          <p:nvPr/>
        </p:nvSpPr>
        <p:spPr>
          <a:xfrm>
            <a:off x="259883" y="96253"/>
            <a:ext cx="11858324" cy="5601533"/>
          </a:xfrm>
          <a:prstGeom prst="rect">
            <a:avLst/>
          </a:prstGeom>
          <a:noFill/>
        </p:spPr>
        <p:txBody>
          <a:bodyPr wrap="square" rtlCol="0">
            <a:spAutoFit/>
          </a:bodyPr>
          <a:lstStyle/>
          <a:p>
            <a:pPr marL="0" indent="0">
              <a:buNone/>
            </a:pPr>
            <a:r>
              <a:rPr lang="en-GB" b="0" i="0" dirty="0">
                <a:solidFill>
                  <a:srgbClr val="222222"/>
                </a:solidFill>
                <a:effectLst/>
                <a:latin typeface="Arial" panose="020B0604020202020204" pitchFamily="34" charset="0"/>
              </a:rPr>
              <a:t>Brown, R.A., Abrantes, A.M., Read, J.P., Marcus, B.H., </a:t>
            </a:r>
            <a:r>
              <a:rPr lang="en-GB" b="0" i="0" dirty="0" err="1">
                <a:solidFill>
                  <a:srgbClr val="222222"/>
                </a:solidFill>
                <a:effectLst/>
                <a:latin typeface="Arial" panose="020B0604020202020204" pitchFamily="34" charset="0"/>
              </a:rPr>
              <a:t>Jakicic</a:t>
            </a:r>
            <a:r>
              <a:rPr lang="en-GB" b="0" i="0" dirty="0">
                <a:solidFill>
                  <a:srgbClr val="222222"/>
                </a:solidFill>
                <a:effectLst/>
                <a:latin typeface="Arial" panose="020B0604020202020204" pitchFamily="34" charset="0"/>
              </a:rPr>
              <a:t>, J., Strong, D.R., Oakley, J.R., Ramsey, S.E., Kahler, C.W., Stuart, G.L. and </a:t>
            </a:r>
            <a:r>
              <a:rPr lang="en-GB" b="0" i="0" dirty="0" err="1">
                <a:solidFill>
                  <a:srgbClr val="222222"/>
                </a:solidFill>
                <a:effectLst/>
                <a:latin typeface="Arial" panose="020B0604020202020204" pitchFamily="34" charset="0"/>
              </a:rPr>
              <a:t>Dubreuil</a:t>
            </a:r>
            <a:r>
              <a:rPr lang="en-GB" b="0" i="0" dirty="0">
                <a:solidFill>
                  <a:srgbClr val="222222"/>
                </a:solidFill>
                <a:effectLst/>
                <a:latin typeface="Arial" panose="020B0604020202020204" pitchFamily="34" charset="0"/>
              </a:rPr>
              <a:t>, M.E., 2010. </a:t>
            </a:r>
            <a:r>
              <a:rPr lang="en-GB" b="0" i="1" dirty="0">
                <a:solidFill>
                  <a:srgbClr val="222222"/>
                </a:solidFill>
                <a:effectLst/>
                <a:latin typeface="Arial" panose="020B0604020202020204" pitchFamily="34" charset="0"/>
              </a:rPr>
              <a:t>A pilot study of aerobic exercise as an adjunctive treatment for drug dependence. Mental health and physical activity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(1), pp.27-34.</a:t>
            </a:r>
          </a:p>
          <a:p>
            <a:pPr marL="0" indent="0">
              <a:buNone/>
            </a:pPr>
            <a:endParaRPr lang="en-GB" dirty="0">
              <a:solidFill>
                <a:srgbClr val="222222"/>
              </a:solidFill>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Buddy (2021) Using Exercise to Aid Alcohol and Drug Recovery. Available at: </a:t>
            </a:r>
            <a:r>
              <a:rPr lang="en-GB" dirty="0">
                <a:solidFill>
                  <a:schemeClr val="bg1"/>
                </a:solidFill>
              </a:rPr>
              <a:t>Using Exercise to Aid Alcohol and Drug Recovery (verywellmind.com). Accessed on 21/04/22.</a:t>
            </a:r>
            <a:endParaRPr lang="en-GB" b="0" i="0" dirty="0">
              <a:solidFill>
                <a:schemeClr val="bg1"/>
              </a:solidFill>
              <a:effectLst/>
              <a:latin typeface="Arial" panose="020B0604020202020204" pitchFamily="34" charset="0"/>
            </a:endParaRPr>
          </a:p>
          <a:p>
            <a:pPr marL="0" indent="0">
              <a:buNone/>
            </a:pPr>
            <a:endParaRPr lang="en-GB" b="0" i="0" dirty="0">
              <a:solidFill>
                <a:srgbClr val="222222"/>
              </a:solidFill>
              <a:effectLst/>
              <a:latin typeface="Arial" panose="020B0604020202020204" pitchFamily="34" charset="0"/>
            </a:endParaRPr>
          </a:p>
          <a:p>
            <a:r>
              <a:rPr lang="en-GB" sz="1800" dirty="0">
                <a:ln>
                  <a:noFill/>
                </a:ln>
                <a:solidFill>
                  <a:srgbClr val="000000"/>
                </a:solidFill>
                <a:effectLst>
                  <a:outerShdw blurRad="38100" dist="19050" dir="2700000" algn="tl">
                    <a:schemeClr val="dk1">
                      <a:alpha val="40000"/>
                    </a:schemeClr>
                  </a:outerShdw>
                </a:effectLst>
                <a:latin typeface="Calibri" panose="020F0502020204030204" pitchFamily="34" charset="0"/>
                <a:ea typeface="Times New Roman" panose="02020603050405020304" pitchFamily="18" charset="0"/>
              </a:rPr>
              <a:t>Hawkins, B and Holden, C. (2013).</a:t>
            </a:r>
            <a:r>
              <a:rPr lang="en-GB" sz="1800" i="1" dirty="0">
                <a:ln>
                  <a:noFill/>
                </a:ln>
                <a:solidFill>
                  <a:srgbClr val="000000"/>
                </a:solidFill>
                <a:effectLst>
                  <a:outerShdw blurRad="38100" dist="19050" dir="2700000" algn="tl">
                    <a:schemeClr val="dk1">
                      <a:alpha val="40000"/>
                    </a:schemeClr>
                  </a:outerShdw>
                </a:effectLst>
                <a:latin typeface="Calibri" panose="020F0502020204030204" pitchFamily="34" charset="0"/>
                <a:ea typeface="Times New Roman" panose="02020603050405020304" pitchFamily="18" charset="0"/>
              </a:rPr>
              <a:t> Framing the alcohol policy debate: industry actors and the regulation of the UK beverage alcohol market</a:t>
            </a:r>
            <a:r>
              <a:rPr lang="en-GB" sz="1800" dirty="0">
                <a:ln>
                  <a:noFill/>
                </a:ln>
                <a:solidFill>
                  <a:srgbClr val="000000"/>
                </a:solidFill>
                <a:effectLst>
                  <a:outerShdw blurRad="38100" dist="19050" dir="2700000" algn="tl">
                    <a:schemeClr val="dk1">
                      <a:alpha val="40000"/>
                    </a:schemeClr>
                  </a:outerShdw>
                </a:effectLst>
                <a:latin typeface="Calibri" panose="020F0502020204030204" pitchFamily="34" charset="0"/>
                <a:ea typeface="Times New Roman" panose="02020603050405020304" pitchFamily="18" charset="0"/>
              </a:rPr>
              <a:t>. P 53-7. UK. Available at</a:t>
            </a: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Times New Roman" panose="02020603050405020304" pitchFamily="18" charset="0"/>
                <a:cs typeface="Times New Roman" panose="02020603050405020304" pitchFamily="18" charset="0"/>
              </a:rPr>
              <a:t>:  </a:t>
            </a:r>
            <a:r>
              <a:rPr lang="en-GB" sz="1800"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Full article: Framing the alcohol policy debate: industry actors and the regulation of the UK beverage alcohol market (tandfonline.com)</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b="0" i="0" u="sng" dirty="0">
              <a:solidFill>
                <a:schemeClr val="bg1"/>
              </a:solidFill>
              <a:effectLst/>
              <a:latin typeface="capitolium-2"/>
            </a:endParaRPr>
          </a:p>
          <a:p>
            <a:r>
              <a:rPr lang="en-GB" b="0" i="0" dirty="0">
                <a:solidFill>
                  <a:schemeClr val="bg1"/>
                </a:solidFill>
                <a:effectLst/>
                <a:latin typeface="capitolium-2"/>
              </a:rPr>
              <a:t>National Highway traffic  Safety Administration (NHTSA) ( 2020). </a:t>
            </a:r>
            <a:r>
              <a:rPr lang="en-GB" i="1" u="none" strike="noStrike" dirty="0">
                <a:solidFill>
                  <a:schemeClr val="bg1"/>
                </a:solidFill>
                <a:effectLst/>
                <a:latin typeface="capitolium-2"/>
              </a:rPr>
              <a:t>Countermeasures That Work: Highway  Safety  Countermeasure Guide For State Highway Safety offices. 10</a:t>
            </a:r>
            <a:r>
              <a:rPr lang="en-GB" i="1" u="none" strike="noStrike" baseline="30000" dirty="0">
                <a:solidFill>
                  <a:schemeClr val="bg1"/>
                </a:solidFill>
                <a:effectLst/>
                <a:latin typeface="capitolium-2"/>
              </a:rPr>
              <a:t>th</a:t>
            </a:r>
            <a:r>
              <a:rPr lang="en-GB" i="1" u="none" strike="noStrike" dirty="0">
                <a:solidFill>
                  <a:schemeClr val="bg1"/>
                </a:solidFill>
                <a:effectLst/>
                <a:latin typeface="capitolium-2"/>
              </a:rPr>
              <a:t> </a:t>
            </a:r>
            <a:r>
              <a:rPr lang="en-GB" i="1" u="none" strike="noStrike" dirty="0" err="1">
                <a:solidFill>
                  <a:schemeClr val="bg1"/>
                </a:solidFill>
                <a:effectLst/>
                <a:latin typeface="capitolium-2"/>
              </a:rPr>
              <a:t>edn</a:t>
            </a:r>
            <a:r>
              <a:rPr lang="en-GB" i="1" dirty="0">
                <a:solidFill>
                  <a:schemeClr val="bg1"/>
                </a:solidFill>
                <a:latin typeface="capitolium-2"/>
              </a:rPr>
              <a:t>: U.S Department of Transportation, National  Highway Traffic Safety.</a:t>
            </a:r>
            <a:endParaRPr lang="en-GB" b="0" i="0" dirty="0">
              <a:solidFill>
                <a:schemeClr val="bg1"/>
              </a:solidFill>
              <a:effectLst/>
              <a:latin typeface="capitolium-2"/>
            </a:endParaRPr>
          </a:p>
          <a:p>
            <a:endParaRPr lang="en-GB" b="0" i="0" dirty="0">
              <a:solidFill>
                <a:schemeClr val="bg1"/>
              </a:solidFill>
              <a:effectLst/>
              <a:latin typeface="capitolium-2"/>
            </a:endParaRPr>
          </a:p>
          <a:p>
            <a:r>
              <a:rPr lang="en-GB" dirty="0">
                <a:solidFill>
                  <a:schemeClr val="bg1"/>
                </a:solidFill>
              </a:rPr>
              <a:t>NHS (2019 ). Breastfeeding and drinking alcohol - NHS (www.nhs.uk).</a:t>
            </a:r>
          </a:p>
          <a:p>
            <a:pPr marL="0" indent="0">
              <a:buNone/>
            </a:pPr>
            <a:endParaRPr lang="en-GB" dirty="0">
              <a:solidFill>
                <a:schemeClr val="bg1"/>
              </a:solidFill>
              <a:latin typeface="capitolium-2"/>
            </a:endParaRPr>
          </a:p>
          <a:p>
            <a:pPr marL="0" indent="0">
              <a:buNone/>
            </a:pPr>
            <a:r>
              <a:rPr lang="en-GB" dirty="0">
                <a:solidFill>
                  <a:schemeClr val="bg1"/>
                </a:solidFill>
              </a:rPr>
              <a:t>  Soo Kim(2022) How to Stop Drinking Alcohol for Good . Available at :  </a:t>
            </a:r>
            <a:r>
              <a:rPr lang="en-GB" sz="1600" dirty="0" err="1">
                <a:solidFill>
                  <a:schemeClr val="bg1"/>
                </a:solidFill>
                <a:latin typeface="Times New Roman" panose="02020603050405020304" pitchFamily="18" charset="0"/>
                <a:ea typeface="Times New Roman" panose="02020603050405020304" pitchFamily="18" charset="0"/>
              </a:rPr>
              <a:t>Hto</a:t>
            </a:r>
            <a:r>
              <a:rPr lang="en-GB" sz="1600" dirty="0">
                <a:solidFill>
                  <a:schemeClr val="bg1"/>
                </a:solidFill>
                <a:latin typeface="Times New Roman" panose="02020603050405020304" pitchFamily="18" charset="0"/>
                <a:ea typeface="Times New Roman" panose="02020603050405020304" pitchFamily="18" charset="0"/>
              </a:rPr>
              <a:t> Stop Drinking Alcohol for Good (newsweek.com). Accessed </a:t>
            </a:r>
            <a:r>
              <a:rPr lang="en-GB" sz="1600" dirty="0">
                <a:solidFill>
                  <a:schemeClr val="bg1"/>
                </a:solidFill>
                <a:effectLst/>
                <a:latin typeface="Times New Roman" panose="02020603050405020304" pitchFamily="18" charset="0"/>
                <a:ea typeface="Times New Roman" panose="02020603050405020304" pitchFamily="18" charset="0"/>
              </a:rPr>
              <a:t>on </a:t>
            </a:r>
            <a:endParaRPr lang="en-GB" sz="1800" spc="0" dirty="0">
              <a:ln>
                <a:noFill/>
              </a:ln>
              <a:solidFill>
                <a:schemeClr val="bg1"/>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5B3B265C-9E56-4D14-BECF-0CA4CB37D4C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247798845"/>
      </p:ext>
    </p:extLst>
  </p:cSld>
  <p:clrMapOvr>
    <a:masterClrMapping/>
  </p:clrMapOvr>
  <mc:AlternateContent xmlns:mc="http://schemas.openxmlformats.org/markup-compatibility/2006" xmlns:p14="http://schemas.microsoft.com/office/powerpoint/2010/main">
    <mc:Choice Requires="p14">
      <p:transition spd="slow" p14:dur="2000" advTm="6372"/>
    </mc:Choice>
    <mc:Fallback xmlns="">
      <p:transition spd="slow" advTm="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B3DE65-4484-47F8-8155-E52D6B782CE8}"/>
              </a:ext>
            </a:extLst>
          </p:cNvPr>
          <p:cNvSpPr>
            <a:spLocks noGrp="1"/>
          </p:cNvSpPr>
          <p:nvPr>
            <p:ph type="title"/>
          </p:nvPr>
        </p:nvSpPr>
        <p:spPr/>
        <p:txBody>
          <a:bodyPr>
            <a:normAutofit fontScale="90000"/>
          </a:bodyPr>
          <a:lstStyle/>
          <a:p>
            <a:r>
              <a:rPr lang="en-GB" sz="4800" spc="0" dirty="0">
                <a:ln>
                  <a:noFill/>
                </a:ln>
                <a:solidFill>
                  <a:schemeClr val="bg1"/>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      </a:t>
            </a:r>
            <a:br>
              <a:rPr lang="en-GB" sz="4800" spc="0" dirty="0">
                <a:ln>
                  <a:noFill/>
                </a:ln>
                <a:solidFill>
                  <a:schemeClr val="bg1"/>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br>
            <a:r>
              <a:rPr lang="en-GB" dirty="0"/>
              <a:t> </a:t>
            </a:r>
          </a:p>
        </p:txBody>
      </p:sp>
      <p:sp>
        <p:nvSpPr>
          <p:cNvPr id="15" name="Footer Placeholder 14">
            <a:extLst>
              <a:ext uri="{FF2B5EF4-FFF2-40B4-BE49-F238E27FC236}">
                <a16:creationId xmlns:a16="http://schemas.microsoft.com/office/drawing/2014/main" id="{CD05A243-8080-4F6D-8538-65CDDF891BA6}"/>
              </a:ext>
            </a:extLst>
          </p:cNvPr>
          <p:cNvSpPr>
            <a:spLocks noGrp="1"/>
          </p:cNvSpPr>
          <p:nvPr>
            <p:ph type="ftr" sz="quarter" idx="11"/>
          </p:nvPr>
        </p:nvSpPr>
        <p:spPr/>
        <p:txBody>
          <a:bodyPr/>
          <a:lstStyle/>
          <a:p>
            <a:r>
              <a:rPr lang="en-US"/>
              <a:t>Sample Footer Text</a:t>
            </a:r>
          </a:p>
        </p:txBody>
      </p:sp>
      <p:sp>
        <p:nvSpPr>
          <p:cNvPr id="16" name="Slide Number Placeholder 15">
            <a:extLst>
              <a:ext uri="{FF2B5EF4-FFF2-40B4-BE49-F238E27FC236}">
                <a16:creationId xmlns:a16="http://schemas.microsoft.com/office/drawing/2014/main" id="{3F8A62C8-5437-4C47-AC0F-0605F84CBA57}"/>
              </a:ext>
            </a:extLst>
          </p:cNvPr>
          <p:cNvSpPr>
            <a:spLocks noGrp="1"/>
          </p:cNvSpPr>
          <p:nvPr>
            <p:ph type="sldNum" sz="quarter" idx="12"/>
          </p:nvPr>
        </p:nvSpPr>
        <p:spPr/>
        <p:txBody>
          <a:bodyPr/>
          <a:lstStyle/>
          <a:p>
            <a:fld id="{DBA1B0FB-D917-4C8C-928F-313BD683BF39}" type="slidenum">
              <a:rPr lang="en-US" smtClean="0"/>
              <a:pPr/>
              <a:t>11</a:t>
            </a:fld>
            <a:endParaRPr lang="en-US"/>
          </a:p>
        </p:txBody>
      </p:sp>
      <p:sp>
        <p:nvSpPr>
          <p:cNvPr id="7" name="TextBox 6">
            <a:extLst>
              <a:ext uri="{FF2B5EF4-FFF2-40B4-BE49-F238E27FC236}">
                <a16:creationId xmlns:a16="http://schemas.microsoft.com/office/drawing/2014/main" id="{4CE5EDA6-C23C-4E30-9E4C-96C84453531E}"/>
              </a:ext>
            </a:extLst>
          </p:cNvPr>
          <p:cNvSpPr txBox="1"/>
          <p:nvPr/>
        </p:nvSpPr>
        <p:spPr>
          <a:xfrm>
            <a:off x="169333" y="2967335"/>
            <a:ext cx="11938000" cy="923330"/>
          </a:xfrm>
          <a:prstGeom prst="rect">
            <a:avLst/>
          </a:prstGeom>
          <a:noFill/>
        </p:spPr>
        <p:txBody>
          <a:bodyPr wrap="square">
            <a:spAutoFit/>
          </a:bodyPr>
          <a:lstStyle/>
          <a:p>
            <a:endParaRPr lang="en-GB" dirty="0">
              <a:solidFill>
                <a:srgbClr val="000000"/>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a:p>
            <a:endParaRPr lang="en-GB" dirty="0">
              <a:solidFill>
                <a:srgbClr val="000000"/>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a:p>
            <a:endParaRPr lang="en-GB" dirty="0">
              <a:solidFill>
                <a:srgbClr val="000000"/>
              </a:solidFill>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p:txBody>
      </p:sp>
      <p:sp>
        <p:nvSpPr>
          <p:cNvPr id="3" name="TextBox 2">
            <a:extLst>
              <a:ext uri="{FF2B5EF4-FFF2-40B4-BE49-F238E27FC236}">
                <a16:creationId xmlns:a16="http://schemas.microsoft.com/office/drawing/2014/main" id="{2EDF513C-1290-4FA3-A54F-F953424DB26A}"/>
              </a:ext>
            </a:extLst>
          </p:cNvPr>
          <p:cNvSpPr txBox="1"/>
          <p:nvPr/>
        </p:nvSpPr>
        <p:spPr>
          <a:xfrm>
            <a:off x="93133" y="0"/>
            <a:ext cx="12098867" cy="5570756"/>
          </a:xfrm>
          <a:prstGeom prst="rect">
            <a:avLst/>
          </a:prstGeom>
          <a:noFill/>
        </p:spPr>
        <p:txBody>
          <a:bodyPr wrap="square" rtlCol="0">
            <a:spAutoFit/>
          </a:bodyPr>
          <a:lstStyle/>
          <a:p>
            <a:r>
              <a:rPr lang="en-GB" sz="4400" dirty="0"/>
              <a:t>References </a:t>
            </a:r>
          </a:p>
          <a:p>
            <a:endParaRPr lang="en-GB" sz="4400" dirty="0"/>
          </a:p>
          <a:p>
            <a:r>
              <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World health organisation (2006). </a:t>
            </a:r>
            <a:r>
              <a:rPr lang="en-GB" sz="2000" i="1"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Disease Control Priorities Related to Mental, Neurological, developmental, and substance Abuse Disorders. </a:t>
            </a:r>
            <a:r>
              <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Available at: </a:t>
            </a:r>
            <a:r>
              <a:rPr lang="en-GB" sz="2000" u="none" strike="noStrike"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https://www.google.co.uk/books/edition/Disease_Control_Priorities_Related_to_Me/zsVMBTF8vREC?hl=en&amp;gbpv=1&amp;dq=what+is+research+tell+about+w</a:t>
            </a:r>
            <a:r>
              <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 accessed on 12/04/22.  </a:t>
            </a:r>
          </a:p>
          <a:p>
            <a:endParaRPr lang="en-GB" sz="2000" dirty="0">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a:p>
            <a:r>
              <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Wales Government ( 2019). Working Together To Reduce Harm: Substance Misuse Annual Report and Forward Look 2019. </a:t>
            </a:r>
            <a:r>
              <a:rPr lang="en-GB" sz="2000" dirty="0">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A</a:t>
            </a:r>
            <a:r>
              <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rPr>
              <a:t>vailable at: </a:t>
            </a:r>
            <a:r>
              <a:rPr lang="en-GB" sz="2000" dirty="0"/>
              <a:t>35642 Working Together to Reduce Harm (</a:t>
            </a:r>
            <a:r>
              <a:rPr lang="en-GB" sz="2000" dirty="0" err="1"/>
              <a:t>gov.wales</a:t>
            </a:r>
            <a:r>
              <a:rPr lang="en-GB" sz="2000" dirty="0"/>
              <a:t>)</a:t>
            </a:r>
          </a:p>
          <a:p>
            <a:endPar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a:p>
            <a:endParaRPr lang="en-GB" sz="2000" spc="0" dirty="0">
              <a:ln>
                <a:noFill/>
              </a:ln>
              <a:effectLst>
                <a:glow>
                  <a:srgbClr val="000000"/>
                </a:glow>
                <a:outerShdw blurRad="38100" dist="19050" dir="2700000" algn="tl">
                  <a:schemeClr val="dk1">
                    <a:alpha val="40000"/>
                  </a:schemeClr>
                </a:outerShdw>
                <a:reflection stA="0" endPos="0" fadeDir="0" sx="0" sy="0"/>
              </a:effectLst>
              <a:latin typeface="Calibri" panose="020F0502020204030204" pitchFamily="34" charset="0"/>
              <a:ea typeface="Times New Roman" panose="02020603050405020304" pitchFamily="18" charset="0"/>
            </a:endParaRPr>
          </a:p>
          <a:p>
            <a:endParaRPr lang="en-GB" sz="4400" dirty="0"/>
          </a:p>
          <a:p>
            <a:endParaRPr lang="en-GB" sz="4400" dirty="0"/>
          </a:p>
        </p:txBody>
      </p:sp>
    </p:spTree>
    <p:extLst>
      <p:ext uri="{BB962C8B-B14F-4D97-AF65-F5344CB8AC3E}">
        <p14:creationId xmlns:p14="http://schemas.microsoft.com/office/powerpoint/2010/main" val="24969477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811A92-D464-4AC4-A396-BA73B10CEEAC}">
  <ds:schemaRefs>
    <ds:schemaRef ds:uri="230e9df3-be65-4c73-a93b-d1236ebd677e"/>
    <ds:schemaRef ds:uri="http://purl.org/dc/dcmitype/"/>
    <ds:schemaRef ds:uri="71af3243-3dd4-4a8d-8c0d-dd76da1f02a5"/>
    <ds:schemaRef ds:uri="http://schemas.microsoft.com/office/2006/metadata/properties"/>
    <ds:schemaRef ds:uri="http://www.w3.org/XML/1998/namespace"/>
    <ds:schemaRef ds:uri="http://schemas.microsoft.com/office/infopath/2007/PartnerControls"/>
    <ds:schemaRef ds:uri="http://purl.org/dc/terms/"/>
    <ds:schemaRef ds:uri="http://schemas.microsoft.com/office/2006/documentManagement/types"/>
    <ds:schemaRef ds:uri="16c05727-aa75-4e4a-9b5f-8a80a1165891"/>
    <ds:schemaRef ds:uri="http://schemas.openxmlformats.org/package/2006/metadata/core-properties"/>
    <ds:schemaRef ds:uri="http://schemas.microsoft.com/sharepoint/v3"/>
    <ds:schemaRef ds:uri="http://purl.org/dc/elements/1.1/"/>
  </ds:schemaRefs>
</ds:datastoreItem>
</file>

<file path=customXml/itemProps2.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Facet</Template>
  <TotalTime>0</TotalTime>
  <Words>676</Words>
  <Application>Microsoft Office PowerPoint</Application>
  <PresentationFormat>Widescreen</PresentationFormat>
  <Paragraphs>89</Paragraphs>
  <Slides>11</Slides>
  <Notes>5</Notes>
  <HiddenSlides>1</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capitolium-2</vt:lpstr>
      <vt:lpstr>Times New Roman</vt:lpstr>
      <vt:lpstr>Trebuchet MS</vt:lpstr>
      <vt:lpstr>Wingdings 3</vt:lpstr>
      <vt:lpstr>Facet</vt:lpstr>
      <vt:lpstr>Introduction</vt:lpstr>
      <vt:lpstr>Content </vt:lpstr>
      <vt:lpstr>Prevent drinking  and driving </vt:lpstr>
      <vt:lpstr>Effectiveness of heavy drinks</vt:lpstr>
      <vt:lpstr>Avoiding alcohol is many beneficial for the body </vt:lpstr>
      <vt:lpstr>Exercise </vt:lpstr>
      <vt:lpstr>PowerPoint Presentation</vt:lpstr>
      <vt:lpstr>PowerPoint Presentation</vt:lpstr>
      <vt:lpstr>Conclusion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research  module code BMNS4005  </dc:title>
  <dc:creator>Vijitha Nithiyabalan (2104126)</dc:creator>
  <cp:lastModifiedBy>Vijitha Nithiyabalan (2104126)</cp:lastModifiedBy>
  <cp:revision>1</cp:revision>
  <dcterms:created xsi:type="dcterms:W3CDTF">2022-04-19T18:33:26Z</dcterms:created>
  <dcterms:modified xsi:type="dcterms:W3CDTF">2022-04-29T16:53:58Z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