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90" r:id="rId4"/>
  </p:sldMasterIdLst>
  <p:notesMasterIdLst>
    <p:notesMasterId r:id="rId21"/>
  </p:notesMasterIdLst>
  <p:handoutMasterIdLst>
    <p:handoutMasterId r:id="rId22"/>
  </p:handoutMasterIdLst>
  <p:sldIdLst>
    <p:sldId id="256" r:id="rId5"/>
    <p:sldId id="298" r:id="rId6"/>
    <p:sldId id="259" r:id="rId7"/>
    <p:sldId id="261" r:id="rId8"/>
    <p:sldId id="262" r:id="rId9"/>
    <p:sldId id="264" r:id="rId10"/>
    <p:sldId id="263" r:id="rId11"/>
    <p:sldId id="266" r:id="rId12"/>
    <p:sldId id="302" r:id="rId13"/>
    <p:sldId id="300" r:id="rId14"/>
    <p:sldId id="268" r:id="rId15"/>
    <p:sldId id="303" r:id="rId16"/>
    <p:sldId id="269" r:id="rId17"/>
    <p:sldId id="271" r:id="rId18"/>
    <p:sldId id="272"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669EA1-D1A7-4347-A7E2-654D49A5E1D5}" v="74" dt="2025-12-09T17:32:51.987"/>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5646" autoAdjust="0"/>
  </p:normalViewPr>
  <p:slideViewPr>
    <p:cSldViewPr snapToGrid="0">
      <p:cViewPr varScale="1">
        <p:scale>
          <a:sx n="78" d="100"/>
          <a:sy n="78" d="100"/>
        </p:scale>
        <p:origin x="878" y="72"/>
      </p:cViewPr>
      <p:guideLst/>
    </p:cSldViewPr>
  </p:slideViewPr>
  <p:outlineViewPr>
    <p:cViewPr>
      <p:scale>
        <a:sx n="33" d="100"/>
        <a:sy n="33" d="100"/>
      </p:scale>
      <p:origin x="0" y="-576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58" d="100"/>
          <a:sy n="58" d="100"/>
        </p:scale>
        <p:origin x="2371"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r.patelvraj6374@outlook.com" userId="d08b1f3c1b42fb8a" providerId="LiveId" clId="{65629EAE-5C78-4871-9411-E7CFC72406A6}"/>
    <pc:docChg chg="undo redo custSel addSld delSld modSld sldOrd">
      <pc:chgData name="mr.patelvraj6374@outlook.com" userId="d08b1f3c1b42fb8a" providerId="LiveId" clId="{65629EAE-5C78-4871-9411-E7CFC72406A6}" dt="2025-12-09T17:36:12.510" v="1063" actId="20577"/>
      <pc:docMkLst>
        <pc:docMk/>
      </pc:docMkLst>
      <pc:sldChg chg="addSp modSp add mod">
        <pc:chgData name="mr.patelvraj6374@outlook.com" userId="d08b1f3c1b42fb8a" providerId="LiveId" clId="{65629EAE-5C78-4871-9411-E7CFC72406A6}" dt="2025-12-09T17:36:12.510" v="1063" actId="20577"/>
        <pc:sldMkLst>
          <pc:docMk/>
          <pc:sldMk cId="888099572" sldId="256"/>
        </pc:sldMkLst>
        <pc:spChg chg="mod">
          <ac:chgData name="mr.patelvraj6374@outlook.com" userId="d08b1f3c1b42fb8a" providerId="LiveId" clId="{65629EAE-5C78-4871-9411-E7CFC72406A6}" dt="2025-12-09T17:32:40.924" v="1041" actId="2710"/>
          <ac:spMkLst>
            <pc:docMk/>
            <pc:sldMk cId="888099572" sldId="256"/>
            <ac:spMk id="2" creationId="{8913E026-0839-8A70-588F-B8C90C20B510}"/>
          </ac:spMkLst>
        </pc:spChg>
        <pc:spChg chg="mod">
          <ac:chgData name="mr.patelvraj6374@outlook.com" userId="d08b1f3c1b42fb8a" providerId="LiveId" clId="{65629EAE-5C78-4871-9411-E7CFC72406A6}" dt="2025-12-09T17:36:12.510" v="1063" actId="20577"/>
          <ac:spMkLst>
            <pc:docMk/>
            <pc:sldMk cId="888099572" sldId="256"/>
            <ac:spMk id="3" creationId="{7BD5C171-840B-3CE5-A718-D6066F5AAE88}"/>
          </ac:spMkLst>
        </pc:spChg>
        <pc:spChg chg="add mod">
          <ac:chgData name="mr.patelvraj6374@outlook.com" userId="d08b1f3c1b42fb8a" providerId="LiveId" clId="{65629EAE-5C78-4871-9411-E7CFC72406A6}" dt="2025-12-09T17:33:17.073" v="1049" actId="1076"/>
          <ac:spMkLst>
            <pc:docMk/>
            <pc:sldMk cId="888099572" sldId="256"/>
            <ac:spMk id="5" creationId="{EE2576E3-7104-F0F5-B2C8-FA10848BA3B3}"/>
          </ac:spMkLst>
        </pc:spChg>
        <pc:picChg chg="mod">
          <ac:chgData name="mr.patelvraj6374@outlook.com" userId="d08b1f3c1b42fb8a" providerId="LiveId" clId="{65629EAE-5C78-4871-9411-E7CFC72406A6}" dt="2025-12-09T17:32:40.924" v="1041" actId="2710"/>
          <ac:picMkLst>
            <pc:docMk/>
            <pc:sldMk cId="888099572" sldId="256"/>
            <ac:picMk id="4" creationId="{E0FCE878-3EF8-9EE6-9163-F3C8BE3D161B}"/>
          </ac:picMkLst>
        </pc:picChg>
      </pc:sldChg>
      <pc:sldChg chg="del">
        <pc:chgData name="mr.patelvraj6374@outlook.com" userId="d08b1f3c1b42fb8a" providerId="LiveId" clId="{65629EAE-5C78-4871-9411-E7CFC72406A6}" dt="2025-12-09T17:24:01.398" v="663" actId="2696"/>
        <pc:sldMkLst>
          <pc:docMk/>
          <pc:sldMk cId="1325608595" sldId="257"/>
        </pc:sldMkLst>
      </pc:sldChg>
      <pc:sldChg chg="modSp mod">
        <pc:chgData name="mr.patelvraj6374@outlook.com" userId="d08b1f3c1b42fb8a" providerId="LiveId" clId="{65629EAE-5C78-4871-9411-E7CFC72406A6}" dt="2025-12-09T14:43:17.859" v="348" actId="20577"/>
        <pc:sldMkLst>
          <pc:docMk/>
          <pc:sldMk cId="1854694749" sldId="259"/>
        </pc:sldMkLst>
        <pc:spChg chg="mod">
          <ac:chgData name="mr.patelvraj6374@outlook.com" userId="d08b1f3c1b42fb8a" providerId="LiveId" clId="{65629EAE-5C78-4871-9411-E7CFC72406A6}" dt="2025-12-09T14:43:17.859" v="348" actId="20577"/>
          <ac:spMkLst>
            <pc:docMk/>
            <pc:sldMk cId="1854694749" sldId="259"/>
            <ac:spMk id="27" creationId="{5355D9F2-D470-A503-B0E8-F0FE82485B0B}"/>
          </ac:spMkLst>
        </pc:spChg>
      </pc:sldChg>
      <pc:sldChg chg="addSp modSp mod">
        <pc:chgData name="mr.patelvraj6374@outlook.com" userId="d08b1f3c1b42fb8a" providerId="LiveId" clId="{65629EAE-5C78-4871-9411-E7CFC72406A6}" dt="2025-12-08T17:40:46.106" v="86" actId="20577"/>
        <pc:sldMkLst>
          <pc:docMk/>
          <pc:sldMk cId="258332608" sldId="261"/>
        </pc:sldMkLst>
        <pc:spChg chg="add">
          <ac:chgData name="mr.patelvraj6374@outlook.com" userId="d08b1f3c1b42fb8a" providerId="LiveId" clId="{65629EAE-5C78-4871-9411-E7CFC72406A6}" dt="2025-12-08T17:38:21.382" v="0"/>
          <ac:spMkLst>
            <pc:docMk/>
            <pc:sldMk cId="258332608" sldId="261"/>
            <ac:spMk id="2" creationId="{3DECB17B-EACA-6460-83E3-165772502529}"/>
          </ac:spMkLst>
        </pc:spChg>
        <pc:spChg chg="add mod">
          <ac:chgData name="mr.patelvraj6374@outlook.com" userId="d08b1f3c1b42fb8a" providerId="LiveId" clId="{65629EAE-5C78-4871-9411-E7CFC72406A6}" dt="2025-12-08T17:39:10.494" v="8"/>
          <ac:spMkLst>
            <pc:docMk/>
            <pc:sldMk cId="258332608" sldId="261"/>
            <ac:spMk id="3" creationId="{FE87349C-FB89-9EA0-318A-C90EC404781A}"/>
          </ac:spMkLst>
        </pc:spChg>
        <pc:spChg chg="add mod">
          <ac:chgData name="mr.patelvraj6374@outlook.com" userId="d08b1f3c1b42fb8a" providerId="LiveId" clId="{65629EAE-5C78-4871-9411-E7CFC72406A6}" dt="2025-12-08T17:39:09.033" v="5"/>
          <ac:spMkLst>
            <pc:docMk/>
            <pc:sldMk cId="258332608" sldId="261"/>
            <ac:spMk id="7" creationId="{565FF706-5A5C-9127-5EFF-E89F4FEB7C78}"/>
          </ac:spMkLst>
        </pc:spChg>
        <pc:spChg chg="add mod">
          <ac:chgData name="mr.patelvraj6374@outlook.com" userId="d08b1f3c1b42fb8a" providerId="LiveId" clId="{65629EAE-5C78-4871-9411-E7CFC72406A6}" dt="2025-12-08T17:39:28.486" v="13" actId="1076"/>
          <ac:spMkLst>
            <pc:docMk/>
            <pc:sldMk cId="258332608" sldId="261"/>
            <ac:spMk id="12" creationId="{7F783D65-769E-A1D2-91FF-34C0919730C5}"/>
          </ac:spMkLst>
        </pc:spChg>
        <pc:spChg chg="mod">
          <ac:chgData name="mr.patelvraj6374@outlook.com" userId="d08b1f3c1b42fb8a" providerId="LiveId" clId="{65629EAE-5C78-4871-9411-E7CFC72406A6}" dt="2025-12-08T17:40:46.106" v="86" actId="20577"/>
          <ac:spMkLst>
            <pc:docMk/>
            <pc:sldMk cId="258332608" sldId="261"/>
            <ac:spMk id="20" creationId="{D194345B-2CED-4C5C-249F-30A4016BDB9D}"/>
          </ac:spMkLst>
        </pc:spChg>
      </pc:sldChg>
      <pc:sldChg chg="modSp mod">
        <pc:chgData name="mr.patelvraj6374@outlook.com" userId="d08b1f3c1b42fb8a" providerId="LiveId" clId="{65629EAE-5C78-4871-9411-E7CFC72406A6}" dt="2025-12-08T17:51:59.980" v="210" actId="113"/>
        <pc:sldMkLst>
          <pc:docMk/>
          <pc:sldMk cId="2260585956" sldId="263"/>
        </pc:sldMkLst>
        <pc:spChg chg="mod">
          <ac:chgData name="mr.patelvraj6374@outlook.com" userId="d08b1f3c1b42fb8a" providerId="LiveId" clId="{65629EAE-5C78-4871-9411-E7CFC72406A6}" dt="2025-12-08T17:51:59.980" v="210" actId="113"/>
          <ac:spMkLst>
            <pc:docMk/>
            <pc:sldMk cId="2260585956" sldId="263"/>
            <ac:spMk id="39" creationId="{C08BF2C3-631A-34F1-630B-699CB5998731}"/>
          </ac:spMkLst>
        </pc:spChg>
        <pc:spChg chg="mod">
          <ac:chgData name="mr.patelvraj6374@outlook.com" userId="d08b1f3c1b42fb8a" providerId="LiveId" clId="{65629EAE-5C78-4871-9411-E7CFC72406A6}" dt="2025-12-08T17:50:20.182" v="205" actId="1076"/>
          <ac:spMkLst>
            <pc:docMk/>
            <pc:sldMk cId="2260585956" sldId="263"/>
            <ac:spMk id="47" creationId="{D8AF4E26-1F2E-DD99-1442-A3F203D5ADBD}"/>
          </ac:spMkLst>
        </pc:spChg>
        <pc:spChg chg="mod">
          <ac:chgData name="mr.patelvraj6374@outlook.com" userId="d08b1f3c1b42fb8a" providerId="LiveId" clId="{65629EAE-5C78-4871-9411-E7CFC72406A6}" dt="2025-12-08T17:50:03.080" v="204" actId="20577"/>
          <ac:spMkLst>
            <pc:docMk/>
            <pc:sldMk cId="2260585956" sldId="263"/>
            <ac:spMk id="55" creationId="{AB7F251A-0F6C-FFCA-BDC1-5553E556A19A}"/>
          </ac:spMkLst>
        </pc:spChg>
        <pc:spChg chg="mod">
          <ac:chgData name="mr.patelvraj6374@outlook.com" userId="d08b1f3c1b42fb8a" providerId="LiveId" clId="{65629EAE-5C78-4871-9411-E7CFC72406A6}" dt="2025-12-08T17:46:21.139" v="142" actId="14100"/>
          <ac:spMkLst>
            <pc:docMk/>
            <pc:sldMk cId="2260585956" sldId="263"/>
            <ac:spMk id="56" creationId="{9669BA62-0881-987D-84DE-F6C377395F77}"/>
          </ac:spMkLst>
        </pc:spChg>
        <pc:picChg chg="mod">
          <ac:chgData name="mr.patelvraj6374@outlook.com" userId="d08b1f3c1b42fb8a" providerId="LiveId" clId="{65629EAE-5C78-4871-9411-E7CFC72406A6}" dt="2025-12-08T17:51:47.883" v="209" actId="1076"/>
          <ac:picMkLst>
            <pc:docMk/>
            <pc:sldMk cId="2260585956" sldId="263"/>
            <ac:picMk id="57" creationId="{E0DADF76-2C33-F354-3D46-DA6F156CE9A4}"/>
          </ac:picMkLst>
        </pc:picChg>
      </pc:sldChg>
      <pc:sldChg chg="addSp modSp mod">
        <pc:chgData name="mr.patelvraj6374@outlook.com" userId="d08b1f3c1b42fb8a" providerId="LiveId" clId="{65629EAE-5C78-4871-9411-E7CFC72406A6}" dt="2025-12-08T17:43:51.390" v="141" actId="313"/>
        <pc:sldMkLst>
          <pc:docMk/>
          <pc:sldMk cId="2382116124" sldId="264"/>
        </pc:sldMkLst>
        <pc:spChg chg="add">
          <ac:chgData name="mr.patelvraj6374@outlook.com" userId="d08b1f3c1b42fb8a" providerId="LiveId" clId="{65629EAE-5C78-4871-9411-E7CFC72406A6}" dt="2025-12-08T17:42:23.399" v="88"/>
          <ac:spMkLst>
            <pc:docMk/>
            <pc:sldMk cId="2382116124" sldId="264"/>
            <ac:spMk id="2" creationId="{6C6C616B-5852-0E48-3AEC-623D69FF6CAE}"/>
          </ac:spMkLst>
        </pc:spChg>
        <pc:spChg chg="mod">
          <ac:chgData name="mr.patelvraj6374@outlook.com" userId="d08b1f3c1b42fb8a" providerId="LiveId" clId="{65629EAE-5C78-4871-9411-E7CFC72406A6}" dt="2025-12-08T17:43:51.390" v="141" actId="313"/>
          <ac:spMkLst>
            <pc:docMk/>
            <pc:sldMk cId="2382116124" sldId="264"/>
            <ac:spMk id="9" creationId="{35072E70-8D51-8D8B-84FF-34066D09EE2B}"/>
          </ac:spMkLst>
        </pc:spChg>
      </pc:sldChg>
      <pc:sldChg chg="addSp delSp modSp mod">
        <pc:chgData name="mr.patelvraj6374@outlook.com" userId="d08b1f3c1b42fb8a" providerId="LiveId" clId="{65629EAE-5C78-4871-9411-E7CFC72406A6}" dt="2025-12-08T18:18:16.751" v="339" actId="20577"/>
        <pc:sldMkLst>
          <pc:docMk/>
          <pc:sldMk cId="932776925" sldId="266"/>
        </pc:sldMkLst>
        <pc:spChg chg="mod">
          <ac:chgData name="mr.patelvraj6374@outlook.com" userId="d08b1f3c1b42fb8a" providerId="LiveId" clId="{65629EAE-5C78-4871-9411-E7CFC72406A6}" dt="2025-12-08T17:56:41.389" v="235" actId="255"/>
          <ac:spMkLst>
            <pc:docMk/>
            <pc:sldMk cId="932776925" sldId="266"/>
            <ac:spMk id="2" creationId="{FDC76F64-369F-2C3B-3ABF-D1D6F6ED2E54}"/>
          </ac:spMkLst>
        </pc:spChg>
        <pc:spChg chg="add">
          <ac:chgData name="mr.patelvraj6374@outlook.com" userId="d08b1f3c1b42fb8a" providerId="LiveId" clId="{65629EAE-5C78-4871-9411-E7CFC72406A6}" dt="2025-12-08T17:54:16.135" v="211"/>
          <ac:spMkLst>
            <pc:docMk/>
            <pc:sldMk cId="932776925" sldId="266"/>
            <ac:spMk id="4" creationId="{764196BD-DDD2-9AFC-2569-EE63C699560F}"/>
          </ac:spMkLst>
        </pc:spChg>
        <pc:spChg chg="add del">
          <ac:chgData name="mr.patelvraj6374@outlook.com" userId="d08b1f3c1b42fb8a" providerId="LiveId" clId="{65629EAE-5C78-4871-9411-E7CFC72406A6}" dt="2025-12-08T18:17:06.556" v="330" actId="21"/>
          <ac:spMkLst>
            <pc:docMk/>
            <pc:sldMk cId="932776925" sldId="266"/>
            <ac:spMk id="5" creationId="{81AAE92F-22F8-E548-8D02-7D70106E9C1E}"/>
          </ac:spMkLst>
        </pc:spChg>
        <pc:spChg chg="mod">
          <ac:chgData name="mr.patelvraj6374@outlook.com" userId="d08b1f3c1b42fb8a" providerId="LiveId" clId="{65629EAE-5C78-4871-9411-E7CFC72406A6}" dt="2025-12-08T17:56:41.389" v="235" actId="255"/>
          <ac:spMkLst>
            <pc:docMk/>
            <pc:sldMk cId="932776925" sldId="266"/>
            <ac:spMk id="7" creationId="{671D55FB-1DDE-9A2A-B34E-B9CFCCDF5783}"/>
          </ac:spMkLst>
        </pc:spChg>
        <pc:spChg chg="mod">
          <ac:chgData name="mr.patelvraj6374@outlook.com" userId="d08b1f3c1b42fb8a" providerId="LiveId" clId="{65629EAE-5C78-4871-9411-E7CFC72406A6}" dt="2025-12-08T17:56:41.389" v="235" actId="255"/>
          <ac:spMkLst>
            <pc:docMk/>
            <pc:sldMk cId="932776925" sldId="266"/>
            <ac:spMk id="15" creationId="{2B70B4BC-4FF2-FBC5-0EB6-1ED7C734EA40}"/>
          </ac:spMkLst>
        </pc:spChg>
        <pc:spChg chg="mod">
          <ac:chgData name="mr.patelvraj6374@outlook.com" userId="d08b1f3c1b42fb8a" providerId="LiveId" clId="{65629EAE-5C78-4871-9411-E7CFC72406A6}" dt="2025-12-08T17:56:57.222" v="236" actId="1076"/>
          <ac:spMkLst>
            <pc:docMk/>
            <pc:sldMk cId="932776925" sldId="266"/>
            <ac:spMk id="16" creationId="{D875CFAE-FA22-8B0E-36B6-D3505CF61912}"/>
          </ac:spMkLst>
        </pc:spChg>
        <pc:spChg chg="mod">
          <ac:chgData name="mr.patelvraj6374@outlook.com" userId="d08b1f3c1b42fb8a" providerId="LiveId" clId="{65629EAE-5C78-4871-9411-E7CFC72406A6}" dt="2025-12-08T18:18:02.722" v="337" actId="313"/>
          <ac:spMkLst>
            <pc:docMk/>
            <pc:sldMk cId="932776925" sldId="266"/>
            <ac:spMk id="26" creationId="{B794699D-C34E-9074-E5A9-A3A3904FAF0A}"/>
          </ac:spMkLst>
        </pc:spChg>
        <pc:spChg chg="mod">
          <ac:chgData name="mr.patelvraj6374@outlook.com" userId="d08b1f3c1b42fb8a" providerId="LiveId" clId="{65629EAE-5C78-4871-9411-E7CFC72406A6}" dt="2025-12-08T18:02:06.646" v="283" actId="14100"/>
          <ac:spMkLst>
            <pc:docMk/>
            <pc:sldMk cId="932776925" sldId="266"/>
            <ac:spMk id="28" creationId="{C1BAEEA9-02DF-E836-A167-31D286EFEDFE}"/>
          </ac:spMkLst>
        </pc:spChg>
        <pc:spChg chg="mod">
          <ac:chgData name="mr.patelvraj6374@outlook.com" userId="d08b1f3c1b42fb8a" providerId="LiveId" clId="{65629EAE-5C78-4871-9411-E7CFC72406A6}" dt="2025-12-08T18:02:12.945" v="284" actId="1076"/>
          <ac:spMkLst>
            <pc:docMk/>
            <pc:sldMk cId="932776925" sldId="266"/>
            <ac:spMk id="32" creationId="{C485650F-3782-5B1E-1E40-1791829D750E}"/>
          </ac:spMkLst>
        </pc:spChg>
        <pc:spChg chg="mod">
          <ac:chgData name="mr.patelvraj6374@outlook.com" userId="d08b1f3c1b42fb8a" providerId="LiveId" clId="{65629EAE-5C78-4871-9411-E7CFC72406A6}" dt="2025-12-08T18:18:16.751" v="339" actId="20577"/>
          <ac:spMkLst>
            <pc:docMk/>
            <pc:sldMk cId="932776925" sldId="266"/>
            <ac:spMk id="34" creationId="{20886F0A-99A0-363D-F972-3B9AB0B8C51A}"/>
          </ac:spMkLst>
        </pc:spChg>
        <pc:spChg chg="mod">
          <ac:chgData name="mr.patelvraj6374@outlook.com" userId="d08b1f3c1b42fb8a" providerId="LiveId" clId="{65629EAE-5C78-4871-9411-E7CFC72406A6}" dt="2025-12-08T17:56:41.389" v="235" actId="255"/>
          <ac:spMkLst>
            <pc:docMk/>
            <pc:sldMk cId="932776925" sldId="266"/>
            <ac:spMk id="36" creationId="{D205CD9D-E05D-10F5-1895-F55002834DD6}"/>
          </ac:spMkLst>
        </pc:spChg>
        <pc:spChg chg="mod">
          <ac:chgData name="mr.patelvraj6374@outlook.com" userId="d08b1f3c1b42fb8a" providerId="LiveId" clId="{65629EAE-5C78-4871-9411-E7CFC72406A6}" dt="2025-12-08T17:57:26.841" v="253" actId="14100"/>
          <ac:spMkLst>
            <pc:docMk/>
            <pc:sldMk cId="932776925" sldId="266"/>
            <ac:spMk id="38" creationId="{CF924273-ED07-02B2-8716-A651C7EC8F87}"/>
          </ac:spMkLst>
        </pc:spChg>
        <pc:spChg chg="mod">
          <ac:chgData name="mr.patelvraj6374@outlook.com" userId="d08b1f3c1b42fb8a" providerId="LiveId" clId="{65629EAE-5C78-4871-9411-E7CFC72406A6}" dt="2025-12-08T17:58:47.164" v="266" actId="20577"/>
          <ac:spMkLst>
            <pc:docMk/>
            <pc:sldMk cId="932776925" sldId="266"/>
            <ac:spMk id="40" creationId="{4CA018B3-401B-5C5D-6D88-825B3A84C9BE}"/>
          </ac:spMkLst>
        </pc:spChg>
        <pc:spChg chg="mod">
          <ac:chgData name="mr.patelvraj6374@outlook.com" userId="d08b1f3c1b42fb8a" providerId="LiveId" clId="{65629EAE-5C78-4871-9411-E7CFC72406A6}" dt="2025-12-08T18:17:36.178" v="334" actId="313"/>
          <ac:spMkLst>
            <pc:docMk/>
            <pc:sldMk cId="932776925" sldId="266"/>
            <ac:spMk id="42" creationId="{E26CE448-1EB7-3EAE-6D03-2F7C11079199}"/>
          </ac:spMkLst>
        </pc:spChg>
        <pc:spChg chg="mod">
          <ac:chgData name="mr.patelvraj6374@outlook.com" userId="d08b1f3c1b42fb8a" providerId="LiveId" clId="{65629EAE-5C78-4871-9411-E7CFC72406A6}" dt="2025-12-08T18:17:44.648" v="335" actId="313"/>
          <ac:spMkLst>
            <pc:docMk/>
            <pc:sldMk cId="932776925" sldId="266"/>
            <ac:spMk id="44" creationId="{215F3A44-D8A5-8190-43ED-FD85E7C65243}"/>
          </ac:spMkLst>
        </pc:spChg>
        <pc:spChg chg="mod">
          <ac:chgData name="mr.patelvraj6374@outlook.com" userId="d08b1f3c1b42fb8a" providerId="LiveId" clId="{65629EAE-5C78-4871-9411-E7CFC72406A6}" dt="2025-12-08T18:17:25.161" v="333" actId="113"/>
          <ac:spMkLst>
            <pc:docMk/>
            <pc:sldMk cId="932776925" sldId="266"/>
            <ac:spMk id="46" creationId="{9BFE66A6-2E7E-3BFE-C233-4C65FF947C16}"/>
          </ac:spMkLst>
        </pc:spChg>
        <pc:spChg chg="mod">
          <ac:chgData name="mr.patelvraj6374@outlook.com" userId="d08b1f3c1b42fb8a" providerId="LiveId" clId="{65629EAE-5C78-4871-9411-E7CFC72406A6}" dt="2025-12-08T18:17:52.680" v="336" actId="1076"/>
          <ac:spMkLst>
            <pc:docMk/>
            <pc:sldMk cId="932776925" sldId="266"/>
            <ac:spMk id="48" creationId="{9A274CE9-ED2A-2700-413C-984983BEB5B4}"/>
          </ac:spMkLst>
        </pc:spChg>
      </pc:sldChg>
      <pc:sldChg chg="addSp modSp mod ord">
        <pc:chgData name="mr.patelvraj6374@outlook.com" userId="d08b1f3c1b42fb8a" providerId="LiveId" clId="{65629EAE-5C78-4871-9411-E7CFC72406A6}" dt="2025-12-08T18:20:16.580" v="347" actId="313"/>
        <pc:sldMkLst>
          <pc:docMk/>
          <pc:sldMk cId="2541606824" sldId="268"/>
        </pc:sldMkLst>
        <pc:spChg chg="add mod">
          <ac:chgData name="mr.patelvraj6374@outlook.com" userId="d08b1f3c1b42fb8a" providerId="LiveId" clId="{65629EAE-5C78-4871-9411-E7CFC72406A6}" dt="2025-12-08T18:19:45.007" v="343" actId="20577"/>
          <ac:spMkLst>
            <pc:docMk/>
            <pc:sldMk cId="2541606824" sldId="268"/>
            <ac:spMk id="2" creationId="{963DD3EE-9D56-2520-5FBB-0B2CCB25785C}"/>
          </ac:spMkLst>
        </pc:spChg>
        <pc:spChg chg="mod">
          <ac:chgData name="mr.patelvraj6374@outlook.com" userId="d08b1f3c1b42fb8a" providerId="LiveId" clId="{65629EAE-5C78-4871-9411-E7CFC72406A6}" dt="2025-12-08T18:07:06.619" v="304" actId="20577"/>
          <ac:spMkLst>
            <pc:docMk/>
            <pc:sldMk cId="2541606824" sldId="268"/>
            <ac:spMk id="14" creationId="{BB454A8C-D653-BF24-ACCC-197C99CA9171}"/>
          </ac:spMkLst>
        </pc:spChg>
        <pc:spChg chg="mod">
          <ac:chgData name="mr.patelvraj6374@outlook.com" userId="d08b1f3c1b42fb8a" providerId="LiveId" clId="{65629EAE-5C78-4871-9411-E7CFC72406A6}" dt="2025-12-08T18:05:29.909" v="295" actId="113"/>
          <ac:spMkLst>
            <pc:docMk/>
            <pc:sldMk cId="2541606824" sldId="268"/>
            <ac:spMk id="15" creationId="{52743ADD-FFA9-A53F-8BE1-37953EF1FAE2}"/>
          </ac:spMkLst>
        </pc:spChg>
        <pc:spChg chg="mod">
          <ac:chgData name="mr.patelvraj6374@outlook.com" userId="d08b1f3c1b42fb8a" providerId="LiveId" clId="{65629EAE-5C78-4871-9411-E7CFC72406A6}" dt="2025-12-08T18:04:38.812" v="294" actId="207"/>
          <ac:spMkLst>
            <pc:docMk/>
            <pc:sldMk cId="2541606824" sldId="268"/>
            <ac:spMk id="55" creationId="{BAF1CC94-0B1C-3768-E84E-41257EC19CCC}"/>
          </ac:spMkLst>
        </pc:spChg>
        <pc:spChg chg="mod">
          <ac:chgData name="mr.patelvraj6374@outlook.com" userId="d08b1f3c1b42fb8a" providerId="LiveId" clId="{65629EAE-5C78-4871-9411-E7CFC72406A6}" dt="2025-12-08T18:04:38.812" v="294" actId="207"/>
          <ac:spMkLst>
            <pc:docMk/>
            <pc:sldMk cId="2541606824" sldId="268"/>
            <ac:spMk id="56" creationId="{6254BFF9-A48F-87E0-3FDD-CEC6B7C8753A}"/>
          </ac:spMkLst>
        </pc:spChg>
        <pc:spChg chg="mod">
          <ac:chgData name="mr.patelvraj6374@outlook.com" userId="d08b1f3c1b42fb8a" providerId="LiveId" clId="{65629EAE-5C78-4871-9411-E7CFC72406A6}" dt="2025-12-08T18:04:38.812" v="294" actId="207"/>
          <ac:spMkLst>
            <pc:docMk/>
            <pc:sldMk cId="2541606824" sldId="268"/>
            <ac:spMk id="58" creationId="{B72CDA72-B773-1090-09F8-BBC7E642A6BC}"/>
          </ac:spMkLst>
        </pc:spChg>
        <pc:spChg chg="mod">
          <ac:chgData name="mr.patelvraj6374@outlook.com" userId="d08b1f3c1b42fb8a" providerId="LiveId" clId="{65629EAE-5C78-4871-9411-E7CFC72406A6}" dt="2025-12-08T18:04:38.812" v="294" actId="207"/>
          <ac:spMkLst>
            <pc:docMk/>
            <pc:sldMk cId="2541606824" sldId="268"/>
            <ac:spMk id="63" creationId="{30B8FE0E-36D9-872F-8B3F-B9DFDFAD2DF6}"/>
          </ac:spMkLst>
        </pc:spChg>
        <pc:spChg chg="mod">
          <ac:chgData name="mr.patelvraj6374@outlook.com" userId="d08b1f3c1b42fb8a" providerId="LiveId" clId="{65629EAE-5C78-4871-9411-E7CFC72406A6}" dt="2025-12-08T18:20:16.580" v="347" actId="313"/>
          <ac:spMkLst>
            <pc:docMk/>
            <pc:sldMk cId="2541606824" sldId="268"/>
            <ac:spMk id="64" creationId="{3D0771E6-BC3D-3BBB-DE90-879CF2EF92F0}"/>
          </ac:spMkLst>
        </pc:spChg>
        <pc:spChg chg="mod">
          <ac:chgData name="mr.patelvraj6374@outlook.com" userId="d08b1f3c1b42fb8a" providerId="LiveId" clId="{65629EAE-5C78-4871-9411-E7CFC72406A6}" dt="2025-12-08T18:04:38.812" v="294" actId="207"/>
          <ac:spMkLst>
            <pc:docMk/>
            <pc:sldMk cId="2541606824" sldId="268"/>
            <ac:spMk id="67" creationId="{CF7604FD-BE30-E322-A9B0-57D6DF49BAA7}"/>
          </ac:spMkLst>
        </pc:spChg>
        <pc:spChg chg="mod">
          <ac:chgData name="mr.patelvraj6374@outlook.com" userId="d08b1f3c1b42fb8a" providerId="LiveId" clId="{65629EAE-5C78-4871-9411-E7CFC72406A6}" dt="2025-12-08T18:04:38.812" v="294" actId="207"/>
          <ac:spMkLst>
            <pc:docMk/>
            <pc:sldMk cId="2541606824" sldId="268"/>
            <ac:spMk id="68" creationId="{D0246234-19A6-B17A-C888-8A043A943B62}"/>
          </ac:spMkLst>
        </pc:spChg>
        <pc:spChg chg="mod">
          <ac:chgData name="mr.patelvraj6374@outlook.com" userId="d08b1f3c1b42fb8a" providerId="LiveId" clId="{65629EAE-5C78-4871-9411-E7CFC72406A6}" dt="2025-12-08T18:04:38.812" v="294" actId="207"/>
          <ac:spMkLst>
            <pc:docMk/>
            <pc:sldMk cId="2541606824" sldId="268"/>
            <ac:spMk id="78" creationId="{9C5667E6-3A1C-F627-27CE-915065DC268D}"/>
          </ac:spMkLst>
        </pc:spChg>
        <pc:spChg chg="mod">
          <ac:chgData name="mr.patelvraj6374@outlook.com" userId="d08b1f3c1b42fb8a" providerId="LiveId" clId="{65629EAE-5C78-4871-9411-E7CFC72406A6}" dt="2025-12-08T18:04:38.812" v="294" actId="207"/>
          <ac:spMkLst>
            <pc:docMk/>
            <pc:sldMk cId="2541606824" sldId="268"/>
            <ac:spMk id="79" creationId="{ADC1C473-4A2E-6C3B-86F8-851BE3E2F44A}"/>
          </ac:spMkLst>
        </pc:spChg>
      </pc:sldChg>
      <pc:sldChg chg="modSp mod">
        <pc:chgData name="mr.patelvraj6374@outlook.com" userId="d08b1f3c1b42fb8a" providerId="LiveId" clId="{65629EAE-5C78-4871-9411-E7CFC72406A6}" dt="2025-12-08T18:09:27.073" v="322" actId="2711"/>
        <pc:sldMkLst>
          <pc:docMk/>
          <pc:sldMk cId="2798742926" sldId="269"/>
        </pc:sldMkLst>
        <pc:spChg chg="mod">
          <ac:chgData name="mr.patelvraj6374@outlook.com" userId="d08b1f3c1b42fb8a" providerId="LiveId" clId="{65629EAE-5C78-4871-9411-E7CFC72406A6}" dt="2025-12-08T18:09:27.073" v="322" actId="2711"/>
          <ac:spMkLst>
            <pc:docMk/>
            <pc:sldMk cId="2798742926" sldId="269"/>
            <ac:spMk id="2" creationId="{0354F608-88F7-B107-44AF-D54306449DFD}"/>
          </ac:spMkLst>
        </pc:spChg>
        <pc:spChg chg="mod">
          <ac:chgData name="mr.patelvraj6374@outlook.com" userId="d08b1f3c1b42fb8a" providerId="LiveId" clId="{65629EAE-5C78-4871-9411-E7CFC72406A6}" dt="2025-12-08T18:09:27.073" v="322" actId="2711"/>
          <ac:spMkLst>
            <pc:docMk/>
            <pc:sldMk cId="2798742926" sldId="269"/>
            <ac:spMk id="3" creationId="{7B717333-8BF0-50C6-3EE8-57955BF86104}"/>
          </ac:spMkLst>
        </pc:spChg>
        <pc:spChg chg="mod">
          <ac:chgData name="mr.patelvraj6374@outlook.com" userId="d08b1f3c1b42fb8a" providerId="LiveId" clId="{65629EAE-5C78-4871-9411-E7CFC72406A6}" dt="2025-12-08T18:09:27.073" v="322" actId="2711"/>
          <ac:spMkLst>
            <pc:docMk/>
            <pc:sldMk cId="2798742926" sldId="269"/>
            <ac:spMk id="5" creationId="{85E404B2-6033-5E2F-4568-615A82211495}"/>
          </ac:spMkLst>
        </pc:spChg>
        <pc:spChg chg="mod">
          <ac:chgData name="mr.patelvraj6374@outlook.com" userId="d08b1f3c1b42fb8a" providerId="LiveId" clId="{65629EAE-5C78-4871-9411-E7CFC72406A6}" dt="2025-12-08T18:09:27.073" v="322" actId="2711"/>
          <ac:spMkLst>
            <pc:docMk/>
            <pc:sldMk cId="2798742926" sldId="269"/>
            <ac:spMk id="9" creationId="{B9F11661-2FE6-7CD6-1067-60A39C3E53E6}"/>
          </ac:spMkLst>
        </pc:spChg>
        <pc:spChg chg="mod">
          <ac:chgData name="mr.patelvraj6374@outlook.com" userId="d08b1f3c1b42fb8a" providerId="LiveId" clId="{65629EAE-5C78-4871-9411-E7CFC72406A6}" dt="2025-12-08T18:09:27.073" v="322" actId="2711"/>
          <ac:spMkLst>
            <pc:docMk/>
            <pc:sldMk cId="2798742926" sldId="269"/>
            <ac:spMk id="11" creationId="{8C5B3260-74D2-83E4-185F-B56712661740}"/>
          </ac:spMkLst>
        </pc:spChg>
        <pc:spChg chg="mod">
          <ac:chgData name="mr.patelvraj6374@outlook.com" userId="d08b1f3c1b42fb8a" providerId="LiveId" clId="{65629EAE-5C78-4871-9411-E7CFC72406A6}" dt="2025-12-08T18:09:27.073" v="322" actId="2711"/>
          <ac:spMkLst>
            <pc:docMk/>
            <pc:sldMk cId="2798742926" sldId="269"/>
            <ac:spMk id="12" creationId="{547D647E-3926-490C-CD87-C907A8AE2D95}"/>
          </ac:spMkLst>
        </pc:spChg>
        <pc:spChg chg="mod">
          <ac:chgData name="mr.patelvraj6374@outlook.com" userId="d08b1f3c1b42fb8a" providerId="LiveId" clId="{65629EAE-5C78-4871-9411-E7CFC72406A6}" dt="2025-12-08T18:09:27.073" v="322" actId="2711"/>
          <ac:spMkLst>
            <pc:docMk/>
            <pc:sldMk cId="2798742926" sldId="269"/>
            <ac:spMk id="16" creationId="{1D3F88FC-010E-07FF-BDBC-BBA2185A9F31}"/>
          </ac:spMkLst>
        </pc:spChg>
        <pc:spChg chg="mod">
          <ac:chgData name="mr.patelvraj6374@outlook.com" userId="d08b1f3c1b42fb8a" providerId="LiveId" clId="{65629EAE-5C78-4871-9411-E7CFC72406A6}" dt="2025-12-08T18:09:27.073" v="322" actId="2711"/>
          <ac:spMkLst>
            <pc:docMk/>
            <pc:sldMk cId="2798742926" sldId="269"/>
            <ac:spMk id="17" creationId="{B5051568-62AB-D078-80D3-05E5B0D72416}"/>
          </ac:spMkLst>
        </pc:spChg>
        <pc:spChg chg="mod">
          <ac:chgData name="mr.patelvraj6374@outlook.com" userId="d08b1f3c1b42fb8a" providerId="LiveId" clId="{65629EAE-5C78-4871-9411-E7CFC72406A6}" dt="2025-12-08T18:09:27.073" v="322" actId="2711"/>
          <ac:spMkLst>
            <pc:docMk/>
            <pc:sldMk cId="2798742926" sldId="269"/>
            <ac:spMk id="19" creationId="{4ECBFD8D-CA75-CB1E-DFC6-87E3642C0032}"/>
          </ac:spMkLst>
        </pc:spChg>
        <pc:spChg chg="mod">
          <ac:chgData name="mr.patelvraj6374@outlook.com" userId="d08b1f3c1b42fb8a" providerId="LiveId" clId="{65629EAE-5C78-4871-9411-E7CFC72406A6}" dt="2025-12-08T18:09:27.073" v="322" actId="2711"/>
          <ac:spMkLst>
            <pc:docMk/>
            <pc:sldMk cId="2798742926" sldId="269"/>
            <ac:spMk id="20" creationId="{A1CF2159-B9EF-18B3-51F1-A4D8D61D9A51}"/>
          </ac:spMkLst>
        </pc:spChg>
      </pc:sldChg>
      <pc:sldChg chg="modSp mod">
        <pc:chgData name="mr.patelvraj6374@outlook.com" userId="d08b1f3c1b42fb8a" providerId="LiveId" clId="{65629EAE-5C78-4871-9411-E7CFC72406A6}" dt="2025-12-08T18:09:36.267" v="326" actId="113"/>
        <pc:sldMkLst>
          <pc:docMk/>
          <pc:sldMk cId="1799165408" sldId="271"/>
        </pc:sldMkLst>
        <pc:spChg chg="mod">
          <ac:chgData name="mr.patelvraj6374@outlook.com" userId="d08b1f3c1b42fb8a" providerId="LiveId" clId="{65629EAE-5C78-4871-9411-E7CFC72406A6}" dt="2025-12-08T18:09:36.267" v="326" actId="113"/>
          <ac:spMkLst>
            <pc:docMk/>
            <pc:sldMk cId="1799165408" sldId="271"/>
            <ac:spMk id="14" creationId="{C98D772E-6DFD-0A67-8435-6BB52A3F25C2}"/>
          </ac:spMkLst>
        </pc:spChg>
        <pc:spChg chg="mod">
          <ac:chgData name="mr.patelvraj6374@outlook.com" userId="d08b1f3c1b42fb8a" providerId="LiveId" clId="{65629EAE-5C78-4871-9411-E7CFC72406A6}" dt="2025-12-08T18:08:07.696" v="311" actId="207"/>
          <ac:spMkLst>
            <pc:docMk/>
            <pc:sldMk cId="1799165408" sldId="271"/>
            <ac:spMk id="15" creationId="{CCB6E502-C07F-3B3F-8794-B4604FBCC488}"/>
          </ac:spMkLst>
        </pc:spChg>
        <pc:spChg chg="mod">
          <ac:chgData name="mr.patelvraj6374@outlook.com" userId="d08b1f3c1b42fb8a" providerId="LiveId" clId="{65629EAE-5C78-4871-9411-E7CFC72406A6}" dt="2025-12-08T18:08:07.696" v="311" actId="207"/>
          <ac:spMkLst>
            <pc:docMk/>
            <pc:sldMk cId="1799165408" sldId="271"/>
            <ac:spMk id="21" creationId="{E256F8FA-F3A4-3198-6526-3A7F4D463062}"/>
          </ac:spMkLst>
        </pc:spChg>
        <pc:spChg chg="mod">
          <ac:chgData name="mr.patelvraj6374@outlook.com" userId="d08b1f3c1b42fb8a" providerId="LiveId" clId="{65629EAE-5C78-4871-9411-E7CFC72406A6}" dt="2025-12-08T18:08:28.755" v="315" actId="14100"/>
          <ac:spMkLst>
            <pc:docMk/>
            <pc:sldMk cId="1799165408" sldId="271"/>
            <ac:spMk id="22" creationId="{FDDBF4FF-AF97-77E2-D0BC-64E896E2C886}"/>
          </ac:spMkLst>
        </pc:spChg>
        <pc:spChg chg="mod">
          <ac:chgData name="mr.patelvraj6374@outlook.com" userId="d08b1f3c1b42fb8a" providerId="LiveId" clId="{65629EAE-5C78-4871-9411-E7CFC72406A6}" dt="2025-12-08T18:08:07.696" v="311" actId="207"/>
          <ac:spMkLst>
            <pc:docMk/>
            <pc:sldMk cId="1799165408" sldId="271"/>
            <ac:spMk id="25" creationId="{11467E3A-50DD-C237-7E13-0CA9BC64ED05}"/>
          </ac:spMkLst>
        </pc:spChg>
        <pc:spChg chg="mod">
          <ac:chgData name="mr.patelvraj6374@outlook.com" userId="d08b1f3c1b42fb8a" providerId="LiveId" clId="{65629EAE-5C78-4871-9411-E7CFC72406A6}" dt="2025-12-08T18:08:07.696" v="311" actId="207"/>
          <ac:spMkLst>
            <pc:docMk/>
            <pc:sldMk cId="1799165408" sldId="271"/>
            <ac:spMk id="26" creationId="{8D9D569F-E492-396A-6159-B7705280A6B7}"/>
          </ac:spMkLst>
        </pc:spChg>
        <pc:spChg chg="mod">
          <ac:chgData name="mr.patelvraj6374@outlook.com" userId="d08b1f3c1b42fb8a" providerId="LiveId" clId="{65629EAE-5C78-4871-9411-E7CFC72406A6}" dt="2025-12-08T18:08:07.696" v="311" actId="207"/>
          <ac:spMkLst>
            <pc:docMk/>
            <pc:sldMk cId="1799165408" sldId="271"/>
            <ac:spMk id="30" creationId="{9C6C3317-A36E-904B-CAEC-E077104C75E5}"/>
          </ac:spMkLst>
        </pc:spChg>
        <pc:spChg chg="mod">
          <ac:chgData name="mr.patelvraj6374@outlook.com" userId="d08b1f3c1b42fb8a" providerId="LiveId" clId="{65629EAE-5C78-4871-9411-E7CFC72406A6}" dt="2025-12-08T18:08:07.696" v="311" actId="207"/>
          <ac:spMkLst>
            <pc:docMk/>
            <pc:sldMk cId="1799165408" sldId="271"/>
            <ac:spMk id="34" creationId="{3BA2D9AE-A66D-734F-87C2-B32E9001ECF8}"/>
          </ac:spMkLst>
        </pc:spChg>
        <pc:spChg chg="mod">
          <ac:chgData name="mr.patelvraj6374@outlook.com" userId="d08b1f3c1b42fb8a" providerId="LiveId" clId="{65629EAE-5C78-4871-9411-E7CFC72406A6}" dt="2025-12-08T18:08:07.696" v="311" actId="207"/>
          <ac:spMkLst>
            <pc:docMk/>
            <pc:sldMk cId="1799165408" sldId="271"/>
            <ac:spMk id="37" creationId="{091DECEE-46BE-B8C9-52C2-E39D7FE9FB91}"/>
          </ac:spMkLst>
        </pc:spChg>
        <pc:spChg chg="mod">
          <ac:chgData name="mr.patelvraj6374@outlook.com" userId="d08b1f3c1b42fb8a" providerId="LiveId" clId="{65629EAE-5C78-4871-9411-E7CFC72406A6}" dt="2025-12-08T18:08:07.696" v="311" actId="207"/>
          <ac:spMkLst>
            <pc:docMk/>
            <pc:sldMk cId="1799165408" sldId="271"/>
            <ac:spMk id="38" creationId="{FC5C122D-B665-C095-EC93-DBA34686927F}"/>
          </ac:spMkLst>
        </pc:spChg>
        <pc:spChg chg="mod">
          <ac:chgData name="mr.patelvraj6374@outlook.com" userId="d08b1f3c1b42fb8a" providerId="LiveId" clId="{65629EAE-5C78-4871-9411-E7CFC72406A6}" dt="2025-12-08T18:08:07.696" v="311" actId="207"/>
          <ac:spMkLst>
            <pc:docMk/>
            <pc:sldMk cId="1799165408" sldId="271"/>
            <ac:spMk id="41" creationId="{9D492E8E-B097-A006-EA11-926CBC43E417}"/>
          </ac:spMkLst>
        </pc:spChg>
      </pc:sldChg>
      <pc:sldChg chg="addSp delSp modSp mod">
        <pc:chgData name="mr.patelvraj6374@outlook.com" userId="d08b1f3c1b42fb8a" providerId="LiveId" clId="{65629EAE-5C78-4871-9411-E7CFC72406A6}" dt="2025-12-09T17:06:22.904" v="661" actId="20577"/>
        <pc:sldMkLst>
          <pc:docMk/>
          <pc:sldMk cId="4049281994" sldId="272"/>
        </pc:sldMkLst>
        <pc:spChg chg="add mod">
          <ac:chgData name="mr.patelvraj6374@outlook.com" userId="d08b1f3c1b42fb8a" providerId="LiveId" clId="{65629EAE-5C78-4871-9411-E7CFC72406A6}" dt="2025-12-09T15:35:26.708" v="392"/>
          <ac:spMkLst>
            <pc:docMk/>
            <pc:sldMk cId="4049281994" sldId="272"/>
            <ac:spMk id="2" creationId="{385939D1-44EC-ED69-65FE-BAEFE834A03C}"/>
          </ac:spMkLst>
        </pc:spChg>
        <pc:spChg chg="add del mod">
          <ac:chgData name="mr.patelvraj6374@outlook.com" userId="d08b1f3c1b42fb8a" providerId="LiveId" clId="{65629EAE-5C78-4871-9411-E7CFC72406A6}" dt="2025-12-09T17:06:22.904" v="661" actId="20577"/>
          <ac:spMkLst>
            <pc:docMk/>
            <pc:sldMk cId="4049281994" sldId="272"/>
            <ac:spMk id="3" creationId="{385939D1-44EC-ED69-65FE-BAEFE834A03C}"/>
          </ac:spMkLst>
        </pc:spChg>
        <pc:spChg chg="add mod">
          <ac:chgData name="mr.patelvraj6374@outlook.com" userId="d08b1f3c1b42fb8a" providerId="LiveId" clId="{65629EAE-5C78-4871-9411-E7CFC72406A6}" dt="2025-12-09T15:47:24.861" v="563" actId="313"/>
          <ac:spMkLst>
            <pc:docMk/>
            <pc:sldMk cId="4049281994" sldId="272"/>
            <ac:spMk id="4" creationId="{AADA5415-0181-D4C5-24C5-82338F37FE65}"/>
          </ac:spMkLst>
        </pc:spChg>
      </pc:sldChg>
      <pc:sldChg chg="modSp mod">
        <pc:chgData name="mr.patelvraj6374@outlook.com" userId="d08b1f3c1b42fb8a" providerId="LiveId" clId="{65629EAE-5C78-4871-9411-E7CFC72406A6}" dt="2025-12-09T16:48:03.724" v="653" actId="207"/>
        <pc:sldMkLst>
          <pc:docMk/>
          <pc:sldMk cId="3897792230" sldId="273"/>
        </pc:sldMkLst>
        <pc:spChg chg="mod">
          <ac:chgData name="mr.patelvraj6374@outlook.com" userId="d08b1f3c1b42fb8a" providerId="LiveId" clId="{65629EAE-5C78-4871-9411-E7CFC72406A6}" dt="2025-12-09T16:48:03.724" v="653" actId="207"/>
          <ac:spMkLst>
            <pc:docMk/>
            <pc:sldMk cId="3897792230" sldId="273"/>
            <ac:spMk id="5" creationId="{D9B49E98-84A0-4593-9D01-F7B249832F9E}"/>
          </ac:spMkLst>
        </pc:spChg>
      </pc:sldChg>
      <pc:sldChg chg="delSp modSp mod">
        <pc:chgData name="mr.patelvraj6374@outlook.com" userId="d08b1f3c1b42fb8a" providerId="LiveId" clId="{65629EAE-5C78-4871-9411-E7CFC72406A6}" dt="2025-12-08T18:06:56.923" v="303" actId="20577"/>
        <pc:sldMkLst>
          <pc:docMk/>
          <pc:sldMk cId="1497504276" sldId="300"/>
        </pc:sldMkLst>
        <pc:spChg chg="mod">
          <ac:chgData name="mr.patelvraj6374@outlook.com" userId="d08b1f3c1b42fb8a" providerId="LiveId" clId="{65629EAE-5C78-4871-9411-E7CFC72406A6}" dt="2025-12-08T18:06:56.923" v="303" actId="20577"/>
          <ac:spMkLst>
            <pc:docMk/>
            <pc:sldMk cId="1497504276" sldId="300"/>
            <ac:spMk id="2" creationId="{21901091-8F88-291F-DE61-A50D8D561A1F}"/>
          </ac:spMkLst>
        </pc:spChg>
        <pc:spChg chg="del">
          <ac:chgData name="mr.patelvraj6374@outlook.com" userId="d08b1f3c1b42fb8a" providerId="LiveId" clId="{65629EAE-5C78-4871-9411-E7CFC72406A6}" dt="2025-12-08T18:06:10.189" v="297" actId="21"/>
          <ac:spMkLst>
            <pc:docMk/>
            <pc:sldMk cId="1497504276" sldId="300"/>
            <ac:spMk id="9" creationId="{F80E075E-E111-479A-BACD-0A4CE945E756}"/>
          </ac:spMkLst>
        </pc:spChg>
        <pc:spChg chg="del">
          <ac:chgData name="mr.patelvraj6374@outlook.com" userId="d08b1f3c1b42fb8a" providerId="LiveId" clId="{65629EAE-5C78-4871-9411-E7CFC72406A6}" dt="2025-12-08T18:06:12.710" v="298" actId="21"/>
          <ac:spMkLst>
            <pc:docMk/>
            <pc:sldMk cId="1497504276" sldId="300"/>
            <ac:spMk id="10" creationId="{7F1C52BD-FCD1-2B83-2912-A573B0614651}"/>
          </ac:spMkLst>
        </pc:spChg>
        <pc:spChg chg="del">
          <ac:chgData name="mr.patelvraj6374@outlook.com" userId="d08b1f3c1b42fb8a" providerId="LiveId" clId="{65629EAE-5C78-4871-9411-E7CFC72406A6}" dt="2025-12-08T18:06:26.913" v="299" actId="21"/>
          <ac:spMkLst>
            <pc:docMk/>
            <pc:sldMk cId="1497504276" sldId="300"/>
            <ac:spMk id="11" creationId="{6A631E0E-7AAA-42B3-F4BF-4CE8D5708BF2}"/>
          </ac:spMkLst>
        </pc:spChg>
        <pc:spChg chg="del">
          <ac:chgData name="mr.patelvraj6374@outlook.com" userId="d08b1f3c1b42fb8a" providerId="LiveId" clId="{65629EAE-5C78-4871-9411-E7CFC72406A6}" dt="2025-12-08T18:06:39.326" v="300" actId="21"/>
          <ac:spMkLst>
            <pc:docMk/>
            <pc:sldMk cId="1497504276" sldId="300"/>
            <ac:spMk id="13" creationId="{8C4D4998-D681-1613-EF58-F374A70D492E}"/>
          </ac:spMkLst>
        </pc:spChg>
        <pc:spChg chg="del">
          <ac:chgData name="mr.patelvraj6374@outlook.com" userId="d08b1f3c1b42fb8a" providerId="LiveId" clId="{65629EAE-5C78-4871-9411-E7CFC72406A6}" dt="2025-12-08T18:06:42.437" v="301" actId="21"/>
          <ac:spMkLst>
            <pc:docMk/>
            <pc:sldMk cId="1497504276" sldId="300"/>
            <ac:spMk id="14" creationId="{EB980E2D-5652-DBAC-A687-B007DE8D258C}"/>
          </ac:spMkLst>
        </pc:spChg>
        <pc:spChg chg="del">
          <ac:chgData name="mr.patelvraj6374@outlook.com" userId="d08b1f3c1b42fb8a" providerId="LiveId" clId="{65629EAE-5C78-4871-9411-E7CFC72406A6}" dt="2025-12-08T18:06:49.228" v="302" actId="21"/>
          <ac:spMkLst>
            <pc:docMk/>
            <pc:sldMk cId="1497504276" sldId="300"/>
            <ac:spMk id="16" creationId="{5CBA8A48-FA7B-2D35-2AA6-5020037EAFD4}"/>
          </ac:spMkLst>
        </pc:spChg>
      </pc:sldChg>
      <pc:sldChg chg="addSp delSp modSp new del mod">
        <pc:chgData name="mr.patelvraj6374@outlook.com" userId="d08b1f3c1b42fb8a" providerId="LiveId" clId="{65629EAE-5C78-4871-9411-E7CFC72406A6}" dt="2025-12-09T16:38:47.268" v="590" actId="680"/>
        <pc:sldMkLst>
          <pc:docMk/>
          <pc:sldMk cId="142387349" sldId="304"/>
        </pc:sldMkLst>
        <pc:spChg chg="add del">
          <ac:chgData name="mr.patelvraj6374@outlook.com" userId="d08b1f3c1b42fb8a" providerId="LiveId" clId="{65629EAE-5C78-4871-9411-E7CFC72406A6}" dt="2025-12-09T16:38:46.757" v="589" actId="21"/>
          <ac:spMkLst>
            <pc:docMk/>
            <pc:sldMk cId="142387349" sldId="304"/>
            <ac:spMk id="2" creationId="{BC82E5BF-78E3-2990-3AFB-714B1317132E}"/>
          </ac:spMkLst>
        </pc:spChg>
        <pc:spChg chg="add del mod">
          <ac:chgData name="mr.patelvraj6374@outlook.com" userId="d08b1f3c1b42fb8a" providerId="LiveId" clId="{65629EAE-5C78-4871-9411-E7CFC72406A6}" dt="2025-12-09T16:38:46.201" v="588" actId="14100"/>
          <ac:spMkLst>
            <pc:docMk/>
            <pc:sldMk cId="142387349" sldId="304"/>
            <ac:spMk id="3" creationId="{0FB7C23A-FC49-7FC1-B9B0-8CDE29F76CE7}"/>
          </ac:spMkLst>
        </pc:spChg>
        <pc:spChg chg="add del mod">
          <ac:chgData name="mr.patelvraj6374@outlook.com" userId="d08b1f3c1b42fb8a" providerId="LiveId" clId="{65629EAE-5C78-4871-9411-E7CFC72406A6}" dt="2025-12-09T16:38:45.737" v="587"/>
          <ac:spMkLst>
            <pc:docMk/>
            <pc:sldMk cId="142387349" sldId="304"/>
            <ac:spMk id="4" creationId="{BC82E5BF-78E3-2990-3AFB-714B1317132E}"/>
          </ac:spMkLst>
        </pc:spChg>
        <pc:spChg chg="add mod">
          <ac:chgData name="mr.patelvraj6374@outlook.com" userId="d08b1f3c1b42fb8a" providerId="LiveId" clId="{65629EAE-5C78-4871-9411-E7CFC72406A6}" dt="2025-12-09T16:38:44.753" v="585"/>
          <ac:spMkLst>
            <pc:docMk/>
            <pc:sldMk cId="142387349" sldId="304"/>
            <ac:spMk id="5" creationId="{7E707587-0BD5-5824-66CB-604900DF645A}"/>
          </ac:spMkLst>
        </pc:spChg>
      </pc:sldChg>
      <pc:sldChg chg="addSp delSp modSp new del mod">
        <pc:chgData name="mr.patelvraj6374@outlook.com" userId="d08b1f3c1b42fb8a" providerId="LiveId" clId="{65629EAE-5C78-4871-9411-E7CFC72406A6}" dt="2025-12-09T16:39:14.133" v="597" actId="680"/>
        <pc:sldMkLst>
          <pc:docMk/>
          <pc:sldMk cId="943302330" sldId="304"/>
        </pc:sldMkLst>
        <pc:spChg chg="add del">
          <ac:chgData name="mr.patelvraj6374@outlook.com" userId="d08b1f3c1b42fb8a" providerId="LiveId" clId="{65629EAE-5C78-4871-9411-E7CFC72406A6}" dt="2025-12-09T16:39:13.626" v="596" actId="21"/>
          <ac:spMkLst>
            <pc:docMk/>
            <pc:sldMk cId="943302330" sldId="304"/>
            <ac:spMk id="2" creationId="{F51AC8FF-9CF3-EB45-C2AE-A3040CEAE0E3}"/>
          </ac:spMkLst>
        </pc:spChg>
        <pc:spChg chg="add del">
          <ac:chgData name="mr.patelvraj6374@outlook.com" userId="d08b1f3c1b42fb8a" providerId="LiveId" clId="{65629EAE-5C78-4871-9411-E7CFC72406A6}" dt="2025-12-09T16:39:13.229" v="595"/>
          <ac:spMkLst>
            <pc:docMk/>
            <pc:sldMk cId="943302330" sldId="304"/>
            <ac:spMk id="3" creationId="{27D745F7-E973-5B32-59A5-06AC2D476F0A}"/>
          </ac:spMkLst>
        </pc:spChg>
        <pc:spChg chg="add mod">
          <ac:chgData name="mr.patelvraj6374@outlook.com" userId="d08b1f3c1b42fb8a" providerId="LiveId" clId="{65629EAE-5C78-4871-9411-E7CFC72406A6}" dt="2025-12-09T16:39:13.229" v="595"/>
          <ac:spMkLst>
            <pc:docMk/>
            <pc:sldMk cId="943302330" sldId="304"/>
            <ac:spMk id="4" creationId="{F51AC8FF-9CF3-EB45-C2AE-A3040CEAE0E3}"/>
          </ac:spMkLst>
        </pc:spChg>
      </pc:sldChg>
      <pc:sldChg chg="modSp new del mod">
        <pc:chgData name="mr.patelvraj6374@outlook.com" userId="d08b1f3c1b42fb8a" providerId="LiveId" clId="{65629EAE-5C78-4871-9411-E7CFC72406A6}" dt="2025-12-09T15:40:35.239" v="507" actId="680"/>
        <pc:sldMkLst>
          <pc:docMk/>
          <pc:sldMk cId="3485635177" sldId="304"/>
        </pc:sldMkLst>
        <pc:spChg chg="mod">
          <ac:chgData name="mr.patelvraj6374@outlook.com" userId="d08b1f3c1b42fb8a" providerId="LiveId" clId="{65629EAE-5C78-4871-9411-E7CFC72406A6}" dt="2025-12-09T15:40:34.815" v="506" actId="20577"/>
          <ac:spMkLst>
            <pc:docMk/>
            <pc:sldMk cId="3485635177" sldId="304"/>
            <ac:spMk id="2" creationId="{0CBA5643-5729-8282-59CC-AC7DAA3CEB28}"/>
          </ac:spMkLst>
        </pc:spChg>
        <pc:spChg chg="mod">
          <ac:chgData name="mr.patelvraj6374@outlook.com" userId="d08b1f3c1b42fb8a" providerId="LiveId" clId="{65629EAE-5C78-4871-9411-E7CFC72406A6}" dt="2025-12-09T15:40:31.509" v="498" actId="14100"/>
          <ac:spMkLst>
            <pc:docMk/>
            <pc:sldMk cId="3485635177" sldId="304"/>
            <ac:spMk id="3" creationId="{EB37173E-40FB-8522-F1CA-D9002D5CDDE0}"/>
          </ac:spMkLst>
        </pc:spChg>
      </pc:sldChg>
      <pc:sldChg chg="modSp new del mod">
        <pc:chgData name="mr.patelvraj6374@outlook.com" userId="d08b1f3c1b42fb8a" providerId="LiveId" clId="{65629EAE-5C78-4871-9411-E7CFC72406A6}" dt="2025-12-09T15:37:49.005" v="456" actId="2696"/>
        <pc:sldMkLst>
          <pc:docMk/>
          <pc:sldMk cId="3879521295" sldId="304"/>
        </pc:sldMkLst>
        <pc:spChg chg="mod">
          <ac:chgData name="mr.patelvraj6374@outlook.com" userId="d08b1f3c1b42fb8a" providerId="LiveId" clId="{65629EAE-5C78-4871-9411-E7CFC72406A6}" dt="2025-12-09T15:36:13.576" v="415" actId="113"/>
          <ac:spMkLst>
            <pc:docMk/>
            <pc:sldMk cId="3879521295" sldId="304"/>
            <ac:spMk id="2" creationId="{8334AD80-860B-48B2-E8D1-A7DE1E559DE2}"/>
          </ac:spMkLst>
        </pc:spChg>
        <pc:spChg chg="mod">
          <ac:chgData name="mr.patelvraj6374@outlook.com" userId="d08b1f3c1b42fb8a" providerId="LiveId" clId="{65629EAE-5C78-4871-9411-E7CFC72406A6}" dt="2025-12-09T15:37:42.646" v="455" actId="403"/>
          <ac:spMkLst>
            <pc:docMk/>
            <pc:sldMk cId="3879521295" sldId="304"/>
            <ac:spMk id="3" creationId="{1A92CCB9-8097-58F5-531D-4EF46DA42555}"/>
          </ac:spMkLst>
        </pc:spChg>
      </pc:sldChg>
      <pc:sldChg chg="addSp delSp modSp new del mod">
        <pc:chgData name="mr.patelvraj6374@outlook.com" userId="d08b1f3c1b42fb8a" providerId="LiveId" clId="{65629EAE-5C78-4871-9411-E7CFC72406A6}" dt="2025-12-09T16:40:56.198" v="622" actId="680"/>
        <pc:sldMkLst>
          <pc:docMk/>
          <pc:sldMk cId="4056084553" sldId="304"/>
        </pc:sldMkLst>
        <pc:spChg chg="add del">
          <ac:chgData name="mr.patelvraj6374@outlook.com" userId="d08b1f3c1b42fb8a" providerId="LiveId" clId="{65629EAE-5C78-4871-9411-E7CFC72406A6}" dt="2025-12-09T16:40:52.971" v="615" actId="21"/>
          <ac:spMkLst>
            <pc:docMk/>
            <pc:sldMk cId="4056084553" sldId="304"/>
            <ac:spMk id="2" creationId="{34593145-5300-BBB0-3CE5-1FEA16511F01}"/>
          </ac:spMkLst>
        </pc:spChg>
        <pc:spChg chg="mod">
          <ac:chgData name="mr.patelvraj6374@outlook.com" userId="d08b1f3c1b42fb8a" providerId="LiveId" clId="{65629EAE-5C78-4871-9411-E7CFC72406A6}" dt="2025-12-09T16:40:55.218" v="621" actId="404"/>
          <ac:spMkLst>
            <pc:docMk/>
            <pc:sldMk cId="4056084553" sldId="304"/>
            <ac:spMk id="3" creationId="{F6A24B07-4E21-CD53-0109-E2921F9ADCA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12/9/2025</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12/9/2025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318" rtl="0" eaLnBrk="1" latinLnBrk="0" hangingPunct="1">
      <a:defRPr sz="1200" kern="1200">
        <a:solidFill>
          <a:schemeClr val="tx1"/>
        </a:solidFill>
        <a:latin typeface="+mn-lt"/>
        <a:ea typeface="+mn-ea"/>
        <a:cs typeface="+mn-cs"/>
      </a:defRPr>
    </a:lvl1pPr>
    <a:lvl2pPr marL="457159" algn="l" defTabSz="914318" rtl="0" eaLnBrk="1" latinLnBrk="0" hangingPunct="1">
      <a:defRPr sz="1200" kern="1200">
        <a:solidFill>
          <a:schemeClr val="tx1"/>
        </a:solidFill>
        <a:latin typeface="+mn-lt"/>
        <a:ea typeface="+mn-ea"/>
        <a:cs typeface="+mn-cs"/>
      </a:defRPr>
    </a:lvl2pPr>
    <a:lvl3pPr marL="914318" algn="l" defTabSz="914318" rtl="0" eaLnBrk="1" latinLnBrk="0" hangingPunct="1">
      <a:defRPr sz="1200" kern="1200">
        <a:solidFill>
          <a:schemeClr val="tx1"/>
        </a:solidFill>
        <a:latin typeface="+mn-lt"/>
        <a:ea typeface="+mn-ea"/>
        <a:cs typeface="+mn-cs"/>
      </a:defRPr>
    </a:lvl3pPr>
    <a:lvl4pPr marL="1371476" algn="l" defTabSz="914318" rtl="0" eaLnBrk="1" latinLnBrk="0" hangingPunct="1">
      <a:defRPr sz="1200" kern="1200">
        <a:solidFill>
          <a:schemeClr val="tx1"/>
        </a:solidFill>
        <a:latin typeface="+mn-lt"/>
        <a:ea typeface="+mn-ea"/>
        <a:cs typeface="+mn-cs"/>
      </a:defRPr>
    </a:lvl4pPr>
    <a:lvl5pPr marL="1828636" algn="l" defTabSz="914318" rtl="0" eaLnBrk="1" latinLnBrk="0" hangingPunct="1">
      <a:defRPr sz="1200" kern="1200">
        <a:solidFill>
          <a:schemeClr val="tx1"/>
        </a:solidFill>
        <a:latin typeface="+mn-lt"/>
        <a:ea typeface="+mn-ea"/>
        <a:cs typeface="+mn-cs"/>
      </a:defRPr>
    </a:lvl5pPr>
    <a:lvl6pPr marL="2285795" algn="l" defTabSz="914318" rtl="0" eaLnBrk="1" latinLnBrk="0" hangingPunct="1">
      <a:defRPr sz="1200" kern="1200">
        <a:solidFill>
          <a:schemeClr val="tx1"/>
        </a:solidFill>
        <a:latin typeface="+mn-lt"/>
        <a:ea typeface="+mn-ea"/>
        <a:cs typeface="+mn-cs"/>
      </a:defRPr>
    </a:lvl6pPr>
    <a:lvl7pPr marL="2742954" algn="l" defTabSz="914318" rtl="0" eaLnBrk="1" latinLnBrk="0" hangingPunct="1">
      <a:defRPr sz="1200" kern="1200">
        <a:solidFill>
          <a:schemeClr val="tx1"/>
        </a:solidFill>
        <a:latin typeface="+mn-lt"/>
        <a:ea typeface="+mn-ea"/>
        <a:cs typeface="+mn-cs"/>
      </a:defRPr>
    </a:lvl7pPr>
    <a:lvl8pPr marL="3200112" algn="l" defTabSz="914318" rtl="0" eaLnBrk="1" latinLnBrk="0" hangingPunct="1">
      <a:defRPr sz="1200" kern="1200">
        <a:solidFill>
          <a:schemeClr val="tx1"/>
        </a:solidFill>
        <a:latin typeface="+mn-lt"/>
        <a:ea typeface="+mn-ea"/>
        <a:cs typeface="+mn-cs"/>
      </a:defRPr>
    </a:lvl8pPr>
    <a:lvl9pPr marL="3657271" algn="l" defTabSz="914318"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89D85A-6E2A-FA79-91BB-25948B3BAC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FFBECC-D6DF-0572-2535-8893BAA83072}"/>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E5ABA630-865B-8A16-5521-9F965649942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971A6E7-CD9B-79BD-16FE-9EFB4ED21DC7}"/>
              </a:ext>
            </a:extLst>
          </p:cNvPr>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631123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9/8/20XX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2342772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9/8/20XX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grpSp>
        <p:nvGrpSpPr>
          <p:cNvPr id="7" name="Group 6">
            <a:extLst>
              <a:ext uri="{FF2B5EF4-FFF2-40B4-BE49-F238E27FC236}">
                <a16:creationId xmlns:a16="http://schemas.microsoft.com/office/drawing/2014/main" id="{B38878E1-9F9E-0831-2653-9DD38B8FA2C0}"/>
              </a:ext>
              <a:ext uri="{C183D7F6-B498-43B3-948B-1728B52AA6E4}">
                <adec:decorative xmlns:adec="http://schemas.microsoft.com/office/drawing/2017/decorative" val="1"/>
              </a:ext>
            </a:extLst>
          </p:cNvPr>
          <p:cNvGrpSpPr/>
          <p:nvPr userDrawn="1"/>
        </p:nvGrpSpPr>
        <p:grpSpPr>
          <a:xfrm>
            <a:off x="10" y="0"/>
            <a:ext cx="12191999" cy="6858000"/>
            <a:chOff x="1" y="0"/>
            <a:chExt cx="12191999" cy="6858000"/>
          </a:xfrm>
        </p:grpSpPr>
        <p:sp>
          <p:nvSpPr>
            <p:cNvPr id="8" name="Freeform 3">
              <a:extLst>
                <a:ext uri="{FF2B5EF4-FFF2-40B4-BE49-F238E27FC236}">
                  <a16:creationId xmlns:a16="http://schemas.microsoft.com/office/drawing/2014/main" id="{7E7208C0-9FDD-F653-103B-53ABA85E6596}"/>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9" name="Freeform 4">
              <a:extLst>
                <a:ext uri="{FF2B5EF4-FFF2-40B4-BE49-F238E27FC236}">
                  <a16:creationId xmlns:a16="http://schemas.microsoft.com/office/drawing/2014/main" id="{931C1E80-972C-01B6-A92B-9B22ABBBA8E2}"/>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latin typeface="+mn-lt"/>
              </a:endParaRPr>
            </a:p>
          </p:txBody>
        </p:sp>
        <p:sp>
          <p:nvSpPr>
            <p:cNvPr id="10" name="Freeform 5">
              <a:extLst>
                <a:ext uri="{FF2B5EF4-FFF2-40B4-BE49-F238E27FC236}">
                  <a16:creationId xmlns:a16="http://schemas.microsoft.com/office/drawing/2014/main" id="{37205912-B90F-0E34-78A5-0360FC11D627}"/>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nvGrpSpPr>
            <p:cNvPr id="11" name="Group 10">
              <a:extLst>
                <a:ext uri="{FF2B5EF4-FFF2-40B4-BE49-F238E27FC236}">
                  <a16:creationId xmlns:a16="http://schemas.microsoft.com/office/drawing/2014/main" id="{FDE22851-FA3A-DB3F-6ED3-9DE02F8BE1BC}"/>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12" name="Freeform 6">
                <a:extLst>
                  <a:ext uri="{FF2B5EF4-FFF2-40B4-BE49-F238E27FC236}">
                    <a16:creationId xmlns:a16="http://schemas.microsoft.com/office/drawing/2014/main" id="{2A652865-9507-931D-0E1F-56F6407D72B9}"/>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latin typeface="+mn-lt"/>
                </a:endParaRPr>
              </a:p>
            </p:txBody>
          </p:sp>
          <p:sp>
            <p:nvSpPr>
              <p:cNvPr id="13" name="Freeform 7">
                <a:extLst>
                  <a:ext uri="{FF2B5EF4-FFF2-40B4-BE49-F238E27FC236}">
                    <a16:creationId xmlns:a16="http://schemas.microsoft.com/office/drawing/2014/main" id="{6B3DE2D8-1E01-1611-C61D-3BE789251C72}"/>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latin typeface="+mn-lt"/>
                </a:endParaRPr>
              </a:p>
            </p:txBody>
          </p:sp>
        </p:grpSp>
      </p:grpSp>
    </p:spTree>
    <p:extLst>
      <p:ext uri="{BB962C8B-B14F-4D97-AF65-F5344CB8AC3E}">
        <p14:creationId xmlns:p14="http://schemas.microsoft.com/office/powerpoint/2010/main" val="4177403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9/8/20XX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3596061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9/8/20XX</a:t>
            </a:r>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26919464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9/8/20XX</a:t>
            </a:r>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46575251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9/8/20XX</a:t>
            </a:r>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126311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9/8/20XX</a:t>
            </a:r>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62729271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9/8/20XX</a:t>
            </a:r>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0399701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9/8/20XX</a:t>
            </a:r>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4636926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9/8/20XX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93366712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9/8/20XX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4159370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7"/>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500" y="232914"/>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9" y="5"/>
            <a:ext cx="12208823"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8" y="4509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9" y="2652714"/>
            <a:ext cx="9780587" cy="3436936"/>
          </a:xfrm>
        </p:spPr>
        <p:txBody>
          <a:bodyPr>
            <a:normAutofit/>
          </a:bodyPr>
          <a:lstStyle>
            <a:lvl1pPr marL="342885" indent="-283451">
              <a:spcBef>
                <a:spcPts val="1000"/>
              </a:spcBef>
              <a:buFont typeface="Arial" panose="020B0604020202020204" pitchFamily="34" charset="0"/>
              <a:buChar char="•"/>
              <a:defRPr sz="2000">
                <a:solidFill>
                  <a:schemeClr val="bg1"/>
                </a:solidFill>
                <a:latin typeface="+mn-lt"/>
              </a:defRPr>
            </a:lvl1pPr>
            <a:lvl2pPr marL="566904" indent="-283451">
              <a:spcBef>
                <a:spcPts val="1000"/>
              </a:spcBef>
              <a:buFont typeface="Arial" panose="020B0604020202020204" pitchFamily="34" charset="0"/>
              <a:buChar char="•"/>
              <a:defRPr sz="2000">
                <a:solidFill>
                  <a:schemeClr val="bg1"/>
                </a:solidFill>
                <a:latin typeface="+mn-lt"/>
              </a:defRPr>
            </a:lvl2pPr>
            <a:lvl3pPr marL="850356" indent="-283451">
              <a:spcBef>
                <a:spcPts val="1000"/>
              </a:spcBef>
              <a:buFont typeface="Arial" panose="020B0604020202020204" pitchFamily="34" charset="0"/>
              <a:buChar char="•"/>
              <a:defRPr sz="2000">
                <a:solidFill>
                  <a:schemeClr val="bg1"/>
                </a:solidFill>
                <a:latin typeface="+mn-lt"/>
              </a:defRPr>
            </a:lvl3pPr>
            <a:lvl4pPr marL="1097235" indent="-283451">
              <a:spcBef>
                <a:spcPts val="1000"/>
              </a:spcBef>
              <a:buFont typeface="Arial" panose="020B0604020202020204" pitchFamily="34" charset="0"/>
              <a:buChar char="•"/>
              <a:defRPr sz="2000">
                <a:solidFill>
                  <a:schemeClr val="bg1"/>
                </a:solidFill>
                <a:latin typeface="+mn-lt"/>
              </a:defRPr>
            </a:lvl4pPr>
            <a:lvl5pPr marL="1371543" indent="-283451">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21" y="6356361"/>
            <a:ext cx="1604683"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0"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8"/>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6" y="2023986"/>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51" indent="-283451">
              <a:spcBef>
                <a:spcPts val="1000"/>
              </a:spcBef>
              <a:buFont typeface="Arial" panose="020B0604020202020204" pitchFamily="34" charset="0"/>
              <a:buChar char="•"/>
              <a:defRPr sz="2000">
                <a:latin typeface="+mn-lt"/>
              </a:defRPr>
            </a:lvl2pPr>
            <a:lvl3pPr marL="566904" indent="-283451">
              <a:spcBef>
                <a:spcPts val="1000"/>
              </a:spcBef>
              <a:buFont typeface="Arial" panose="020B0604020202020204" pitchFamily="34" charset="0"/>
              <a:buChar char="•"/>
              <a:defRPr sz="2000">
                <a:latin typeface="+mn-lt"/>
              </a:defRPr>
            </a:lvl3pPr>
            <a:lvl4pPr marL="850356" indent="-283451">
              <a:spcBef>
                <a:spcPts val="1000"/>
              </a:spcBef>
              <a:buFont typeface="Arial" panose="020B0604020202020204" pitchFamily="34" charset="0"/>
              <a:buChar char="•"/>
              <a:defRPr sz="2000">
                <a:latin typeface="+mn-lt"/>
              </a:defRPr>
            </a:lvl4pPr>
            <a:lvl5pPr marL="1133808" indent="-283451">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9" y="2023986"/>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51" indent="-283451">
              <a:spcBef>
                <a:spcPts val="1000"/>
              </a:spcBef>
              <a:buFont typeface="Arial" panose="020B0604020202020204" pitchFamily="34" charset="0"/>
              <a:buChar char="•"/>
              <a:defRPr sz="2000">
                <a:latin typeface="+mn-lt"/>
              </a:defRPr>
            </a:lvl2pPr>
            <a:lvl3pPr marL="566904" indent="-283451">
              <a:spcBef>
                <a:spcPts val="1000"/>
              </a:spcBef>
              <a:buFont typeface="Arial" panose="020B0604020202020204" pitchFamily="34" charset="0"/>
              <a:buChar char="•"/>
              <a:defRPr sz="2000">
                <a:latin typeface="+mn-lt"/>
              </a:defRPr>
            </a:lvl3pPr>
            <a:lvl4pPr marL="850356" indent="-283451">
              <a:spcBef>
                <a:spcPts val="1000"/>
              </a:spcBef>
              <a:buFont typeface="Arial" panose="020B0604020202020204" pitchFamily="34" charset="0"/>
              <a:buChar char="•"/>
              <a:defRPr sz="2000">
                <a:latin typeface="+mn-lt"/>
              </a:defRPr>
            </a:lvl4pPr>
            <a:lvl5pPr marL="1133808" indent="-283451">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0999" y="6356361"/>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3" y="6356361"/>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83" y="6356361"/>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2 content">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0" y="7"/>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8" y="69013"/>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6" y="2023986"/>
            <a:ext cx="4663440" cy="3332832"/>
          </a:xfrm>
        </p:spPr>
        <p:txBody>
          <a:bodyPr>
            <a:normAutofit/>
          </a:bodyPr>
          <a:lstStyle>
            <a:lvl1pPr marL="530330" indent="-530330">
              <a:spcBef>
                <a:spcPts val="1000"/>
              </a:spcBef>
              <a:buFont typeface="+mj-lt"/>
              <a:buAutoNum type="arabicPeriod"/>
              <a:defRPr sz="2000">
                <a:solidFill>
                  <a:schemeClr val="bg1"/>
                </a:solidFill>
                <a:latin typeface="+mn-lt"/>
              </a:defRPr>
            </a:lvl1pPr>
            <a:lvl2pPr marL="1097235" indent="-530330">
              <a:spcBef>
                <a:spcPts val="1000"/>
              </a:spcBef>
              <a:buFont typeface="+mj-lt"/>
              <a:buAutoNum type="alphaLcPeriod"/>
              <a:defRPr sz="2000">
                <a:solidFill>
                  <a:schemeClr val="bg1"/>
                </a:solidFill>
                <a:latin typeface="+mn-lt"/>
              </a:defRPr>
            </a:lvl2pPr>
            <a:lvl3pPr marL="1645851" indent="-530330">
              <a:spcBef>
                <a:spcPts val="1000"/>
              </a:spcBef>
              <a:buFont typeface="+mj-lt"/>
              <a:buAutoNum type="arabicParenR"/>
              <a:defRPr sz="2000">
                <a:solidFill>
                  <a:schemeClr val="bg1"/>
                </a:solidFill>
                <a:latin typeface="+mn-lt"/>
              </a:defRPr>
            </a:lvl3pPr>
            <a:lvl4pPr marL="1920159" indent="-530330">
              <a:spcBef>
                <a:spcPts val="1000"/>
              </a:spcBef>
              <a:buFont typeface="+mj-lt"/>
              <a:buAutoNum type="alphaLcParenR"/>
              <a:defRPr sz="2000">
                <a:solidFill>
                  <a:schemeClr val="bg1"/>
                </a:solidFill>
                <a:latin typeface="+mn-lt"/>
              </a:defRPr>
            </a:lvl4pPr>
            <a:lvl5pPr marL="2560212" indent="-514328">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9" y="2023986"/>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51" indent="-283451">
              <a:spcBef>
                <a:spcPts val="1000"/>
              </a:spcBef>
              <a:buFont typeface="Arial" panose="020B0604020202020204" pitchFamily="34" charset="0"/>
              <a:buChar char="•"/>
              <a:defRPr sz="2000">
                <a:solidFill>
                  <a:schemeClr val="bg1"/>
                </a:solidFill>
                <a:latin typeface="+mn-lt"/>
              </a:defRPr>
            </a:lvl2pPr>
            <a:lvl3pPr marL="566904" indent="-283451">
              <a:spcBef>
                <a:spcPts val="1000"/>
              </a:spcBef>
              <a:buFont typeface="Arial" panose="020B0604020202020204" pitchFamily="34" charset="0"/>
              <a:buChar char="•"/>
              <a:defRPr sz="2000">
                <a:solidFill>
                  <a:schemeClr val="bg1"/>
                </a:solidFill>
                <a:latin typeface="+mn-lt"/>
              </a:defRPr>
            </a:lvl3pPr>
            <a:lvl4pPr marL="850356" indent="-283451">
              <a:spcBef>
                <a:spcPts val="1000"/>
              </a:spcBef>
              <a:buFont typeface="Arial" panose="020B0604020202020204" pitchFamily="34" charset="0"/>
              <a:buChar char="•"/>
              <a:defRPr sz="2000">
                <a:solidFill>
                  <a:schemeClr val="bg1"/>
                </a:solidFill>
                <a:latin typeface="+mn-lt"/>
              </a:defRPr>
            </a:lvl4pPr>
            <a:lvl5pPr marL="1133808" indent="-283451">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7" y="6356361"/>
            <a:ext cx="1701019"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3" y="6356361"/>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83" y="6356361"/>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SmartArt 2">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457200"/>
            <a:ext cx="9692640" cy="1371600"/>
          </a:xfrm>
        </p:spPr>
        <p:txBody>
          <a:bodyPr anchor="b">
            <a:noAutofit/>
          </a:bodyPr>
          <a:lstStyle>
            <a:lvl1pPr>
              <a:defRPr sz="4200" b="1">
                <a:latin typeface="+mj-lt"/>
              </a:defRPr>
            </a:lvl1pPr>
          </a:lstStyle>
          <a:p>
            <a:r>
              <a:rPr lang="en-US" dirty="0"/>
              <a:t>Click to add title</a:t>
            </a:r>
          </a:p>
        </p:txBody>
      </p:sp>
      <p:sp>
        <p:nvSpPr>
          <p:cNvPr id="4" name="Content Placeholder 2">
            <a:extLst>
              <a:ext uri="{FF2B5EF4-FFF2-40B4-BE49-F238E27FC236}">
                <a16:creationId xmlns:a16="http://schemas.microsoft.com/office/drawing/2014/main" id="{C45E425B-455F-127B-1647-045FD094F15D}"/>
              </a:ext>
            </a:extLst>
          </p:cNvPr>
          <p:cNvSpPr>
            <a:spLocks noGrp="1"/>
          </p:cNvSpPr>
          <p:nvPr>
            <p:ph idx="10" hasCustomPrompt="1"/>
          </p:nvPr>
        </p:nvSpPr>
        <p:spPr>
          <a:xfrm>
            <a:off x="1167493" y="2087561"/>
            <a:ext cx="2693306" cy="3890543"/>
          </a:xfrm>
        </p:spPr>
        <p:txBody>
          <a:bodyPr>
            <a:noAutofit/>
          </a:bodyPr>
          <a:lstStyle>
            <a:lvl1pPr marL="0" indent="0">
              <a:buNone/>
              <a:defRPr sz="2000">
                <a:latin typeface="+mn-lt"/>
              </a:defRPr>
            </a:lvl1pPr>
            <a:lvl2pPr marL="457200" indent="0">
              <a:buNone/>
              <a:defRPr sz="2000">
                <a:latin typeface="+mn-lt"/>
              </a:defRPr>
            </a:lvl2pPr>
            <a:lvl3pPr marL="914400" indent="0">
              <a:buNone/>
              <a:defRPr sz="2000">
                <a:latin typeface="+mn-lt"/>
              </a:defRPr>
            </a:lvl3pPr>
            <a:lvl4pPr marL="1371600" indent="0">
              <a:buNone/>
              <a:defRPr sz="2000">
                <a:latin typeface="+mn-lt"/>
              </a:defRPr>
            </a:lvl4pPr>
            <a:lvl5pPr marL="1828800" indent="0">
              <a:buNone/>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4216400" y="2087563"/>
            <a:ext cx="6730274" cy="389054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866880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9/8/20XX</a:t>
            </a:r>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12654835"/>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649" r:id="rId12"/>
    <p:sldLayoutId id="2147483671" r:id="rId13"/>
    <p:sldLayoutId id="2147483668" r:id="rId14"/>
    <p:sldLayoutId id="2147483669" r:id="rId15"/>
    <p:sldLayoutId id="2147483802" r:id="rId16"/>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1" userDrawn="1">
          <p15:clr>
            <a:srgbClr val="547EBF"/>
          </p15:clr>
        </p15:guide>
        <p15:guide id="8" pos="3721" userDrawn="1">
          <p15:clr>
            <a:srgbClr val="547EBF"/>
          </p15:clr>
        </p15:guide>
        <p15:guide id="9" pos="2112" userDrawn="1">
          <p15:clr>
            <a:srgbClr val="547EBF"/>
          </p15:clr>
        </p15:guide>
        <p15:guide id="10" pos="1849" userDrawn="1">
          <p15:clr>
            <a:srgbClr val="547EBF"/>
          </p15:clr>
        </p15:guide>
        <p15:guide id="11" pos="5568" userDrawn="1">
          <p15:clr>
            <a:srgbClr val="547EBF"/>
          </p15:clr>
        </p15:guide>
        <p15:guide id="12" pos="5833" userDrawn="1">
          <p15:clr>
            <a:srgbClr val="547EBF"/>
          </p15:clr>
        </p15:guide>
        <p15:guide id="13" pos="4969" userDrawn="1">
          <p15:clr>
            <a:srgbClr val="9FCC3B"/>
          </p15:clr>
        </p15:guide>
        <p15:guide id="14" pos="5209" userDrawn="1">
          <p15:clr>
            <a:srgbClr val="9FCC3B"/>
          </p15:clr>
        </p15:guide>
        <p15:guide id="15" pos="2713" userDrawn="1">
          <p15:clr>
            <a:srgbClr val="9FCC3B"/>
          </p15:clr>
        </p15:guide>
        <p15:guide id="16" pos="2473"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6.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5.svg"/></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svg"/><Relationship Id="rId7" Type="http://schemas.openxmlformats.org/officeDocument/2006/relationships/image" Target="../media/image21.sv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sv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svg"/><Relationship Id="rId7" Type="http://schemas.openxmlformats.org/officeDocument/2006/relationships/image" Target="../media/image30.svg"/><Relationship Id="rId12" Type="http://schemas.openxmlformats.org/officeDocument/2006/relationships/image" Target="../media/image35.jp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34.svg"/><Relationship Id="rId5" Type="http://schemas.openxmlformats.org/officeDocument/2006/relationships/image" Target="../media/image28.sv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svg"/></Relationships>
</file>

<file path=ppt/slides/_rels/slide14.xml.rels><?xml version="1.0" encoding="UTF-8" standalone="yes"?>
<Relationships xmlns="http://schemas.openxmlformats.org/package/2006/relationships"><Relationship Id="rId8" Type="http://schemas.openxmlformats.org/officeDocument/2006/relationships/image" Target="../media/image42.png"/><Relationship Id="rId13" Type="http://schemas.openxmlformats.org/officeDocument/2006/relationships/image" Target="../media/image47.svg"/><Relationship Id="rId18" Type="http://schemas.openxmlformats.org/officeDocument/2006/relationships/image" Target="../media/image52.png"/><Relationship Id="rId3" Type="http://schemas.openxmlformats.org/officeDocument/2006/relationships/image" Target="../media/image37.png"/><Relationship Id="rId7" Type="http://schemas.openxmlformats.org/officeDocument/2006/relationships/image" Target="../media/image41.svg"/><Relationship Id="rId12" Type="http://schemas.openxmlformats.org/officeDocument/2006/relationships/image" Target="../media/image46.png"/><Relationship Id="rId17" Type="http://schemas.openxmlformats.org/officeDocument/2006/relationships/image" Target="../media/image51.png"/><Relationship Id="rId2" Type="http://schemas.openxmlformats.org/officeDocument/2006/relationships/image" Target="../media/image36.png"/><Relationship Id="rId16" Type="http://schemas.openxmlformats.org/officeDocument/2006/relationships/image" Target="../media/image50.svg"/><Relationship Id="rId1" Type="http://schemas.openxmlformats.org/officeDocument/2006/relationships/slideLayout" Target="../slideLayouts/slideLayout2.xml"/><Relationship Id="rId6" Type="http://schemas.openxmlformats.org/officeDocument/2006/relationships/image" Target="../media/image40.png"/><Relationship Id="rId11" Type="http://schemas.openxmlformats.org/officeDocument/2006/relationships/image" Target="../media/image45.png"/><Relationship Id="rId5" Type="http://schemas.openxmlformats.org/officeDocument/2006/relationships/image" Target="../media/image39.png"/><Relationship Id="rId15" Type="http://schemas.openxmlformats.org/officeDocument/2006/relationships/image" Target="../media/image49.png"/><Relationship Id="rId10" Type="http://schemas.openxmlformats.org/officeDocument/2006/relationships/image" Target="../media/image44.svg"/><Relationship Id="rId19" Type="http://schemas.openxmlformats.org/officeDocument/2006/relationships/image" Target="../media/image53.svg"/><Relationship Id="rId4" Type="http://schemas.openxmlformats.org/officeDocument/2006/relationships/image" Target="../media/image38.svg"/><Relationship Id="rId9" Type="http://schemas.openxmlformats.org/officeDocument/2006/relationships/image" Target="../media/image43.png"/><Relationship Id="rId14" Type="http://schemas.openxmlformats.org/officeDocument/2006/relationships/image" Target="../media/image48.png"/></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 TargetMode="External"/><Relationship Id="rId3" Type="http://schemas.openxmlformats.org/officeDocument/2006/relationships/hyperlink" Target="https://www.who.int/news-room/fact-sheets/detail/asthma" TargetMode="External"/><Relationship Id="rId7" Type="http://schemas.openxmlformats.org/officeDocument/2006/relationships/hyperlink" Target="https://www.nice.org.uk/" TargetMode="External"/><Relationship Id="rId2" Type="http://schemas.openxmlformats.org/officeDocument/2006/relationships/hyperlink" Target="https://www.asthmaandlung.org.uk/" TargetMode="External"/><Relationship Id="rId1" Type="http://schemas.openxmlformats.org/officeDocument/2006/relationships/slideLayout" Target="../slideLayouts/slideLayout2.xml"/><Relationship Id="rId6" Type="http://schemas.openxmlformats.org/officeDocument/2006/relationships/hyperlink" Target="https://ginasthma.org/" TargetMode="External"/><Relationship Id="rId5" Type="http://schemas.openxmlformats.org/officeDocument/2006/relationships/hyperlink" Target="https://www.nhs.uk/conditions/asthma" TargetMode="External"/><Relationship Id="rId4" Type="http://schemas.openxmlformats.org/officeDocument/2006/relationships/hyperlink" Target="https://www.nice.org.uk/guidance/ng80" TargetMode="External"/><Relationship Id="rId9" Type="http://schemas.openxmlformats.org/officeDocument/2006/relationships/hyperlink" Target="https://www.rcplondon.ac.uk/"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ice.org.uk/" TargetMode="External"/><Relationship Id="rId2" Type="http://schemas.openxmlformats.org/officeDocument/2006/relationships/hyperlink" Target="https://www.londonair.org.uk/" TargetMode="External"/><Relationship Id="rId1" Type="http://schemas.openxmlformats.org/officeDocument/2006/relationships/slideLayout" Target="../slideLayouts/slideLayout2.xml"/><Relationship Id="rId6" Type="http://schemas.openxmlformats.org/officeDocument/2006/relationships/hyperlink" Target="https://www.england.nhs.uk/personalisedcare" TargetMode="External"/><Relationship Id="rId5" Type="http://schemas.openxmlformats.org/officeDocument/2006/relationships/hyperlink" Target="https://www.nice.org.uk/guidance/ng197" TargetMode="External"/><Relationship Id="rId4" Type="http://schemas.openxmlformats.org/officeDocument/2006/relationships/hyperlink" Target="https://www.longtermplan.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3E026-0839-8A70-588F-B8C90C20B510}"/>
              </a:ext>
            </a:extLst>
          </p:cNvPr>
          <p:cNvSpPr>
            <a:spLocks noGrp="1"/>
          </p:cNvSpPr>
          <p:nvPr>
            <p:ph type="title"/>
          </p:nvPr>
        </p:nvSpPr>
        <p:spPr>
          <a:xfrm>
            <a:off x="1057275" y="1285873"/>
            <a:ext cx="10515600" cy="2228852"/>
          </a:xfrm>
        </p:spPr>
        <p:txBody>
          <a:bodyPr>
            <a:noAutofit/>
          </a:bodyPr>
          <a:lstStyle/>
          <a:p>
            <a:pPr algn="ctr"/>
            <a:br>
              <a:rPr lang="en-IN" sz="5400" dirty="0">
                <a:latin typeface="Arial" panose="020B0604020202020204" pitchFamily="34" charset="0"/>
                <a:cs typeface="Arial" panose="020B0604020202020204" pitchFamily="34" charset="0"/>
              </a:rPr>
            </a:br>
            <a:endParaRPr lang="en-IN" sz="5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BD5C171-840B-3CE5-A718-D6066F5AAE88}"/>
              </a:ext>
            </a:extLst>
          </p:cNvPr>
          <p:cNvSpPr>
            <a:spLocks noGrp="1"/>
          </p:cNvSpPr>
          <p:nvPr>
            <p:ph idx="1"/>
          </p:nvPr>
        </p:nvSpPr>
        <p:spPr>
          <a:xfrm>
            <a:off x="838200" y="1285873"/>
            <a:ext cx="10515600" cy="2709403"/>
          </a:xfrm>
        </p:spPr>
        <p:txBody>
          <a:bodyPr>
            <a:normAutofit fontScale="25000" lnSpcReduction="20000"/>
          </a:bodyPr>
          <a:lstStyle/>
          <a:p>
            <a:pPr marL="0" indent="0" algn="ctr">
              <a:lnSpc>
                <a:spcPct val="120000"/>
              </a:lnSpc>
              <a:buNone/>
            </a:pPr>
            <a:r>
              <a:rPr lang="en-IN" sz="12800" dirty="0">
                <a:latin typeface="Arial" panose="020B0604020202020204" pitchFamily="34" charset="0"/>
                <a:cs typeface="Arial" panose="020B0604020202020204" pitchFamily="34" charset="0"/>
              </a:rPr>
              <a:t>Community care and managements of longer term condition</a:t>
            </a:r>
          </a:p>
          <a:p>
            <a:pPr marL="0" indent="0" algn="ctr">
              <a:buNone/>
            </a:pPr>
            <a:r>
              <a:rPr lang="en-IN" sz="12800" dirty="0">
                <a:latin typeface="Arial" panose="020B0604020202020204" pitchFamily="34" charset="0"/>
                <a:cs typeface="Arial" panose="020B0604020202020204" pitchFamily="34" charset="0"/>
              </a:rPr>
              <a:t>(LCHS7003)</a:t>
            </a:r>
          </a:p>
          <a:p>
            <a:pPr marL="0" indent="0" algn="ctr">
              <a:buNone/>
            </a:pPr>
            <a:r>
              <a:rPr lang="en-IN" sz="11200" b="1" dirty="0">
                <a:latin typeface="Arial" panose="020B0604020202020204" pitchFamily="34" charset="0"/>
                <a:cs typeface="Arial" panose="020B0604020202020204" pitchFamily="34" charset="0"/>
              </a:rPr>
              <a:t> </a:t>
            </a:r>
            <a:r>
              <a:rPr lang="en-IN" sz="8000" b="1" dirty="0">
                <a:latin typeface="Arial" panose="020B0604020202020204" pitchFamily="34" charset="0"/>
                <a:cs typeface="Arial" panose="020B0604020202020204" pitchFamily="34" charset="0"/>
              </a:rPr>
              <a:t>Name :-Priyaben Bhupendra Bhai Patel</a:t>
            </a:r>
          </a:p>
          <a:p>
            <a:pPr marL="0" indent="0" algn="ctr">
              <a:buNone/>
            </a:pPr>
            <a:r>
              <a:rPr lang="en-IN" sz="8000" b="1" dirty="0">
                <a:latin typeface="Arial" panose="020B0604020202020204" pitchFamily="34" charset="0"/>
                <a:cs typeface="Arial" panose="020B0604020202020204" pitchFamily="34" charset="0"/>
              </a:rPr>
              <a:t>Student ID No. :- 2503904</a:t>
            </a:r>
          </a:p>
          <a:p>
            <a:pPr marL="0" indent="0" algn="ctr">
              <a:buNone/>
            </a:pPr>
            <a:r>
              <a:rPr lang="en-IN" sz="8000" b="1" dirty="0">
                <a:latin typeface="Arial" panose="020B0604020202020204" pitchFamily="34" charset="0"/>
                <a:cs typeface="Arial" panose="020B0604020202020204" pitchFamily="34" charset="0"/>
              </a:rPr>
              <a:t>       Lecturer Name </a:t>
            </a:r>
            <a:r>
              <a:rPr lang="en-IN" sz="8000" b="1">
                <a:latin typeface="Arial" panose="020B0604020202020204" pitchFamily="34" charset="0"/>
                <a:cs typeface="Arial" panose="020B0604020202020204" pitchFamily="34" charset="0"/>
              </a:rPr>
              <a:t>:-Dr Brian </a:t>
            </a:r>
            <a:r>
              <a:rPr lang="en-IN" sz="8000" b="1" dirty="0" err="1">
                <a:latin typeface="Arial" panose="020B0604020202020204" pitchFamily="34" charset="0"/>
                <a:cs typeface="Arial" panose="020B0604020202020204" pitchFamily="34" charset="0"/>
              </a:rPr>
              <a:t>mashumba</a:t>
            </a:r>
            <a:endParaRPr lang="en-IN" sz="8000" b="1" dirty="0">
              <a:latin typeface="Arial" panose="020B0604020202020204" pitchFamily="34" charset="0"/>
              <a:cs typeface="Arial" panose="020B0604020202020204" pitchFamily="34" charset="0"/>
            </a:endParaRPr>
          </a:p>
          <a:p>
            <a:pPr algn="ctr"/>
            <a:endParaRPr lang="en-IN" sz="3600" dirty="0">
              <a:latin typeface="Arial" panose="020B0604020202020204" pitchFamily="34" charset="0"/>
              <a:cs typeface="Arial" panose="020B0604020202020204" pitchFamily="34" charset="0"/>
            </a:endParaRPr>
          </a:p>
          <a:p>
            <a:pPr algn="ctr"/>
            <a:endParaRPr lang="en-IN" sz="3600" dirty="0">
              <a:latin typeface="Arial" panose="020B0604020202020204" pitchFamily="34" charset="0"/>
              <a:cs typeface="Arial" panose="020B0604020202020204" pitchFamily="34" charset="0"/>
            </a:endParaRPr>
          </a:p>
          <a:p>
            <a:endParaRPr lang="en-IN" sz="3600" dirty="0">
              <a:latin typeface="Arial" panose="020B0604020202020204" pitchFamily="34" charset="0"/>
              <a:cs typeface="Arial" panose="020B0604020202020204" pitchFamily="34" charset="0"/>
            </a:endParaRPr>
          </a:p>
        </p:txBody>
      </p:sp>
      <p:pic>
        <p:nvPicPr>
          <p:cNvPr id="4" name="Picture 6" descr="university-of-wales-trinity-saint-david-logo-vector | ESRC Wales Doctoral  Training Partnership">
            <a:extLst>
              <a:ext uri="{FF2B5EF4-FFF2-40B4-BE49-F238E27FC236}">
                <a16:creationId xmlns:a16="http://schemas.microsoft.com/office/drawing/2014/main" id="{E0FCE878-3EF8-9EE6-9163-F3C8BE3D16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0017" y="167148"/>
            <a:ext cx="2533650" cy="11187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E2576E3-7104-F0F5-B2C8-FA10848BA3B3}"/>
              </a:ext>
            </a:extLst>
          </p:cNvPr>
          <p:cNvSpPr txBox="1"/>
          <p:nvPr/>
        </p:nvSpPr>
        <p:spPr>
          <a:xfrm>
            <a:off x="801636" y="4310243"/>
            <a:ext cx="10972800" cy="1261884"/>
          </a:xfrm>
          <a:prstGeom prst="rect">
            <a:avLst/>
          </a:prstGeom>
          <a:noFill/>
        </p:spPr>
        <p:txBody>
          <a:bodyPr wrap="square" rtlCol="0">
            <a:spAutoFit/>
          </a:bodyPr>
          <a:lstStyle/>
          <a:p>
            <a:pPr algn="ctr"/>
            <a:r>
              <a:rPr lang="en-IN" sz="2800" b="1" dirty="0" err="1">
                <a:latin typeface="Arial" panose="020B0604020202020204" pitchFamily="34" charset="0"/>
                <a:cs typeface="Arial" panose="020B0604020202020204" pitchFamily="34" charset="0"/>
              </a:rPr>
              <a:t>Ashtma</a:t>
            </a:r>
            <a:r>
              <a:rPr lang="en-IN" sz="2800" b="1" dirty="0">
                <a:latin typeface="Arial" panose="020B0604020202020204" pitchFamily="34" charset="0"/>
                <a:cs typeface="Arial" panose="020B0604020202020204" pitchFamily="34" charset="0"/>
              </a:rPr>
              <a:t> as long term conditions</a:t>
            </a:r>
          </a:p>
          <a:p>
            <a:pPr algn="ctr"/>
            <a:r>
              <a:rPr lang="en-IN" sz="2400" dirty="0">
                <a:latin typeface="Arial" panose="020B0604020202020204" pitchFamily="34" charset="0"/>
                <a:cs typeface="Arial" panose="020B0604020202020204" pitchFamily="34" charset="0"/>
              </a:rPr>
              <a:t>Chosen Group :Primary and community care nurses in the united kingdom who specialize in asthma  </a:t>
            </a:r>
          </a:p>
        </p:txBody>
      </p:sp>
    </p:spTree>
    <p:extLst>
      <p:ext uri="{BB962C8B-B14F-4D97-AF65-F5344CB8AC3E}">
        <p14:creationId xmlns:p14="http://schemas.microsoft.com/office/powerpoint/2010/main" val="888099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7E203-6763-E1BD-55BB-550B511F60C5}"/>
            </a:ext>
          </a:extLst>
        </p:cNvPr>
        <p:cNvGrpSpPr/>
        <p:nvPr/>
      </p:nvGrpSpPr>
      <p:grpSpPr>
        <a:xfrm>
          <a:off x="0" y="0"/>
          <a:ext cx="0" cy="0"/>
          <a:chOff x="0" y="0"/>
          <a:chExt cx="0" cy="0"/>
        </a:xfrm>
      </p:grpSpPr>
      <p:pic>
        <p:nvPicPr>
          <p:cNvPr id="66" name="Picture 65">
            <a:extLst>
              <a:ext uri="{FF2B5EF4-FFF2-40B4-BE49-F238E27FC236}">
                <a16:creationId xmlns:a16="http://schemas.microsoft.com/office/drawing/2014/main" id="{0B7DDE37-DA3F-28E5-B6C5-2372B27672C5}"/>
              </a:ext>
            </a:extLst>
          </p:cNvPr>
          <p:cNvPicPr>
            <a:picLocks noChangeAspect="1"/>
          </p:cNvPicPr>
          <p:nvPr/>
        </p:nvPicPr>
        <p:blipFill>
          <a:blip r:embed="rId3"/>
          <a:stretch>
            <a:fillRect/>
          </a:stretch>
        </p:blipFill>
        <p:spPr>
          <a:xfrm rot="10800000">
            <a:off x="0" y="0"/>
            <a:ext cx="1181265" cy="1324160"/>
          </a:xfrm>
          <a:prstGeom prst="rect">
            <a:avLst/>
          </a:prstGeom>
        </p:spPr>
      </p:pic>
      <p:sp>
        <p:nvSpPr>
          <p:cNvPr id="45" name="Text 0">
            <a:extLst>
              <a:ext uri="{FF2B5EF4-FFF2-40B4-BE49-F238E27FC236}">
                <a16:creationId xmlns:a16="http://schemas.microsoft.com/office/drawing/2014/main" id="{FA1A7EE7-B11B-F4C0-C60E-D444445013A9}"/>
              </a:ext>
            </a:extLst>
          </p:cNvPr>
          <p:cNvSpPr/>
          <p:nvPr/>
        </p:nvSpPr>
        <p:spPr>
          <a:xfrm>
            <a:off x="0" y="13759"/>
            <a:ext cx="11676578" cy="601861"/>
          </a:xfrm>
          <a:prstGeom prst="rect">
            <a:avLst/>
          </a:prstGeom>
          <a:noFill/>
          <a:ln/>
        </p:spPr>
        <p:txBody>
          <a:bodyPr wrap="none" lIns="0" tIns="0" rIns="0" bIns="0" rtlCol="0" anchor="t"/>
          <a:lstStyle/>
          <a:p>
            <a:pPr marL="0" indent="0" algn="ctr">
              <a:lnSpc>
                <a:spcPct val="150000"/>
              </a:lnSpc>
              <a:buNone/>
            </a:pPr>
            <a:r>
              <a:rPr lang="en-US" sz="1600" b="1" dirty="0">
                <a:latin typeface="Arial" panose="020B0604020202020204" pitchFamily="34" charset="0"/>
                <a:ea typeface="Baskervville" pitchFamily="34" charset="-122"/>
                <a:cs typeface="Arial" panose="020B0604020202020204" pitchFamily="34" charset="0"/>
              </a:rPr>
              <a:t>Definition, Clinical Presentation &amp; Aetiological Factors</a:t>
            </a:r>
            <a:endParaRPr lang="en-US" sz="1600" b="1" dirty="0">
              <a:latin typeface="Arial" panose="020B0604020202020204" pitchFamily="34" charset="0"/>
              <a:cs typeface="Arial" panose="020B0604020202020204" pitchFamily="34" charset="0"/>
            </a:endParaRPr>
          </a:p>
        </p:txBody>
      </p:sp>
      <p:sp>
        <p:nvSpPr>
          <p:cNvPr id="46" name="Text 1">
            <a:extLst>
              <a:ext uri="{FF2B5EF4-FFF2-40B4-BE49-F238E27FC236}">
                <a16:creationId xmlns:a16="http://schemas.microsoft.com/office/drawing/2014/main" id="{4E1333D7-2BCF-B97E-4962-1077EA4251E3}"/>
              </a:ext>
            </a:extLst>
          </p:cNvPr>
          <p:cNvSpPr/>
          <p:nvPr/>
        </p:nvSpPr>
        <p:spPr>
          <a:xfrm>
            <a:off x="666630" y="692431"/>
            <a:ext cx="2368258" cy="336032"/>
          </a:xfrm>
          <a:prstGeom prst="rect">
            <a:avLst/>
          </a:prstGeom>
          <a:solidFill>
            <a:schemeClr val="accent2">
              <a:lumMod val="20000"/>
              <a:lumOff val="80000"/>
            </a:schemeClr>
          </a:solidFill>
          <a:ln/>
        </p:spPr>
        <p:txBody>
          <a:bodyPr wrap="none" lIns="0" tIns="0" rIns="0" bIns="0" rtlCol="0" anchor="t"/>
          <a:lstStyle/>
          <a:p>
            <a:pPr marL="0" indent="0" algn="ctr">
              <a:lnSpc>
                <a:spcPct val="150000"/>
              </a:lnSpc>
              <a:buNone/>
            </a:pPr>
            <a:r>
              <a:rPr lang="en-US" sz="1600" b="1" dirty="0">
                <a:highlight>
                  <a:srgbClr val="FFFF00"/>
                </a:highlight>
                <a:latin typeface="Arial" panose="020B0604020202020204" pitchFamily="34" charset="0"/>
                <a:ea typeface="Baskervville" pitchFamily="34" charset="-122"/>
                <a:cs typeface="Arial" panose="020B0604020202020204" pitchFamily="34" charset="0"/>
              </a:rPr>
              <a:t>Definition</a:t>
            </a:r>
            <a:endParaRPr lang="en-US" sz="1600" b="1" dirty="0">
              <a:highlight>
                <a:srgbClr val="FFFF00"/>
              </a:highlight>
              <a:latin typeface="Arial" panose="020B0604020202020204" pitchFamily="34" charset="0"/>
              <a:cs typeface="Arial" panose="020B0604020202020204" pitchFamily="34" charset="0"/>
            </a:endParaRPr>
          </a:p>
        </p:txBody>
      </p:sp>
      <p:sp>
        <p:nvSpPr>
          <p:cNvPr id="47" name="Text 2">
            <a:extLst>
              <a:ext uri="{FF2B5EF4-FFF2-40B4-BE49-F238E27FC236}">
                <a16:creationId xmlns:a16="http://schemas.microsoft.com/office/drawing/2014/main" id="{AD4E2DD9-60A2-F98B-F18A-EC0981E9426E}"/>
              </a:ext>
            </a:extLst>
          </p:cNvPr>
          <p:cNvSpPr/>
          <p:nvPr/>
        </p:nvSpPr>
        <p:spPr>
          <a:xfrm>
            <a:off x="257711" y="1166463"/>
            <a:ext cx="3564935" cy="4033364"/>
          </a:xfrm>
          <a:prstGeom prst="rect">
            <a:avLst/>
          </a:prstGeom>
          <a:solidFill>
            <a:schemeClr val="accent5">
              <a:lumMod val="20000"/>
              <a:lumOff val="80000"/>
            </a:schemeClr>
          </a:solidFill>
          <a:ln/>
        </p:spPr>
        <p:txBody>
          <a:bodyPr wrap="square" lIns="0" tIns="0" rIns="0" bIns="0" rtlCol="0" anchor="t"/>
          <a:lstStyle/>
          <a:p>
            <a:pPr marL="0" indent="0" algn="just">
              <a:lnSpc>
                <a:spcPct val="150000"/>
              </a:lnSpc>
              <a:buNone/>
            </a:pPr>
            <a:r>
              <a:rPr lang="en-US" sz="1600" dirty="0">
                <a:latin typeface="Arial" panose="020B0604020202020204" pitchFamily="34" charset="0"/>
                <a:ea typeface="Poppins" pitchFamily="34" charset="-122"/>
                <a:cs typeface="Arial" panose="020B0604020202020204" pitchFamily="34" charset="0"/>
              </a:rPr>
              <a:t>Asthma is a chronic inflammatory disorder of the airways characterized by variable airflow obstruction and bronchial hyperresponsiveness. Episodes of wheeze, breathlessness, chest tightness, and cough occur due to airway inflammation and smooth muscle constriction (NICE NG80). Symptoms are often worse at night or early morning and are typically reversible.</a:t>
            </a:r>
            <a:endParaRPr lang="en-US" sz="1600" dirty="0">
              <a:latin typeface="Arial" panose="020B0604020202020204" pitchFamily="34" charset="0"/>
              <a:cs typeface="Arial" panose="020B0604020202020204" pitchFamily="34" charset="0"/>
            </a:endParaRPr>
          </a:p>
        </p:txBody>
      </p:sp>
      <p:sp>
        <p:nvSpPr>
          <p:cNvPr id="52" name="TextBox 51">
            <a:extLst>
              <a:ext uri="{FF2B5EF4-FFF2-40B4-BE49-F238E27FC236}">
                <a16:creationId xmlns:a16="http://schemas.microsoft.com/office/drawing/2014/main" id="{334915DF-D5A0-E2DA-BB01-1D952FF9517C}"/>
              </a:ext>
            </a:extLst>
          </p:cNvPr>
          <p:cNvSpPr txBox="1"/>
          <p:nvPr/>
        </p:nvSpPr>
        <p:spPr>
          <a:xfrm>
            <a:off x="388766" y="5249454"/>
            <a:ext cx="1973491" cy="416011"/>
          </a:xfrm>
          <a:prstGeom prst="rect">
            <a:avLst/>
          </a:prstGeom>
          <a:solidFill>
            <a:schemeClr val="accent2">
              <a:lumMod val="20000"/>
              <a:lumOff val="80000"/>
            </a:schemeClr>
          </a:solidFill>
        </p:spPr>
        <p:txBody>
          <a:bodyPr wrap="square">
            <a:spAutoFit/>
          </a:bodyPr>
          <a:lstStyle/>
          <a:p>
            <a:pPr algn="ctr">
              <a:lnSpc>
                <a:spcPct val="150000"/>
              </a:lnSpc>
            </a:pPr>
            <a:r>
              <a:rPr lang="en-US" sz="1600" b="1" dirty="0">
                <a:highlight>
                  <a:srgbClr val="FFFF00"/>
                </a:highlight>
                <a:latin typeface="Arial" panose="020B0604020202020204" pitchFamily="34" charset="0"/>
                <a:cs typeface="Arial" panose="020B0604020202020204" pitchFamily="34" charset="0"/>
              </a:rPr>
              <a:t>Key Symptoms</a:t>
            </a:r>
          </a:p>
        </p:txBody>
      </p:sp>
      <p:sp>
        <p:nvSpPr>
          <p:cNvPr id="53" name="Rectangle 1">
            <a:extLst>
              <a:ext uri="{FF2B5EF4-FFF2-40B4-BE49-F238E27FC236}">
                <a16:creationId xmlns:a16="http://schemas.microsoft.com/office/drawing/2014/main" id="{E5DA55F9-3B73-1780-30A1-6EBAE09FBF3F}"/>
              </a:ext>
            </a:extLst>
          </p:cNvPr>
          <p:cNvSpPr>
            <a:spLocks noChangeArrowheads="1"/>
          </p:cNvSpPr>
          <p:nvPr/>
        </p:nvSpPr>
        <p:spPr bwMode="auto">
          <a:xfrm>
            <a:off x="2512188" y="5223919"/>
            <a:ext cx="3284874" cy="1524007"/>
          </a:xfrm>
          <a:prstGeom prst="rect">
            <a:avLst/>
          </a:prstGeom>
          <a:solidFill>
            <a:schemeClr val="accent1">
              <a:lumMod val="60000"/>
              <a:lumOff val="40000"/>
            </a:schemeClr>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Wheezing</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Breathlessness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Chest tightness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Night-time/early-morning cough</a:t>
            </a:r>
          </a:p>
        </p:txBody>
      </p:sp>
      <p:sp>
        <p:nvSpPr>
          <p:cNvPr id="54" name="Shape 11">
            <a:extLst>
              <a:ext uri="{FF2B5EF4-FFF2-40B4-BE49-F238E27FC236}">
                <a16:creationId xmlns:a16="http://schemas.microsoft.com/office/drawing/2014/main" id="{68ACF979-AB6A-5834-B8EB-7A9FE9B0B579}"/>
              </a:ext>
            </a:extLst>
          </p:cNvPr>
          <p:cNvSpPr/>
          <p:nvPr/>
        </p:nvSpPr>
        <p:spPr>
          <a:xfrm>
            <a:off x="4072184" y="1459433"/>
            <a:ext cx="4015959" cy="2266793"/>
          </a:xfrm>
          <a:prstGeom prst="roundRect">
            <a:avLst>
              <a:gd name="adj" fmla="val 2776"/>
            </a:avLst>
          </a:prstGeom>
          <a:solidFill>
            <a:srgbClr val="FFFFFF"/>
          </a:solidFill>
          <a:ln w="15240">
            <a:solidFill>
              <a:srgbClr val="D2C5C9"/>
            </a:solidFill>
            <a:prstDash val="solid"/>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56" name="TextBox 55">
            <a:extLst>
              <a:ext uri="{FF2B5EF4-FFF2-40B4-BE49-F238E27FC236}">
                <a16:creationId xmlns:a16="http://schemas.microsoft.com/office/drawing/2014/main" id="{47A16CFF-66DB-9642-6FA6-F78B15B83DCE}"/>
              </a:ext>
            </a:extLst>
          </p:cNvPr>
          <p:cNvSpPr txBox="1"/>
          <p:nvPr/>
        </p:nvSpPr>
        <p:spPr>
          <a:xfrm>
            <a:off x="3822646" y="721764"/>
            <a:ext cx="2971800" cy="416011"/>
          </a:xfrm>
          <a:prstGeom prst="rect">
            <a:avLst/>
          </a:prstGeom>
          <a:solidFill>
            <a:schemeClr val="accent4">
              <a:lumMod val="20000"/>
              <a:lumOff val="80000"/>
            </a:schemeClr>
          </a:solidFill>
        </p:spPr>
        <p:txBody>
          <a:bodyPr wrap="square">
            <a:spAutoFit/>
          </a:bodyPr>
          <a:lstStyle/>
          <a:p>
            <a:pPr algn="ctr">
              <a:lnSpc>
                <a:spcPct val="150000"/>
              </a:lnSpc>
            </a:pPr>
            <a:r>
              <a:rPr lang="en-US" sz="1600" b="1" dirty="0" err="1">
                <a:highlight>
                  <a:srgbClr val="FFFF00"/>
                </a:highlight>
                <a:latin typeface="Arial" panose="020B0604020202020204" pitchFamily="34" charset="0"/>
                <a:cs typeface="Arial" panose="020B0604020202020204" pitchFamily="34" charset="0"/>
              </a:rPr>
              <a:t>Aetiological</a:t>
            </a:r>
            <a:r>
              <a:rPr lang="en-US" sz="1600" b="1" dirty="0">
                <a:highlight>
                  <a:srgbClr val="FFFF00"/>
                </a:highlight>
                <a:latin typeface="Arial" panose="020B0604020202020204" pitchFamily="34" charset="0"/>
                <a:cs typeface="Arial" panose="020B0604020202020204" pitchFamily="34" charset="0"/>
              </a:rPr>
              <a:t> Factors</a:t>
            </a:r>
          </a:p>
        </p:txBody>
      </p:sp>
      <p:sp>
        <p:nvSpPr>
          <p:cNvPr id="58" name="TextBox 57">
            <a:extLst>
              <a:ext uri="{FF2B5EF4-FFF2-40B4-BE49-F238E27FC236}">
                <a16:creationId xmlns:a16="http://schemas.microsoft.com/office/drawing/2014/main" id="{173F18FC-B576-BA7F-969F-FC893A5D3097}"/>
              </a:ext>
            </a:extLst>
          </p:cNvPr>
          <p:cNvSpPr txBox="1"/>
          <p:nvPr/>
        </p:nvSpPr>
        <p:spPr>
          <a:xfrm>
            <a:off x="4165110" y="1497679"/>
            <a:ext cx="3561273" cy="1893339"/>
          </a:xfrm>
          <a:prstGeom prst="rect">
            <a:avLst/>
          </a:prstGeom>
          <a:noFill/>
        </p:spPr>
        <p:txBody>
          <a:bodyPr wrap="square">
            <a:spAutoFit/>
          </a:bodyPr>
          <a:lstStyle/>
          <a:p>
            <a:pPr>
              <a:lnSpc>
                <a:spcPct val="150000"/>
              </a:lnSpc>
              <a:buNone/>
            </a:pPr>
            <a:r>
              <a:rPr lang="en-US" sz="1600" b="1" dirty="0">
                <a:highlight>
                  <a:srgbClr val="FFFF00"/>
                </a:highlight>
                <a:latin typeface="Arial" panose="020B0604020202020204" pitchFamily="34" charset="0"/>
                <a:cs typeface="Arial" panose="020B0604020202020204" pitchFamily="34" charset="0"/>
              </a:rPr>
              <a:t>Non-Modifiable</a:t>
            </a:r>
          </a:p>
          <a:p>
            <a:pPr>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Genetics / family history</a:t>
            </a:r>
          </a:p>
          <a:p>
            <a:pPr>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Early-life factors: prematurity, low birth weight, viral infections</a:t>
            </a:r>
          </a:p>
          <a:p>
            <a:pPr>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Atopy predisposition</a:t>
            </a:r>
          </a:p>
        </p:txBody>
      </p:sp>
      <p:sp>
        <p:nvSpPr>
          <p:cNvPr id="59" name="Shape 12">
            <a:extLst>
              <a:ext uri="{FF2B5EF4-FFF2-40B4-BE49-F238E27FC236}">
                <a16:creationId xmlns:a16="http://schemas.microsoft.com/office/drawing/2014/main" id="{082A84BA-961D-26CD-319D-42369CD28747}"/>
              </a:ext>
            </a:extLst>
          </p:cNvPr>
          <p:cNvSpPr/>
          <p:nvPr/>
        </p:nvSpPr>
        <p:spPr>
          <a:xfrm flipH="1">
            <a:off x="4003908" y="1497679"/>
            <a:ext cx="54232" cy="2228547"/>
          </a:xfrm>
          <a:prstGeom prst="roundRect">
            <a:avLst>
              <a:gd name="adj" fmla="val 329666"/>
            </a:avLst>
          </a:prstGeom>
          <a:solidFill>
            <a:srgbClr val="C7A2AC"/>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60" name="Shape 16">
            <a:extLst>
              <a:ext uri="{FF2B5EF4-FFF2-40B4-BE49-F238E27FC236}">
                <a16:creationId xmlns:a16="http://schemas.microsoft.com/office/drawing/2014/main" id="{51F353DA-DC5F-604E-0A73-5C911E986C7F}"/>
              </a:ext>
            </a:extLst>
          </p:cNvPr>
          <p:cNvSpPr/>
          <p:nvPr/>
        </p:nvSpPr>
        <p:spPr>
          <a:xfrm>
            <a:off x="8476326" y="1369592"/>
            <a:ext cx="3715674" cy="2520876"/>
          </a:xfrm>
          <a:prstGeom prst="roundRect">
            <a:avLst>
              <a:gd name="adj" fmla="val 2776"/>
            </a:avLst>
          </a:prstGeom>
          <a:solidFill>
            <a:srgbClr val="FFFFFF"/>
          </a:solidFill>
          <a:ln w="15240">
            <a:solidFill>
              <a:srgbClr val="D2C5C9"/>
            </a:solidFill>
            <a:prstDash val="solid"/>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61" name="TextBox 60">
            <a:extLst>
              <a:ext uri="{FF2B5EF4-FFF2-40B4-BE49-F238E27FC236}">
                <a16:creationId xmlns:a16="http://schemas.microsoft.com/office/drawing/2014/main" id="{F1EC1B6D-7AB3-6ADC-511B-0B02054CE2E2}"/>
              </a:ext>
            </a:extLst>
          </p:cNvPr>
          <p:cNvSpPr txBox="1"/>
          <p:nvPr/>
        </p:nvSpPr>
        <p:spPr>
          <a:xfrm>
            <a:off x="8476326" y="812776"/>
            <a:ext cx="3436442" cy="416011"/>
          </a:xfrm>
          <a:prstGeom prst="rect">
            <a:avLst/>
          </a:prstGeom>
          <a:solidFill>
            <a:schemeClr val="accent4">
              <a:lumMod val="20000"/>
              <a:lumOff val="80000"/>
            </a:schemeClr>
          </a:solidFill>
        </p:spPr>
        <p:txBody>
          <a:bodyPr wrap="square">
            <a:spAutoFit/>
          </a:bodyPr>
          <a:lstStyle/>
          <a:p>
            <a:pPr algn="ctr">
              <a:lnSpc>
                <a:spcPct val="150000"/>
              </a:lnSpc>
            </a:pPr>
            <a:r>
              <a:rPr lang="en-US" sz="1600" b="1" dirty="0">
                <a:highlight>
                  <a:srgbClr val="FFFF00"/>
                </a:highlight>
                <a:latin typeface="Arial" panose="020B0604020202020204" pitchFamily="34" charset="0"/>
                <a:cs typeface="Arial" panose="020B0604020202020204" pitchFamily="34" charset="0"/>
              </a:rPr>
              <a:t>Modifiable Risk Factors</a:t>
            </a:r>
          </a:p>
        </p:txBody>
      </p:sp>
      <p:sp>
        <p:nvSpPr>
          <p:cNvPr id="64" name="TextBox 63">
            <a:extLst>
              <a:ext uri="{FF2B5EF4-FFF2-40B4-BE49-F238E27FC236}">
                <a16:creationId xmlns:a16="http://schemas.microsoft.com/office/drawing/2014/main" id="{26AA09AD-D3BD-95D9-AC1E-60A142710418}"/>
              </a:ext>
            </a:extLst>
          </p:cNvPr>
          <p:cNvSpPr txBox="1"/>
          <p:nvPr/>
        </p:nvSpPr>
        <p:spPr>
          <a:xfrm>
            <a:off x="8657588" y="1305145"/>
            <a:ext cx="3284874" cy="3370666"/>
          </a:xfrm>
          <a:prstGeom prst="rect">
            <a:avLst/>
          </a:prstGeom>
          <a:noFill/>
        </p:spPr>
        <p:txBody>
          <a:bodyPr wrap="square">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Allergens: dust mites, pets, pollen, </a:t>
            </a:r>
            <a:r>
              <a:rPr kumimoji="0" lang="en-US" altLang="en-US" sz="160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mould</a:t>
            </a:r>
            <a:endPar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Tobacco smoke: active or passive</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Air pollution: PM2.5, NO₂, O₃</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Occupational exposures: chemicals, dust, fumes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Indoor environment: damp, poor ventilation</a:t>
            </a:r>
          </a:p>
        </p:txBody>
      </p:sp>
      <p:sp>
        <p:nvSpPr>
          <p:cNvPr id="65" name="Shape 12">
            <a:extLst>
              <a:ext uri="{FF2B5EF4-FFF2-40B4-BE49-F238E27FC236}">
                <a16:creationId xmlns:a16="http://schemas.microsoft.com/office/drawing/2014/main" id="{DCB0FB04-02CC-6A0A-CC60-108F5E901BB2}"/>
              </a:ext>
            </a:extLst>
          </p:cNvPr>
          <p:cNvSpPr/>
          <p:nvPr/>
        </p:nvSpPr>
        <p:spPr>
          <a:xfrm>
            <a:off x="8483563" y="1530233"/>
            <a:ext cx="45719" cy="1862149"/>
          </a:xfrm>
          <a:prstGeom prst="roundRect">
            <a:avLst>
              <a:gd name="adj" fmla="val 329666"/>
            </a:avLst>
          </a:prstGeom>
          <a:solidFill>
            <a:srgbClr val="C7A2AC"/>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pic>
        <p:nvPicPr>
          <p:cNvPr id="67" name="Picture 66">
            <a:extLst>
              <a:ext uri="{FF2B5EF4-FFF2-40B4-BE49-F238E27FC236}">
                <a16:creationId xmlns:a16="http://schemas.microsoft.com/office/drawing/2014/main" id="{E22DE756-918F-D0ED-C363-1F44F4EDD7A0}"/>
              </a:ext>
            </a:extLst>
          </p:cNvPr>
          <p:cNvPicPr>
            <a:picLocks noChangeAspect="1"/>
          </p:cNvPicPr>
          <p:nvPr/>
        </p:nvPicPr>
        <p:blipFill>
          <a:blip r:embed="rId3"/>
          <a:stretch>
            <a:fillRect/>
          </a:stretch>
        </p:blipFill>
        <p:spPr>
          <a:xfrm rot="5400000">
            <a:off x="10939289" y="5605288"/>
            <a:ext cx="1181265" cy="1324160"/>
          </a:xfrm>
          <a:prstGeom prst="rect">
            <a:avLst/>
          </a:prstGeom>
        </p:spPr>
      </p:pic>
      <p:pic>
        <p:nvPicPr>
          <p:cNvPr id="2" name="Picture 2" descr="What is Asthma?">
            <a:extLst>
              <a:ext uri="{FF2B5EF4-FFF2-40B4-BE49-F238E27FC236}">
                <a16:creationId xmlns:a16="http://schemas.microsoft.com/office/drawing/2014/main" id="{95775F17-0F37-DF48-B3B0-7F5EC8C7ED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945310"/>
            <a:ext cx="4255415" cy="255721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B838949-96EE-ACAA-7F1E-477F46334B83}"/>
              </a:ext>
            </a:extLst>
          </p:cNvPr>
          <p:cNvSpPr txBox="1"/>
          <p:nvPr/>
        </p:nvSpPr>
        <p:spPr>
          <a:xfrm>
            <a:off x="5896708" y="6393129"/>
            <a:ext cx="6295292" cy="423449"/>
          </a:xfrm>
          <a:prstGeom prst="rect">
            <a:avLst/>
          </a:prstGeom>
          <a:noFill/>
        </p:spPr>
        <p:txBody>
          <a:bodyPr wrap="square">
            <a:spAutoFit/>
          </a:bodyPr>
          <a:lstStyle/>
          <a:p>
            <a:pPr>
              <a:lnSpc>
                <a:spcPct val="150000"/>
              </a:lnSpc>
            </a:pPr>
            <a:r>
              <a:rPr lang="en-US" sz="1600" dirty="0">
                <a:solidFill>
                  <a:schemeClr val="bg2">
                    <a:lumMod val="10000"/>
                  </a:schemeClr>
                </a:solidFill>
                <a:latin typeface="Arial" panose="020B0604020202020204" pitchFamily="34" charset="0"/>
                <a:cs typeface="Arial" panose="020B0604020202020204" pitchFamily="34" charset="0"/>
              </a:rPr>
              <a:t>https://www.southeasternlungcare.com/what-is-asthma</a:t>
            </a:r>
          </a:p>
        </p:txBody>
      </p:sp>
    </p:spTree>
    <p:extLst>
      <p:ext uri="{BB962C8B-B14F-4D97-AF65-F5344CB8AC3E}">
        <p14:creationId xmlns:p14="http://schemas.microsoft.com/office/powerpoint/2010/main" val="2468244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 0">
            <a:extLst>
              <a:ext uri="{FF2B5EF4-FFF2-40B4-BE49-F238E27FC236}">
                <a16:creationId xmlns:a16="http://schemas.microsoft.com/office/drawing/2014/main" id="{F5343A34-3D6B-E6EE-24B6-1D7402782D9E}"/>
              </a:ext>
            </a:extLst>
          </p:cNvPr>
          <p:cNvSpPr/>
          <p:nvPr/>
        </p:nvSpPr>
        <p:spPr>
          <a:xfrm>
            <a:off x="4006693" y="370666"/>
            <a:ext cx="9292242" cy="833199"/>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Prevalence in the UK &amp; Worldwide</a:t>
            </a:r>
            <a:endParaRPr lang="en-US" sz="1600" b="1" dirty="0">
              <a:latin typeface="Arial" panose="020B0604020202020204" pitchFamily="34" charset="0"/>
              <a:cs typeface="Arial" panose="020B0604020202020204" pitchFamily="34" charset="0"/>
            </a:endParaRPr>
          </a:p>
        </p:txBody>
      </p:sp>
      <p:sp>
        <p:nvSpPr>
          <p:cNvPr id="24" name="Text 1">
            <a:extLst>
              <a:ext uri="{FF2B5EF4-FFF2-40B4-BE49-F238E27FC236}">
                <a16:creationId xmlns:a16="http://schemas.microsoft.com/office/drawing/2014/main" id="{F39BEC9A-B608-0650-8182-DCB90FB409B3}"/>
              </a:ext>
            </a:extLst>
          </p:cNvPr>
          <p:cNvSpPr/>
          <p:nvPr/>
        </p:nvSpPr>
        <p:spPr>
          <a:xfrm>
            <a:off x="889867" y="2409706"/>
            <a:ext cx="2078527" cy="463629"/>
          </a:xfrm>
          <a:prstGeom prst="rect">
            <a:avLst/>
          </a:prstGeom>
          <a:noFill/>
          <a:ln/>
        </p:spPr>
        <p:txBody>
          <a:bodyPr wrap="none" lIns="0" tIns="0" rIns="0" bIns="0" rtlCol="0" anchor="t"/>
          <a:lstStyle/>
          <a:p>
            <a:pPr marL="0" indent="0" algn="ctr">
              <a:lnSpc>
                <a:spcPct val="150000"/>
              </a:lnSpc>
              <a:buNone/>
            </a:pPr>
            <a:r>
              <a:rPr lang="en-US" sz="1600" dirty="0">
                <a:latin typeface="Arial" panose="020B0604020202020204" pitchFamily="34" charset="0"/>
                <a:ea typeface="Baskervville" pitchFamily="34" charset="-122"/>
                <a:cs typeface="Arial" panose="020B0604020202020204" pitchFamily="34" charset="0"/>
              </a:rPr>
              <a:t>8M</a:t>
            </a:r>
            <a:endParaRPr lang="en-US" sz="1600" dirty="0">
              <a:latin typeface="Arial" panose="020B0604020202020204" pitchFamily="34" charset="0"/>
              <a:cs typeface="Arial" panose="020B0604020202020204" pitchFamily="34" charset="0"/>
            </a:endParaRPr>
          </a:p>
        </p:txBody>
      </p:sp>
      <p:pic>
        <p:nvPicPr>
          <p:cNvPr id="25" name="Image 0" descr="preencoded.png">
            <a:extLst>
              <a:ext uri="{FF2B5EF4-FFF2-40B4-BE49-F238E27FC236}">
                <a16:creationId xmlns:a16="http://schemas.microsoft.com/office/drawing/2014/main" id="{ABB31189-89EB-D15E-E40F-AB499B82A1CD}"/>
              </a:ext>
            </a:extLst>
          </p:cNvPr>
          <p:cNvPicPr>
            <a:picLocks noChangeAspect="1"/>
          </p:cNvPicPr>
          <p:nvPr/>
        </p:nvPicPr>
        <p:blipFill>
          <a:blip r:embed="rId2"/>
          <a:stretch>
            <a:fillRect/>
          </a:stretch>
        </p:blipFill>
        <p:spPr>
          <a:xfrm>
            <a:off x="614433" y="1111281"/>
            <a:ext cx="2534889" cy="3060478"/>
          </a:xfrm>
          <a:prstGeom prst="rect">
            <a:avLst/>
          </a:prstGeom>
        </p:spPr>
      </p:pic>
      <p:sp>
        <p:nvSpPr>
          <p:cNvPr id="26" name="Text 2">
            <a:extLst>
              <a:ext uri="{FF2B5EF4-FFF2-40B4-BE49-F238E27FC236}">
                <a16:creationId xmlns:a16="http://schemas.microsoft.com/office/drawing/2014/main" id="{4A18A6DC-8FDC-5D33-7703-0682187C1BEE}"/>
              </a:ext>
            </a:extLst>
          </p:cNvPr>
          <p:cNvSpPr/>
          <p:nvPr/>
        </p:nvSpPr>
        <p:spPr>
          <a:xfrm>
            <a:off x="214062" y="4264343"/>
            <a:ext cx="3198117" cy="416481"/>
          </a:xfrm>
          <a:prstGeom prst="rect">
            <a:avLst/>
          </a:prstGeom>
          <a:noFill/>
          <a:ln/>
        </p:spPr>
        <p:txBody>
          <a:bodyPr wrap="none" lIns="0" tIns="0" rIns="0" bIns="0" rtlCol="0" anchor="t"/>
          <a:lstStyle/>
          <a:p>
            <a:pPr marL="0" indent="0" algn="ctr">
              <a:lnSpc>
                <a:spcPct val="150000"/>
              </a:lnSpc>
              <a:buNone/>
            </a:pPr>
            <a:r>
              <a:rPr lang="en-US" sz="1600" dirty="0">
                <a:highlight>
                  <a:srgbClr val="FFFF00"/>
                </a:highlight>
                <a:latin typeface="Arial" panose="020B0604020202020204" pitchFamily="34" charset="0"/>
                <a:ea typeface="Baskervville" pitchFamily="34" charset="-122"/>
                <a:cs typeface="Arial" panose="020B0604020202020204" pitchFamily="34" charset="0"/>
              </a:rPr>
              <a:t>UK Population Affected</a:t>
            </a:r>
            <a:endParaRPr lang="en-US" sz="1600" dirty="0">
              <a:highlight>
                <a:srgbClr val="FFFF00"/>
              </a:highlight>
              <a:latin typeface="Arial" panose="020B0604020202020204" pitchFamily="34" charset="0"/>
              <a:cs typeface="Arial" panose="020B0604020202020204" pitchFamily="34" charset="0"/>
            </a:endParaRPr>
          </a:p>
        </p:txBody>
      </p:sp>
      <p:sp>
        <p:nvSpPr>
          <p:cNvPr id="27" name="Text 3">
            <a:extLst>
              <a:ext uri="{FF2B5EF4-FFF2-40B4-BE49-F238E27FC236}">
                <a16:creationId xmlns:a16="http://schemas.microsoft.com/office/drawing/2014/main" id="{5355D9F2-D470-A503-B0E8-F0FE82485B0B}"/>
              </a:ext>
            </a:extLst>
          </p:cNvPr>
          <p:cNvSpPr/>
          <p:nvPr/>
        </p:nvSpPr>
        <p:spPr>
          <a:xfrm>
            <a:off x="285135" y="4792028"/>
            <a:ext cx="3408490" cy="890111"/>
          </a:xfrm>
          <a:prstGeom prst="rect">
            <a:avLst/>
          </a:prstGeom>
          <a:noFill/>
          <a:ln/>
        </p:spPr>
        <p:txBody>
          <a:bodyPr wrap="square" lIns="0" tIns="0" rIns="0" bIns="0" rtlCol="0" anchor="t"/>
          <a:lstStyle/>
          <a:p>
            <a:pPr algn="ctr">
              <a:lnSpc>
                <a:spcPct val="150000"/>
              </a:lnSpc>
            </a:pPr>
            <a:r>
              <a:rPr lang="en-US" sz="1600" dirty="0">
                <a:latin typeface="Arial" panose="020B0604020202020204" pitchFamily="34" charset="0"/>
                <a:cs typeface="Arial" panose="020B0604020202020204" pitchFamily="34" charset="0"/>
              </a:rPr>
              <a:t>There are about 8 million asthmatics in England, Scotland and northern Ireland.</a:t>
            </a:r>
            <a:r>
              <a:rPr lang="en-US" sz="1600" dirty="0">
                <a:solidFill>
                  <a:srgbClr val="6E6666"/>
                </a:solidFill>
                <a:latin typeface="Arial" panose="020B0604020202020204" pitchFamily="34" charset="0"/>
                <a:ea typeface="Poppins" pitchFamily="34" charset="-122"/>
                <a:cs typeface="Arial" panose="020B0604020202020204" pitchFamily="34" charset="0"/>
              </a:rPr>
              <a:t> </a:t>
            </a:r>
            <a:endParaRPr lang="en-US" sz="1600"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28" name="Text 4">
            <a:extLst>
              <a:ext uri="{FF2B5EF4-FFF2-40B4-BE49-F238E27FC236}">
                <a16:creationId xmlns:a16="http://schemas.microsoft.com/office/drawing/2014/main" id="{08474DEF-472E-E951-4EE9-7C1C7EB3DB28}"/>
              </a:ext>
            </a:extLst>
          </p:cNvPr>
          <p:cNvSpPr/>
          <p:nvPr/>
        </p:nvSpPr>
        <p:spPr>
          <a:xfrm>
            <a:off x="4776115" y="2439155"/>
            <a:ext cx="2078527" cy="463629"/>
          </a:xfrm>
          <a:prstGeom prst="rect">
            <a:avLst/>
          </a:prstGeom>
          <a:noFill/>
          <a:ln/>
        </p:spPr>
        <p:txBody>
          <a:bodyPr wrap="none" lIns="0" tIns="0" rIns="0" bIns="0" rtlCol="0" anchor="t"/>
          <a:lstStyle/>
          <a:p>
            <a:pPr marL="0" indent="0" algn="ctr">
              <a:lnSpc>
                <a:spcPct val="150000"/>
              </a:lnSpc>
              <a:buNone/>
            </a:pPr>
            <a:r>
              <a:rPr lang="en-US" sz="1600" dirty="0">
                <a:latin typeface="Arial" panose="020B0604020202020204" pitchFamily="34" charset="0"/>
                <a:ea typeface="Baskervville" pitchFamily="34" charset="-122"/>
                <a:cs typeface="Arial" panose="020B0604020202020204" pitchFamily="34" charset="0"/>
              </a:rPr>
              <a:t>262M</a:t>
            </a:r>
            <a:endParaRPr lang="en-US" sz="1600" dirty="0">
              <a:latin typeface="Arial" panose="020B0604020202020204" pitchFamily="34" charset="0"/>
              <a:cs typeface="Arial" panose="020B0604020202020204" pitchFamily="34" charset="0"/>
            </a:endParaRPr>
          </a:p>
        </p:txBody>
      </p:sp>
      <p:pic>
        <p:nvPicPr>
          <p:cNvPr id="29" name="Image 1" descr="preencoded.png">
            <a:extLst>
              <a:ext uri="{FF2B5EF4-FFF2-40B4-BE49-F238E27FC236}">
                <a16:creationId xmlns:a16="http://schemas.microsoft.com/office/drawing/2014/main" id="{39E27E4A-C171-5065-CCF3-6A9A42AB6275}"/>
              </a:ext>
            </a:extLst>
          </p:cNvPr>
          <p:cNvPicPr>
            <a:picLocks noChangeAspect="1"/>
          </p:cNvPicPr>
          <p:nvPr/>
        </p:nvPicPr>
        <p:blipFill>
          <a:blip r:embed="rId3"/>
          <a:stretch>
            <a:fillRect/>
          </a:stretch>
        </p:blipFill>
        <p:spPr>
          <a:xfrm>
            <a:off x="4547935" y="1203865"/>
            <a:ext cx="2534889" cy="3060478"/>
          </a:xfrm>
          <a:prstGeom prst="rect">
            <a:avLst/>
          </a:prstGeom>
        </p:spPr>
      </p:pic>
      <p:sp>
        <p:nvSpPr>
          <p:cNvPr id="30" name="Text 5">
            <a:extLst>
              <a:ext uri="{FF2B5EF4-FFF2-40B4-BE49-F238E27FC236}">
                <a16:creationId xmlns:a16="http://schemas.microsoft.com/office/drawing/2014/main" id="{8F09FFFF-D503-2DDF-5EEF-05B6CE3B3E01}"/>
              </a:ext>
            </a:extLst>
          </p:cNvPr>
          <p:cNvSpPr/>
          <p:nvPr/>
        </p:nvSpPr>
        <p:spPr>
          <a:xfrm>
            <a:off x="4387432" y="4334681"/>
            <a:ext cx="3036596" cy="416481"/>
          </a:xfrm>
          <a:prstGeom prst="rect">
            <a:avLst/>
          </a:prstGeom>
          <a:noFill/>
          <a:ln/>
        </p:spPr>
        <p:txBody>
          <a:bodyPr wrap="none" lIns="0" tIns="0" rIns="0" bIns="0" rtlCol="0" anchor="t"/>
          <a:lstStyle/>
          <a:p>
            <a:pPr marL="0" indent="0" algn="ctr">
              <a:lnSpc>
                <a:spcPct val="150000"/>
              </a:lnSpc>
              <a:buNone/>
            </a:pPr>
            <a:r>
              <a:rPr lang="en-US" sz="1600" dirty="0">
                <a:highlight>
                  <a:srgbClr val="FFFF00"/>
                </a:highlight>
                <a:latin typeface="Arial" panose="020B0604020202020204" pitchFamily="34" charset="0"/>
                <a:ea typeface="Baskervville" pitchFamily="34" charset="-122"/>
                <a:cs typeface="Arial" panose="020B0604020202020204" pitchFamily="34" charset="0"/>
              </a:rPr>
              <a:t>Global Cases</a:t>
            </a:r>
            <a:endParaRPr lang="en-US" sz="1600" dirty="0">
              <a:highlight>
                <a:srgbClr val="FFFF00"/>
              </a:highlight>
              <a:latin typeface="Arial" panose="020B0604020202020204" pitchFamily="34" charset="0"/>
              <a:cs typeface="Arial" panose="020B0604020202020204" pitchFamily="34" charset="0"/>
            </a:endParaRPr>
          </a:p>
        </p:txBody>
      </p:sp>
      <p:sp>
        <p:nvSpPr>
          <p:cNvPr id="31" name="Text 6">
            <a:extLst>
              <a:ext uri="{FF2B5EF4-FFF2-40B4-BE49-F238E27FC236}">
                <a16:creationId xmlns:a16="http://schemas.microsoft.com/office/drawing/2014/main" id="{78BCD807-745F-29C8-DF03-06082D7631F1}"/>
              </a:ext>
            </a:extLst>
          </p:cNvPr>
          <p:cNvSpPr/>
          <p:nvPr/>
        </p:nvSpPr>
        <p:spPr>
          <a:xfrm>
            <a:off x="3861331" y="4862366"/>
            <a:ext cx="3908099" cy="593408"/>
          </a:xfrm>
          <a:prstGeom prst="rect">
            <a:avLst/>
          </a:prstGeom>
          <a:noFill/>
          <a:ln/>
        </p:spPr>
        <p:txBody>
          <a:bodyPr wrap="square" lIns="0" tIns="0" rIns="0" bIns="0" rtlCol="0" anchor="t"/>
          <a:lstStyle/>
          <a:p>
            <a:pPr algn="ctr">
              <a:lnSpc>
                <a:spcPct val="150000"/>
              </a:lnSpc>
            </a:pPr>
            <a:r>
              <a:rPr lang="en-US" sz="1600" dirty="0">
                <a:latin typeface="Arial" panose="020B0604020202020204" pitchFamily="34" charset="0"/>
                <a:cs typeface="Arial" panose="020B0604020202020204" pitchFamily="34" charset="0"/>
              </a:rPr>
              <a:t>The prevalence of asthma is still rising globally ,especially in urban areas</a:t>
            </a:r>
            <a:r>
              <a:rPr lang="en-US" sz="1600" dirty="0">
                <a:latin typeface="Arial" panose="020B0604020202020204" pitchFamily="34" charset="0"/>
                <a:ea typeface="Poppins" pitchFamily="34" charset="-122"/>
                <a:cs typeface="Arial" panose="020B0604020202020204" pitchFamily="34" charset="0"/>
              </a:rPr>
              <a:t> (WHO 2023)</a:t>
            </a:r>
            <a:endParaRPr lang="en-US" sz="1600" dirty="0">
              <a:latin typeface="Arial" panose="020B0604020202020204" pitchFamily="34" charset="0"/>
              <a:cs typeface="Arial" panose="020B0604020202020204" pitchFamily="34" charset="0"/>
            </a:endParaRPr>
          </a:p>
        </p:txBody>
      </p:sp>
      <p:sp>
        <p:nvSpPr>
          <p:cNvPr id="32" name="Text 7">
            <a:extLst>
              <a:ext uri="{FF2B5EF4-FFF2-40B4-BE49-F238E27FC236}">
                <a16:creationId xmlns:a16="http://schemas.microsoft.com/office/drawing/2014/main" id="{572C633F-4A29-38BD-F134-383C53864CD3}"/>
              </a:ext>
            </a:extLst>
          </p:cNvPr>
          <p:cNvSpPr/>
          <p:nvPr/>
        </p:nvSpPr>
        <p:spPr>
          <a:xfrm>
            <a:off x="9223606" y="2369991"/>
            <a:ext cx="2078527" cy="463629"/>
          </a:xfrm>
          <a:prstGeom prst="rect">
            <a:avLst/>
          </a:prstGeom>
          <a:noFill/>
          <a:ln/>
        </p:spPr>
        <p:txBody>
          <a:bodyPr wrap="none" lIns="0" tIns="0" rIns="0" bIns="0" rtlCol="0" anchor="t"/>
          <a:lstStyle/>
          <a:p>
            <a:pPr marL="0" indent="0" algn="ctr">
              <a:lnSpc>
                <a:spcPct val="150000"/>
              </a:lnSpc>
              <a:buNone/>
            </a:pPr>
            <a:r>
              <a:rPr lang="en-US" sz="1600" dirty="0">
                <a:latin typeface="Arial" panose="020B0604020202020204" pitchFamily="34" charset="0"/>
                <a:ea typeface="Baskervville" pitchFamily="34" charset="-122"/>
                <a:cs typeface="Arial" panose="020B0604020202020204" pitchFamily="34" charset="0"/>
              </a:rPr>
              <a:t>455K</a:t>
            </a:r>
            <a:endParaRPr lang="en-US" sz="1600" dirty="0">
              <a:latin typeface="Arial" panose="020B0604020202020204" pitchFamily="34" charset="0"/>
              <a:cs typeface="Arial" panose="020B0604020202020204" pitchFamily="34" charset="0"/>
            </a:endParaRPr>
          </a:p>
        </p:txBody>
      </p:sp>
      <p:pic>
        <p:nvPicPr>
          <p:cNvPr id="33" name="Image 2" descr="preencoded.png">
            <a:extLst>
              <a:ext uri="{FF2B5EF4-FFF2-40B4-BE49-F238E27FC236}">
                <a16:creationId xmlns:a16="http://schemas.microsoft.com/office/drawing/2014/main" id="{6B4C58F5-9D8D-D4CA-9A02-0C43C088B9B4}"/>
              </a:ext>
            </a:extLst>
          </p:cNvPr>
          <p:cNvPicPr>
            <a:picLocks noChangeAspect="1"/>
          </p:cNvPicPr>
          <p:nvPr/>
        </p:nvPicPr>
        <p:blipFill>
          <a:blip r:embed="rId3"/>
          <a:stretch>
            <a:fillRect/>
          </a:stretch>
        </p:blipFill>
        <p:spPr>
          <a:xfrm>
            <a:off x="8914664" y="1063418"/>
            <a:ext cx="2534889" cy="3060478"/>
          </a:xfrm>
          <a:prstGeom prst="rect">
            <a:avLst/>
          </a:prstGeom>
        </p:spPr>
      </p:pic>
      <p:sp>
        <p:nvSpPr>
          <p:cNvPr id="34" name="Text 8">
            <a:extLst>
              <a:ext uri="{FF2B5EF4-FFF2-40B4-BE49-F238E27FC236}">
                <a16:creationId xmlns:a16="http://schemas.microsoft.com/office/drawing/2014/main" id="{DB7B449B-C935-B6AB-E989-6A244DF9421C}"/>
              </a:ext>
            </a:extLst>
          </p:cNvPr>
          <p:cNvSpPr/>
          <p:nvPr/>
        </p:nvSpPr>
        <p:spPr>
          <a:xfrm>
            <a:off x="8791481" y="4264343"/>
            <a:ext cx="3036596" cy="416481"/>
          </a:xfrm>
          <a:prstGeom prst="rect">
            <a:avLst/>
          </a:prstGeom>
          <a:noFill/>
          <a:ln/>
        </p:spPr>
        <p:txBody>
          <a:bodyPr wrap="none" lIns="0" tIns="0" rIns="0" bIns="0" rtlCol="0" anchor="t"/>
          <a:lstStyle/>
          <a:p>
            <a:pPr marL="0" indent="0" algn="ctr">
              <a:lnSpc>
                <a:spcPct val="150000"/>
              </a:lnSpc>
              <a:buNone/>
            </a:pPr>
            <a:r>
              <a:rPr lang="en-US" sz="1600" dirty="0">
                <a:highlight>
                  <a:srgbClr val="FFFF00"/>
                </a:highlight>
                <a:latin typeface="Arial" panose="020B0604020202020204" pitchFamily="34" charset="0"/>
                <a:ea typeface="Baskervville" pitchFamily="34" charset="-122"/>
                <a:cs typeface="Arial" panose="020B0604020202020204" pitchFamily="34" charset="0"/>
              </a:rPr>
              <a:t>Annual Deaths</a:t>
            </a:r>
            <a:endParaRPr lang="en-US" sz="1600" dirty="0">
              <a:highlight>
                <a:srgbClr val="FFFF00"/>
              </a:highlight>
              <a:latin typeface="Arial" panose="020B0604020202020204" pitchFamily="34" charset="0"/>
              <a:cs typeface="Arial" panose="020B0604020202020204" pitchFamily="34" charset="0"/>
            </a:endParaRPr>
          </a:p>
        </p:txBody>
      </p:sp>
      <p:sp>
        <p:nvSpPr>
          <p:cNvPr id="35" name="Text 9">
            <a:extLst>
              <a:ext uri="{FF2B5EF4-FFF2-40B4-BE49-F238E27FC236}">
                <a16:creationId xmlns:a16="http://schemas.microsoft.com/office/drawing/2014/main" id="{7EC35FBE-C386-B5D4-E870-BC2FFDC30AF5}"/>
              </a:ext>
            </a:extLst>
          </p:cNvPr>
          <p:cNvSpPr/>
          <p:nvPr/>
        </p:nvSpPr>
        <p:spPr>
          <a:xfrm>
            <a:off x="8288820" y="4792028"/>
            <a:ext cx="3908207" cy="593408"/>
          </a:xfrm>
          <a:prstGeom prst="rect">
            <a:avLst/>
          </a:prstGeom>
          <a:noFill/>
          <a:ln/>
        </p:spPr>
        <p:txBody>
          <a:bodyPr wrap="square" lIns="0" tIns="0" rIns="0" bIns="0" rtlCol="0" anchor="t"/>
          <a:lstStyle/>
          <a:p>
            <a:pPr marL="0" indent="0" algn="ctr">
              <a:lnSpc>
                <a:spcPct val="150000"/>
              </a:lnSpc>
              <a:buNone/>
            </a:pPr>
            <a:r>
              <a:rPr lang="en-US" sz="1600" dirty="0">
                <a:latin typeface="Arial" panose="020B0604020202020204" pitchFamily="34" charset="0"/>
                <a:cs typeface="Arial" panose="020B0604020202020204" pitchFamily="34" charset="0"/>
              </a:rPr>
              <a:t>The number of deaths around the world many of which could have been avoided with right care </a:t>
            </a:r>
          </a:p>
        </p:txBody>
      </p:sp>
    </p:spTree>
    <p:extLst>
      <p:ext uri="{BB962C8B-B14F-4D97-AF65-F5344CB8AC3E}">
        <p14:creationId xmlns:p14="http://schemas.microsoft.com/office/powerpoint/2010/main" val="1854694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0">
            <a:extLst>
              <a:ext uri="{FF2B5EF4-FFF2-40B4-BE49-F238E27FC236}">
                <a16:creationId xmlns:a16="http://schemas.microsoft.com/office/drawing/2014/main" id="{E0BF29D0-7251-CBD7-D478-49C12C17DF2F}"/>
              </a:ext>
            </a:extLst>
          </p:cNvPr>
          <p:cNvSpPr/>
          <p:nvPr/>
        </p:nvSpPr>
        <p:spPr>
          <a:xfrm>
            <a:off x="4147181" y="328266"/>
            <a:ext cx="4788455" cy="454212"/>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Economic &amp; Social Burden</a:t>
            </a:r>
            <a:endParaRPr lang="en-US" sz="1600" b="1" dirty="0">
              <a:latin typeface="Arial" panose="020B0604020202020204" pitchFamily="34" charset="0"/>
              <a:cs typeface="Arial" panose="020B0604020202020204" pitchFamily="34" charset="0"/>
            </a:endParaRPr>
          </a:p>
        </p:txBody>
      </p:sp>
      <p:sp>
        <p:nvSpPr>
          <p:cNvPr id="5" name="Shape 1">
            <a:extLst>
              <a:ext uri="{FF2B5EF4-FFF2-40B4-BE49-F238E27FC236}">
                <a16:creationId xmlns:a16="http://schemas.microsoft.com/office/drawing/2014/main" id="{4FA49D75-07DF-71EC-D8EF-5EAF29AD3B5D}"/>
              </a:ext>
            </a:extLst>
          </p:cNvPr>
          <p:cNvSpPr/>
          <p:nvPr/>
        </p:nvSpPr>
        <p:spPr>
          <a:xfrm>
            <a:off x="361904" y="1114002"/>
            <a:ext cx="4918020" cy="2030893"/>
          </a:xfrm>
          <a:prstGeom prst="roundRect">
            <a:avLst>
              <a:gd name="adj" fmla="val 13775"/>
            </a:avLst>
          </a:prstGeom>
          <a:solidFill>
            <a:srgbClr val="FFFFFF"/>
          </a:solidFill>
          <a:ln w="22860">
            <a:solidFill>
              <a:srgbClr val="D2C5C9"/>
            </a:solidFill>
            <a:prstDash val="solid"/>
          </a:ln>
        </p:spPr>
        <p:txBody>
          <a:bodyPr/>
          <a:lstStyle/>
          <a:p>
            <a:pPr>
              <a:lnSpc>
                <a:spcPct val="150000"/>
              </a:lnSpc>
            </a:pPr>
            <a:endParaRPr lang="en-IN" sz="1600" dirty="0">
              <a:latin typeface="Arial" panose="020B0604020202020204" pitchFamily="34" charset="0"/>
              <a:cs typeface="Arial" panose="020B0604020202020204" pitchFamily="34" charset="0"/>
            </a:endParaRPr>
          </a:p>
          <a:p>
            <a:pPr>
              <a:lnSpc>
                <a:spcPct val="150000"/>
              </a:lnSpc>
            </a:pPr>
            <a:r>
              <a:rPr lang="en-IN" sz="1600" dirty="0">
                <a:latin typeface="Arial" panose="020B0604020202020204" pitchFamily="34" charset="0"/>
                <a:cs typeface="Arial" panose="020B0604020202020204" pitchFamily="34" charset="0"/>
              </a:rPr>
              <a:t>Every year , the NHS spends more than £1.1 Billion on asthma care ,including prescriptions of drug , emergency room stays and outpatient services</a:t>
            </a:r>
          </a:p>
        </p:txBody>
      </p:sp>
      <p:pic>
        <p:nvPicPr>
          <p:cNvPr id="6" name="Image 0" descr="preencoded.png">
            <a:extLst>
              <a:ext uri="{FF2B5EF4-FFF2-40B4-BE49-F238E27FC236}">
                <a16:creationId xmlns:a16="http://schemas.microsoft.com/office/drawing/2014/main" id="{A25AF55A-0440-71E3-E09B-476BD6C30932}"/>
              </a:ext>
            </a:extLst>
          </p:cNvPr>
          <p:cNvPicPr>
            <a:picLocks noChangeAspect="1"/>
          </p:cNvPicPr>
          <p:nvPr/>
        </p:nvPicPr>
        <p:blipFill>
          <a:blip r:embed="rId2"/>
          <a:stretch>
            <a:fillRect/>
          </a:stretch>
        </p:blipFill>
        <p:spPr>
          <a:xfrm>
            <a:off x="285136" y="1400558"/>
            <a:ext cx="222528" cy="222528"/>
          </a:xfrm>
          <a:prstGeom prst="rect">
            <a:avLst/>
          </a:prstGeom>
        </p:spPr>
      </p:pic>
      <p:sp>
        <p:nvSpPr>
          <p:cNvPr id="8" name="Text 2">
            <a:extLst>
              <a:ext uri="{FF2B5EF4-FFF2-40B4-BE49-F238E27FC236}">
                <a16:creationId xmlns:a16="http://schemas.microsoft.com/office/drawing/2014/main" id="{D5F72031-9750-809E-B3DD-F34EBA351F88}"/>
              </a:ext>
            </a:extLst>
          </p:cNvPr>
          <p:cNvSpPr/>
          <p:nvPr/>
        </p:nvSpPr>
        <p:spPr>
          <a:xfrm>
            <a:off x="722988" y="1213893"/>
            <a:ext cx="2902267" cy="437201"/>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Healthcare Costs</a:t>
            </a:r>
            <a:endParaRPr lang="en-US" sz="1600" b="1" dirty="0">
              <a:latin typeface="Arial" panose="020B0604020202020204" pitchFamily="34" charset="0"/>
              <a:cs typeface="Arial" panose="020B0604020202020204" pitchFamily="34" charset="0"/>
            </a:endParaRPr>
          </a:p>
        </p:txBody>
      </p:sp>
      <p:sp>
        <p:nvSpPr>
          <p:cNvPr id="9" name="Text 3">
            <a:extLst>
              <a:ext uri="{FF2B5EF4-FFF2-40B4-BE49-F238E27FC236}">
                <a16:creationId xmlns:a16="http://schemas.microsoft.com/office/drawing/2014/main" id="{8167CAC6-AC77-40B2-8A86-DF55F8F585C7}"/>
              </a:ext>
            </a:extLst>
          </p:cNvPr>
          <p:cNvSpPr/>
          <p:nvPr/>
        </p:nvSpPr>
        <p:spPr>
          <a:xfrm>
            <a:off x="596009" y="1441998"/>
            <a:ext cx="5207833" cy="788326"/>
          </a:xfrm>
          <a:prstGeom prst="rect">
            <a:avLst/>
          </a:prstGeom>
          <a:noFill/>
          <a:ln/>
        </p:spPr>
        <p:txBody>
          <a:bodyPr wrap="square" lIns="0" tIns="0" rIns="0" bIns="0" rtlCol="0" anchor="t"/>
          <a:lstStyle/>
          <a:p>
            <a:pPr marL="0" indent="0" algn="l">
              <a:lnSpc>
                <a:spcPct val="150000"/>
              </a:lnSpc>
              <a:buNone/>
            </a:pPr>
            <a:endParaRPr lang="en-US" sz="1600" dirty="0">
              <a:latin typeface="Arial" panose="020B0604020202020204" pitchFamily="34" charset="0"/>
              <a:cs typeface="Arial" panose="020B0604020202020204" pitchFamily="34" charset="0"/>
            </a:endParaRPr>
          </a:p>
        </p:txBody>
      </p:sp>
      <p:sp>
        <p:nvSpPr>
          <p:cNvPr id="10" name="Shape 4">
            <a:extLst>
              <a:ext uri="{FF2B5EF4-FFF2-40B4-BE49-F238E27FC236}">
                <a16:creationId xmlns:a16="http://schemas.microsoft.com/office/drawing/2014/main" id="{7C7C9E68-A88F-90FB-B066-2E3B270D0B66}"/>
              </a:ext>
            </a:extLst>
          </p:cNvPr>
          <p:cNvSpPr/>
          <p:nvPr/>
        </p:nvSpPr>
        <p:spPr>
          <a:xfrm>
            <a:off x="6037948" y="1064625"/>
            <a:ext cx="5207833" cy="2030892"/>
          </a:xfrm>
          <a:prstGeom prst="roundRect">
            <a:avLst>
              <a:gd name="adj" fmla="val 13775"/>
            </a:avLst>
          </a:prstGeom>
          <a:solidFill>
            <a:srgbClr val="FFFFFF"/>
          </a:solidFill>
          <a:ln w="22860">
            <a:solidFill>
              <a:srgbClr val="D2C5C9"/>
            </a:solidFill>
            <a:prstDash val="solid"/>
          </a:ln>
        </p:spPr>
        <p:txBody>
          <a:bodyPr/>
          <a:lstStyle/>
          <a:p>
            <a:pPr>
              <a:lnSpc>
                <a:spcPct val="150000"/>
              </a:lnSpc>
            </a:pPr>
            <a:endParaRPr lang="en-IN" sz="1600" dirty="0">
              <a:latin typeface="Arial" panose="020B0604020202020204" pitchFamily="34" charset="0"/>
              <a:cs typeface="Arial" panose="020B0604020202020204" pitchFamily="34" charset="0"/>
            </a:endParaRPr>
          </a:p>
          <a:p>
            <a:pPr>
              <a:lnSpc>
                <a:spcPct val="150000"/>
              </a:lnSpc>
            </a:pPr>
            <a:endParaRPr lang="en-IN" sz="1600" dirty="0">
              <a:latin typeface="Arial" panose="020B0604020202020204" pitchFamily="34" charset="0"/>
              <a:cs typeface="Arial" panose="020B0604020202020204" pitchFamily="34" charset="0"/>
            </a:endParaRPr>
          </a:p>
          <a:p>
            <a:pPr>
              <a:lnSpc>
                <a:spcPct val="150000"/>
              </a:lnSpc>
            </a:pPr>
            <a:r>
              <a:rPr lang="en-IN" sz="1600" dirty="0">
                <a:latin typeface="Arial" panose="020B0604020202020204" pitchFamily="34" charset="0"/>
                <a:cs typeface="Arial" panose="020B0604020202020204" pitchFamily="34" charset="0"/>
              </a:rPr>
              <a:t>Significant absences from work for adults and disruptions to school for children which affect education and career advancement </a:t>
            </a:r>
          </a:p>
        </p:txBody>
      </p:sp>
      <p:pic>
        <p:nvPicPr>
          <p:cNvPr id="11" name="Image 2" descr="preencoded.png">
            <a:extLst>
              <a:ext uri="{FF2B5EF4-FFF2-40B4-BE49-F238E27FC236}">
                <a16:creationId xmlns:a16="http://schemas.microsoft.com/office/drawing/2014/main" id="{5B8D01D9-B9CF-B857-1471-3A68D104E8CB}"/>
              </a:ext>
            </a:extLst>
          </p:cNvPr>
          <p:cNvPicPr>
            <a:picLocks noChangeAspect="1"/>
          </p:cNvPicPr>
          <p:nvPr/>
        </p:nvPicPr>
        <p:blipFill>
          <a:blip r:embed="rId2"/>
          <a:stretch>
            <a:fillRect/>
          </a:stretch>
        </p:blipFill>
        <p:spPr>
          <a:xfrm>
            <a:off x="5926684" y="1401434"/>
            <a:ext cx="222528" cy="222528"/>
          </a:xfrm>
          <a:prstGeom prst="rect">
            <a:avLst/>
          </a:prstGeom>
        </p:spPr>
      </p:pic>
      <p:sp>
        <p:nvSpPr>
          <p:cNvPr id="13" name="Text 5">
            <a:extLst>
              <a:ext uri="{FF2B5EF4-FFF2-40B4-BE49-F238E27FC236}">
                <a16:creationId xmlns:a16="http://schemas.microsoft.com/office/drawing/2014/main" id="{B6FDD054-ACFC-AB02-42E1-7F7C62B2D498}"/>
              </a:ext>
            </a:extLst>
          </p:cNvPr>
          <p:cNvSpPr/>
          <p:nvPr/>
        </p:nvSpPr>
        <p:spPr>
          <a:xfrm>
            <a:off x="6295710" y="1192317"/>
            <a:ext cx="3332917" cy="416481"/>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Lost Productivity</a:t>
            </a:r>
            <a:endParaRPr lang="en-US" sz="1600" b="1" dirty="0">
              <a:latin typeface="Arial" panose="020B0604020202020204" pitchFamily="34" charset="0"/>
              <a:cs typeface="Arial" panose="020B0604020202020204" pitchFamily="34" charset="0"/>
            </a:endParaRPr>
          </a:p>
        </p:txBody>
      </p:sp>
      <p:sp>
        <p:nvSpPr>
          <p:cNvPr id="14" name="Text 6">
            <a:extLst>
              <a:ext uri="{FF2B5EF4-FFF2-40B4-BE49-F238E27FC236}">
                <a16:creationId xmlns:a16="http://schemas.microsoft.com/office/drawing/2014/main" id="{BE871561-E3FA-A8B4-F2C6-3FD6BBDE3FA8}"/>
              </a:ext>
            </a:extLst>
          </p:cNvPr>
          <p:cNvSpPr/>
          <p:nvPr/>
        </p:nvSpPr>
        <p:spPr>
          <a:xfrm>
            <a:off x="6193592" y="1608798"/>
            <a:ext cx="4872977" cy="499339"/>
          </a:xfrm>
          <a:prstGeom prst="rect">
            <a:avLst/>
          </a:prstGeom>
          <a:noFill/>
          <a:ln/>
        </p:spPr>
        <p:txBody>
          <a:bodyPr wrap="square" lIns="0" tIns="0" rIns="0" bIns="0" rtlCol="0" anchor="t"/>
          <a:lstStyle/>
          <a:p>
            <a:pPr marL="0" indent="0" algn="l">
              <a:lnSpc>
                <a:spcPct val="150000"/>
              </a:lnSpc>
              <a:buNone/>
            </a:pPr>
            <a:endParaRPr lang="en-US" sz="1600" dirty="0">
              <a:latin typeface="Arial" panose="020B0604020202020204" pitchFamily="34" charset="0"/>
              <a:cs typeface="Arial" panose="020B0604020202020204" pitchFamily="34" charset="0"/>
            </a:endParaRPr>
          </a:p>
        </p:txBody>
      </p:sp>
      <p:sp>
        <p:nvSpPr>
          <p:cNvPr id="15" name="Shape 7">
            <a:extLst>
              <a:ext uri="{FF2B5EF4-FFF2-40B4-BE49-F238E27FC236}">
                <a16:creationId xmlns:a16="http://schemas.microsoft.com/office/drawing/2014/main" id="{1E72A286-5B9B-1BB9-4794-DB430EF6F556}"/>
              </a:ext>
            </a:extLst>
          </p:cNvPr>
          <p:cNvSpPr/>
          <p:nvPr/>
        </p:nvSpPr>
        <p:spPr>
          <a:xfrm>
            <a:off x="458678" y="3807943"/>
            <a:ext cx="4821246" cy="2030893"/>
          </a:xfrm>
          <a:prstGeom prst="roundRect">
            <a:avLst>
              <a:gd name="adj" fmla="val 16147"/>
            </a:avLst>
          </a:prstGeom>
          <a:solidFill>
            <a:srgbClr val="FFFFFF"/>
          </a:solidFill>
          <a:ln w="22860">
            <a:solidFill>
              <a:srgbClr val="D2C5C9"/>
            </a:solidFill>
            <a:prstDash val="solid"/>
          </a:ln>
        </p:spPr>
        <p:txBody>
          <a:bodyPr/>
          <a:lstStyle/>
          <a:p>
            <a:pPr algn="ctr">
              <a:lnSpc>
                <a:spcPct val="150000"/>
              </a:lnSpc>
            </a:pPr>
            <a:endParaRPr lang="en-US"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Has a disproportionately negative impact on underprivileged communities, with higher admission rates and worse results.</a:t>
            </a:r>
            <a:endParaRPr lang="en-IN" sz="1600" dirty="0">
              <a:latin typeface="Arial" panose="020B0604020202020204" pitchFamily="34" charset="0"/>
              <a:cs typeface="Arial" panose="020B0604020202020204" pitchFamily="34" charset="0"/>
            </a:endParaRPr>
          </a:p>
        </p:txBody>
      </p:sp>
      <p:pic>
        <p:nvPicPr>
          <p:cNvPr id="16" name="Image 4" descr="preencoded.png">
            <a:extLst>
              <a:ext uri="{FF2B5EF4-FFF2-40B4-BE49-F238E27FC236}">
                <a16:creationId xmlns:a16="http://schemas.microsoft.com/office/drawing/2014/main" id="{F9EBA509-5E6E-24FD-4C1D-6F048E83D8BA}"/>
              </a:ext>
            </a:extLst>
          </p:cNvPr>
          <p:cNvPicPr>
            <a:picLocks noChangeAspect="1"/>
          </p:cNvPicPr>
          <p:nvPr/>
        </p:nvPicPr>
        <p:blipFill>
          <a:blip r:embed="rId2"/>
          <a:stretch>
            <a:fillRect/>
          </a:stretch>
        </p:blipFill>
        <p:spPr>
          <a:xfrm>
            <a:off x="361903" y="3943542"/>
            <a:ext cx="222528" cy="222528"/>
          </a:xfrm>
          <a:prstGeom prst="rect">
            <a:avLst/>
          </a:prstGeom>
        </p:spPr>
      </p:pic>
      <p:sp>
        <p:nvSpPr>
          <p:cNvPr id="18" name="Text 8">
            <a:extLst>
              <a:ext uri="{FF2B5EF4-FFF2-40B4-BE49-F238E27FC236}">
                <a16:creationId xmlns:a16="http://schemas.microsoft.com/office/drawing/2014/main" id="{8E0FA1F9-56B7-E08C-97AA-53D70A25F317}"/>
              </a:ext>
            </a:extLst>
          </p:cNvPr>
          <p:cNvSpPr/>
          <p:nvPr/>
        </p:nvSpPr>
        <p:spPr>
          <a:xfrm>
            <a:off x="814264" y="3751695"/>
            <a:ext cx="3332917" cy="416481"/>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Health Inequalities</a:t>
            </a:r>
            <a:endParaRPr lang="en-US" sz="1600" b="1" dirty="0">
              <a:latin typeface="Arial" panose="020B0604020202020204" pitchFamily="34" charset="0"/>
              <a:cs typeface="Arial" panose="020B0604020202020204" pitchFamily="34" charset="0"/>
            </a:endParaRPr>
          </a:p>
        </p:txBody>
      </p:sp>
      <p:sp>
        <p:nvSpPr>
          <p:cNvPr id="19" name="Text 9">
            <a:extLst>
              <a:ext uri="{FF2B5EF4-FFF2-40B4-BE49-F238E27FC236}">
                <a16:creationId xmlns:a16="http://schemas.microsoft.com/office/drawing/2014/main" id="{669EA6A3-CEAE-83F5-AF50-7BA65BB61D6E}"/>
              </a:ext>
            </a:extLst>
          </p:cNvPr>
          <p:cNvSpPr/>
          <p:nvPr/>
        </p:nvSpPr>
        <p:spPr>
          <a:xfrm>
            <a:off x="493639" y="3144895"/>
            <a:ext cx="5524300" cy="523280"/>
          </a:xfrm>
          <a:prstGeom prst="rect">
            <a:avLst/>
          </a:prstGeom>
          <a:noFill/>
          <a:ln/>
        </p:spPr>
        <p:txBody>
          <a:bodyPr wrap="square" lIns="0" tIns="0" rIns="0" bIns="0" rtlCol="0" anchor="t"/>
          <a:lstStyle/>
          <a:p>
            <a:pPr marL="0" indent="0" algn="l">
              <a:lnSpc>
                <a:spcPct val="150000"/>
              </a:lnSpc>
              <a:buNone/>
            </a:pPr>
            <a:endParaRPr lang="en-US" sz="1600" dirty="0">
              <a:latin typeface="Arial" panose="020B0604020202020204" pitchFamily="34" charset="0"/>
              <a:ea typeface="Poppins" pitchFamily="34" charset="-122"/>
              <a:cs typeface="Arial" panose="020B0604020202020204" pitchFamily="34" charset="0"/>
            </a:endParaRPr>
          </a:p>
          <a:p>
            <a:pPr marL="0" indent="0" algn="l">
              <a:lnSpc>
                <a:spcPct val="150000"/>
              </a:lnSpc>
              <a:buNone/>
            </a:pPr>
            <a:endParaRPr lang="en-US" sz="1600" dirty="0">
              <a:latin typeface="Arial" panose="020B0604020202020204" pitchFamily="34" charset="0"/>
              <a:cs typeface="Arial" panose="020B0604020202020204" pitchFamily="34" charset="0"/>
            </a:endParaRPr>
          </a:p>
        </p:txBody>
      </p:sp>
      <p:sp>
        <p:nvSpPr>
          <p:cNvPr id="20" name="Shape 10">
            <a:extLst>
              <a:ext uri="{FF2B5EF4-FFF2-40B4-BE49-F238E27FC236}">
                <a16:creationId xmlns:a16="http://schemas.microsoft.com/office/drawing/2014/main" id="{D194345B-2CED-4C5C-249F-30A4016BDB9D}"/>
              </a:ext>
            </a:extLst>
          </p:cNvPr>
          <p:cNvSpPr/>
          <p:nvPr/>
        </p:nvSpPr>
        <p:spPr>
          <a:xfrm>
            <a:off x="6086335" y="3745901"/>
            <a:ext cx="5152016" cy="2188715"/>
          </a:xfrm>
          <a:prstGeom prst="roundRect">
            <a:avLst>
              <a:gd name="adj" fmla="val 16147"/>
            </a:avLst>
          </a:prstGeom>
          <a:solidFill>
            <a:srgbClr val="FFFFFF"/>
          </a:solidFill>
          <a:ln w="22860">
            <a:solidFill>
              <a:srgbClr val="D2C5C9"/>
            </a:solidFill>
            <a:prstDash val="solid"/>
          </a:ln>
        </p:spPr>
        <p:txBody>
          <a:bodyPr/>
          <a:lstStyle/>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Moist circumstances urban air pollution and inadequate housing ,quality all worsen symptoms and raise the risk of </a:t>
            </a:r>
          </a:p>
          <a:p>
            <a:pPr>
              <a:lnSpc>
                <a:spcPct val="150000"/>
              </a:lnSpc>
            </a:pPr>
            <a:r>
              <a:rPr lang="en-US" sz="1600" dirty="0">
                <a:latin typeface="Arial" panose="020B0604020202020204" pitchFamily="34" charset="0"/>
                <a:cs typeface="Arial" panose="020B0604020202020204" pitchFamily="34" charset="0"/>
              </a:rPr>
              <a:t>hospitalization.</a:t>
            </a:r>
          </a:p>
        </p:txBody>
      </p:sp>
      <p:pic>
        <p:nvPicPr>
          <p:cNvPr id="21" name="Image 6" descr="preencoded.png">
            <a:extLst>
              <a:ext uri="{FF2B5EF4-FFF2-40B4-BE49-F238E27FC236}">
                <a16:creationId xmlns:a16="http://schemas.microsoft.com/office/drawing/2014/main" id="{209F0329-82CA-2328-C6F1-F7FFF486C84E}"/>
              </a:ext>
            </a:extLst>
          </p:cNvPr>
          <p:cNvPicPr>
            <a:picLocks noChangeAspect="1"/>
          </p:cNvPicPr>
          <p:nvPr/>
        </p:nvPicPr>
        <p:blipFill>
          <a:blip r:embed="rId2"/>
          <a:stretch>
            <a:fillRect/>
          </a:stretch>
        </p:blipFill>
        <p:spPr>
          <a:xfrm>
            <a:off x="5999216" y="4201777"/>
            <a:ext cx="222528" cy="222528"/>
          </a:xfrm>
          <a:prstGeom prst="rect">
            <a:avLst/>
          </a:prstGeom>
        </p:spPr>
      </p:pic>
      <p:sp>
        <p:nvSpPr>
          <p:cNvPr id="23" name="Text 11">
            <a:extLst>
              <a:ext uri="{FF2B5EF4-FFF2-40B4-BE49-F238E27FC236}">
                <a16:creationId xmlns:a16="http://schemas.microsoft.com/office/drawing/2014/main" id="{DC8C364C-69B2-73F0-5118-CEABC414D2D4}"/>
              </a:ext>
            </a:extLst>
          </p:cNvPr>
          <p:cNvSpPr/>
          <p:nvPr/>
        </p:nvSpPr>
        <p:spPr>
          <a:xfrm>
            <a:off x="6370005" y="3807943"/>
            <a:ext cx="3341965" cy="416481"/>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Environmental Factors</a:t>
            </a:r>
          </a:p>
        </p:txBody>
      </p:sp>
      <p:sp>
        <p:nvSpPr>
          <p:cNvPr id="24" name="Text 12">
            <a:extLst>
              <a:ext uri="{FF2B5EF4-FFF2-40B4-BE49-F238E27FC236}">
                <a16:creationId xmlns:a16="http://schemas.microsoft.com/office/drawing/2014/main" id="{47EE037C-B530-85B3-B0F6-0F6D0FBE7C5F}"/>
              </a:ext>
            </a:extLst>
          </p:cNvPr>
          <p:cNvSpPr/>
          <p:nvPr/>
        </p:nvSpPr>
        <p:spPr>
          <a:xfrm>
            <a:off x="7155103" y="4499874"/>
            <a:ext cx="5113734" cy="588765"/>
          </a:xfrm>
          <a:prstGeom prst="rect">
            <a:avLst/>
          </a:prstGeom>
          <a:noFill/>
          <a:ln/>
        </p:spPr>
        <p:txBody>
          <a:bodyPr wrap="square" lIns="0" tIns="0" rIns="0" bIns="0" rtlCol="0" anchor="t"/>
          <a:lstStyle/>
          <a:p>
            <a:pPr marL="0" indent="0" algn="l">
              <a:lnSpc>
                <a:spcPct val="150000"/>
              </a:lnSpc>
              <a:buNone/>
            </a:pPr>
            <a:endParaRPr lang="en-US" sz="16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86022618-D6A1-DD55-48C9-C6EED7FFF115}"/>
              </a:ext>
            </a:extLst>
          </p:cNvPr>
          <p:cNvSpPr txBox="1"/>
          <p:nvPr/>
        </p:nvSpPr>
        <p:spPr>
          <a:xfrm>
            <a:off x="285136" y="6468206"/>
            <a:ext cx="4618052" cy="33855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NICE 2020;BTS /SIGN 2019 ;jones et al.2018</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332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C0E518-903B-C49B-4423-CD40C0D68493}"/>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F908757-4569-B94C-6229-B7DEAB71C071}"/>
              </a:ext>
            </a:extLst>
          </p:cNvPr>
          <p:cNvSpPr/>
          <p:nvPr/>
        </p:nvSpPr>
        <p:spPr>
          <a:xfrm>
            <a:off x="4493342" y="265949"/>
            <a:ext cx="7536299" cy="833199"/>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Diagnosis: UK Guidelines</a:t>
            </a:r>
            <a:endParaRPr lang="en-US" sz="1600" b="1" dirty="0">
              <a:latin typeface="Arial" panose="020B0604020202020204" pitchFamily="34" charset="0"/>
              <a:cs typeface="Arial" panose="020B0604020202020204" pitchFamily="34" charset="0"/>
            </a:endParaRPr>
          </a:p>
        </p:txBody>
      </p:sp>
      <p:pic>
        <p:nvPicPr>
          <p:cNvPr id="3" name="Image 0" descr="preencoded.png">
            <a:extLst>
              <a:ext uri="{FF2B5EF4-FFF2-40B4-BE49-F238E27FC236}">
                <a16:creationId xmlns:a16="http://schemas.microsoft.com/office/drawing/2014/main" id="{51C7AC9C-1F49-9794-95E5-F4E64EDD8A5C}"/>
              </a:ext>
            </a:extLst>
          </p:cNvPr>
          <p:cNvPicPr>
            <a:picLocks noChangeAspect="1"/>
          </p:cNvPicPr>
          <p:nvPr/>
        </p:nvPicPr>
        <p:blipFill>
          <a:blip r:embed="rId2"/>
          <a:stretch>
            <a:fillRect/>
          </a:stretch>
        </p:blipFill>
        <p:spPr>
          <a:xfrm>
            <a:off x="349846" y="1173742"/>
            <a:ext cx="3047082" cy="1143000"/>
          </a:xfrm>
          <a:prstGeom prst="rect">
            <a:avLst/>
          </a:prstGeom>
        </p:spPr>
      </p:pic>
      <p:sp>
        <p:nvSpPr>
          <p:cNvPr id="25" name="Text 1">
            <a:extLst>
              <a:ext uri="{FF2B5EF4-FFF2-40B4-BE49-F238E27FC236}">
                <a16:creationId xmlns:a16="http://schemas.microsoft.com/office/drawing/2014/main" id="{319A9076-C7D0-B7CA-4512-6CA485BBB74E}"/>
              </a:ext>
            </a:extLst>
          </p:cNvPr>
          <p:cNvSpPr/>
          <p:nvPr/>
        </p:nvSpPr>
        <p:spPr>
          <a:xfrm>
            <a:off x="698076" y="1868803"/>
            <a:ext cx="2350621" cy="416481"/>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Clinical History</a:t>
            </a:r>
            <a:endParaRPr lang="en-US" sz="1600" b="1" dirty="0">
              <a:latin typeface="Arial" panose="020B0604020202020204" pitchFamily="34" charset="0"/>
              <a:cs typeface="Arial" panose="020B0604020202020204" pitchFamily="34" charset="0"/>
            </a:endParaRPr>
          </a:p>
        </p:txBody>
      </p:sp>
      <p:sp>
        <p:nvSpPr>
          <p:cNvPr id="26" name="Text 2">
            <a:extLst>
              <a:ext uri="{FF2B5EF4-FFF2-40B4-BE49-F238E27FC236}">
                <a16:creationId xmlns:a16="http://schemas.microsoft.com/office/drawing/2014/main" id="{2A40C4DB-5BEA-B860-A16D-7A1CB75AC75C}"/>
              </a:ext>
            </a:extLst>
          </p:cNvPr>
          <p:cNvSpPr/>
          <p:nvPr/>
        </p:nvSpPr>
        <p:spPr>
          <a:xfrm>
            <a:off x="611334" y="2383017"/>
            <a:ext cx="2785594" cy="890111"/>
          </a:xfrm>
          <a:prstGeom prst="rect">
            <a:avLst/>
          </a:prstGeom>
          <a:noFill/>
          <a:ln/>
        </p:spPr>
        <p:txBody>
          <a:bodyPr wrap="square" lIns="0" tIns="0" rIns="0" bIns="0" rtlCol="0" anchor="t"/>
          <a:lstStyle/>
          <a:p>
            <a:pPr>
              <a:lnSpc>
                <a:spcPct val="150000"/>
              </a:lnSpc>
            </a:pPr>
            <a:r>
              <a:rPr lang="en-US" sz="1600" dirty="0">
                <a:latin typeface="Arial" panose="020B0604020202020204" pitchFamily="34" charset="0"/>
                <a:cs typeface="Arial" panose="020B0604020202020204" pitchFamily="34" charset="0"/>
              </a:rPr>
              <a:t>Comprehensive symptom pattern, identification of triggers, variation throughout the day, and family history of atopy</a:t>
            </a:r>
          </a:p>
        </p:txBody>
      </p:sp>
      <p:pic>
        <p:nvPicPr>
          <p:cNvPr id="27" name="Image 1" descr="preencoded.png">
            <a:extLst>
              <a:ext uri="{FF2B5EF4-FFF2-40B4-BE49-F238E27FC236}">
                <a16:creationId xmlns:a16="http://schemas.microsoft.com/office/drawing/2014/main" id="{211CF2AA-4AFD-2CB1-C8A0-C8DECB2A77CC}"/>
              </a:ext>
            </a:extLst>
          </p:cNvPr>
          <p:cNvPicPr>
            <a:picLocks noChangeAspect="1"/>
          </p:cNvPicPr>
          <p:nvPr/>
        </p:nvPicPr>
        <p:blipFill>
          <a:blip r:embed="rId2"/>
          <a:stretch>
            <a:fillRect/>
          </a:stretch>
        </p:blipFill>
        <p:spPr>
          <a:xfrm>
            <a:off x="4639118" y="1188024"/>
            <a:ext cx="3047082" cy="1143000"/>
          </a:xfrm>
          <a:prstGeom prst="rect">
            <a:avLst/>
          </a:prstGeom>
        </p:spPr>
      </p:pic>
      <p:sp>
        <p:nvSpPr>
          <p:cNvPr id="28" name="Text 3">
            <a:extLst>
              <a:ext uri="{FF2B5EF4-FFF2-40B4-BE49-F238E27FC236}">
                <a16:creationId xmlns:a16="http://schemas.microsoft.com/office/drawing/2014/main" id="{05266BB6-3DA9-02CB-9F82-3970E7C3F1ED}"/>
              </a:ext>
            </a:extLst>
          </p:cNvPr>
          <p:cNvSpPr/>
          <p:nvPr/>
        </p:nvSpPr>
        <p:spPr>
          <a:xfrm>
            <a:off x="5041983" y="1922163"/>
            <a:ext cx="2350621" cy="416481"/>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Spirometry Testing</a:t>
            </a:r>
            <a:endParaRPr lang="en-US" sz="1600" b="1" dirty="0">
              <a:latin typeface="Arial" panose="020B0604020202020204" pitchFamily="34" charset="0"/>
              <a:cs typeface="Arial" panose="020B0604020202020204" pitchFamily="34" charset="0"/>
            </a:endParaRPr>
          </a:p>
        </p:txBody>
      </p:sp>
      <p:sp>
        <p:nvSpPr>
          <p:cNvPr id="29" name="Text 4">
            <a:extLst>
              <a:ext uri="{FF2B5EF4-FFF2-40B4-BE49-F238E27FC236}">
                <a16:creationId xmlns:a16="http://schemas.microsoft.com/office/drawing/2014/main" id="{4EAABA2B-5549-9724-AB2B-2A38F427FB19}"/>
              </a:ext>
            </a:extLst>
          </p:cNvPr>
          <p:cNvSpPr/>
          <p:nvPr/>
        </p:nvSpPr>
        <p:spPr>
          <a:xfrm>
            <a:off x="4824497" y="2457469"/>
            <a:ext cx="2785594" cy="890111"/>
          </a:xfrm>
          <a:prstGeom prst="rect">
            <a:avLst/>
          </a:prstGeom>
          <a:noFill/>
          <a:ln/>
        </p:spPr>
        <p:txBody>
          <a:bodyPr wrap="square" lIns="0" tIns="0" rIns="0" bIns="0" rtlCol="0" anchor="t"/>
          <a:lstStyle/>
          <a:p>
            <a:pPr>
              <a:lnSpc>
                <a:spcPct val="150000"/>
              </a:lnSpc>
            </a:pPr>
            <a:r>
              <a:rPr lang="en-US" sz="1600" dirty="0">
                <a:latin typeface="Arial" panose="020B0604020202020204" pitchFamily="34" charset="0"/>
                <a:cs typeface="Arial" panose="020B0604020202020204" pitchFamily="34" charset="0"/>
              </a:rPr>
              <a:t>Reversible airflow obstruction is demonstrated; the FEV–/FVC ratio is usually decreased, and post-bronchodilator</a:t>
            </a:r>
          </a:p>
        </p:txBody>
      </p:sp>
      <p:pic>
        <p:nvPicPr>
          <p:cNvPr id="30" name="Image 2" descr="preencoded.png">
            <a:extLst>
              <a:ext uri="{FF2B5EF4-FFF2-40B4-BE49-F238E27FC236}">
                <a16:creationId xmlns:a16="http://schemas.microsoft.com/office/drawing/2014/main" id="{AB93FB85-5715-BC44-59F6-2A690F835542}"/>
              </a:ext>
            </a:extLst>
          </p:cNvPr>
          <p:cNvPicPr>
            <a:picLocks noChangeAspect="1"/>
          </p:cNvPicPr>
          <p:nvPr/>
        </p:nvPicPr>
        <p:blipFill>
          <a:blip r:embed="rId2"/>
          <a:stretch>
            <a:fillRect/>
          </a:stretch>
        </p:blipFill>
        <p:spPr>
          <a:xfrm>
            <a:off x="9068811" y="1091987"/>
            <a:ext cx="3047082" cy="1143000"/>
          </a:xfrm>
          <a:prstGeom prst="rect">
            <a:avLst/>
          </a:prstGeom>
        </p:spPr>
      </p:pic>
      <p:sp>
        <p:nvSpPr>
          <p:cNvPr id="31" name="Text 5">
            <a:extLst>
              <a:ext uri="{FF2B5EF4-FFF2-40B4-BE49-F238E27FC236}">
                <a16:creationId xmlns:a16="http://schemas.microsoft.com/office/drawing/2014/main" id="{09472429-3D1D-3962-9CB6-1BCE50C65C68}"/>
              </a:ext>
            </a:extLst>
          </p:cNvPr>
          <p:cNvSpPr/>
          <p:nvPr/>
        </p:nvSpPr>
        <p:spPr>
          <a:xfrm>
            <a:off x="8819216" y="1946828"/>
            <a:ext cx="2350621" cy="416481"/>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Peak Flow Monitoring</a:t>
            </a:r>
            <a:endParaRPr lang="en-US" sz="1600" b="1" dirty="0">
              <a:latin typeface="Arial" panose="020B0604020202020204" pitchFamily="34" charset="0"/>
              <a:cs typeface="Arial" panose="020B0604020202020204" pitchFamily="34" charset="0"/>
            </a:endParaRPr>
          </a:p>
        </p:txBody>
      </p:sp>
      <p:sp>
        <p:nvSpPr>
          <p:cNvPr id="32" name="Text 6">
            <a:extLst>
              <a:ext uri="{FF2B5EF4-FFF2-40B4-BE49-F238E27FC236}">
                <a16:creationId xmlns:a16="http://schemas.microsoft.com/office/drawing/2014/main" id="{79EFCDF4-93B8-6D59-09A5-0988FF888FAA}"/>
              </a:ext>
            </a:extLst>
          </p:cNvPr>
          <p:cNvSpPr/>
          <p:nvPr/>
        </p:nvSpPr>
        <p:spPr>
          <a:xfrm>
            <a:off x="9330299" y="2179339"/>
            <a:ext cx="2785594" cy="593408"/>
          </a:xfrm>
          <a:prstGeom prst="rect">
            <a:avLst/>
          </a:prstGeom>
          <a:noFill/>
          <a:ln/>
        </p:spPr>
        <p:txBody>
          <a:bodyPr wrap="square" lIns="0" tIns="0" rIns="0" bIns="0" rtlCol="0" anchor="t"/>
          <a:lstStyle/>
          <a:p>
            <a:pPr marL="0" indent="0" algn="l">
              <a:lnSpc>
                <a:spcPct val="150000"/>
              </a:lnSpc>
              <a:buNone/>
            </a:pPr>
            <a:endParaRPr lang="en-US" sz="1600" dirty="0">
              <a:latin typeface="Arial" panose="020B0604020202020204" pitchFamily="34" charset="0"/>
              <a:cs typeface="Arial" panose="020B0604020202020204" pitchFamily="34" charset="0"/>
            </a:endParaRPr>
          </a:p>
        </p:txBody>
      </p:sp>
      <p:pic>
        <p:nvPicPr>
          <p:cNvPr id="33" name="Image 3" descr="preencoded.png">
            <a:extLst>
              <a:ext uri="{FF2B5EF4-FFF2-40B4-BE49-F238E27FC236}">
                <a16:creationId xmlns:a16="http://schemas.microsoft.com/office/drawing/2014/main" id="{E5B8ECEA-8563-F237-6D59-1BB65E9E9890}"/>
              </a:ext>
            </a:extLst>
          </p:cNvPr>
          <p:cNvPicPr>
            <a:picLocks noChangeAspect="1"/>
          </p:cNvPicPr>
          <p:nvPr/>
        </p:nvPicPr>
        <p:blipFill>
          <a:blip r:embed="rId2"/>
          <a:stretch>
            <a:fillRect/>
          </a:stretch>
        </p:blipFill>
        <p:spPr>
          <a:xfrm>
            <a:off x="133317" y="4552969"/>
            <a:ext cx="3047082" cy="1143000"/>
          </a:xfrm>
          <a:prstGeom prst="rect">
            <a:avLst/>
          </a:prstGeom>
        </p:spPr>
      </p:pic>
      <p:sp>
        <p:nvSpPr>
          <p:cNvPr id="34" name="Text 7">
            <a:extLst>
              <a:ext uri="{FF2B5EF4-FFF2-40B4-BE49-F238E27FC236}">
                <a16:creationId xmlns:a16="http://schemas.microsoft.com/office/drawing/2014/main" id="{A201B15F-5D81-F856-E875-8E0FE9E9C490}"/>
              </a:ext>
            </a:extLst>
          </p:cNvPr>
          <p:cNvSpPr/>
          <p:nvPr/>
        </p:nvSpPr>
        <p:spPr>
          <a:xfrm>
            <a:off x="318696" y="5092874"/>
            <a:ext cx="2350621" cy="416481"/>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FeNO Measurement</a:t>
            </a:r>
            <a:endParaRPr lang="en-US" sz="1600" b="1" dirty="0">
              <a:latin typeface="Arial" panose="020B0604020202020204" pitchFamily="34" charset="0"/>
              <a:cs typeface="Arial" panose="020B0604020202020204" pitchFamily="34" charset="0"/>
            </a:endParaRPr>
          </a:p>
        </p:txBody>
      </p:sp>
      <p:sp>
        <p:nvSpPr>
          <p:cNvPr id="35" name="Text 8">
            <a:extLst>
              <a:ext uri="{FF2B5EF4-FFF2-40B4-BE49-F238E27FC236}">
                <a16:creationId xmlns:a16="http://schemas.microsoft.com/office/drawing/2014/main" id="{CE3E2CD8-CED7-80B5-37B9-B4BAA70C0699}"/>
              </a:ext>
            </a:extLst>
          </p:cNvPr>
          <p:cNvSpPr/>
          <p:nvPr/>
        </p:nvSpPr>
        <p:spPr>
          <a:xfrm>
            <a:off x="318696" y="5745637"/>
            <a:ext cx="2785594" cy="593408"/>
          </a:xfrm>
          <a:prstGeom prst="rect">
            <a:avLst/>
          </a:prstGeom>
          <a:noFill/>
          <a:ln/>
        </p:spPr>
        <p:txBody>
          <a:bodyPr wrap="square" lIns="0" tIns="0" rIns="0" bIns="0" rtlCol="0" anchor="t"/>
          <a:lstStyle/>
          <a:p>
            <a:pPr marL="0" indent="0" algn="l">
              <a:lnSpc>
                <a:spcPct val="150000"/>
              </a:lnSpc>
              <a:buNone/>
            </a:pPr>
            <a:endParaRPr lang="en-US" sz="1600" dirty="0">
              <a:latin typeface="Arial" panose="020B0604020202020204" pitchFamily="34" charset="0"/>
              <a:cs typeface="Arial" panose="020B0604020202020204" pitchFamily="34" charset="0"/>
            </a:endParaRPr>
          </a:p>
        </p:txBody>
      </p:sp>
      <p:pic>
        <p:nvPicPr>
          <p:cNvPr id="36" name="Image 4" descr="preencoded.png">
            <a:extLst>
              <a:ext uri="{FF2B5EF4-FFF2-40B4-BE49-F238E27FC236}">
                <a16:creationId xmlns:a16="http://schemas.microsoft.com/office/drawing/2014/main" id="{6E9252B1-08DB-581C-BBCF-F2FE7A6F32F2}"/>
              </a:ext>
            </a:extLst>
          </p:cNvPr>
          <p:cNvPicPr>
            <a:picLocks noChangeAspect="1"/>
          </p:cNvPicPr>
          <p:nvPr/>
        </p:nvPicPr>
        <p:blipFill>
          <a:blip r:embed="rId2"/>
          <a:stretch>
            <a:fillRect/>
          </a:stretch>
        </p:blipFill>
        <p:spPr>
          <a:xfrm>
            <a:off x="4639118" y="4471362"/>
            <a:ext cx="3047082" cy="1143000"/>
          </a:xfrm>
          <a:prstGeom prst="rect">
            <a:avLst/>
          </a:prstGeom>
        </p:spPr>
      </p:pic>
      <p:sp>
        <p:nvSpPr>
          <p:cNvPr id="37" name="Text 9">
            <a:extLst>
              <a:ext uri="{FF2B5EF4-FFF2-40B4-BE49-F238E27FC236}">
                <a16:creationId xmlns:a16="http://schemas.microsoft.com/office/drawing/2014/main" id="{0B8A9EB1-EA2B-DECC-63E6-32ADE21804EB}"/>
              </a:ext>
            </a:extLst>
          </p:cNvPr>
          <p:cNvSpPr/>
          <p:nvPr/>
        </p:nvSpPr>
        <p:spPr>
          <a:xfrm>
            <a:off x="4824497" y="5016479"/>
            <a:ext cx="2350621" cy="416481"/>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Differential Diagnosis</a:t>
            </a:r>
            <a:endParaRPr lang="en-US" sz="1600" b="1" dirty="0">
              <a:latin typeface="Arial" panose="020B0604020202020204" pitchFamily="34" charset="0"/>
              <a:cs typeface="Arial" panose="020B0604020202020204" pitchFamily="34" charset="0"/>
            </a:endParaRPr>
          </a:p>
        </p:txBody>
      </p:sp>
      <p:sp>
        <p:nvSpPr>
          <p:cNvPr id="38" name="Text 10">
            <a:extLst>
              <a:ext uri="{FF2B5EF4-FFF2-40B4-BE49-F238E27FC236}">
                <a16:creationId xmlns:a16="http://schemas.microsoft.com/office/drawing/2014/main" id="{2ED45274-BD31-48E2-7D73-2DBD35F01E03}"/>
              </a:ext>
            </a:extLst>
          </p:cNvPr>
          <p:cNvSpPr/>
          <p:nvPr/>
        </p:nvSpPr>
        <p:spPr>
          <a:xfrm>
            <a:off x="4824497" y="5544164"/>
            <a:ext cx="2785594" cy="593408"/>
          </a:xfrm>
          <a:prstGeom prst="rect">
            <a:avLst/>
          </a:prstGeom>
          <a:noFill/>
          <a:ln/>
        </p:spPr>
        <p:txBody>
          <a:bodyPr wrap="squar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Exclude COPD, bronchiectasis, cardiac causes, vocal cord dysfunction</a:t>
            </a:r>
            <a:endParaRPr lang="en-US"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B7CBE3F-8046-742A-8924-A9AE301D3019}"/>
              </a:ext>
            </a:extLst>
          </p:cNvPr>
          <p:cNvSpPr txBox="1"/>
          <p:nvPr/>
        </p:nvSpPr>
        <p:spPr>
          <a:xfrm>
            <a:off x="8576188" y="2315658"/>
            <a:ext cx="6159908" cy="1154675"/>
          </a:xfrm>
          <a:prstGeom prst="rect">
            <a:avLst/>
          </a:prstGeom>
          <a:noFill/>
        </p:spPr>
        <p:txBody>
          <a:bodyPr wrap="square">
            <a:spAutoFit/>
          </a:bodyPr>
          <a:lstStyle/>
          <a:p>
            <a:pPr>
              <a:lnSpc>
                <a:spcPct val="150000"/>
              </a:lnSpc>
            </a:pPr>
            <a:r>
              <a:rPr lang="en-IN" sz="1600" dirty="0">
                <a:latin typeface="Arial" panose="020B0604020202020204" pitchFamily="34" charset="0"/>
                <a:cs typeface="Arial" panose="020B0604020202020204" pitchFamily="34" charset="0"/>
              </a:rPr>
              <a:t>Keep a two-week journal if there is </a:t>
            </a:r>
          </a:p>
          <a:p>
            <a:pPr>
              <a:lnSpc>
                <a:spcPct val="150000"/>
              </a:lnSpc>
            </a:pPr>
            <a:r>
              <a:rPr lang="en-IN" sz="1600" dirty="0">
                <a:latin typeface="Arial" panose="020B0604020202020204" pitchFamily="34" charset="0"/>
                <a:cs typeface="Arial" panose="020B0604020202020204" pitchFamily="34" charset="0"/>
              </a:rPr>
              <a:t>more than 20% variation between </a:t>
            </a:r>
          </a:p>
          <a:p>
            <a:pPr>
              <a:lnSpc>
                <a:spcPct val="150000"/>
              </a:lnSpc>
            </a:pPr>
            <a:r>
              <a:rPr lang="en-IN" sz="1600" dirty="0">
                <a:latin typeface="Arial" panose="020B0604020202020204" pitchFamily="34" charset="0"/>
                <a:cs typeface="Arial" panose="020B0604020202020204" pitchFamily="34" charset="0"/>
              </a:rPr>
              <a:t>readings, which indicates asthma.</a:t>
            </a:r>
          </a:p>
        </p:txBody>
      </p:sp>
      <p:sp>
        <p:nvSpPr>
          <p:cNvPr id="7" name="TextBox 6">
            <a:extLst>
              <a:ext uri="{FF2B5EF4-FFF2-40B4-BE49-F238E27FC236}">
                <a16:creationId xmlns:a16="http://schemas.microsoft.com/office/drawing/2014/main" id="{FCEA902B-D4F8-57D3-1586-B7D6E63CCE97}"/>
              </a:ext>
            </a:extLst>
          </p:cNvPr>
          <p:cNvSpPr txBox="1"/>
          <p:nvPr/>
        </p:nvSpPr>
        <p:spPr>
          <a:xfrm>
            <a:off x="103113" y="5395527"/>
            <a:ext cx="7433186" cy="1154675"/>
          </a:xfrm>
          <a:prstGeom prst="rect">
            <a:avLst/>
          </a:prstGeom>
          <a:noFill/>
        </p:spPr>
        <p:txBody>
          <a:bodyPr wrap="square">
            <a:spAutoFit/>
          </a:bodyPr>
          <a:lstStyle/>
          <a:p>
            <a:pPr>
              <a:lnSpc>
                <a:spcPct val="150000"/>
              </a:lnSpc>
            </a:pPr>
            <a:r>
              <a:rPr lang="en-IN" sz="1600" dirty="0">
                <a:latin typeface="Arial" panose="020B0604020202020204" pitchFamily="34" charset="0"/>
                <a:cs typeface="Arial" panose="020B0604020202020204" pitchFamily="34" charset="0"/>
              </a:rPr>
              <a:t>Eosinophilic airway inflammation is</a:t>
            </a:r>
          </a:p>
          <a:p>
            <a:pPr>
              <a:lnSpc>
                <a:spcPct val="150000"/>
              </a:lnSpc>
            </a:pPr>
            <a:r>
              <a:rPr lang="en-IN" sz="1600" dirty="0">
                <a:latin typeface="Arial" panose="020B0604020202020204" pitchFamily="34" charset="0"/>
                <a:cs typeface="Arial" panose="020B0604020202020204" pitchFamily="34" charset="0"/>
              </a:rPr>
              <a:t> indicated by fractional exhaled</a:t>
            </a:r>
          </a:p>
          <a:p>
            <a:pPr>
              <a:lnSpc>
                <a:spcPct val="150000"/>
              </a:lnSpc>
            </a:pPr>
            <a:r>
              <a:rPr lang="en-IN" sz="1600" dirty="0">
                <a:latin typeface="Arial" panose="020B0604020202020204" pitchFamily="34" charset="0"/>
                <a:cs typeface="Arial" panose="020B0604020202020204" pitchFamily="34" charset="0"/>
              </a:rPr>
              <a:t> nitric oxide.</a:t>
            </a:r>
          </a:p>
        </p:txBody>
      </p:sp>
      <p:sp>
        <p:nvSpPr>
          <p:cNvPr id="4" name="TextBox 3">
            <a:extLst>
              <a:ext uri="{FF2B5EF4-FFF2-40B4-BE49-F238E27FC236}">
                <a16:creationId xmlns:a16="http://schemas.microsoft.com/office/drawing/2014/main" id="{341F1515-A554-07FA-4842-BF47F912608A}"/>
              </a:ext>
            </a:extLst>
          </p:cNvPr>
          <p:cNvSpPr txBox="1"/>
          <p:nvPr/>
        </p:nvSpPr>
        <p:spPr>
          <a:xfrm>
            <a:off x="133317" y="6486504"/>
            <a:ext cx="3478641" cy="33855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Nice 2020;Price 2013;horne 2019</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5336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FB2ABE-FC4D-156F-0F3D-C7F4299C9802}"/>
            </a:ext>
          </a:extLst>
        </p:cNvPr>
        <p:cNvGrpSpPr/>
        <p:nvPr/>
      </p:nvGrpSpPr>
      <p:grpSpPr>
        <a:xfrm>
          <a:off x="0" y="0"/>
          <a:ext cx="0" cy="0"/>
          <a:chOff x="0" y="0"/>
          <a:chExt cx="0" cy="0"/>
        </a:xfrm>
      </p:grpSpPr>
      <p:sp>
        <p:nvSpPr>
          <p:cNvPr id="4" name="Text 0">
            <a:extLst>
              <a:ext uri="{FF2B5EF4-FFF2-40B4-BE49-F238E27FC236}">
                <a16:creationId xmlns:a16="http://schemas.microsoft.com/office/drawing/2014/main" id="{02A4C2A3-8752-81A6-C01A-8CE426BCE2E0}"/>
              </a:ext>
            </a:extLst>
          </p:cNvPr>
          <p:cNvSpPr/>
          <p:nvPr/>
        </p:nvSpPr>
        <p:spPr>
          <a:xfrm>
            <a:off x="4916739" y="440709"/>
            <a:ext cx="5509763" cy="833199"/>
          </a:xfrm>
          <a:prstGeom prst="rect">
            <a:avLst/>
          </a:prstGeom>
          <a:noFill/>
          <a:ln/>
        </p:spPr>
        <p:txBody>
          <a:bodyPr wrap="none" lIns="0" tIns="0" rIns="0" bIns="0" rtlCol="0" anchor="t"/>
          <a:lstStyle/>
          <a:p>
            <a:pPr marL="0" indent="0" algn="l">
              <a:lnSpc>
                <a:spcPct val="150000"/>
              </a:lnSpc>
              <a:buNone/>
            </a:pPr>
            <a:r>
              <a:rPr lang="en-US" sz="1600" b="1" dirty="0">
                <a:solidFill>
                  <a:schemeClr val="accent6">
                    <a:lumMod val="50000"/>
                  </a:schemeClr>
                </a:solidFill>
                <a:latin typeface="Arial" panose="020B0604020202020204" pitchFamily="34" charset="0"/>
                <a:ea typeface="Baskervville" pitchFamily="34" charset="-122"/>
                <a:cs typeface="Arial" panose="020B0604020202020204" pitchFamily="34" charset="0"/>
              </a:rPr>
              <a:t>Initial Assessment</a:t>
            </a:r>
            <a:endParaRPr lang="en-US" sz="1600" b="1" dirty="0">
              <a:solidFill>
                <a:schemeClr val="accent6">
                  <a:lumMod val="50000"/>
                </a:schemeClr>
              </a:solidFill>
              <a:latin typeface="Arial" panose="020B0604020202020204" pitchFamily="34" charset="0"/>
              <a:cs typeface="Arial" panose="020B0604020202020204" pitchFamily="34" charset="0"/>
            </a:endParaRPr>
          </a:p>
        </p:txBody>
      </p:sp>
      <p:sp>
        <p:nvSpPr>
          <p:cNvPr id="5" name="Shape 1">
            <a:extLst>
              <a:ext uri="{FF2B5EF4-FFF2-40B4-BE49-F238E27FC236}">
                <a16:creationId xmlns:a16="http://schemas.microsoft.com/office/drawing/2014/main" id="{FF492640-DBA1-A01B-1A5A-8A9F03DCC828}"/>
              </a:ext>
            </a:extLst>
          </p:cNvPr>
          <p:cNvSpPr/>
          <p:nvPr/>
        </p:nvSpPr>
        <p:spPr>
          <a:xfrm>
            <a:off x="0" y="1204079"/>
            <a:ext cx="5433200" cy="2432089"/>
          </a:xfrm>
          <a:prstGeom prst="roundRect">
            <a:avLst>
              <a:gd name="adj" fmla="val 10996"/>
            </a:avLst>
          </a:prstGeom>
          <a:solidFill>
            <a:srgbClr val="ECDFE3"/>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6" name="Shape 2">
            <a:extLst>
              <a:ext uri="{FF2B5EF4-FFF2-40B4-BE49-F238E27FC236}">
                <a16:creationId xmlns:a16="http://schemas.microsoft.com/office/drawing/2014/main" id="{F809D0F7-3991-B05E-1EA4-A69F1A8899F3}"/>
              </a:ext>
            </a:extLst>
          </p:cNvPr>
          <p:cNvSpPr/>
          <p:nvPr/>
        </p:nvSpPr>
        <p:spPr>
          <a:xfrm>
            <a:off x="185380" y="1389459"/>
            <a:ext cx="459877" cy="556379"/>
          </a:xfrm>
          <a:prstGeom prst="roundRect">
            <a:avLst>
              <a:gd name="adj" fmla="val 16433197"/>
            </a:avLst>
          </a:prstGeom>
          <a:solidFill>
            <a:srgbClr val="C7A2AC"/>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pic>
        <p:nvPicPr>
          <p:cNvPr id="7" name="Image 0" descr="preencoded.png">
            <a:extLst>
              <a:ext uri="{FF2B5EF4-FFF2-40B4-BE49-F238E27FC236}">
                <a16:creationId xmlns:a16="http://schemas.microsoft.com/office/drawing/2014/main" id="{8E0BB85D-C8F6-B800-3442-DAA22F7012F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38375" y="1542336"/>
            <a:ext cx="206959" cy="250388"/>
          </a:xfrm>
          <a:prstGeom prst="rect">
            <a:avLst/>
          </a:prstGeom>
        </p:spPr>
      </p:pic>
      <p:sp>
        <p:nvSpPr>
          <p:cNvPr id="8" name="Text 3">
            <a:extLst>
              <a:ext uri="{FF2B5EF4-FFF2-40B4-BE49-F238E27FC236}">
                <a16:creationId xmlns:a16="http://schemas.microsoft.com/office/drawing/2014/main" id="{0115B092-008C-168F-8ED7-3665001F8549}"/>
              </a:ext>
            </a:extLst>
          </p:cNvPr>
          <p:cNvSpPr/>
          <p:nvPr/>
        </p:nvSpPr>
        <p:spPr>
          <a:xfrm>
            <a:off x="778623" y="1436453"/>
            <a:ext cx="2754833" cy="416481"/>
          </a:xfrm>
          <a:prstGeom prst="rect">
            <a:avLst/>
          </a:prstGeom>
          <a:noFill/>
          <a:ln/>
        </p:spPr>
        <p:txBody>
          <a:bodyPr wrap="none" lIns="0" tIns="0" rIns="0" bIns="0" rtlCol="0" anchor="t"/>
          <a:lstStyle/>
          <a:p>
            <a:pPr marL="0" indent="0" algn="l">
              <a:lnSpc>
                <a:spcPct val="150000"/>
              </a:lnSpc>
              <a:buNone/>
            </a:pPr>
            <a:r>
              <a:rPr lang="en-US" sz="1600" b="1" dirty="0">
                <a:solidFill>
                  <a:srgbClr val="000000"/>
                </a:solidFill>
                <a:latin typeface="Arial" panose="020B0604020202020204" pitchFamily="34" charset="0"/>
                <a:ea typeface="Baskervville" pitchFamily="34" charset="-122"/>
                <a:cs typeface="Arial" panose="020B0604020202020204" pitchFamily="34" charset="0"/>
              </a:rPr>
              <a:t>Severity &amp; Triggers</a:t>
            </a:r>
            <a:endParaRPr lang="en-US" sz="1600" b="1" dirty="0">
              <a:latin typeface="Arial" panose="020B0604020202020204" pitchFamily="34" charset="0"/>
              <a:cs typeface="Arial" panose="020B0604020202020204" pitchFamily="34" charset="0"/>
            </a:endParaRPr>
          </a:p>
        </p:txBody>
      </p:sp>
      <p:sp>
        <p:nvSpPr>
          <p:cNvPr id="9" name="Text 4">
            <a:extLst>
              <a:ext uri="{FF2B5EF4-FFF2-40B4-BE49-F238E27FC236}">
                <a16:creationId xmlns:a16="http://schemas.microsoft.com/office/drawing/2014/main" id="{35072E70-8D51-8D8B-84FF-34066D09EE2B}"/>
              </a:ext>
            </a:extLst>
          </p:cNvPr>
          <p:cNvSpPr/>
          <p:nvPr/>
        </p:nvSpPr>
        <p:spPr>
          <a:xfrm>
            <a:off x="306454" y="2057042"/>
            <a:ext cx="5126746" cy="890111"/>
          </a:xfrm>
          <a:prstGeom prst="rect">
            <a:avLst/>
          </a:prstGeom>
          <a:noFill/>
          <a:ln/>
        </p:spPr>
        <p:txBody>
          <a:bodyPr wrap="square" lIns="0" tIns="0" rIns="0" bIns="0" rtlCol="0" anchor="t"/>
          <a:lstStyle/>
          <a:p>
            <a:pPr>
              <a:lnSpc>
                <a:spcPct val="150000"/>
              </a:lnSpc>
            </a:pPr>
            <a:r>
              <a:rPr lang="en-US" sz="1600" dirty="0">
                <a:latin typeface="Arial" panose="020B0604020202020204" pitchFamily="34" charset="0"/>
                <a:cs typeface="Arial" panose="020B0604020202020204" pitchFamily="34" charset="0"/>
              </a:rPr>
              <a:t>Evaluate symptoms frequency nocturnal awakening and limitation of exercise. Identify specific triggers: allergens, cold air, exercise, emotions, medications (NSAIDs, beta-blockers)</a:t>
            </a:r>
          </a:p>
        </p:txBody>
      </p:sp>
      <p:sp>
        <p:nvSpPr>
          <p:cNvPr id="10" name="Shape 5">
            <a:extLst>
              <a:ext uri="{FF2B5EF4-FFF2-40B4-BE49-F238E27FC236}">
                <a16:creationId xmlns:a16="http://schemas.microsoft.com/office/drawing/2014/main" id="{07D5B05B-53A9-95D0-9B75-6B943E138EB6}"/>
              </a:ext>
            </a:extLst>
          </p:cNvPr>
          <p:cNvSpPr/>
          <p:nvPr/>
        </p:nvSpPr>
        <p:spPr>
          <a:xfrm>
            <a:off x="6758703" y="1204079"/>
            <a:ext cx="5247917" cy="2530316"/>
          </a:xfrm>
          <a:prstGeom prst="roundRect">
            <a:avLst>
              <a:gd name="adj" fmla="val 10996"/>
            </a:avLst>
          </a:prstGeom>
          <a:solidFill>
            <a:srgbClr val="ECDFE3"/>
          </a:solidFill>
          <a:ln/>
        </p:spPr>
        <p:txBody>
          <a:bodyPr/>
          <a:lstStyle/>
          <a:p>
            <a:pPr>
              <a:lnSpc>
                <a:spcPct val="150000"/>
              </a:lnSpc>
            </a:pPr>
            <a:endParaRPr lang="en-IN" sz="1600" dirty="0">
              <a:latin typeface="Arial" panose="020B0604020202020204" pitchFamily="34" charset="0"/>
              <a:cs typeface="Arial" panose="020B0604020202020204" pitchFamily="34" charset="0"/>
            </a:endParaRPr>
          </a:p>
        </p:txBody>
      </p:sp>
      <p:sp>
        <p:nvSpPr>
          <p:cNvPr id="11" name="Shape 6">
            <a:extLst>
              <a:ext uri="{FF2B5EF4-FFF2-40B4-BE49-F238E27FC236}">
                <a16:creationId xmlns:a16="http://schemas.microsoft.com/office/drawing/2014/main" id="{8D3D5E52-4C29-2D87-3879-9E7E83FA6D08}"/>
              </a:ext>
            </a:extLst>
          </p:cNvPr>
          <p:cNvSpPr/>
          <p:nvPr/>
        </p:nvSpPr>
        <p:spPr>
          <a:xfrm>
            <a:off x="6944082" y="1389459"/>
            <a:ext cx="459877" cy="556379"/>
          </a:xfrm>
          <a:prstGeom prst="roundRect">
            <a:avLst>
              <a:gd name="adj" fmla="val 16433197"/>
            </a:avLst>
          </a:prstGeom>
          <a:solidFill>
            <a:srgbClr val="C7A2AC"/>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pic>
        <p:nvPicPr>
          <p:cNvPr id="12" name="Image 1" descr="preencoded.png">
            <a:extLst>
              <a:ext uri="{FF2B5EF4-FFF2-40B4-BE49-F238E27FC236}">
                <a16:creationId xmlns:a16="http://schemas.microsoft.com/office/drawing/2014/main" id="{602803CF-36AB-506D-7F98-089E89D5769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097077" y="1542336"/>
            <a:ext cx="206959" cy="250388"/>
          </a:xfrm>
          <a:prstGeom prst="rect">
            <a:avLst/>
          </a:prstGeom>
        </p:spPr>
      </p:pic>
      <p:sp>
        <p:nvSpPr>
          <p:cNvPr id="13" name="Text 7">
            <a:extLst>
              <a:ext uri="{FF2B5EF4-FFF2-40B4-BE49-F238E27FC236}">
                <a16:creationId xmlns:a16="http://schemas.microsoft.com/office/drawing/2014/main" id="{99B80C56-A49D-8E48-4F93-26AC8CCE8B30}"/>
              </a:ext>
            </a:extLst>
          </p:cNvPr>
          <p:cNvSpPr/>
          <p:nvPr/>
        </p:nvSpPr>
        <p:spPr>
          <a:xfrm>
            <a:off x="7671669" y="1515010"/>
            <a:ext cx="2754833" cy="416481"/>
          </a:xfrm>
          <a:prstGeom prst="rect">
            <a:avLst/>
          </a:prstGeom>
          <a:noFill/>
          <a:ln/>
        </p:spPr>
        <p:txBody>
          <a:bodyPr wrap="none" lIns="0" tIns="0" rIns="0" bIns="0" rtlCol="0" anchor="t"/>
          <a:lstStyle/>
          <a:p>
            <a:pPr marL="0" indent="0" algn="l">
              <a:lnSpc>
                <a:spcPct val="150000"/>
              </a:lnSpc>
              <a:buNone/>
            </a:pPr>
            <a:r>
              <a:rPr lang="en-US" sz="1600" b="1" dirty="0">
                <a:solidFill>
                  <a:srgbClr val="000000"/>
                </a:solidFill>
                <a:latin typeface="Arial" panose="020B0604020202020204" pitchFamily="34" charset="0"/>
                <a:ea typeface="Baskervville" pitchFamily="34" charset="-122"/>
                <a:cs typeface="Arial" panose="020B0604020202020204" pitchFamily="34" charset="0"/>
              </a:rPr>
              <a:t>Comorbidities</a:t>
            </a:r>
            <a:endParaRPr lang="en-US" sz="1600" b="1" dirty="0">
              <a:latin typeface="Arial" panose="020B0604020202020204" pitchFamily="34" charset="0"/>
              <a:cs typeface="Arial" panose="020B0604020202020204" pitchFamily="34" charset="0"/>
            </a:endParaRPr>
          </a:p>
        </p:txBody>
      </p:sp>
      <p:sp>
        <p:nvSpPr>
          <p:cNvPr id="14" name="Text 8">
            <a:extLst>
              <a:ext uri="{FF2B5EF4-FFF2-40B4-BE49-F238E27FC236}">
                <a16:creationId xmlns:a16="http://schemas.microsoft.com/office/drawing/2014/main" id="{8D914A01-1BC9-4E42-239B-CD30BEB25CA8}"/>
              </a:ext>
            </a:extLst>
          </p:cNvPr>
          <p:cNvSpPr/>
          <p:nvPr/>
        </p:nvSpPr>
        <p:spPr>
          <a:xfrm>
            <a:off x="7097077" y="2098714"/>
            <a:ext cx="5126844" cy="890111"/>
          </a:xfrm>
          <a:prstGeom prst="rect">
            <a:avLst/>
          </a:prstGeom>
          <a:noFill/>
          <a:ln/>
        </p:spPr>
        <p:txBody>
          <a:bodyPr wrap="square" lIns="0" tIns="0" rIns="0" bIns="0" rtlCol="0" anchor="t"/>
          <a:lstStyle/>
          <a:p>
            <a:pPr>
              <a:lnSpc>
                <a:spcPct val="150000"/>
              </a:lnSpc>
            </a:pPr>
            <a:r>
              <a:rPr lang="en-US" sz="1600" dirty="0">
                <a:latin typeface="Arial" panose="020B0604020202020204" pitchFamily="34" charset="0"/>
                <a:cs typeface="Arial" panose="020B0604020202020204" pitchFamily="34" charset="0"/>
              </a:rPr>
              <a:t>Screen for allergic rhinitis, eczema, obesity, gastro-</a:t>
            </a:r>
            <a:r>
              <a:rPr lang="en-US" sz="1600" dirty="0" err="1">
                <a:latin typeface="Arial" panose="020B0604020202020204" pitchFamily="34" charset="0"/>
                <a:cs typeface="Arial" panose="020B0604020202020204" pitchFamily="34" charset="0"/>
              </a:rPr>
              <a:t>oesophageal</a:t>
            </a:r>
            <a:r>
              <a:rPr lang="en-US" sz="1600" dirty="0">
                <a:latin typeface="Arial" panose="020B0604020202020204" pitchFamily="34" charset="0"/>
                <a:cs typeface="Arial" panose="020B0604020202020204" pitchFamily="34" charset="0"/>
              </a:rPr>
              <a:t> reflux, anxiety, and depression-all may complicate asthma control</a:t>
            </a:r>
          </a:p>
        </p:txBody>
      </p:sp>
      <p:sp>
        <p:nvSpPr>
          <p:cNvPr id="15" name="Shape 9">
            <a:extLst>
              <a:ext uri="{FF2B5EF4-FFF2-40B4-BE49-F238E27FC236}">
                <a16:creationId xmlns:a16="http://schemas.microsoft.com/office/drawing/2014/main" id="{B387F4BC-4113-ED05-EFF2-496CA4AEBEF9}"/>
              </a:ext>
            </a:extLst>
          </p:cNvPr>
          <p:cNvSpPr/>
          <p:nvPr/>
        </p:nvSpPr>
        <p:spPr>
          <a:xfrm>
            <a:off x="76563" y="4203383"/>
            <a:ext cx="5235564" cy="2285907"/>
          </a:xfrm>
          <a:prstGeom prst="roundRect">
            <a:avLst>
              <a:gd name="adj" fmla="val 10996"/>
            </a:avLst>
          </a:prstGeom>
          <a:solidFill>
            <a:srgbClr val="ECDFE3"/>
          </a:solidFill>
          <a:ln/>
        </p:spPr>
        <p:txBody>
          <a:bodyPr/>
          <a:lstStyle/>
          <a:p>
            <a:pPr>
              <a:lnSpc>
                <a:spcPct val="150000"/>
              </a:lnSpc>
            </a:pPr>
            <a:endParaRPr lang="en-IN" sz="1600" dirty="0">
              <a:latin typeface="Arial" panose="020B0604020202020204" pitchFamily="34" charset="0"/>
              <a:cs typeface="Arial" panose="020B0604020202020204" pitchFamily="34" charset="0"/>
            </a:endParaRPr>
          </a:p>
        </p:txBody>
      </p:sp>
      <p:sp>
        <p:nvSpPr>
          <p:cNvPr id="16" name="Shape 10">
            <a:extLst>
              <a:ext uri="{FF2B5EF4-FFF2-40B4-BE49-F238E27FC236}">
                <a16:creationId xmlns:a16="http://schemas.microsoft.com/office/drawing/2014/main" id="{3095BADB-7915-F19D-0305-8212470F6691}"/>
              </a:ext>
            </a:extLst>
          </p:cNvPr>
          <p:cNvSpPr/>
          <p:nvPr/>
        </p:nvSpPr>
        <p:spPr>
          <a:xfrm>
            <a:off x="185380" y="4105156"/>
            <a:ext cx="459877" cy="556379"/>
          </a:xfrm>
          <a:prstGeom prst="roundRect">
            <a:avLst>
              <a:gd name="adj" fmla="val 16433197"/>
            </a:avLst>
          </a:prstGeom>
          <a:solidFill>
            <a:srgbClr val="C7A2AC"/>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pic>
        <p:nvPicPr>
          <p:cNvPr id="17" name="Image 2" descr="preencoded.png">
            <a:extLst>
              <a:ext uri="{FF2B5EF4-FFF2-40B4-BE49-F238E27FC236}">
                <a16:creationId xmlns:a16="http://schemas.microsoft.com/office/drawing/2014/main" id="{37BD1D2E-136B-0FEB-3262-018E6DB2CD1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38375" y="4258032"/>
            <a:ext cx="206959" cy="250388"/>
          </a:xfrm>
          <a:prstGeom prst="rect">
            <a:avLst/>
          </a:prstGeom>
        </p:spPr>
      </p:pic>
      <p:sp>
        <p:nvSpPr>
          <p:cNvPr id="18" name="Text 11">
            <a:extLst>
              <a:ext uri="{FF2B5EF4-FFF2-40B4-BE49-F238E27FC236}">
                <a16:creationId xmlns:a16="http://schemas.microsoft.com/office/drawing/2014/main" id="{924EAF8A-9C91-DA3C-A7D8-E6E2E2A984AB}"/>
              </a:ext>
            </a:extLst>
          </p:cNvPr>
          <p:cNvSpPr/>
          <p:nvPr/>
        </p:nvSpPr>
        <p:spPr>
          <a:xfrm>
            <a:off x="830636" y="4245054"/>
            <a:ext cx="2754833" cy="416481"/>
          </a:xfrm>
          <a:prstGeom prst="rect">
            <a:avLst/>
          </a:prstGeom>
          <a:noFill/>
          <a:ln/>
        </p:spPr>
        <p:txBody>
          <a:bodyPr wrap="none" lIns="0" tIns="0" rIns="0" bIns="0" rtlCol="0" anchor="t"/>
          <a:lstStyle/>
          <a:p>
            <a:pPr marL="0" indent="0" algn="l">
              <a:lnSpc>
                <a:spcPct val="150000"/>
              </a:lnSpc>
              <a:buNone/>
            </a:pPr>
            <a:r>
              <a:rPr lang="en-US" sz="1600" b="1" dirty="0">
                <a:solidFill>
                  <a:srgbClr val="000000"/>
                </a:solidFill>
                <a:latin typeface="Arial" panose="020B0604020202020204" pitchFamily="34" charset="0"/>
                <a:ea typeface="Baskervville" pitchFamily="34" charset="-122"/>
                <a:cs typeface="Arial" panose="020B0604020202020204" pitchFamily="34" charset="0"/>
              </a:rPr>
              <a:t>Inhaler Technique</a:t>
            </a:r>
          </a:p>
          <a:p>
            <a:pPr>
              <a:lnSpc>
                <a:spcPct val="150000"/>
              </a:lnSpc>
            </a:pPr>
            <a:r>
              <a:rPr lang="en-US" sz="1600" dirty="0">
                <a:latin typeface="Arial" panose="020B0604020202020204" pitchFamily="34" charset="0"/>
                <a:cs typeface="Arial" panose="020B0604020202020204" pitchFamily="34" charset="0"/>
              </a:rPr>
              <a:t>Observe patient technique directly </a:t>
            </a:r>
          </a:p>
          <a:p>
            <a:pPr>
              <a:lnSpc>
                <a:spcPct val="150000"/>
              </a:lnSpc>
            </a:pPr>
            <a:r>
              <a:rPr lang="en-US" sz="1600" dirty="0">
                <a:latin typeface="Arial" panose="020B0604020202020204" pitchFamily="34" charset="0"/>
                <a:cs typeface="Arial" panose="020B0604020202020204" pitchFamily="34" charset="0"/>
              </a:rPr>
              <a:t>poor technique is a leading </a:t>
            </a:r>
          </a:p>
          <a:p>
            <a:pPr>
              <a:lnSpc>
                <a:spcPct val="150000"/>
              </a:lnSpc>
            </a:pPr>
            <a:r>
              <a:rPr lang="en-US" sz="1600" dirty="0">
                <a:latin typeface="Arial" panose="020B0604020202020204" pitchFamily="34" charset="0"/>
                <a:cs typeface="Arial" panose="020B0604020202020204" pitchFamily="34" charset="0"/>
              </a:rPr>
              <a:t>cause of uncontrolled asthma. </a:t>
            </a:r>
          </a:p>
          <a:p>
            <a:pPr>
              <a:lnSpc>
                <a:spcPct val="150000"/>
              </a:lnSpc>
            </a:pPr>
            <a:r>
              <a:rPr lang="en-US" sz="1600" dirty="0">
                <a:latin typeface="Arial" panose="020B0604020202020204" pitchFamily="34" charset="0"/>
                <a:cs typeface="Arial" panose="020B0604020202020204" pitchFamily="34" charset="0"/>
              </a:rPr>
              <a:t>Assess device preference and dexterity</a:t>
            </a:r>
          </a:p>
        </p:txBody>
      </p:sp>
      <p:sp>
        <p:nvSpPr>
          <p:cNvPr id="19" name="Text 12">
            <a:extLst>
              <a:ext uri="{FF2B5EF4-FFF2-40B4-BE49-F238E27FC236}">
                <a16:creationId xmlns:a16="http://schemas.microsoft.com/office/drawing/2014/main" id="{ADABCD90-1A24-3B06-A0D5-F3E731EE56D3}"/>
              </a:ext>
            </a:extLst>
          </p:cNvPr>
          <p:cNvSpPr/>
          <p:nvPr/>
        </p:nvSpPr>
        <p:spPr>
          <a:xfrm>
            <a:off x="185381" y="5374600"/>
            <a:ext cx="5126746" cy="890111"/>
          </a:xfrm>
          <a:prstGeom prst="rect">
            <a:avLst/>
          </a:prstGeom>
          <a:noFill/>
          <a:ln/>
        </p:spPr>
        <p:txBody>
          <a:bodyPr wrap="square" lIns="0" tIns="0" rIns="0" bIns="0" rtlCol="0" anchor="t"/>
          <a:lstStyle/>
          <a:p>
            <a:pPr marL="0" indent="0" algn="l">
              <a:lnSpc>
                <a:spcPct val="150000"/>
              </a:lnSpc>
              <a:buNone/>
            </a:pPr>
            <a:endParaRPr lang="en-US" sz="1600" dirty="0">
              <a:latin typeface="Arial" panose="020B0604020202020204" pitchFamily="34" charset="0"/>
              <a:cs typeface="Arial" panose="020B0604020202020204" pitchFamily="34" charset="0"/>
            </a:endParaRPr>
          </a:p>
        </p:txBody>
      </p:sp>
      <p:sp>
        <p:nvSpPr>
          <p:cNvPr id="20" name="Shape 13">
            <a:extLst>
              <a:ext uri="{FF2B5EF4-FFF2-40B4-BE49-F238E27FC236}">
                <a16:creationId xmlns:a16="http://schemas.microsoft.com/office/drawing/2014/main" id="{016E36FE-5B77-F71B-3423-8F54DD218FEF}"/>
              </a:ext>
            </a:extLst>
          </p:cNvPr>
          <p:cNvSpPr/>
          <p:nvPr/>
        </p:nvSpPr>
        <p:spPr>
          <a:xfrm>
            <a:off x="6758703" y="4075032"/>
            <a:ext cx="5433298" cy="2530316"/>
          </a:xfrm>
          <a:prstGeom prst="roundRect">
            <a:avLst>
              <a:gd name="adj" fmla="val 10996"/>
            </a:avLst>
          </a:prstGeom>
          <a:solidFill>
            <a:srgbClr val="ECDFE3"/>
          </a:solidFill>
          <a:ln/>
        </p:spPr>
        <p:txBody>
          <a:bodyPr/>
          <a:lstStyle/>
          <a:p>
            <a:pPr>
              <a:lnSpc>
                <a:spcPct val="150000"/>
              </a:lnSpc>
            </a:pPr>
            <a:endParaRPr lang="en-IN" sz="1600" dirty="0">
              <a:latin typeface="Arial" panose="020B0604020202020204" pitchFamily="34" charset="0"/>
              <a:cs typeface="Arial" panose="020B0604020202020204" pitchFamily="34" charset="0"/>
            </a:endParaRPr>
          </a:p>
        </p:txBody>
      </p:sp>
      <p:sp>
        <p:nvSpPr>
          <p:cNvPr id="21" name="Shape 14">
            <a:extLst>
              <a:ext uri="{FF2B5EF4-FFF2-40B4-BE49-F238E27FC236}">
                <a16:creationId xmlns:a16="http://schemas.microsoft.com/office/drawing/2014/main" id="{829B15D8-C998-B529-B30D-CA4CC10E1D79}"/>
              </a:ext>
            </a:extLst>
          </p:cNvPr>
          <p:cNvSpPr/>
          <p:nvPr/>
        </p:nvSpPr>
        <p:spPr>
          <a:xfrm>
            <a:off x="6944082" y="4105156"/>
            <a:ext cx="459877" cy="556379"/>
          </a:xfrm>
          <a:prstGeom prst="roundRect">
            <a:avLst>
              <a:gd name="adj" fmla="val 16433197"/>
            </a:avLst>
          </a:prstGeom>
          <a:solidFill>
            <a:srgbClr val="C7A2AC"/>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pic>
        <p:nvPicPr>
          <p:cNvPr id="22" name="Image 3" descr="preencoded.png">
            <a:extLst>
              <a:ext uri="{FF2B5EF4-FFF2-40B4-BE49-F238E27FC236}">
                <a16:creationId xmlns:a16="http://schemas.microsoft.com/office/drawing/2014/main" id="{3B42FAAD-1EBC-8ED7-97AB-F93987864C6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097077" y="4258032"/>
            <a:ext cx="206959" cy="250388"/>
          </a:xfrm>
          <a:prstGeom prst="rect">
            <a:avLst/>
          </a:prstGeom>
        </p:spPr>
      </p:pic>
      <p:sp>
        <p:nvSpPr>
          <p:cNvPr id="23" name="Text 15">
            <a:extLst>
              <a:ext uri="{FF2B5EF4-FFF2-40B4-BE49-F238E27FC236}">
                <a16:creationId xmlns:a16="http://schemas.microsoft.com/office/drawing/2014/main" id="{AF31F182-2825-B133-FAA4-54E6D06ED122}"/>
              </a:ext>
            </a:extLst>
          </p:cNvPr>
          <p:cNvSpPr/>
          <p:nvPr/>
        </p:nvSpPr>
        <p:spPr>
          <a:xfrm>
            <a:off x="7556954" y="4174985"/>
            <a:ext cx="2754833" cy="416481"/>
          </a:xfrm>
          <a:prstGeom prst="rect">
            <a:avLst/>
          </a:prstGeom>
          <a:noFill/>
          <a:ln/>
        </p:spPr>
        <p:txBody>
          <a:bodyPr wrap="none" lIns="0" tIns="0" rIns="0" bIns="0" rtlCol="0" anchor="t"/>
          <a:lstStyle/>
          <a:p>
            <a:pPr marL="0" indent="0" algn="l">
              <a:lnSpc>
                <a:spcPct val="150000"/>
              </a:lnSpc>
              <a:buNone/>
            </a:pPr>
            <a:r>
              <a:rPr lang="en-US" sz="1600" dirty="0">
                <a:solidFill>
                  <a:srgbClr val="000000"/>
                </a:solidFill>
                <a:latin typeface="Arial" panose="020B0604020202020204" pitchFamily="34" charset="0"/>
                <a:ea typeface="Baskervville" pitchFamily="34" charset="-122"/>
                <a:cs typeface="Arial" panose="020B0604020202020204" pitchFamily="34" charset="0"/>
              </a:rPr>
              <a:t>Action Plan</a:t>
            </a: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Develop individualized written asthma action</a:t>
            </a:r>
          </a:p>
          <a:p>
            <a:pPr>
              <a:lnSpc>
                <a:spcPct val="150000"/>
              </a:lnSpc>
            </a:pPr>
            <a:r>
              <a:rPr lang="en-US" sz="1600" dirty="0">
                <a:latin typeface="Arial" panose="020B0604020202020204" pitchFamily="34" charset="0"/>
                <a:cs typeface="Arial" panose="020B0604020202020204" pitchFamily="34" charset="0"/>
              </a:rPr>
              <a:t> plan with clear instructions regarding day-to-day </a:t>
            </a:r>
          </a:p>
          <a:p>
            <a:pPr>
              <a:lnSpc>
                <a:spcPct val="150000"/>
              </a:lnSpc>
            </a:pPr>
            <a:r>
              <a:rPr lang="en-US" sz="1600" dirty="0">
                <a:latin typeface="Arial" panose="020B0604020202020204" pitchFamily="34" charset="0"/>
                <a:cs typeface="Arial" panose="020B0604020202020204" pitchFamily="34" charset="0"/>
              </a:rPr>
              <a:t>management and response to exacerbation.</a:t>
            </a:r>
          </a:p>
        </p:txBody>
      </p:sp>
      <p:sp>
        <p:nvSpPr>
          <p:cNvPr id="24" name="Text 16">
            <a:extLst>
              <a:ext uri="{FF2B5EF4-FFF2-40B4-BE49-F238E27FC236}">
                <a16:creationId xmlns:a16="http://schemas.microsoft.com/office/drawing/2014/main" id="{880D8B7D-17B9-B3D0-87F3-9C2522F595F6}"/>
              </a:ext>
            </a:extLst>
          </p:cNvPr>
          <p:cNvSpPr/>
          <p:nvPr/>
        </p:nvSpPr>
        <p:spPr>
          <a:xfrm>
            <a:off x="6944082" y="5374600"/>
            <a:ext cx="5126844" cy="593408"/>
          </a:xfrm>
          <a:prstGeom prst="rect">
            <a:avLst/>
          </a:prstGeom>
          <a:noFill/>
          <a:ln/>
        </p:spPr>
        <p:txBody>
          <a:bodyPr wrap="square" lIns="0" tIns="0" rIns="0" bIns="0" rtlCol="0" anchor="t"/>
          <a:lstStyle/>
          <a:p>
            <a:pPr marL="0" indent="0" algn="l">
              <a:lnSpc>
                <a:spcPct val="150000"/>
              </a:lnSpc>
              <a:buNone/>
            </a:pPr>
            <a:endParaRPr lang="en-US" sz="16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1ECEA25-C267-B3D8-2A69-6AB9B4C7A0EF}"/>
              </a:ext>
            </a:extLst>
          </p:cNvPr>
          <p:cNvSpPr txBox="1"/>
          <p:nvPr/>
        </p:nvSpPr>
        <p:spPr>
          <a:xfrm>
            <a:off x="306454" y="6530961"/>
            <a:ext cx="4475246" cy="33855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GINA2023;zayed 2020;pinnock 2017</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2116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E72E4B-B3DA-D358-503C-DF6DA0F7F58D}"/>
            </a:ext>
          </a:extLst>
        </p:cNvPr>
        <p:cNvGrpSpPr/>
        <p:nvPr/>
      </p:nvGrpSpPr>
      <p:grpSpPr>
        <a:xfrm>
          <a:off x="0" y="0"/>
          <a:ext cx="0" cy="0"/>
          <a:chOff x="0" y="0"/>
          <a:chExt cx="0" cy="0"/>
        </a:xfrm>
      </p:grpSpPr>
      <p:sp>
        <p:nvSpPr>
          <p:cNvPr id="39" name="Text 0">
            <a:extLst>
              <a:ext uri="{FF2B5EF4-FFF2-40B4-BE49-F238E27FC236}">
                <a16:creationId xmlns:a16="http://schemas.microsoft.com/office/drawing/2014/main" id="{C08BF2C3-631A-34F1-630B-699CB5998731}"/>
              </a:ext>
            </a:extLst>
          </p:cNvPr>
          <p:cNvSpPr/>
          <p:nvPr/>
        </p:nvSpPr>
        <p:spPr>
          <a:xfrm>
            <a:off x="3539564" y="699371"/>
            <a:ext cx="5957056" cy="833199"/>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Management: NICE Stepwise Approach</a:t>
            </a:r>
            <a:endParaRPr lang="en-US" sz="1600" b="1" dirty="0">
              <a:latin typeface="Arial" panose="020B0604020202020204" pitchFamily="34" charset="0"/>
              <a:cs typeface="Arial" panose="020B0604020202020204" pitchFamily="34" charset="0"/>
            </a:endParaRPr>
          </a:p>
        </p:txBody>
      </p:sp>
      <p:pic>
        <p:nvPicPr>
          <p:cNvPr id="40" name="Image 0" descr="preencoded.png">
            <a:extLst>
              <a:ext uri="{FF2B5EF4-FFF2-40B4-BE49-F238E27FC236}">
                <a16:creationId xmlns:a16="http://schemas.microsoft.com/office/drawing/2014/main" id="{D2463DCD-3DB1-BDA9-A05A-7CDB98EF0E4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6339" y="1684560"/>
            <a:ext cx="185380" cy="185380"/>
          </a:xfrm>
          <a:prstGeom prst="rect">
            <a:avLst/>
          </a:prstGeom>
        </p:spPr>
      </p:pic>
      <p:sp>
        <p:nvSpPr>
          <p:cNvPr id="41" name="Shape 1">
            <a:extLst>
              <a:ext uri="{FF2B5EF4-FFF2-40B4-BE49-F238E27FC236}">
                <a16:creationId xmlns:a16="http://schemas.microsoft.com/office/drawing/2014/main" id="{E350F23D-DD41-0CB9-B741-6BF43A2F6B11}"/>
              </a:ext>
            </a:extLst>
          </p:cNvPr>
          <p:cNvSpPr/>
          <p:nvPr/>
        </p:nvSpPr>
        <p:spPr>
          <a:xfrm flipV="1">
            <a:off x="236339" y="1907923"/>
            <a:ext cx="6573322" cy="45719"/>
          </a:xfrm>
          <a:prstGeom prst="rect">
            <a:avLst/>
          </a:prstGeom>
          <a:solidFill>
            <a:srgbClr val="C7A2AC"/>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42" name="Text 2">
            <a:extLst>
              <a:ext uri="{FF2B5EF4-FFF2-40B4-BE49-F238E27FC236}">
                <a16:creationId xmlns:a16="http://schemas.microsoft.com/office/drawing/2014/main" id="{2C2E7B8F-0827-01E2-6E04-8E8A5C734EA8}"/>
              </a:ext>
            </a:extLst>
          </p:cNvPr>
          <p:cNvSpPr/>
          <p:nvPr/>
        </p:nvSpPr>
        <p:spPr>
          <a:xfrm>
            <a:off x="236339" y="2091992"/>
            <a:ext cx="3459242" cy="4164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Step 1: SABA as Needed</a:t>
            </a:r>
            <a:endParaRPr lang="en-US" sz="1600" dirty="0">
              <a:latin typeface="Arial" panose="020B0604020202020204" pitchFamily="34" charset="0"/>
              <a:cs typeface="Arial" panose="020B0604020202020204" pitchFamily="34" charset="0"/>
            </a:endParaRPr>
          </a:p>
        </p:txBody>
      </p:sp>
      <p:sp>
        <p:nvSpPr>
          <p:cNvPr id="43" name="Text 3">
            <a:extLst>
              <a:ext uri="{FF2B5EF4-FFF2-40B4-BE49-F238E27FC236}">
                <a16:creationId xmlns:a16="http://schemas.microsoft.com/office/drawing/2014/main" id="{B50AD175-37E8-A20B-A27D-31865AB46D12}"/>
              </a:ext>
            </a:extLst>
          </p:cNvPr>
          <p:cNvSpPr/>
          <p:nvPr/>
        </p:nvSpPr>
        <p:spPr>
          <a:xfrm>
            <a:off x="236339" y="2551037"/>
            <a:ext cx="4497171" cy="365344"/>
          </a:xfrm>
          <a:prstGeom prst="rect">
            <a:avLst/>
          </a:prstGeom>
          <a:noFill/>
          <a:ln/>
        </p:spPr>
        <p:txBody>
          <a:bodyPr wrap="none" lIns="0" tIns="0" rIns="0" bIns="0" rtlCol="0" anchor="t"/>
          <a:lstStyle/>
          <a:p>
            <a:pPr marL="0" indent="0" algn="l">
              <a:lnSpc>
                <a:spcPct val="150000"/>
              </a:lnSpc>
              <a:buNone/>
            </a:pPr>
            <a:endParaRPr lang="en-US" sz="1600" dirty="0">
              <a:latin typeface="Arial" panose="020B0604020202020204" pitchFamily="34" charset="0"/>
              <a:cs typeface="Arial" panose="020B0604020202020204" pitchFamily="34" charset="0"/>
            </a:endParaRPr>
          </a:p>
        </p:txBody>
      </p:sp>
      <p:pic>
        <p:nvPicPr>
          <p:cNvPr id="44" name="Image 1" descr="preencoded.png">
            <a:extLst>
              <a:ext uri="{FF2B5EF4-FFF2-40B4-BE49-F238E27FC236}">
                <a16:creationId xmlns:a16="http://schemas.microsoft.com/office/drawing/2014/main" id="{A3ED5763-1274-3A8B-99B5-667E4380745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995041" y="1684560"/>
            <a:ext cx="185380" cy="185380"/>
          </a:xfrm>
          <a:prstGeom prst="rect">
            <a:avLst/>
          </a:prstGeom>
        </p:spPr>
      </p:pic>
      <p:sp>
        <p:nvSpPr>
          <p:cNvPr id="45" name="Shape 4">
            <a:extLst>
              <a:ext uri="{FF2B5EF4-FFF2-40B4-BE49-F238E27FC236}">
                <a16:creationId xmlns:a16="http://schemas.microsoft.com/office/drawing/2014/main" id="{42905BEC-2BD5-0D62-7FF8-48D1D8E2467C}"/>
              </a:ext>
            </a:extLst>
          </p:cNvPr>
          <p:cNvSpPr/>
          <p:nvPr/>
        </p:nvSpPr>
        <p:spPr>
          <a:xfrm flipV="1">
            <a:off x="6995041" y="1907922"/>
            <a:ext cx="4736793" cy="45719"/>
          </a:xfrm>
          <a:prstGeom prst="rect">
            <a:avLst/>
          </a:prstGeom>
          <a:solidFill>
            <a:srgbClr val="C7A2AC"/>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46" name="Text 5">
            <a:extLst>
              <a:ext uri="{FF2B5EF4-FFF2-40B4-BE49-F238E27FC236}">
                <a16:creationId xmlns:a16="http://schemas.microsoft.com/office/drawing/2014/main" id="{235CF19A-92E0-A5D2-B96A-3C96E38C830F}"/>
              </a:ext>
            </a:extLst>
          </p:cNvPr>
          <p:cNvSpPr/>
          <p:nvPr/>
        </p:nvSpPr>
        <p:spPr>
          <a:xfrm>
            <a:off x="7087731" y="1953641"/>
            <a:ext cx="3332917" cy="4164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Step 2: Low-dose ICS</a:t>
            </a:r>
            <a:endParaRPr lang="en-US" sz="1600" dirty="0">
              <a:latin typeface="Arial" panose="020B0604020202020204" pitchFamily="34" charset="0"/>
              <a:cs typeface="Arial" panose="020B0604020202020204" pitchFamily="34" charset="0"/>
            </a:endParaRPr>
          </a:p>
        </p:txBody>
      </p:sp>
      <p:sp>
        <p:nvSpPr>
          <p:cNvPr id="47" name="Text 6">
            <a:extLst>
              <a:ext uri="{FF2B5EF4-FFF2-40B4-BE49-F238E27FC236}">
                <a16:creationId xmlns:a16="http://schemas.microsoft.com/office/drawing/2014/main" id="{D8AF4E26-1F2E-DD99-1442-A3F203D5ADBD}"/>
              </a:ext>
            </a:extLst>
          </p:cNvPr>
          <p:cNvSpPr/>
          <p:nvPr/>
        </p:nvSpPr>
        <p:spPr>
          <a:xfrm>
            <a:off x="6995041" y="2261609"/>
            <a:ext cx="4736793" cy="273908"/>
          </a:xfrm>
          <a:prstGeom prst="rect">
            <a:avLst/>
          </a:prstGeom>
          <a:noFill/>
          <a:ln/>
        </p:spPr>
        <p:txBody>
          <a:bodyPr wrap="square" lIns="0" tIns="0" rIns="0" bIns="0" rtlCol="0" anchor="t"/>
          <a:lstStyle/>
          <a:p>
            <a:pPr>
              <a:lnSpc>
                <a:spcPct val="150000"/>
              </a:lnSpc>
            </a:pPr>
            <a:r>
              <a:rPr lang="en-US" sz="1600" dirty="0">
                <a:latin typeface="Arial" panose="020B0604020202020204" pitchFamily="34" charset="0"/>
                <a:ea typeface="Poppins" pitchFamily="34" charset="-122"/>
                <a:cs typeface="Arial" panose="020B0604020202020204" pitchFamily="34" charset="0"/>
              </a:rPr>
              <a:t>Add regular inhaled corticosteroid preventer (e.g., beclometasone 200-400 mcg/day)</a:t>
            </a:r>
            <a:endParaRPr lang="en-US" sz="1600" dirty="0">
              <a:latin typeface="Arial" panose="020B0604020202020204" pitchFamily="34" charset="0"/>
              <a:cs typeface="Arial" panose="020B0604020202020204" pitchFamily="34" charset="0"/>
            </a:endParaRPr>
          </a:p>
        </p:txBody>
      </p:sp>
      <p:pic>
        <p:nvPicPr>
          <p:cNvPr id="48" name="Image 2" descr="preencoded.png">
            <a:extLst>
              <a:ext uri="{FF2B5EF4-FFF2-40B4-BE49-F238E27FC236}">
                <a16:creationId xmlns:a16="http://schemas.microsoft.com/office/drawing/2014/main" id="{CB6C5B6A-0E8D-C4DF-902F-A9F6B21D18B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36339" y="3560747"/>
            <a:ext cx="185380" cy="185380"/>
          </a:xfrm>
          <a:prstGeom prst="rect">
            <a:avLst/>
          </a:prstGeom>
        </p:spPr>
      </p:pic>
      <p:sp>
        <p:nvSpPr>
          <p:cNvPr id="49" name="Shape 7">
            <a:extLst>
              <a:ext uri="{FF2B5EF4-FFF2-40B4-BE49-F238E27FC236}">
                <a16:creationId xmlns:a16="http://schemas.microsoft.com/office/drawing/2014/main" id="{B7024E48-D516-5DF4-B63F-316CBE2DEECB}"/>
              </a:ext>
            </a:extLst>
          </p:cNvPr>
          <p:cNvSpPr/>
          <p:nvPr/>
        </p:nvSpPr>
        <p:spPr>
          <a:xfrm>
            <a:off x="236339" y="3829828"/>
            <a:ext cx="6573322" cy="45719"/>
          </a:xfrm>
          <a:prstGeom prst="rect">
            <a:avLst/>
          </a:prstGeom>
          <a:solidFill>
            <a:srgbClr val="C7A2AC"/>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50" name="Text 8">
            <a:extLst>
              <a:ext uri="{FF2B5EF4-FFF2-40B4-BE49-F238E27FC236}">
                <a16:creationId xmlns:a16="http://schemas.microsoft.com/office/drawing/2014/main" id="{C9DD840E-C7B7-80E7-3AC9-34AA395ED644}"/>
              </a:ext>
            </a:extLst>
          </p:cNvPr>
          <p:cNvSpPr/>
          <p:nvPr/>
        </p:nvSpPr>
        <p:spPr>
          <a:xfrm>
            <a:off x="236339" y="3968179"/>
            <a:ext cx="3332917" cy="4164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Step 3: ICS + LABA</a:t>
            </a:r>
            <a:endParaRPr lang="en-US" sz="1600" dirty="0">
              <a:latin typeface="Arial" panose="020B0604020202020204" pitchFamily="34" charset="0"/>
              <a:cs typeface="Arial" panose="020B0604020202020204" pitchFamily="34" charset="0"/>
            </a:endParaRPr>
          </a:p>
        </p:txBody>
      </p:sp>
      <p:sp>
        <p:nvSpPr>
          <p:cNvPr id="51" name="Text 9">
            <a:extLst>
              <a:ext uri="{FF2B5EF4-FFF2-40B4-BE49-F238E27FC236}">
                <a16:creationId xmlns:a16="http://schemas.microsoft.com/office/drawing/2014/main" id="{29F339BE-E8AF-02FF-451C-2E6029640201}"/>
              </a:ext>
            </a:extLst>
          </p:cNvPr>
          <p:cNvSpPr/>
          <p:nvPr/>
        </p:nvSpPr>
        <p:spPr>
          <a:xfrm>
            <a:off x="236339" y="4361800"/>
            <a:ext cx="4960620" cy="811640"/>
          </a:xfrm>
          <a:prstGeom prst="rect">
            <a:avLst/>
          </a:prstGeom>
          <a:noFill/>
          <a:ln/>
        </p:spPr>
        <p:txBody>
          <a:bodyPr wrap="none" lIns="0" tIns="0" rIns="0" bIns="0" rtlCol="0" anchor="t"/>
          <a:lstStyle/>
          <a:p>
            <a:pPr marL="0" indent="0" algn="l">
              <a:lnSpc>
                <a:spcPct val="150000"/>
              </a:lnSpc>
              <a:buNone/>
            </a:pPr>
            <a:endParaRPr lang="en-US" sz="1600" dirty="0">
              <a:latin typeface="Arial" panose="020B0604020202020204" pitchFamily="34" charset="0"/>
              <a:cs typeface="Arial" panose="020B0604020202020204" pitchFamily="34" charset="0"/>
            </a:endParaRPr>
          </a:p>
        </p:txBody>
      </p:sp>
      <p:pic>
        <p:nvPicPr>
          <p:cNvPr id="52" name="Image 3" descr="preencoded.png">
            <a:extLst>
              <a:ext uri="{FF2B5EF4-FFF2-40B4-BE49-F238E27FC236}">
                <a16:creationId xmlns:a16="http://schemas.microsoft.com/office/drawing/2014/main" id="{60A4E16F-E6E4-80E3-36C2-015A7A825F0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995041" y="3560747"/>
            <a:ext cx="185380" cy="185380"/>
          </a:xfrm>
          <a:prstGeom prst="rect">
            <a:avLst/>
          </a:prstGeom>
        </p:spPr>
      </p:pic>
      <p:sp>
        <p:nvSpPr>
          <p:cNvPr id="53" name="Shape 10">
            <a:extLst>
              <a:ext uri="{FF2B5EF4-FFF2-40B4-BE49-F238E27FC236}">
                <a16:creationId xmlns:a16="http://schemas.microsoft.com/office/drawing/2014/main" id="{88C336A4-9003-6BE3-1D45-A9C4F848B869}"/>
              </a:ext>
            </a:extLst>
          </p:cNvPr>
          <p:cNvSpPr/>
          <p:nvPr/>
        </p:nvSpPr>
        <p:spPr>
          <a:xfrm flipV="1">
            <a:off x="6995041" y="3803008"/>
            <a:ext cx="4736793" cy="45719"/>
          </a:xfrm>
          <a:prstGeom prst="rect">
            <a:avLst/>
          </a:prstGeom>
          <a:solidFill>
            <a:srgbClr val="C7A2AC"/>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54" name="Text 11">
            <a:extLst>
              <a:ext uri="{FF2B5EF4-FFF2-40B4-BE49-F238E27FC236}">
                <a16:creationId xmlns:a16="http://schemas.microsoft.com/office/drawing/2014/main" id="{72D4CBA5-6861-7FBC-6B8F-74656283752F}"/>
              </a:ext>
            </a:extLst>
          </p:cNvPr>
          <p:cNvSpPr/>
          <p:nvPr/>
        </p:nvSpPr>
        <p:spPr>
          <a:xfrm>
            <a:off x="6995041" y="3968179"/>
            <a:ext cx="3609261" cy="4164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MART &amp; Specialist Care</a:t>
            </a:r>
            <a:endParaRPr lang="en-US" sz="1600" dirty="0">
              <a:latin typeface="Arial" panose="020B0604020202020204" pitchFamily="34" charset="0"/>
              <a:cs typeface="Arial" panose="020B0604020202020204" pitchFamily="34" charset="0"/>
            </a:endParaRPr>
          </a:p>
        </p:txBody>
      </p:sp>
      <p:sp>
        <p:nvSpPr>
          <p:cNvPr id="55" name="Text 12">
            <a:extLst>
              <a:ext uri="{FF2B5EF4-FFF2-40B4-BE49-F238E27FC236}">
                <a16:creationId xmlns:a16="http://schemas.microsoft.com/office/drawing/2014/main" id="{AB7F251A-0F6C-FFCA-BDC1-5553E556A19A}"/>
              </a:ext>
            </a:extLst>
          </p:cNvPr>
          <p:cNvSpPr/>
          <p:nvPr/>
        </p:nvSpPr>
        <p:spPr>
          <a:xfrm>
            <a:off x="6995042" y="4495864"/>
            <a:ext cx="4960620" cy="593408"/>
          </a:xfrm>
          <a:prstGeom prst="rect">
            <a:avLst/>
          </a:prstGeom>
          <a:noFill/>
          <a:ln/>
        </p:spPr>
        <p:txBody>
          <a:bodyPr wrap="squar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Therapy for maintenance and relief think about biologics (omalizumab, mepolizumab) for severe refractory asthma</a:t>
            </a:r>
            <a:endParaRPr lang="en-US" sz="1600" dirty="0">
              <a:latin typeface="Arial" panose="020B0604020202020204" pitchFamily="34" charset="0"/>
              <a:cs typeface="Arial" panose="020B0604020202020204" pitchFamily="34" charset="0"/>
            </a:endParaRPr>
          </a:p>
        </p:txBody>
      </p:sp>
      <p:sp>
        <p:nvSpPr>
          <p:cNvPr id="56" name="Shape 13">
            <a:extLst>
              <a:ext uri="{FF2B5EF4-FFF2-40B4-BE49-F238E27FC236}">
                <a16:creationId xmlns:a16="http://schemas.microsoft.com/office/drawing/2014/main" id="{9669BA62-0881-987D-84DE-F6C377395F77}"/>
              </a:ext>
            </a:extLst>
          </p:cNvPr>
          <p:cNvSpPr/>
          <p:nvPr/>
        </p:nvSpPr>
        <p:spPr>
          <a:xfrm>
            <a:off x="236340" y="5706015"/>
            <a:ext cx="11955660" cy="998159"/>
          </a:xfrm>
          <a:prstGeom prst="roundRect">
            <a:avLst>
              <a:gd name="adj" fmla="val 35311"/>
            </a:avLst>
          </a:prstGeom>
          <a:solidFill>
            <a:srgbClr val="E2CFD4"/>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pic>
        <p:nvPicPr>
          <p:cNvPr id="57" name="Image 4" descr="preencoded.png">
            <a:extLst>
              <a:ext uri="{FF2B5EF4-FFF2-40B4-BE49-F238E27FC236}">
                <a16:creationId xmlns:a16="http://schemas.microsoft.com/office/drawing/2014/main" id="{E0DADF76-2C33-F354-3D46-DA6F156CE9A4}"/>
              </a:ext>
            </a:extLst>
          </p:cNvPr>
          <p:cNvPicPr>
            <a:picLocks noChangeAspect="1"/>
          </p:cNvPicPr>
          <p:nvPr/>
        </p:nvPicPr>
        <p:blipFill>
          <a:blip r:embed="rId10"/>
          <a:stretch>
            <a:fillRect/>
          </a:stretch>
        </p:blipFill>
        <p:spPr>
          <a:xfrm>
            <a:off x="770546" y="5872645"/>
            <a:ext cx="231815" cy="185380"/>
          </a:xfrm>
          <a:prstGeom prst="rect">
            <a:avLst/>
          </a:prstGeom>
        </p:spPr>
      </p:pic>
      <p:sp>
        <p:nvSpPr>
          <p:cNvPr id="58" name="Text 14">
            <a:extLst>
              <a:ext uri="{FF2B5EF4-FFF2-40B4-BE49-F238E27FC236}">
                <a16:creationId xmlns:a16="http://schemas.microsoft.com/office/drawing/2014/main" id="{0F4EFDF2-08F2-4487-6AEC-7AF1938D65AB}"/>
              </a:ext>
            </a:extLst>
          </p:cNvPr>
          <p:cNvSpPr/>
          <p:nvPr/>
        </p:nvSpPr>
        <p:spPr>
          <a:xfrm>
            <a:off x="838915" y="5706016"/>
            <a:ext cx="10303304" cy="259318"/>
          </a:xfrm>
          <a:prstGeom prst="rect">
            <a:avLst/>
          </a:prstGeom>
          <a:noFill/>
          <a:ln/>
        </p:spPr>
        <p:txBody>
          <a:bodyPr wrap="none" lIns="0" tIns="0" rIns="0" bIns="0" rtlCol="0" anchor="t"/>
          <a:lstStyle/>
          <a:p>
            <a:pPr marL="0" indent="0" algn="l">
              <a:lnSpc>
                <a:spcPct val="150000"/>
              </a:lnSpc>
              <a:buNone/>
            </a:pPr>
            <a:endParaRPr lang="en-US" sz="1600" dirty="0">
              <a:latin typeface="Arial" panose="020B0604020202020204" pitchFamily="34" charset="0"/>
              <a:cs typeface="Arial" panose="020B0604020202020204" pitchFamily="34" charset="0"/>
            </a:endParaRPr>
          </a:p>
        </p:txBody>
      </p:sp>
      <p:sp>
        <p:nvSpPr>
          <p:cNvPr id="62" name="TextBox 61">
            <a:extLst>
              <a:ext uri="{FF2B5EF4-FFF2-40B4-BE49-F238E27FC236}">
                <a16:creationId xmlns:a16="http://schemas.microsoft.com/office/drawing/2014/main" id="{11C452E7-70D1-D5EB-4DB9-5DB58FB05582}"/>
              </a:ext>
            </a:extLst>
          </p:cNvPr>
          <p:cNvSpPr txBox="1"/>
          <p:nvPr/>
        </p:nvSpPr>
        <p:spPr>
          <a:xfrm>
            <a:off x="1002361" y="5748580"/>
            <a:ext cx="10953299" cy="785343"/>
          </a:xfrm>
          <a:prstGeom prst="rect">
            <a:avLst/>
          </a:prstGeom>
          <a:noFill/>
        </p:spPr>
        <p:txBody>
          <a:bodyPr wrap="square">
            <a:spAutoFit/>
          </a:bodyPr>
          <a:lstStyle/>
          <a:p>
            <a:pPr>
              <a:lnSpc>
                <a:spcPct val="150000"/>
              </a:lnSpc>
            </a:pPr>
            <a:r>
              <a:rPr lang="en-US" sz="1600" dirty="0">
                <a:latin typeface="Arial" panose="020B0604020202020204" pitchFamily="34" charset="0"/>
                <a:cs typeface="Arial" panose="020B0604020202020204" pitchFamily="34" charset="0"/>
              </a:rPr>
              <a:t>Key principle: Regular review every 3-12 months. Step up if uncontrolled; consider stepping down after 3 months of good control</a:t>
            </a:r>
          </a:p>
        </p:txBody>
      </p:sp>
      <p:sp>
        <p:nvSpPr>
          <p:cNvPr id="64" name="TextBox 63">
            <a:extLst>
              <a:ext uri="{FF2B5EF4-FFF2-40B4-BE49-F238E27FC236}">
                <a16:creationId xmlns:a16="http://schemas.microsoft.com/office/drawing/2014/main" id="{D52A325D-9176-3BB2-26B5-7123E1B0555F}"/>
              </a:ext>
            </a:extLst>
          </p:cNvPr>
          <p:cNvSpPr txBox="1"/>
          <p:nvPr/>
        </p:nvSpPr>
        <p:spPr>
          <a:xfrm>
            <a:off x="236338" y="4360157"/>
            <a:ext cx="6195060" cy="416011"/>
          </a:xfrm>
          <a:prstGeom prst="rect">
            <a:avLst/>
          </a:prstGeom>
          <a:noFill/>
        </p:spPr>
        <p:txBody>
          <a:bodyPr wrap="square">
            <a:spAutoFit/>
          </a:bodyPr>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Combination therapy with long-acting beta-agonist added to ICS</a:t>
            </a:r>
            <a:endParaRPr lang="en-US" sz="16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id="{FD696092-2A6D-D1C3-5A56-AC1D2B37ADFC}"/>
              </a:ext>
            </a:extLst>
          </p:cNvPr>
          <p:cNvSpPr txBox="1"/>
          <p:nvPr/>
        </p:nvSpPr>
        <p:spPr>
          <a:xfrm>
            <a:off x="236338" y="2637976"/>
            <a:ext cx="6195060" cy="786497"/>
          </a:xfrm>
          <a:prstGeom prst="rect">
            <a:avLst/>
          </a:prstGeom>
          <a:noFill/>
        </p:spPr>
        <p:txBody>
          <a:bodyPr wrap="square">
            <a:spAutoFit/>
          </a:bodyPr>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Short-acting beta-agonist (salbutamol) for symptom relief only</a:t>
            </a:r>
          </a:p>
          <a:p>
            <a:pPr>
              <a:lnSpc>
                <a:spcPct val="150000"/>
              </a:lnSpc>
            </a:pPr>
            <a:r>
              <a:rPr lang="en-US" sz="1600" dirty="0">
                <a:latin typeface="Arial" panose="020B0604020202020204" pitchFamily="34" charset="0"/>
                <a:ea typeface="Poppins" pitchFamily="34" charset="-122"/>
                <a:cs typeface="Arial" panose="020B0604020202020204" pitchFamily="34" charset="0"/>
              </a:rPr>
              <a:t>Its Provides rapid bronchodilation within 5-10 minutes.</a:t>
            </a:r>
            <a:endParaRPr lang="en-US" sz="16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4089E7AD-06CC-F0F3-8897-868CB582A6BD}"/>
              </a:ext>
            </a:extLst>
          </p:cNvPr>
          <p:cNvSpPr txBox="1"/>
          <p:nvPr/>
        </p:nvSpPr>
        <p:spPr>
          <a:xfrm>
            <a:off x="8993928" y="6408184"/>
            <a:ext cx="3736258" cy="33855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NICE 2021;Ducharme2014</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0585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91637-2347-BB80-EC4B-C1E5DC57AAFE}"/>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FDC76F64-369F-2C3B-3ABF-D1D6F6ED2E54}"/>
              </a:ext>
            </a:extLst>
          </p:cNvPr>
          <p:cNvSpPr/>
          <p:nvPr/>
        </p:nvSpPr>
        <p:spPr>
          <a:xfrm>
            <a:off x="1174432" y="176225"/>
            <a:ext cx="5029723" cy="540963"/>
          </a:xfrm>
          <a:prstGeom prst="rect">
            <a:avLst/>
          </a:prstGeom>
          <a:noFill/>
          <a:ln/>
        </p:spPr>
        <p:txBody>
          <a:bodyPr wrap="none" lIns="0" tIns="0" rIns="0" bIns="0" rtlCol="0" anchor="t"/>
          <a:lstStyle/>
          <a:p>
            <a:pPr marL="0" indent="0" algn="l">
              <a:lnSpc>
                <a:spcPct val="150000"/>
              </a:lnSpc>
              <a:buNone/>
            </a:pPr>
            <a:r>
              <a:rPr lang="en-US" sz="1400" b="1" dirty="0">
                <a:latin typeface="Arial" panose="020B0604020202020204" pitchFamily="34" charset="0"/>
                <a:ea typeface="Baskervville" pitchFamily="34" charset="-122"/>
                <a:cs typeface="Arial" panose="020B0604020202020204" pitchFamily="34" charset="0"/>
              </a:rPr>
              <a:t>Models &amp; Frameworks in Practice</a:t>
            </a:r>
            <a:endParaRPr lang="en-US" sz="1400" b="1" dirty="0">
              <a:latin typeface="Arial" panose="020B0604020202020204" pitchFamily="34" charset="0"/>
              <a:cs typeface="Arial" panose="020B0604020202020204" pitchFamily="34" charset="0"/>
            </a:endParaRPr>
          </a:p>
        </p:txBody>
      </p:sp>
      <p:sp>
        <p:nvSpPr>
          <p:cNvPr id="3" name="Text 1">
            <a:extLst>
              <a:ext uri="{FF2B5EF4-FFF2-40B4-BE49-F238E27FC236}">
                <a16:creationId xmlns:a16="http://schemas.microsoft.com/office/drawing/2014/main" id="{692FE733-9191-D017-17E7-5CE794FF3196}"/>
              </a:ext>
            </a:extLst>
          </p:cNvPr>
          <p:cNvSpPr/>
          <p:nvPr/>
        </p:nvSpPr>
        <p:spPr>
          <a:xfrm>
            <a:off x="0" y="1589416"/>
            <a:ext cx="3332917" cy="458129"/>
          </a:xfrm>
          <a:prstGeom prst="rect">
            <a:avLst/>
          </a:prstGeom>
          <a:noFill/>
          <a:ln/>
        </p:spPr>
        <p:txBody>
          <a:bodyPr wrap="none" lIns="0" tIns="0" rIns="0" bIns="0" rtlCol="0" anchor="t"/>
          <a:lstStyle/>
          <a:p>
            <a:pPr marL="0" indent="0" algn="r">
              <a:lnSpc>
                <a:spcPct val="150000"/>
              </a:lnSpc>
              <a:buNone/>
            </a:pPr>
            <a:endParaRPr lang="en-US" sz="1400" dirty="0">
              <a:latin typeface="Arial" panose="020B0604020202020204" pitchFamily="34" charset="0"/>
              <a:cs typeface="Arial" panose="020B0604020202020204" pitchFamily="34" charset="0"/>
            </a:endParaRPr>
          </a:p>
        </p:txBody>
      </p:sp>
      <p:sp>
        <p:nvSpPr>
          <p:cNvPr id="7" name="Text 3">
            <a:extLst>
              <a:ext uri="{FF2B5EF4-FFF2-40B4-BE49-F238E27FC236}">
                <a16:creationId xmlns:a16="http://schemas.microsoft.com/office/drawing/2014/main" id="{671D55FB-1DDE-9A2A-B34E-B9CFCCDF5783}"/>
              </a:ext>
            </a:extLst>
          </p:cNvPr>
          <p:cNvSpPr/>
          <p:nvPr/>
        </p:nvSpPr>
        <p:spPr>
          <a:xfrm>
            <a:off x="9176085" y="1271727"/>
            <a:ext cx="3332917" cy="458129"/>
          </a:xfrm>
          <a:prstGeom prst="rect">
            <a:avLst/>
          </a:prstGeom>
          <a:noFill/>
          <a:ln/>
        </p:spPr>
        <p:txBody>
          <a:bodyPr wrap="none" lIns="0" tIns="0" rIns="0" bIns="0" rtlCol="0" anchor="t"/>
          <a:lstStyle/>
          <a:p>
            <a:pPr marL="0" indent="0" algn="l">
              <a:lnSpc>
                <a:spcPct val="150000"/>
              </a:lnSpc>
              <a:buNone/>
            </a:pPr>
            <a:endParaRPr lang="en-US" sz="1400" b="1" dirty="0">
              <a:latin typeface="Arial" panose="020B0604020202020204" pitchFamily="34" charset="0"/>
              <a:cs typeface="Arial" panose="020B0604020202020204" pitchFamily="34" charset="0"/>
            </a:endParaRPr>
          </a:p>
        </p:txBody>
      </p:sp>
      <p:sp>
        <p:nvSpPr>
          <p:cNvPr id="8" name="Text 4">
            <a:extLst>
              <a:ext uri="{FF2B5EF4-FFF2-40B4-BE49-F238E27FC236}">
                <a16:creationId xmlns:a16="http://schemas.microsoft.com/office/drawing/2014/main" id="{54B62725-1746-EF56-7D89-5AA0235CD26F}"/>
              </a:ext>
            </a:extLst>
          </p:cNvPr>
          <p:cNvSpPr/>
          <p:nvPr/>
        </p:nvSpPr>
        <p:spPr>
          <a:xfrm>
            <a:off x="7673947" y="651681"/>
            <a:ext cx="2691021" cy="301488"/>
          </a:xfrm>
          <a:prstGeom prst="rect">
            <a:avLst/>
          </a:prstGeom>
          <a:noFill/>
          <a:ln/>
        </p:spPr>
        <p:txBody>
          <a:bodyPr wrap="square" lIns="0" tIns="0" rIns="0" bIns="0" rtlCol="0" anchor="t"/>
          <a:lstStyle/>
          <a:p>
            <a:pPr>
              <a:lnSpc>
                <a:spcPct val="150000"/>
              </a:lnSpc>
            </a:pPr>
            <a:r>
              <a:rPr lang="en-US" sz="1400" b="1" dirty="0">
                <a:latin typeface="Arial" panose="020B0604020202020204" pitchFamily="34" charset="0"/>
                <a:ea typeface="Baskervville" pitchFamily="34" charset="-122"/>
                <a:cs typeface="Arial" panose="020B0604020202020204" pitchFamily="34" charset="0"/>
              </a:rPr>
              <a:t>Biopsychosocial Model</a:t>
            </a:r>
            <a:endParaRPr lang="en-US" sz="1400" b="1" dirty="0">
              <a:latin typeface="Arial" panose="020B0604020202020204" pitchFamily="34" charset="0"/>
              <a:cs typeface="Arial" panose="020B0604020202020204" pitchFamily="34" charset="0"/>
            </a:endParaRPr>
          </a:p>
          <a:p>
            <a:pPr marL="0" indent="0" algn="l">
              <a:lnSpc>
                <a:spcPct val="150000"/>
              </a:lnSpc>
              <a:buNone/>
            </a:pPr>
            <a:endParaRPr lang="en-US" sz="1400" dirty="0">
              <a:latin typeface="Arial" panose="020B0604020202020204" pitchFamily="34" charset="0"/>
              <a:cs typeface="Arial" panose="020B0604020202020204" pitchFamily="34" charset="0"/>
            </a:endParaRPr>
          </a:p>
        </p:txBody>
      </p:sp>
      <p:sp>
        <p:nvSpPr>
          <p:cNvPr id="11" name="Text 5">
            <a:extLst>
              <a:ext uri="{FF2B5EF4-FFF2-40B4-BE49-F238E27FC236}">
                <a16:creationId xmlns:a16="http://schemas.microsoft.com/office/drawing/2014/main" id="{6F68196C-0719-81BD-8612-B7C71B14CDB5}"/>
              </a:ext>
            </a:extLst>
          </p:cNvPr>
          <p:cNvSpPr/>
          <p:nvPr/>
        </p:nvSpPr>
        <p:spPr>
          <a:xfrm>
            <a:off x="9074259" y="3815757"/>
            <a:ext cx="3370659" cy="458129"/>
          </a:xfrm>
          <a:prstGeom prst="rect">
            <a:avLst/>
          </a:prstGeom>
          <a:noFill/>
          <a:ln/>
        </p:spPr>
        <p:txBody>
          <a:bodyPr wrap="none" lIns="0" tIns="0" rIns="0" bIns="0" rtlCol="0" anchor="t"/>
          <a:lstStyle/>
          <a:p>
            <a:pPr marL="0" indent="0" algn="l">
              <a:lnSpc>
                <a:spcPct val="150000"/>
              </a:lnSpc>
              <a:buNone/>
            </a:pPr>
            <a:endParaRPr lang="en-US" sz="1400" dirty="0">
              <a:latin typeface="Arial" panose="020B0604020202020204" pitchFamily="34" charset="0"/>
              <a:cs typeface="Arial" panose="020B0604020202020204" pitchFamily="34" charset="0"/>
            </a:endParaRPr>
          </a:p>
        </p:txBody>
      </p:sp>
      <p:sp>
        <p:nvSpPr>
          <p:cNvPr id="15" name="Text 7">
            <a:extLst>
              <a:ext uri="{FF2B5EF4-FFF2-40B4-BE49-F238E27FC236}">
                <a16:creationId xmlns:a16="http://schemas.microsoft.com/office/drawing/2014/main" id="{2B70B4BC-4FF2-FBC5-0EB6-1ED7C734EA40}"/>
              </a:ext>
            </a:extLst>
          </p:cNvPr>
          <p:cNvSpPr/>
          <p:nvPr/>
        </p:nvSpPr>
        <p:spPr>
          <a:xfrm>
            <a:off x="-1666459" y="924237"/>
            <a:ext cx="3332917" cy="458129"/>
          </a:xfrm>
          <a:prstGeom prst="rect">
            <a:avLst/>
          </a:prstGeom>
          <a:noFill/>
          <a:ln/>
        </p:spPr>
        <p:txBody>
          <a:bodyPr wrap="none" lIns="0" tIns="0" rIns="0" bIns="0" rtlCol="0" anchor="t"/>
          <a:lstStyle/>
          <a:p>
            <a:pPr marL="0" indent="0" algn="r">
              <a:lnSpc>
                <a:spcPct val="150000"/>
              </a:lnSpc>
              <a:buNone/>
            </a:pPr>
            <a:endParaRPr lang="en-US" sz="1400" b="1" dirty="0">
              <a:latin typeface="Arial" panose="020B0604020202020204" pitchFamily="34" charset="0"/>
              <a:cs typeface="Arial" panose="020B0604020202020204" pitchFamily="34" charset="0"/>
            </a:endParaRPr>
          </a:p>
        </p:txBody>
      </p:sp>
      <p:sp>
        <p:nvSpPr>
          <p:cNvPr id="16" name="Text 8">
            <a:extLst>
              <a:ext uri="{FF2B5EF4-FFF2-40B4-BE49-F238E27FC236}">
                <a16:creationId xmlns:a16="http://schemas.microsoft.com/office/drawing/2014/main" id="{D875CFAE-FA22-8B0E-36B6-D3505CF61912}"/>
              </a:ext>
            </a:extLst>
          </p:cNvPr>
          <p:cNvSpPr/>
          <p:nvPr/>
        </p:nvSpPr>
        <p:spPr>
          <a:xfrm>
            <a:off x="166176" y="1141922"/>
            <a:ext cx="5255095" cy="647498"/>
          </a:xfrm>
          <a:prstGeom prst="rect">
            <a:avLst/>
          </a:prstGeom>
          <a:noFill/>
          <a:ln/>
        </p:spPr>
        <p:txBody>
          <a:bodyPr wrap="square" lIns="0" tIns="0" rIns="0" bIns="0" rtlCol="0" anchor="t"/>
          <a:lstStyle/>
          <a:p>
            <a:pPr marL="0" indent="0">
              <a:lnSpc>
                <a:spcPct val="150000"/>
              </a:lnSpc>
              <a:buNone/>
            </a:pPr>
            <a:r>
              <a:rPr lang="en-US" sz="1400" dirty="0">
                <a:latin typeface="Arial" panose="020B0604020202020204" pitchFamily="34" charset="0"/>
                <a:ea typeface="Poppins" pitchFamily="34" charset="-122"/>
                <a:cs typeface="Arial" panose="020B0604020202020204" pitchFamily="34" charset="0"/>
              </a:rPr>
              <a:t>NHS framework emphasising shared decision-making, patient preferences, and self-management support.</a:t>
            </a:r>
            <a:endParaRPr lang="en-US" sz="14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B794699D-C34E-9074-E5A9-A3A3904FAF0A}"/>
              </a:ext>
            </a:extLst>
          </p:cNvPr>
          <p:cNvSpPr txBox="1"/>
          <p:nvPr/>
        </p:nvSpPr>
        <p:spPr>
          <a:xfrm>
            <a:off x="5561377" y="1132179"/>
            <a:ext cx="7175500" cy="375552"/>
          </a:xfrm>
          <a:prstGeom prst="rect">
            <a:avLst/>
          </a:prstGeom>
          <a:noFill/>
        </p:spPr>
        <p:txBody>
          <a:bodyPr wrap="square">
            <a:spAutoFit/>
          </a:bodyPr>
          <a:lstStyle/>
          <a:p>
            <a:pPr marL="0" indent="0" algn="l">
              <a:lnSpc>
                <a:spcPct val="150000"/>
              </a:lnSpc>
              <a:buNone/>
            </a:pPr>
            <a:r>
              <a:rPr lang="en-US" sz="1400" dirty="0">
                <a:latin typeface="Arial" panose="020B0604020202020204" pitchFamily="34" charset="0"/>
                <a:ea typeface="Poppins" pitchFamily="34" charset="-122"/>
                <a:cs typeface="Arial" panose="020B0604020202020204" pitchFamily="34" charset="0"/>
              </a:rPr>
              <a:t>Integrative framework synthesizing biological, psychological, and social domains:</a:t>
            </a:r>
            <a:endParaRPr lang="en-US" sz="14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C1BAEEA9-02DF-E836-A167-31D286EFEDFE}"/>
              </a:ext>
            </a:extLst>
          </p:cNvPr>
          <p:cNvSpPr txBox="1"/>
          <p:nvPr/>
        </p:nvSpPr>
        <p:spPr>
          <a:xfrm>
            <a:off x="5850193" y="1528338"/>
            <a:ext cx="5665217" cy="698717"/>
          </a:xfrm>
          <a:prstGeom prst="rect">
            <a:avLst/>
          </a:prstGeom>
          <a:noFill/>
        </p:spPr>
        <p:txBody>
          <a:bodyPr wrap="square">
            <a:spAutoFit/>
          </a:bodyPr>
          <a:lstStyle/>
          <a:p>
            <a:pPr marL="0" indent="0" algn="l">
              <a:lnSpc>
                <a:spcPct val="150000"/>
              </a:lnSpc>
              <a:buNone/>
            </a:pPr>
            <a:r>
              <a:rPr lang="en-US" sz="1400" b="1" dirty="0">
                <a:latin typeface="Arial" panose="020B0604020202020204" pitchFamily="34" charset="0"/>
                <a:ea typeface="Poppins" pitchFamily="34" charset="-122"/>
                <a:cs typeface="Arial" panose="020B0604020202020204" pitchFamily="34" charset="0"/>
              </a:rPr>
              <a:t>Biological:</a:t>
            </a:r>
            <a:r>
              <a:rPr lang="en-US" sz="1400" dirty="0">
                <a:latin typeface="Arial" panose="020B0604020202020204" pitchFamily="34" charset="0"/>
                <a:ea typeface="Poppins" pitchFamily="34" charset="-122"/>
                <a:cs typeface="Arial" panose="020B0604020202020204" pitchFamily="34" charset="0"/>
              </a:rPr>
              <a:t> Genetic predisposition, airway inflammation, </a:t>
            </a:r>
          </a:p>
          <a:p>
            <a:pPr marL="0" indent="0" algn="l">
              <a:lnSpc>
                <a:spcPct val="150000"/>
              </a:lnSpc>
              <a:buNone/>
            </a:pPr>
            <a:r>
              <a:rPr lang="en-US" sz="1400" dirty="0">
                <a:latin typeface="Arial" panose="020B0604020202020204" pitchFamily="34" charset="0"/>
                <a:ea typeface="Poppins" pitchFamily="34" charset="-122"/>
                <a:cs typeface="Arial" panose="020B0604020202020204" pitchFamily="34" charset="0"/>
              </a:rPr>
              <a:t>comorbidities (obesity, rhinitis)</a:t>
            </a:r>
            <a:endParaRPr lang="en-US" sz="14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CB512061-2186-51B6-9CF9-E38130A00DFE}"/>
              </a:ext>
            </a:extLst>
          </p:cNvPr>
          <p:cNvSpPr txBox="1"/>
          <p:nvPr/>
        </p:nvSpPr>
        <p:spPr>
          <a:xfrm>
            <a:off x="5896569" y="2204047"/>
            <a:ext cx="7310120" cy="1021883"/>
          </a:xfrm>
          <a:prstGeom prst="rect">
            <a:avLst/>
          </a:prstGeom>
          <a:noFill/>
        </p:spPr>
        <p:txBody>
          <a:bodyPr wrap="square">
            <a:spAutoFit/>
          </a:bodyPr>
          <a:lstStyle/>
          <a:p>
            <a:pPr marL="0" indent="0" algn="l">
              <a:lnSpc>
                <a:spcPct val="150000"/>
              </a:lnSpc>
              <a:buNone/>
            </a:pPr>
            <a:r>
              <a:rPr lang="en-US" sz="1400" b="1" dirty="0">
                <a:latin typeface="Arial" panose="020B0604020202020204" pitchFamily="34" charset="0"/>
                <a:ea typeface="Poppins" pitchFamily="34" charset="-122"/>
                <a:cs typeface="Arial" panose="020B0604020202020204" pitchFamily="34" charset="0"/>
              </a:rPr>
              <a:t>Psychological:</a:t>
            </a:r>
            <a:r>
              <a:rPr lang="en-US" sz="1400" dirty="0">
                <a:latin typeface="Arial" panose="020B0604020202020204" pitchFamily="34" charset="0"/>
                <a:ea typeface="Poppins" pitchFamily="34" charset="-122"/>
                <a:cs typeface="Arial" panose="020B0604020202020204" pitchFamily="34" charset="0"/>
              </a:rPr>
              <a:t> Anxiety about symptoms, depression affecting self-care, </a:t>
            </a:r>
          </a:p>
          <a:p>
            <a:pPr marL="0" indent="0" algn="l">
              <a:lnSpc>
                <a:spcPct val="150000"/>
              </a:lnSpc>
              <a:buNone/>
            </a:pPr>
            <a:r>
              <a:rPr lang="en-US" sz="1400" dirty="0">
                <a:latin typeface="Arial" panose="020B0604020202020204" pitchFamily="34" charset="0"/>
                <a:ea typeface="Poppins" pitchFamily="34" charset="-122"/>
                <a:cs typeface="Arial" panose="020B0604020202020204" pitchFamily="34" charset="0"/>
              </a:rPr>
              <a:t>illness perceptions shaping adherence, cognitive factors </a:t>
            </a:r>
          </a:p>
          <a:p>
            <a:pPr marL="0" indent="0" algn="l">
              <a:lnSpc>
                <a:spcPct val="150000"/>
              </a:lnSpc>
              <a:buNone/>
            </a:pPr>
            <a:r>
              <a:rPr lang="en-US" sz="1400" dirty="0">
                <a:latin typeface="Arial" panose="020B0604020202020204" pitchFamily="34" charset="0"/>
                <a:ea typeface="Poppins" pitchFamily="34" charset="-122"/>
                <a:cs typeface="Arial" panose="020B0604020202020204" pitchFamily="34" charset="0"/>
              </a:rPr>
              <a:t>influencing symptom interpretation</a:t>
            </a:r>
            <a:endParaRPr lang="en-US" sz="14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C485650F-3782-5B1E-1E40-1791829D750E}"/>
              </a:ext>
            </a:extLst>
          </p:cNvPr>
          <p:cNvSpPr txBox="1"/>
          <p:nvPr/>
        </p:nvSpPr>
        <p:spPr>
          <a:xfrm>
            <a:off x="7007008" y="3477933"/>
            <a:ext cx="7310120" cy="698717"/>
          </a:xfrm>
          <a:prstGeom prst="rect">
            <a:avLst/>
          </a:prstGeom>
          <a:noFill/>
        </p:spPr>
        <p:txBody>
          <a:bodyPr wrap="square">
            <a:spAutoFit/>
          </a:bodyPr>
          <a:lstStyle/>
          <a:p>
            <a:pPr marL="0" indent="0" algn="l">
              <a:lnSpc>
                <a:spcPct val="150000"/>
              </a:lnSpc>
              <a:buNone/>
            </a:pPr>
            <a:r>
              <a:rPr lang="en-US" sz="1400" b="1" dirty="0">
                <a:latin typeface="Arial" panose="020B0604020202020204" pitchFamily="34" charset="0"/>
                <a:ea typeface="Poppins" pitchFamily="34" charset="-122"/>
                <a:cs typeface="Arial" panose="020B0604020202020204" pitchFamily="34" charset="0"/>
              </a:rPr>
              <a:t>Social:</a:t>
            </a:r>
            <a:r>
              <a:rPr lang="en-US" sz="1400" dirty="0">
                <a:latin typeface="Arial" panose="020B0604020202020204" pitchFamily="34" charset="0"/>
                <a:ea typeface="Poppins" pitchFamily="34" charset="-122"/>
                <a:cs typeface="Arial" panose="020B0604020202020204" pitchFamily="34" charset="0"/>
              </a:rPr>
              <a:t> Family dynamics, peer support, cultural health beliefs, </a:t>
            </a:r>
          </a:p>
          <a:p>
            <a:pPr marL="0" indent="0" algn="l">
              <a:lnSpc>
                <a:spcPct val="150000"/>
              </a:lnSpc>
              <a:buNone/>
            </a:pPr>
            <a:r>
              <a:rPr lang="en-US" sz="1400" dirty="0">
                <a:latin typeface="Arial" panose="020B0604020202020204" pitchFamily="34" charset="0"/>
                <a:ea typeface="Poppins" pitchFamily="34" charset="-122"/>
                <a:cs typeface="Arial" panose="020B0604020202020204" pitchFamily="34" charset="0"/>
              </a:rPr>
              <a:t>healthcare system accessibility</a:t>
            </a:r>
            <a:endParaRPr lang="en-US" sz="1400"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20886F0A-99A0-363D-F972-3B9AB0B8C51A}"/>
              </a:ext>
            </a:extLst>
          </p:cNvPr>
          <p:cNvSpPr txBox="1"/>
          <p:nvPr/>
        </p:nvSpPr>
        <p:spPr>
          <a:xfrm>
            <a:off x="7084592" y="4298900"/>
            <a:ext cx="6753088" cy="1345048"/>
          </a:xfrm>
          <a:prstGeom prst="rect">
            <a:avLst/>
          </a:prstGeom>
          <a:noFill/>
        </p:spPr>
        <p:txBody>
          <a:bodyPr wrap="square">
            <a:spAutoFit/>
          </a:bodyPr>
          <a:lstStyle/>
          <a:p>
            <a:pPr marL="0" indent="0" algn="l">
              <a:lnSpc>
                <a:spcPct val="150000"/>
              </a:lnSpc>
              <a:buNone/>
            </a:pPr>
            <a:r>
              <a:rPr lang="en-US" sz="1400" b="1" dirty="0">
                <a:latin typeface="Arial" panose="020B0604020202020204" pitchFamily="34" charset="0"/>
                <a:ea typeface="Poppins" pitchFamily="34" charset="-122"/>
                <a:cs typeface="Arial" panose="020B0604020202020204" pitchFamily="34" charset="0"/>
              </a:rPr>
              <a:t>Clinical utility:</a:t>
            </a:r>
            <a:r>
              <a:rPr lang="en-US" sz="1400" dirty="0">
                <a:latin typeface="Arial" panose="020B0604020202020204" pitchFamily="34" charset="0"/>
                <a:ea typeface="Poppins" pitchFamily="34" charset="-122"/>
                <a:cs typeface="Arial" panose="020B0604020202020204" pitchFamily="34" charset="0"/>
              </a:rPr>
              <a:t> Explains why identical disease severity</a:t>
            </a:r>
          </a:p>
          <a:p>
            <a:pPr marL="0" indent="0" algn="l">
              <a:lnSpc>
                <a:spcPct val="150000"/>
              </a:lnSpc>
              <a:buNone/>
            </a:pPr>
            <a:r>
              <a:rPr lang="en-US" sz="1400" dirty="0">
                <a:latin typeface="Arial" panose="020B0604020202020204" pitchFamily="34" charset="0"/>
                <a:ea typeface="Poppins" pitchFamily="34" charset="-122"/>
                <a:cs typeface="Arial" panose="020B0604020202020204" pitchFamily="34" charset="0"/>
              </a:rPr>
              <a:t> produces vastly different disability psychosocial </a:t>
            </a:r>
          </a:p>
          <a:p>
            <a:pPr marL="0" indent="0" algn="l">
              <a:lnSpc>
                <a:spcPct val="150000"/>
              </a:lnSpc>
              <a:buNone/>
            </a:pPr>
            <a:r>
              <a:rPr lang="en-US" sz="1400" dirty="0">
                <a:latin typeface="Arial" panose="020B0604020202020204" pitchFamily="34" charset="0"/>
                <a:ea typeface="Poppins" pitchFamily="34" charset="-122"/>
                <a:cs typeface="Arial" panose="020B0604020202020204" pitchFamily="34" charset="0"/>
              </a:rPr>
              <a:t>factors mediate biological disease impact. Guides holistic </a:t>
            </a:r>
          </a:p>
          <a:p>
            <a:pPr marL="0" indent="0" algn="l">
              <a:lnSpc>
                <a:spcPct val="150000"/>
              </a:lnSpc>
              <a:buNone/>
            </a:pPr>
            <a:r>
              <a:rPr lang="en-US" sz="1400" dirty="0">
                <a:latin typeface="Arial" panose="020B0604020202020204" pitchFamily="34" charset="0"/>
                <a:ea typeface="Poppins" pitchFamily="34" charset="-122"/>
                <a:cs typeface="Arial" panose="020B0604020202020204" pitchFamily="34" charset="0"/>
              </a:rPr>
              <a:t>assessment addressing all three domains.</a:t>
            </a:r>
            <a:endParaRPr lang="en-US" sz="1400" dirty="0">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D205CD9D-E05D-10F5-1895-F55002834DD6}"/>
              </a:ext>
            </a:extLst>
          </p:cNvPr>
          <p:cNvSpPr txBox="1"/>
          <p:nvPr/>
        </p:nvSpPr>
        <p:spPr>
          <a:xfrm>
            <a:off x="537195" y="669069"/>
            <a:ext cx="4054793" cy="375552"/>
          </a:xfrm>
          <a:prstGeom prst="rect">
            <a:avLst/>
          </a:prstGeom>
          <a:noFill/>
        </p:spPr>
        <p:txBody>
          <a:bodyPr wrap="square">
            <a:spAutoFit/>
          </a:bodyPr>
          <a:lstStyle/>
          <a:p>
            <a:pPr marL="0" indent="0" algn="l">
              <a:lnSpc>
                <a:spcPct val="150000"/>
              </a:lnSpc>
              <a:buNone/>
            </a:pPr>
            <a:r>
              <a:rPr lang="en-US" sz="1400" b="1" dirty="0" err="1">
                <a:latin typeface="Arial" panose="020B0604020202020204" pitchFamily="34" charset="0"/>
                <a:ea typeface="Baskervville" pitchFamily="34" charset="-122"/>
                <a:cs typeface="Arial" panose="020B0604020202020204" pitchFamily="34" charset="0"/>
              </a:rPr>
              <a:t>Personalised</a:t>
            </a:r>
            <a:r>
              <a:rPr lang="en-US" sz="1400" b="1" dirty="0">
                <a:latin typeface="Arial" panose="020B0604020202020204" pitchFamily="34" charset="0"/>
                <a:ea typeface="Baskervville" pitchFamily="34" charset="-122"/>
                <a:cs typeface="Arial" panose="020B0604020202020204" pitchFamily="34" charset="0"/>
              </a:rPr>
              <a:t> Care Model</a:t>
            </a:r>
            <a:endParaRPr lang="en-US" sz="1400" b="1"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CF924273-ED07-02B2-8716-A651C7EC8F87}"/>
              </a:ext>
            </a:extLst>
          </p:cNvPr>
          <p:cNvSpPr txBox="1"/>
          <p:nvPr/>
        </p:nvSpPr>
        <p:spPr>
          <a:xfrm>
            <a:off x="26070" y="1734572"/>
            <a:ext cx="5546545" cy="1021883"/>
          </a:xfrm>
          <a:prstGeom prst="rect">
            <a:avLst/>
          </a:prstGeom>
          <a:noFill/>
        </p:spPr>
        <p:txBody>
          <a:bodyPr wrap="square">
            <a:spAutoFit/>
          </a:bodyPr>
          <a:lstStyle/>
          <a:p>
            <a:pPr>
              <a:lnSpc>
                <a:spcPct val="150000"/>
              </a:lnSpc>
              <a:buSzPct val="100000"/>
            </a:pPr>
            <a:r>
              <a:rPr lang="en-US" sz="1400" b="1" dirty="0">
                <a:latin typeface="Arial" panose="020B0604020202020204" pitchFamily="34" charset="0"/>
                <a:ea typeface="Poppins" pitchFamily="34" charset="-122"/>
                <a:cs typeface="Arial" panose="020B0604020202020204" pitchFamily="34" charset="0"/>
              </a:rPr>
              <a:t> 1. Shared decision-making:</a:t>
            </a:r>
            <a:r>
              <a:rPr lang="en-US" sz="1400" dirty="0">
                <a:latin typeface="Arial" panose="020B0604020202020204" pitchFamily="34" charset="0"/>
                <a:ea typeface="Poppins" pitchFamily="34" charset="-122"/>
                <a:cs typeface="Arial" panose="020B0604020202020204" pitchFamily="34" charset="0"/>
              </a:rPr>
              <a:t> Collaborative goal-setting respecting  </a:t>
            </a:r>
          </a:p>
          <a:p>
            <a:pPr>
              <a:lnSpc>
                <a:spcPct val="150000"/>
              </a:lnSpc>
              <a:buSzPct val="100000"/>
            </a:pPr>
            <a:r>
              <a:rPr lang="en-US" sz="1400" dirty="0">
                <a:latin typeface="Arial" panose="020B0604020202020204" pitchFamily="34" charset="0"/>
                <a:ea typeface="Poppins" pitchFamily="34" charset="-122"/>
                <a:cs typeface="Arial" panose="020B0604020202020204" pitchFamily="34" charset="0"/>
              </a:rPr>
              <a:t> patient preferences, values, priorities moving beyond </a:t>
            </a:r>
          </a:p>
          <a:p>
            <a:pPr>
              <a:lnSpc>
                <a:spcPct val="150000"/>
              </a:lnSpc>
              <a:buSzPct val="100000"/>
            </a:pPr>
            <a:r>
              <a:rPr lang="en-US" sz="1400" dirty="0">
                <a:latin typeface="Arial" panose="020B0604020202020204" pitchFamily="34" charset="0"/>
                <a:ea typeface="Poppins" pitchFamily="34" charset="-122"/>
                <a:cs typeface="Arial" panose="020B0604020202020204" pitchFamily="34" charset="0"/>
              </a:rPr>
              <a:t>paternalistic prescribing</a:t>
            </a:r>
            <a:endParaRPr lang="en-US" sz="14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4CA018B3-401B-5C5D-6D88-825B3A84C9BE}"/>
              </a:ext>
            </a:extLst>
          </p:cNvPr>
          <p:cNvSpPr txBox="1"/>
          <p:nvPr/>
        </p:nvSpPr>
        <p:spPr>
          <a:xfrm>
            <a:off x="72445" y="2655939"/>
            <a:ext cx="5777749" cy="1021883"/>
          </a:xfrm>
          <a:prstGeom prst="rect">
            <a:avLst/>
          </a:prstGeom>
          <a:noFill/>
        </p:spPr>
        <p:txBody>
          <a:bodyPr wrap="square">
            <a:spAutoFit/>
          </a:bodyPr>
          <a:lstStyle/>
          <a:p>
            <a:pPr algn="l">
              <a:lnSpc>
                <a:spcPct val="150000"/>
              </a:lnSpc>
              <a:buSzPct val="100000"/>
            </a:pPr>
            <a:r>
              <a:rPr lang="en-US" sz="1400" b="1" dirty="0">
                <a:latin typeface="Arial" panose="020B0604020202020204" pitchFamily="34" charset="0"/>
                <a:ea typeface="Poppins" pitchFamily="34" charset="-122"/>
                <a:cs typeface="Arial" panose="020B0604020202020204" pitchFamily="34" charset="0"/>
              </a:rPr>
              <a:t>2.Tailored treatment goals:</a:t>
            </a:r>
            <a:r>
              <a:rPr lang="en-US" sz="1400" dirty="0">
                <a:latin typeface="Arial" panose="020B0604020202020204" pitchFamily="34" charset="0"/>
                <a:ea typeface="Poppins" pitchFamily="34" charset="-122"/>
                <a:cs typeface="Arial" panose="020B0604020202020204" pitchFamily="34" charset="0"/>
              </a:rPr>
              <a:t> Individualized targets</a:t>
            </a:r>
          </a:p>
          <a:p>
            <a:pPr algn="l">
              <a:lnSpc>
                <a:spcPct val="150000"/>
              </a:lnSpc>
              <a:buSzPct val="100000"/>
            </a:pPr>
            <a:r>
              <a:rPr lang="en-US" sz="1400" dirty="0">
                <a:latin typeface="Arial" panose="020B0604020202020204" pitchFamily="34" charset="0"/>
                <a:ea typeface="Poppins" pitchFamily="34" charset="-122"/>
                <a:cs typeface="Arial" panose="020B0604020202020204" pitchFamily="34" charset="0"/>
              </a:rPr>
              <a:t> (</a:t>
            </a:r>
            <a:r>
              <a:rPr lang="en-US" sz="1400" dirty="0" err="1">
                <a:latin typeface="Arial" panose="020B0604020202020204" pitchFamily="34" charset="0"/>
                <a:ea typeface="Poppins" pitchFamily="34" charset="-122"/>
                <a:cs typeface="Arial" panose="020B0604020202020204" pitchFamily="34" charset="0"/>
              </a:rPr>
              <a:t>e.g</a:t>
            </a:r>
            <a:r>
              <a:rPr lang="en-US" sz="1400" dirty="0">
                <a:latin typeface="Arial" panose="020B0604020202020204" pitchFamily="34" charset="0"/>
                <a:ea typeface="Poppins" pitchFamily="34" charset="-122"/>
                <a:cs typeface="Arial" panose="020B0604020202020204" pitchFamily="34" charset="0"/>
              </a:rPr>
              <a:t> playing football without wheeze for child, returning to work for adult, minimizing oral steroid courses)</a:t>
            </a:r>
            <a:endParaRPr lang="en-US" sz="1400" dirty="0">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E26CE448-1EB7-3EAE-6D03-2F7C11079199}"/>
              </a:ext>
            </a:extLst>
          </p:cNvPr>
          <p:cNvSpPr txBox="1"/>
          <p:nvPr/>
        </p:nvSpPr>
        <p:spPr>
          <a:xfrm>
            <a:off x="166176" y="3677822"/>
            <a:ext cx="7320280" cy="1345048"/>
          </a:xfrm>
          <a:prstGeom prst="rect">
            <a:avLst/>
          </a:prstGeom>
          <a:noFill/>
        </p:spPr>
        <p:txBody>
          <a:bodyPr wrap="square">
            <a:spAutoFit/>
          </a:bodyPr>
          <a:lstStyle/>
          <a:p>
            <a:pPr algn="l">
              <a:lnSpc>
                <a:spcPct val="150000"/>
              </a:lnSpc>
              <a:buSzPct val="100000"/>
            </a:pPr>
            <a:r>
              <a:rPr lang="en-US" sz="1400" b="1" dirty="0">
                <a:latin typeface="Arial" panose="020B0604020202020204" pitchFamily="34" charset="0"/>
                <a:ea typeface="Poppins" pitchFamily="34" charset="-122"/>
                <a:cs typeface="Arial" panose="020B0604020202020204" pitchFamily="34" charset="0"/>
              </a:rPr>
              <a:t>3.Phenotype-targeted therapy:</a:t>
            </a:r>
            <a:r>
              <a:rPr lang="en-US" sz="1400" dirty="0">
                <a:latin typeface="Arial" panose="020B0604020202020204" pitchFamily="34" charset="0"/>
                <a:ea typeface="Poppins" pitchFamily="34" charset="-122"/>
                <a:cs typeface="Arial" panose="020B0604020202020204" pitchFamily="34" charset="0"/>
              </a:rPr>
              <a:t> Recognizing asthma heterogeneity</a:t>
            </a:r>
          </a:p>
          <a:p>
            <a:pPr algn="l">
              <a:lnSpc>
                <a:spcPct val="150000"/>
              </a:lnSpc>
              <a:buSzPct val="100000"/>
            </a:pPr>
            <a:r>
              <a:rPr lang="en-US" sz="1400" dirty="0">
                <a:latin typeface="Arial" panose="020B0604020202020204" pitchFamily="34" charset="0"/>
                <a:ea typeface="Poppins" pitchFamily="34" charset="-122"/>
                <a:cs typeface="Arial" panose="020B0604020202020204" pitchFamily="34" charset="0"/>
              </a:rPr>
              <a:t> -allergic,  eosinophilic, neutrophilic, paucigranulocytic subtypes</a:t>
            </a:r>
          </a:p>
          <a:p>
            <a:pPr algn="l">
              <a:lnSpc>
                <a:spcPct val="150000"/>
              </a:lnSpc>
              <a:buSzPct val="100000"/>
            </a:pPr>
            <a:r>
              <a:rPr lang="en-US" sz="1400" dirty="0">
                <a:latin typeface="Arial" panose="020B0604020202020204" pitchFamily="34" charset="0"/>
                <a:ea typeface="Poppins" pitchFamily="34" charset="-122"/>
                <a:cs typeface="Arial" panose="020B0604020202020204" pitchFamily="34" charset="0"/>
              </a:rPr>
              <a:t> requiring different</a:t>
            </a:r>
          </a:p>
          <a:p>
            <a:pPr algn="l">
              <a:lnSpc>
                <a:spcPct val="150000"/>
              </a:lnSpc>
              <a:buSzPct val="100000"/>
            </a:pPr>
            <a:r>
              <a:rPr lang="en-US" sz="1400" dirty="0">
                <a:latin typeface="Arial" panose="020B0604020202020204" pitchFamily="34" charset="0"/>
                <a:ea typeface="Poppins" pitchFamily="34" charset="-122"/>
                <a:cs typeface="Arial" panose="020B0604020202020204" pitchFamily="34" charset="0"/>
              </a:rPr>
              <a:t>therapeutic approaches</a:t>
            </a:r>
            <a:endParaRPr lang="en-US" sz="1400" dirty="0">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215F3A44-D8A5-8190-43ED-FD85E7C65243}"/>
              </a:ext>
            </a:extLst>
          </p:cNvPr>
          <p:cNvSpPr txBox="1"/>
          <p:nvPr/>
        </p:nvSpPr>
        <p:spPr>
          <a:xfrm>
            <a:off x="74641" y="4911971"/>
            <a:ext cx="7496198" cy="698717"/>
          </a:xfrm>
          <a:prstGeom prst="rect">
            <a:avLst/>
          </a:prstGeom>
          <a:noFill/>
        </p:spPr>
        <p:txBody>
          <a:bodyPr wrap="square">
            <a:spAutoFit/>
          </a:bodyPr>
          <a:lstStyle/>
          <a:p>
            <a:pPr algn="l">
              <a:lnSpc>
                <a:spcPct val="150000"/>
              </a:lnSpc>
              <a:buSzPct val="100000"/>
            </a:pPr>
            <a:r>
              <a:rPr lang="en-US" sz="1400" b="1" dirty="0">
                <a:latin typeface="Arial" panose="020B0604020202020204" pitchFamily="34" charset="0"/>
                <a:ea typeface="Poppins" pitchFamily="34" charset="-122"/>
                <a:cs typeface="Arial" panose="020B0604020202020204" pitchFamily="34" charset="0"/>
              </a:rPr>
              <a:t>4.Health coaching:</a:t>
            </a:r>
            <a:r>
              <a:rPr lang="en-US" sz="1400" dirty="0">
                <a:latin typeface="Arial" panose="020B0604020202020204" pitchFamily="34" charset="0"/>
                <a:ea typeface="Poppins" pitchFamily="34" charset="-122"/>
                <a:cs typeface="Arial" panose="020B0604020202020204" pitchFamily="34" charset="0"/>
              </a:rPr>
              <a:t> Motivational interviewing techniques supporting behavior change</a:t>
            </a:r>
          </a:p>
          <a:p>
            <a:pPr algn="l">
              <a:lnSpc>
                <a:spcPct val="150000"/>
              </a:lnSpc>
              <a:buSzPct val="100000"/>
            </a:pPr>
            <a:r>
              <a:rPr lang="en-US" sz="1400" dirty="0">
                <a:latin typeface="Arial" panose="020B0604020202020204" pitchFamily="34" charset="0"/>
                <a:ea typeface="Poppins" pitchFamily="34" charset="-122"/>
                <a:cs typeface="Arial" panose="020B0604020202020204" pitchFamily="34" charset="0"/>
              </a:rPr>
              <a:t> (smoking cessation, weight management, exercise adoption)</a:t>
            </a:r>
            <a:endParaRPr lang="en-US" sz="1400" dirty="0">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9BFE66A6-2E7E-3BFE-C233-4C65FF947C16}"/>
              </a:ext>
            </a:extLst>
          </p:cNvPr>
          <p:cNvSpPr txBox="1"/>
          <p:nvPr/>
        </p:nvSpPr>
        <p:spPr>
          <a:xfrm>
            <a:off x="-327223" y="5499786"/>
            <a:ext cx="7320280" cy="698717"/>
          </a:xfrm>
          <a:prstGeom prst="rect">
            <a:avLst/>
          </a:prstGeom>
          <a:noFill/>
        </p:spPr>
        <p:txBody>
          <a:bodyPr wrap="square">
            <a:spAutoFit/>
          </a:bodyPr>
          <a:lstStyle/>
          <a:p>
            <a:pPr>
              <a:lnSpc>
                <a:spcPct val="150000"/>
              </a:lnSpc>
              <a:buSzPct val="100000"/>
            </a:pPr>
            <a:r>
              <a:rPr lang="en-US" sz="1400" b="1" dirty="0">
                <a:latin typeface="Arial" panose="020B0604020202020204" pitchFamily="34" charset="0"/>
                <a:ea typeface="Poppins" pitchFamily="34" charset="-122"/>
                <a:cs typeface="Arial" panose="020B0604020202020204" pitchFamily="34" charset="0"/>
              </a:rPr>
              <a:t>       5.Patient activation: </a:t>
            </a:r>
            <a:r>
              <a:rPr lang="en-US" sz="1400" dirty="0">
                <a:latin typeface="Arial" panose="020B0604020202020204" pitchFamily="34" charset="0"/>
                <a:ea typeface="Poppins" pitchFamily="34" charset="-122"/>
                <a:cs typeface="Arial" panose="020B0604020202020204" pitchFamily="34" charset="0"/>
              </a:rPr>
              <a:t>Patient</a:t>
            </a:r>
            <a:r>
              <a:rPr lang="en-US" altLang="en-US" sz="1400" dirty="0">
                <a:latin typeface="Arial" panose="020B0604020202020204" pitchFamily="34" charset="0"/>
              </a:rPr>
              <a:t> activation: Assessing and improving patients' abilities,</a:t>
            </a:r>
          </a:p>
          <a:p>
            <a:pPr algn="l">
              <a:lnSpc>
                <a:spcPct val="150000"/>
              </a:lnSpc>
              <a:buSzPct val="100000"/>
            </a:pPr>
            <a:endParaRPr lang="en-US" sz="1400" dirty="0">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9A274CE9-ED2A-2700-413C-984983BEB5B4}"/>
              </a:ext>
            </a:extLst>
          </p:cNvPr>
          <p:cNvSpPr txBox="1"/>
          <p:nvPr/>
        </p:nvSpPr>
        <p:spPr>
          <a:xfrm>
            <a:off x="72445" y="5944237"/>
            <a:ext cx="7320280" cy="698717"/>
          </a:xfrm>
          <a:prstGeom prst="rect">
            <a:avLst/>
          </a:prstGeom>
          <a:noFill/>
        </p:spPr>
        <p:txBody>
          <a:bodyPr wrap="square">
            <a:spAutoFit/>
          </a:bodyPr>
          <a:lstStyle/>
          <a:p>
            <a:pPr marL="0" indent="0" algn="l">
              <a:lnSpc>
                <a:spcPct val="150000"/>
              </a:lnSpc>
              <a:buNone/>
            </a:pPr>
            <a:r>
              <a:rPr lang="en-US" sz="1400" b="1" dirty="0">
                <a:latin typeface="Arial" panose="020B0604020202020204" pitchFamily="34" charset="0"/>
                <a:ea typeface="Poppins" pitchFamily="34" charset="-122"/>
                <a:cs typeface="Arial" panose="020B0604020202020204" pitchFamily="34" charset="0"/>
              </a:rPr>
              <a:t>6.Outcome focus:</a:t>
            </a:r>
            <a:r>
              <a:rPr lang="en-US" sz="1400" dirty="0">
                <a:latin typeface="Arial" panose="020B0604020202020204" pitchFamily="34" charset="0"/>
                <a:ea typeface="Poppins" pitchFamily="34" charset="-122"/>
                <a:cs typeface="Arial" panose="020B0604020202020204" pitchFamily="34" charset="0"/>
              </a:rPr>
              <a:t> Patient-reported experience measures (PREMs) and patient-reported outcome measures (PROMs) alongside clinical metrics</a:t>
            </a:r>
            <a:endParaRPr lang="en-US"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EC92BE3-7121-C39C-3B39-07E1B476BCC0}"/>
              </a:ext>
            </a:extLst>
          </p:cNvPr>
          <p:cNvSpPr txBox="1"/>
          <p:nvPr/>
        </p:nvSpPr>
        <p:spPr>
          <a:xfrm>
            <a:off x="6939309" y="6508765"/>
            <a:ext cx="5224639" cy="33855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GINA 2023;NICE 2021;chung 2014;bush&amp; </a:t>
            </a:r>
            <a:r>
              <a:rPr lang="en-US" sz="1600" dirty="0" err="1">
                <a:latin typeface="Arial" panose="020B0604020202020204" pitchFamily="34" charset="0"/>
                <a:cs typeface="Arial" panose="020B0604020202020204" pitchFamily="34" charset="0"/>
              </a:rPr>
              <a:t>pavord</a:t>
            </a:r>
            <a:r>
              <a:rPr lang="en-US" sz="1600" dirty="0">
                <a:latin typeface="Arial" panose="020B0604020202020204" pitchFamily="34" charset="0"/>
                <a:cs typeface="Arial" panose="020B0604020202020204" pitchFamily="34" charset="0"/>
              </a:rPr>
              <a:t> 2019</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2776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5165E-AFC4-B2AA-19CD-F05416644FBA}"/>
              </a:ext>
            </a:extLst>
          </p:cNvPr>
          <p:cNvSpPr>
            <a:spLocks noGrp="1"/>
          </p:cNvSpPr>
          <p:nvPr>
            <p:ph type="title"/>
          </p:nvPr>
        </p:nvSpPr>
        <p:spPr>
          <a:xfrm>
            <a:off x="3060290" y="-71950"/>
            <a:ext cx="10515600" cy="1325563"/>
          </a:xfrm>
        </p:spPr>
        <p:txBody>
          <a:bodyPr>
            <a:normAutofit/>
          </a:bodyPr>
          <a:lstStyle/>
          <a:p>
            <a:pPr>
              <a:lnSpc>
                <a:spcPct val="150000"/>
              </a:lnSpc>
            </a:pPr>
            <a:r>
              <a:rPr lang="en-US" sz="1600" b="1" dirty="0">
                <a:latin typeface="Arial" panose="020B0604020202020204" pitchFamily="34" charset="0"/>
                <a:cs typeface="Arial" panose="020B0604020202020204" pitchFamily="34" charset="0"/>
              </a:rPr>
              <a:t>Treatment options in the UK </a:t>
            </a:r>
            <a:endParaRPr lang="en-IN" sz="1600" b="1" dirty="0">
              <a:latin typeface="Arial" panose="020B0604020202020204" pitchFamily="34" charset="0"/>
              <a:cs typeface="Arial" panose="020B0604020202020204" pitchFamily="34" charset="0"/>
            </a:endParaRPr>
          </a:p>
        </p:txBody>
      </p:sp>
      <p:sp>
        <p:nvSpPr>
          <p:cNvPr id="4" name="Flowchart: Alternate Process 3">
            <a:extLst>
              <a:ext uri="{FF2B5EF4-FFF2-40B4-BE49-F238E27FC236}">
                <a16:creationId xmlns:a16="http://schemas.microsoft.com/office/drawing/2014/main" id="{3BD803A3-6897-F6C8-A189-79A56731A894}"/>
              </a:ext>
            </a:extLst>
          </p:cNvPr>
          <p:cNvSpPr/>
          <p:nvPr/>
        </p:nvSpPr>
        <p:spPr>
          <a:xfrm>
            <a:off x="471949" y="1122669"/>
            <a:ext cx="3274142" cy="1325563"/>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US" sz="1600" dirty="0">
                <a:latin typeface="Arial" panose="020B0604020202020204" pitchFamily="34" charset="0"/>
                <a:cs typeface="Arial" panose="020B0604020202020204" pitchFamily="34" charset="0"/>
              </a:rPr>
              <a:t>First line : only for newly diagnosed low dose  ICS formoterol used as needed (AIR therapy )</a:t>
            </a:r>
          </a:p>
        </p:txBody>
      </p:sp>
      <p:sp>
        <p:nvSpPr>
          <p:cNvPr id="6" name="Arrow: Right 5">
            <a:extLst>
              <a:ext uri="{FF2B5EF4-FFF2-40B4-BE49-F238E27FC236}">
                <a16:creationId xmlns:a16="http://schemas.microsoft.com/office/drawing/2014/main" id="{70486763-BD05-4244-F32D-FDDDFDB8815C}"/>
              </a:ext>
            </a:extLst>
          </p:cNvPr>
          <p:cNvSpPr/>
          <p:nvPr/>
        </p:nvSpPr>
        <p:spPr>
          <a:xfrm>
            <a:off x="3746090" y="1705206"/>
            <a:ext cx="648929" cy="36425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IN" sz="1600">
              <a:latin typeface="Arial" panose="020B0604020202020204" pitchFamily="34" charset="0"/>
              <a:cs typeface="Arial" panose="020B0604020202020204" pitchFamily="34" charset="0"/>
            </a:endParaRPr>
          </a:p>
        </p:txBody>
      </p:sp>
      <p:sp>
        <p:nvSpPr>
          <p:cNvPr id="9" name="Flowchart: Alternate Process 8">
            <a:extLst>
              <a:ext uri="{FF2B5EF4-FFF2-40B4-BE49-F238E27FC236}">
                <a16:creationId xmlns:a16="http://schemas.microsoft.com/office/drawing/2014/main" id="{C2FBF3C1-06F2-2A73-18D6-89D9E19BF450}"/>
              </a:ext>
            </a:extLst>
          </p:cNvPr>
          <p:cNvSpPr/>
          <p:nvPr/>
        </p:nvSpPr>
        <p:spPr>
          <a:xfrm>
            <a:off x="4395019" y="1002890"/>
            <a:ext cx="3018503" cy="1444881"/>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US" sz="1600" dirty="0">
                <a:latin typeface="Arial" panose="020B0604020202020204" pitchFamily="34" charset="0"/>
                <a:cs typeface="Arial" panose="020B0604020202020204" pitchFamily="34" charset="0"/>
              </a:rPr>
              <a:t>If inadequate control : Maintenance and reliever therapy (MART) ICS formoterol is used regularly </a:t>
            </a:r>
          </a:p>
        </p:txBody>
      </p:sp>
      <p:sp>
        <p:nvSpPr>
          <p:cNvPr id="11" name="Arrow: Right 10">
            <a:extLst>
              <a:ext uri="{FF2B5EF4-FFF2-40B4-BE49-F238E27FC236}">
                <a16:creationId xmlns:a16="http://schemas.microsoft.com/office/drawing/2014/main" id="{501497C6-5030-B903-4431-A1D6BB8C48BB}"/>
              </a:ext>
            </a:extLst>
          </p:cNvPr>
          <p:cNvSpPr/>
          <p:nvPr/>
        </p:nvSpPr>
        <p:spPr>
          <a:xfrm>
            <a:off x="7413522" y="1704975"/>
            <a:ext cx="648929" cy="36425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IN" sz="1600">
              <a:latin typeface="Arial" panose="020B0604020202020204" pitchFamily="34" charset="0"/>
              <a:cs typeface="Arial" panose="020B0604020202020204" pitchFamily="34" charset="0"/>
            </a:endParaRPr>
          </a:p>
        </p:txBody>
      </p:sp>
      <p:sp>
        <p:nvSpPr>
          <p:cNvPr id="13" name="Flowchart: Alternate Process 12">
            <a:extLst>
              <a:ext uri="{FF2B5EF4-FFF2-40B4-BE49-F238E27FC236}">
                <a16:creationId xmlns:a16="http://schemas.microsoft.com/office/drawing/2014/main" id="{D2442024-5C7B-A83B-0F7B-BCFCA743D28A}"/>
              </a:ext>
            </a:extLst>
          </p:cNvPr>
          <p:cNvSpPr/>
          <p:nvPr/>
        </p:nvSpPr>
        <p:spPr>
          <a:xfrm>
            <a:off x="8062451" y="1002891"/>
            <a:ext cx="3018503" cy="1444880"/>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US" sz="1600" dirty="0">
                <a:latin typeface="Arial" panose="020B0604020202020204" pitchFamily="34" charset="0"/>
                <a:cs typeface="Arial" panose="020B0604020202020204" pitchFamily="34" charset="0"/>
              </a:rPr>
              <a:t>SABA : only treatment not recommended because it treats only symptoms not manifestation inflammation.</a:t>
            </a:r>
          </a:p>
        </p:txBody>
      </p:sp>
      <p:sp>
        <p:nvSpPr>
          <p:cNvPr id="17" name="TextBox 16">
            <a:extLst>
              <a:ext uri="{FF2B5EF4-FFF2-40B4-BE49-F238E27FC236}">
                <a16:creationId xmlns:a16="http://schemas.microsoft.com/office/drawing/2014/main" id="{F3DF2047-9851-BDD6-EFE6-308AE6806AF3}"/>
              </a:ext>
            </a:extLst>
          </p:cNvPr>
          <p:cNvSpPr txBox="1"/>
          <p:nvPr/>
        </p:nvSpPr>
        <p:spPr>
          <a:xfrm>
            <a:off x="127820" y="2725682"/>
            <a:ext cx="6096000" cy="416011"/>
          </a:xfrm>
          <a:prstGeom prst="rect">
            <a:avLst/>
          </a:prstGeom>
          <a:noFill/>
        </p:spPr>
        <p:txBody>
          <a:bodyPr wrap="square">
            <a:spAutoFit/>
          </a:bodyPr>
          <a:lstStyle/>
          <a:p>
            <a:pPr>
              <a:lnSpc>
                <a:spcPct val="150000"/>
              </a:lnSpc>
            </a:pPr>
            <a:r>
              <a:rPr lang="en-US" sz="1600" b="1" dirty="0">
                <a:latin typeface="Arial" panose="020B0604020202020204" pitchFamily="34" charset="0"/>
                <a:cs typeface="Arial" panose="020B0604020202020204" pitchFamily="34" charset="0"/>
              </a:rPr>
              <a:t>Add on therapies if still uncontrolled :</a:t>
            </a:r>
            <a:endParaRPr lang="en-IN" sz="1600" b="1"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CBB71231-7726-E7C6-69C6-E3AA85A283F3}"/>
              </a:ext>
            </a:extLst>
          </p:cNvPr>
          <p:cNvSpPr txBox="1"/>
          <p:nvPr/>
        </p:nvSpPr>
        <p:spPr>
          <a:xfrm>
            <a:off x="127820" y="3187798"/>
            <a:ext cx="4454012" cy="416011"/>
          </a:xfrm>
          <a:prstGeom prst="rect">
            <a:avLst/>
          </a:prstGeom>
          <a:noFill/>
        </p:spPr>
        <p:txBody>
          <a:bodyPr wrap="square">
            <a:spAutoFit/>
          </a:bodyPr>
          <a:lstStyle/>
          <a:p>
            <a:pPr>
              <a:lnSpc>
                <a:spcPct val="150000"/>
              </a:lnSpc>
              <a:buFont typeface="Wingdings" panose="05000000000000000000" pitchFamily="2" charset="2"/>
              <a:buChar char="v"/>
            </a:pPr>
            <a:r>
              <a:rPr lang="en-US" sz="1600" dirty="0">
                <a:latin typeface="Arial" panose="020B0604020202020204" pitchFamily="34" charset="0"/>
                <a:cs typeface="Arial" panose="020B0604020202020204" pitchFamily="34" charset="0"/>
              </a:rPr>
              <a:t>Leukotriene receptor antagonist (LTRA)</a:t>
            </a:r>
          </a:p>
        </p:txBody>
      </p:sp>
      <p:sp>
        <p:nvSpPr>
          <p:cNvPr id="21" name="TextBox 20">
            <a:extLst>
              <a:ext uri="{FF2B5EF4-FFF2-40B4-BE49-F238E27FC236}">
                <a16:creationId xmlns:a16="http://schemas.microsoft.com/office/drawing/2014/main" id="{0FF6476D-BE50-5B8B-251D-3EF311A886C5}"/>
              </a:ext>
            </a:extLst>
          </p:cNvPr>
          <p:cNvSpPr txBox="1"/>
          <p:nvPr/>
        </p:nvSpPr>
        <p:spPr>
          <a:xfrm>
            <a:off x="4562170" y="3187798"/>
            <a:ext cx="4699817" cy="416011"/>
          </a:xfrm>
          <a:prstGeom prst="rect">
            <a:avLst/>
          </a:prstGeom>
          <a:noFill/>
        </p:spPr>
        <p:txBody>
          <a:bodyPr wrap="square">
            <a:spAutoFit/>
          </a:bodyPr>
          <a:lstStyle/>
          <a:p>
            <a:pPr>
              <a:lnSpc>
                <a:spcPct val="150000"/>
              </a:lnSpc>
              <a:buFont typeface="Wingdings" panose="05000000000000000000" pitchFamily="2" charset="2"/>
              <a:buChar char="v"/>
            </a:pPr>
            <a:r>
              <a:rPr lang="en-US" sz="1600" dirty="0">
                <a:latin typeface="Arial" panose="020B0604020202020204" pitchFamily="34" charset="0"/>
                <a:cs typeface="Arial" panose="020B0604020202020204" pitchFamily="34" charset="0"/>
              </a:rPr>
              <a:t>Long-acting muscarinic antagonist (LAMA)</a:t>
            </a:r>
          </a:p>
        </p:txBody>
      </p:sp>
      <p:sp>
        <p:nvSpPr>
          <p:cNvPr id="23" name="TextBox 22">
            <a:extLst>
              <a:ext uri="{FF2B5EF4-FFF2-40B4-BE49-F238E27FC236}">
                <a16:creationId xmlns:a16="http://schemas.microsoft.com/office/drawing/2014/main" id="{C7FDDCE2-5520-6FCE-8F2A-E87471236532}"/>
              </a:ext>
            </a:extLst>
          </p:cNvPr>
          <p:cNvSpPr txBox="1"/>
          <p:nvPr/>
        </p:nvSpPr>
        <p:spPr>
          <a:xfrm>
            <a:off x="127820" y="3880810"/>
            <a:ext cx="11759380" cy="1154675"/>
          </a:xfrm>
          <a:prstGeom prst="rect">
            <a:avLst/>
          </a:prstGeom>
          <a:noFill/>
        </p:spPr>
        <p:txBody>
          <a:bodyPr wrap="square">
            <a:spAutoFit/>
          </a:bodyPr>
          <a:lstStyle/>
          <a:p>
            <a:pPr>
              <a:lnSpc>
                <a:spcPct val="150000"/>
              </a:lnSpc>
            </a:pPr>
            <a:r>
              <a:rPr lang="en-US" sz="1600" b="1" dirty="0">
                <a:latin typeface="Arial" panose="020B0604020202020204" pitchFamily="34" charset="0"/>
                <a:cs typeface="Arial" panose="020B0604020202020204" pitchFamily="34" charset="0"/>
              </a:rPr>
              <a:t>Severe asthma :Biologics and referred specialist</a:t>
            </a:r>
          </a:p>
          <a:p>
            <a:pPr>
              <a:lnSpc>
                <a:spcPct val="150000"/>
              </a:lnSpc>
            </a:pPr>
            <a:r>
              <a:rPr lang="en-US" altLang="en-US" sz="1600" dirty="0">
                <a:latin typeface="Arial" panose="020B0604020202020204" pitchFamily="34" charset="0"/>
                <a:cs typeface="Arial" panose="020B0604020202020204" pitchFamily="34" charset="0"/>
              </a:rPr>
              <a:t>Patients with poor control despite high-dose ICS/LABA and recurrent exacerbations may benefit from monoclonal antibody therapies that target particular inflammatory pathways:</a:t>
            </a:r>
          </a:p>
        </p:txBody>
      </p:sp>
      <p:sp>
        <p:nvSpPr>
          <p:cNvPr id="29" name="TextBox 28">
            <a:extLst>
              <a:ext uri="{FF2B5EF4-FFF2-40B4-BE49-F238E27FC236}">
                <a16:creationId xmlns:a16="http://schemas.microsoft.com/office/drawing/2014/main" id="{8B606A12-7396-E645-B053-4A2BDAEB8FDA}"/>
              </a:ext>
            </a:extLst>
          </p:cNvPr>
          <p:cNvSpPr txBox="1"/>
          <p:nvPr/>
        </p:nvSpPr>
        <p:spPr>
          <a:xfrm>
            <a:off x="196646" y="4848006"/>
            <a:ext cx="4060722" cy="1154675"/>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ea typeface="Poppins" pitchFamily="34" charset="-122"/>
                <a:cs typeface="Arial" panose="020B0604020202020204" pitchFamily="34" charset="0"/>
              </a:rPr>
              <a:t>Omalizumab (anti-IgE)</a:t>
            </a:r>
          </a:p>
          <a:p>
            <a:pPr marL="285750" indent="-285750">
              <a:lnSpc>
                <a:spcPct val="150000"/>
              </a:lnSpc>
              <a:buFont typeface="Arial" panose="020B0604020202020204" pitchFamily="34" charset="0"/>
              <a:buChar char="•"/>
            </a:pPr>
            <a:r>
              <a:rPr lang="en-US" sz="1600" dirty="0">
                <a:solidFill>
                  <a:schemeClr val="bg2">
                    <a:lumMod val="10000"/>
                  </a:schemeClr>
                </a:solidFill>
                <a:latin typeface="Arial" panose="020B0604020202020204" pitchFamily="34" charset="0"/>
                <a:ea typeface="Poppins" pitchFamily="34" charset="-122"/>
                <a:cs typeface="Arial" panose="020B0604020202020204" pitchFamily="34" charset="0"/>
              </a:rPr>
              <a:t>Mepolizumab, </a:t>
            </a:r>
            <a:r>
              <a:rPr lang="en-US" sz="1600" dirty="0" err="1">
                <a:solidFill>
                  <a:schemeClr val="bg2">
                    <a:lumMod val="10000"/>
                  </a:schemeClr>
                </a:solidFill>
                <a:latin typeface="Arial" panose="020B0604020202020204" pitchFamily="34" charset="0"/>
                <a:ea typeface="Poppins" pitchFamily="34" charset="-122"/>
                <a:cs typeface="Arial" panose="020B0604020202020204" pitchFamily="34" charset="0"/>
              </a:rPr>
              <a:t>Reslizumab</a:t>
            </a:r>
            <a:r>
              <a:rPr lang="en-US" sz="1600" dirty="0">
                <a:solidFill>
                  <a:schemeClr val="bg2">
                    <a:lumMod val="10000"/>
                  </a:schemeClr>
                </a:solidFill>
                <a:latin typeface="Arial" panose="020B0604020202020204" pitchFamily="34" charset="0"/>
                <a:ea typeface="Poppins" pitchFamily="34" charset="-122"/>
                <a:cs typeface="Arial" panose="020B0604020202020204" pitchFamily="34" charset="0"/>
              </a:rPr>
              <a:t>, </a:t>
            </a:r>
            <a:r>
              <a:rPr lang="en-US" sz="1600" dirty="0" err="1">
                <a:solidFill>
                  <a:schemeClr val="bg2">
                    <a:lumMod val="10000"/>
                  </a:schemeClr>
                </a:solidFill>
                <a:latin typeface="Arial" panose="020B0604020202020204" pitchFamily="34" charset="0"/>
                <a:ea typeface="Poppins" pitchFamily="34" charset="-122"/>
                <a:cs typeface="Arial" panose="020B0604020202020204" pitchFamily="34" charset="0"/>
              </a:rPr>
              <a:t>Benralizumab</a:t>
            </a:r>
            <a:r>
              <a:rPr lang="en-US" sz="1600" dirty="0">
                <a:solidFill>
                  <a:schemeClr val="bg2">
                    <a:lumMod val="10000"/>
                  </a:schemeClr>
                </a:solidFill>
                <a:latin typeface="Arial" panose="020B0604020202020204" pitchFamily="34" charset="0"/>
                <a:ea typeface="Poppins" pitchFamily="34" charset="-122"/>
                <a:cs typeface="Arial" panose="020B0604020202020204" pitchFamily="34" charset="0"/>
              </a:rPr>
              <a:t> (anti-IL-5 pathway)</a:t>
            </a:r>
            <a:endParaRPr lang="en-IN" sz="1600" dirty="0">
              <a:solidFill>
                <a:schemeClr val="bg2">
                  <a:lumMod val="10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55F81CB-58B6-D930-FBA8-1C1CF33D5983}"/>
              </a:ext>
            </a:extLst>
          </p:cNvPr>
          <p:cNvSpPr txBox="1"/>
          <p:nvPr/>
        </p:nvSpPr>
        <p:spPr>
          <a:xfrm>
            <a:off x="196646" y="6468524"/>
            <a:ext cx="2486578"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NHS long term plan 2019</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6857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1091-8F88-291F-DE61-A50D8D561A1F}"/>
              </a:ext>
            </a:extLst>
          </p:cNvPr>
          <p:cNvSpPr>
            <a:spLocks noGrp="1"/>
          </p:cNvSpPr>
          <p:nvPr>
            <p:ph type="title"/>
          </p:nvPr>
        </p:nvSpPr>
        <p:spPr>
          <a:xfrm>
            <a:off x="671052" y="709254"/>
            <a:ext cx="10515600" cy="323133"/>
          </a:xfrm>
        </p:spPr>
        <p:txBody>
          <a:bodyPr>
            <a:noAutofit/>
          </a:bodyPr>
          <a:lstStyle/>
          <a:p>
            <a:pPr>
              <a:lnSpc>
                <a:spcPct val="150000"/>
              </a:lnSpc>
            </a:pPr>
            <a:r>
              <a:rPr lang="en-US" sz="1600" b="1" dirty="0">
                <a:latin typeface="Arial" panose="020B0604020202020204" pitchFamily="34" charset="0"/>
                <a:cs typeface="Arial" panose="020B0604020202020204" pitchFamily="34" charset="0"/>
              </a:rPr>
              <a:t>Comorbidities</a:t>
            </a:r>
            <a:endParaRPr lang="en-IN" sz="1600" b="1"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FA91C8DD-D7E1-7E76-184C-5CEDB0CFA5E1}"/>
              </a:ext>
            </a:extLst>
          </p:cNvPr>
          <p:cNvSpPr/>
          <p:nvPr/>
        </p:nvSpPr>
        <p:spPr>
          <a:xfrm>
            <a:off x="203634" y="1489590"/>
            <a:ext cx="3360173" cy="5309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600" dirty="0">
                <a:latin typeface="Arial" panose="020B0604020202020204" pitchFamily="34" charset="0"/>
                <a:cs typeface="Arial" panose="020B0604020202020204" pitchFamily="34" charset="0"/>
              </a:rPr>
              <a:t>Allergic rhinitis   </a:t>
            </a:r>
          </a:p>
        </p:txBody>
      </p:sp>
      <p:sp>
        <p:nvSpPr>
          <p:cNvPr id="6" name="Content Placeholder 5">
            <a:extLst>
              <a:ext uri="{FF2B5EF4-FFF2-40B4-BE49-F238E27FC236}">
                <a16:creationId xmlns:a16="http://schemas.microsoft.com/office/drawing/2014/main" id="{5BDBF658-B415-7043-BE6F-47A4E72CB1D4}"/>
              </a:ext>
            </a:extLst>
          </p:cNvPr>
          <p:cNvSpPr>
            <a:spLocks noGrp="1"/>
          </p:cNvSpPr>
          <p:nvPr>
            <p:ph idx="1"/>
          </p:nvPr>
        </p:nvSpPr>
        <p:spPr>
          <a:xfrm>
            <a:off x="203633" y="2273711"/>
            <a:ext cx="3429767" cy="5309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indent="0" algn="ctr">
              <a:lnSpc>
                <a:spcPct val="150000"/>
              </a:lnSpc>
              <a:buNone/>
            </a:pPr>
            <a:r>
              <a:rPr lang="en-US" sz="1600" dirty="0">
                <a:latin typeface="Arial" panose="020B0604020202020204" pitchFamily="34" charset="0"/>
                <a:cs typeface="Arial" panose="020B0604020202020204" pitchFamily="34" charset="0"/>
              </a:rPr>
              <a:t>Obesity  </a:t>
            </a:r>
          </a:p>
        </p:txBody>
      </p:sp>
      <p:sp>
        <p:nvSpPr>
          <p:cNvPr id="7" name="Content Placeholder 5">
            <a:extLst>
              <a:ext uri="{FF2B5EF4-FFF2-40B4-BE49-F238E27FC236}">
                <a16:creationId xmlns:a16="http://schemas.microsoft.com/office/drawing/2014/main" id="{6171E12D-D0B7-5B76-1A7C-65171A5C76D1}"/>
              </a:ext>
            </a:extLst>
          </p:cNvPr>
          <p:cNvSpPr txBox="1">
            <a:spLocks/>
          </p:cNvSpPr>
          <p:nvPr/>
        </p:nvSpPr>
        <p:spPr>
          <a:xfrm>
            <a:off x="203633" y="3266767"/>
            <a:ext cx="3429767" cy="5309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lnSpc>
                <a:spcPct val="150000"/>
              </a:lnSpc>
              <a:buFont typeface="Arial" panose="020B0604020202020204" pitchFamily="34" charset="0"/>
              <a:buNone/>
            </a:pPr>
            <a:r>
              <a:rPr lang="en-US" sz="1600" dirty="0">
                <a:latin typeface="Arial" panose="020B0604020202020204" pitchFamily="34" charset="0"/>
                <a:cs typeface="Arial" panose="020B0604020202020204" pitchFamily="34" charset="0"/>
              </a:rPr>
              <a:t>Anxiety depression   </a:t>
            </a:r>
          </a:p>
        </p:txBody>
      </p:sp>
      <p:sp>
        <p:nvSpPr>
          <p:cNvPr id="8" name="Content Placeholder 5">
            <a:extLst>
              <a:ext uri="{FF2B5EF4-FFF2-40B4-BE49-F238E27FC236}">
                <a16:creationId xmlns:a16="http://schemas.microsoft.com/office/drawing/2014/main" id="{87A46BD4-DC0C-61F0-73A2-69A24912FCAD}"/>
              </a:ext>
            </a:extLst>
          </p:cNvPr>
          <p:cNvSpPr txBox="1">
            <a:spLocks/>
          </p:cNvSpPr>
          <p:nvPr/>
        </p:nvSpPr>
        <p:spPr>
          <a:xfrm>
            <a:off x="301956" y="4611328"/>
            <a:ext cx="3429767" cy="10422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lnSpc>
                <a:spcPct val="150000"/>
              </a:lnSpc>
              <a:buFont typeface="Arial" panose="020B0604020202020204" pitchFamily="34" charset="0"/>
              <a:buNone/>
            </a:pPr>
            <a:r>
              <a:rPr lang="en-US" sz="1600" dirty="0">
                <a:latin typeface="Arial" panose="020B0604020202020204" pitchFamily="34" charset="0"/>
                <a:cs typeface="Arial" panose="020B0604020202020204" pitchFamily="34" charset="0"/>
              </a:rPr>
              <a:t>Gastro </a:t>
            </a:r>
            <a:r>
              <a:rPr lang="en-US" sz="1600" dirty="0" err="1">
                <a:latin typeface="Arial" panose="020B0604020202020204" pitchFamily="34" charset="0"/>
                <a:cs typeface="Arial" panose="020B0604020202020204" pitchFamily="34" charset="0"/>
              </a:rPr>
              <a:t>oesphageal</a:t>
            </a:r>
            <a:r>
              <a:rPr lang="en-US" sz="1600" dirty="0">
                <a:latin typeface="Arial" panose="020B0604020202020204" pitchFamily="34" charset="0"/>
                <a:cs typeface="Arial" panose="020B0604020202020204" pitchFamily="34" charset="0"/>
              </a:rPr>
              <a:t> reflux disease   (GORD)</a:t>
            </a:r>
          </a:p>
        </p:txBody>
      </p:sp>
      <p:sp>
        <p:nvSpPr>
          <p:cNvPr id="5" name="TextBox 4">
            <a:extLst>
              <a:ext uri="{FF2B5EF4-FFF2-40B4-BE49-F238E27FC236}">
                <a16:creationId xmlns:a16="http://schemas.microsoft.com/office/drawing/2014/main" id="{4647436C-1B8E-AB52-7B79-17D972641FDA}"/>
              </a:ext>
            </a:extLst>
          </p:cNvPr>
          <p:cNvSpPr txBox="1"/>
          <p:nvPr/>
        </p:nvSpPr>
        <p:spPr>
          <a:xfrm>
            <a:off x="4001729" y="1465012"/>
            <a:ext cx="6096000" cy="416011"/>
          </a:xfrm>
          <a:prstGeom prst="rect">
            <a:avLst/>
          </a:prstGeom>
          <a:noFill/>
        </p:spPr>
        <p:txBody>
          <a:bodyPr wrap="square">
            <a:spAutoFit/>
          </a:bodyPr>
          <a:lstStyle/>
          <a:p>
            <a:pPr>
              <a:lnSpc>
                <a:spcPct val="150000"/>
              </a:lnSpc>
            </a:pPr>
            <a:r>
              <a:rPr lang="en-US" sz="1600" dirty="0">
                <a:latin typeface="Arial" panose="020B0604020202020204" pitchFamily="34" charset="0"/>
                <a:cs typeface="Arial" panose="020B0604020202020204" pitchFamily="34" charset="0"/>
              </a:rPr>
              <a:t>affects &gt;80% of people with asthma</a:t>
            </a:r>
            <a:endParaRPr lang="en-IN" sz="16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42D2BFF2-E312-8CAC-2CC2-2E62873FF49A}"/>
              </a:ext>
            </a:extLst>
          </p:cNvPr>
          <p:cNvSpPr txBox="1"/>
          <p:nvPr/>
        </p:nvSpPr>
        <p:spPr>
          <a:xfrm>
            <a:off x="4001729" y="3046271"/>
            <a:ext cx="6803923" cy="1154675"/>
          </a:xfrm>
          <a:prstGeom prst="rect">
            <a:avLst/>
          </a:prstGeom>
          <a:noFill/>
        </p:spPr>
        <p:txBody>
          <a:bodyPr wrap="square">
            <a:spAutoFit/>
          </a:bodyPr>
          <a:lstStyle/>
          <a:p>
            <a:pPr>
              <a:lnSpc>
                <a:spcPct val="150000"/>
              </a:lnSpc>
            </a:pPr>
            <a:r>
              <a:rPr lang="en-US" sz="1600" dirty="0">
                <a:latin typeface="Arial" panose="020B0604020202020204" pitchFamily="34" charset="0"/>
                <a:cs typeface="Arial" panose="020B0604020202020204" pitchFamily="34" charset="0"/>
              </a:rPr>
              <a:t>Most common in asthma adults, 17.3% of asthmatics had diagnosed depression Obesity is both a risk factor and comorbidity. UK data note that people with obesity are more likely to develop</a:t>
            </a:r>
            <a:endParaRPr lang="en-IN" sz="16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2EAE9634-BA88-9D4B-F1F3-BD2F09C1ABEC}"/>
              </a:ext>
            </a:extLst>
          </p:cNvPr>
          <p:cNvSpPr txBox="1"/>
          <p:nvPr/>
        </p:nvSpPr>
        <p:spPr>
          <a:xfrm>
            <a:off x="4001729" y="2219878"/>
            <a:ext cx="6096000" cy="785343"/>
          </a:xfrm>
          <a:prstGeom prst="rect">
            <a:avLst/>
          </a:prstGeom>
          <a:noFill/>
        </p:spPr>
        <p:txBody>
          <a:bodyPr wrap="square">
            <a:spAutoFit/>
          </a:bodyPr>
          <a:lstStyle/>
          <a:p>
            <a:pPr>
              <a:lnSpc>
                <a:spcPct val="150000"/>
              </a:lnSpc>
            </a:pPr>
            <a:r>
              <a:rPr lang="en-US" sz="1600" dirty="0">
                <a:latin typeface="Arial" panose="020B0604020202020204" pitchFamily="34" charset="0"/>
                <a:cs typeface="Arial" panose="020B0604020202020204" pitchFamily="34" charset="0"/>
              </a:rPr>
              <a:t>. UK data note that people with obesity are more likely to develop (asthmaasthmaandlung.org.uk)</a:t>
            </a:r>
            <a:endParaRPr lang="en-IN" sz="16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F8A4DE7D-BB21-9417-9C3D-3002E3FE2A12}"/>
              </a:ext>
            </a:extLst>
          </p:cNvPr>
          <p:cNvSpPr txBox="1"/>
          <p:nvPr/>
        </p:nvSpPr>
        <p:spPr>
          <a:xfrm>
            <a:off x="4001729" y="4611329"/>
            <a:ext cx="6096000" cy="1524007"/>
          </a:xfrm>
          <a:prstGeom prst="rect">
            <a:avLst/>
          </a:prstGeom>
          <a:noFill/>
        </p:spPr>
        <p:txBody>
          <a:bodyPr wrap="square">
            <a:spAutoFit/>
          </a:bodyPr>
          <a:lstStyle/>
          <a:p>
            <a:pPr lvl="0" defTabSz="914400" eaLnBrk="0" fontAlgn="base" hangingPunct="0">
              <a:lnSpc>
                <a:spcPct val="150000"/>
              </a:lnSpc>
              <a:spcBef>
                <a:spcPct val="0"/>
              </a:spcBef>
              <a:spcAft>
                <a:spcPct val="0"/>
              </a:spcAft>
            </a:pPr>
            <a:r>
              <a:rPr lang="en-US" altLang="en-US" sz="1600" dirty="0">
                <a:latin typeface="Arial" panose="020B0604020202020204" pitchFamily="34" charset="0"/>
              </a:rPr>
              <a:t>GORD is more common in asthmatics, particularly those with severe asthma</a:t>
            </a:r>
            <a:r>
              <a:rPr lang="en-US" sz="1600" dirty="0">
                <a:latin typeface="Arial" panose="020B0604020202020204" pitchFamily="34" charset="0"/>
                <a:cs typeface="Arial" panose="020B0604020202020204" pitchFamily="34" charset="0"/>
              </a:rPr>
              <a:t>. Acid reflux can irritate the airways and trigger wheezing or cough. according Studies suggest treating reflux can  improve asthma control in some patients.</a:t>
            </a:r>
          </a:p>
        </p:txBody>
      </p:sp>
    </p:spTree>
    <p:extLst>
      <p:ext uri="{BB962C8B-B14F-4D97-AF65-F5344CB8AC3E}">
        <p14:creationId xmlns:p14="http://schemas.microsoft.com/office/powerpoint/2010/main" val="1497504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BD009C-FE1E-3252-4516-37D7AD0C6510}"/>
            </a:ext>
          </a:extLst>
        </p:cNvPr>
        <p:cNvGrpSpPr/>
        <p:nvPr/>
      </p:nvGrpSpPr>
      <p:grpSpPr>
        <a:xfrm>
          <a:off x="0" y="0"/>
          <a:ext cx="0" cy="0"/>
          <a:chOff x="0" y="0"/>
          <a:chExt cx="0" cy="0"/>
        </a:xfrm>
      </p:grpSpPr>
      <p:sp>
        <p:nvSpPr>
          <p:cNvPr id="14" name="Text 0">
            <a:extLst>
              <a:ext uri="{FF2B5EF4-FFF2-40B4-BE49-F238E27FC236}">
                <a16:creationId xmlns:a16="http://schemas.microsoft.com/office/drawing/2014/main" id="{BB454A8C-D653-BF24-ACCC-197C99CA9171}"/>
              </a:ext>
            </a:extLst>
          </p:cNvPr>
          <p:cNvSpPr/>
          <p:nvPr/>
        </p:nvSpPr>
        <p:spPr>
          <a:xfrm>
            <a:off x="2180872" y="144304"/>
            <a:ext cx="5188863" cy="541496"/>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Preventing Asthma</a:t>
            </a:r>
            <a:endParaRPr lang="en-US" sz="1600" b="1" dirty="0">
              <a:latin typeface="Arial" panose="020B0604020202020204" pitchFamily="34" charset="0"/>
              <a:cs typeface="Arial" panose="020B0604020202020204" pitchFamily="34" charset="0"/>
            </a:endParaRPr>
          </a:p>
        </p:txBody>
      </p:sp>
      <p:sp>
        <p:nvSpPr>
          <p:cNvPr id="15" name="Text 1">
            <a:extLst>
              <a:ext uri="{FF2B5EF4-FFF2-40B4-BE49-F238E27FC236}">
                <a16:creationId xmlns:a16="http://schemas.microsoft.com/office/drawing/2014/main" id="{52743ADD-FFA9-A53F-8BE1-37953EF1FAE2}"/>
              </a:ext>
            </a:extLst>
          </p:cNvPr>
          <p:cNvSpPr/>
          <p:nvPr/>
        </p:nvSpPr>
        <p:spPr>
          <a:xfrm>
            <a:off x="101451" y="918623"/>
            <a:ext cx="3946317" cy="289679"/>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Poppins" pitchFamily="34" charset="-122"/>
                <a:cs typeface="Arial" panose="020B0604020202020204" pitchFamily="34" charset="0"/>
              </a:rPr>
              <a:t>Simple steps to manage asthma and avoid triggers.</a:t>
            </a:r>
            <a:endParaRPr lang="en-US" sz="1600" b="1" dirty="0">
              <a:latin typeface="Arial" panose="020B0604020202020204" pitchFamily="34" charset="0"/>
              <a:cs typeface="Arial" panose="020B0604020202020204" pitchFamily="34" charset="0"/>
            </a:endParaRPr>
          </a:p>
        </p:txBody>
      </p:sp>
      <p:sp>
        <p:nvSpPr>
          <p:cNvPr id="53" name="Shape 2">
            <a:extLst>
              <a:ext uri="{FF2B5EF4-FFF2-40B4-BE49-F238E27FC236}">
                <a16:creationId xmlns:a16="http://schemas.microsoft.com/office/drawing/2014/main" id="{5F8B6838-5355-95D6-9C5A-23C81AA1938D}"/>
              </a:ext>
            </a:extLst>
          </p:cNvPr>
          <p:cNvSpPr/>
          <p:nvPr/>
        </p:nvSpPr>
        <p:spPr>
          <a:xfrm>
            <a:off x="1" y="1441125"/>
            <a:ext cx="11574066" cy="1277541"/>
          </a:xfrm>
          <a:prstGeom prst="roundRect">
            <a:avLst>
              <a:gd name="adj" fmla="val 14156"/>
            </a:avLst>
          </a:prstGeom>
          <a:solidFill>
            <a:srgbClr val="FFFFFF"/>
          </a:solidFill>
          <a:ln w="15240">
            <a:solidFill>
              <a:srgbClr val="D2C5C9"/>
            </a:solidFill>
            <a:prstDash val="solid"/>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54" name="Shape 3">
            <a:extLst>
              <a:ext uri="{FF2B5EF4-FFF2-40B4-BE49-F238E27FC236}">
                <a16:creationId xmlns:a16="http://schemas.microsoft.com/office/drawing/2014/main" id="{B7767122-E070-294F-E3B8-24DEC10EBC5E}"/>
              </a:ext>
            </a:extLst>
          </p:cNvPr>
          <p:cNvSpPr/>
          <p:nvPr/>
        </p:nvSpPr>
        <p:spPr>
          <a:xfrm>
            <a:off x="15240" y="1456365"/>
            <a:ext cx="482203" cy="1247061"/>
          </a:xfrm>
          <a:prstGeom prst="roundRect">
            <a:avLst>
              <a:gd name="adj" fmla="val 33713"/>
            </a:avLst>
          </a:prstGeom>
          <a:solidFill>
            <a:srgbClr val="ECDFE3"/>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55" name="Text 4">
            <a:extLst>
              <a:ext uri="{FF2B5EF4-FFF2-40B4-BE49-F238E27FC236}">
                <a16:creationId xmlns:a16="http://schemas.microsoft.com/office/drawing/2014/main" id="{BAF1CC94-0B1C-3768-E84E-41257EC19CCC}"/>
              </a:ext>
            </a:extLst>
          </p:cNvPr>
          <p:cNvSpPr/>
          <p:nvPr/>
        </p:nvSpPr>
        <p:spPr>
          <a:xfrm>
            <a:off x="165973" y="1966905"/>
            <a:ext cx="180737" cy="2259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1</a:t>
            </a:r>
            <a:endParaRPr lang="en-US" sz="1600" dirty="0">
              <a:latin typeface="Arial" panose="020B0604020202020204" pitchFamily="34" charset="0"/>
              <a:cs typeface="Arial" panose="020B0604020202020204" pitchFamily="34" charset="0"/>
            </a:endParaRPr>
          </a:p>
        </p:txBody>
      </p:sp>
      <p:sp>
        <p:nvSpPr>
          <p:cNvPr id="56" name="Text 5">
            <a:extLst>
              <a:ext uri="{FF2B5EF4-FFF2-40B4-BE49-F238E27FC236}">
                <a16:creationId xmlns:a16="http://schemas.microsoft.com/office/drawing/2014/main" id="{6254BFF9-A48F-87E0-3FDD-CEC6B7C8753A}"/>
              </a:ext>
            </a:extLst>
          </p:cNvPr>
          <p:cNvSpPr/>
          <p:nvPr/>
        </p:nvSpPr>
        <p:spPr>
          <a:xfrm>
            <a:off x="617934" y="1576856"/>
            <a:ext cx="2166342" cy="270867"/>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Avoid Triggers</a:t>
            </a:r>
            <a:endParaRPr lang="en-US" sz="1600" dirty="0">
              <a:latin typeface="Arial" panose="020B0604020202020204" pitchFamily="34" charset="0"/>
              <a:cs typeface="Arial" panose="020B0604020202020204" pitchFamily="34" charset="0"/>
            </a:endParaRPr>
          </a:p>
        </p:txBody>
      </p:sp>
      <p:sp>
        <p:nvSpPr>
          <p:cNvPr id="57" name="Text 6">
            <a:extLst>
              <a:ext uri="{FF2B5EF4-FFF2-40B4-BE49-F238E27FC236}">
                <a16:creationId xmlns:a16="http://schemas.microsoft.com/office/drawing/2014/main" id="{735F19A7-43C6-2D09-F27C-512780B5C261}"/>
              </a:ext>
            </a:extLst>
          </p:cNvPr>
          <p:cNvSpPr/>
          <p:nvPr/>
        </p:nvSpPr>
        <p:spPr>
          <a:xfrm>
            <a:off x="617934" y="1919994"/>
            <a:ext cx="12578477" cy="192881"/>
          </a:xfrm>
          <a:prstGeom prst="rect">
            <a:avLst/>
          </a:prstGeom>
          <a:noFill/>
          <a:ln/>
        </p:spPr>
        <p:txBody>
          <a:bodyPr wrap="none" lIns="0" tIns="0" rIns="0" bIns="0" rtlCol="0" anchor="t"/>
          <a:lstStyle/>
          <a:p>
            <a:pPr marL="342900" indent="-342900" algn="l">
              <a:lnSpc>
                <a:spcPct val="150000"/>
              </a:lnSpc>
              <a:buSzPct val="100000"/>
              <a:buChar char="•"/>
            </a:pPr>
            <a:r>
              <a:rPr lang="en-US" sz="1600" dirty="0">
                <a:latin typeface="Arial" panose="020B0604020202020204" pitchFamily="34" charset="0"/>
                <a:ea typeface="Poppins" pitchFamily="34" charset="-122"/>
                <a:cs typeface="Arial" panose="020B0604020202020204" pitchFamily="34" charset="0"/>
              </a:rPr>
              <a:t>Cigarette smoke</a:t>
            </a:r>
            <a:endParaRPr lang="en-US" sz="1600" dirty="0">
              <a:latin typeface="Arial" panose="020B0604020202020204" pitchFamily="34" charset="0"/>
              <a:cs typeface="Arial" panose="020B0604020202020204" pitchFamily="34" charset="0"/>
            </a:endParaRPr>
          </a:p>
        </p:txBody>
      </p:sp>
      <p:sp>
        <p:nvSpPr>
          <p:cNvPr id="58" name="Text 7">
            <a:extLst>
              <a:ext uri="{FF2B5EF4-FFF2-40B4-BE49-F238E27FC236}">
                <a16:creationId xmlns:a16="http://schemas.microsoft.com/office/drawing/2014/main" id="{B72CDA72-B773-1090-09F8-BBC7E642A6BC}"/>
              </a:ext>
            </a:extLst>
          </p:cNvPr>
          <p:cNvSpPr/>
          <p:nvPr/>
        </p:nvSpPr>
        <p:spPr>
          <a:xfrm>
            <a:off x="617934" y="2155024"/>
            <a:ext cx="12578477" cy="192881"/>
          </a:xfrm>
          <a:prstGeom prst="rect">
            <a:avLst/>
          </a:prstGeom>
          <a:noFill/>
          <a:ln/>
        </p:spPr>
        <p:txBody>
          <a:bodyPr wrap="none" lIns="0" tIns="0" rIns="0" bIns="0" rtlCol="0" anchor="t"/>
          <a:lstStyle/>
          <a:p>
            <a:pPr marL="342900" indent="-342900" algn="l">
              <a:lnSpc>
                <a:spcPct val="150000"/>
              </a:lnSpc>
              <a:buSzPct val="100000"/>
              <a:buChar char="•"/>
            </a:pPr>
            <a:r>
              <a:rPr lang="en-US" sz="1600" dirty="0">
                <a:latin typeface="Arial" panose="020B0604020202020204" pitchFamily="34" charset="0"/>
                <a:ea typeface="Poppins" pitchFamily="34" charset="-122"/>
                <a:cs typeface="Arial" panose="020B0604020202020204" pitchFamily="34" charset="0"/>
              </a:rPr>
              <a:t>Pollen and dust</a:t>
            </a:r>
            <a:endParaRPr lang="en-US" sz="1600" dirty="0">
              <a:latin typeface="Arial" panose="020B0604020202020204" pitchFamily="34" charset="0"/>
              <a:cs typeface="Arial" panose="020B0604020202020204" pitchFamily="34" charset="0"/>
            </a:endParaRPr>
          </a:p>
        </p:txBody>
      </p:sp>
      <p:sp>
        <p:nvSpPr>
          <p:cNvPr id="59" name="Text 8">
            <a:extLst>
              <a:ext uri="{FF2B5EF4-FFF2-40B4-BE49-F238E27FC236}">
                <a16:creationId xmlns:a16="http://schemas.microsoft.com/office/drawing/2014/main" id="{B1EF79A0-A12C-6F0F-C852-330215BCAC93}"/>
              </a:ext>
            </a:extLst>
          </p:cNvPr>
          <p:cNvSpPr/>
          <p:nvPr/>
        </p:nvSpPr>
        <p:spPr>
          <a:xfrm>
            <a:off x="617934" y="2390053"/>
            <a:ext cx="12578477" cy="192881"/>
          </a:xfrm>
          <a:prstGeom prst="rect">
            <a:avLst/>
          </a:prstGeom>
          <a:noFill/>
          <a:ln/>
        </p:spPr>
        <p:txBody>
          <a:bodyPr wrap="none" lIns="0" tIns="0" rIns="0" bIns="0" rtlCol="0" anchor="t"/>
          <a:lstStyle/>
          <a:p>
            <a:pPr marL="342900" indent="-342900" algn="l">
              <a:lnSpc>
                <a:spcPct val="150000"/>
              </a:lnSpc>
              <a:buSzPct val="100000"/>
              <a:buChar char="•"/>
            </a:pPr>
            <a:r>
              <a:rPr lang="en-US" sz="1600" dirty="0">
                <a:latin typeface="Arial" panose="020B0604020202020204" pitchFamily="34" charset="0"/>
                <a:ea typeface="Poppins" pitchFamily="34" charset="-122"/>
                <a:cs typeface="Arial" panose="020B0604020202020204" pitchFamily="34" charset="0"/>
              </a:rPr>
              <a:t>Bad air outside</a:t>
            </a:r>
            <a:endParaRPr lang="en-US" sz="1600" dirty="0">
              <a:latin typeface="Arial" panose="020B0604020202020204" pitchFamily="34" charset="0"/>
              <a:cs typeface="Arial" panose="020B0604020202020204" pitchFamily="34" charset="0"/>
            </a:endParaRPr>
          </a:p>
        </p:txBody>
      </p:sp>
      <p:sp>
        <p:nvSpPr>
          <p:cNvPr id="60" name="Shape 9">
            <a:extLst>
              <a:ext uri="{FF2B5EF4-FFF2-40B4-BE49-F238E27FC236}">
                <a16:creationId xmlns:a16="http://schemas.microsoft.com/office/drawing/2014/main" id="{1FDBE30E-D530-C944-54A4-536BDD45B5B0}"/>
              </a:ext>
            </a:extLst>
          </p:cNvPr>
          <p:cNvSpPr/>
          <p:nvPr/>
        </p:nvSpPr>
        <p:spPr>
          <a:xfrm>
            <a:off x="1" y="2839157"/>
            <a:ext cx="11574066" cy="807482"/>
          </a:xfrm>
          <a:prstGeom prst="roundRect">
            <a:avLst>
              <a:gd name="adj" fmla="val 22397"/>
            </a:avLst>
          </a:prstGeom>
          <a:solidFill>
            <a:srgbClr val="FFFFFF"/>
          </a:solidFill>
          <a:ln w="15240">
            <a:solidFill>
              <a:srgbClr val="D2C5C9"/>
            </a:solidFill>
            <a:prstDash val="solid"/>
          </a:ln>
        </p:spPr>
        <p:txBody>
          <a:bodyPr/>
          <a:lstStyle/>
          <a:p>
            <a:pPr>
              <a:lnSpc>
                <a:spcPct val="150000"/>
              </a:lnSpc>
            </a:pPr>
            <a:endParaRPr lang="en-IN" sz="1600" dirty="0">
              <a:latin typeface="Arial" panose="020B0604020202020204" pitchFamily="34" charset="0"/>
              <a:cs typeface="Arial" panose="020B0604020202020204" pitchFamily="34" charset="0"/>
            </a:endParaRPr>
          </a:p>
        </p:txBody>
      </p:sp>
      <p:sp>
        <p:nvSpPr>
          <p:cNvPr id="61" name="Shape 10">
            <a:extLst>
              <a:ext uri="{FF2B5EF4-FFF2-40B4-BE49-F238E27FC236}">
                <a16:creationId xmlns:a16="http://schemas.microsoft.com/office/drawing/2014/main" id="{065A9CAD-55F1-9030-148F-B021D7A8DEA3}"/>
              </a:ext>
            </a:extLst>
          </p:cNvPr>
          <p:cNvSpPr/>
          <p:nvPr/>
        </p:nvSpPr>
        <p:spPr>
          <a:xfrm>
            <a:off x="15240" y="2854397"/>
            <a:ext cx="482203" cy="777002"/>
          </a:xfrm>
          <a:prstGeom prst="roundRect">
            <a:avLst>
              <a:gd name="adj" fmla="val 33713"/>
            </a:avLst>
          </a:prstGeom>
          <a:solidFill>
            <a:srgbClr val="ECDFE3"/>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62" name="Text 11">
            <a:extLst>
              <a:ext uri="{FF2B5EF4-FFF2-40B4-BE49-F238E27FC236}">
                <a16:creationId xmlns:a16="http://schemas.microsoft.com/office/drawing/2014/main" id="{92220BB6-5EF6-DF56-2420-6E58DAC98C3D}"/>
              </a:ext>
            </a:extLst>
          </p:cNvPr>
          <p:cNvSpPr/>
          <p:nvPr/>
        </p:nvSpPr>
        <p:spPr>
          <a:xfrm>
            <a:off x="165973" y="3129908"/>
            <a:ext cx="180737" cy="2259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2</a:t>
            </a:r>
            <a:endParaRPr lang="en-US" sz="1600" dirty="0">
              <a:latin typeface="Arial" panose="020B0604020202020204" pitchFamily="34" charset="0"/>
              <a:cs typeface="Arial" panose="020B0604020202020204" pitchFamily="34" charset="0"/>
            </a:endParaRPr>
          </a:p>
        </p:txBody>
      </p:sp>
      <p:sp>
        <p:nvSpPr>
          <p:cNvPr id="63" name="Text 12">
            <a:extLst>
              <a:ext uri="{FF2B5EF4-FFF2-40B4-BE49-F238E27FC236}">
                <a16:creationId xmlns:a16="http://schemas.microsoft.com/office/drawing/2014/main" id="{30B8FE0E-36D9-872F-8B3F-B9DFDFAD2DF6}"/>
              </a:ext>
            </a:extLst>
          </p:cNvPr>
          <p:cNvSpPr/>
          <p:nvPr/>
        </p:nvSpPr>
        <p:spPr>
          <a:xfrm>
            <a:off x="617934" y="2974888"/>
            <a:ext cx="2765465" cy="270867"/>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Improve Home Environment</a:t>
            </a:r>
            <a:endParaRPr lang="en-US" sz="1600" dirty="0">
              <a:latin typeface="Arial" panose="020B0604020202020204" pitchFamily="34" charset="0"/>
              <a:cs typeface="Arial" panose="020B0604020202020204" pitchFamily="34" charset="0"/>
            </a:endParaRPr>
          </a:p>
        </p:txBody>
      </p:sp>
      <p:sp>
        <p:nvSpPr>
          <p:cNvPr id="64" name="Text 13">
            <a:extLst>
              <a:ext uri="{FF2B5EF4-FFF2-40B4-BE49-F238E27FC236}">
                <a16:creationId xmlns:a16="http://schemas.microsoft.com/office/drawing/2014/main" id="{3D0771E6-BC3D-3BBB-DE90-879CF2EF92F0}"/>
              </a:ext>
            </a:extLst>
          </p:cNvPr>
          <p:cNvSpPr/>
          <p:nvPr/>
        </p:nvSpPr>
        <p:spPr>
          <a:xfrm>
            <a:off x="617934" y="3318026"/>
            <a:ext cx="12578477" cy="192881"/>
          </a:xfrm>
          <a:prstGeom prst="rect">
            <a:avLst/>
          </a:prstGeom>
          <a:noFill/>
          <a:ln/>
        </p:spPr>
        <p:txBody>
          <a:bodyPr wrap="none" lIns="0" tIns="0" rIns="0" bIns="0" rtlCol="0" anchor="t"/>
          <a:lstStyle/>
          <a:p>
            <a:pPr>
              <a:lnSpc>
                <a:spcPct val="150000"/>
              </a:lnSpc>
            </a:pPr>
            <a:r>
              <a:rPr lang="en-US" altLang="en-US" sz="1600" dirty="0">
                <a:latin typeface="Arial" panose="020B0604020202020204" pitchFamily="34" charset="0"/>
                <a:cs typeface="Arial" panose="020B0604020202020204" pitchFamily="34" charset="0"/>
              </a:rPr>
              <a:t>Eliminate allergies, moisture, and mold.</a:t>
            </a:r>
          </a:p>
          <a:p>
            <a:pPr marL="0" indent="0" algn="l">
              <a:lnSpc>
                <a:spcPct val="150000"/>
              </a:lnSpc>
              <a:buNone/>
            </a:pPr>
            <a:endParaRPr lang="en-US" sz="1600" dirty="0">
              <a:latin typeface="Arial" panose="020B0604020202020204" pitchFamily="34" charset="0"/>
              <a:cs typeface="Arial" panose="020B0604020202020204" pitchFamily="34" charset="0"/>
            </a:endParaRPr>
          </a:p>
        </p:txBody>
      </p:sp>
      <p:sp>
        <p:nvSpPr>
          <p:cNvPr id="65" name="Shape 14">
            <a:extLst>
              <a:ext uri="{FF2B5EF4-FFF2-40B4-BE49-F238E27FC236}">
                <a16:creationId xmlns:a16="http://schemas.microsoft.com/office/drawing/2014/main" id="{18F4A3E6-B4DA-4A0E-C3BC-1243F82DED7E}"/>
              </a:ext>
            </a:extLst>
          </p:cNvPr>
          <p:cNvSpPr/>
          <p:nvPr/>
        </p:nvSpPr>
        <p:spPr>
          <a:xfrm>
            <a:off x="1" y="3767130"/>
            <a:ext cx="11574066" cy="807482"/>
          </a:xfrm>
          <a:prstGeom prst="roundRect">
            <a:avLst>
              <a:gd name="adj" fmla="val 22397"/>
            </a:avLst>
          </a:prstGeom>
          <a:solidFill>
            <a:srgbClr val="FFFFFF"/>
          </a:solidFill>
          <a:ln w="15240">
            <a:solidFill>
              <a:srgbClr val="D2C5C9"/>
            </a:solidFill>
            <a:prstDash val="solid"/>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66" name="Shape 15">
            <a:extLst>
              <a:ext uri="{FF2B5EF4-FFF2-40B4-BE49-F238E27FC236}">
                <a16:creationId xmlns:a16="http://schemas.microsoft.com/office/drawing/2014/main" id="{6440461A-2DAC-9958-318D-2F24634F3F62}"/>
              </a:ext>
            </a:extLst>
          </p:cNvPr>
          <p:cNvSpPr/>
          <p:nvPr/>
        </p:nvSpPr>
        <p:spPr>
          <a:xfrm>
            <a:off x="15240" y="3782370"/>
            <a:ext cx="482203" cy="777002"/>
          </a:xfrm>
          <a:prstGeom prst="roundRect">
            <a:avLst>
              <a:gd name="adj" fmla="val 33713"/>
            </a:avLst>
          </a:prstGeom>
          <a:solidFill>
            <a:srgbClr val="ECDFE3"/>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67" name="Text 16">
            <a:extLst>
              <a:ext uri="{FF2B5EF4-FFF2-40B4-BE49-F238E27FC236}">
                <a16:creationId xmlns:a16="http://schemas.microsoft.com/office/drawing/2014/main" id="{CF7604FD-BE30-E322-A9B0-57D6DF49BAA7}"/>
              </a:ext>
            </a:extLst>
          </p:cNvPr>
          <p:cNvSpPr/>
          <p:nvPr/>
        </p:nvSpPr>
        <p:spPr>
          <a:xfrm>
            <a:off x="165973" y="4057881"/>
            <a:ext cx="180737" cy="2259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3</a:t>
            </a:r>
            <a:endParaRPr lang="en-US" sz="1600" dirty="0">
              <a:latin typeface="Arial" panose="020B0604020202020204" pitchFamily="34" charset="0"/>
              <a:cs typeface="Arial" panose="020B0604020202020204" pitchFamily="34" charset="0"/>
            </a:endParaRPr>
          </a:p>
        </p:txBody>
      </p:sp>
      <p:sp>
        <p:nvSpPr>
          <p:cNvPr id="68" name="Text 17">
            <a:extLst>
              <a:ext uri="{FF2B5EF4-FFF2-40B4-BE49-F238E27FC236}">
                <a16:creationId xmlns:a16="http://schemas.microsoft.com/office/drawing/2014/main" id="{D0246234-19A6-B17A-C888-8A043A943B62}"/>
              </a:ext>
            </a:extLst>
          </p:cNvPr>
          <p:cNvSpPr/>
          <p:nvPr/>
        </p:nvSpPr>
        <p:spPr>
          <a:xfrm>
            <a:off x="617934" y="3902861"/>
            <a:ext cx="2166342" cy="270867"/>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Get Vaccinated</a:t>
            </a:r>
            <a:endParaRPr lang="en-US" sz="1600" dirty="0">
              <a:latin typeface="Arial" panose="020B0604020202020204" pitchFamily="34" charset="0"/>
              <a:cs typeface="Arial" panose="020B0604020202020204" pitchFamily="34" charset="0"/>
            </a:endParaRPr>
          </a:p>
        </p:txBody>
      </p:sp>
      <p:sp>
        <p:nvSpPr>
          <p:cNvPr id="69" name="Text 18">
            <a:extLst>
              <a:ext uri="{FF2B5EF4-FFF2-40B4-BE49-F238E27FC236}">
                <a16:creationId xmlns:a16="http://schemas.microsoft.com/office/drawing/2014/main" id="{4A271A36-DB48-CC9B-0D90-4F1E2040B365}"/>
              </a:ext>
            </a:extLst>
          </p:cNvPr>
          <p:cNvSpPr/>
          <p:nvPr/>
        </p:nvSpPr>
        <p:spPr>
          <a:xfrm>
            <a:off x="617934" y="4245999"/>
            <a:ext cx="12578477" cy="1928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Flu and pneumonia shots.</a:t>
            </a:r>
            <a:endParaRPr lang="en-US" sz="1600" dirty="0">
              <a:latin typeface="Arial" panose="020B0604020202020204" pitchFamily="34" charset="0"/>
              <a:cs typeface="Arial" panose="020B0604020202020204" pitchFamily="34" charset="0"/>
            </a:endParaRPr>
          </a:p>
        </p:txBody>
      </p:sp>
      <p:sp>
        <p:nvSpPr>
          <p:cNvPr id="70" name="Shape 19">
            <a:extLst>
              <a:ext uri="{FF2B5EF4-FFF2-40B4-BE49-F238E27FC236}">
                <a16:creationId xmlns:a16="http://schemas.microsoft.com/office/drawing/2014/main" id="{A140F6A8-8243-FF3E-2E7A-9B6E4F277F82}"/>
              </a:ext>
            </a:extLst>
          </p:cNvPr>
          <p:cNvSpPr/>
          <p:nvPr/>
        </p:nvSpPr>
        <p:spPr>
          <a:xfrm>
            <a:off x="1" y="4695103"/>
            <a:ext cx="11574066" cy="807482"/>
          </a:xfrm>
          <a:prstGeom prst="roundRect">
            <a:avLst>
              <a:gd name="adj" fmla="val 22397"/>
            </a:avLst>
          </a:prstGeom>
          <a:solidFill>
            <a:srgbClr val="FFFFFF"/>
          </a:solidFill>
          <a:ln w="15240">
            <a:solidFill>
              <a:srgbClr val="D2C5C9"/>
            </a:solidFill>
            <a:prstDash val="solid"/>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71" name="Shape 20">
            <a:extLst>
              <a:ext uri="{FF2B5EF4-FFF2-40B4-BE49-F238E27FC236}">
                <a16:creationId xmlns:a16="http://schemas.microsoft.com/office/drawing/2014/main" id="{643E3A7C-57F4-4578-84D4-F82C3BD737DB}"/>
              </a:ext>
            </a:extLst>
          </p:cNvPr>
          <p:cNvSpPr/>
          <p:nvPr/>
        </p:nvSpPr>
        <p:spPr>
          <a:xfrm>
            <a:off x="15240" y="4710343"/>
            <a:ext cx="482203" cy="777002"/>
          </a:xfrm>
          <a:prstGeom prst="roundRect">
            <a:avLst>
              <a:gd name="adj" fmla="val 33713"/>
            </a:avLst>
          </a:prstGeom>
          <a:solidFill>
            <a:srgbClr val="ECDFE3"/>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72" name="Text 21">
            <a:extLst>
              <a:ext uri="{FF2B5EF4-FFF2-40B4-BE49-F238E27FC236}">
                <a16:creationId xmlns:a16="http://schemas.microsoft.com/office/drawing/2014/main" id="{2D10E316-4E73-98C1-7883-6A039CC51588}"/>
              </a:ext>
            </a:extLst>
          </p:cNvPr>
          <p:cNvSpPr/>
          <p:nvPr/>
        </p:nvSpPr>
        <p:spPr>
          <a:xfrm>
            <a:off x="165973" y="4985854"/>
            <a:ext cx="180737" cy="2259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4</a:t>
            </a:r>
            <a:endParaRPr lang="en-US" sz="1600" dirty="0">
              <a:latin typeface="Arial" panose="020B0604020202020204" pitchFamily="34" charset="0"/>
              <a:cs typeface="Arial" panose="020B0604020202020204" pitchFamily="34" charset="0"/>
            </a:endParaRPr>
          </a:p>
        </p:txBody>
      </p:sp>
      <p:sp>
        <p:nvSpPr>
          <p:cNvPr id="73" name="Text 22">
            <a:extLst>
              <a:ext uri="{FF2B5EF4-FFF2-40B4-BE49-F238E27FC236}">
                <a16:creationId xmlns:a16="http://schemas.microsoft.com/office/drawing/2014/main" id="{12B2D574-2063-8A2B-A460-31235AA2BE7E}"/>
              </a:ext>
            </a:extLst>
          </p:cNvPr>
          <p:cNvSpPr/>
          <p:nvPr/>
        </p:nvSpPr>
        <p:spPr>
          <a:xfrm>
            <a:off x="617934" y="4830834"/>
            <a:ext cx="2166342" cy="270867"/>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Correct Inhaler Use</a:t>
            </a:r>
            <a:endParaRPr lang="en-US" sz="1600" dirty="0">
              <a:latin typeface="Arial" panose="020B0604020202020204" pitchFamily="34" charset="0"/>
              <a:cs typeface="Arial" panose="020B0604020202020204" pitchFamily="34" charset="0"/>
            </a:endParaRPr>
          </a:p>
        </p:txBody>
      </p:sp>
      <p:sp>
        <p:nvSpPr>
          <p:cNvPr id="74" name="Text 23">
            <a:extLst>
              <a:ext uri="{FF2B5EF4-FFF2-40B4-BE49-F238E27FC236}">
                <a16:creationId xmlns:a16="http://schemas.microsoft.com/office/drawing/2014/main" id="{6914ABA2-1866-B14B-435A-1C7A1F23FACF}"/>
              </a:ext>
            </a:extLst>
          </p:cNvPr>
          <p:cNvSpPr/>
          <p:nvPr/>
        </p:nvSpPr>
        <p:spPr>
          <a:xfrm>
            <a:off x="617934" y="5173973"/>
            <a:ext cx="12578477" cy="1928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Use inhaler correctly for best effect.</a:t>
            </a:r>
            <a:endParaRPr lang="en-US" sz="1600" dirty="0">
              <a:latin typeface="Arial" panose="020B0604020202020204" pitchFamily="34" charset="0"/>
              <a:cs typeface="Arial" panose="020B0604020202020204" pitchFamily="34" charset="0"/>
            </a:endParaRPr>
          </a:p>
        </p:txBody>
      </p:sp>
      <p:sp>
        <p:nvSpPr>
          <p:cNvPr id="75" name="Shape 24">
            <a:extLst>
              <a:ext uri="{FF2B5EF4-FFF2-40B4-BE49-F238E27FC236}">
                <a16:creationId xmlns:a16="http://schemas.microsoft.com/office/drawing/2014/main" id="{8FEA44D4-CE00-081F-8832-7B29730DE2E4}"/>
              </a:ext>
            </a:extLst>
          </p:cNvPr>
          <p:cNvSpPr/>
          <p:nvPr/>
        </p:nvSpPr>
        <p:spPr>
          <a:xfrm>
            <a:off x="1" y="5623076"/>
            <a:ext cx="11574066" cy="807482"/>
          </a:xfrm>
          <a:prstGeom prst="roundRect">
            <a:avLst>
              <a:gd name="adj" fmla="val 22397"/>
            </a:avLst>
          </a:prstGeom>
          <a:solidFill>
            <a:srgbClr val="FFFFFF"/>
          </a:solidFill>
          <a:ln w="15240">
            <a:solidFill>
              <a:srgbClr val="D2C5C9"/>
            </a:solidFill>
            <a:prstDash val="solid"/>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76" name="Shape 25">
            <a:extLst>
              <a:ext uri="{FF2B5EF4-FFF2-40B4-BE49-F238E27FC236}">
                <a16:creationId xmlns:a16="http://schemas.microsoft.com/office/drawing/2014/main" id="{7ABE06CE-FD43-6E6A-512A-027EC81C866E}"/>
              </a:ext>
            </a:extLst>
          </p:cNvPr>
          <p:cNvSpPr/>
          <p:nvPr/>
        </p:nvSpPr>
        <p:spPr>
          <a:xfrm>
            <a:off x="15240" y="5638316"/>
            <a:ext cx="482203" cy="777002"/>
          </a:xfrm>
          <a:prstGeom prst="roundRect">
            <a:avLst>
              <a:gd name="adj" fmla="val 33713"/>
            </a:avLst>
          </a:prstGeom>
          <a:solidFill>
            <a:srgbClr val="ECDFE3"/>
          </a:solidFill>
          <a:ln/>
        </p:spPr>
        <p:txBody>
          <a:bodyPr/>
          <a:lstStyle/>
          <a:p>
            <a:pPr>
              <a:lnSpc>
                <a:spcPct val="150000"/>
              </a:lnSpc>
            </a:pPr>
            <a:endParaRPr lang="en-IN" sz="1600">
              <a:latin typeface="Arial" panose="020B0604020202020204" pitchFamily="34" charset="0"/>
              <a:cs typeface="Arial" panose="020B0604020202020204" pitchFamily="34" charset="0"/>
            </a:endParaRPr>
          </a:p>
        </p:txBody>
      </p:sp>
      <p:sp>
        <p:nvSpPr>
          <p:cNvPr id="77" name="Text 26">
            <a:extLst>
              <a:ext uri="{FF2B5EF4-FFF2-40B4-BE49-F238E27FC236}">
                <a16:creationId xmlns:a16="http://schemas.microsoft.com/office/drawing/2014/main" id="{700CD92B-1DAE-84F4-71A7-E8B784D62412}"/>
              </a:ext>
            </a:extLst>
          </p:cNvPr>
          <p:cNvSpPr/>
          <p:nvPr/>
        </p:nvSpPr>
        <p:spPr>
          <a:xfrm>
            <a:off x="165973" y="5913827"/>
            <a:ext cx="180737" cy="2259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5</a:t>
            </a:r>
            <a:endParaRPr lang="en-US" sz="1600" dirty="0">
              <a:latin typeface="Arial" panose="020B0604020202020204" pitchFamily="34" charset="0"/>
              <a:cs typeface="Arial" panose="020B0604020202020204" pitchFamily="34" charset="0"/>
            </a:endParaRPr>
          </a:p>
        </p:txBody>
      </p:sp>
      <p:sp>
        <p:nvSpPr>
          <p:cNvPr id="78" name="Text 27">
            <a:extLst>
              <a:ext uri="{FF2B5EF4-FFF2-40B4-BE49-F238E27FC236}">
                <a16:creationId xmlns:a16="http://schemas.microsoft.com/office/drawing/2014/main" id="{9C5667E6-3A1C-F627-27CE-915065DC268D}"/>
              </a:ext>
            </a:extLst>
          </p:cNvPr>
          <p:cNvSpPr/>
          <p:nvPr/>
        </p:nvSpPr>
        <p:spPr>
          <a:xfrm>
            <a:off x="617934" y="5758808"/>
            <a:ext cx="2166342" cy="270867"/>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Regular Check-ups</a:t>
            </a:r>
            <a:endParaRPr lang="en-US" sz="1600" dirty="0">
              <a:latin typeface="Arial" panose="020B0604020202020204" pitchFamily="34" charset="0"/>
              <a:cs typeface="Arial" panose="020B0604020202020204" pitchFamily="34" charset="0"/>
            </a:endParaRPr>
          </a:p>
        </p:txBody>
      </p:sp>
      <p:sp>
        <p:nvSpPr>
          <p:cNvPr id="79" name="Text 28">
            <a:extLst>
              <a:ext uri="{FF2B5EF4-FFF2-40B4-BE49-F238E27FC236}">
                <a16:creationId xmlns:a16="http://schemas.microsoft.com/office/drawing/2014/main" id="{ADC1C473-4A2E-6C3B-86F8-851BE3E2F44A}"/>
              </a:ext>
            </a:extLst>
          </p:cNvPr>
          <p:cNvSpPr/>
          <p:nvPr/>
        </p:nvSpPr>
        <p:spPr>
          <a:xfrm>
            <a:off x="617934" y="6101946"/>
            <a:ext cx="12578477" cy="1928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Doctor visits prevent worsening asthma.</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1606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35C2E-C5C5-3E89-F107-A6F9744B39EF}"/>
              </a:ext>
            </a:extLst>
          </p:cNvPr>
          <p:cNvSpPr>
            <a:spLocks noGrp="1"/>
          </p:cNvSpPr>
          <p:nvPr>
            <p:ph type="title"/>
          </p:nvPr>
        </p:nvSpPr>
        <p:spPr>
          <a:xfrm>
            <a:off x="882444" y="95836"/>
            <a:ext cx="10515600" cy="519778"/>
          </a:xfrm>
        </p:spPr>
        <p:txBody>
          <a:bodyPr>
            <a:normAutofit/>
          </a:bodyPr>
          <a:lstStyle/>
          <a:p>
            <a:pPr>
              <a:lnSpc>
                <a:spcPct val="150000"/>
              </a:lnSpc>
            </a:pPr>
            <a:r>
              <a:rPr lang="en-IN" sz="1600" b="1" dirty="0">
                <a:latin typeface="Arial" panose="020B0604020202020204" pitchFamily="34" charset="0"/>
                <a:cs typeface="Arial" panose="020B0604020202020204" pitchFamily="34" charset="0"/>
              </a:rPr>
              <a:t>Skill value behaviour &amp; asthma behaviours in care</a:t>
            </a:r>
            <a:endParaRPr lang="en-IN" sz="1600" dirty="0"/>
          </a:p>
        </p:txBody>
      </p:sp>
      <p:sp>
        <p:nvSpPr>
          <p:cNvPr id="5" name="TextBox 4">
            <a:extLst>
              <a:ext uri="{FF2B5EF4-FFF2-40B4-BE49-F238E27FC236}">
                <a16:creationId xmlns:a16="http://schemas.microsoft.com/office/drawing/2014/main" id="{1CF8EF34-85F7-1EAF-C121-8A50D2AF78CC}"/>
              </a:ext>
            </a:extLst>
          </p:cNvPr>
          <p:cNvSpPr txBox="1"/>
          <p:nvPr/>
        </p:nvSpPr>
        <p:spPr>
          <a:xfrm>
            <a:off x="88489" y="690423"/>
            <a:ext cx="11818376" cy="1154675"/>
          </a:xfrm>
          <a:prstGeom prst="rect">
            <a:avLst/>
          </a:prstGeom>
          <a:noFill/>
        </p:spPr>
        <p:txBody>
          <a:bodyPr wrap="square">
            <a:spAutoFit/>
          </a:bodyPr>
          <a:lstStyle/>
          <a:p>
            <a:pPr>
              <a:lnSpc>
                <a:spcPct val="150000"/>
              </a:lnSpc>
            </a:pPr>
            <a:r>
              <a:rPr lang="en-US" sz="1600" b="1" dirty="0">
                <a:highlight>
                  <a:srgbClr val="FFFF00"/>
                </a:highlight>
                <a:latin typeface="Arial" panose="020B0604020202020204" pitchFamily="34" charset="0"/>
                <a:cs typeface="Arial" panose="020B0604020202020204" pitchFamily="34" charset="0"/>
              </a:rPr>
              <a:t>Ability to teach inhaler techniques </a:t>
            </a:r>
            <a:r>
              <a:rPr lang="en-US" sz="1600" dirty="0">
                <a:latin typeface="Arial" panose="020B0604020202020204" pitchFamily="34" charset="0"/>
                <a:cs typeface="Arial" panose="020B0604020202020204" pitchFamily="34" charset="0"/>
              </a:rPr>
              <a:t>: teaching patients how to use inhaler correctly each gadgets   </a:t>
            </a:r>
            <a:r>
              <a:rPr lang="en-US" altLang="en-US" sz="1600" dirty="0">
                <a:latin typeface="Arial" panose="020B0604020202020204" pitchFamily="34" charset="0"/>
                <a:cs typeface="Arial" panose="020B0604020202020204" pitchFamily="34" charset="0"/>
              </a:rPr>
              <a:t>Each gadget should be demonstrated, and the patient should practice under observation. When it's feasible, prescribe spacers for kids and comparable devices as preventers or relievers (nice.org.uk).</a:t>
            </a:r>
          </a:p>
        </p:txBody>
      </p:sp>
      <p:sp>
        <p:nvSpPr>
          <p:cNvPr id="9" name="TextBox 8">
            <a:extLst>
              <a:ext uri="{FF2B5EF4-FFF2-40B4-BE49-F238E27FC236}">
                <a16:creationId xmlns:a16="http://schemas.microsoft.com/office/drawing/2014/main" id="{68399E44-1BE0-E899-D21C-99F5BEACF4C3}"/>
              </a:ext>
            </a:extLst>
          </p:cNvPr>
          <p:cNvSpPr txBox="1"/>
          <p:nvPr/>
        </p:nvSpPr>
        <p:spPr>
          <a:xfrm>
            <a:off x="88489" y="1821759"/>
            <a:ext cx="11572568" cy="1154675"/>
          </a:xfrm>
          <a:prstGeom prst="rect">
            <a:avLst/>
          </a:prstGeom>
          <a:noFill/>
        </p:spPr>
        <p:txBody>
          <a:bodyPr wrap="square">
            <a:spAutoFit/>
          </a:bodyPr>
          <a:lstStyle/>
          <a:p>
            <a:pPr>
              <a:lnSpc>
                <a:spcPct val="150000"/>
              </a:lnSpc>
            </a:pPr>
            <a:r>
              <a:rPr lang="en-US" sz="1600" b="1" dirty="0">
                <a:highlight>
                  <a:srgbClr val="FFFF00"/>
                </a:highlight>
                <a:latin typeface="Arial" panose="020B0604020202020204" pitchFamily="34" charset="0"/>
                <a:cs typeface="Arial" panose="020B0604020202020204" pitchFamily="34" charset="0"/>
              </a:rPr>
              <a:t>Patient centered communication &amp; shared decisions </a:t>
            </a:r>
            <a:r>
              <a:rPr lang="en-US" sz="1600" b="1" dirty="0">
                <a:latin typeface="Arial" panose="020B0604020202020204" pitchFamily="34" charset="0"/>
                <a:cs typeface="Arial" panose="020B0604020202020204" pitchFamily="34" charset="0"/>
              </a:rPr>
              <a:t>: </a:t>
            </a:r>
            <a:r>
              <a:rPr lang="en-US" altLang="en-US" sz="1600" dirty="0">
                <a:latin typeface="Arial" panose="020B0604020202020204" pitchFamily="34" charset="0"/>
              </a:rPr>
              <a:t>allowing patients to actively participate in their own care. Ask patients questions and speak in plain, non-technical terms. Describe the available treatments and enquire about the patient's concerns or preferences.</a:t>
            </a:r>
          </a:p>
        </p:txBody>
      </p:sp>
      <p:sp>
        <p:nvSpPr>
          <p:cNvPr id="12" name="TextBox 11">
            <a:extLst>
              <a:ext uri="{FF2B5EF4-FFF2-40B4-BE49-F238E27FC236}">
                <a16:creationId xmlns:a16="http://schemas.microsoft.com/office/drawing/2014/main" id="{F950066C-C6A5-5712-9DB1-773D6193696E}"/>
              </a:ext>
            </a:extLst>
          </p:cNvPr>
          <p:cNvSpPr txBox="1"/>
          <p:nvPr/>
        </p:nvSpPr>
        <p:spPr>
          <a:xfrm>
            <a:off x="44244" y="2810995"/>
            <a:ext cx="12246079" cy="1154675"/>
          </a:xfrm>
          <a:prstGeom prst="rect">
            <a:avLst/>
          </a:prstGeom>
          <a:noFill/>
        </p:spPr>
        <p:txBody>
          <a:bodyPr wrap="square">
            <a:spAutoFit/>
          </a:bodyPr>
          <a:lstStyle/>
          <a:p>
            <a:pPr>
              <a:lnSpc>
                <a:spcPct val="150000"/>
              </a:lnSpc>
            </a:pPr>
            <a:r>
              <a:rPr lang="en-IN" sz="1600" b="1" dirty="0">
                <a:highlight>
                  <a:srgbClr val="FFFF00"/>
                </a:highlight>
                <a:latin typeface="Arial" panose="020B0604020202020204" pitchFamily="34" charset="0"/>
                <a:cs typeface="Arial" panose="020B0604020202020204" pitchFamily="34" charset="0"/>
              </a:rPr>
              <a:t>Respect , empathy and cultural sensitivity </a:t>
            </a:r>
            <a:r>
              <a:rPr lang="en-IN" sz="1600" b="1" dirty="0">
                <a:latin typeface="Arial" panose="020B0604020202020204" pitchFamily="34" charset="0"/>
                <a:cs typeface="Arial" panose="020B0604020202020204" pitchFamily="34" charset="0"/>
              </a:rPr>
              <a:t>:</a:t>
            </a:r>
            <a:r>
              <a:rPr lang="en-IN" sz="1600" dirty="0">
                <a:latin typeface="Arial" panose="020B0604020202020204" pitchFamily="34" charset="0"/>
                <a:cs typeface="Arial" panose="020B0604020202020204" pitchFamily="34" charset="0"/>
              </a:rPr>
              <a:t>treat each patient with respect, compassion, and understanding Show sincere concern for the patient's sentiments while listening to them without passing judgement. Enquire about any linguistic cultural, or religious requirements; if necessary, utilize qualified interpreters or translated materials. Adapt explanations to the history of the patient.</a:t>
            </a:r>
          </a:p>
        </p:txBody>
      </p:sp>
      <p:sp>
        <p:nvSpPr>
          <p:cNvPr id="14" name="TextBox 13">
            <a:extLst>
              <a:ext uri="{FF2B5EF4-FFF2-40B4-BE49-F238E27FC236}">
                <a16:creationId xmlns:a16="http://schemas.microsoft.com/office/drawing/2014/main" id="{F2F8FFA6-4363-1008-5ED6-6CB3788C9153}"/>
              </a:ext>
            </a:extLst>
          </p:cNvPr>
          <p:cNvSpPr txBox="1"/>
          <p:nvPr/>
        </p:nvSpPr>
        <p:spPr>
          <a:xfrm>
            <a:off x="165916" y="3896440"/>
            <a:ext cx="10923640" cy="1524007"/>
          </a:xfrm>
          <a:prstGeom prst="rect">
            <a:avLst/>
          </a:prstGeom>
          <a:noFill/>
        </p:spPr>
        <p:txBody>
          <a:bodyPr wrap="square">
            <a:spAutoFit/>
          </a:bodyPr>
          <a:lstStyle/>
          <a:p>
            <a:pPr>
              <a:lnSpc>
                <a:spcPct val="150000"/>
              </a:lnSpc>
            </a:pPr>
            <a:r>
              <a:rPr lang="en-IN" sz="1600" b="1" dirty="0">
                <a:highlight>
                  <a:srgbClr val="FFFF00"/>
                </a:highlight>
                <a:latin typeface="Arial" panose="020B0604020202020204" pitchFamily="34" charset="0"/>
                <a:cs typeface="Arial" panose="020B0604020202020204" pitchFamily="34" charset="0"/>
              </a:rPr>
              <a:t>Support for self management and action plans </a:t>
            </a:r>
            <a:r>
              <a:rPr lang="en-IN" sz="1600" b="1" dirty="0">
                <a:latin typeface="Arial" panose="020B0604020202020204" pitchFamily="34" charset="0"/>
                <a:cs typeface="Arial" panose="020B0604020202020204" pitchFamily="34" charset="0"/>
              </a:rPr>
              <a:t>: </a:t>
            </a:r>
            <a:r>
              <a:rPr lang="en-IN" sz="1600" dirty="0">
                <a:latin typeface="Arial" panose="020B0604020202020204" pitchFamily="34" charset="0"/>
                <a:cs typeface="Arial" panose="020B0604020202020204" pitchFamily="34" charset="0"/>
              </a:rPr>
              <a:t>Educates patients and their family ,also provides their actions plan to adjust their asthma on daily basis. And provide written action plan about their warnings signs ,allergies , treatments  and teach how to take medicine review the actions plan </a:t>
            </a:r>
            <a:r>
              <a:rPr lang="en-US" altLang="en-US" sz="1600" dirty="0">
                <a:latin typeface="Arial" panose="020B0604020202020204" pitchFamily="34" charset="0"/>
              </a:rPr>
              <a:t>frequently, especially following hospital or emergency room visits and at yearly check-ups.</a:t>
            </a:r>
          </a:p>
        </p:txBody>
      </p:sp>
      <p:sp>
        <p:nvSpPr>
          <p:cNvPr id="19" name="TextBox 18">
            <a:extLst>
              <a:ext uri="{FF2B5EF4-FFF2-40B4-BE49-F238E27FC236}">
                <a16:creationId xmlns:a16="http://schemas.microsoft.com/office/drawing/2014/main" id="{0465B90E-0DA2-C033-1CBE-646385363A57}"/>
              </a:ext>
            </a:extLst>
          </p:cNvPr>
          <p:cNvSpPr txBox="1"/>
          <p:nvPr/>
        </p:nvSpPr>
        <p:spPr>
          <a:xfrm>
            <a:off x="165916" y="5405573"/>
            <a:ext cx="10994925" cy="1524007"/>
          </a:xfrm>
          <a:prstGeom prst="rect">
            <a:avLst/>
          </a:prstGeom>
          <a:noFill/>
        </p:spPr>
        <p:txBody>
          <a:bodyPr wrap="square">
            <a:spAutoFit/>
          </a:bodyPr>
          <a:lstStyle/>
          <a:p>
            <a:pPr>
              <a:lnSpc>
                <a:spcPct val="150000"/>
              </a:lnSpc>
            </a:pPr>
            <a:r>
              <a:rPr lang="en-IN" sz="1600" b="1" dirty="0">
                <a:highlight>
                  <a:srgbClr val="FFFF00"/>
                </a:highlight>
                <a:latin typeface="Arial" panose="020B0604020202020204" pitchFamily="34" charset="0"/>
                <a:cs typeface="Arial" panose="020B0604020202020204" pitchFamily="34" charset="0"/>
              </a:rPr>
              <a:t>Effective teamwork </a:t>
            </a:r>
            <a:r>
              <a:rPr lang="en-IN" sz="1600" dirty="0">
                <a:highlight>
                  <a:srgbClr val="FFFF00"/>
                </a:highlight>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GPs, nurses, chemists, specialists, and community support all coordinate treatment and exchange information. Flag patients for yearly evaluations and follow-up using IT systems or notifications.</a:t>
            </a:r>
          </a:p>
          <a:p>
            <a:pPr>
              <a:lnSpc>
                <a:spcPct val="150000"/>
              </a:lnSpc>
            </a:pPr>
            <a:r>
              <a:rPr lang="en-US" sz="1600" dirty="0">
                <a:latin typeface="Arial" panose="020B0604020202020204" pitchFamily="34" charset="0"/>
                <a:cs typeface="Arial" panose="020B0604020202020204" pitchFamily="34" charset="0"/>
              </a:rPr>
              <a:t>Make that asthma reviews are performed by qualified personnel, When necessary, involve other experts and chemists for adherence checks.</a:t>
            </a:r>
            <a:endParaRPr lang="en-IN" sz="1600" dirty="0">
              <a:highlight>
                <a:srgbClr val="FFFF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5721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2E8A9F-5D10-48ED-4D5E-AFE2911FEBD8}"/>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354F608-88F7-B107-44AF-D54306449DFD}"/>
              </a:ext>
            </a:extLst>
          </p:cNvPr>
          <p:cNvSpPr/>
          <p:nvPr/>
        </p:nvSpPr>
        <p:spPr>
          <a:xfrm>
            <a:off x="4076807" y="295943"/>
            <a:ext cx="4666178" cy="583168"/>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Collaborate for Health</a:t>
            </a:r>
            <a:endParaRPr lang="en-US" sz="1600" b="1" dirty="0">
              <a:latin typeface="Arial" panose="020B0604020202020204" pitchFamily="34" charset="0"/>
              <a:cs typeface="Arial" panose="020B0604020202020204" pitchFamily="34" charset="0"/>
            </a:endParaRPr>
          </a:p>
        </p:txBody>
      </p:sp>
      <p:sp>
        <p:nvSpPr>
          <p:cNvPr id="3" name="Text 1">
            <a:extLst>
              <a:ext uri="{FF2B5EF4-FFF2-40B4-BE49-F238E27FC236}">
                <a16:creationId xmlns:a16="http://schemas.microsoft.com/office/drawing/2014/main" id="{7B717333-8BF0-50C6-3EE8-57955BF86104}"/>
              </a:ext>
            </a:extLst>
          </p:cNvPr>
          <p:cNvSpPr/>
          <p:nvPr/>
        </p:nvSpPr>
        <p:spPr>
          <a:xfrm>
            <a:off x="405537" y="1560776"/>
            <a:ext cx="5690462" cy="291703"/>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Our partnership for your asthma care.</a:t>
            </a:r>
            <a:endParaRPr lang="en-US" sz="1600" dirty="0">
              <a:latin typeface="Arial" panose="020B0604020202020204" pitchFamily="34" charset="0"/>
              <a:cs typeface="Arial" panose="020B0604020202020204" pitchFamily="34" charset="0"/>
            </a:endParaRPr>
          </a:p>
        </p:txBody>
      </p:sp>
      <p:pic>
        <p:nvPicPr>
          <p:cNvPr id="4" name="Image 0" descr="preencoded.png">
            <a:extLst>
              <a:ext uri="{FF2B5EF4-FFF2-40B4-BE49-F238E27FC236}">
                <a16:creationId xmlns:a16="http://schemas.microsoft.com/office/drawing/2014/main" id="{42FBCEBE-BB36-4191-6F65-E1246E90B70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17530" y="1917675"/>
            <a:ext cx="389453" cy="389453"/>
          </a:xfrm>
          <a:prstGeom prst="rect">
            <a:avLst/>
          </a:prstGeom>
        </p:spPr>
      </p:pic>
      <p:sp>
        <p:nvSpPr>
          <p:cNvPr id="5" name="Text 2">
            <a:extLst>
              <a:ext uri="{FF2B5EF4-FFF2-40B4-BE49-F238E27FC236}">
                <a16:creationId xmlns:a16="http://schemas.microsoft.com/office/drawing/2014/main" id="{85E404B2-6033-5E2F-4568-615A82211495}"/>
              </a:ext>
            </a:extLst>
          </p:cNvPr>
          <p:cNvSpPr/>
          <p:nvPr/>
        </p:nvSpPr>
        <p:spPr>
          <a:xfrm>
            <a:off x="1182600" y="2160732"/>
            <a:ext cx="2333030" cy="291703"/>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Listen</a:t>
            </a:r>
            <a:endParaRPr lang="en-US" sz="1600" dirty="0">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D6433FAE-6F7A-5356-8100-8FC46D70F11B}"/>
              </a:ext>
            </a:extLst>
          </p:cNvPr>
          <p:cNvSpPr/>
          <p:nvPr/>
        </p:nvSpPr>
        <p:spPr>
          <a:xfrm>
            <a:off x="665720" y="2557192"/>
            <a:ext cx="4335780" cy="207764"/>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We hear your concerns and feelings.</a:t>
            </a:r>
            <a:endParaRPr lang="en-US" sz="1600" dirty="0">
              <a:latin typeface="Arial" panose="020B0604020202020204" pitchFamily="34" charset="0"/>
              <a:cs typeface="Arial" panose="020B0604020202020204" pitchFamily="34" charset="0"/>
            </a:endParaRPr>
          </a:p>
        </p:txBody>
      </p:sp>
      <p:pic>
        <p:nvPicPr>
          <p:cNvPr id="7" name="Image 1" descr="preencoded.png">
            <a:extLst>
              <a:ext uri="{FF2B5EF4-FFF2-40B4-BE49-F238E27FC236}">
                <a16:creationId xmlns:a16="http://schemas.microsoft.com/office/drawing/2014/main" id="{60D3328E-AED9-510A-15B1-F15824F1793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78750" y="952863"/>
            <a:ext cx="389453" cy="389453"/>
          </a:xfrm>
          <a:prstGeom prst="rect">
            <a:avLst/>
          </a:prstGeom>
        </p:spPr>
      </p:pic>
      <p:sp>
        <p:nvSpPr>
          <p:cNvPr id="8" name="Text 4">
            <a:extLst>
              <a:ext uri="{FF2B5EF4-FFF2-40B4-BE49-F238E27FC236}">
                <a16:creationId xmlns:a16="http://schemas.microsoft.com/office/drawing/2014/main" id="{D80982ED-28FA-425E-6E81-6150FE4C42F0}"/>
              </a:ext>
            </a:extLst>
          </p:cNvPr>
          <p:cNvSpPr/>
          <p:nvPr/>
        </p:nvSpPr>
        <p:spPr>
          <a:xfrm>
            <a:off x="7968203" y="1437654"/>
            <a:ext cx="2333030" cy="291703"/>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Shared Decisions</a:t>
            </a:r>
            <a:endParaRPr lang="en-US" sz="1600" dirty="0">
              <a:latin typeface="Arial" panose="020B0604020202020204" pitchFamily="34" charset="0"/>
              <a:cs typeface="Arial" panose="020B0604020202020204" pitchFamily="34" charset="0"/>
            </a:endParaRPr>
          </a:p>
        </p:txBody>
      </p:sp>
      <p:sp>
        <p:nvSpPr>
          <p:cNvPr id="9" name="Text 5">
            <a:extLst>
              <a:ext uri="{FF2B5EF4-FFF2-40B4-BE49-F238E27FC236}">
                <a16:creationId xmlns:a16="http://schemas.microsoft.com/office/drawing/2014/main" id="{B9F11661-2FE6-7CD6-1067-60A39C3E53E6}"/>
              </a:ext>
            </a:extLst>
          </p:cNvPr>
          <p:cNvSpPr/>
          <p:nvPr/>
        </p:nvSpPr>
        <p:spPr>
          <a:xfrm>
            <a:off x="7095051" y="2008519"/>
            <a:ext cx="4335899" cy="207764"/>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Choose treatments that fit your life.</a:t>
            </a:r>
            <a:endParaRPr lang="en-US" sz="1600" dirty="0">
              <a:latin typeface="Arial" panose="020B0604020202020204" pitchFamily="34" charset="0"/>
              <a:cs typeface="Arial" panose="020B0604020202020204" pitchFamily="34" charset="0"/>
            </a:endParaRPr>
          </a:p>
        </p:txBody>
      </p:sp>
      <p:pic>
        <p:nvPicPr>
          <p:cNvPr id="10" name="Image 2" descr="preencoded.png">
            <a:extLst>
              <a:ext uri="{FF2B5EF4-FFF2-40B4-BE49-F238E27FC236}">
                <a16:creationId xmlns:a16="http://schemas.microsoft.com/office/drawing/2014/main" id="{09F5A00A-AA18-C61A-090A-CF62A448236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048036" y="4109592"/>
            <a:ext cx="389453" cy="389453"/>
          </a:xfrm>
          <a:prstGeom prst="rect">
            <a:avLst/>
          </a:prstGeom>
        </p:spPr>
      </p:pic>
      <p:sp>
        <p:nvSpPr>
          <p:cNvPr id="11" name="Text 6">
            <a:extLst>
              <a:ext uri="{FF2B5EF4-FFF2-40B4-BE49-F238E27FC236}">
                <a16:creationId xmlns:a16="http://schemas.microsoft.com/office/drawing/2014/main" id="{8C5B3260-74D2-83E4-185F-B56712661740}"/>
              </a:ext>
            </a:extLst>
          </p:cNvPr>
          <p:cNvSpPr/>
          <p:nvPr/>
        </p:nvSpPr>
        <p:spPr>
          <a:xfrm>
            <a:off x="4518282" y="4639935"/>
            <a:ext cx="2333030" cy="291703"/>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Empowerment</a:t>
            </a:r>
            <a:endParaRPr lang="en-US" sz="1600" dirty="0">
              <a:latin typeface="Arial" panose="020B0604020202020204" pitchFamily="34" charset="0"/>
              <a:cs typeface="Arial" panose="020B0604020202020204" pitchFamily="34" charset="0"/>
            </a:endParaRPr>
          </a:p>
        </p:txBody>
      </p:sp>
      <p:sp>
        <p:nvSpPr>
          <p:cNvPr id="12" name="Text 7">
            <a:extLst>
              <a:ext uri="{FF2B5EF4-FFF2-40B4-BE49-F238E27FC236}">
                <a16:creationId xmlns:a16="http://schemas.microsoft.com/office/drawing/2014/main" id="{547D647E-3926-490C-CD87-C907A8AE2D95}"/>
              </a:ext>
            </a:extLst>
          </p:cNvPr>
          <p:cNvSpPr/>
          <p:nvPr/>
        </p:nvSpPr>
        <p:spPr>
          <a:xfrm>
            <a:off x="3710356" y="5110564"/>
            <a:ext cx="4335899" cy="207764"/>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Simple tools to manage your asthma.</a:t>
            </a:r>
            <a:endParaRPr lang="en-US" sz="1600" dirty="0">
              <a:latin typeface="Arial" panose="020B0604020202020204" pitchFamily="34" charset="0"/>
              <a:cs typeface="Arial" panose="020B0604020202020204" pitchFamily="34" charset="0"/>
            </a:endParaRPr>
          </a:p>
        </p:txBody>
      </p:sp>
      <p:pic>
        <p:nvPicPr>
          <p:cNvPr id="13" name="Image 3" descr="preencoded.png">
            <a:extLst>
              <a:ext uri="{FF2B5EF4-FFF2-40B4-BE49-F238E27FC236}">
                <a16:creationId xmlns:a16="http://schemas.microsoft.com/office/drawing/2014/main" id="{9E07B7C5-DFF6-DB13-9BB4-26924C3E8A1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12256" y="3400273"/>
            <a:ext cx="389453" cy="389453"/>
          </a:xfrm>
          <a:prstGeom prst="rect">
            <a:avLst/>
          </a:prstGeom>
        </p:spPr>
      </p:pic>
      <p:sp>
        <p:nvSpPr>
          <p:cNvPr id="16" name="Text 8">
            <a:extLst>
              <a:ext uri="{FF2B5EF4-FFF2-40B4-BE49-F238E27FC236}">
                <a16:creationId xmlns:a16="http://schemas.microsoft.com/office/drawing/2014/main" id="{1D3F88FC-010E-07FF-BDBC-BBA2185A9F31}"/>
              </a:ext>
            </a:extLst>
          </p:cNvPr>
          <p:cNvSpPr/>
          <p:nvPr/>
        </p:nvSpPr>
        <p:spPr>
          <a:xfrm>
            <a:off x="1182600" y="3490267"/>
            <a:ext cx="2333030" cy="291703"/>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Build Confidence</a:t>
            </a:r>
            <a:endParaRPr lang="en-US" sz="1600" dirty="0">
              <a:latin typeface="Arial" panose="020B0604020202020204" pitchFamily="34" charset="0"/>
              <a:cs typeface="Arial" panose="020B0604020202020204" pitchFamily="34" charset="0"/>
            </a:endParaRPr>
          </a:p>
        </p:txBody>
      </p:sp>
      <p:sp>
        <p:nvSpPr>
          <p:cNvPr id="17" name="Text 9">
            <a:extLst>
              <a:ext uri="{FF2B5EF4-FFF2-40B4-BE49-F238E27FC236}">
                <a16:creationId xmlns:a16="http://schemas.microsoft.com/office/drawing/2014/main" id="{B5051568-62AB-D078-80D3-05E5B0D72416}"/>
              </a:ext>
            </a:extLst>
          </p:cNvPr>
          <p:cNvSpPr/>
          <p:nvPr/>
        </p:nvSpPr>
        <p:spPr>
          <a:xfrm>
            <a:off x="712256" y="4019161"/>
            <a:ext cx="4335780" cy="207764"/>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Feel sure managing your asthma.</a:t>
            </a:r>
            <a:endParaRPr lang="en-US" sz="1600" dirty="0">
              <a:latin typeface="Arial" panose="020B0604020202020204" pitchFamily="34" charset="0"/>
              <a:cs typeface="Arial" panose="020B0604020202020204" pitchFamily="34" charset="0"/>
            </a:endParaRPr>
          </a:p>
        </p:txBody>
      </p:sp>
      <p:pic>
        <p:nvPicPr>
          <p:cNvPr id="18" name="Image 4" descr="preencoded.png">
            <a:extLst>
              <a:ext uri="{FF2B5EF4-FFF2-40B4-BE49-F238E27FC236}">
                <a16:creationId xmlns:a16="http://schemas.microsoft.com/office/drawing/2014/main" id="{BE1A8236-7276-1DD2-D032-3263B8B491E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481645" y="3173817"/>
            <a:ext cx="389453" cy="389453"/>
          </a:xfrm>
          <a:prstGeom prst="rect">
            <a:avLst/>
          </a:prstGeom>
        </p:spPr>
      </p:pic>
      <p:sp>
        <p:nvSpPr>
          <p:cNvPr id="19" name="Text 10">
            <a:extLst>
              <a:ext uri="{FF2B5EF4-FFF2-40B4-BE49-F238E27FC236}">
                <a16:creationId xmlns:a16="http://schemas.microsoft.com/office/drawing/2014/main" id="{4ECBFD8D-CA75-CB1E-DFC6-87E3642C0032}"/>
              </a:ext>
            </a:extLst>
          </p:cNvPr>
          <p:cNvSpPr/>
          <p:nvPr/>
        </p:nvSpPr>
        <p:spPr>
          <a:xfrm>
            <a:off x="9097920" y="3368543"/>
            <a:ext cx="2333030" cy="291703"/>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Respect Diversity</a:t>
            </a:r>
            <a:endParaRPr lang="en-US" sz="1600" dirty="0">
              <a:latin typeface="Arial" panose="020B0604020202020204" pitchFamily="34" charset="0"/>
              <a:cs typeface="Arial" panose="020B0604020202020204" pitchFamily="34" charset="0"/>
            </a:endParaRPr>
          </a:p>
        </p:txBody>
      </p:sp>
      <p:sp>
        <p:nvSpPr>
          <p:cNvPr id="20" name="Text 11">
            <a:extLst>
              <a:ext uri="{FF2B5EF4-FFF2-40B4-BE49-F238E27FC236}">
                <a16:creationId xmlns:a16="http://schemas.microsoft.com/office/drawing/2014/main" id="{A1CF2159-B9EF-18B3-51F1-A4D8D61D9A51}"/>
              </a:ext>
            </a:extLst>
          </p:cNvPr>
          <p:cNvSpPr/>
          <p:nvPr/>
        </p:nvSpPr>
        <p:spPr>
          <a:xfrm>
            <a:off x="7856101" y="3942538"/>
            <a:ext cx="4335899" cy="207764"/>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We respect your health beliefs.</a:t>
            </a:r>
            <a:endParaRPr lang="en-US" sz="16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20B804E8-9DFE-FF77-7BC8-B2757F851233}"/>
              </a:ext>
            </a:extLst>
          </p:cNvPr>
          <p:cNvPicPr>
            <a:picLocks noChangeAspect="1"/>
          </p:cNvPicPr>
          <p:nvPr/>
        </p:nvPicPr>
        <p:blipFill>
          <a:blip r:embed="rId12"/>
          <a:srcRect l="2587" t="-18874" b="12251"/>
          <a:stretch>
            <a:fillRect/>
          </a:stretch>
        </p:blipFill>
        <p:spPr>
          <a:xfrm>
            <a:off x="4151950" y="1862825"/>
            <a:ext cx="3156260" cy="2368125"/>
          </a:xfrm>
          <a:prstGeom prst="rect">
            <a:avLst/>
          </a:prstGeom>
        </p:spPr>
      </p:pic>
    </p:spTree>
    <p:extLst>
      <p:ext uri="{BB962C8B-B14F-4D97-AF65-F5344CB8AC3E}">
        <p14:creationId xmlns:p14="http://schemas.microsoft.com/office/powerpoint/2010/main" val="2798742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ACEF3-CA45-34B2-D37A-6A928445FB1D}"/>
            </a:ext>
          </a:extLst>
        </p:cNvPr>
        <p:cNvGrpSpPr/>
        <p:nvPr/>
      </p:nvGrpSpPr>
      <p:grpSpPr>
        <a:xfrm>
          <a:off x="0" y="0"/>
          <a:ext cx="0" cy="0"/>
          <a:chOff x="0" y="0"/>
          <a:chExt cx="0" cy="0"/>
        </a:xfrm>
      </p:grpSpPr>
      <p:sp>
        <p:nvSpPr>
          <p:cNvPr id="14" name="Text 0">
            <a:extLst>
              <a:ext uri="{FF2B5EF4-FFF2-40B4-BE49-F238E27FC236}">
                <a16:creationId xmlns:a16="http://schemas.microsoft.com/office/drawing/2014/main" id="{C98D772E-6DFD-0A67-8435-6BB52A3F25C2}"/>
              </a:ext>
            </a:extLst>
          </p:cNvPr>
          <p:cNvSpPr/>
          <p:nvPr/>
        </p:nvSpPr>
        <p:spPr>
          <a:xfrm>
            <a:off x="1699482" y="296512"/>
            <a:ext cx="4332803" cy="541496"/>
          </a:xfrm>
          <a:prstGeom prst="rect">
            <a:avLst/>
          </a:prstGeom>
          <a:noFill/>
          <a:ln/>
        </p:spPr>
        <p:txBody>
          <a:bodyPr wrap="none" lIns="0" tIns="0" rIns="0" bIns="0" rtlCol="0" anchor="t"/>
          <a:lstStyle/>
          <a:p>
            <a:pPr marL="0" indent="0" algn="l">
              <a:lnSpc>
                <a:spcPct val="150000"/>
              </a:lnSpc>
              <a:buNone/>
            </a:pPr>
            <a:r>
              <a:rPr lang="en-US" sz="1600" b="1" dirty="0">
                <a:latin typeface="Arial" panose="020B0604020202020204" pitchFamily="34" charset="0"/>
                <a:ea typeface="Baskervville" pitchFamily="34" charset="-122"/>
                <a:cs typeface="Arial" panose="020B0604020202020204" pitchFamily="34" charset="0"/>
              </a:rPr>
              <a:t>Personalized Care</a:t>
            </a:r>
            <a:endParaRPr lang="en-US" sz="1600" b="1" dirty="0">
              <a:latin typeface="Arial" panose="020B0604020202020204" pitchFamily="34" charset="0"/>
              <a:cs typeface="Arial" panose="020B0604020202020204" pitchFamily="34" charset="0"/>
            </a:endParaRPr>
          </a:p>
        </p:txBody>
      </p:sp>
      <p:sp>
        <p:nvSpPr>
          <p:cNvPr id="15" name="Text 1">
            <a:extLst>
              <a:ext uri="{FF2B5EF4-FFF2-40B4-BE49-F238E27FC236}">
                <a16:creationId xmlns:a16="http://schemas.microsoft.com/office/drawing/2014/main" id="{CCB6E502-C07F-3B3F-8794-B4604FBCC488}"/>
              </a:ext>
            </a:extLst>
          </p:cNvPr>
          <p:cNvSpPr/>
          <p:nvPr/>
        </p:nvSpPr>
        <p:spPr>
          <a:xfrm>
            <a:off x="2899962" y="963350"/>
            <a:ext cx="13332143" cy="1928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NHS asthma care, focused on you.</a:t>
            </a:r>
            <a:endParaRPr lang="en-US" sz="1600" dirty="0">
              <a:latin typeface="Arial" panose="020B0604020202020204" pitchFamily="34" charset="0"/>
              <a:cs typeface="Arial" panose="020B0604020202020204" pitchFamily="34" charset="0"/>
            </a:endParaRPr>
          </a:p>
        </p:txBody>
      </p:sp>
      <p:sp>
        <p:nvSpPr>
          <p:cNvPr id="21" name="Text 2">
            <a:extLst>
              <a:ext uri="{FF2B5EF4-FFF2-40B4-BE49-F238E27FC236}">
                <a16:creationId xmlns:a16="http://schemas.microsoft.com/office/drawing/2014/main" id="{E256F8FA-F3A4-3198-6526-3A7F4D463062}"/>
              </a:ext>
            </a:extLst>
          </p:cNvPr>
          <p:cNvSpPr/>
          <p:nvPr/>
        </p:nvSpPr>
        <p:spPr>
          <a:xfrm>
            <a:off x="2503689" y="2229044"/>
            <a:ext cx="2166342" cy="270867"/>
          </a:xfrm>
          <a:prstGeom prst="rect">
            <a:avLst/>
          </a:prstGeom>
          <a:noFill/>
          <a:ln/>
        </p:spPr>
        <p:txBody>
          <a:bodyPr wrap="none" lIns="0" tIns="0" rIns="0" bIns="0" rtlCol="0" anchor="t"/>
          <a:lstStyle/>
          <a:p>
            <a:pPr marL="0" indent="0" algn="r">
              <a:lnSpc>
                <a:spcPct val="150000"/>
              </a:lnSpc>
              <a:buNone/>
            </a:pPr>
            <a:r>
              <a:rPr lang="en-US" sz="1600" dirty="0">
                <a:latin typeface="Arial" panose="020B0604020202020204" pitchFamily="34" charset="0"/>
                <a:ea typeface="Baskervville" pitchFamily="34" charset="-122"/>
                <a:cs typeface="Arial" panose="020B0604020202020204" pitchFamily="34" charset="0"/>
              </a:rPr>
              <a:t>Shared Decisions</a:t>
            </a:r>
            <a:endParaRPr lang="en-US" sz="1600" dirty="0">
              <a:latin typeface="Arial" panose="020B0604020202020204" pitchFamily="34" charset="0"/>
              <a:cs typeface="Arial" panose="020B0604020202020204" pitchFamily="34" charset="0"/>
            </a:endParaRPr>
          </a:p>
        </p:txBody>
      </p:sp>
      <p:sp>
        <p:nvSpPr>
          <p:cNvPr id="22" name="Text 3">
            <a:extLst>
              <a:ext uri="{FF2B5EF4-FFF2-40B4-BE49-F238E27FC236}">
                <a16:creationId xmlns:a16="http://schemas.microsoft.com/office/drawing/2014/main" id="{FDDBF4FF-AF97-77E2-D0BC-64E896E2C886}"/>
              </a:ext>
            </a:extLst>
          </p:cNvPr>
          <p:cNvSpPr/>
          <p:nvPr/>
        </p:nvSpPr>
        <p:spPr>
          <a:xfrm>
            <a:off x="-359050" y="2572182"/>
            <a:ext cx="5029081" cy="192881"/>
          </a:xfrm>
          <a:prstGeom prst="rect">
            <a:avLst/>
          </a:prstGeom>
          <a:noFill/>
          <a:ln/>
        </p:spPr>
        <p:txBody>
          <a:bodyPr wrap="none" lIns="0" tIns="0" rIns="0" bIns="0" rtlCol="0" anchor="t"/>
          <a:lstStyle/>
          <a:p>
            <a:pPr marL="0" indent="0" algn="r">
              <a:lnSpc>
                <a:spcPct val="150000"/>
              </a:lnSpc>
              <a:buNone/>
            </a:pPr>
            <a:r>
              <a:rPr lang="en-US" sz="1600" dirty="0">
                <a:latin typeface="Arial" panose="020B0604020202020204" pitchFamily="34" charset="0"/>
                <a:ea typeface="Poppins" pitchFamily="34" charset="-122"/>
                <a:cs typeface="Arial" panose="020B0604020202020204" pitchFamily="34" charset="0"/>
              </a:rPr>
              <a:t>You and doctor plan care.</a:t>
            </a:r>
            <a:endParaRPr lang="en-US" sz="1600" dirty="0">
              <a:latin typeface="Arial" panose="020B0604020202020204" pitchFamily="34" charset="0"/>
              <a:cs typeface="Arial" panose="020B0604020202020204" pitchFamily="34" charset="0"/>
            </a:endParaRPr>
          </a:p>
        </p:txBody>
      </p:sp>
      <p:pic>
        <p:nvPicPr>
          <p:cNvPr id="23" name="Image 0" descr="preencoded.png">
            <a:extLst>
              <a:ext uri="{FF2B5EF4-FFF2-40B4-BE49-F238E27FC236}">
                <a16:creationId xmlns:a16="http://schemas.microsoft.com/office/drawing/2014/main" id="{835E05DC-82EC-A868-57BA-857B3CE310E2}"/>
              </a:ext>
            </a:extLst>
          </p:cNvPr>
          <p:cNvPicPr>
            <a:picLocks noChangeAspect="1"/>
          </p:cNvPicPr>
          <p:nvPr/>
        </p:nvPicPr>
        <p:blipFill>
          <a:blip r:embed="rId2"/>
          <a:stretch>
            <a:fillRect/>
          </a:stretch>
        </p:blipFill>
        <p:spPr>
          <a:xfrm>
            <a:off x="4790522" y="2051879"/>
            <a:ext cx="3032998" cy="3032998"/>
          </a:xfrm>
          <a:prstGeom prst="rect">
            <a:avLst/>
          </a:prstGeom>
        </p:spPr>
      </p:pic>
      <p:pic>
        <p:nvPicPr>
          <p:cNvPr id="24" name="Image 1" descr="preencoded.png">
            <a:extLst>
              <a:ext uri="{FF2B5EF4-FFF2-40B4-BE49-F238E27FC236}">
                <a16:creationId xmlns:a16="http://schemas.microsoft.com/office/drawing/2014/main" id="{31F675D2-00F7-3F9C-E28D-38FC3E75FDF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51905" y="2481277"/>
            <a:ext cx="180380" cy="180380"/>
          </a:xfrm>
          <a:prstGeom prst="rect">
            <a:avLst/>
          </a:prstGeom>
        </p:spPr>
      </p:pic>
      <p:sp>
        <p:nvSpPr>
          <p:cNvPr id="25" name="Text 4">
            <a:extLst>
              <a:ext uri="{FF2B5EF4-FFF2-40B4-BE49-F238E27FC236}">
                <a16:creationId xmlns:a16="http://schemas.microsoft.com/office/drawing/2014/main" id="{11467E3A-50DD-C237-7E13-0CA9BC64ED05}"/>
              </a:ext>
            </a:extLst>
          </p:cNvPr>
          <p:cNvSpPr/>
          <p:nvPr/>
        </p:nvSpPr>
        <p:spPr>
          <a:xfrm>
            <a:off x="7944011" y="2229044"/>
            <a:ext cx="2166342" cy="270867"/>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Your Care Plan</a:t>
            </a:r>
            <a:endParaRPr lang="en-US" sz="1600" dirty="0">
              <a:latin typeface="Arial" panose="020B0604020202020204" pitchFamily="34" charset="0"/>
              <a:cs typeface="Arial" panose="020B0604020202020204" pitchFamily="34" charset="0"/>
            </a:endParaRPr>
          </a:p>
        </p:txBody>
      </p:sp>
      <p:sp>
        <p:nvSpPr>
          <p:cNvPr id="26" name="Text 5">
            <a:extLst>
              <a:ext uri="{FF2B5EF4-FFF2-40B4-BE49-F238E27FC236}">
                <a16:creationId xmlns:a16="http://schemas.microsoft.com/office/drawing/2014/main" id="{8D9D569F-E492-396A-6159-B7705280A6B7}"/>
              </a:ext>
            </a:extLst>
          </p:cNvPr>
          <p:cNvSpPr/>
          <p:nvPr/>
        </p:nvSpPr>
        <p:spPr>
          <a:xfrm>
            <a:off x="7944011" y="2572182"/>
            <a:ext cx="5029081" cy="1928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A personalized plan.</a:t>
            </a:r>
            <a:endParaRPr lang="en-US" sz="1600" dirty="0">
              <a:latin typeface="Arial" panose="020B0604020202020204" pitchFamily="34" charset="0"/>
              <a:cs typeface="Arial" panose="020B0604020202020204" pitchFamily="34" charset="0"/>
            </a:endParaRPr>
          </a:p>
        </p:txBody>
      </p:sp>
      <p:pic>
        <p:nvPicPr>
          <p:cNvPr id="27" name="Image 2" descr="preencoded.png">
            <a:extLst>
              <a:ext uri="{FF2B5EF4-FFF2-40B4-BE49-F238E27FC236}">
                <a16:creationId xmlns:a16="http://schemas.microsoft.com/office/drawing/2014/main" id="{79A4841C-37E0-0749-FC03-DA84BD4612C1}"/>
              </a:ext>
            </a:extLst>
          </p:cNvPr>
          <p:cNvPicPr>
            <a:picLocks noChangeAspect="1"/>
          </p:cNvPicPr>
          <p:nvPr/>
        </p:nvPicPr>
        <p:blipFill>
          <a:blip r:embed="rId5"/>
          <a:stretch>
            <a:fillRect/>
          </a:stretch>
        </p:blipFill>
        <p:spPr>
          <a:xfrm>
            <a:off x="4790522" y="2051879"/>
            <a:ext cx="3032998" cy="3032998"/>
          </a:xfrm>
          <a:prstGeom prst="rect">
            <a:avLst/>
          </a:prstGeom>
        </p:spPr>
      </p:pic>
      <p:pic>
        <p:nvPicPr>
          <p:cNvPr id="28" name="Image 3" descr="preencoded.png">
            <a:extLst>
              <a:ext uri="{FF2B5EF4-FFF2-40B4-BE49-F238E27FC236}">
                <a16:creationId xmlns:a16="http://schemas.microsoft.com/office/drawing/2014/main" id="{978EE3B3-4645-BF4B-EEBF-CF848609434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897750" y="2663800"/>
            <a:ext cx="180380" cy="180380"/>
          </a:xfrm>
          <a:prstGeom prst="rect">
            <a:avLst/>
          </a:prstGeom>
        </p:spPr>
      </p:pic>
      <p:sp>
        <p:nvSpPr>
          <p:cNvPr id="29" name="Text 6">
            <a:extLst>
              <a:ext uri="{FF2B5EF4-FFF2-40B4-BE49-F238E27FC236}">
                <a16:creationId xmlns:a16="http://schemas.microsoft.com/office/drawing/2014/main" id="{ED7726BE-E6BF-BF4D-A226-9E995E4E1D2E}"/>
              </a:ext>
            </a:extLst>
          </p:cNvPr>
          <p:cNvSpPr/>
          <p:nvPr/>
        </p:nvSpPr>
        <p:spPr>
          <a:xfrm>
            <a:off x="8064622" y="3300249"/>
            <a:ext cx="2166342" cy="270867"/>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Asthma Management</a:t>
            </a:r>
            <a:endParaRPr lang="en-US" sz="1600" dirty="0">
              <a:latin typeface="Arial" panose="020B0604020202020204" pitchFamily="34" charset="0"/>
              <a:cs typeface="Arial" panose="020B0604020202020204" pitchFamily="34" charset="0"/>
            </a:endParaRPr>
          </a:p>
        </p:txBody>
      </p:sp>
      <p:sp>
        <p:nvSpPr>
          <p:cNvPr id="30" name="Text 7">
            <a:extLst>
              <a:ext uri="{FF2B5EF4-FFF2-40B4-BE49-F238E27FC236}">
                <a16:creationId xmlns:a16="http://schemas.microsoft.com/office/drawing/2014/main" id="{9C6C3317-A36E-904B-CAEC-E077104C75E5}"/>
              </a:ext>
            </a:extLst>
          </p:cNvPr>
          <p:cNvSpPr/>
          <p:nvPr/>
        </p:nvSpPr>
        <p:spPr>
          <a:xfrm>
            <a:off x="8064622" y="3643387"/>
            <a:ext cx="4908471" cy="1928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Tools and learning.</a:t>
            </a:r>
            <a:endParaRPr lang="en-US" sz="1600" dirty="0">
              <a:latin typeface="Arial" panose="020B0604020202020204" pitchFamily="34" charset="0"/>
              <a:cs typeface="Arial" panose="020B0604020202020204" pitchFamily="34" charset="0"/>
            </a:endParaRPr>
          </a:p>
        </p:txBody>
      </p:sp>
      <p:pic>
        <p:nvPicPr>
          <p:cNvPr id="31" name="Image 4" descr="preencoded.png">
            <a:extLst>
              <a:ext uri="{FF2B5EF4-FFF2-40B4-BE49-F238E27FC236}">
                <a16:creationId xmlns:a16="http://schemas.microsoft.com/office/drawing/2014/main" id="{5544C114-890C-7E8C-9B30-7CE3CB59705F}"/>
              </a:ext>
            </a:extLst>
          </p:cNvPr>
          <p:cNvPicPr>
            <a:picLocks noChangeAspect="1"/>
          </p:cNvPicPr>
          <p:nvPr/>
        </p:nvPicPr>
        <p:blipFill>
          <a:blip r:embed="rId8"/>
          <a:stretch>
            <a:fillRect/>
          </a:stretch>
        </p:blipFill>
        <p:spPr>
          <a:xfrm>
            <a:off x="4790522" y="2051879"/>
            <a:ext cx="3032998" cy="3032998"/>
          </a:xfrm>
          <a:prstGeom prst="rect">
            <a:avLst/>
          </a:prstGeom>
        </p:spPr>
      </p:pic>
      <p:pic>
        <p:nvPicPr>
          <p:cNvPr id="32" name="Image 5" descr="preencoded.png">
            <a:extLst>
              <a:ext uri="{FF2B5EF4-FFF2-40B4-BE49-F238E27FC236}">
                <a16:creationId xmlns:a16="http://schemas.microsoft.com/office/drawing/2014/main" id="{4B000745-6B83-E7D2-1328-707713D044A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262557" y="3660592"/>
            <a:ext cx="180380" cy="180380"/>
          </a:xfrm>
          <a:prstGeom prst="rect">
            <a:avLst/>
          </a:prstGeom>
        </p:spPr>
      </p:pic>
      <p:sp>
        <p:nvSpPr>
          <p:cNvPr id="33" name="Text 8">
            <a:extLst>
              <a:ext uri="{FF2B5EF4-FFF2-40B4-BE49-F238E27FC236}">
                <a16:creationId xmlns:a16="http://schemas.microsoft.com/office/drawing/2014/main" id="{B7925DB1-2B78-47DE-A60A-0FEE72BFE735}"/>
              </a:ext>
            </a:extLst>
          </p:cNvPr>
          <p:cNvSpPr/>
          <p:nvPr/>
        </p:nvSpPr>
        <p:spPr>
          <a:xfrm>
            <a:off x="7944011" y="4371573"/>
            <a:ext cx="2166342" cy="270867"/>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Baskervville" pitchFamily="34" charset="-122"/>
                <a:cs typeface="Arial" panose="020B0604020202020204" pitchFamily="34" charset="0"/>
              </a:rPr>
              <a:t>Community Support</a:t>
            </a:r>
            <a:endParaRPr lang="en-US" sz="1600" dirty="0">
              <a:latin typeface="Arial" panose="020B0604020202020204" pitchFamily="34" charset="0"/>
              <a:cs typeface="Arial" panose="020B0604020202020204" pitchFamily="34" charset="0"/>
            </a:endParaRPr>
          </a:p>
        </p:txBody>
      </p:sp>
      <p:sp>
        <p:nvSpPr>
          <p:cNvPr id="34" name="Text 9">
            <a:extLst>
              <a:ext uri="{FF2B5EF4-FFF2-40B4-BE49-F238E27FC236}">
                <a16:creationId xmlns:a16="http://schemas.microsoft.com/office/drawing/2014/main" id="{3BA2D9AE-A66D-734F-87C2-B32E9001ECF8}"/>
              </a:ext>
            </a:extLst>
          </p:cNvPr>
          <p:cNvSpPr/>
          <p:nvPr/>
        </p:nvSpPr>
        <p:spPr>
          <a:xfrm>
            <a:off x="7944011" y="4714711"/>
            <a:ext cx="5029081" cy="192881"/>
          </a:xfrm>
          <a:prstGeom prst="rect">
            <a:avLst/>
          </a:prstGeom>
          <a:noFill/>
          <a:ln/>
        </p:spPr>
        <p:txBody>
          <a:bodyPr wrap="none" lIns="0" tIns="0" rIns="0" bIns="0" rtlCol="0" anchor="t"/>
          <a:lstStyle/>
          <a:p>
            <a:pPr marL="0" indent="0" algn="l">
              <a:lnSpc>
                <a:spcPct val="150000"/>
              </a:lnSpc>
              <a:buNone/>
            </a:pPr>
            <a:r>
              <a:rPr lang="en-US" sz="1600" dirty="0">
                <a:latin typeface="Arial" panose="020B0604020202020204" pitchFamily="34" charset="0"/>
                <a:ea typeface="Poppins" pitchFamily="34" charset="-122"/>
                <a:cs typeface="Arial" panose="020B0604020202020204" pitchFamily="34" charset="0"/>
              </a:rPr>
              <a:t>Help beyond medicine.</a:t>
            </a:r>
            <a:endParaRPr lang="en-US" sz="1600" dirty="0">
              <a:latin typeface="Arial" panose="020B0604020202020204" pitchFamily="34" charset="0"/>
              <a:cs typeface="Arial" panose="020B0604020202020204" pitchFamily="34" charset="0"/>
            </a:endParaRPr>
          </a:p>
        </p:txBody>
      </p:sp>
      <p:pic>
        <p:nvPicPr>
          <p:cNvPr id="35" name="Image 6" descr="preencoded.png">
            <a:extLst>
              <a:ext uri="{FF2B5EF4-FFF2-40B4-BE49-F238E27FC236}">
                <a16:creationId xmlns:a16="http://schemas.microsoft.com/office/drawing/2014/main" id="{955DE635-F0DF-42D6-446A-843BF75C4BC3}"/>
              </a:ext>
            </a:extLst>
          </p:cNvPr>
          <p:cNvPicPr>
            <a:picLocks noChangeAspect="1"/>
          </p:cNvPicPr>
          <p:nvPr/>
        </p:nvPicPr>
        <p:blipFill>
          <a:blip r:embed="rId11"/>
          <a:stretch>
            <a:fillRect/>
          </a:stretch>
        </p:blipFill>
        <p:spPr>
          <a:xfrm>
            <a:off x="4790522" y="2051879"/>
            <a:ext cx="3032998" cy="3032998"/>
          </a:xfrm>
          <a:prstGeom prst="rect">
            <a:avLst/>
          </a:prstGeom>
        </p:spPr>
      </p:pic>
      <p:pic>
        <p:nvPicPr>
          <p:cNvPr id="36" name="Image 7" descr="preencoded.png">
            <a:extLst>
              <a:ext uri="{FF2B5EF4-FFF2-40B4-BE49-F238E27FC236}">
                <a16:creationId xmlns:a16="http://schemas.microsoft.com/office/drawing/2014/main" id="{037B4642-C2C3-CAAB-5A6D-D16280D5D652}"/>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6581639" y="4474979"/>
            <a:ext cx="180380" cy="180380"/>
          </a:xfrm>
          <a:prstGeom prst="rect">
            <a:avLst/>
          </a:prstGeom>
        </p:spPr>
      </p:pic>
      <p:sp>
        <p:nvSpPr>
          <p:cNvPr id="37" name="Text 10">
            <a:extLst>
              <a:ext uri="{FF2B5EF4-FFF2-40B4-BE49-F238E27FC236}">
                <a16:creationId xmlns:a16="http://schemas.microsoft.com/office/drawing/2014/main" id="{091DECEE-46BE-B8C9-52C2-E39D7FE9FB91}"/>
              </a:ext>
            </a:extLst>
          </p:cNvPr>
          <p:cNvSpPr/>
          <p:nvPr/>
        </p:nvSpPr>
        <p:spPr>
          <a:xfrm>
            <a:off x="2503689" y="4371573"/>
            <a:ext cx="2166342" cy="270867"/>
          </a:xfrm>
          <a:prstGeom prst="rect">
            <a:avLst/>
          </a:prstGeom>
          <a:noFill/>
          <a:ln/>
        </p:spPr>
        <p:txBody>
          <a:bodyPr wrap="none" lIns="0" tIns="0" rIns="0" bIns="0" rtlCol="0" anchor="t"/>
          <a:lstStyle/>
          <a:p>
            <a:pPr marL="0" indent="0" algn="r">
              <a:lnSpc>
                <a:spcPct val="150000"/>
              </a:lnSpc>
              <a:buNone/>
            </a:pPr>
            <a:r>
              <a:rPr lang="en-US" sz="1600" dirty="0">
                <a:latin typeface="Arial" panose="020B0604020202020204" pitchFamily="34" charset="0"/>
                <a:ea typeface="Baskervville" pitchFamily="34" charset="-122"/>
                <a:cs typeface="Arial" panose="020B0604020202020204" pitchFamily="34" charset="0"/>
              </a:rPr>
              <a:t>Timely Check-ups</a:t>
            </a:r>
            <a:endParaRPr lang="en-US" sz="1600" dirty="0">
              <a:latin typeface="Arial" panose="020B0604020202020204" pitchFamily="34" charset="0"/>
              <a:cs typeface="Arial" panose="020B0604020202020204" pitchFamily="34" charset="0"/>
            </a:endParaRPr>
          </a:p>
        </p:txBody>
      </p:sp>
      <p:sp>
        <p:nvSpPr>
          <p:cNvPr id="38" name="Text 11">
            <a:extLst>
              <a:ext uri="{FF2B5EF4-FFF2-40B4-BE49-F238E27FC236}">
                <a16:creationId xmlns:a16="http://schemas.microsoft.com/office/drawing/2014/main" id="{FC5C122D-B665-C095-EC93-DBA34686927F}"/>
              </a:ext>
            </a:extLst>
          </p:cNvPr>
          <p:cNvSpPr/>
          <p:nvPr/>
        </p:nvSpPr>
        <p:spPr>
          <a:xfrm>
            <a:off x="-359050" y="4714711"/>
            <a:ext cx="5029081" cy="192881"/>
          </a:xfrm>
          <a:prstGeom prst="rect">
            <a:avLst/>
          </a:prstGeom>
          <a:noFill/>
          <a:ln/>
        </p:spPr>
        <p:txBody>
          <a:bodyPr wrap="none" lIns="0" tIns="0" rIns="0" bIns="0" rtlCol="0" anchor="t"/>
          <a:lstStyle/>
          <a:p>
            <a:pPr marL="0" indent="0" algn="r">
              <a:lnSpc>
                <a:spcPct val="150000"/>
              </a:lnSpc>
              <a:buNone/>
            </a:pPr>
            <a:r>
              <a:rPr lang="en-US" sz="1600" dirty="0">
                <a:latin typeface="Arial" panose="020B0604020202020204" pitchFamily="34" charset="0"/>
                <a:ea typeface="Poppins" pitchFamily="34" charset="-122"/>
                <a:cs typeface="Arial" panose="020B0604020202020204" pitchFamily="34" charset="0"/>
              </a:rPr>
              <a:t>Health checks as needed.</a:t>
            </a:r>
            <a:endParaRPr lang="en-US" sz="1600" dirty="0">
              <a:latin typeface="Arial" panose="020B0604020202020204" pitchFamily="34" charset="0"/>
              <a:cs typeface="Arial" panose="020B0604020202020204" pitchFamily="34" charset="0"/>
            </a:endParaRPr>
          </a:p>
        </p:txBody>
      </p:sp>
      <p:pic>
        <p:nvPicPr>
          <p:cNvPr id="39" name="Image 8" descr="preencoded.png">
            <a:extLst>
              <a:ext uri="{FF2B5EF4-FFF2-40B4-BE49-F238E27FC236}">
                <a16:creationId xmlns:a16="http://schemas.microsoft.com/office/drawing/2014/main" id="{576C53D4-9894-4AC7-C3C5-3A9D7DA4FD9F}"/>
              </a:ext>
            </a:extLst>
          </p:cNvPr>
          <p:cNvPicPr>
            <a:picLocks noChangeAspect="1"/>
          </p:cNvPicPr>
          <p:nvPr/>
        </p:nvPicPr>
        <p:blipFill>
          <a:blip r:embed="rId14"/>
          <a:stretch>
            <a:fillRect/>
          </a:stretch>
        </p:blipFill>
        <p:spPr>
          <a:xfrm>
            <a:off x="4790522" y="2051879"/>
            <a:ext cx="3032998" cy="3032998"/>
          </a:xfrm>
          <a:prstGeom prst="rect">
            <a:avLst/>
          </a:prstGeom>
        </p:spPr>
      </p:pic>
      <p:pic>
        <p:nvPicPr>
          <p:cNvPr id="40" name="Image 9" descr="preencoded.png">
            <a:extLst>
              <a:ext uri="{FF2B5EF4-FFF2-40B4-BE49-F238E27FC236}">
                <a16:creationId xmlns:a16="http://schemas.microsoft.com/office/drawing/2014/main" id="{A22DE2D3-A2F6-1F29-96A3-28D3E9BA0753}"/>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5535794" y="4292456"/>
            <a:ext cx="180380" cy="180380"/>
          </a:xfrm>
          <a:prstGeom prst="rect">
            <a:avLst/>
          </a:prstGeom>
        </p:spPr>
      </p:pic>
      <p:sp>
        <p:nvSpPr>
          <p:cNvPr id="41" name="Text 12">
            <a:extLst>
              <a:ext uri="{FF2B5EF4-FFF2-40B4-BE49-F238E27FC236}">
                <a16:creationId xmlns:a16="http://schemas.microsoft.com/office/drawing/2014/main" id="{9D492E8E-B097-A006-EA11-926CBC43E417}"/>
              </a:ext>
            </a:extLst>
          </p:cNvPr>
          <p:cNvSpPr/>
          <p:nvPr/>
        </p:nvSpPr>
        <p:spPr>
          <a:xfrm>
            <a:off x="2383078" y="3300249"/>
            <a:ext cx="2166342" cy="270867"/>
          </a:xfrm>
          <a:prstGeom prst="rect">
            <a:avLst/>
          </a:prstGeom>
          <a:noFill/>
          <a:ln/>
        </p:spPr>
        <p:txBody>
          <a:bodyPr wrap="none" lIns="0" tIns="0" rIns="0" bIns="0" rtlCol="0" anchor="t"/>
          <a:lstStyle/>
          <a:p>
            <a:pPr marL="0" indent="0" algn="r">
              <a:lnSpc>
                <a:spcPct val="150000"/>
              </a:lnSpc>
              <a:buNone/>
            </a:pPr>
            <a:r>
              <a:rPr lang="en-US" sz="1600" dirty="0">
                <a:latin typeface="Arial" panose="020B0604020202020204" pitchFamily="34" charset="0"/>
                <a:ea typeface="Baskervville" pitchFamily="34" charset="-122"/>
                <a:cs typeface="Arial" panose="020B0604020202020204" pitchFamily="34" charset="0"/>
              </a:rPr>
              <a:t>You Lead Your Health</a:t>
            </a:r>
            <a:endParaRPr lang="en-US" sz="1600" dirty="0">
              <a:latin typeface="Arial" panose="020B0604020202020204" pitchFamily="34" charset="0"/>
              <a:cs typeface="Arial" panose="020B0604020202020204" pitchFamily="34" charset="0"/>
            </a:endParaRPr>
          </a:p>
        </p:txBody>
      </p:sp>
      <p:sp>
        <p:nvSpPr>
          <p:cNvPr id="42" name="Text 13">
            <a:extLst>
              <a:ext uri="{FF2B5EF4-FFF2-40B4-BE49-F238E27FC236}">
                <a16:creationId xmlns:a16="http://schemas.microsoft.com/office/drawing/2014/main" id="{C7376521-ED4B-7835-5D0C-53386BED84E9}"/>
              </a:ext>
            </a:extLst>
          </p:cNvPr>
          <p:cNvSpPr/>
          <p:nvPr/>
        </p:nvSpPr>
        <p:spPr>
          <a:xfrm>
            <a:off x="-359050" y="3643387"/>
            <a:ext cx="4908471" cy="192881"/>
          </a:xfrm>
          <a:prstGeom prst="rect">
            <a:avLst/>
          </a:prstGeom>
          <a:noFill/>
          <a:ln/>
        </p:spPr>
        <p:txBody>
          <a:bodyPr wrap="none" lIns="0" tIns="0" rIns="0" bIns="0" rtlCol="0" anchor="t"/>
          <a:lstStyle/>
          <a:p>
            <a:pPr marL="0" indent="0" algn="r">
              <a:lnSpc>
                <a:spcPct val="150000"/>
              </a:lnSpc>
              <a:buNone/>
            </a:pPr>
            <a:r>
              <a:rPr lang="en-US" sz="1600" dirty="0">
                <a:latin typeface="Arial" panose="020B0604020202020204" pitchFamily="34" charset="0"/>
                <a:ea typeface="Poppins" pitchFamily="34" charset="-122"/>
                <a:cs typeface="Arial" panose="020B0604020202020204" pitchFamily="34" charset="0"/>
              </a:rPr>
              <a:t>You manage your care.</a:t>
            </a:r>
            <a:endParaRPr lang="en-US" sz="1600" dirty="0">
              <a:latin typeface="Arial" panose="020B0604020202020204" pitchFamily="34" charset="0"/>
              <a:cs typeface="Arial" panose="020B0604020202020204" pitchFamily="34" charset="0"/>
            </a:endParaRPr>
          </a:p>
        </p:txBody>
      </p:sp>
      <p:pic>
        <p:nvPicPr>
          <p:cNvPr id="43" name="Image 10" descr="preencoded.png">
            <a:extLst>
              <a:ext uri="{FF2B5EF4-FFF2-40B4-BE49-F238E27FC236}">
                <a16:creationId xmlns:a16="http://schemas.microsoft.com/office/drawing/2014/main" id="{FE1B0D5F-5459-F95C-E77D-576BC7B835AB}"/>
              </a:ext>
            </a:extLst>
          </p:cNvPr>
          <p:cNvPicPr>
            <a:picLocks noChangeAspect="1"/>
          </p:cNvPicPr>
          <p:nvPr/>
        </p:nvPicPr>
        <p:blipFill>
          <a:blip r:embed="rId17"/>
          <a:stretch>
            <a:fillRect/>
          </a:stretch>
        </p:blipFill>
        <p:spPr>
          <a:xfrm>
            <a:off x="4790522" y="2051879"/>
            <a:ext cx="3032998" cy="3032998"/>
          </a:xfrm>
          <a:prstGeom prst="rect">
            <a:avLst/>
          </a:prstGeom>
        </p:spPr>
      </p:pic>
      <p:pic>
        <p:nvPicPr>
          <p:cNvPr id="44" name="Image 11" descr="preencoded.png">
            <a:extLst>
              <a:ext uri="{FF2B5EF4-FFF2-40B4-BE49-F238E27FC236}">
                <a16:creationId xmlns:a16="http://schemas.microsoft.com/office/drawing/2014/main" id="{8297CCD3-82E7-8AFC-116C-A2A80239CA43}"/>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5170986" y="3295665"/>
            <a:ext cx="180380" cy="180380"/>
          </a:xfrm>
          <a:prstGeom prst="rect">
            <a:avLst/>
          </a:prstGeom>
        </p:spPr>
      </p:pic>
    </p:spTree>
    <p:extLst>
      <p:ext uri="{BB962C8B-B14F-4D97-AF65-F5344CB8AC3E}">
        <p14:creationId xmlns:p14="http://schemas.microsoft.com/office/powerpoint/2010/main" val="1799165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9D7F70-54D5-4F09-324D-974E4584C82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85939D1-44EC-ED69-65FE-BAEFE834A03C}"/>
              </a:ext>
            </a:extLst>
          </p:cNvPr>
          <p:cNvSpPr txBox="1"/>
          <p:nvPr/>
        </p:nvSpPr>
        <p:spPr>
          <a:xfrm>
            <a:off x="-68826" y="285135"/>
            <a:ext cx="12333562" cy="6694653"/>
          </a:xfrm>
          <a:prstGeom prst="rect">
            <a:avLst/>
          </a:prstGeom>
          <a:noFill/>
        </p:spPr>
        <p:txBody>
          <a:bodyPr wrap="square">
            <a:spAutoFit/>
          </a:bodyPr>
          <a:lstStyle/>
          <a:p>
            <a:pPr>
              <a:lnSpc>
                <a:spcPct val="150000"/>
              </a:lnSpc>
              <a:buFont typeface="+mj-lt"/>
              <a:buAutoNum type="arabicPeriod"/>
            </a:pPr>
            <a:r>
              <a:rPr lang="en-US" sz="1600" dirty="0">
                <a:latin typeface="Arial" panose="020B0604020202020204" pitchFamily="34" charset="0"/>
                <a:cs typeface="Arial" panose="020B0604020202020204" pitchFamily="34" charset="0"/>
              </a:rPr>
              <a:t>Asthma + Lung UK (2023) </a:t>
            </a:r>
            <a:r>
              <a:rPr lang="en-US" sz="1600" i="1" dirty="0">
                <a:latin typeface="Arial" panose="020B0604020202020204" pitchFamily="34" charset="0"/>
                <a:cs typeface="Arial" panose="020B0604020202020204" pitchFamily="34" charset="0"/>
              </a:rPr>
              <a:t>Asthma statistics</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2"/>
              </a:rPr>
              <a:t>https://www.asthmaandlung.org.uk</a:t>
            </a:r>
            <a:endParaRPr lang="en-US" sz="1600" dirty="0">
              <a:latin typeface="Arial" panose="020B0604020202020204" pitchFamily="34" charset="0"/>
              <a:cs typeface="Arial" panose="020B0604020202020204" pitchFamily="34" charset="0"/>
            </a:endParaRPr>
          </a:p>
          <a:p>
            <a:pPr>
              <a:lnSpc>
                <a:spcPct val="150000"/>
              </a:lnSpc>
              <a:buFont typeface="+mj-lt"/>
              <a:buAutoNum type="arabicPeriod"/>
            </a:pPr>
            <a:r>
              <a:rPr lang="en-US" sz="1600" dirty="0">
                <a:latin typeface="Arial" panose="020B0604020202020204" pitchFamily="34" charset="0"/>
                <a:cs typeface="Arial" panose="020B0604020202020204" pitchFamily="34" charset="0"/>
              </a:rPr>
              <a:t>World Health Organization (2023) </a:t>
            </a:r>
            <a:r>
              <a:rPr lang="en-US" sz="1600" i="1" dirty="0">
                <a:latin typeface="Arial" panose="020B0604020202020204" pitchFamily="34" charset="0"/>
                <a:cs typeface="Arial" panose="020B0604020202020204" pitchFamily="34" charset="0"/>
              </a:rPr>
              <a:t>Asthma: Key facts</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3"/>
              </a:rPr>
              <a:t>https://www.who.int/news-room/fact-sheets/detail/asthma</a:t>
            </a:r>
            <a:endParaRPr lang="en-US" sz="1600" dirty="0">
              <a:latin typeface="Arial" panose="020B0604020202020204" pitchFamily="34" charset="0"/>
              <a:cs typeface="Arial" panose="020B0604020202020204" pitchFamily="34" charset="0"/>
            </a:endParaRPr>
          </a:p>
          <a:p>
            <a:pPr>
              <a:lnSpc>
                <a:spcPct val="150000"/>
              </a:lnSpc>
              <a:buFont typeface="+mj-lt"/>
              <a:buAutoNum type="arabicPeriod"/>
            </a:pPr>
            <a:r>
              <a:rPr lang="en-US" sz="1600" dirty="0">
                <a:latin typeface="Arial" panose="020B0604020202020204" pitchFamily="34" charset="0"/>
                <a:cs typeface="Arial" panose="020B0604020202020204" pitchFamily="34" charset="0"/>
              </a:rPr>
              <a:t>NICE (2020) </a:t>
            </a:r>
            <a:r>
              <a:rPr lang="en-US" sz="1600" i="1" dirty="0">
                <a:latin typeface="Arial" panose="020B0604020202020204" pitchFamily="34" charset="0"/>
                <a:cs typeface="Arial" panose="020B0604020202020204" pitchFamily="34" charset="0"/>
              </a:rPr>
              <a:t>Asthma: diagnosis, monitoring and chronic asthma management (NG80)</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4"/>
              </a:rPr>
              <a:t>https://www.nice.org.uk/guidance/ng80</a:t>
            </a:r>
            <a:endParaRPr lang="en-US" sz="1600" dirty="0">
              <a:latin typeface="Arial" panose="020B0604020202020204" pitchFamily="34" charset="0"/>
              <a:cs typeface="Arial" panose="020B0604020202020204" pitchFamily="34" charset="0"/>
            </a:endParaRPr>
          </a:p>
          <a:p>
            <a:pPr>
              <a:lnSpc>
                <a:spcPct val="150000"/>
              </a:lnSpc>
              <a:buFont typeface="+mj-lt"/>
              <a:buAutoNum type="arabicPeriod"/>
            </a:pPr>
            <a:r>
              <a:rPr lang="en-US" sz="1600" dirty="0">
                <a:latin typeface="Arial" panose="020B0604020202020204" pitchFamily="34" charset="0"/>
                <a:cs typeface="Arial" panose="020B0604020202020204" pitchFamily="34" charset="0"/>
              </a:rPr>
              <a:t>NHS (2023) </a:t>
            </a:r>
            <a:r>
              <a:rPr lang="en-US" sz="1600" i="1" dirty="0">
                <a:latin typeface="Arial" panose="020B0604020202020204" pitchFamily="34" charset="0"/>
                <a:cs typeface="Arial" panose="020B0604020202020204" pitchFamily="34" charset="0"/>
              </a:rPr>
              <a:t>Asthma overview</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5"/>
              </a:rPr>
              <a:t>https://www.nhs.uk/conditions/asthma</a:t>
            </a:r>
            <a:endParaRPr lang="en-US" sz="1600" dirty="0">
              <a:latin typeface="Arial" panose="020B0604020202020204" pitchFamily="34" charset="0"/>
              <a:cs typeface="Arial" panose="020B0604020202020204" pitchFamily="34" charset="0"/>
            </a:endParaRPr>
          </a:p>
          <a:p>
            <a:pPr>
              <a:lnSpc>
                <a:spcPct val="150000"/>
              </a:lnSpc>
              <a:buFont typeface="+mj-lt"/>
              <a:buAutoNum type="arabicPeriod"/>
            </a:pPr>
            <a:r>
              <a:rPr lang="en-IN" sz="1600" b="1" dirty="0"/>
              <a:t>British Thoracic Society &amp; Scottish Intercollegiate Guidelines Network. (2019).</a:t>
            </a:r>
            <a:r>
              <a:rPr lang="en-IN" sz="1600" dirty="0"/>
              <a:t> </a:t>
            </a:r>
            <a:r>
              <a:rPr lang="en-IN" sz="1600" i="1" dirty="0"/>
              <a:t>British guideline on the management of asthma (SIGN 158)</a:t>
            </a:r>
            <a:r>
              <a:rPr lang="en-IN" sz="1600" dirty="0"/>
              <a:t>. Edinburgh: Scottish Intercollegiate Guidelines Network / London: British Thoracic Society.</a:t>
            </a:r>
            <a:endParaRPr lang="en-US" sz="1600" dirty="0">
              <a:latin typeface="Arial" panose="020B0604020202020204" pitchFamily="34" charset="0"/>
              <a:cs typeface="Arial" panose="020B0604020202020204" pitchFamily="34" charset="0"/>
            </a:endParaRPr>
          </a:p>
          <a:p>
            <a:pPr>
              <a:lnSpc>
                <a:spcPct val="150000"/>
              </a:lnSpc>
              <a:buFont typeface="+mj-lt"/>
              <a:buAutoNum type="arabicPeriod"/>
            </a:pPr>
            <a:r>
              <a:rPr lang="en-US" sz="1600" dirty="0">
                <a:latin typeface="Arial" panose="020B0604020202020204" pitchFamily="34" charset="0"/>
                <a:cs typeface="Arial" panose="020B0604020202020204" pitchFamily="34" charset="0"/>
              </a:rPr>
              <a:t>Global Initiative for Asthma (GINA) (2023) </a:t>
            </a:r>
            <a:r>
              <a:rPr lang="en-US" sz="1600" i="1" dirty="0">
                <a:latin typeface="Arial" panose="020B0604020202020204" pitchFamily="34" charset="0"/>
                <a:cs typeface="Arial" panose="020B0604020202020204" pitchFamily="34" charset="0"/>
              </a:rPr>
              <a:t>Global Strategy for Asthma Management and Prevention</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6"/>
              </a:rPr>
              <a:t>https://ginasthma.org</a:t>
            </a:r>
            <a:r>
              <a:rPr lang="en-US" sz="1600" dirty="0">
                <a:latin typeface="Arial" panose="020B0604020202020204" pitchFamily="34" charset="0"/>
                <a:cs typeface="Arial" panose="020B0604020202020204" pitchFamily="34" charset="0"/>
              </a:rPr>
              <a:t> </a:t>
            </a:r>
          </a:p>
          <a:p>
            <a:pPr>
              <a:lnSpc>
                <a:spcPct val="150000"/>
              </a:lnSpc>
              <a:buFont typeface="+mj-lt"/>
              <a:buAutoNum type="arabicPeriod"/>
            </a:pPr>
            <a:r>
              <a:rPr lang="en-US" sz="1600" dirty="0">
                <a:latin typeface="Arial" panose="020B0604020202020204" pitchFamily="34" charset="0"/>
                <a:cs typeface="Arial" panose="020B0604020202020204" pitchFamily="34" charset="0"/>
              </a:rPr>
              <a:t>National Institute for Health and Care Excellence (2021) </a:t>
            </a:r>
            <a:r>
              <a:rPr lang="en-US" sz="1600" i="1" dirty="0">
                <a:latin typeface="Arial" panose="020B0604020202020204" pitchFamily="34" charset="0"/>
                <a:cs typeface="Arial" panose="020B0604020202020204" pitchFamily="34" charset="0"/>
              </a:rPr>
              <a:t>Inhaled corticosteroids: prescribing information</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7"/>
              </a:rPr>
              <a:t>https://www.nice.org.uk</a:t>
            </a:r>
            <a:endParaRPr lang="en-US" sz="1600" dirty="0">
              <a:latin typeface="Arial" panose="020B0604020202020204" pitchFamily="34" charset="0"/>
              <a:cs typeface="Arial" panose="020B0604020202020204" pitchFamily="34" charset="0"/>
            </a:endParaRPr>
          </a:p>
          <a:p>
            <a:pPr>
              <a:lnSpc>
                <a:spcPct val="150000"/>
              </a:lnSpc>
              <a:buFont typeface="+mj-lt"/>
              <a:buAutoNum type="arabicPeriod"/>
            </a:pPr>
            <a:r>
              <a:rPr lang="en-US" sz="1600" dirty="0">
                <a:latin typeface="Arial" panose="020B0604020202020204" pitchFamily="34" charset="0"/>
                <a:cs typeface="Arial" panose="020B0604020202020204" pitchFamily="34" charset="0"/>
              </a:rPr>
              <a:t>Public Health England (2018) </a:t>
            </a:r>
            <a:r>
              <a:rPr lang="en-US" sz="1600" i="1" dirty="0">
                <a:latin typeface="Arial" panose="020B0604020202020204" pitchFamily="34" charset="0"/>
                <a:cs typeface="Arial" panose="020B0604020202020204" pitchFamily="34" charset="0"/>
              </a:rPr>
              <a:t>Asthma in England: data briefing</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8"/>
              </a:rPr>
              <a:t>https://www.gov.uk</a:t>
            </a:r>
            <a:endParaRPr lang="en-US" sz="1600" dirty="0">
              <a:latin typeface="Arial" panose="020B0604020202020204" pitchFamily="34" charset="0"/>
              <a:cs typeface="Arial" panose="020B0604020202020204" pitchFamily="34" charset="0"/>
            </a:endParaRPr>
          </a:p>
          <a:p>
            <a:pPr>
              <a:lnSpc>
                <a:spcPct val="150000"/>
              </a:lnSpc>
              <a:buFont typeface="+mj-lt"/>
              <a:buAutoNum type="arabicPeriod"/>
            </a:pPr>
            <a:r>
              <a:rPr lang="en-US" sz="1600" dirty="0">
                <a:latin typeface="Arial" panose="020B0604020202020204" pitchFamily="34" charset="0"/>
                <a:cs typeface="Arial" panose="020B0604020202020204" pitchFamily="34" charset="0"/>
              </a:rPr>
              <a:t>Mukherjee, M. et al. (2016) ‘The epidemiology, healthcare and societal burden of asthma in the UK’, </a:t>
            </a:r>
            <a:r>
              <a:rPr lang="en-US" sz="1600" i="1" dirty="0">
                <a:latin typeface="Arial" panose="020B0604020202020204" pitchFamily="34" charset="0"/>
                <a:cs typeface="Arial" panose="020B0604020202020204" pitchFamily="34" charset="0"/>
              </a:rPr>
              <a:t>BMC Medicine</a:t>
            </a:r>
            <a:r>
              <a:rPr lang="en-US" sz="1600" dirty="0">
                <a:latin typeface="Arial" panose="020B0604020202020204" pitchFamily="34" charset="0"/>
                <a:cs typeface="Arial" panose="020B0604020202020204" pitchFamily="34" charset="0"/>
              </a:rPr>
              <a:t>, 14, p. 113.</a:t>
            </a:r>
          </a:p>
          <a:p>
            <a:pPr>
              <a:lnSpc>
                <a:spcPct val="150000"/>
              </a:lnSpc>
              <a:buFont typeface="+mj-lt"/>
              <a:buAutoNum type="arabicPeriod"/>
            </a:pPr>
            <a:r>
              <a:rPr lang="en-US" sz="1600" dirty="0">
                <a:latin typeface="Arial" panose="020B0604020202020204" pitchFamily="34" charset="0"/>
                <a:cs typeface="Arial" panose="020B0604020202020204" pitchFamily="34" charset="0"/>
              </a:rPr>
              <a:t>Nunes, C., Pereira, A. &amp; Morais-Almeida, M. (2017) ‘Asthma costs and social impact’, </a:t>
            </a:r>
            <a:r>
              <a:rPr lang="en-US" sz="1600" i="1" dirty="0">
                <a:latin typeface="Arial" panose="020B0604020202020204" pitchFamily="34" charset="0"/>
                <a:cs typeface="Arial" panose="020B0604020202020204" pitchFamily="34" charset="0"/>
              </a:rPr>
              <a:t>Allergy</a:t>
            </a:r>
            <a:r>
              <a:rPr lang="en-US" sz="1600" dirty="0">
                <a:latin typeface="Arial" panose="020B0604020202020204" pitchFamily="34" charset="0"/>
                <a:cs typeface="Arial" panose="020B0604020202020204" pitchFamily="34" charset="0"/>
              </a:rPr>
              <a:t>, 72(2), pp. 261–272.</a:t>
            </a:r>
          </a:p>
          <a:p>
            <a:pPr>
              <a:lnSpc>
                <a:spcPct val="150000"/>
              </a:lnSpc>
              <a:buFont typeface="+mj-lt"/>
              <a:buAutoNum type="arabicPeriod"/>
            </a:pPr>
            <a:r>
              <a:rPr lang="en-US" sz="1600" dirty="0" err="1">
                <a:latin typeface="Arial" panose="020B0604020202020204" pitchFamily="34" charset="0"/>
                <a:cs typeface="Arial" panose="020B0604020202020204" pitchFamily="34" charset="0"/>
              </a:rPr>
              <a:t>Pavord</a:t>
            </a:r>
            <a:r>
              <a:rPr lang="en-US" sz="1600" dirty="0">
                <a:latin typeface="Arial" panose="020B0604020202020204" pitchFamily="34" charset="0"/>
                <a:cs typeface="Arial" panose="020B0604020202020204" pitchFamily="34" charset="0"/>
              </a:rPr>
              <a:t>, I.D. et al. (2018) ‘After asthma: redefining airways disease’, </a:t>
            </a:r>
            <a:r>
              <a:rPr lang="en-US" sz="1600" i="1" dirty="0">
                <a:latin typeface="Arial" panose="020B0604020202020204" pitchFamily="34" charset="0"/>
                <a:cs typeface="Arial" panose="020B0604020202020204" pitchFamily="34" charset="0"/>
              </a:rPr>
              <a:t>The Lancet</a:t>
            </a:r>
            <a:r>
              <a:rPr lang="en-US" sz="1600" dirty="0">
                <a:latin typeface="Arial" panose="020B0604020202020204" pitchFamily="34" charset="0"/>
                <a:cs typeface="Arial" panose="020B0604020202020204" pitchFamily="34" charset="0"/>
              </a:rPr>
              <a:t>, 391, pp. 350–400.</a:t>
            </a:r>
          </a:p>
          <a:p>
            <a:pPr>
              <a:lnSpc>
                <a:spcPct val="150000"/>
              </a:lnSpc>
              <a:buFont typeface="+mj-lt"/>
              <a:buAutoNum type="arabicPeriod"/>
            </a:pPr>
            <a:r>
              <a:rPr lang="en-US" sz="1600" dirty="0">
                <a:latin typeface="Arial" panose="020B0604020202020204" pitchFamily="34" charset="0"/>
                <a:cs typeface="Arial" panose="020B0604020202020204" pitchFamily="34" charset="0"/>
              </a:rPr>
              <a:t>Ducharme, F.M., Bhogal, S. &amp; Fierro, V. (2014) ‘The role of inhaled corticosteroids in asthma control’, </a:t>
            </a:r>
            <a:r>
              <a:rPr lang="en-US" sz="1600" i="1" dirty="0">
                <a:latin typeface="Arial" panose="020B0604020202020204" pitchFamily="34" charset="0"/>
                <a:cs typeface="Arial" panose="020B0604020202020204" pitchFamily="34" charset="0"/>
              </a:rPr>
              <a:t>Chest</a:t>
            </a:r>
            <a:r>
              <a:rPr lang="en-US" sz="1600" dirty="0">
                <a:latin typeface="Arial" panose="020B0604020202020204" pitchFamily="34" charset="0"/>
                <a:cs typeface="Arial" panose="020B0604020202020204" pitchFamily="34" charset="0"/>
              </a:rPr>
              <a:t>, 145(1), pp. 152–160.</a:t>
            </a:r>
          </a:p>
          <a:p>
            <a:pPr>
              <a:lnSpc>
                <a:spcPct val="150000"/>
              </a:lnSpc>
              <a:buFont typeface="+mj-lt"/>
              <a:buAutoNum type="arabicPeriod"/>
            </a:pPr>
            <a:r>
              <a:rPr lang="en-US" sz="1600" dirty="0">
                <a:latin typeface="Arial" panose="020B0604020202020204" pitchFamily="34" charset="0"/>
                <a:cs typeface="Arial" panose="020B0604020202020204" pitchFamily="34" charset="0"/>
              </a:rPr>
              <a:t>Royal College of Physicians (2014) </a:t>
            </a:r>
            <a:r>
              <a:rPr lang="en-US" sz="1600" i="1" dirty="0">
                <a:latin typeface="Arial" panose="020B0604020202020204" pitchFamily="34" charset="0"/>
                <a:cs typeface="Arial" panose="020B0604020202020204" pitchFamily="34" charset="0"/>
              </a:rPr>
              <a:t>Why asthma still kills</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9"/>
              </a:rPr>
              <a:t>https://www.rcplondon.ac.uk</a:t>
            </a:r>
            <a:endParaRPr lang="en-US" sz="1600" dirty="0">
              <a:latin typeface="Arial" panose="020B0604020202020204" pitchFamily="34" charset="0"/>
              <a:cs typeface="Arial" panose="020B0604020202020204" pitchFamily="34" charset="0"/>
            </a:endParaRPr>
          </a:p>
          <a:p>
            <a:pPr>
              <a:lnSpc>
                <a:spcPct val="150000"/>
              </a:lnSpc>
              <a:buFont typeface="+mj-lt"/>
              <a:buAutoNum type="arabicPeriod"/>
            </a:pPr>
            <a:r>
              <a:rPr lang="en-US" sz="1600" dirty="0">
                <a:latin typeface="Arial" panose="020B0604020202020204" pitchFamily="34" charset="0"/>
                <a:cs typeface="Arial" panose="020B0604020202020204" pitchFamily="34" charset="0"/>
              </a:rPr>
              <a:t>Gupta, R.P. et al. (2018) ‘Housing quality and asthma outcomes in adults’, </a:t>
            </a:r>
            <a:r>
              <a:rPr lang="en-US" sz="1600" i="1" dirty="0">
                <a:latin typeface="Arial" panose="020B0604020202020204" pitchFamily="34" charset="0"/>
                <a:cs typeface="Arial" panose="020B0604020202020204" pitchFamily="34" charset="0"/>
              </a:rPr>
              <a:t>Environmental Health Perspectives</a:t>
            </a:r>
            <a:r>
              <a:rPr lang="en-US" sz="1600" dirty="0">
                <a:latin typeface="Arial" panose="020B0604020202020204" pitchFamily="34" charset="0"/>
                <a:cs typeface="Arial" panose="020B0604020202020204" pitchFamily="34" charset="0"/>
              </a:rPr>
              <a:t>, 126(4).</a:t>
            </a:r>
          </a:p>
        </p:txBody>
      </p:sp>
      <p:sp>
        <p:nvSpPr>
          <p:cNvPr id="4" name="TextBox 3">
            <a:extLst>
              <a:ext uri="{FF2B5EF4-FFF2-40B4-BE49-F238E27FC236}">
                <a16:creationId xmlns:a16="http://schemas.microsoft.com/office/drawing/2014/main" id="{AADA5415-0181-D4C5-24C5-82338F37FE65}"/>
              </a:ext>
            </a:extLst>
          </p:cNvPr>
          <p:cNvSpPr txBox="1"/>
          <p:nvPr/>
        </p:nvSpPr>
        <p:spPr>
          <a:xfrm>
            <a:off x="4753896" y="0"/>
            <a:ext cx="2684207" cy="369332"/>
          </a:xfrm>
          <a:prstGeom prst="rect">
            <a:avLst/>
          </a:prstGeom>
          <a:noFill/>
        </p:spPr>
        <p:txBody>
          <a:bodyPr wrap="square" rtlCol="0">
            <a:spAutoFit/>
          </a:bodyPr>
          <a:lstStyle/>
          <a:p>
            <a:r>
              <a:rPr lang="en-IN"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4049281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B49E98-84A0-4593-9D01-F7B249832F9E}"/>
              </a:ext>
            </a:extLst>
          </p:cNvPr>
          <p:cNvSpPr txBox="1"/>
          <p:nvPr/>
        </p:nvSpPr>
        <p:spPr>
          <a:xfrm>
            <a:off x="216310" y="81673"/>
            <a:ext cx="11535508" cy="6694653"/>
          </a:xfrm>
          <a:prstGeom prst="rect">
            <a:avLst/>
          </a:prstGeom>
          <a:noFill/>
        </p:spPr>
        <p:txBody>
          <a:bodyPr wrap="square">
            <a:spAutoFit/>
          </a:bodyPr>
          <a:lstStyle/>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London Air Quality Network (2022) </a:t>
            </a:r>
            <a:r>
              <a:rPr lang="en-US" sz="1600" i="1" dirty="0">
                <a:latin typeface="Arial" panose="020B0604020202020204" pitchFamily="34" charset="0"/>
                <a:cs typeface="Arial" panose="020B0604020202020204" pitchFamily="34" charset="0"/>
              </a:rPr>
              <a:t>Air pollution and respiratory health</a:t>
            </a:r>
            <a:r>
              <a:rPr lang="en-US" sz="1600" dirty="0">
                <a:latin typeface="Arial" panose="020B0604020202020204" pitchFamily="34" charset="0"/>
                <a:cs typeface="Arial" panose="020B0604020202020204" pitchFamily="34" charset="0"/>
              </a:rPr>
              <a:t>. Available at: </a:t>
            </a:r>
            <a:r>
              <a:rPr lang="en-US" sz="1600" dirty="0">
                <a:solidFill>
                  <a:srgbClr val="0563C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https://www.londonair.org.</a:t>
            </a:r>
            <a:r>
              <a:rPr lang="en-US" sz="16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uk</a:t>
            </a:r>
            <a:endParaRPr lang="en-US" sz="1600" dirty="0">
              <a:latin typeface="Arial" panose="020B0604020202020204" pitchFamily="34" charset="0"/>
              <a:cs typeface="Arial" panose="020B0604020202020204" pitchFamily="34" charset="0"/>
            </a:endParaRP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NICE (2021) </a:t>
            </a:r>
            <a:r>
              <a:rPr lang="en-US" sz="1600" i="1" dirty="0">
                <a:latin typeface="Arial" panose="020B0604020202020204" pitchFamily="34" charset="0"/>
                <a:cs typeface="Arial" panose="020B0604020202020204" pitchFamily="34" charset="0"/>
              </a:rPr>
              <a:t>Biologics for severe asthma: Technology appraisal guidance</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https://www.nice.org.uk</a:t>
            </a:r>
            <a:endParaRPr lang="en-US" sz="1600" dirty="0">
              <a:latin typeface="Arial" panose="020B0604020202020204" pitchFamily="34" charset="0"/>
              <a:cs typeface="Arial" panose="020B0604020202020204" pitchFamily="34" charset="0"/>
            </a:endParaRP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NHS England (2019) </a:t>
            </a:r>
            <a:r>
              <a:rPr lang="en-US" sz="1600" i="1" dirty="0">
                <a:latin typeface="Arial" panose="020B0604020202020204" pitchFamily="34" charset="0"/>
                <a:cs typeface="Arial" panose="020B0604020202020204" pitchFamily="34" charset="0"/>
              </a:rPr>
              <a:t>The NHS Long Term Plan – Respiratory Care</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https://www.longtermplan.nhs.uk</a:t>
            </a:r>
            <a:endParaRPr lang="en-US" sz="1600" dirty="0">
              <a:latin typeface="Arial" panose="020B0604020202020204" pitchFamily="34" charset="0"/>
              <a:cs typeface="Arial" panose="020B0604020202020204" pitchFamily="34" charset="0"/>
            </a:endParaRP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Bloom, C. et al. (2018) ‘Risk of asthma exacerbations and socioeconomic status’, </a:t>
            </a:r>
            <a:r>
              <a:rPr lang="en-US" sz="1600" i="1" dirty="0">
                <a:latin typeface="Arial" panose="020B0604020202020204" pitchFamily="34" charset="0"/>
                <a:cs typeface="Arial" panose="020B0604020202020204" pitchFamily="34" charset="0"/>
              </a:rPr>
              <a:t>Thorax</a:t>
            </a:r>
            <a:r>
              <a:rPr lang="en-US" sz="1600" dirty="0">
                <a:latin typeface="Arial" panose="020B0604020202020204" pitchFamily="34" charset="0"/>
                <a:cs typeface="Arial" panose="020B0604020202020204" pitchFamily="34" charset="0"/>
              </a:rPr>
              <a:t>, 73, pp. 1049–1057.</a:t>
            </a: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Zayed, Y. et al. (2020) ‘Effectiveness of </a:t>
            </a:r>
            <a:r>
              <a:rPr lang="en-US" sz="1600" dirty="0" err="1">
                <a:latin typeface="Arial" panose="020B0604020202020204" pitchFamily="34" charset="0"/>
                <a:cs typeface="Arial" panose="020B0604020202020204" pitchFamily="34" charset="0"/>
              </a:rPr>
              <a:t>personalised</a:t>
            </a:r>
            <a:r>
              <a:rPr lang="en-US" sz="1600" dirty="0">
                <a:latin typeface="Arial" panose="020B0604020202020204" pitchFamily="34" charset="0"/>
                <a:cs typeface="Arial" panose="020B0604020202020204" pitchFamily="34" charset="0"/>
              </a:rPr>
              <a:t> asthma action plans’, </a:t>
            </a:r>
            <a:r>
              <a:rPr lang="en-US" sz="1600" i="1" dirty="0">
                <a:latin typeface="Arial" panose="020B0604020202020204" pitchFamily="34" charset="0"/>
                <a:cs typeface="Arial" panose="020B0604020202020204" pitchFamily="34" charset="0"/>
              </a:rPr>
              <a:t>Journal of Asthma</a:t>
            </a:r>
            <a:r>
              <a:rPr lang="en-US" sz="1600" dirty="0">
                <a:latin typeface="Arial" panose="020B0604020202020204" pitchFamily="34" charset="0"/>
                <a:cs typeface="Arial" panose="020B0604020202020204" pitchFamily="34" charset="0"/>
              </a:rPr>
              <a:t>, 57(10), pp. 1141–1152.</a:t>
            </a: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Pinnock, H. et al. (2017) ‘Supported self-management for asthma’, </a:t>
            </a:r>
            <a:r>
              <a:rPr lang="en-US" sz="1600" i="1" dirty="0">
                <a:latin typeface="Arial" panose="020B0604020202020204" pitchFamily="34" charset="0"/>
                <a:cs typeface="Arial" panose="020B0604020202020204" pitchFamily="34" charset="0"/>
              </a:rPr>
              <a:t>BMJ</a:t>
            </a:r>
            <a:r>
              <a:rPr lang="en-US" sz="1600" dirty="0">
                <a:latin typeface="Arial" panose="020B0604020202020204" pitchFamily="34" charset="0"/>
                <a:cs typeface="Arial" panose="020B0604020202020204" pitchFamily="34" charset="0"/>
              </a:rPr>
              <a:t>, 359:j4558.</a:t>
            </a: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NICE (2021) </a:t>
            </a:r>
            <a:r>
              <a:rPr lang="en-US" sz="1600" i="1" dirty="0">
                <a:latin typeface="Arial" panose="020B0604020202020204" pitchFamily="34" charset="0"/>
                <a:cs typeface="Arial" panose="020B0604020202020204" pitchFamily="34" charset="0"/>
              </a:rPr>
              <a:t>Shared decision making (NG197)</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https://www.nice.org.uk/guidance/ng197</a:t>
            </a:r>
            <a:endParaRPr lang="en-US" sz="1600" dirty="0">
              <a:latin typeface="Arial" panose="020B0604020202020204" pitchFamily="34" charset="0"/>
              <a:cs typeface="Arial" panose="020B0604020202020204" pitchFamily="34" charset="0"/>
            </a:endParaRP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NHS England (2020) </a:t>
            </a:r>
            <a:r>
              <a:rPr lang="en-US" sz="1600" i="1" dirty="0" err="1">
                <a:latin typeface="Arial" panose="020B0604020202020204" pitchFamily="34" charset="0"/>
                <a:cs typeface="Arial" panose="020B0604020202020204" pitchFamily="34" charset="0"/>
              </a:rPr>
              <a:t>Personalised</a:t>
            </a:r>
            <a:r>
              <a:rPr lang="en-US" sz="1600" i="1" dirty="0">
                <a:latin typeface="Arial" panose="020B0604020202020204" pitchFamily="34" charset="0"/>
                <a:cs typeface="Arial" panose="020B0604020202020204" pitchFamily="34" charset="0"/>
              </a:rPr>
              <a:t> care model</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https://www.england.nhs.uk/personalisedcare</a:t>
            </a:r>
            <a:endParaRPr lang="en-US" sz="1600" dirty="0">
              <a:latin typeface="Arial" panose="020B0604020202020204" pitchFamily="34" charset="0"/>
              <a:cs typeface="Arial" panose="020B0604020202020204" pitchFamily="34" charset="0"/>
            </a:endParaRP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Jones, R. et al. (2018) ‘</a:t>
            </a:r>
            <a:r>
              <a:rPr lang="en-US" sz="1600" dirty="0" err="1">
                <a:latin typeface="Arial" panose="020B0604020202020204" pitchFamily="34" charset="0"/>
                <a:cs typeface="Arial" panose="020B0604020202020204" pitchFamily="34" charset="0"/>
              </a:rPr>
              <a:t>FeNO</a:t>
            </a:r>
            <a:r>
              <a:rPr lang="en-US" sz="1600" dirty="0">
                <a:latin typeface="Arial" panose="020B0604020202020204" pitchFamily="34" charset="0"/>
                <a:cs typeface="Arial" panose="020B0604020202020204" pitchFamily="34" charset="0"/>
              </a:rPr>
              <a:t> in asthma diagnosis’, </a:t>
            </a:r>
            <a:r>
              <a:rPr lang="en-US" sz="1600" i="1" dirty="0">
                <a:latin typeface="Arial" panose="020B0604020202020204" pitchFamily="34" charset="0"/>
                <a:cs typeface="Arial" panose="020B0604020202020204" pitchFamily="34" charset="0"/>
              </a:rPr>
              <a:t>European Respiratory Journal</a:t>
            </a:r>
            <a:r>
              <a:rPr lang="en-US" sz="1600" dirty="0">
                <a:latin typeface="Arial" panose="020B0604020202020204" pitchFamily="34" charset="0"/>
                <a:cs typeface="Arial" panose="020B0604020202020204" pitchFamily="34" charset="0"/>
              </a:rPr>
              <a:t>, 52(4).</a:t>
            </a: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Price, D. et al. (2013) ‘Inhaler technique and asthma control’, </a:t>
            </a:r>
            <a:r>
              <a:rPr lang="en-US" sz="1600" i="1" dirty="0">
                <a:latin typeface="Arial" panose="020B0604020202020204" pitchFamily="34" charset="0"/>
                <a:cs typeface="Arial" panose="020B0604020202020204" pitchFamily="34" charset="0"/>
              </a:rPr>
              <a:t>Journal of Allergy and Clinical Immunology</a:t>
            </a:r>
            <a:r>
              <a:rPr lang="en-US" sz="1600" dirty="0">
                <a:latin typeface="Arial" panose="020B0604020202020204" pitchFamily="34" charset="0"/>
                <a:cs typeface="Arial" panose="020B0604020202020204" pitchFamily="34" charset="0"/>
              </a:rPr>
              <a:t>, 131(6), pp. 1468–1474.</a:t>
            </a: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Pearce, N. et al. (2019) ‘Worldwide trends in asthma prevalence’, </a:t>
            </a:r>
            <a:r>
              <a:rPr lang="en-US" sz="1600" i="1" dirty="0">
                <a:latin typeface="Arial" panose="020B0604020202020204" pitchFamily="34" charset="0"/>
                <a:cs typeface="Arial" panose="020B0604020202020204" pitchFamily="34" charset="0"/>
              </a:rPr>
              <a:t>European Respiratory Review</a:t>
            </a:r>
            <a:r>
              <a:rPr lang="en-US" sz="1600" dirty="0">
                <a:latin typeface="Arial" panose="020B0604020202020204" pitchFamily="34" charset="0"/>
                <a:cs typeface="Arial" panose="020B0604020202020204" pitchFamily="34" charset="0"/>
              </a:rPr>
              <a:t>, 28(154), p. 190–202.</a:t>
            </a: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D’Amato, G. et al. (2018) ‘Climate change and asthma’, </a:t>
            </a:r>
            <a:r>
              <a:rPr lang="en-US" sz="1600" i="1" dirty="0">
                <a:latin typeface="Arial" panose="020B0604020202020204" pitchFamily="34" charset="0"/>
                <a:cs typeface="Arial" panose="020B0604020202020204" pitchFamily="34" charset="0"/>
              </a:rPr>
              <a:t>Allergy</a:t>
            </a:r>
            <a:r>
              <a:rPr lang="en-US" sz="1600" dirty="0">
                <a:latin typeface="Arial" panose="020B0604020202020204" pitchFamily="34" charset="0"/>
                <a:cs typeface="Arial" panose="020B0604020202020204" pitchFamily="34" charset="0"/>
              </a:rPr>
              <a:t>, 73(12), pp. 2275–2287.</a:t>
            </a: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Krieger, J. (2010) ‘Home environment and asthma’, </a:t>
            </a:r>
            <a:r>
              <a:rPr lang="en-US" sz="1600" i="1" dirty="0">
                <a:latin typeface="Arial" panose="020B0604020202020204" pitchFamily="34" charset="0"/>
                <a:cs typeface="Arial" panose="020B0604020202020204" pitchFamily="34" charset="0"/>
              </a:rPr>
              <a:t>Journal of Urban Health</a:t>
            </a:r>
            <a:r>
              <a:rPr lang="en-US" sz="1600" dirty="0">
                <a:latin typeface="Arial" panose="020B0604020202020204" pitchFamily="34" charset="0"/>
                <a:cs typeface="Arial" panose="020B0604020202020204" pitchFamily="34" charset="0"/>
              </a:rPr>
              <a:t>, 87(3), pp. 364–384.</a:t>
            </a: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Chung, K.F. et al. (2014) ‘Severe asthma: management and therapeutics’, </a:t>
            </a:r>
            <a:r>
              <a:rPr lang="en-US" sz="1600" i="1" dirty="0">
                <a:latin typeface="Arial" panose="020B0604020202020204" pitchFamily="34" charset="0"/>
                <a:cs typeface="Arial" panose="020B0604020202020204" pitchFamily="34" charset="0"/>
              </a:rPr>
              <a:t>ERJ Open Research</a:t>
            </a:r>
            <a:r>
              <a:rPr lang="en-US" sz="1600" dirty="0">
                <a:latin typeface="Arial" panose="020B0604020202020204" pitchFamily="34" charset="0"/>
                <a:cs typeface="Arial" panose="020B0604020202020204" pitchFamily="34" charset="0"/>
              </a:rPr>
              <a:t>, 43(5), pp. 343–355.</a:t>
            </a: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Bush, A. &amp; </a:t>
            </a:r>
            <a:r>
              <a:rPr lang="en-US" sz="1600" dirty="0" err="1">
                <a:latin typeface="Arial" panose="020B0604020202020204" pitchFamily="34" charset="0"/>
                <a:cs typeface="Arial" panose="020B0604020202020204" pitchFamily="34" charset="0"/>
              </a:rPr>
              <a:t>Pavord</a:t>
            </a:r>
            <a:r>
              <a:rPr lang="en-US" sz="1600" dirty="0">
                <a:latin typeface="Arial" panose="020B0604020202020204" pitchFamily="34" charset="0"/>
                <a:cs typeface="Arial" panose="020B0604020202020204" pitchFamily="34" charset="0"/>
              </a:rPr>
              <a:t>, I.D. (2019) ‘Biologics for asthma: targeting the right patient’, </a:t>
            </a:r>
            <a:r>
              <a:rPr lang="en-US" sz="1600" i="1" dirty="0">
                <a:latin typeface="Arial" panose="020B0604020202020204" pitchFamily="34" charset="0"/>
                <a:cs typeface="Arial" panose="020B0604020202020204" pitchFamily="34" charset="0"/>
              </a:rPr>
              <a:t>Journal of Internal Medicine</a:t>
            </a:r>
            <a:r>
              <a:rPr lang="en-US" sz="1600" dirty="0">
                <a:latin typeface="Arial" panose="020B0604020202020204" pitchFamily="34" charset="0"/>
                <a:cs typeface="Arial" panose="020B0604020202020204" pitchFamily="34" charset="0"/>
              </a:rPr>
              <a:t>, 285(2), pp. 125–139.</a:t>
            </a:r>
          </a:p>
          <a:p>
            <a:pPr marL="342900" indent="-342900">
              <a:lnSpc>
                <a:spcPct val="150000"/>
              </a:lnSpc>
              <a:buFont typeface="+mj-lt"/>
              <a:buAutoNum type="arabicPeriod" startAt="15"/>
            </a:pPr>
            <a:r>
              <a:rPr lang="en-US" sz="1600" dirty="0">
                <a:latin typeface="Arial" panose="020B0604020202020204" pitchFamily="34" charset="0"/>
                <a:cs typeface="Arial" panose="020B0604020202020204" pitchFamily="34" charset="0"/>
              </a:rPr>
              <a:t>Horne, R. et al. (2019) ‘Medication adherence in asthma’, </a:t>
            </a:r>
            <a:r>
              <a:rPr lang="en-US" sz="1600" i="1" dirty="0">
                <a:latin typeface="Arial" panose="020B0604020202020204" pitchFamily="34" charset="0"/>
                <a:cs typeface="Arial" panose="020B0604020202020204" pitchFamily="34" charset="0"/>
              </a:rPr>
              <a:t>The Lancet Respiratory Medicine</a:t>
            </a:r>
            <a:r>
              <a:rPr lang="en-US" sz="1600" dirty="0">
                <a:latin typeface="Arial" panose="020B0604020202020204" pitchFamily="34" charset="0"/>
                <a:cs typeface="Arial" panose="020B0604020202020204" pitchFamily="34" charset="0"/>
              </a:rPr>
              <a:t>, 7(9), pp. 751–764.</a:t>
            </a:r>
          </a:p>
        </p:txBody>
      </p:sp>
    </p:spTree>
    <p:extLst>
      <p:ext uri="{BB962C8B-B14F-4D97-AF65-F5344CB8AC3E}">
        <p14:creationId xmlns:p14="http://schemas.microsoft.com/office/powerpoint/2010/main" val="389779223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7188B1-CB43-4216-A332-EE7733BC22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CE52C7A-8834-4F18-859F-7167A187E13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731D3D4E-040D-4F59-9215-B1F04B81B9FE}">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2013 - 2022 Theme</Template>
  <TotalTime>1054</TotalTime>
  <Words>2444</Words>
  <Application>Microsoft Office PowerPoint</Application>
  <PresentationFormat>Widescreen</PresentationFormat>
  <Paragraphs>234</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2013 - 2022 Theme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Treatment options in the UK </vt:lpstr>
      <vt:lpstr>Comorbidities</vt:lpstr>
      <vt:lpstr>PowerPoint Presentation</vt:lpstr>
      <vt:lpstr>Skill value behaviour &amp; asthma behaviours in care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PATEL VRAJKUMAR</dc:creator>
  <cp:lastModifiedBy>mr.patelvraj6374@outlook.com</cp:lastModifiedBy>
  <cp:revision>49</cp:revision>
  <dcterms:created xsi:type="dcterms:W3CDTF">2023-12-12T16:04:07Z</dcterms:created>
  <dcterms:modified xsi:type="dcterms:W3CDTF">2025-12-09T22:30:55Z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