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67" r:id="rId2"/>
    <p:sldId id="260" r:id="rId3"/>
    <p:sldId id="259" r:id="rId4"/>
    <p:sldId id="261" r:id="rId5"/>
    <p:sldId id="262" r:id="rId6"/>
    <p:sldId id="263" r:id="rId7"/>
    <p:sldId id="264" r:id="rId8"/>
    <p:sldId id="265" r:id="rId9"/>
    <p:sldId id="266" r:id="rId10"/>
    <p:sldId id="26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953CEC-4A21-460F-AD7D-002366A9ED94}" v="4" dt="2026-03-22T22:28:29.8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3698" autoAdjust="0"/>
  </p:normalViewPr>
  <p:slideViewPr>
    <p:cSldViewPr snapToGrid="0">
      <p:cViewPr varScale="1">
        <p:scale>
          <a:sx n="62" d="100"/>
          <a:sy n="62" d="100"/>
        </p:scale>
        <p:origin x="804"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cravid" userId="4c35c9925ec9bd3b" providerId="LiveId" clId="{8B19A12C-1394-4F7D-9835-3DC722B5D4D0}"/>
    <pc:docChg chg="undo custSel addSld delSld modSld">
      <pc:chgData name="jessica cravid" userId="4c35c9925ec9bd3b" providerId="LiveId" clId="{8B19A12C-1394-4F7D-9835-3DC722B5D4D0}" dt="2026-03-22T23:08:39.570" v="373" actId="207"/>
      <pc:docMkLst>
        <pc:docMk/>
      </pc:docMkLst>
      <pc:sldChg chg="modSp mod">
        <pc:chgData name="jessica cravid" userId="4c35c9925ec9bd3b" providerId="LiveId" clId="{8B19A12C-1394-4F7D-9835-3DC722B5D4D0}" dt="2026-03-19T16:25:58.941" v="51" actId="1076"/>
        <pc:sldMkLst>
          <pc:docMk/>
          <pc:sldMk cId="0" sldId="259"/>
        </pc:sldMkLst>
        <pc:spChg chg="mod">
          <ac:chgData name="jessica cravid" userId="4c35c9925ec9bd3b" providerId="LiveId" clId="{8B19A12C-1394-4F7D-9835-3DC722B5D4D0}" dt="2026-03-19T16:25:58.941" v="51" actId="1076"/>
          <ac:spMkLst>
            <pc:docMk/>
            <pc:sldMk cId="0" sldId="259"/>
            <ac:spMk id="2" creationId="{54F57C03-6CC7-821B-DA3E-4FE55849B802}"/>
          </ac:spMkLst>
        </pc:spChg>
        <pc:spChg chg="mod">
          <ac:chgData name="jessica cravid" userId="4c35c9925ec9bd3b" providerId="LiveId" clId="{8B19A12C-1394-4F7D-9835-3DC722B5D4D0}" dt="2026-03-19T16:25:15.862" v="44" actId="255"/>
          <ac:spMkLst>
            <pc:docMk/>
            <pc:sldMk cId="0" sldId="259"/>
            <ac:spMk id="3" creationId="{83D91A7C-1DE7-5BCC-9E93-9CB5537BB9F6}"/>
          </ac:spMkLst>
        </pc:spChg>
      </pc:sldChg>
      <pc:sldChg chg="modSp mod">
        <pc:chgData name="jessica cravid" userId="4c35c9925ec9bd3b" providerId="LiveId" clId="{8B19A12C-1394-4F7D-9835-3DC722B5D4D0}" dt="2026-03-19T16:22:45.939" v="32" actId="20577"/>
        <pc:sldMkLst>
          <pc:docMk/>
          <pc:sldMk cId="0" sldId="260"/>
        </pc:sldMkLst>
        <pc:spChg chg="mod">
          <ac:chgData name="jessica cravid" userId="4c35c9925ec9bd3b" providerId="LiveId" clId="{8B19A12C-1394-4F7D-9835-3DC722B5D4D0}" dt="2026-03-19T16:22:30.754" v="31" actId="1076"/>
          <ac:spMkLst>
            <pc:docMk/>
            <pc:sldMk cId="0" sldId="260"/>
            <ac:spMk id="2" creationId="{46E10235-46E3-3A59-CAFE-E983D5F6DAB9}"/>
          </ac:spMkLst>
        </pc:spChg>
        <pc:spChg chg="mod">
          <ac:chgData name="jessica cravid" userId="4c35c9925ec9bd3b" providerId="LiveId" clId="{8B19A12C-1394-4F7D-9835-3DC722B5D4D0}" dt="2026-03-19T16:22:45.939" v="32" actId="20577"/>
          <ac:spMkLst>
            <pc:docMk/>
            <pc:sldMk cId="0" sldId="260"/>
            <ac:spMk id="3" creationId="{A4CE2767-2421-E00D-2117-837A18F31214}"/>
          </ac:spMkLst>
        </pc:spChg>
      </pc:sldChg>
      <pc:sldChg chg="addSp modSp mod">
        <pc:chgData name="jessica cravid" userId="4c35c9925ec9bd3b" providerId="LiveId" clId="{8B19A12C-1394-4F7D-9835-3DC722B5D4D0}" dt="2026-03-22T22:04:35.242" v="136" actId="14100"/>
        <pc:sldMkLst>
          <pc:docMk/>
          <pc:sldMk cId="0" sldId="261"/>
        </pc:sldMkLst>
        <pc:spChg chg="mod">
          <ac:chgData name="jessica cravid" userId="4c35c9925ec9bd3b" providerId="LiveId" clId="{8B19A12C-1394-4F7D-9835-3DC722B5D4D0}" dt="2026-03-19T16:29:08.269" v="69" actId="1076"/>
          <ac:spMkLst>
            <pc:docMk/>
            <pc:sldMk cId="0" sldId="261"/>
            <ac:spMk id="2" creationId="{7E316E7D-6B5B-F4E7-4DC2-E5308CBF4F6E}"/>
          </ac:spMkLst>
        </pc:spChg>
        <pc:spChg chg="mod">
          <ac:chgData name="jessica cravid" userId="4c35c9925ec9bd3b" providerId="LiveId" clId="{8B19A12C-1394-4F7D-9835-3DC722B5D4D0}" dt="2026-03-22T22:04:35.242" v="136" actId="14100"/>
          <ac:spMkLst>
            <pc:docMk/>
            <pc:sldMk cId="0" sldId="261"/>
            <ac:spMk id="3" creationId="{7DE347A3-4090-C8AA-A5A7-630031D9430D}"/>
          </ac:spMkLst>
        </pc:spChg>
        <pc:spChg chg="add mod">
          <ac:chgData name="jessica cravid" userId="4c35c9925ec9bd3b" providerId="LiveId" clId="{8B19A12C-1394-4F7D-9835-3DC722B5D4D0}" dt="2026-03-19T16:31:10.095" v="108" actId="20577"/>
          <ac:spMkLst>
            <pc:docMk/>
            <pc:sldMk cId="0" sldId="261"/>
            <ac:spMk id="6" creationId="{1AEA1BDF-DF05-CBDD-E5D3-E6255E221E84}"/>
          </ac:spMkLst>
        </pc:spChg>
        <pc:picChg chg="mod">
          <ac:chgData name="jessica cravid" userId="4c35c9925ec9bd3b" providerId="LiveId" clId="{8B19A12C-1394-4F7D-9835-3DC722B5D4D0}" dt="2026-03-22T22:04:18.324" v="135" actId="1076"/>
          <ac:picMkLst>
            <pc:docMk/>
            <pc:sldMk cId="0" sldId="261"/>
            <ac:picMk id="5" creationId="{2C454E32-18EC-DDBA-6187-3B3B713BEAE0}"/>
          </ac:picMkLst>
        </pc:picChg>
      </pc:sldChg>
      <pc:sldChg chg="modSp mod">
        <pc:chgData name="jessica cravid" userId="4c35c9925ec9bd3b" providerId="LiveId" clId="{8B19A12C-1394-4F7D-9835-3DC722B5D4D0}" dt="2026-03-22T22:55:03.006" v="347" actId="20577"/>
        <pc:sldMkLst>
          <pc:docMk/>
          <pc:sldMk cId="0" sldId="262"/>
        </pc:sldMkLst>
        <pc:spChg chg="mod">
          <ac:chgData name="jessica cravid" userId="4c35c9925ec9bd3b" providerId="LiveId" clId="{8B19A12C-1394-4F7D-9835-3DC722B5D4D0}" dt="2026-03-22T22:55:03.006" v="347" actId="20577"/>
          <ac:spMkLst>
            <pc:docMk/>
            <pc:sldMk cId="0" sldId="262"/>
            <ac:spMk id="2" creationId="{54E59675-CEE0-1043-860E-F3719DE8D581}"/>
          </ac:spMkLst>
        </pc:spChg>
        <pc:spChg chg="mod">
          <ac:chgData name="jessica cravid" userId="4c35c9925ec9bd3b" providerId="LiveId" clId="{8B19A12C-1394-4F7D-9835-3DC722B5D4D0}" dt="2026-03-22T22:07:26.527" v="156" actId="20577"/>
          <ac:spMkLst>
            <pc:docMk/>
            <pc:sldMk cId="0" sldId="262"/>
            <ac:spMk id="3" creationId="{3BC7B415-7F9D-5B31-D8E9-A6FC6BAD14FE}"/>
          </ac:spMkLst>
        </pc:spChg>
      </pc:sldChg>
      <pc:sldChg chg="addSp delSp modSp mod modClrScheme chgLayout">
        <pc:chgData name="jessica cravid" userId="4c35c9925ec9bd3b" providerId="LiveId" clId="{8B19A12C-1394-4F7D-9835-3DC722B5D4D0}" dt="2026-03-22T22:36:09.028" v="262" actId="13926"/>
        <pc:sldMkLst>
          <pc:docMk/>
          <pc:sldMk cId="0" sldId="263"/>
        </pc:sldMkLst>
        <pc:spChg chg="del mod">
          <ac:chgData name="jessica cravid" userId="4c35c9925ec9bd3b" providerId="LiveId" clId="{8B19A12C-1394-4F7D-9835-3DC722B5D4D0}" dt="2026-03-22T22:25:33.835" v="205" actId="478"/>
          <ac:spMkLst>
            <pc:docMk/>
            <pc:sldMk cId="0" sldId="263"/>
            <ac:spMk id="2" creationId="{86BFD157-376F-10FF-1E07-FC88592FBD0C}"/>
          </ac:spMkLst>
        </pc:spChg>
        <pc:spChg chg="mod ord">
          <ac:chgData name="jessica cravid" userId="4c35c9925ec9bd3b" providerId="LiveId" clId="{8B19A12C-1394-4F7D-9835-3DC722B5D4D0}" dt="2026-03-22T22:29:39.524" v="229" actId="207"/>
          <ac:spMkLst>
            <pc:docMk/>
            <pc:sldMk cId="0" sldId="263"/>
            <ac:spMk id="3" creationId="{41195A01-C1FF-A063-7EB4-971235E8E64A}"/>
          </ac:spMkLst>
        </pc:spChg>
        <pc:spChg chg="add del mod">
          <ac:chgData name="jessica cravid" userId="4c35c9925ec9bd3b" providerId="LiveId" clId="{8B19A12C-1394-4F7D-9835-3DC722B5D4D0}" dt="2026-03-22T22:25:37.289" v="206" actId="478"/>
          <ac:spMkLst>
            <pc:docMk/>
            <pc:sldMk cId="0" sldId="263"/>
            <ac:spMk id="7" creationId="{64390CBC-0C3D-2155-E990-064013128B8D}"/>
          </ac:spMkLst>
        </pc:spChg>
        <pc:spChg chg="add del mod">
          <ac:chgData name="jessica cravid" userId="4c35c9925ec9bd3b" providerId="LiveId" clId="{8B19A12C-1394-4F7D-9835-3DC722B5D4D0}" dt="2026-03-22T22:26:39.514" v="213" actId="26606"/>
          <ac:spMkLst>
            <pc:docMk/>
            <pc:sldMk cId="0" sldId="263"/>
            <ac:spMk id="8" creationId="{F424A505-1A3E-831B-574B-3138D27470A4}"/>
          </ac:spMkLst>
        </pc:spChg>
        <pc:spChg chg="add mod">
          <ac:chgData name="jessica cravid" userId="4c35c9925ec9bd3b" providerId="LiveId" clId="{8B19A12C-1394-4F7D-9835-3DC722B5D4D0}" dt="2026-03-22T22:36:09.028" v="262" actId="13926"/>
          <ac:spMkLst>
            <pc:docMk/>
            <pc:sldMk cId="0" sldId="263"/>
            <ac:spMk id="9" creationId="{40F6CC23-5BC0-19E8-FBB3-0740EAD36A6A}"/>
          </ac:spMkLst>
        </pc:spChg>
        <pc:spChg chg="add del mod">
          <ac:chgData name="jessica cravid" userId="4c35c9925ec9bd3b" providerId="LiveId" clId="{8B19A12C-1394-4F7D-9835-3DC722B5D4D0}" dt="2026-03-22T22:23:15.319" v="189" actId="26606"/>
          <ac:spMkLst>
            <pc:docMk/>
            <pc:sldMk cId="0" sldId="263"/>
            <ac:spMk id="10" creationId="{DB2D89DE-C15C-8C84-F56C-CDA832AD635A}"/>
          </ac:spMkLst>
        </pc:spChg>
        <pc:spChg chg="add del mod">
          <ac:chgData name="jessica cravid" userId="4c35c9925ec9bd3b" providerId="LiveId" clId="{8B19A12C-1394-4F7D-9835-3DC722B5D4D0}" dt="2026-03-22T22:23:15.319" v="189" actId="26606"/>
          <ac:spMkLst>
            <pc:docMk/>
            <pc:sldMk cId="0" sldId="263"/>
            <ac:spMk id="12" creationId="{8CE8E257-341B-53A9-C86A-825D8C39E42D}"/>
          </ac:spMkLst>
        </pc:spChg>
        <pc:picChg chg="add mod ord">
          <ac:chgData name="jessica cravid" userId="4c35c9925ec9bd3b" providerId="LiveId" clId="{8B19A12C-1394-4F7D-9835-3DC722B5D4D0}" dt="2026-03-22T22:33:00.170" v="232" actId="1076"/>
          <ac:picMkLst>
            <pc:docMk/>
            <pc:sldMk cId="0" sldId="263"/>
            <ac:picMk id="5" creationId="{FE86FB97-1F98-6631-41A0-59B0BA951053}"/>
          </ac:picMkLst>
        </pc:picChg>
      </pc:sldChg>
      <pc:sldChg chg="modSp mod">
        <pc:chgData name="jessica cravid" userId="4c35c9925ec9bd3b" providerId="LiveId" clId="{8B19A12C-1394-4F7D-9835-3DC722B5D4D0}" dt="2026-03-22T23:08:39.570" v="373" actId="207"/>
        <pc:sldMkLst>
          <pc:docMk/>
          <pc:sldMk cId="0" sldId="264"/>
        </pc:sldMkLst>
        <pc:spChg chg="mod">
          <ac:chgData name="jessica cravid" userId="4c35c9925ec9bd3b" providerId="LiveId" clId="{8B19A12C-1394-4F7D-9835-3DC722B5D4D0}" dt="2026-03-22T23:08:39.570" v="373" actId="207"/>
          <ac:spMkLst>
            <pc:docMk/>
            <pc:sldMk cId="0" sldId="264"/>
            <ac:spMk id="2" creationId="{62411EAC-563C-8387-0772-166FB8661889}"/>
          </ac:spMkLst>
        </pc:spChg>
        <pc:spChg chg="mod">
          <ac:chgData name="jessica cravid" userId="4c35c9925ec9bd3b" providerId="LiveId" clId="{8B19A12C-1394-4F7D-9835-3DC722B5D4D0}" dt="2026-03-22T22:53:58.928" v="340" actId="20577"/>
          <ac:spMkLst>
            <pc:docMk/>
            <pc:sldMk cId="0" sldId="264"/>
            <ac:spMk id="3" creationId="{101C5CB8-66BA-D15C-7760-72F4CBEDADEA}"/>
          </ac:spMkLst>
        </pc:spChg>
      </pc:sldChg>
      <pc:sldChg chg="modSp mod">
        <pc:chgData name="jessica cravid" userId="4c35c9925ec9bd3b" providerId="LiveId" clId="{8B19A12C-1394-4F7D-9835-3DC722B5D4D0}" dt="2026-03-22T22:58:41.366" v="361" actId="255"/>
        <pc:sldMkLst>
          <pc:docMk/>
          <pc:sldMk cId="0" sldId="265"/>
        </pc:sldMkLst>
        <pc:spChg chg="mod">
          <ac:chgData name="jessica cravid" userId="4c35c9925ec9bd3b" providerId="LiveId" clId="{8B19A12C-1394-4F7D-9835-3DC722B5D4D0}" dt="2026-03-22T22:58:41.366" v="361" actId="255"/>
          <ac:spMkLst>
            <pc:docMk/>
            <pc:sldMk cId="0" sldId="265"/>
            <ac:spMk id="2" creationId="{081418FC-CADA-441A-CC02-3071E5362F1F}"/>
          </ac:spMkLst>
        </pc:spChg>
        <pc:spChg chg="mod">
          <ac:chgData name="jessica cravid" userId="4c35c9925ec9bd3b" providerId="LiveId" clId="{8B19A12C-1394-4F7D-9835-3DC722B5D4D0}" dt="2026-03-22T22:56:37.520" v="348" actId="313"/>
          <ac:spMkLst>
            <pc:docMk/>
            <pc:sldMk cId="0" sldId="265"/>
            <ac:spMk id="3" creationId="{37DFB47E-9FA2-E3EC-8581-059503E21D9E}"/>
          </ac:spMkLst>
        </pc:spChg>
      </pc:sldChg>
      <pc:sldChg chg="modSp mod">
        <pc:chgData name="jessica cravid" userId="4c35c9925ec9bd3b" providerId="LiveId" clId="{8B19A12C-1394-4F7D-9835-3DC722B5D4D0}" dt="2026-03-22T23:06:43.568" v="362" actId="207"/>
        <pc:sldMkLst>
          <pc:docMk/>
          <pc:sldMk cId="0" sldId="266"/>
        </pc:sldMkLst>
        <pc:spChg chg="mod">
          <ac:chgData name="jessica cravid" userId="4c35c9925ec9bd3b" providerId="LiveId" clId="{8B19A12C-1394-4F7D-9835-3DC722B5D4D0}" dt="2026-03-22T23:06:43.568" v="362" actId="207"/>
          <ac:spMkLst>
            <pc:docMk/>
            <pc:sldMk cId="0" sldId="266"/>
            <ac:spMk id="2" creationId="{CDFC1A9C-77C4-D9D9-C668-88B3FFA3AF8C}"/>
          </ac:spMkLst>
        </pc:spChg>
        <pc:spChg chg="mod">
          <ac:chgData name="jessica cravid" userId="4c35c9925ec9bd3b" providerId="LiveId" clId="{8B19A12C-1394-4F7D-9835-3DC722B5D4D0}" dt="2026-03-22T22:57:21.109" v="349" actId="14100"/>
          <ac:spMkLst>
            <pc:docMk/>
            <pc:sldMk cId="0" sldId="266"/>
            <ac:spMk id="3" creationId="{C1AF9C96-03C1-F3D5-A2BC-7E79DFF49C19}"/>
          </ac:spMkLst>
        </pc:spChg>
      </pc:sldChg>
      <pc:sldChg chg="modSp mod">
        <pc:chgData name="jessica cravid" userId="4c35c9925ec9bd3b" providerId="LiveId" clId="{8B19A12C-1394-4F7D-9835-3DC722B5D4D0}" dt="2026-03-22T22:02:16.276" v="130" actId="20577"/>
        <pc:sldMkLst>
          <pc:docMk/>
          <pc:sldMk cId="0" sldId="267"/>
        </pc:sldMkLst>
        <pc:spChg chg="mod">
          <ac:chgData name="jessica cravid" userId="4c35c9925ec9bd3b" providerId="LiveId" clId="{8B19A12C-1394-4F7D-9835-3DC722B5D4D0}" dt="2026-03-22T22:02:16.276" v="130" actId="20577"/>
          <ac:spMkLst>
            <pc:docMk/>
            <pc:sldMk cId="0" sldId="267"/>
            <ac:spMk id="2" creationId="{E42254DD-7DE9-E0E4-60CC-38311DB5C0B2}"/>
          </ac:spMkLst>
        </pc:spChg>
      </pc:sldChg>
      <pc:sldChg chg="modSp mod">
        <pc:chgData name="jessica cravid" userId="4c35c9925ec9bd3b" providerId="LiveId" clId="{8B19A12C-1394-4F7D-9835-3DC722B5D4D0}" dt="2026-03-22T23:07:41.629" v="372" actId="27636"/>
        <pc:sldMkLst>
          <pc:docMk/>
          <pc:sldMk cId="3330449750" sldId="268"/>
        </pc:sldMkLst>
        <pc:spChg chg="mod">
          <ac:chgData name="jessica cravid" userId="4c35c9925ec9bd3b" providerId="LiveId" clId="{8B19A12C-1394-4F7D-9835-3DC722B5D4D0}" dt="2026-03-22T23:07:29.084" v="369" actId="1076"/>
          <ac:spMkLst>
            <pc:docMk/>
            <pc:sldMk cId="3330449750" sldId="268"/>
            <ac:spMk id="2" creationId="{2FA92C8C-8906-57C1-CBA0-F2B787652F85}"/>
          </ac:spMkLst>
        </pc:spChg>
        <pc:spChg chg="mod">
          <ac:chgData name="jessica cravid" userId="4c35c9925ec9bd3b" providerId="LiveId" clId="{8B19A12C-1394-4F7D-9835-3DC722B5D4D0}" dt="2026-03-22T23:07:41.629" v="372" actId="27636"/>
          <ac:spMkLst>
            <pc:docMk/>
            <pc:sldMk cId="3330449750" sldId="268"/>
            <ac:spMk id="5" creationId="{FF595DFF-E206-EB38-D080-EAB0A82D60F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8DE8E93-C851-2AC7-E6F2-A275404E7767}"/>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765F0D94-DFCA-F0E6-0EB2-4D1094856120}"/>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96A1D835-6B05-4604-9516-221B16AC4B9B}" type="datetime1">
              <a:rPr lang="en-GB"/>
              <a:pPr lvl="0"/>
              <a:t>22/03/2026</a:t>
            </a:fld>
            <a:endParaRPr lang="en-GB"/>
          </a:p>
        </p:txBody>
      </p:sp>
      <p:sp>
        <p:nvSpPr>
          <p:cNvPr id="4" name="Slide Image Placeholder 3">
            <a:extLst>
              <a:ext uri="{FF2B5EF4-FFF2-40B4-BE49-F238E27FC236}">
                <a16:creationId xmlns:a16="http://schemas.microsoft.com/office/drawing/2014/main" id="{A0B39E0A-270F-4522-60FE-F4EF102BB609}"/>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txBody>
          <a:bodyPr vert="horz" wrap="square" lIns="91440" tIns="45720" rIns="91440" bIns="45720" anchor="ctr" anchorCtr="0" compatLnSpc="1">
            <a:noAutofit/>
          </a:bodyPr>
          <a:lstStyle/>
          <a:p>
            <a:endParaRPr lang="en-GB"/>
          </a:p>
        </p:txBody>
      </p:sp>
      <p:sp>
        <p:nvSpPr>
          <p:cNvPr id="5" name="Notes Placeholder 4">
            <a:extLst>
              <a:ext uri="{FF2B5EF4-FFF2-40B4-BE49-F238E27FC236}">
                <a16:creationId xmlns:a16="http://schemas.microsoft.com/office/drawing/2014/main" id="{2C2693D4-7F0C-73D5-4523-A9C85A8FC37E}"/>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0A3D75B0-B72E-3646-11D4-2DE610932FB6}"/>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1FBD0D55-3F69-047C-BFF8-DEEDB74AB22F}"/>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CFF1066E-62EF-475A-B56D-C25BC0A14936}" type="slidenum">
              <a:t>‹#›</a:t>
            </a:fld>
            <a:endParaRPr lang="en-GB"/>
          </a:p>
        </p:txBody>
      </p:sp>
    </p:spTree>
    <p:extLst>
      <p:ext uri="{BB962C8B-B14F-4D97-AF65-F5344CB8AC3E}">
        <p14:creationId xmlns:p14="http://schemas.microsoft.com/office/powerpoint/2010/main" val="1260026069"/>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7E0C4A-BB8A-6CEF-9B9F-FA4D74EDE33D}"/>
              </a:ext>
            </a:extLst>
          </p:cNvPr>
          <p:cNvSpPr>
            <a:spLocks noGrp="1" noRot="1" noChangeAspect="1"/>
          </p:cNvSpPr>
          <p:nvPr>
            <p:ph type="sldImg"/>
          </p:nvPr>
        </p:nvSpPr>
        <p:spPr>
          <a:xfrm>
            <a:off x="685800" y="1143000"/>
            <a:ext cx="5486400" cy="3086100"/>
          </a:xfrm>
        </p:spPr>
        <p:txBody>
          <a:bodyPr/>
          <a:lstStyle/>
          <a:p>
            <a:endParaRPr lang="en-GB" dirty="0"/>
          </a:p>
        </p:txBody>
      </p:sp>
      <p:sp>
        <p:nvSpPr>
          <p:cNvPr id="3" name="Notes Placeholder 2">
            <a:extLst>
              <a:ext uri="{FF2B5EF4-FFF2-40B4-BE49-F238E27FC236}">
                <a16:creationId xmlns:a16="http://schemas.microsoft.com/office/drawing/2014/main" id="{33CBF652-E650-290B-8CFC-2145D333F1F6}"/>
              </a:ext>
            </a:extLst>
          </p:cNvPr>
          <p:cNvSpPr txBox="1">
            <a:spLocks noGrp="1"/>
          </p:cNvSpPr>
          <p:nvPr>
            <p:ph type="body" sz="quarter" idx="1"/>
          </p:nvPr>
        </p:nvSpPr>
        <p:spPr/>
        <p:txBody>
          <a:bodyPr/>
          <a:lstStyle/>
          <a:p>
            <a:endParaRPr lang="en-GB" dirty="0"/>
          </a:p>
        </p:txBody>
      </p:sp>
      <p:sp>
        <p:nvSpPr>
          <p:cNvPr id="4" name="Slide Number Placeholder 3">
            <a:extLst>
              <a:ext uri="{FF2B5EF4-FFF2-40B4-BE49-F238E27FC236}">
                <a16:creationId xmlns:a16="http://schemas.microsoft.com/office/drawing/2014/main" id="{6788325D-697B-597B-9D62-DE4F96C93D6B}"/>
              </a:ext>
            </a:extLst>
          </p:cNvPr>
          <p:cNvSpPr txBox="1"/>
          <p:nvPr/>
        </p:nvSpPr>
        <p:spPr>
          <a:xfrm>
            <a:off x="3884608" y="8685208"/>
            <a:ext cx="2971800" cy="458791"/>
          </a:xfrm>
          <a:prstGeom prst="rect">
            <a:avLst/>
          </a:prstGeom>
          <a:noFill/>
          <a:ln cap="rnd">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71D435D-B291-438B-AC87-B86783A37758}" type="slidenum">
              <a:t>1</a:t>
            </a:fld>
            <a:endParaRPr lang="en-GB" sz="1200" b="0" i="0" u="none" strike="noStrike" kern="1200" cap="none" spc="0" baseline="0" dirty="0">
              <a:solidFill>
                <a:srgbClr val="000000"/>
              </a:solidFill>
              <a:uFillTx/>
              <a:latin typeface="Apto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Professionals in the health and social care sectors need to be able to think critically to analyze data, to make good decisions, and treat patients effectively. By explaining a situation, evaluate and make a judgement about what you read, hear, say, or write, thinking about it and critically find potential solutions, the DRC Method of Critical Thinking assists people in organizing their thoughts and develop the skills in strategic way. </a:t>
            </a:r>
            <a:endParaRPr lang="en-GB" dirty="0"/>
          </a:p>
          <a:p>
            <a:endParaRPr lang="en-GB" dirty="0"/>
          </a:p>
        </p:txBody>
      </p:sp>
      <p:sp>
        <p:nvSpPr>
          <p:cNvPr id="4" name="Slide Number Placeholder 3"/>
          <p:cNvSpPr>
            <a:spLocks noGrp="1"/>
          </p:cNvSpPr>
          <p:nvPr>
            <p:ph type="sldNum" sz="quarter" idx="5"/>
          </p:nvPr>
        </p:nvSpPr>
        <p:spPr/>
        <p:txBody>
          <a:bodyPr/>
          <a:lstStyle/>
          <a:p>
            <a:pPr lvl="0"/>
            <a:fld id="{CFF1066E-62EF-475A-B56D-C25BC0A14936}" type="slidenum">
              <a:rPr lang="en-GB" smtClean="0"/>
              <a:t>4</a:t>
            </a:fld>
            <a:endParaRPr lang="en-GB"/>
          </a:p>
        </p:txBody>
      </p:sp>
    </p:spTree>
    <p:extLst>
      <p:ext uri="{BB962C8B-B14F-4D97-AF65-F5344CB8AC3E}">
        <p14:creationId xmlns:p14="http://schemas.microsoft.com/office/powerpoint/2010/main" val="25270491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7C934-9C49-F92C-D022-6A20207FF55A}"/>
              </a:ext>
            </a:extLst>
          </p:cNvPr>
          <p:cNvSpPr txBox="1">
            <a:spLocks noGrp="1"/>
          </p:cNvSpPr>
          <p:nvPr>
            <p:ph type="ctrTitle"/>
          </p:nvPr>
        </p:nvSpPr>
        <p:spPr>
          <a:xfrm>
            <a:off x="2589215" y="2514600"/>
            <a:ext cx="8915400" cy="2262783"/>
          </a:xfrm>
        </p:spPr>
        <p:txBody>
          <a:bodyPr anchor="b"/>
          <a:lstStyle>
            <a:lvl1pPr>
              <a:defRPr sz="5400"/>
            </a:lvl1pPr>
          </a:lstStyle>
          <a:p>
            <a:pPr lvl="0"/>
            <a:r>
              <a:rPr lang="en-US"/>
              <a:t>Click to edit Master title style</a:t>
            </a:r>
          </a:p>
        </p:txBody>
      </p:sp>
      <p:sp>
        <p:nvSpPr>
          <p:cNvPr id="3" name="Subtitle 2">
            <a:extLst>
              <a:ext uri="{FF2B5EF4-FFF2-40B4-BE49-F238E27FC236}">
                <a16:creationId xmlns:a16="http://schemas.microsoft.com/office/drawing/2014/main" id="{BD9B7AB2-7E65-6DB7-C145-02141E6059F6}"/>
              </a:ext>
            </a:extLst>
          </p:cNvPr>
          <p:cNvSpPr txBox="1">
            <a:spLocks noGrp="1"/>
          </p:cNvSpPr>
          <p:nvPr>
            <p:ph type="subTitle" idx="1"/>
          </p:nvPr>
        </p:nvSpPr>
        <p:spPr>
          <a:xfrm>
            <a:off x="2589215" y="4777383"/>
            <a:ext cx="8915400" cy="1126284"/>
          </a:xfrm>
        </p:spPr>
        <p:txBody>
          <a:bodyPr/>
          <a:lstStyle>
            <a:lvl1pPr marL="0" indent="0">
              <a:buNone/>
              <a:defRPr>
                <a:solidFill>
                  <a:srgbClr val="595959"/>
                </a:solidFill>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11B715C9-4037-88DC-EEE4-DBA643E69B52}"/>
              </a:ext>
            </a:extLst>
          </p:cNvPr>
          <p:cNvSpPr txBox="1">
            <a:spLocks noGrp="1"/>
          </p:cNvSpPr>
          <p:nvPr>
            <p:ph type="dt" sz="half" idx="7"/>
          </p:nvPr>
        </p:nvSpPr>
        <p:spPr/>
        <p:txBody>
          <a:bodyPr/>
          <a:lstStyle>
            <a:lvl1pPr>
              <a:defRPr/>
            </a:lvl1pPr>
          </a:lstStyle>
          <a:p>
            <a:pPr lvl="0"/>
            <a:fld id="{6AD6D787-4000-4012-88FB-45435ACC4E2F}" type="datetime1">
              <a:rPr lang="en-US"/>
              <a:pPr lvl="0"/>
              <a:t>3/22/2026</a:t>
            </a:fld>
            <a:endParaRPr lang="en-US"/>
          </a:p>
        </p:txBody>
      </p:sp>
      <p:sp>
        <p:nvSpPr>
          <p:cNvPr id="5" name="Footer Placeholder 4">
            <a:extLst>
              <a:ext uri="{FF2B5EF4-FFF2-40B4-BE49-F238E27FC236}">
                <a16:creationId xmlns:a16="http://schemas.microsoft.com/office/drawing/2014/main" id="{D5BB276A-D155-E4C0-B33C-294ADA1F287D}"/>
              </a:ext>
            </a:extLst>
          </p:cNvPr>
          <p:cNvSpPr txBox="1">
            <a:spLocks noGrp="1"/>
          </p:cNvSpPr>
          <p:nvPr>
            <p:ph type="ftr" sz="quarter" idx="9"/>
          </p:nvPr>
        </p:nvSpPr>
        <p:spPr/>
        <p:txBody>
          <a:bodyPr/>
          <a:lstStyle>
            <a:lvl1pPr>
              <a:defRPr/>
            </a:lvl1pPr>
          </a:lstStyle>
          <a:p>
            <a:pPr lvl="0"/>
            <a:endParaRPr lang="en-US"/>
          </a:p>
        </p:txBody>
      </p:sp>
      <p:sp>
        <p:nvSpPr>
          <p:cNvPr id="6" name="Freeform 6">
            <a:extLst>
              <a:ext uri="{FF2B5EF4-FFF2-40B4-BE49-F238E27FC236}">
                <a16:creationId xmlns:a16="http://schemas.microsoft.com/office/drawing/2014/main" id="{250DD6AE-6332-A7CB-3214-50EB8C665777}"/>
              </a:ext>
            </a:extLst>
          </p:cNvPr>
          <p:cNvSpPr/>
          <p:nvPr/>
        </p:nvSpPr>
        <p:spPr>
          <a:xfrm>
            <a:off x="0" y="4323813"/>
            <a:ext cx="1744647" cy="778593"/>
          </a:xfrm>
          <a:custGeom>
            <a:avLst/>
            <a:gdLst>
              <a:gd name="f0" fmla="val w"/>
              <a:gd name="f1" fmla="val h"/>
              <a:gd name="f2" fmla="val 0"/>
              <a:gd name="f3" fmla="val 372"/>
              <a:gd name="f4" fmla="val 166"/>
              <a:gd name="f5" fmla="val 287"/>
              <a:gd name="f6" fmla="val 290"/>
              <a:gd name="f7" fmla="val 292"/>
              <a:gd name="f8" fmla="val 165"/>
              <a:gd name="f9" fmla="val 293"/>
              <a:gd name="f10" fmla="val 164"/>
              <a:gd name="f11" fmla="val 163"/>
              <a:gd name="f12" fmla="val 294"/>
              <a:gd name="f13" fmla="val 370"/>
              <a:gd name="f14" fmla="val 87"/>
              <a:gd name="f15" fmla="val 85"/>
              <a:gd name="f16" fmla="val 81"/>
              <a:gd name="f17" fmla="val 78"/>
              <a:gd name="f18" fmla="val 3"/>
              <a:gd name="f19" fmla="val 2"/>
              <a:gd name="f20" fmla="val 1"/>
              <a:gd name="f21" fmla="*/ f0 1 372"/>
              <a:gd name="f22" fmla="*/ f1 1 166"/>
              <a:gd name="f23" fmla="val f2"/>
              <a:gd name="f24" fmla="val f3"/>
              <a:gd name="f25" fmla="val f4"/>
              <a:gd name="f26" fmla="+- f25 0 f23"/>
              <a:gd name="f27" fmla="+- f24 0 f23"/>
              <a:gd name="f28" fmla="*/ f27 1 372"/>
              <a:gd name="f29" fmla="*/ f26 1 166"/>
              <a:gd name="f30" fmla="*/ 0 1 f28"/>
              <a:gd name="f31" fmla="*/ f24 1 f28"/>
              <a:gd name="f32" fmla="*/ 0 1 f29"/>
              <a:gd name="f33" fmla="*/ f25 1 f29"/>
              <a:gd name="f34" fmla="*/ f30 f21 1"/>
              <a:gd name="f35" fmla="*/ f31 f21 1"/>
              <a:gd name="f36" fmla="*/ f33 f22 1"/>
              <a:gd name="f37" fmla="*/ f32 f22 1"/>
            </a:gdLst>
            <a:ahLst/>
            <a:cxnLst>
              <a:cxn ang="3cd4">
                <a:pos x="hc" y="t"/>
              </a:cxn>
              <a:cxn ang="0">
                <a:pos x="r" y="vc"/>
              </a:cxn>
              <a:cxn ang="cd4">
                <a:pos x="hc" y="b"/>
              </a:cxn>
              <a:cxn ang="cd2">
                <a:pos x="l" y="vc"/>
              </a:cxn>
            </a:cxnLst>
            <a:rect l="f34" t="f37" r="f35" b="f36"/>
            <a:pathLst>
              <a:path w="372" h="166">
                <a:moveTo>
                  <a:pt x="f5" y="f4"/>
                </a:moveTo>
                <a:cubicBezTo>
                  <a:pt x="f6" y="f4"/>
                  <a:pt x="f7" y="f8"/>
                  <a:pt x="f9" y="f10"/>
                </a:cubicBezTo>
                <a:cubicBezTo>
                  <a:pt x="f9" y="f11"/>
                  <a:pt x="f12" y="f11"/>
                  <a:pt x="f12" y="f11"/>
                </a:cubicBezTo>
                <a:cubicBezTo>
                  <a:pt x="f13" y="f14"/>
                  <a:pt x="f13" y="f14"/>
                  <a:pt x="f13" y="f14"/>
                </a:cubicBezTo>
                <a:cubicBezTo>
                  <a:pt x="f3" y="f15"/>
                  <a:pt x="f3" y="f16"/>
                  <a:pt x="f13" y="f17"/>
                </a:cubicBezTo>
                <a:cubicBezTo>
                  <a:pt x="f12" y="f18"/>
                  <a:pt x="f12" y="f18"/>
                  <a:pt x="f12" y="f18"/>
                </a:cubicBezTo>
                <a:cubicBezTo>
                  <a:pt x="f12" y="f19"/>
                  <a:pt x="f9" y="f19"/>
                  <a:pt x="f9" y="f19"/>
                </a:cubicBezTo>
                <a:cubicBezTo>
                  <a:pt x="f7" y="f20"/>
                  <a:pt x="f6" y="f2"/>
                  <a:pt x="f5" y="f2"/>
                </a:cubicBezTo>
                <a:cubicBezTo>
                  <a:pt x="f2" y="f2"/>
                  <a:pt x="f2" y="f2"/>
                  <a:pt x="f2" y="f2"/>
                </a:cubicBezTo>
                <a:cubicBezTo>
                  <a:pt x="f2" y="f4"/>
                  <a:pt x="f2" y="f4"/>
                  <a:pt x="f2" y="f4"/>
                </a:cubicBezTo>
                <a:lnTo>
                  <a:pt x="f5" y="f4"/>
                </a:lnTo>
                <a:close/>
              </a:path>
            </a:pathLst>
          </a:custGeom>
          <a:solidFill>
            <a:srgbClr val="353535"/>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7" name="Slide Number Placeholder 5">
            <a:extLst>
              <a:ext uri="{FF2B5EF4-FFF2-40B4-BE49-F238E27FC236}">
                <a16:creationId xmlns:a16="http://schemas.microsoft.com/office/drawing/2014/main" id="{B788D6CC-D1DC-7990-CCB2-88E8B0D30905}"/>
              </a:ext>
            </a:extLst>
          </p:cNvPr>
          <p:cNvSpPr txBox="1">
            <a:spLocks noGrp="1"/>
          </p:cNvSpPr>
          <p:nvPr>
            <p:ph type="sldNum" sz="quarter" idx="8"/>
          </p:nvPr>
        </p:nvSpPr>
        <p:spPr>
          <a:xfrm>
            <a:off x="531815" y="4529544"/>
            <a:ext cx="779763" cy="365129"/>
          </a:xfrm>
        </p:spPr>
        <p:txBody>
          <a:bodyPr/>
          <a:lstStyle>
            <a:lvl1pPr>
              <a:defRPr/>
            </a:lvl1pPr>
          </a:lstStyle>
          <a:p>
            <a:pPr lvl="0"/>
            <a:fld id="{4C1F25FF-D69D-46AA-AF3C-487208962F8D}" type="slidenum">
              <a:t>‹#›</a:t>
            </a:fld>
            <a:endParaRPr lang="en-US"/>
          </a:p>
        </p:txBody>
      </p:sp>
    </p:spTree>
    <p:extLst>
      <p:ext uri="{BB962C8B-B14F-4D97-AF65-F5344CB8AC3E}">
        <p14:creationId xmlns:p14="http://schemas.microsoft.com/office/powerpoint/2010/main" val="25177614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F2600-222D-C4E3-2FAC-265C1EAF7FD3}"/>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A431E3FA-1FC9-9946-A9E2-A8C83348265E}"/>
              </a:ext>
            </a:extLst>
          </p:cNvPr>
          <p:cNvSpPr txBox="1">
            <a:spLocks noGrp="1"/>
          </p:cNvSpPr>
          <p:nvPr>
            <p:ph idx="1"/>
          </p:nvPr>
        </p:nvSpPr>
        <p:spPr>
          <a:xfrm>
            <a:off x="2589215" y="2133596"/>
            <a:ext cx="8915400" cy="377762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D910A86-E11F-8B9E-E681-8B9622092C8D}"/>
              </a:ext>
            </a:extLst>
          </p:cNvPr>
          <p:cNvSpPr txBox="1">
            <a:spLocks noGrp="1"/>
          </p:cNvSpPr>
          <p:nvPr>
            <p:ph type="dt" sz="half" idx="7"/>
          </p:nvPr>
        </p:nvSpPr>
        <p:spPr/>
        <p:txBody>
          <a:bodyPr/>
          <a:lstStyle>
            <a:lvl1pPr>
              <a:defRPr/>
            </a:lvl1pPr>
          </a:lstStyle>
          <a:p>
            <a:pPr lvl="0"/>
            <a:fld id="{76BB6F1A-6BE8-4A06-8277-3B36921DC38E}" type="datetime1">
              <a:rPr lang="en-US"/>
              <a:pPr lvl="0"/>
              <a:t>3/22/2026</a:t>
            </a:fld>
            <a:endParaRPr lang="en-US"/>
          </a:p>
        </p:txBody>
      </p:sp>
      <p:sp>
        <p:nvSpPr>
          <p:cNvPr id="5" name="Footer Placeholder 4">
            <a:extLst>
              <a:ext uri="{FF2B5EF4-FFF2-40B4-BE49-F238E27FC236}">
                <a16:creationId xmlns:a16="http://schemas.microsoft.com/office/drawing/2014/main" id="{7B490CEF-3823-FE8C-771A-33F57D6187EA}"/>
              </a:ext>
            </a:extLst>
          </p:cNvPr>
          <p:cNvSpPr txBox="1">
            <a:spLocks noGrp="1"/>
          </p:cNvSpPr>
          <p:nvPr>
            <p:ph type="ftr" sz="quarter" idx="9"/>
          </p:nvPr>
        </p:nvSpPr>
        <p:spPr/>
        <p:txBody>
          <a:bodyPr/>
          <a:lstStyle>
            <a:lvl1pPr>
              <a:defRPr/>
            </a:lvl1pPr>
          </a:lstStyle>
          <a:p>
            <a:pPr lvl="0"/>
            <a:endParaRPr lang="en-US"/>
          </a:p>
        </p:txBody>
      </p:sp>
      <p:sp>
        <p:nvSpPr>
          <p:cNvPr id="6" name="Freeform 11">
            <a:extLst>
              <a:ext uri="{FF2B5EF4-FFF2-40B4-BE49-F238E27FC236}">
                <a16:creationId xmlns:a16="http://schemas.microsoft.com/office/drawing/2014/main" id="{895ACBA6-46CF-5732-9956-F0B5AFA0FE09}"/>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val f2"/>
              <a:gd name="f34" fmla="val f3"/>
              <a:gd name="f35" fmla="val f4"/>
              <a:gd name="f36" fmla="+- f35 0 f33"/>
              <a:gd name="f37" fmla="+- f34 0 f33"/>
              <a:gd name="f38" fmla="*/ f37 1 9248"/>
              <a:gd name="f39" fmla="*/ f36 1 10000"/>
              <a:gd name="f40" fmla="*/ f33 1 f38"/>
              <a:gd name="f41" fmla="*/ f34 1 f38"/>
              <a:gd name="f42" fmla="*/ f33 1 f39"/>
              <a:gd name="f43" fmla="*/ f35 1 f39"/>
              <a:gd name="f44" fmla="*/ f40 f31 1"/>
              <a:gd name="f45" fmla="*/ f41 f31 1"/>
              <a:gd name="f46" fmla="*/ f43 f32 1"/>
              <a:gd name="f47" fmla="*/ f42 f32 1"/>
            </a:gdLst>
            <a:ahLst/>
            <a:cxnLst>
              <a:cxn ang="3cd4">
                <a:pos x="hc" y="t"/>
              </a:cxn>
              <a:cxn ang="0">
                <a:pos x="r" y="vc"/>
              </a:cxn>
              <a:cxn ang="cd4">
                <a:pos x="hc" y="b"/>
              </a:cxn>
              <a:cxn ang="cd2">
                <a:pos x="l" y="vc"/>
              </a:cxn>
            </a:cxnLst>
            <a:rect l="f44" t="f47" r="f45" b="f46"/>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353535"/>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7" name="Slide Number Placeholder 5">
            <a:extLst>
              <a:ext uri="{FF2B5EF4-FFF2-40B4-BE49-F238E27FC236}">
                <a16:creationId xmlns:a16="http://schemas.microsoft.com/office/drawing/2014/main" id="{468517ED-D6FE-2B28-D1B5-113011451944}"/>
              </a:ext>
            </a:extLst>
          </p:cNvPr>
          <p:cNvSpPr txBox="1">
            <a:spLocks noGrp="1"/>
          </p:cNvSpPr>
          <p:nvPr>
            <p:ph type="sldNum" sz="quarter" idx="8"/>
          </p:nvPr>
        </p:nvSpPr>
        <p:spPr/>
        <p:txBody>
          <a:bodyPr/>
          <a:lstStyle>
            <a:lvl1pPr>
              <a:defRPr/>
            </a:lvl1pPr>
          </a:lstStyle>
          <a:p>
            <a:pPr lvl="0"/>
            <a:fld id="{6CDABAC1-8CA5-4FBA-849E-2906057C8F10}" type="slidenum">
              <a:t>‹#›</a:t>
            </a:fld>
            <a:endParaRPr lang="en-US"/>
          </a:p>
        </p:txBody>
      </p:sp>
    </p:spTree>
    <p:extLst>
      <p:ext uri="{BB962C8B-B14F-4D97-AF65-F5344CB8AC3E}">
        <p14:creationId xmlns:p14="http://schemas.microsoft.com/office/powerpoint/2010/main" val="203114149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473C3-1831-9DB3-DD7A-3BBFE3F640C8}"/>
              </a:ext>
            </a:extLst>
          </p:cNvPr>
          <p:cNvSpPr txBox="1">
            <a:spLocks noGrp="1"/>
          </p:cNvSpPr>
          <p:nvPr>
            <p:ph type="title"/>
          </p:nvPr>
        </p:nvSpPr>
        <p:spPr>
          <a:xfrm>
            <a:off x="2589215" y="2058753"/>
            <a:ext cx="8915400" cy="1468800"/>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B5227665-90E1-F1D4-8CAF-8AD65AB8436E}"/>
              </a:ext>
            </a:extLst>
          </p:cNvPr>
          <p:cNvSpPr txBox="1">
            <a:spLocks noGrp="1"/>
          </p:cNvSpPr>
          <p:nvPr>
            <p:ph type="body" idx="1"/>
          </p:nvPr>
        </p:nvSpPr>
        <p:spPr>
          <a:xfrm>
            <a:off x="2589215" y="3530132"/>
            <a:ext cx="8915400" cy="860395"/>
          </a:xfrm>
        </p:spPr>
        <p:txBody>
          <a:bodyPr/>
          <a:lstStyle>
            <a:lvl1pPr marL="0" indent="0">
              <a:buNone/>
              <a:defRPr sz="2000">
                <a:solidFill>
                  <a:srgbClr val="59595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97C76734-988A-2B5E-97D3-3042C9FF34B1}"/>
              </a:ext>
            </a:extLst>
          </p:cNvPr>
          <p:cNvSpPr txBox="1">
            <a:spLocks noGrp="1"/>
          </p:cNvSpPr>
          <p:nvPr>
            <p:ph type="dt" sz="half" idx="7"/>
          </p:nvPr>
        </p:nvSpPr>
        <p:spPr/>
        <p:txBody>
          <a:bodyPr/>
          <a:lstStyle>
            <a:lvl1pPr>
              <a:defRPr/>
            </a:lvl1pPr>
          </a:lstStyle>
          <a:p>
            <a:pPr lvl="0"/>
            <a:fld id="{A1909793-A17E-4490-B1C6-F805D8D86D79}" type="datetime1">
              <a:rPr lang="en-US"/>
              <a:pPr lvl="0"/>
              <a:t>3/22/2026</a:t>
            </a:fld>
            <a:endParaRPr lang="en-US"/>
          </a:p>
        </p:txBody>
      </p:sp>
      <p:sp>
        <p:nvSpPr>
          <p:cNvPr id="5" name="Footer Placeholder 4">
            <a:extLst>
              <a:ext uri="{FF2B5EF4-FFF2-40B4-BE49-F238E27FC236}">
                <a16:creationId xmlns:a16="http://schemas.microsoft.com/office/drawing/2014/main" id="{CFF06B32-5DDA-8939-2E7D-EAA3320E4346}"/>
              </a:ext>
            </a:extLst>
          </p:cNvPr>
          <p:cNvSpPr txBox="1">
            <a:spLocks noGrp="1"/>
          </p:cNvSpPr>
          <p:nvPr>
            <p:ph type="ftr" sz="quarter" idx="9"/>
          </p:nvPr>
        </p:nvSpPr>
        <p:spPr/>
        <p:txBody>
          <a:bodyPr/>
          <a:lstStyle>
            <a:lvl1pPr>
              <a:defRPr/>
            </a:lvl1pPr>
          </a:lstStyle>
          <a:p>
            <a:pPr lvl="0"/>
            <a:endParaRPr lang="en-US"/>
          </a:p>
        </p:txBody>
      </p:sp>
      <p:sp>
        <p:nvSpPr>
          <p:cNvPr id="6" name="Freeform 11">
            <a:extLst>
              <a:ext uri="{FF2B5EF4-FFF2-40B4-BE49-F238E27FC236}">
                <a16:creationId xmlns:a16="http://schemas.microsoft.com/office/drawing/2014/main" id="{9CED7EBC-48DD-563D-4C5A-1EBB3DAEE60A}"/>
              </a:ext>
            </a:extLst>
          </p:cNvPr>
          <p:cNvSpPr/>
          <p:nvPr/>
        </p:nvSpPr>
        <p:spPr>
          <a:xfrm flipV="1">
            <a:off x="-4187" y="3178170"/>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val f2"/>
              <a:gd name="f34" fmla="val f3"/>
              <a:gd name="f35" fmla="val f4"/>
              <a:gd name="f36" fmla="+- f35 0 f33"/>
              <a:gd name="f37" fmla="+- f34 0 f33"/>
              <a:gd name="f38" fmla="*/ f37 1 9248"/>
              <a:gd name="f39" fmla="*/ f36 1 10000"/>
              <a:gd name="f40" fmla="*/ f33 1 f38"/>
              <a:gd name="f41" fmla="*/ f34 1 f38"/>
              <a:gd name="f42" fmla="*/ f33 1 f39"/>
              <a:gd name="f43" fmla="*/ f35 1 f39"/>
              <a:gd name="f44" fmla="*/ f40 f31 1"/>
              <a:gd name="f45" fmla="*/ f41 f31 1"/>
              <a:gd name="f46" fmla="*/ f43 f32 1"/>
              <a:gd name="f47" fmla="*/ f42 f32 1"/>
            </a:gdLst>
            <a:ahLst/>
            <a:cxnLst>
              <a:cxn ang="3cd4">
                <a:pos x="hc" y="t"/>
              </a:cxn>
              <a:cxn ang="0">
                <a:pos x="r" y="vc"/>
              </a:cxn>
              <a:cxn ang="cd4">
                <a:pos x="hc" y="b"/>
              </a:cxn>
              <a:cxn ang="cd2">
                <a:pos x="l" y="vc"/>
              </a:cxn>
            </a:cxnLst>
            <a:rect l="f44" t="f47" r="f45" b="f46"/>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353535"/>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7" name="Slide Number Placeholder 5">
            <a:extLst>
              <a:ext uri="{FF2B5EF4-FFF2-40B4-BE49-F238E27FC236}">
                <a16:creationId xmlns:a16="http://schemas.microsoft.com/office/drawing/2014/main" id="{B8B30582-CDA6-5D0E-82AC-93645A26C667}"/>
              </a:ext>
            </a:extLst>
          </p:cNvPr>
          <p:cNvSpPr txBox="1">
            <a:spLocks noGrp="1"/>
          </p:cNvSpPr>
          <p:nvPr>
            <p:ph type="sldNum" sz="quarter" idx="8"/>
          </p:nvPr>
        </p:nvSpPr>
        <p:spPr>
          <a:xfrm>
            <a:off x="531815" y="3244135"/>
            <a:ext cx="779763" cy="365129"/>
          </a:xfrm>
        </p:spPr>
        <p:txBody>
          <a:bodyPr/>
          <a:lstStyle>
            <a:lvl1pPr>
              <a:defRPr/>
            </a:lvl1pPr>
          </a:lstStyle>
          <a:p>
            <a:pPr lvl="0"/>
            <a:fld id="{C9682DA9-355F-4D72-BD43-A77424FAC6D7}" type="slidenum">
              <a:t>‹#›</a:t>
            </a:fld>
            <a:endParaRPr lang="en-US"/>
          </a:p>
        </p:txBody>
      </p:sp>
    </p:spTree>
    <p:extLst>
      <p:ext uri="{BB962C8B-B14F-4D97-AF65-F5344CB8AC3E}">
        <p14:creationId xmlns:p14="http://schemas.microsoft.com/office/powerpoint/2010/main" val="1621203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7">
            <a:extLst>
              <a:ext uri="{FF2B5EF4-FFF2-40B4-BE49-F238E27FC236}">
                <a16:creationId xmlns:a16="http://schemas.microsoft.com/office/drawing/2014/main" id="{F17A6003-7C7B-4627-2BA5-F21D34DF08C1}"/>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090CE8A0-1BFB-69C6-6A54-7187ED598879}"/>
              </a:ext>
            </a:extLst>
          </p:cNvPr>
          <p:cNvSpPr txBox="1">
            <a:spLocks noGrp="1"/>
          </p:cNvSpPr>
          <p:nvPr>
            <p:ph idx="1"/>
          </p:nvPr>
        </p:nvSpPr>
        <p:spPr>
          <a:xfrm>
            <a:off x="2589215" y="2133596"/>
            <a:ext cx="4313864" cy="377762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733941-3A83-5703-CB77-E08CE762FF89}"/>
              </a:ext>
            </a:extLst>
          </p:cNvPr>
          <p:cNvSpPr txBox="1">
            <a:spLocks noGrp="1"/>
          </p:cNvSpPr>
          <p:nvPr>
            <p:ph idx="2"/>
          </p:nvPr>
        </p:nvSpPr>
        <p:spPr>
          <a:xfrm>
            <a:off x="7190750" y="2126217"/>
            <a:ext cx="4313864" cy="377762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99D3BB9-C139-F730-5271-84265222E07A}"/>
              </a:ext>
            </a:extLst>
          </p:cNvPr>
          <p:cNvSpPr txBox="1">
            <a:spLocks noGrp="1"/>
          </p:cNvSpPr>
          <p:nvPr>
            <p:ph type="dt" sz="half" idx="7"/>
          </p:nvPr>
        </p:nvSpPr>
        <p:spPr/>
        <p:txBody>
          <a:bodyPr/>
          <a:lstStyle>
            <a:lvl1pPr>
              <a:defRPr/>
            </a:lvl1pPr>
          </a:lstStyle>
          <a:p>
            <a:pPr lvl="0"/>
            <a:fld id="{6F721CB8-DE7A-4931-B399-3ADC90C3DCD5}" type="datetime1">
              <a:rPr lang="en-US"/>
              <a:pPr lvl="0"/>
              <a:t>3/22/2026</a:t>
            </a:fld>
            <a:endParaRPr lang="en-US"/>
          </a:p>
        </p:txBody>
      </p:sp>
      <p:sp>
        <p:nvSpPr>
          <p:cNvPr id="6" name="Footer Placeholder 5">
            <a:extLst>
              <a:ext uri="{FF2B5EF4-FFF2-40B4-BE49-F238E27FC236}">
                <a16:creationId xmlns:a16="http://schemas.microsoft.com/office/drawing/2014/main" id="{BCEBCD1C-89BF-AAA0-94C8-236F721FF3BE}"/>
              </a:ext>
            </a:extLst>
          </p:cNvPr>
          <p:cNvSpPr txBox="1">
            <a:spLocks noGrp="1"/>
          </p:cNvSpPr>
          <p:nvPr>
            <p:ph type="ftr" sz="quarter" idx="9"/>
          </p:nvPr>
        </p:nvSpPr>
        <p:spPr/>
        <p:txBody>
          <a:bodyPr/>
          <a:lstStyle>
            <a:lvl1pPr>
              <a:defRPr/>
            </a:lvl1pPr>
          </a:lstStyle>
          <a:p>
            <a:pPr lvl="0"/>
            <a:endParaRPr lang="en-US"/>
          </a:p>
        </p:txBody>
      </p:sp>
      <p:sp>
        <p:nvSpPr>
          <p:cNvPr id="7" name="Freeform 11">
            <a:extLst>
              <a:ext uri="{FF2B5EF4-FFF2-40B4-BE49-F238E27FC236}">
                <a16:creationId xmlns:a16="http://schemas.microsoft.com/office/drawing/2014/main" id="{5BE34762-544C-4A90-1DB7-14DA3EF31AF0}"/>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val f2"/>
              <a:gd name="f34" fmla="val f3"/>
              <a:gd name="f35" fmla="val f4"/>
              <a:gd name="f36" fmla="+- f35 0 f33"/>
              <a:gd name="f37" fmla="+- f34 0 f33"/>
              <a:gd name="f38" fmla="*/ f37 1 9248"/>
              <a:gd name="f39" fmla="*/ f36 1 10000"/>
              <a:gd name="f40" fmla="*/ f33 1 f38"/>
              <a:gd name="f41" fmla="*/ f34 1 f38"/>
              <a:gd name="f42" fmla="*/ f33 1 f39"/>
              <a:gd name="f43" fmla="*/ f35 1 f39"/>
              <a:gd name="f44" fmla="*/ f40 f31 1"/>
              <a:gd name="f45" fmla="*/ f41 f31 1"/>
              <a:gd name="f46" fmla="*/ f43 f32 1"/>
              <a:gd name="f47" fmla="*/ f42 f32 1"/>
            </a:gdLst>
            <a:ahLst/>
            <a:cxnLst>
              <a:cxn ang="3cd4">
                <a:pos x="hc" y="t"/>
              </a:cxn>
              <a:cxn ang="0">
                <a:pos x="r" y="vc"/>
              </a:cxn>
              <a:cxn ang="cd4">
                <a:pos x="hc" y="b"/>
              </a:cxn>
              <a:cxn ang="cd2">
                <a:pos x="l" y="vc"/>
              </a:cxn>
            </a:cxnLst>
            <a:rect l="f44" t="f47" r="f45" b="f46"/>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353535"/>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8" name="Slide Number Placeholder 5">
            <a:extLst>
              <a:ext uri="{FF2B5EF4-FFF2-40B4-BE49-F238E27FC236}">
                <a16:creationId xmlns:a16="http://schemas.microsoft.com/office/drawing/2014/main" id="{A02EA549-7576-EBCC-2E4E-5B49B61EDED8}"/>
              </a:ext>
            </a:extLst>
          </p:cNvPr>
          <p:cNvSpPr txBox="1">
            <a:spLocks noGrp="1"/>
          </p:cNvSpPr>
          <p:nvPr>
            <p:ph type="sldNum" sz="quarter" idx="8"/>
          </p:nvPr>
        </p:nvSpPr>
        <p:spPr/>
        <p:txBody>
          <a:bodyPr/>
          <a:lstStyle>
            <a:lvl1pPr>
              <a:defRPr/>
            </a:lvl1pPr>
          </a:lstStyle>
          <a:p>
            <a:pPr lvl="0"/>
            <a:fld id="{E6A61D20-DBF7-4B6A-B94C-2E0625EFE119}" type="slidenum">
              <a:t>‹#›</a:t>
            </a:fld>
            <a:endParaRPr lang="en-US"/>
          </a:p>
        </p:txBody>
      </p:sp>
    </p:spTree>
    <p:extLst>
      <p:ext uri="{BB962C8B-B14F-4D97-AF65-F5344CB8AC3E}">
        <p14:creationId xmlns:p14="http://schemas.microsoft.com/office/powerpoint/2010/main" val="19592160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9">
            <a:extLst>
              <a:ext uri="{FF2B5EF4-FFF2-40B4-BE49-F238E27FC236}">
                <a16:creationId xmlns:a16="http://schemas.microsoft.com/office/drawing/2014/main" id="{CD1B60B3-A18C-E58F-7D0B-261623241C25}"/>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06EF4FAD-F578-0A63-5D8B-FB73FF19824B}"/>
              </a:ext>
            </a:extLst>
          </p:cNvPr>
          <p:cNvSpPr txBox="1">
            <a:spLocks noGrp="1"/>
          </p:cNvSpPr>
          <p:nvPr>
            <p:ph type="body" idx="1"/>
          </p:nvPr>
        </p:nvSpPr>
        <p:spPr>
          <a:xfrm>
            <a:off x="2939375" y="1972699"/>
            <a:ext cx="3992727" cy="576264"/>
          </a:xfrm>
        </p:spPr>
        <p:txBody>
          <a:bodyPr anchor="b">
            <a:noAutofit/>
          </a:bodyPr>
          <a:lstStyle>
            <a:lvl1pPr marL="0" indent="0">
              <a:buNone/>
              <a:defRPr sz="2400"/>
            </a:lvl1pPr>
          </a:lstStyle>
          <a:p>
            <a:pPr lvl="0"/>
            <a:r>
              <a:rPr lang="en-US"/>
              <a:t>Click to edit Master text styles</a:t>
            </a:r>
          </a:p>
        </p:txBody>
      </p:sp>
      <p:sp>
        <p:nvSpPr>
          <p:cNvPr id="4" name="Content Placeholder 3">
            <a:extLst>
              <a:ext uri="{FF2B5EF4-FFF2-40B4-BE49-F238E27FC236}">
                <a16:creationId xmlns:a16="http://schemas.microsoft.com/office/drawing/2014/main" id="{7C002655-DEBF-F1E0-651C-F6C7C1B5C068}"/>
              </a:ext>
            </a:extLst>
          </p:cNvPr>
          <p:cNvSpPr txBox="1">
            <a:spLocks noGrp="1"/>
          </p:cNvSpPr>
          <p:nvPr>
            <p:ph idx="2"/>
          </p:nvPr>
        </p:nvSpPr>
        <p:spPr>
          <a:xfrm>
            <a:off x="2589215" y="2548963"/>
            <a:ext cx="4342897" cy="335405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90A116E-C1B2-144B-9F5F-C81B5D7031E6}"/>
              </a:ext>
            </a:extLst>
          </p:cNvPr>
          <p:cNvSpPr txBox="1">
            <a:spLocks noGrp="1"/>
          </p:cNvSpPr>
          <p:nvPr>
            <p:ph type="body" idx="3"/>
          </p:nvPr>
        </p:nvSpPr>
        <p:spPr>
          <a:xfrm>
            <a:off x="7506629" y="1969471"/>
            <a:ext cx="3999000" cy="576264"/>
          </a:xfrm>
        </p:spPr>
        <p:txBody>
          <a:bodyPr anchor="b">
            <a:noAutofit/>
          </a:bodyPr>
          <a:lstStyle>
            <a:lvl1pPr marL="0" indent="0">
              <a:buNone/>
              <a:defRPr sz="2400"/>
            </a:lvl1pPr>
          </a:lstStyle>
          <a:p>
            <a:pPr lvl="0"/>
            <a:r>
              <a:rPr lang="en-US"/>
              <a:t>Click to edit Master text styles</a:t>
            </a:r>
          </a:p>
        </p:txBody>
      </p:sp>
      <p:sp>
        <p:nvSpPr>
          <p:cNvPr id="6" name="Content Placeholder 5">
            <a:extLst>
              <a:ext uri="{FF2B5EF4-FFF2-40B4-BE49-F238E27FC236}">
                <a16:creationId xmlns:a16="http://schemas.microsoft.com/office/drawing/2014/main" id="{A880ACE6-7B00-54B4-7EB8-F835AB7FD03A}"/>
              </a:ext>
            </a:extLst>
          </p:cNvPr>
          <p:cNvSpPr txBox="1">
            <a:spLocks noGrp="1"/>
          </p:cNvSpPr>
          <p:nvPr>
            <p:ph idx="4"/>
          </p:nvPr>
        </p:nvSpPr>
        <p:spPr>
          <a:xfrm>
            <a:off x="7166957" y="2545735"/>
            <a:ext cx="4338672" cy="335405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A78DE79-B36A-BBDE-4CC8-62811D896BEE}"/>
              </a:ext>
            </a:extLst>
          </p:cNvPr>
          <p:cNvSpPr txBox="1">
            <a:spLocks noGrp="1"/>
          </p:cNvSpPr>
          <p:nvPr>
            <p:ph type="dt" sz="half" idx="7"/>
          </p:nvPr>
        </p:nvSpPr>
        <p:spPr/>
        <p:txBody>
          <a:bodyPr/>
          <a:lstStyle>
            <a:lvl1pPr>
              <a:defRPr/>
            </a:lvl1pPr>
          </a:lstStyle>
          <a:p>
            <a:pPr lvl="0"/>
            <a:fld id="{03F0A270-CAD9-46EC-8F20-5A4C95EFC4BC}" type="datetime1">
              <a:rPr lang="en-US"/>
              <a:pPr lvl="0"/>
              <a:t>3/22/2026</a:t>
            </a:fld>
            <a:endParaRPr lang="en-US"/>
          </a:p>
        </p:txBody>
      </p:sp>
      <p:sp>
        <p:nvSpPr>
          <p:cNvPr id="8" name="Footer Placeholder 7">
            <a:extLst>
              <a:ext uri="{FF2B5EF4-FFF2-40B4-BE49-F238E27FC236}">
                <a16:creationId xmlns:a16="http://schemas.microsoft.com/office/drawing/2014/main" id="{F38EFAB4-35F6-DD87-D3AF-0C60B99C8791}"/>
              </a:ext>
            </a:extLst>
          </p:cNvPr>
          <p:cNvSpPr txBox="1">
            <a:spLocks noGrp="1"/>
          </p:cNvSpPr>
          <p:nvPr>
            <p:ph type="ftr" sz="quarter" idx="9"/>
          </p:nvPr>
        </p:nvSpPr>
        <p:spPr/>
        <p:txBody>
          <a:bodyPr/>
          <a:lstStyle>
            <a:lvl1pPr>
              <a:defRPr/>
            </a:lvl1pPr>
          </a:lstStyle>
          <a:p>
            <a:pPr lvl="0"/>
            <a:endParaRPr lang="en-US"/>
          </a:p>
        </p:txBody>
      </p:sp>
      <p:sp>
        <p:nvSpPr>
          <p:cNvPr id="9" name="Freeform 11">
            <a:extLst>
              <a:ext uri="{FF2B5EF4-FFF2-40B4-BE49-F238E27FC236}">
                <a16:creationId xmlns:a16="http://schemas.microsoft.com/office/drawing/2014/main" id="{F1ED01A9-33A9-B1E3-5200-86ADE01C5038}"/>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val f2"/>
              <a:gd name="f34" fmla="val f3"/>
              <a:gd name="f35" fmla="val f4"/>
              <a:gd name="f36" fmla="+- f35 0 f33"/>
              <a:gd name="f37" fmla="+- f34 0 f33"/>
              <a:gd name="f38" fmla="*/ f37 1 9248"/>
              <a:gd name="f39" fmla="*/ f36 1 10000"/>
              <a:gd name="f40" fmla="*/ f33 1 f38"/>
              <a:gd name="f41" fmla="*/ f34 1 f38"/>
              <a:gd name="f42" fmla="*/ f33 1 f39"/>
              <a:gd name="f43" fmla="*/ f35 1 f39"/>
              <a:gd name="f44" fmla="*/ f40 f31 1"/>
              <a:gd name="f45" fmla="*/ f41 f31 1"/>
              <a:gd name="f46" fmla="*/ f43 f32 1"/>
              <a:gd name="f47" fmla="*/ f42 f32 1"/>
            </a:gdLst>
            <a:ahLst/>
            <a:cxnLst>
              <a:cxn ang="3cd4">
                <a:pos x="hc" y="t"/>
              </a:cxn>
              <a:cxn ang="0">
                <a:pos x="r" y="vc"/>
              </a:cxn>
              <a:cxn ang="cd4">
                <a:pos x="hc" y="b"/>
              </a:cxn>
              <a:cxn ang="cd2">
                <a:pos x="l" y="vc"/>
              </a:cxn>
            </a:cxnLst>
            <a:rect l="f44" t="f47" r="f45" b="f46"/>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353535"/>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10" name="Slide Number Placeholder 5">
            <a:extLst>
              <a:ext uri="{FF2B5EF4-FFF2-40B4-BE49-F238E27FC236}">
                <a16:creationId xmlns:a16="http://schemas.microsoft.com/office/drawing/2014/main" id="{BB56CF4F-69C0-DF45-2616-D01CB04FF1B7}"/>
              </a:ext>
            </a:extLst>
          </p:cNvPr>
          <p:cNvSpPr txBox="1">
            <a:spLocks noGrp="1"/>
          </p:cNvSpPr>
          <p:nvPr>
            <p:ph type="sldNum" sz="quarter" idx="8"/>
          </p:nvPr>
        </p:nvSpPr>
        <p:spPr/>
        <p:txBody>
          <a:bodyPr/>
          <a:lstStyle>
            <a:lvl1pPr>
              <a:defRPr/>
            </a:lvl1pPr>
          </a:lstStyle>
          <a:p>
            <a:pPr lvl="0"/>
            <a:fld id="{40329FD8-906E-4181-A5C8-1B82390093E8}" type="slidenum">
              <a:t>‹#›</a:t>
            </a:fld>
            <a:endParaRPr lang="en-US"/>
          </a:p>
        </p:txBody>
      </p:sp>
    </p:spTree>
    <p:extLst>
      <p:ext uri="{BB962C8B-B14F-4D97-AF65-F5344CB8AC3E}">
        <p14:creationId xmlns:p14="http://schemas.microsoft.com/office/powerpoint/2010/main" val="15296039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2DBD4-8D05-FA17-E93D-FF3378E763F0}"/>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15D3C831-F537-6269-547D-74FFFD91DA52}"/>
              </a:ext>
            </a:extLst>
          </p:cNvPr>
          <p:cNvSpPr txBox="1">
            <a:spLocks noGrp="1"/>
          </p:cNvSpPr>
          <p:nvPr>
            <p:ph type="dt" sz="half" idx="7"/>
          </p:nvPr>
        </p:nvSpPr>
        <p:spPr/>
        <p:txBody>
          <a:bodyPr/>
          <a:lstStyle>
            <a:lvl1pPr>
              <a:defRPr/>
            </a:lvl1pPr>
          </a:lstStyle>
          <a:p>
            <a:pPr lvl="0"/>
            <a:fld id="{7B540EB8-209E-41B7-95F2-98876FDCE50A}" type="datetime1">
              <a:rPr lang="en-US"/>
              <a:pPr lvl="0"/>
              <a:t>3/22/2026</a:t>
            </a:fld>
            <a:endParaRPr lang="en-US"/>
          </a:p>
        </p:txBody>
      </p:sp>
      <p:sp>
        <p:nvSpPr>
          <p:cNvPr id="4" name="Footer Placeholder 3">
            <a:extLst>
              <a:ext uri="{FF2B5EF4-FFF2-40B4-BE49-F238E27FC236}">
                <a16:creationId xmlns:a16="http://schemas.microsoft.com/office/drawing/2014/main" id="{5D82EF9D-4059-02E5-4C86-6ACB979279FF}"/>
              </a:ext>
            </a:extLst>
          </p:cNvPr>
          <p:cNvSpPr txBox="1">
            <a:spLocks noGrp="1"/>
          </p:cNvSpPr>
          <p:nvPr>
            <p:ph type="ftr" sz="quarter" idx="9"/>
          </p:nvPr>
        </p:nvSpPr>
        <p:spPr/>
        <p:txBody>
          <a:bodyPr/>
          <a:lstStyle>
            <a:lvl1pPr>
              <a:defRPr/>
            </a:lvl1pPr>
          </a:lstStyle>
          <a:p>
            <a:pPr lvl="0"/>
            <a:endParaRPr lang="en-US"/>
          </a:p>
        </p:txBody>
      </p:sp>
      <p:sp>
        <p:nvSpPr>
          <p:cNvPr id="5" name="Freeform 11">
            <a:extLst>
              <a:ext uri="{FF2B5EF4-FFF2-40B4-BE49-F238E27FC236}">
                <a16:creationId xmlns:a16="http://schemas.microsoft.com/office/drawing/2014/main" id="{CBD4E307-21B6-1266-7719-C42AD0313EFF}"/>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val f2"/>
              <a:gd name="f34" fmla="val f3"/>
              <a:gd name="f35" fmla="val f4"/>
              <a:gd name="f36" fmla="+- f35 0 f33"/>
              <a:gd name="f37" fmla="+- f34 0 f33"/>
              <a:gd name="f38" fmla="*/ f37 1 9248"/>
              <a:gd name="f39" fmla="*/ f36 1 10000"/>
              <a:gd name="f40" fmla="*/ f33 1 f38"/>
              <a:gd name="f41" fmla="*/ f34 1 f38"/>
              <a:gd name="f42" fmla="*/ f33 1 f39"/>
              <a:gd name="f43" fmla="*/ f35 1 f39"/>
              <a:gd name="f44" fmla="*/ f40 f31 1"/>
              <a:gd name="f45" fmla="*/ f41 f31 1"/>
              <a:gd name="f46" fmla="*/ f43 f32 1"/>
              <a:gd name="f47" fmla="*/ f42 f32 1"/>
            </a:gdLst>
            <a:ahLst/>
            <a:cxnLst>
              <a:cxn ang="3cd4">
                <a:pos x="hc" y="t"/>
              </a:cxn>
              <a:cxn ang="0">
                <a:pos x="r" y="vc"/>
              </a:cxn>
              <a:cxn ang="cd4">
                <a:pos x="hc" y="b"/>
              </a:cxn>
              <a:cxn ang="cd2">
                <a:pos x="l" y="vc"/>
              </a:cxn>
            </a:cxnLst>
            <a:rect l="f44" t="f47" r="f45" b="f46"/>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353535"/>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6" name="Slide Number Placeholder 4">
            <a:extLst>
              <a:ext uri="{FF2B5EF4-FFF2-40B4-BE49-F238E27FC236}">
                <a16:creationId xmlns:a16="http://schemas.microsoft.com/office/drawing/2014/main" id="{75FE9867-12C3-2882-826F-FD1049DBF1BC}"/>
              </a:ext>
            </a:extLst>
          </p:cNvPr>
          <p:cNvSpPr txBox="1">
            <a:spLocks noGrp="1"/>
          </p:cNvSpPr>
          <p:nvPr>
            <p:ph type="sldNum" sz="quarter" idx="8"/>
          </p:nvPr>
        </p:nvSpPr>
        <p:spPr/>
        <p:txBody>
          <a:bodyPr/>
          <a:lstStyle>
            <a:lvl1pPr>
              <a:defRPr/>
            </a:lvl1pPr>
          </a:lstStyle>
          <a:p>
            <a:pPr lvl="0"/>
            <a:fld id="{DD7BCE3A-E88A-4901-9F61-2C5AA0C7ADD0}" type="slidenum">
              <a:t>‹#›</a:t>
            </a:fld>
            <a:endParaRPr lang="en-US"/>
          </a:p>
        </p:txBody>
      </p:sp>
    </p:spTree>
    <p:extLst>
      <p:ext uri="{BB962C8B-B14F-4D97-AF65-F5344CB8AC3E}">
        <p14:creationId xmlns:p14="http://schemas.microsoft.com/office/powerpoint/2010/main" val="29287406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1328082-76D8-1D1E-E01E-8F1FA30A7573}"/>
              </a:ext>
            </a:extLst>
          </p:cNvPr>
          <p:cNvSpPr txBox="1">
            <a:spLocks noGrp="1"/>
          </p:cNvSpPr>
          <p:nvPr>
            <p:ph type="dt" sz="half" idx="7"/>
          </p:nvPr>
        </p:nvSpPr>
        <p:spPr/>
        <p:txBody>
          <a:bodyPr/>
          <a:lstStyle>
            <a:lvl1pPr>
              <a:defRPr/>
            </a:lvl1pPr>
          </a:lstStyle>
          <a:p>
            <a:pPr lvl="0"/>
            <a:fld id="{56041DA3-E110-48DC-B764-EF1D4D5FC40F}" type="datetime1">
              <a:rPr lang="en-US"/>
              <a:pPr lvl="0"/>
              <a:t>3/22/2026</a:t>
            </a:fld>
            <a:endParaRPr lang="en-US"/>
          </a:p>
        </p:txBody>
      </p:sp>
      <p:sp>
        <p:nvSpPr>
          <p:cNvPr id="3" name="Footer Placeholder 2">
            <a:extLst>
              <a:ext uri="{FF2B5EF4-FFF2-40B4-BE49-F238E27FC236}">
                <a16:creationId xmlns:a16="http://schemas.microsoft.com/office/drawing/2014/main" id="{6C06E29D-7266-D68B-2CAE-EFB0C33B220F}"/>
              </a:ext>
            </a:extLst>
          </p:cNvPr>
          <p:cNvSpPr txBox="1">
            <a:spLocks noGrp="1"/>
          </p:cNvSpPr>
          <p:nvPr>
            <p:ph type="ftr" sz="quarter" idx="9"/>
          </p:nvPr>
        </p:nvSpPr>
        <p:spPr/>
        <p:txBody>
          <a:bodyPr/>
          <a:lstStyle>
            <a:lvl1pPr>
              <a:defRPr/>
            </a:lvl1pPr>
          </a:lstStyle>
          <a:p>
            <a:pPr lvl="0"/>
            <a:endParaRPr lang="en-US"/>
          </a:p>
        </p:txBody>
      </p:sp>
      <p:sp>
        <p:nvSpPr>
          <p:cNvPr id="4" name="Freeform 11">
            <a:extLst>
              <a:ext uri="{FF2B5EF4-FFF2-40B4-BE49-F238E27FC236}">
                <a16:creationId xmlns:a16="http://schemas.microsoft.com/office/drawing/2014/main" id="{58780C9D-84C9-1F0E-0198-A2A5FF68FD05}"/>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val f2"/>
              <a:gd name="f34" fmla="val f3"/>
              <a:gd name="f35" fmla="val f4"/>
              <a:gd name="f36" fmla="+- f35 0 f33"/>
              <a:gd name="f37" fmla="+- f34 0 f33"/>
              <a:gd name="f38" fmla="*/ f37 1 9248"/>
              <a:gd name="f39" fmla="*/ f36 1 10000"/>
              <a:gd name="f40" fmla="*/ f33 1 f38"/>
              <a:gd name="f41" fmla="*/ f34 1 f38"/>
              <a:gd name="f42" fmla="*/ f33 1 f39"/>
              <a:gd name="f43" fmla="*/ f35 1 f39"/>
              <a:gd name="f44" fmla="*/ f40 f31 1"/>
              <a:gd name="f45" fmla="*/ f41 f31 1"/>
              <a:gd name="f46" fmla="*/ f43 f32 1"/>
              <a:gd name="f47" fmla="*/ f42 f32 1"/>
            </a:gdLst>
            <a:ahLst/>
            <a:cxnLst>
              <a:cxn ang="3cd4">
                <a:pos x="hc" y="t"/>
              </a:cxn>
              <a:cxn ang="0">
                <a:pos x="r" y="vc"/>
              </a:cxn>
              <a:cxn ang="cd4">
                <a:pos x="hc" y="b"/>
              </a:cxn>
              <a:cxn ang="cd2">
                <a:pos x="l" y="vc"/>
              </a:cxn>
            </a:cxnLst>
            <a:rect l="f44" t="f47" r="f45" b="f46"/>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353535"/>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5" name="Slide Number Placeholder 3">
            <a:extLst>
              <a:ext uri="{FF2B5EF4-FFF2-40B4-BE49-F238E27FC236}">
                <a16:creationId xmlns:a16="http://schemas.microsoft.com/office/drawing/2014/main" id="{34DF5BBB-522C-A640-4A25-89ED6C874DE9}"/>
              </a:ext>
            </a:extLst>
          </p:cNvPr>
          <p:cNvSpPr txBox="1">
            <a:spLocks noGrp="1"/>
          </p:cNvSpPr>
          <p:nvPr>
            <p:ph type="sldNum" sz="quarter" idx="8"/>
          </p:nvPr>
        </p:nvSpPr>
        <p:spPr/>
        <p:txBody>
          <a:bodyPr/>
          <a:lstStyle>
            <a:lvl1pPr>
              <a:defRPr/>
            </a:lvl1pPr>
          </a:lstStyle>
          <a:p>
            <a:pPr lvl="0"/>
            <a:fld id="{E011A48C-1D0E-443E-AA1C-2587CEC85947}" type="slidenum">
              <a:t>‹#›</a:t>
            </a:fld>
            <a:endParaRPr lang="en-US"/>
          </a:p>
        </p:txBody>
      </p:sp>
    </p:spTree>
    <p:extLst>
      <p:ext uri="{BB962C8B-B14F-4D97-AF65-F5344CB8AC3E}">
        <p14:creationId xmlns:p14="http://schemas.microsoft.com/office/powerpoint/2010/main" val="21348162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01393-CDE9-ABB7-4990-7E49F1A444ED}"/>
              </a:ext>
            </a:extLst>
          </p:cNvPr>
          <p:cNvSpPr txBox="1">
            <a:spLocks noGrp="1"/>
          </p:cNvSpPr>
          <p:nvPr>
            <p:ph type="title"/>
          </p:nvPr>
        </p:nvSpPr>
        <p:spPr>
          <a:xfrm>
            <a:off x="2589215" y="446090"/>
            <a:ext cx="3505196" cy="976314"/>
          </a:xfrm>
        </p:spPr>
        <p:txBody>
          <a:bodyPr anchor="b"/>
          <a:lstStyle>
            <a:lvl1pPr>
              <a:defRPr sz="2000"/>
            </a:lvl1pPr>
          </a:lstStyle>
          <a:p>
            <a:pPr lvl="0"/>
            <a:r>
              <a:rPr lang="en-US"/>
              <a:t>Click to edit Master title style</a:t>
            </a:r>
          </a:p>
        </p:txBody>
      </p:sp>
      <p:sp>
        <p:nvSpPr>
          <p:cNvPr id="3" name="Content Placeholder 2">
            <a:extLst>
              <a:ext uri="{FF2B5EF4-FFF2-40B4-BE49-F238E27FC236}">
                <a16:creationId xmlns:a16="http://schemas.microsoft.com/office/drawing/2014/main" id="{4EB3C83B-9CFE-EB79-7BEF-FA8236533AE6}"/>
              </a:ext>
            </a:extLst>
          </p:cNvPr>
          <p:cNvSpPr txBox="1">
            <a:spLocks noGrp="1"/>
          </p:cNvSpPr>
          <p:nvPr>
            <p:ph idx="1"/>
          </p:nvPr>
        </p:nvSpPr>
        <p:spPr>
          <a:xfrm>
            <a:off x="6323011" y="446090"/>
            <a:ext cx="5181603" cy="5414967"/>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7321E2A-65C9-45FD-B7E9-4088E7CAC8AE}"/>
              </a:ext>
            </a:extLst>
          </p:cNvPr>
          <p:cNvSpPr txBox="1">
            <a:spLocks noGrp="1"/>
          </p:cNvSpPr>
          <p:nvPr>
            <p:ph type="body" idx="2"/>
          </p:nvPr>
        </p:nvSpPr>
        <p:spPr>
          <a:xfrm>
            <a:off x="2589215" y="1598608"/>
            <a:ext cx="3505196" cy="4262439"/>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B0A44F70-C24A-97C9-B435-4087679D28D4}"/>
              </a:ext>
            </a:extLst>
          </p:cNvPr>
          <p:cNvSpPr txBox="1">
            <a:spLocks noGrp="1"/>
          </p:cNvSpPr>
          <p:nvPr>
            <p:ph type="dt" sz="half" idx="7"/>
          </p:nvPr>
        </p:nvSpPr>
        <p:spPr/>
        <p:txBody>
          <a:bodyPr/>
          <a:lstStyle>
            <a:lvl1pPr>
              <a:defRPr/>
            </a:lvl1pPr>
          </a:lstStyle>
          <a:p>
            <a:pPr lvl="0"/>
            <a:fld id="{A7C046DF-1A83-47C7-B930-D5486CE24965}" type="datetime1">
              <a:rPr lang="en-US"/>
              <a:pPr lvl="0"/>
              <a:t>3/22/2026</a:t>
            </a:fld>
            <a:endParaRPr lang="en-US"/>
          </a:p>
        </p:txBody>
      </p:sp>
      <p:sp>
        <p:nvSpPr>
          <p:cNvPr id="6" name="Footer Placeholder 5">
            <a:extLst>
              <a:ext uri="{FF2B5EF4-FFF2-40B4-BE49-F238E27FC236}">
                <a16:creationId xmlns:a16="http://schemas.microsoft.com/office/drawing/2014/main" id="{C5EC5F72-A795-F599-98DB-730A604E1BBA}"/>
              </a:ext>
            </a:extLst>
          </p:cNvPr>
          <p:cNvSpPr txBox="1">
            <a:spLocks noGrp="1"/>
          </p:cNvSpPr>
          <p:nvPr>
            <p:ph type="ftr" sz="quarter" idx="9"/>
          </p:nvPr>
        </p:nvSpPr>
        <p:spPr/>
        <p:txBody>
          <a:bodyPr/>
          <a:lstStyle>
            <a:lvl1pPr>
              <a:defRPr/>
            </a:lvl1pPr>
          </a:lstStyle>
          <a:p>
            <a:pPr lvl="0"/>
            <a:endParaRPr lang="en-US"/>
          </a:p>
        </p:txBody>
      </p:sp>
      <p:sp>
        <p:nvSpPr>
          <p:cNvPr id="7" name="Freeform 11">
            <a:extLst>
              <a:ext uri="{FF2B5EF4-FFF2-40B4-BE49-F238E27FC236}">
                <a16:creationId xmlns:a16="http://schemas.microsoft.com/office/drawing/2014/main" id="{3290B939-2F04-4001-0EF0-B75A4F49D3B6}"/>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val f2"/>
              <a:gd name="f34" fmla="val f3"/>
              <a:gd name="f35" fmla="val f4"/>
              <a:gd name="f36" fmla="+- f35 0 f33"/>
              <a:gd name="f37" fmla="+- f34 0 f33"/>
              <a:gd name="f38" fmla="*/ f37 1 9248"/>
              <a:gd name="f39" fmla="*/ f36 1 10000"/>
              <a:gd name="f40" fmla="*/ f33 1 f38"/>
              <a:gd name="f41" fmla="*/ f34 1 f38"/>
              <a:gd name="f42" fmla="*/ f33 1 f39"/>
              <a:gd name="f43" fmla="*/ f35 1 f39"/>
              <a:gd name="f44" fmla="*/ f40 f31 1"/>
              <a:gd name="f45" fmla="*/ f41 f31 1"/>
              <a:gd name="f46" fmla="*/ f43 f32 1"/>
              <a:gd name="f47" fmla="*/ f42 f32 1"/>
            </a:gdLst>
            <a:ahLst/>
            <a:cxnLst>
              <a:cxn ang="3cd4">
                <a:pos x="hc" y="t"/>
              </a:cxn>
              <a:cxn ang="0">
                <a:pos x="r" y="vc"/>
              </a:cxn>
              <a:cxn ang="cd4">
                <a:pos x="hc" y="b"/>
              </a:cxn>
              <a:cxn ang="cd2">
                <a:pos x="l" y="vc"/>
              </a:cxn>
            </a:cxnLst>
            <a:rect l="f44" t="f47" r="f45" b="f46"/>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353535"/>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8" name="Slide Number Placeholder 6">
            <a:extLst>
              <a:ext uri="{FF2B5EF4-FFF2-40B4-BE49-F238E27FC236}">
                <a16:creationId xmlns:a16="http://schemas.microsoft.com/office/drawing/2014/main" id="{F39F4B4C-709B-10B3-E4F5-1066C74E1982}"/>
              </a:ext>
            </a:extLst>
          </p:cNvPr>
          <p:cNvSpPr txBox="1">
            <a:spLocks noGrp="1"/>
          </p:cNvSpPr>
          <p:nvPr>
            <p:ph type="sldNum" sz="quarter" idx="8"/>
          </p:nvPr>
        </p:nvSpPr>
        <p:spPr/>
        <p:txBody>
          <a:bodyPr/>
          <a:lstStyle>
            <a:lvl1pPr>
              <a:defRPr/>
            </a:lvl1pPr>
          </a:lstStyle>
          <a:p>
            <a:pPr lvl="0"/>
            <a:fld id="{6D4BCFBA-67C3-41CE-92CD-4897055FF472}" type="slidenum">
              <a:t>‹#›</a:t>
            </a:fld>
            <a:endParaRPr lang="en-US"/>
          </a:p>
        </p:txBody>
      </p:sp>
    </p:spTree>
    <p:extLst>
      <p:ext uri="{BB962C8B-B14F-4D97-AF65-F5344CB8AC3E}">
        <p14:creationId xmlns:p14="http://schemas.microsoft.com/office/powerpoint/2010/main" val="36531683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412E8-FF1F-23D1-3854-876B6D76B5A1}"/>
              </a:ext>
            </a:extLst>
          </p:cNvPr>
          <p:cNvSpPr txBox="1">
            <a:spLocks noGrp="1"/>
          </p:cNvSpPr>
          <p:nvPr>
            <p:ph type="title"/>
          </p:nvPr>
        </p:nvSpPr>
        <p:spPr>
          <a:xfrm>
            <a:off x="2589215" y="4800600"/>
            <a:ext cx="8915400" cy="566735"/>
          </a:xfrm>
        </p:spPr>
        <p:txBody>
          <a:bodyPr anchor="b"/>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B90EC84A-7B2C-C08E-961F-CA21312D5583}"/>
              </a:ext>
            </a:extLst>
          </p:cNvPr>
          <p:cNvSpPr txBox="1">
            <a:spLocks noGrp="1"/>
          </p:cNvSpPr>
          <p:nvPr>
            <p:ph type="pic" idx="1"/>
          </p:nvPr>
        </p:nvSpPr>
        <p:spPr>
          <a:xfrm>
            <a:off x="2589215" y="634968"/>
            <a:ext cx="8915400" cy="3854973"/>
          </a:xfrm>
        </p:spPr>
        <p:txBody>
          <a:bodyPr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B50A3579-6886-A360-B8BB-877D7960F377}"/>
              </a:ext>
            </a:extLst>
          </p:cNvPr>
          <p:cNvSpPr txBox="1">
            <a:spLocks noGrp="1"/>
          </p:cNvSpPr>
          <p:nvPr>
            <p:ph type="body" idx="2"/>
          </p:nvPr>
        </p:nvSpPr>
        <p:spPr>
          <a:xfrm>
            <a:off x="2589215" y="5367335"/>
            <a:ext cx="8915400" cy="493711"/>
          </a:xfrm>
        </p:spPr>
        <p:txBody>
          <a:bodyPr/>
          <a:lstStyle>
            <a:lvl1pPr marL="0" indent="0">
              <a:buNone/>
              <a:defRPr sz="1200"/>
            </a:lvl1pPr>
          </a:lstStyle>
          <a:p>
            <a:pPr lvl="0"/>
            <a:r>
              <a:rPr lang="en-US"/>
              <a:t>Click to edit Master text styles</a:t>
            </a:r>
          </a:p>
        </p:txBody>
      </p:sp>
      <p:sp>
        <p:nvSpPr>
          <p:cNvPr id="5" name="Date Placeholder 4">
            <a:extLst>
              <a:ext uri="{FF2B5EF4-FFF2-40B4-BE49-F238E27FC236}">
                <a16:creationId xmlns:a16="http://schemas.microsoft.com/office/drawing/2014/main" id="{37986C5A-7206-2B6C-1395-F5C5A106E468}"/>
              </a:ext>
            </a:extLst>
          </p:cNvPr>
          <p:cNvSpPr txBox="1">
            <a:spLocks noGrp="1"/>
          </p:cNvSpPr>
          <p:nvPr>
            <p:ph type="dt" sz="half" idx="7"/>
          </p:nvPr>
        </p:nvSpPr>
        <p:spPr/>
        <p:txBody>
          <a:bodyPr/>
          <a:lstStyle>
            <a:lvl1pPr>
              <a:defRPr/>
            </a:lvl1pPr>
          </a:lstStyle>
          <a:p>
            <a:pPr lvl="0"/>
            <a:fld id="{0B6CC370-52F2-49A9-AE08-4677A5D3E52C}" type="datetime1">
              <a:rPr lang="en-US"/>
              <a:pPr lvl="0"/>
              <a:t>3/22/2026</a:t>
            </a:fld>
            <a:endParaRPr lang="en-US"/>
          </a:p>
        </p:txBody>
      </p:sp>
      <p:sp>
        <p:nvSpPr>
          <p:cNvPr id="6" name="Footer Placeholder 5">
            <a:extLst>
              <a:ext uri="{FF2B5EF4-FFF2-40B4-BE49-F238E27FC236}">
                <a16:creationId xmlns:a16="http://schemas.microsoft.com/office/drawing/2014/main" id="{50F7AF5E-0117-DBA6-F5DA-7FA0DF6F39EA}"/>
              </a:ext>
            </a:extLst>
          </p:cNvPr>
          <p:cNvSpPr txBox="1">
            <a:spLocks noGrp="1"/>
          </p:cNvSpPr>
          <p:nvPr>
            <p:ph type="ftr" sz="quarter" idx="9"/>
          </p:nvPr>
        </p:nvSpPr>
        <p:spPr/>
        <p:txBody>
          <a:bodyPr/>
          <a:lstStyle>
            <a:lvl1pPr>
              <a:defRPr/>
            </a:lvl1pPr>
          </a:lstStyle>
          <a:p>
            <a:pPr lvl="0"/>
            <a:endParaRPr lang="en-US"/>
          </a:p>
        </p:txBody>
      </p:sp>
      <p:sp>
        <p:nvSpPr>
          <p:cNvPr id="7" name="Freeform 11">
            <a:extLst>
              <a:ext uri="{FF2B5EF4-FFF2-40B4-BE49-F238E27FC236}">
                <a16:creationId xmlns:a16="http://schemas.microsoft.com/office/drawing/2014/main" id="{B7DC0BDE-FC90-DA7C-D6A4-5E5A058EF734}"/>
              </a:ext>
            </a:extLst>
          </p:cNvPr>
          <p:cNvSpPr/>
          <p:nvPr/>
        </p:nvSpPr>
        <p:spPr>
          <a:xfrm flipV="1">
            <a:off x="-4187" y="4911727"/>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val f2"/>
              <a:gd name="f34" fmla="val f3"/>
              <a:gd name="f35" fmla="val f4"/>
              <a:gd name="f36" fmla="+- f35 0 f33"/>
              <a:gd name="f37" fmla="+- f34 0 f33"/>
              <a:gd name="f38" fmla="*/ f37 1 9248"/>
              <a:gd name="f39" fmla="*/ f36 1 10000"/>
              <a:gd name="f40" fmla="*/ f33 1 f38"/>
              <a:gd name="f41" fmla="*/ f34 1 f38"/>
              <a:gd name="f42" fmla="*/ f33 1 f39"/>
              <a:gd name="f43" fmla="*/ f35 1 f39"/>
              <a:gd name="f44" fmla="*/ f40 f31 1"/>
              <a:gd name="f45" fmla="*/ f41 f31 1"/>
              <a:gd name="f46" fmla="*/ f43 f32 1"/>
              <a:gd name="f47" fmla="*/ f42 f32 1"/>
            </a:gdLst>
            <a:ahLst/>
            <a:cxnLst>
              <a:cxn ang="3cd4">
                <a:pos x="hc" y="t"/>
              </a:cxn>
              <a:cxn ang="0">
                <a:pos x="r" y="vc"/>
              </a:cxn>
              <a:cxn ang="cd4">
                <a:pos x="hc" y="b"/>
              </a:cxn>
              <a:cxn ang="cd2">
                <a:pos x="l" y="vc"/>
              </a:cxn>
            </a:cxnLst>
            <a:rect l="f44" t="f47" r="f45" b="f46"/>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353535"/>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8" name="Slide Number Placeholder 6">
            <a:extLst>
              <a:ext uri="{FF2B5EF4-FFF2-40B4-BE49-F238E27FC236}">
                <a16:creationId xmlns:a16="http://schemas.microsoft.com/office/drawing/2014/main" id="{9D747C18-E6B7-06B0-B018-F808B7F5AEA2}"/>
              </a:ext>
            </a:extLst>
          </p:cNvPr>
          <p:cNvSpPr txBox="1">
            <a:spLocks noGrp="1"/>
          </p:cNvSpPr>
          <p:nvPr>
            <p:ph type="sldNum" sz="quarter" idx="8"/>
          </p:nvPr>
        </p:nvSpPr>
        <p:spPr>
          <a:xfrm>
            <a:off x="531815" y="4983086"/>
            <a:ext cx="779763" cy="365129"/>
          </a:xfrm>
        </p:spPr>
        <p:txBody>
          <a:bodyPr/>
          <a:lstStyle>
            <a:lvl1pPr>
              <a:defRPr/>
            </a:lvl1pPr>
          </a:lstStyle>
          <a:p>
            <a:pPr lvl="0"/>
            <a:fld id="{5B1A44B0-FEA9-4E4D-B476-DB3813330148}" type="slidenum">
              <a:t>‹#›</a:t>
            </a:fld>
            <a:endParaRPr lang="en-US"/>
          </a:p>
        </p:txBody>
      </p:sp>
    </p:spTree>
    <p:extLst>
      <p:ext uri="{BB962C8B-B14F-4D97-AF65-F5344CB8AC3E}">
        <p14:creationId xmlns:p14="http://schemas.microsoft.com/office/powerpoint/2010/main" val="42887900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E74D3-7280-6843-F67B-CCE48367AB0F}"/>
              </a:ext>
            </a:extLst>
          </p:cNvPr>
          <p:cNvSpPr txBox="1">
            <a:spLocks noGrp="1"/>
          </p:cNvSpPr>
          <p:nvPr>
            <p:ph type="title"/>
          </p:nvPr>
        </p:nvSpPr>
        <p:spPr>
          <a:xfrm>
            <a:off x="2589215" y="609603"/>
            <a:ext cx="8915400" cy="3117043"/>
          </a:xfrm>
        </p:spPr>
        <p:txBody>
          <a:bodyPr anchor="ctr"/>
          <a:lstStyle>
            <a:lvl1pPr>
              <a:defRPr sz="4800"/>
            </a:lvl1pPr>
          </a:lstStyle>
          <a:p>
            <a:pPr lvl="0"/>
            <a:r>
              <a:rPr lang="en-US"/>
              <a:t>Click to edit Master title style</a:t>
            </a:r>
          </a:p>
        </p:txBody>
      </p:sp>
      <p:sp>
        <p:nvSpPr>
          <p:cNvPr id="3" name="Text Placeholder 2">
            <a:extLst>
              <a:ext uri="{FF2B5EF4-FFF2-40B4-BE49-F238E27FC236}">
                <a16:creationId xmlns:a16="http://schemas.microsoft.com/office/drawing/2014/main" id="{3BFD502D-776B-E7FE-CE07-A289B83FB7A4}"/>
              </a:ext>
            </a:extLst>
          </p:cNvPr>
          <p:cNvSpPr txBox="1">
            <a:spLocks noGrp="1"/>
          </p:cNvSpPr>
          <p:nvPr>
            <p:ph type="body" idx="4294967295"/>
          </p:nvPr>
        </p:nvSpPr>
        <p:spPr>
          <a:xfrm>
            <a:off x="2589215" y="4354043"/>
            <a:ext cx="8915400" cy="1555860"/>
          </a:xfrm>
        </p:spPr>
        <p:txBody>
          <a:bodyPr anchor="ctr"/>
          <a:lstStyle>
            <a:lvl1pPr marL="0" indent="0">
              <a:buNone/>
              <a:defRPr>
                <a:solidFill>
                  <a:srgbClr val="59595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52E6C4A5-E4AC-2EC6-7F42-D8128AD940C5}"/>
              </a:ext>
            </a:extLst>
          </p:cNvPr>
          <p:cNvSpPr txBox="1">
            <a:spLocks noGrp="1"/>
          </p:cNvSpPr>
          <p:nvPr>
            <p:ph type="dt" sz="half" idx="7"/>
          </p:nvPr>
        </p:nvSpPr>
        <p:spPr/>
        <p:txBody>
          <a:bodyPr/>
          <a:lstStyle>
            <a:lvl1pPr>
              <a:defRPr/>
            </a:lvl1pPr>
          </a:lstStyle>
          <a:p>
            <a:pPr lvl="0"/>
            <a:fld id="{FDB43F05-1719-4F13-B993-CD7EFE389ADE}" type="datetime1">
              <a:rPr lang="en-US"/>
              <a:pPr lvl="0"/>
              <a:t>3/22/2026</a:t>
            </a:fld>
            <a:endParaRPr lang="en-US"/>
          </a:p>
        </p:txBody>
      </p:sp>
      <p:sp>
        <p:nvSpPr>
          <p:cNvPr id="5" name="Footer Placeholder 4">
            <a:extLst>
              <a:ext uri="{FF2B5EF4-FFF2-40B4-BE49-F238E27FC236}">
                <a16:creationId xmlns:a16="http://schemas.microsoft.com/office/drawing/2014/main" id="{49AC5C9C-F6A6-E796-3586-7F60CF866BEB}"/>
              </a:ext>
            </a:extLst>
          </p:cNvPr>
          <p:cNvSpPr txBox="1">
            <a:spLocks noGrp="1"/>
          </p:cNvSpPr>
          <p:nvPr>
            <p:ph type="ftr" sz="quarter" idx="9"/>
          </p:nvPr>
        </p:nvSpPr>
        <p:spPr/>
        <p:txBody>
          <a:bodyPr/>
          <a:lstStyle>
            <a:lvl1pPr>
              <a:defRPr/>
            </a:lvl1pPr>
          </a:lstStyle>
          <a:p>
            <a:pPr lvl="0"/>
            <a:endParaRPr lang="en-US"/>
          </a:p>
        </p:txBody>
      </p:sp>
      <p:sp>
        <p:nvSpPr>
          <p:cNvPr id="6" name="Freeform 11">
            <a:extLst>
              <a:ext uri="{FF2B5EF4-FFF2-40B4-BE49-F238E27FC236}">
                <a16:creationId xmlns:a16="http://schemas.microsoft.com/office/drawing/2014/main" id="{898F3028-2F5A-941F-300C-FC4C301C6418}"/>
              </a:ext>
            </a:extLst>
          </p:cNvPr>
          <p:cNvSpPr/>
          <p:nvPr/>
        </p:nvSpPr>
        <p:spPr>
          <a:xfrm flipV="1">
            <a:off x="-4187" y="3178170"/>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val f2"/>
              <a:gd name="f34" fmla="val f3"/>
              <a:gd name="f35" fmla="val f4"/>
              <a:gd name="f36" fmla="+- f35 0 f33"/>
              <a:gd name="f37" fmla="+- f34 0 f33"/>
              <a:gd name="f38" fmla="*/ f37 1 9248"/>
              <a:gd name="f39" fmla="*/ f36 1 10000"/>
              <a:gd name="f40" fmla="*/ f33 1 f38"/>
              <a:gd name="f41" fmla="*/ f34 1 f38"/>
              <a:gd name="f42" fmla="*/ f33 1 f39"/>
              <a:gd name="f43" fmla="*/ f35 1 f39"/>
              <a:gd name="f44" fmla="*/ f40 f31 1"/>
              <a:gd name="f45" fmla="*/ f41 f31 1"/>
              <a:gd name="f46" fmla="*/ f43 f32 1"/>
              <a:gd name="f47" fmla="*/ f42 f32 1"/>
            </a:gdLst>
            <a:ahLst/>
            <a:cxnLst>
              <a:cxn ang="3cd4">
                <a:pos x="hc" y="t"/>
              </a:cxn>
              <a:cxn ang="0">
                <a:pos x="r" y="vc"/>
              </a:cxn>
              <a:cxn ang="cd4">
                <a:pos x="hc" y="b"/>
              </a:cxn>
              <a:cxn ang="cd2">
                <a:pos x="l" y="vc"/>
              </a:cxn>
            </a:cxnLst>
            <a:rect l="f44" t="f47" r="f45" b="f46"/>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353535"/>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7" name="Slide Number Placeholder 5">
            <a:extLst>
              <a:ext uri="{FF2B5EF4-FFF2-40B4-BE49-F238E27FC236}">
                <a16:creationId xmlns:a16="http://schemas.microsoft.com/office/drawing/2014/main" id="{88008870-A307-324A-1845-531D23F29B1B}"/>
              </a:ext>
            </a:extLst>
          </p:cNvPr>
          <p:cNvSpPr txBox="1">
            <a:spLocks noGrp="1"/>
          </p:cNvSpPr>
          <p:nvPr>
            <p:ph type="sldNum" sz="quarter" idx="8"/>
          </p:nvPr>
        </p:nvSpPr>
        <p:spPr>
          <a:xfrm>
            <a:off x="531815" y="3244135"/>
            <a:ext cx="779763" cy="365129"/>
          </a:xfrm>
        </p:spPr>
        <p:txBody>
          <a:bodyPr/>
          <a:lstStyle>
            <a:lvl1pPr>
              <a:defRPr/>
            </a:lvl1pPr>
          </a:lstStyle>
          <a:p>
            <a:pPr lvl="0"/>
            <a:fld id="{EB43605B-7BC5-4038-B408-008EDA1D7EF1}" type="slidenum">
              <a:t>‹#›</a:t>
            </a:fld>
            <a:endParaRPr lang="en-US"/>
          </a:p>
        </p:txBody>
      </p:sp>
    </p:spTree>
    <p:extLst>
      <p:ext uri="{BB962C8B-B14F-4D97-AF65-F5344CB8AC3E}">
        <p14:creationId xmlns:p14="http://schemas.microsoft.com/office/powerpoint/2010/main" val="25949802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FA42D-6B7D-CAB2-417D-002B274430F1}"/>
              </a:ext>
            </a:extLst>
          </p:cNvPr>
          <p:cNvSpPr txBox="1">
            <a:spLocks noGrp="1"/>
          </p:cNvSpPr>
          <p:nvPr>
            <p:ph type="title"/>
          </p:nvPr>
        </p:nvSpPr>
        <p:spPr>
          <a:xfrm>
            <a:off x="2849947" y="609603"/>
            <a:ext cx="8393926" cy="2895603"/>
          </a:xfrm>
        </p:spPr>
        <p:txBody>
          <a:bodyPr anchor="ctr"/>
          <a:lstStyle>
            <a:lvl1pPr>
              <a:defRPr sz="4800"/>
            </a:lvl1pPr>
          </a:lstStyle>
          <a:p>
            <a:pPr lvl="0"/>
            <a:r>
              <a:rPr lang="en-US"/>
              <a:t>Click to edit Master title style</a:t>
            </a:r>
          </a:p>
        </p:txBody>
      </p:sp>
      <p:sp>
        <p:nvSpPr>
          <p:cNvPr id="3" name="Text Placeholder 9">
            <a:extLst>
              <a:ext uri="{FF2B5EF4-FFF2-40B4-BE49-F238E27FC236}">
                <a16:creationId xmlns:a16="http://schemas.microsoft.com/office/drawing/2014/main" id="{E8936A48-8EAD-871E-8154-E039CDD17F55}"/>
              </a:ext>
            </a:extLst>
          </p:cNvPr>
          <p:cNvSpPr txBox="1">
            <a:spLocks noGrp="1"/>
          </p:cNvSpPr>
          <p:nvPr>
            <p:ph type="body" idx="4294967295"/>
          </p:nvPr>
        </p:nvSpPr>
        <p:spPr>
          <a:xfrm>
            <a:off x="3275015" y="3505196"/>
            <a:ext cx="7536557" cy="381003"/>
          </a:xfrm>
        </p:spPr>
        <p:txBody>
          <a:bodyPr anchor="ctr">
            <a:noAutofit/>
          </a:bodyPr>
          <a:lstStyle>
            <a:lvl1pPr marL="0" indent="0">
              <a:buNone/>
              <a:defRPr sz="1600">
                <a:solidFill>
                  <a:srgbClr val="7F7F7F"/>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5A7E6FA1-1A6E-DA5C-4165-CAE290E9AAD3}"/>
              </a:ext>
            </a:extLst>
          </p:cNvPr>
          <p:cNvSpPr txBox="1">
            <a:spLocks noGrp="1"/>
          </p:cNvSpPr>
          <p:nvPr>
            <p:ph type="body" idx="4294967295"/>
          </p:nvPr>
        </p:nvSpPr>
        <p:spPr>
          <a:xfrm>
            <a:off x="2589215" y="4354043"/>
            <a:ext cx="8915400" cy="1555860"/>
          </a:xfrm>
        </p:spPr>
        <p:txBody>
          <a:bodyPr anchor="ctr"/>
          <a:lstStyle>
            <a:lvl1pPr marL="0" indent="0">
              <a:buNone/>
              <a:defRPr>
                <a:solidFill>
                  <a:srgbClr val="595959"/>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66A59C7E-9050-BC85-02B5-828E95CC6558}"/>
              </a:ext>
            </a:extLst>
          </p:cNvPr>
          <p:cNvSpPr txBox="1">
            <a:spLocks noGrp="1"/>
          </p:cNvSpPr>
          <p:nvPr>
            <p:ph type="dt" sz="half" idx="7"/>
          </p:nvPr>
        </p:nvSpPr>
        <p:spPr/>
        <p:txBody>
          <a:bodyPr/>
          <a:lstStyle>
            <a:lvl1pPr>
              <a:defRPr/>
            </a:lvl1pPr>
          </a:lstStyle>
          <a:p>
            <a:pPr lvl="0"/>
            <a:fld id="{8D3DDD75-3E0E-4032-BA05-320F2A0EF6F7}" type="datetime1">
              <a:rPr lang="en-US"/>
              <a:pPr lvl="0"/>
              <a:t>3/22/2026</a:t>
            </a:fld>
            <a:endParaRPr lang="en-US"/>
          </a:p>
        </p:txBody>
      </p:sp>
      <p:sp>
        <p:nvSpPr>
          <p:cNvPr id="6" name="Footer Placeholder 4">
            <a:extLst>
              <a:ext uri="{FF2B5EF4-FFF2-40B4-BE49-F238E27FC236}">
                <a16:creationId xmlns:a16="http://schemas.microsoft.com/office/drawing/2014/main" id="{1B476929-30E0-4FB4-0D6A-661A665684F0}"/>
              </a:ext>
            </a:extLst>
          </p:cNvPr>
          <p:cNvSpPr txBox="1">
            <a:spLocks noGrp="1"/>
          </p:cNvSpPr>
          <p:nvPr>
            <p:ph type="ftr" sz="quarter" idx="9"/>
          </p:nvPr>
        </p:nvSpPr>
        <p:spPr/>
        <p:txBody>
          <a:bodyPr/>
          <a:lstStyle>
            <a:lvl1pPr>
              <a:defRPr/>
            </a:lvl1pPr>
          </a:lstStyle>
          <a:p>
            <a:pPr lvl="0"/>
            <a:endParaRPr lang="en-US"/>
          </a:p>
        </p:txBody>
      </p:sp>
      <p:sp>
        <p:nvSpPr>
          <p:cNvPr id="7" name="Freeform 11">
            <a:extLst>
              <a:ext uri="{FF2B5EF4-FFF2-40B4-BE49-F238E27FC236}">
                <a16:creationId xmlns:a16="http://schemas.microsoft.com/office/drawing/2014/main" id="{A3D8C1E0-CAF7-1956-6043-EE803844C92D}"/>
              </a:ext>
            </a:extLst>
          </p:cNvPr>
          <p:cNvSpPr/>
          <p:nvPr/>
        </p:nvSpPr>
        <p:spPr>
          <a:xfrm flipV="1">
            <a:off x="-4187" y="3178170"/>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val f2"/>
              <a:gd name="f34" fmla="val f3"/>
              <a:gd name="f35" fmla="val f4"/>
              <a:gd name="f36" fmla="+- f35 0 f33"/>
              <a:gd name="f37" fmla="+- f34 0 f33"/>
              <a:gd name="f38" fmla="*/ f37 1 9248"/>
              <a:gd name="f39" fmla="*/ f36 1 10000"/>
              <a:gd name="f40" fmla="*/ f33 1 f38"/>
              <a:gd name="f41" fmla="*/ f34 1 f38"/>
              <a:gd name="f42" fmla="*/ f33 1 f39"/>
              <a:gd name="f43" fmla="*/ f35 1 f39"/>
              <a:gd name="f44" fmla="*/ f40 f31 1"/>
              <a:gd name="f45" fmla="*/ f41 f31 1"/>
              <a:gd name="f46" fmla="*/ f43 f32 1"/>
              <a:gd name="f47" fmla="*/ f42 f32 1"/>
            </a:gdLst>
            <a:ahLst/>
            <a:cxnLst>
              <a:cxn ang="3cd4">
                <a:pos x="hc" y="t"/>
              </a:cxn>
              <a:cxn ang="0">
                <a:pos x="r" y="vc"/>
              </a:cxn>
              <a:cxn ang="cd4">
                <a:pos x="hc" y="b"/>
              </a:cxn>
              <a:cxn ang="cd2">
                <a:pos x="l" y="vc"/>
              </a:cxn>
            </a:cxnLst>
            <a:rect l="f44" t="f47" r="f45" b="f46"/>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353535"/>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8" name="Slide Number Placeholder 5">
            <a:extLst>
              <a:ext uri="{FF2B5EF4-FFF2-40B4-BE49-F238E27FC236}">
                <a16:creationId xmlns:a16="http://schemas.microsoft.com/office/drawing/2014/main" id="{7F9AE0F9-5CEF-316B-289D-995348A37BA2}"/>
              </a:ext>
            </a:extLst>
          </p:cNvPr>
          <p:cNvSpPr txBox="1">
            <a:spLocks noGrp="1"/>
          </p:cNvSpPr>
          <p:nvPr>
            <p:ph type="sldNum" sz="quarter" idx="8"/>
          </p:nvPr>
        </p:nvSpPr>
        <p:spPr>
          <a:xfrm>
            <a:off x="531815" y="3244135"/>
            <a:ext cx="779763" cy="365129"/>
          </a:xfrm>
        </p:spPr>
        <p:txBody>
          <a:bodyPr/>
          <a:lstStyle>
            <a:lvl1pPr>
              <a:defRPr/>
            </a:lvl1pPr>
          </a:lstStyle>
          <a:p>
            <a:pPr lvl="0"/>
            <a:fld id="{482C6003-4A88-42E1-A6F2-070930E46FE1}" type="slidenum">
              <a:t>‹#›</a:t>
            </a:fld>
            <a:endParaRPr lang="en-US"/>
          </a:p>
        </p:txBody>
      </p:sp>
      <p:sp>
        <p:nvSpPr>
          <p:cNvPr id="9" name="TextBox 13">
            <a:extLst>
              <a:ext uri="{FF2B5EF4-FFF2-40B4-BE49-F238E27FC236}">
                <a16:creationId xmlns:a16="http://schemas.microsoft.com/office/drawing/2014/main" id="{2E095084-C138-CDBA-0BA8-EAC310CFE13A}"/>
              </a:ext>
            </a:extLst>
          </p:cNvPr>
          <p:cNvSpPr txBox="1"/>
          <p:nvPr/>
        </p:nvSpPr>
        <p:spPr>
          <a:xfrm>
            <a:off x="2467654" y="648007"/>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353535"/>
                </a:solidFill>
                <a:uFillTx/>
                <a:latin typeface="Arial"/>
              </a:rPr>
              <a:t>“</a:t>
            </a:r>
          </a:p>
        </p:txBody>
      </p:sp>
      <p:sp>
        <p:nvSpPr>
          <p:cNvPr id="10" name="TextBox 14">
            <a:extLst>
              <a:ext uri="{FF2B5EF4-FFF2-40B4-BE49-F238E27FC236}">
                <a16:creationId xmlns:a16="http://schemas.microsoft.com/office/drawing/2014/main" id="{8F66BFB7-E67B-D528-F7AC-1EE5712DA280}"/>
              </a:ext>
            </a:extLst>
          </p:cNvPr>
          <p:cNvSpPr txBox="1"/>
          <p:nvPr/>
        </p:nvSpPr>
        <p:spPr>
          <a:xfrm>
            <a:off x="11114852" y="2905304"/>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353535"/>
                </a:solidFill>
                <a:uFillTx/>
                <a:latin typeface="Arial"/>
              </a:rPr>
              <a:t>”</a:t>
            </a:r>
          </a:p>
        </p:txBody>
      </p:sp>
    </p:spTree>
    <p:extLst>
      <p:ext uri="{BB962C8B-B14F-4D97-AF65-F5344CB8AC3E}">
        <p14:creationId xmlns:p14="http://schemas.microsoft.com/office/powerpoint/2010/main" val="11200873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F5699-F264-1B4F-E55A-A6124CD1B691}"/>
              </a:ext>
            </a:extLst>
          </p:cNvPr>
          <p:cNvSpPr txBox="1">
            <a:spLocks noGrp="1"/>
          </p:cNvSpPr>
          <p:nvPr>
            <p:ph type="title"/>
          </p:nvPr>
        </p:nvSpPr>
        <p:spPr>
          <a:xfrm>
            <a:off x="2589215" y="2438403"/>
            <a:ext cx="8915400" cy="2724847"/>
          </a:xfrm>
        </p:spPr>
        <p:txBody>
          <a:bodyPr anchor="b"/>
          <a:lstStyle>
            <a:lvl1pPr>
              <a:defRPr sz="4800"/>
            </a:lvl1pPr>
          </a:lstStyle>
          <a:p>
            <a:pPr lvl="0"/>
            <a:r>
              <a:rPr lang="en-US"/>
              <a:t>Click to edit Master title style</a:t>
            </a:r>
          </a:p>
        </p:txBody>
      </p:sp>
      <p:sp>
        <p:nvSpPr>
          <p:cNvPr id="3" name="Text Placeholder 3">
            <a:extLst>
              <a:ext uri="{FF2B5EF4-FFF2-40B4-BE49-F238E27FC236}">
                <a16:creationId xmlns:a16="http://schemas.microsoft.com/office/drawing/2014/main" id="{AB70092C-1F11-CC76-9770-31C529E70F84}"/>
              </a:ext>
            </a:extLst>
          </p:cNvPr>
          <p:cNvSpPr txBox="1">
            <a:spLocks noGrp="1"/>
          </p:cNvSpPr>
          <p:nvPr>
            <p:ph type="body" idx="4294967295"/>
          </p:nvPr>
        </p:nvSpPr>
        <p:spPr>
          <a:xfrm>
            <a:off x="2589215" y="5181603"/>
            <a:ext cx="8915400" cy="729618"/>
          </a:xfrm>
        </p:spPr>
        <p:txBody>
          <a:bodyPr/>
          <a:lstStyle>
            <a:lvl1pPr marL="0" indent="0">
              <a:buNone/>
              <a:defRPr>
                <a:solidFill>
                  <a:srgbClr val="595959"/>
                </a:solidFill>
              </a:defRPr>
            </a:lvl1pPr>
          </a:lstStyle>
          <a:p>
            <a:pPr lvl="0"/>
            <a:r>
              <a:rPr lang="en-US"/>
              <a:t>Click to edit Master text styles</a:t>
            </a:r>
          </a:p>
        </p:txBody>
      </p:sp>
      <p:sp>
        <p:nvSpPr>
          <p:cNvPr id="4" name="Date Placeholder 4">
            <a:extLst>
              <a:ext uri="{FF2B5EF4-FFF2-40B4-BE49-F238E27FC236}">
                <a16:creationId xmlns:a16="http://schemas.microsoft.com/office/drawing/2014/main" id="{6C244FD5-2900-CB33-5D2F-C85188750565}"/>
              </a:ext>
            </a:extLst>
          </p:cNvPr>
          <p:cNvSpPr txBox="1">
            <a:spLocks noGrp="1"/>
          </p:cNvSpPr>
          <p:nvPr>
            <p:ph type="dt" sz="half" idx="7"/>
          </p:nvPr>
        </p:nvSpPr>
        <p:spPr/>
        <p:txBody>
          <a:bodyPr/>
          <a:lstStyle>
            <a:lvl1pPr>
              <a:defRPr/>
            </a:lvl1pPr>
          </a:lstStyle>
          <a:p>
            <a:pPr lvl="0"/>
            <a:fld id="{2692CCAD-8227-40B0-AA84-4D6E820C5733}" type="datetime1">
              <a:rPr lang="en-US"/>
              <a:pPr lvl="0"/>
              <a:t>3/22/2026</a:t>
            </a:fld>
            <a:endParaRPr lang="en-US"/>
          </a:p>
        </p:txBody>
      </p:sp>
      <p:sp>
        <p:nvSpPr>
          <p:cNvPr id="5" name="Footer Placeholder 5">
            <a:extLst>
              <a:ext uri="{FF2B5EF4-FFF2-40B4-BE49-F238E27FC236}">
                <a16:creationId xmlns:a16="http://schemas.microsoft.com/office/drawing/2014/main" id="{CBD734C4-C0F6-008C-8E9C-187BD824E661}"/>
              </a:ext>
            </a:extLst>
          </p:cNvPr>
          <p:cNvSpPr txBox="1">
            <a:spLocks noGrp="1"/>
          </p:cNvSpPr>
          <p:nvPr>
            <p:ph type="ftr" sz="quarter" idx="9"/>
          </p:nvPr>
        </p:nvSpPr>
        <p:spPr/>
        <p:txBody>
          <a:bodyPr/>
          <a:lstStyle>
            <a:lvl1pPr>
              <a:defRPr/>
            </a:lvl1pPr>
          </a:lstStyle>
          <a:p>
            <a:pPr lvl="0"/>
            <a:endParaRPr lang="en-US"/>
          </a:p>
        </p:txBody>
      </p:sp>
      <p:sp>
        <p:nvSpPr>
          <p:cNvPr id="6" name="Freeform 11">
            <a:extLst>
              <a:ext uri="{FF2B5EF4-FFF2-40B4-BE49-F238E27FC236}">
                <a16:creationId xmlns:a16="http://schemas.microsoft.com/office/drawing/2014/main" id="{804F6EA7-9641-F402-5B69-C1D5751C620B}"/>
              </a:ext>
            </a:extLst>
          </p:cNvPr>
          <p:cNvSpPr/>
          <p:nvPr/>
        </p:nvSpPr>
        <p:spPr>
          <a:xfrm flipV="1">
            <a:off x="-4187" y="4911727"/>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val f2"/>
              <a:gd name="f34" fmla="val f3"/>
              <a:gd name="f35" fmla="val f4"/>
              <a:gd name="f36" fmla="+- f35 0 f33"/>
              <a:gd name="f37" fmla="+- f34 0 f33"/>
              <a:gd name="f38" fmla="*/ f37 1 9248"/>
              <a:gd name="f39" fmla="*/ f36 1 10000"/>
              <a:gd name="f40" fmla="*/ f33 1 f38"/>
              <a:gd name="f41" fmla="*/ f34 1 f38"/>
              <a:gd name="f42" fmla="*/ f33 1 f39"/>
              <a:gd name="f43" fmla="*/ f35 1 f39"/>
              <a:gd name="f44" fmla="*/ f40 f31 1"/>
              <a:gd name="f45" fmla="*/ f41 f31 1"/>
              <a:gd name="f46" fmla="*/ f43 f32 1"/>
              <a:gd name="f47" fmla="*/ f42 f32 1"/>
            </a:gdLst>
            <a:ahLst/>
            <a:cxnLst>
              <a:cxn ang="3cd4">
                <a:pos x="hc" y="t"/>
              </a:cxn>
              <a:cxn ang="0">
                <a:pos x="r" y="vc"/>
              </a:cxn>
              <a:cxn ang="cd4">
                <a:pos x="hc" y="b"/>
              </a:cxn>
              <a:cxn ang="cd2">
                <a:pos x="l" y="vc"/>
              </a:cxn>
            </a:cxnLst>
            <a:rect l="f44" t="f47" r="f45" b="f46"/>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353535"/>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7" name="Slide Number Placeholder 6">
            <a:extLst>
              <a:ext uri="{FF2B5EF4-FFF2-40B4-BE49-F238E27FC236}">
                <a16:creationId xmlns:a16="http://schemas.microsoft.com/office/drawing/2014/main" id="{ACAAE060-D928-0175-6CFE-D78CE611766A}"/>
              </a:ext>
            </a:extLst>
          </p:cNvPr>
          <p:cNvSpPr txBox="1">
            <a:spLocks noGrp="1"/>
          </p:cNvSpPr>
          <p:nvPr>
            <p:ph type="sldNum" sz="quarter" idx="8"/>
          </p:nvPr>
        </p:nvSpPr>
        <p:spPr>
          <a:xfrm>
            <a:off x="531815" y="4983086"/>
            <a:ext cx="779763" cy="365129"/>
          </a:xfrm>
        </p:spPr>
        <p:txBody>
          <a:bodyPr/>
          <a:lstStyle>
            <a:lvl1pPr>
              <a:defRPr/>
            </a:lvl1pPr>
          </a:lstStyle>
          <a:p>
            <a:pPr lvl="0"/>
            <a:fld id="{3082413D-9DC2-4B2D-90C4-51D3D5489D1F}" type="slidenum">
              <a:t>‹#›</a:t>
            </a:fld>
            <a:endParaRPr lang="en-US"/>
          </a:p>
        </p:txBody>
      </p:sp>
    </p:spTree>
    <p:extLst>
      <p:ext uri="{BB962C8B-B14F-4D97-AF65-F5344CB8AC3E}">
        <p14:creationId xmlns:p14="http://schemas.microsoft.com/office/powerpoint/2010/main" val="10519388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6B654-0A6B-1916-F828-BEBFC22E343B}"/>
              </a:ext>
            </a:extLst>
          </p:cNvPr>
          <p:cNvSpPr txBox="1">
            <a:spLocks noGrp="1"/>
          </p:cNvSpPr>
          <p:nvPr>
            <p:ph type="title"/>
          </p:nvPr>
        </p:nvSpPr>
        <p:spPr>
          <a:xfrm>
            <a:off x="2849947" y="609603"/>
            <a:ext cx="8393926" cy="2895603"/>
          </a:xfrm>
        </p:spPr>
        <p:txBody>
          <a:bodyPr anchor="ctr"/>
          <a:lstStyle>
            <a:lvl1pPr>
              <a:defRPr sz="4800"/>
            </a:lvl1pPr>
          </a:lstStyle>
          <a:p>
            <a:pPr lvl="0"/>
            <a:r>
              <a:rPr lang="en-US"/>
              <a:t>Click to edit Master title style</a:t>
            </a:r>
          </a:p>
        </p:txBody>
      </p:sp>
      <p:sp>
        <p:nvSpPr>
          <p:cNvPr id="3" name="Text Placeholder 9">
            <a:extLst>
              <a:ext uri="{FF2B5EF4-FFF2-40B4-BE49-F238E27FC236}">
                <a16:creationId xmlns:a16="http://schemas.microsoft.com/office/drawing/2014/main" id="{845D7F45-E963-B631-300B-611A7A9AC159}"/>
              </a:ext>
            </a:extLst>
          </p:cNvPr>
          <p:cNvSpPr txBox="1">
            <a:spLocks noGrp="1"/>
          </p:cNvSpPr>
          <p:nvPr>
            <p:ph type="body" idx="4294967295"/>
          </p:nvPr>
        </p:nvSpPr>
        <p:spPr>
          <a:xfrm>
            <a:off x="2589215" y="4343400"/>
            <a:ext cx="8915400" cy="838203"/>
          </a:xfrm>
        </p:spPr>
        <p:txBody>
          <a:bodyPr anchor="b">
            <a:noAutofit/>
          </a:bodyPr>
          <a:lstStyle>
            <a:lvl1pPr marL="0" indent="0">
              <a:buNone/>
              <a:defRPr sz="2400">
                <a:solidFill>
                  <a:srgbClr val="353535"/>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EEE2E591-CBF5-3882-AD7E-CD6ED332CEA7}"/>
              </a:ext>
            </a:extLst>
          </p:cNvPr>
          <p:cNvSpPr txBox="1">
            <a:spLocks noGrp="1"/>
          </p:cNvSpPr>
          <p:nvPr>
            <p:ph type="body" idx="4294967295"/>
          </p:nvPr>
        </p:nvSpPr>
        <p:spPr>
          <a:xfrm>
            <a:off x="2589215" y="5181603"/>
            <a:ext cx="8915400" cy="729618"/>
          </a:xfrm>
        </p:spPr>
        <p:txBody>
          <a:bodyPr/>
          <a:lstStyle>
            <a:lvl1pPr marL="0" indent="0">
              <a:buNone/>
              <a:defRPr>
                <a:solidFill>
                  <a:srgbClr val="595959"/>
                </a:solidFill>
              </a:defRPr>
            </a:lvl1pPr>
          </a:lstStyle>
          <a:p>
            <a:pPr lvl="0"/>
            <a:r>
              <a:rPr lang="en-US"/>
              <a:t>Click to edit Master text styles</a:t>
            </a:r>
          </a:p>
        </p:txBody>
      </p:sp>
      <p:sp>
        <p:nvSpPr>
          <p:cNvPr id="5" name="Date Placeholder 4">
            <a:extLst>
              <a:ext uri="{FF2B5EF4-FFF2-40B4-BE49-F238E27FC236}">
                <a16:creationId xmlns:a16="http://schemas.microsoft.com/office/drawing/2014/main" id="{C924566B-3778-CCEE-E1C9-D930EEE7D276}"/>
              </a:ext>
            </a:extLst>
          </p:cNvPr>
          <p:cNvSpPr txBox="1">
            <a:spLocks noGrp="1"/>
          </p:cNvSpPr>
          <p:nvPr>
            <p:ph type="dt" sz="half" idx="7"/>
          </p:nvPr>
        </p:nvSpPr>
        <p:spPr/>
        <p:txBody>
          <a:bodyPr/>
          <a:lstStyle>
            <a:lvl1pPr>
              <a:defRPr/>
            </a:lvl1pPr>
          </a:lstStyle>
          <a:p>
            <a:pPr lvl="0"/>
            <a:fld id="{4E9E34FF-9824-4FFF-8441-052E91D0D3F4}" type="datetime1">
              <a:rPr lang="en-US"/>
              <a:pPr lvl="0"/>
              <a:t>3/22/2026</a:t>
            </a:fld>
            <a:endParaRPr lang="en-US"/>
          </a:p>
        </p:txBody>
      </p:sp>
      <p:sp>
        <p:nvSpPr>
          <p:cNvPr id="6" name="Footer Placeholder 5">
            <a:extLst>
              <a:ext uri="{FF2B5EF4-FFF2-40B4-BE49-F238E27FC236}">
                <a16:creationId xmlns:a16="http://schemas.microsoft.com/office/drawing/2014/main" id="{E3C801E3-BBC1-9FAE-61D0-2D5CA0E680D8}"/>
              </a:ext>
            </a:extLst>
          </p:cNvPr>
          <p:cNvSpPr txBox="1">
            <a:spLocks noGrp="1"/>
          </p:cNvSpPr>
          <p:nvPr>
            <p:ph type="ftr" sz="quarter" idx="9"/>
          </p:nvPr>
        </p:nvSpPr>
        <p:spPr/>
        <p:txBody>
          <a:bodyPr/>
          <a:lstStyle>
            <a:lvl1pPr>
              <a:defRPr/>
            </a:lvl1pPr>
          </a:lstStyle>
          <a:p>
            <a:pPr lvl="0"/>
            <a:endParaRPr lang="en-US"/>
          </a:p>
        </p:txBody>
      </p:sp>
      <p:sp>
        <p:nvSpPr>
          <p:cNvPr id="7" name="Freeform 11">
            <a:extLst>
              <a:ext uri="{FF2B5EF4-FFF2-40B4-BE49-F238E27FC236}">
                <a16:creationId xmlns:a16="http://schemas.microsoft.com/office/drawing/2014/main" id="{C54E13D4-4065-D67F-5CE0-D3446338BE93}"/>
              </a:ext>
            </a:extLst>
          </p:cNvPr>
          <p:cNvSpPr/>
          <p:nvPr/>
        </p:nvSpPr>
        <p:spPr>
          <a:xfrm flipV="1">
            <a:off x="-4187" y="4911727"/>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val f2"/>
              <a:gd name="f34" fmla="val f3"/>
              <a:gd name="f35" fmla="val f4"/>
              <a:gd name="f36" fmla="+- f35 0 f33"/>
              <a:gd name="f37" fmla="+- f34 0 f33"/>
              <a:gd name="f38" fmla="*/ f37 1 9248"/>
              <a:gd name="f39" fmla="*/ f36 1 10000"/>
              <a:gd name="f40" fmla="*/ f33 1 f38"/>
              <a:gd name="f41" fmla="*/ f34 1 f38"/>
              <a:gd name="f42" fmla="*/ f33 1 f39"/>
              <a:gd name="f43" fmla="*/ f35 1 f39"/>
              <a:gd name="f44" fmla="*/ f40 f31 1"/>
              <a:gd name="f45" fmla="*/ f41 f31 1"/>
              <a:gd name="f46" fmla="*/ f43 f32 1"/>
              <a:gd name="f47" fmla="*/ f42 f32 1"/>
            </a:gdLst>
            <a:ahLst/>
            <a:cxnLst>
              <a:cxn ang="3cd4">
                <a:pos x="hc" y="t"/>
              </a:cxn>
              <a:cxn ang="0">
                <a:pos x="r" y="vc"/>
              </a:cxn>
              <a:cxn ang="cd4">
                <a:pos x="hc" y="b"/>
              </a:cxn>
              <a:cxn ang="cd2">
                <a:pos x="l" y="vc"/>
              </a:cxn>
            </a:cxnLst>
            <a:rect l="f44" t="f47" r="f45" b="f46"/>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353535"/>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8" name="Slide Number Placeholder 6">
            <a:extLst>
              <a:ext uri="{FF2B5EF4-FFF2-40B4-BE49-F238E27FC236}">
                <a16:creationId xmlns:a16="http://schemas.microsoft.com/office/drawing/2014/main" id="{5C35B130-E420-9FF4-E986-5E205679D28F}"/>
              </a:ext>
            </a:extLst>
          </p:cNvPr>
          <p:cNvSpPr txBox="1">
            <a:spLocks noGrp="1"/>
          </p:cNvSpPr>
          <p:nvPr>
            <p:ph type="sldNum" sz="quarter" idx="8"/>
          </p:nvPr>
        </p:nvSpPr>
        <p:spPr>
          <a:xfrm>
            <a:off x="531815" y="4983086"/>
            <a:ext cx="779763" cy="365129"/>
          </a:xfrm>
        </p:spPr>
        <p:txBody>
          <a:bodyPr/>
          <a:lstStyle>
            <a:lvl1pPr>
              <a:defRPr/>
            </a:lvl1pPr>
          </a:lstStyle>
          <a:p>
            <a:pPr lvl="0"/>
            <a:fld id="{890AE2EE-DAD9-48BB-8AD4-9995140A8B20}" type="slidenum">
              <a:t>‹#›</a:t>
            </a:fld>
            <a:endParaRPr lang="en-US"/>
          </a:p>
        </p:txBody>
      </p:sp>
      <p:sp>
        <p:nvSpPr>
          <p:cNvPr id="9" name="TextBox 16">
            <a:extLst>
              <a:ext uri="{FF2B5EF4-FFF2-40B4-BE49-F238E27FC236}">
                <a16:creationId xmlns:a16="http://schemas.microsoft.com/office/drawing/2014/main" id="{75A23CCC-3377-105E-3FD1-B35D924C5504}"/>
              </a:ext>
            </a:extLst>
          </p:cNvPr>
          <p:cNvSpPr txBox="1"/>
          <p:nvPr/>
        </p:nvSpPr>
        <p:spPr>
          <a:xfrm>
            <a:off x="2467654" y="648007"/>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353535"/>
                </a:solidFill>
                <a:uFillTx/>
                <a:latin typeface="Arial"/>
              </a:rPr>
              <a:t>“</a:t>
            </a:r>
          </a:p>
        </p:txBody>
      </p:sp>
      <p:sp>
        <p:nvSpPr>
          <p:cNvPr id="10" name="TextBox 17">
            <a:extLst>
              <a:ext uri="{FF2B5EF4-FFF2-40B4-BE49-F238E27FC236}">
                <a16:creationId xmlns:a16="http://schemas.microsoft.com/office/drawing/2014/main" id="{D80A7ABB-2CB7-AAB5-A6B8-AC0A2DE69F52}"/>
              </a:ext>
            </a:extLst>
          </p:cNvPr>
          <p:cNvSpPr txBox="1"/>
          <p:nvPr/>
        </p:nvSpPr>
        <p:spPr>
          <a:xfrm>
            <a:off x="11114852" y="2905304"/>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353535"/>
                </a:solidFill>
                <a:uFillTx/>
                <a:latin typeface="Arial"/>
              </a:rPr>
              <a:t>”</a:t>
            </a:r>
          </a:p>
        </p:txBody>
      </p:sp>
    </p:spTree>
    <p:extLst>
      <p:ext uri="{BB962C8B-B14F-4D97-AF65-F5344CB8AC3E}">
        <p14:creationId xmlns:p14="http://schemas.microsoft.com/office/powerpoint/2010/main" val="3191274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DF4B5-BF82-2A6C-BA94-8AB68E720137}"/>
              </a:ext>
            </a:extLst>
          </p:cNvPr>
          <p:cNvSpPr txBox="1">
            <a:spLocks noGrp="1"/>
          </p:cNvSpPr>
          <p:nvPr>
            <p:ph type="title"/>
          </p:nvPr>
        </p:nvSpPr>
        <p:spPr>
          <a:xfrm>
            <a:off x="2589215" y="627406"/>
            <a:ext cx="8915400" cy="2880021"/>
          </a:xfrm>
        </p:spPr>
        <p:txBody>
          <a:bodyPr anchor="ctr"/>
          <a:lstStyle>
            <a:lvl1pPr>
              <a:defRPr sz="4800"/>
            </a:lvl1pPr>
          </a:lstStyle>
          <a:p>
            <a:pPr lvl="0"/>
            <a:r>
              <a:rPr lang="en-US"/>
              <a:t>Click to edit Master title style</a:t>
            </a:r>
          </a:p>
        </p:txBody>
      </p:sp>
      <p:sp>
        <p:nvSpPr>
          <p:cNvPr id="3" name="Text Placeholder 9">
            <a:extLst>
              <a:ext uri="{FF2B5EF4-FFF2-40B4-BE49-F238E27FC236}">
                <a16:creationId xmlns:a16="http://schemas.microsoft.com/office/drawing/2014/main" id="{467D27E2-58BE-DA4A-67C5-EF094B7F6FA6}"/>
              </a:ext>
            </a:extLst>
          </p:cNvPr>
          <p:cNvSpPr txBox="1">
            <a:spLocks noGrp="1"/>
          </p:cNvSpPr>
          <p:nvPr>
            <p:ph type="body" idx="4294967295"/>
          </p:nvPr>
        </p:nvSpPr>
        <p:spPr>
          <a:xfrm>
            <a:off x="2589215" y="4343400"/>
            <a:ext cx="8915400" cy="838203"/>
          </a:xfrm>
        </p:spPr>
        <p:txBody>
          <a:bodyPr anchor="b">
            <a:noAutofit/>
          </a:bodyPr>
          <a:lstStyle>
            <a:lvl1pPr marL="0" indent="0">
              <a:buNone/>
              <a:defRPr sz="2400">
                <a:solidFill>
                  <a:srgbClr val="353535"/>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B0E026AC-DBDD-AB7B-66F0-C0FDD33BFD23}"/>
              </a:ext>
            </a:extLst>
          </p:cNvPr>
          <p:cNvSpPr txBox="1">
            <a:spLocks noGrp="1"/>
          </p:cNvSpPr>
          <p:nvPr>
            <p:ph type="body" idx="4294967295"/>
          </p:nvPr>
        </p:nvSpPr>
        <p:spPr>
          <a:xfrm>
            <a:off x="2589215" y="5181603"/>
            <a:ext cx="8915400" cy="729618"/>
          </a:xfrm>
        </p:spPr>
        <p:txBody>
          <a:bodyPr/>
          <a:lstStyle>
            <a:lvl1pPr marL="0" indent="0">
              <a:buNone/>
              <a:defRPr>
                <a:solidFill>
                  <a:srgbClr val="595959"/>
                </a:solidFill>
              </a:defRPr>
            </a:lvl1pPr>
          </a:lstStyle>
          <a:p>
            <a:pPr lvl="0"/>
            <a:r>
              <a:rPr lang="en-US"/>
              <a:t>Click to edit Master text styles</a:t>
            </a:r>
          </a:p>
        </p:txBody>
      </p:sp>
      <p:sp>
        <p:nvSpPr>
          <p:cNvPr id="5" name="Date Placeholder 4">
            <a:extLst>
              <a:ext uri="{FF2B5EF4-FFF2-40B4-BE49-F238E27FC236}">
                <a16:creationId xmlns:a16="http://schemas.microsoft.com/office/drawing/2014/main" id="{D26ADA54-A878-C991-5952-FB1DF6483AF8}"/>
              </a:ext>
            </a:extLst>
          </p:cNvPr>
          <p:cNvSpPr txBox="1">
            <a:spLocks noGrp="1"/>
          </p:cNvSpPr>
          <p:nvPr>
            <p:ph type="dt" sz="half" idx="7"/>
          </p:nvPr>
        </p:nvSpPr>
        <p:spPr/>
        <p:txBody>
          <a:bodyPr/>
          <a:lstStyle>
            <a:lvl1pPr>
              <a:defRPr/>
            </a:lvl1pPr>
          </a:lstStyle>
          <a:p>
            <a:pPr lvl="0"/>
            <a:fld id="{90B57037-03BF-44BA-8297-5B90F6AAA607}" type="datetime1">
              <a:rPr lang="en-US"/>
              <a:pPr lvl="0"/>
              <a:t>3/22/2026</a:t>
            </a:fld>
            <a:endParaRPr lang="en-US"/>
          </a:p>
        </p:txBody>
      </p:sp>
      <p:sp>
        <p:nvSpPr>
          <p:cNvPr id="6" name="Footer Placeholder 5">
            <a:extLst>
              <a:ext uri="{FF2B5EF4-FFF2-40B4-BE49-F238E27FC236}">
                <a16:creationId xmlns:a16="http://schemas.microsoft.com/office/drawing/2014/main" id="{8918FB2F-D499-5518-FFDC-1DA306FEBC40}"/>
              </a:ext>
            </a:extLst>
          </p:cNvPr>
          <p:cNvSpPr txBox="1">
            <a:spLocks noGrp="1"/>
          </p:cNvSpPr>
          <p:nvPr>
            <p:ph type="ftr" sz="quarter" idx="9"/>
          </p:nvPr>
        </p:nvSpPr>
        <p:spPr/>
        <p:txBody>
          <a:bodyPr/>
          <a:lstStyle>
            <a:lvl1pPr>
              <a:defRPr/>
            </a:lvl1pPr>
          </a:lstStyle>
          <a:p>
            <a:pPr lvl="0"/>
            <a:endParaRPr lang="en-US"/>
          </a:p>
        </p:txBody>
      </p:sp>
      <p:sp>
        <p:nvSpPr>
          <p:cNvPr id="7" name="Freeform 11">
            <a:extLst>
              <a:ext uri="{FF2B5EF4-FFF2-40B4-BE49-F238E27FC236}">
                <a16:creationId xmlns:a16="http://schemas.microsoft.com/office/drawing/2014/main" id="{BDD42A55-908F-94F6-25E6-86C42D57561C}"/>
              </a:ext>
            </a:extLst>
          </p:cNvPr>
          <p:cNvSpPr/>
          <p:nvPr/>
        </p:nvSpPr>
        <p:spPr>
          <a:xfrm flipV="1">
            <a:off x="-4187" y="4911727"/>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val f2"/>
              <a:gd name="f34" fmla="val f3"/>
              <a:gd name="f35" fmla="val f4"/>
              <a:gd name="f36" fmla="+- f35 0 f33"/>
              <a:gd name="f37" fmla="+- f34 0 f33"/>
              <a:gd name="f38" fmla="*/ f37 1 9248"/>
              <a:gd name="f39" fmla="*/ f36 1 10000"/>
              <a:gd name="f40" fmla="*/ f33 1 f38"/>
              <a:gd name="f41" fmla="*/ f34 1 f38"/>
              <a:gd name="f42" fmla="*/ f33 1 f39"/>
              <a:gd name="f43" fmla="*/ f35 1 f39"/>
              <a:gd name="f44" fmla="*/ f40 f31 1"/>
              <a:gd name="f45" fmla="*/ f41 f31 1"/>
              <a:gd name="f46" fmla="*/ f43 f32 1"/>
              <a:gd name="f47" fmla="*/ f42 f32 1"/>
            </a:gdLst>
            <a:ahLst/>
            <a:cxnLst>
              <a:cxn ang="3cd4">
                <a:pos x="hc" y="t"/>
              </a:cxn>
              <a:cxn ang="0">
                <a:pos x="r" y="vc"/>
              </a:cxn>
              <a:cxn ang="cd4">
                <a:pos x="hc" y="b"/>
              </a:cxn>
              <a:cxn ang="cd2">
                <a:pos x="l" y="vc"/>
              </a:cxn>
            </a:cxnLst>
            <a:rect l="f44" t="f47" r="f45" b="f46"/>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353535"/>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8" name="Slide Number Placeholder 6">
            <a:extLst>
              <a:ext uri="{FF2B5EF4-FFF2-40B4-BE49-F238E27FC236}">
                <a16:creationId xmlns:a16="http://schemas.microsoft.com/office/drawing/2014/main" id="{74DF87C4-B4FF-599E-AE9A-C1BF1A45DE6B}"/>
              </a:ext>
            </a:extLst>
          </p:cNvPr>
          <p:cNvSpPr txBox="1">
            <a:spLocks noGrp="1"/>
          </p:cNvSpPr>
          <p:nvPr>
            <p:ph type="sldNum" sz="quarter" idx="8"/>
          </p:nvPr>
        </p:nvSpPr>
        <p:spPr>
          <a:xfrm>
            <a:off x="531815" y="4983086"/>
            <a:ext cx="779763" cy="365129"/>
          </a:xfrm>
        </p:spPr>
        <p:txBody>
          <a:bodyPr/>
          <a:lstStyle>
            <a:lvl1pPr>
              <a:defRPr/>
            </a:lvl1pPr>
          </a:lstStyle>
          <a:p>
            <a:pPr lvl="0"/>
            <a:fld id="{730C67F5-C877-418E-8B9E-833718AD404F}" type="slidenum">
              <a:t>‹#›</a:t>
            </a:fld>
            <a:endParaRPr lang="en-US"/>
          </a:p>
        </p:txBody>
      </p:sp>
    </p:spTree>
    <p:extLst>
      <p:ext uri="{BB962C8B-B14F-4D97-AF65-F5344CB8AC3E}">
        <p14:creationId xmlns:p14="http://schemas.microsoft.com/office/powerpoint/2010/main" val="30580812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9C45E-08FE-7B49-1462-E271A90E8737}"/>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9973D37F-402A-1E4D-3070-78E23C6FC82B}"/>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3CB180D-04BC-E23E-D9B1-40277DF4A2D7}"/>
              </a:ext>
            </a:extLst>
          </p:cNvPr>
          <p:cNvSpPr txBox="1">
            <a:spLocks noGrp="1"/>
          </p:cNvSpPr>
          <p:nvPr>
            <p:ph type="dt" sz="half" idx="7"/>
          </p:nvPr>
        </p:nvSpPr>
        <p:spPr/>
        <p:txBody>
          <a:bodyPr/>
          <a:lstStyle>
            <a:lvl1pPr>
              <a:defRPr/>
            </a:lvl1pPr>
          </a:lstStyle>
          <a:p>
            <a:pPr lvl="0"/>
            <a:fld id="{E20CCA3C-6935-462A-9DFF-FF3E0B9920D5}" type="datetime1">
              <a:rPr lang="en-US"/>
              <a:pPr lvl="0"/>
              <a:t>3/22/2026</a:t>
            </a:fld>
            <a:endParaRPr lang="en-US"/>
          </a:p>
        </p:txBody>
      </p:sp>
      <p:sp>
        <p:nvSpPr>
          <p:cNvPr id="5" name="Footer Placeholder 4">
            <a:extLst>
              <a:ext uri="{FF2B5EF4-FFF2-40B4-BE49-F238E27FC236}">
                <a16:creationId xmlns:a16="http://schemas.microsoft.com/office/drawing/2014/main" id="{28449CF2-AB1A-F9E3-A2C3-1520F26546F4}"/>
              </a:ext>
            </a:extLst>
          </p:cNvPr>
          <p:cNvSpPr txBox="1">
            <a:spLocks noGrp="1"/>
          </p:cNvSpPr>
          <p:nvPr>
            <p:ph type="ftr" sz="quarter" idx="9"/>
          </p:nvPr>
        </p:nvSpPr>
        <p:spPr/>
        <p:txBody>
          <a:bodyPr/>
          <a:lstStyle>
            <a:lvl1pPr>
              <a:defRPr/>
            </a:lvl1pPr>
          </a:lstStyle>
          <a:p>
            <a:pPr lvl="0"/>
            <a:endParaRPr lang="en-US"/>
          </a:p>
        </p:txBody>
      </p:sp>
      <p:sp>
        <p:nvSpPr>
          <p:cNvPr id="6" name="Freeform 11">
            <a:extLst>
              <a:ext uri="{FF2B5EF4-FFF2-40B4-BE49-F238E27FC236}">
                <a16:creationId xmlns:a16="http://schemas.microsoft.com/office/drawing/2014/main" id="{D381CFA2-F23B-9752-8F9E-3DCF96911FE3}"/>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val f2"/>
              <a:gd name="f34" fmla="val f3"/>
              <a:gd name="f35" fmla="val f4"/>
              <a:gd name="f36" fmla="+- f35 0 f33"/>
              <a:gd name="f37" fmla="+- f34 0 f33"/>
              <a:gd name="f38" fmla="*/ f37 1 9248"/>
              <a:gd name="f39" fmla="*/ f36 1 10000"/>
              <a:gd name="f40" fmla="*/ f33 1 f38"/>
              <a:gd name="f41" fmla="*/ f34 1 f38"/>
              <a:gd name="f42" fmla="*/ f33 1 f39"/>
              <a:gd name="f43" fmla="*/ f35 1 f39"/>
              <a:gd name="f44" fmla="*/ f40 f31 1"/>
              <a:gd name="f45" fmla="*/ f41 f31 1"/>
              <a:gd name="f46" fmla="*/ f43 f32 1"/>
              <a:gd name="f47" fmla="*/ f42 f32 1"/>
            </a:gdLst>
            <a:ahLst/>
            <a:cxnLst>
              <a:cxn ang="3cd4">
                <a:pos x="hc" y="t"/>
              </a:cxn>
              <a:cxn ang="0">
                <a:pos x="r" y="vc"/>
              </a:cxn>
              <a:cxn ang="cd4">
                <a:pos x="hc" y="b"/>
              </a:cxn>
              <a:cxn ang="cd2">
                <a:pos x="l" y="vc"/>
              </a:cxn>
            </a:cxnLst>
            <a:rect l="f44" t="f47" r="f45" b="f46"/>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353535"/>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7" name="Slide Number Placeholder 5">
            <a:extLst>
              <a:ext uri="{FF2B5EF4-FFF2-40B4-BE49-F238E27FC236}">
                <a16:creationId xmlns:a16="http://schemas.microsoft.com/office/drawing/2014/main" id="{2E45AA8E-F3D2-51F9-8075-8DF85688D9E2}"/>
              </a:ext>
            </a:extLst>
          </p:cNvPr>
          <p:cNvSpPr txBox="1">
            <a:spLocks noGrp="1"/>
          </p:cNvSpPr>
          <p:nvPr>
            <p:ph type="sldNum" sz="quarter" idx="8"/>
          </p:nvPr>
        </p:nvSpPr>
        <p:spPr/>
        <p:txBody>
          <a:bodyPr/>
          <a:lstStyle>
            <a:lvl1pPr>
              <a:defRPr/>
            </a:lvl1pPr>
          </a:lstStyle>
          <a:p>
            <a:pPr lvl="0"/>
            <a:fld id="{27474875-1B1A-4036-B8EB-90F7B9F59828}" type="slidenum">
              <a:t>‹#›</a:t>
            </a:fld>
            <a:endParaRPr lang="en-US"/>
          </a:p>
        </p:txBody>
      </p:sp>
    </p:spTree>
    <p:extLst>
      <p:ext uri="{BB962C8B-B14F-4D97-AF65-F5344CB8AC3E}">
        <p14:creationId xmlns:p14="http://schemas.microsoft.com/office/powerpoint/2010/main" val="10658986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DCE7FB1-69B8-4732-5F4C-F4CAD963DA29}"/>
              </a:ext>
            </a:extLst>
          </p:cNvPr>
          <p:cNvSpPr txBox="1">
            <a:spLocks noGrp="1"/>
          </p:cNvSpPr>
          <p:nvPr>
            <p:ph type="title" orient="vert"/>
          </p:nvPr>
        </p:nvSpPr>
        <p:spPr>
          <a:xfrm>
            <a:off x="9294811" y="627406"/>
            <a:ext cx="2207599" cy="5283814"/>
          </a:xfrm>
        </p:spPr>
        <p:txBody>
          <a:bodyPr vert="eaVert" anchor="ct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85B6AB8A-EB9F-2460-8FEA-0373175F5E2D}"/>
              </a:ext>
            </a:extLst>
          </p:cNvPr>
          <p:cNvSpPr txBox="1">
            <a:spLocks noGrp="1"/>
          </p:cNvSpPr>
          <p:nvPr>
            <p:ph type="body" orient="vert" idx="1"/>
          </p:nvPr>
        </p:nvSpPr>
        <p:spPr>
          <a:xfrm>
            <a:off x="2589215" y="627406"/>
            <a:ext cx="6476996" cy="528381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90C96C-D1C0-AAB0-92C9-457532873972}"/>
              </a:ext>
            </a:extLst>
          </p:cNvPr>
          <p:cNvSpPr txBox="1">
            <a:spLocks noGrp="1"/>
          </p:cNvSpPr>
          <p:nvPr>
            <p:ph type="dt" sz="half" idx="7"/>
          </p:nvPr>
        </p:nvSpPr>
        <p:spPr/>
        <p:txBody>
          <a:bodyPr/>
          <a:lstStyle>
            <a:lvl1pPr>
              <a:defRPr/>
            </a:lvl1pPr>
          </a:lstStyle>
          <a:p>
            <a:pPr lvl="0"/>
            <a:fld id="{131BE654-E1EA-4AD1-A9E5-0A9F732BB285}" type="datetime1">
              <a:rPr lang="en-US"/>
              <a:pPr lvl="0"/>
              <a:t>3/22/2026</a:t>
            </a:fld>
            <a:endParaRPr lang="en-US"/>
          </a:p>
        </p:txBody>
      </p:sp>
      <p:sp>
        <p:nvSpPr>
          <p:cNvPr id="5" name="Footer Placeholder 4">
            <a:extLst>
              <a:ext uri="{FF2B5EF4-FFF2-40B4-BE49-F238E27FC236}">
                <a16:creationId xmlns:a16="http://schemas.microsoft.com/office/drawing/2014/main" id="{63E2B127-34EC-D90B-4886-E07906843741}"/>
              </a:ext>
            </a:extLst>
          </p:cNvPr>
          <p:cNvSpPr txBox="1">
            <a:spLocks noGrp="1"/>
          </p:cNvSpPr>
          <p:nvPr>
            <p:ph type="ftr" sz="quarter" idx="9"/>
          </p:nvPr>
        </p:nvSpPr>
        <p:spPr/>
        <p:txBody>
          <a:bodyPr/>
          <a:lstStyle>
            <a:lvl1pPr>
              <a:defRPr/>
            </a:lvl1pPr>
          </a:lstStyle>
          <a:p>
            <a:pPr lvl="0"/>
            <a:endParaRPr lang="en-US"/>
          </a:p>
        </p:txBody>
      </p:sp>
      <p:sp>
        <p:nvSpPr>
          <p:cNvPr id="6" name="Freeform 11">
            <a:extLst>
              <a:ext uri="{FF2B5EF4-FFF2-40B4-BE49-F238E27FC236}">
                <a16:creationId xmlns:a16="http://schemas.microsoft.com/office/drawing/2014/main" id="{9ECC301A-3155-ED6D-CCEB-6D269BAA8389}"/>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val f2"/>
              <a:gd name="f34" fmla="val f3"/>
              <a:gd name="f35" fmla="val f4"/>
              <a:gd name="f36" fmla="+- f35 0 f33"/>
              <a:gd name="f37" fmla="+- f34 0 f33"/>
              <a:gd name="f38" fmla="*/ f37 1 9248"/>
              <a:gd name="f39" fmla="*/ f36 1 10000"/>
              <a:gd name="f40" fmla="*/ f33 1 f38"/>
              <a:gd name="f41" fmla="*/ f34 1 f38"/>
              <a:gd name="f42" fmla="*/ f33 1 f39"/>
              <a:gd name="f43" fmla="*/ f35 1 f39"/>
              <a:gd name="f44" fmla="*/ f40 f31 1"/>
              <a:gd name="f45" fmla="*/ f41 f31 1"/>
              <a:gd name="f46" fmla="*/ f43 f32 1"/>
              <a:gd name="f47" fmla="*/ f42 f32 1"/>
            </a:gdLst>
            <a:ahLst/>
            <a:cxnLst>
              <a:cxn ang="3cd4">
                <a:pos x="hc" y="t"/>
              </a:cxn>
              <a:cxn ang="0">
                <a:pos x="r" y="vc"/>
              </a:cxn>
              <a:cxn ang="cd4">
                <a:pos x="hc" y="b"/>
              </a:cxn>
              <a:cxn ang="cd2">
                <a:pos x="l" y="vc"/>
              </a:cxn>
            </a:cxnLst>
            <a:rect l="f44" t="f47" r="f45" b="f46"/>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353535"/>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7" name="Slide Number Placeholder 5">
            <a:extLst>
              <a:ext uri="{FF2B5EF4-FFF2-40B4-BE49-F238E27FC236}">
                <a16:creationId xmlns:a16="http://schemas.microsoft.com/office/drawing/2014/main" id="{6AE9E203-6863-C3C0-EB29-92C3FB84AF84}"/>
              </a:ext>
            </a:extLst>
          </p:cNvPr>
          <p:cNvSpPr txBox="1">
            <a:spLocks noGrp="1"/>
          </p:cNvSpPr>
          <p:nvPr>
            <p:ph type="sldNum" sz="quarter" idx="8"/>
          </p:nvPr>
        </p:nvSpPr>
        <p:spPr/>
        <p:txBody>
          <a:bodyPr/>
          <a:lstStyle>
            <a:lvl1pPr>
              <a:defRPr/>
            </a:lvl1pPr>
          </a:lstStyle>
          <a:p>
            <a:pPr lvl="0"/>
            <a:fld id="{47C19016-0593-4DA9-8B7B-055A8BFFB3D8}" type="slidenum">
              <a:t>‹#›</a:t>
            </a:fld>
            <a:endParaRPr lang="en-US"/>
          </a:p>
        </p:txBody>
      </p:sp>
    </p:spTree>
    <p:extLst>
      <p:ext uri="{BB962C8B-B14F-4D97-AF65-F5344CB8AC3E}">
        <p14:creationId xmlns:p14="http://schemas.microsoft.com/office/powerpoint/2010/main" val="10032268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FFFFFF"/>
            </a:gs>
            <a:gs pos="100000">
              <a:srgbClr val="C5DEE5"/>
            </a:gs>
          </a:gsLst>
          <a:lin ang="5400000"/>
        </a:gradFill>
        <a:effectLst/>
      </p:bgPr>
    </p:bg>
    <p:spTree>
      <p:nvGrpSpPr>
        <p:cNvPr id="1" name=""/>
        <p:cNvGrpSpPr/>
        <p:nvPr/>
      </p:nvGrpSpPr>
      <p:grpSpPr>
        <a:xfrm>
          <a:off x="0" y="0"/>
          <a:ext cx="0" cy="0"/>
          <a:chOff x="0" y="0"/>
          <a:chExt cx="0" cy="0"/>
        </a:xfrm>
      </p:grpSpPr>
      <p:grpSp>
        <p:nvGrpSpPr>
          <p:cNvPr id="2" name="Group 22">
            <a:extLst>
              <a:ext uri="{FF2B5EF4-FFF2-40B4-BE49-F238E27FC236}">
                <a16:creationId xmlns:a16="http://schemas.microsoft.com/office/drawing/2014/main" id="{54FE497D-3105-1DD7-CF3C-B7B29A0FF39D}"/>
              </a:ext>
            </a:extLst>
          </p:cNvPr>
          <p:cNvGrpSpPr/>
          <p:nvPr/>
        </p:nvGrpSpPr>
        <p:grpSpPr>
          <a:xfrm>
            <a:off x="0" y="228600"/>
            <a:ext cx="2851510" cy="6638634"/>
            <a:chOff x="0" y="228600"/>
            <a:chExt cx="2851510" cy="6638634"/>
          </a:xfrm>
        </p:grpSpPr>
        <p:sp>
          <p:nvSpPr>
            <p:cNvPr id="3" name="Freeform 11">
              <a:extLst>
                <a:ext uri="{FF2B5EF4-FFF2-40B4-BE49-F238E27FC236}">
                  <a16:creationId xmlns:a16="http://schemas.microsoft.com/office/drawing/2014/main" id="{65420098-FF84-9568-580B-F55C8E3B584F}"/>
                </a:ext>
              </a:extLst>
            </p:cNvPr>
            <p:cNvSpPr/>
            <p:nvPr/>
          </p:nvSpPr>
          <p:spPr>
            <a:xfrm>
              <a:off x="0" y="2575041"/>
              <a:ext cx="100638" cy="626217"/>
            </a:xfrm>
            <a:custGeom>
              <a:avLst/>
              <a:gdLst>
                <a:gd name="f0" fmla="val w"/>
                <a:gd name="f1" fmla="val h"/>
                <a:gd name="f2" fmla="val 0"/>
                <a:gd name="f3" fmla="val 22"/>
                <a:gd name="f4" fmla="val 136"/>
                <a:gd name="f5" fmla="val 20"/>
                <a:gd name="f6" fmla="val 117"/>
                <a:gd name="f7" fmla="val 19"/>
                <a:gd name="f8" fmla="val 99"/>
                <a:gd name="f9" fmla="val 17"/>
                <a:gd name="f10" fmla="val 80"/>
                <a:gd name="f11" fmla="val 11"/>
                <a:gd name="f12" fmla="val 54"/>
                <a:gd name="f13" fmla="val 6"/>
                <a:gd name="f14" fmla="val 27"/>
                <a:gd name="f15" fmla="val 35"/>
                <a:gd name="f16" fmla="val 64"/>
                <a:gd name="f17" fmla="val 13"/>
                <a:gd name="f18" fmla="val 94"/>
                <a:gd name="f19" fmla="val 124"/>
                <a:gd name="f20" fmla="val 128"/>
                <a:gd name="f21" fmla="val 21"/>
                <a:gd name="f22" fmla="val 132"/>
                <a:gd name="f23" fmla="*/ f0 1 22"/>
                <a:gd name="f24" fmla="*/ f1 1 136"/>
                <a:gd name="f25" fmla="val f2"/>
                <a:gd name="f26" fmla="val f3"/>
                <a:gd name="f27" fmla="val f4"/>
                <a:gd name="f28" fmla="+- f27 0 f25"/>
                <a:gd name="f29" fmla="+- f26 0 f25"/>
                <a:gd name="f30" fmla="*/ f29 1 22"/>
                <a:gd name="f31" fmla="*/ f28 1 136"/>
                <a:gd name="f32" fmla="*/ 0 1 f30"/>
                <a:gd name="f33" fmla="*/ f26 1 f30"/>
                <a:gd name="f34" fmla="*/ 0 1 f31"/>
                <a:gd name="f35" fmla="*/ f27 1 f31"/>
                <a:gd name="f36" fmla="*/ f32 f23 1"/>
                <a:gd name="f37" fmla="*/ f33 f23 1"/>
                <a:gd name="f38" fmla="*/ f35 f24 1"/>
                <a:gd name="f39" fmla="*/ f34 f24 1"/>
              </a:gdLst>
              <a:ahLst/>
              <a:cxnLst>
                <a:cxn ang="3cd4">
                  <a:pos x="hc" y="t"/>
                </a:cxn>
                <a:cxn ang="0">
                  <a:pos x="r" y="vc"/>
                </a:cxn>
                <a:cxn ang="cd4">
                  <a:pos x="hc" y="b"/>
                </a:cxn>
                <a:cxn ang="cd2">
                  <a:pos x="l" y="vc"/>
                </a:cxn>
              </a:cxnLst>
              <a:rect l="f36" t="f39" r="f37" b="f38"/>
              <a:pathLst>
                <a:path w="22" h="136">
                  <a:moveTo>
                    <a:pt x="f3" y="f4"/>
                  </a:moveTo>
                  <a:cubicBezTo>
                    <a:pt x="f5" y="f6"/>
                    <a:pt x="f7" y="f8"/>
                    <a:pt x="f9" y="f10"/>
                  </a:cubicBezTo>
                  <a:cubicBezTo>
                    <a:pt x="f11" y="f12"/>
                    <a:pt x="f13" y="f14"/>
                    <a:pt x="f2" y="f2"/>
                  </a:cubicBezTo>
                  <a:cubicBezTo>
                    <a:pt x="f2" y="f15"/>
                    <a:pt x="f2" y="f15"/>
                    <a:pt x="f2" y="f15"/>
                  </a:cubicBezTo>
                  <a:cubicBezTo>
                    <a:pt x="f13" y="f16"/>
                    <a:pt x="f17" y="f18"/>
                    <a:pt x="f5" y="f19"/>
                  </a:cubicBezTo>
                  <a:cubicBezTo>
                    <a:pt x="f5" y="f20"/>
                    <a:pt x="f21" y="f22"/>
                    <a:pt x="f3" y="f4"/>
                  </a:cubicBezTo>
                  <a:close/>
                </a:path>
              </a:pathLst>
            </a:custGeom>
            <a:solidFill>
              <a:srgbClr val="2E5369">
                <a:alpha val="2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4" name="Freeform 12">
              <a:extLst>
                <a:ext uri="{FF2B5EF4-FFF2-40B4-BE49-F238E27FC236}">
                  <a16:creationId xmlns:a16="http://schemas.microsoft.com/office/drawing/2014/main" id="{5DF96FD0-CAC1-58E3-62F0-07FC77930E81}"/>
                </a:ext>
              </a:extLst>
            </p:cNvPr>
            <p:cNvSpPr/>
            <p:nvPr/>
          </p:nvSpPr>
          <p:spPr>
            <a:xfrm>
              <a:off x="128601" y="3156527"/>
              <a:ext cx="646718" cy="2322219"/>
            </a:xfrm>
            <a:custGeom>
              <a:avLst/>
              <a:gdLst>
                <a:gd name="f0" fmla="val w"/>
                <a:gd name="f1" fmla="val h"/>
                <a:gd name="f2" fmla="val 0"/>
                <a:gd name="f3" fmla="val 140"/>
                <a:gd name="f4" fmla="val 504"/>
                <a:gd name="f5" fmla="val 86"/>
                <a:gd name="f6" fmla="val 350"/>
                <a:gd name="f7" fmla="val 103"/>
                <a:gd name="f8" fmla="val 402"/>
                <a:gd name="f9" fmla="val 120"/>
                <a:gd name="f10" fmla="val 453"/>
                <a:gd name="f11" fmla="val 139"/>
                <a:gd name="f12" fmla="val 495"/>
                <a:gd name="f13" fmla="val 487"/>
                <a:gd name="f14" fmla="val 478"/>
                <a:gd name="f15" fmla="val 124"/>
                <a:gd name="f16" fmla="val 435"/>
                <a:gd name="f17" fmla="val 109"/>
                <a:gd name="f18" fmla="val 391"/>
                <a:gd name="f19" fmla="val 95"/>
                <a:gd name="f20" fmla="val 347"/>
                <a:gd name="f21" fmla="val 58"/>
                <a:gd name="f22" fmla="val 233"/>
                <a:gd name="f23" fmla="val 27"/>
                <a:gd name="f24" fmla="val 117"/>
                <a:gd name="f25" fmla="val 2"/>
                <a:gd name="f26" fmla="val 20"/>
                <a:gd name="f27" fmla="val 4"/>
                <a:gd name="f28" fmla="val 41"/>
                <a:gd name="f29" fmla="val 6"/>
                <a:gd name="f30" fmla="val 61"/>
                <a:gd name="f31" fmla="val 30"/>
                <a:gd name="f32" fmla="val 158"/>
                <a:gd name="f33" fmla="val 56"/>
                <a:gd name="f34" fmla="val 255"/>
                <a:gd name="f35" fmla="*/ f0 1 140"/>
                <a:gd name="f36" fmla="*/ f1 1 504"/>
                <a:gd name="f37" fmla="val f2"/>
                <a:gd name="f38" fmla="val f3"/>
                <a:gd name="f39" fmla="val f4"/>
                <a:gd name="f40" fmla="+- f39 0 f37"/>
                <a:gd name="f41" fmla="+- f38 0 f37"/>
                <a:gd name="f42" fmla="*/ f41 1 140"/>
                <a:gd name="f43" fmla="*/ f40 1 504"/>
                <a:gd name="f44" fmla="*/ 0 1 f42"/>
                <a:gd name="f45" fmla="*/ f38 1 f42"/>
                <a:gd name="f46" fmla="*/ 0 1 f43"/>
                <a:gd name="f47" fmla="*/ f39 1 f43"/>
                <a:gd name="f48" fmla="*/ f44 f35 1"/>
                <a:gd name="f49" fmla="*/ f45 f35 1"/>
                <a:gd name="f50" fmla="*/ f47 f36 1"/>
                <a:gd name="f51" fmla="*/ f46 f36 1"/>
              </a:gdLst>
              <a:ahLst/>
              <a:cxnLst>
                <a:cxn ang="3cd4">
                  <a:pos x="hc" y="t"/>
                </a:cxn>
                <a:cxn ang="0">
                  <a:pos x="r" y="vc"/>
                </a:cxn>
                <a:cxn ang="cd4">
                  <a:pos x="hc" y="b"/>
                </a:cxn>
                <a:cxn ang="cd2">
                  <a:pos x="l" y="vc"/>
                </a:cxn>
              </a:cxnLst>
              <a:rect l="f48" t="f51" r="f49" b="f50"/>
              <a:pathLst>
                <a:path w="140" h="504">
                  <a:moveTo>
                    <a:pt x="f5" y="f6"/>
                  </a:moveTo>
                  <a:cubicBezTo>
                    <a:pt x="f7" y="f8"/>
                    <a:pt x="f9" y="f10"/>
                    <a:pt x="f11" y="f4"/>
                  </a:cubicBezTo>
                  <a:cubicBezTo>
                    <a:pt x="f11" y="f12"/>
                    <a:pt x="f11" y="f13"/>
                    <a:pt x="f3" y="f14"/>
                  </a:cubicBezTo>
                  <a:cubicBezTo>
                    <a:pt x="f15" y="f16"/>
                    <a:pt x="f17" y="f18"/>
                    <a:pt x="f19" y="f20"/>
                  </a:cubicBezTo>
                  <a:cubicBezTo>
                    <a:pt x="f21" y="f22"/>
                    <a:pt x="f23" y="f24"/>
                    <a:pt x="f2" y="f2"/>
                  </a:cubicBezTo>
                  <a:cubicBezTo>
                    <a:pt x="f25" y="f26"/>
                    <a:pt x="f27" y="f28"/>
                    <a:pt x="f29" y="f30"/>
                  </a:cubicBezTo>
                  <a:cubicBezTo>
                    <a:pt x="f31" y="f32"/>
                    <a:pt x="f33" y="f34"/>
                    <a:pt x="f5" y="f6"/>
                  </a:cubicBezTo>
                  <a:close/>
                </a:path>
              </a:pathLst>
            </a:custGeom>
            <a:solidFill>
              <a:srgbClr val="2E5369">
                <a:alpha val="2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5" name="Freeform 13">
              <a:extLst>
                <a:ext uri="{FF2B5EF4-FFF2-40B4-BE49-F238E27FC236}">
                  <a16:creationId xmlns:a16="http://schemas.microsoft.com/office/drawing/2014/main" id="{CE33F364-DBD7-6220-CA2B-125A2F22C626}"/>
                </a:ext>
              </a:extLst>
            </p:cNvPr>
            <p:cNvSpPr/>
            <p:nvPr/>
          </p:nvSpPr>
          <p:spPr>
            <a:xfrm>
              <a:off x="806994" y="5447062"/>
              <a:ext cx="609438" cy="1420163"/>
            </a:xfrm>
            <a:custGeom>
              <a:avLst/>
              <a:gdLst>
                <a:gd name="f0" fmla="val w"/>
                <a:gd name="f1" fmla="val h"/>
                <a:gd name="f2" fmla="val 0"/>
                <a:gd name="f3" fmla="val 132"/>
                <a:gd name="f4" fmla="val 308"/>
                <a:gd name="f5" fmla="val 8"/>
                <a:gd name="f6" fmla="val 22"/>
                <a:gd name="f7" fmla="val 5"/>
                <a:gd name="f8" fmla="val 15"/>
                <a:gd name="f9" fmla="val 2"/>
                <a:gd name="f10" fmla="val 10"/>
                <a:gd name="f11" fmla="val 19"/>
                <a:gd name="f12" fmla="val 29"/>
                <a:gd name="f13" fmla="val 21"/>
                <a:gd name="f14" fmla="val 85"/>
                <a:gd name="f15" fmla="val 44"/>
                <a:gd name="f16" fmla="val 140"/>
                <a:gd name="f17" fmla="val 68"/>
                <a:gd name="f18" fmla="val 194"/>
                <a:gd name="f19" fmla="val 232"/>
                <a:gd name="f20" fmla="val 104"/>
                <a:gd name="f21" fmla="val 270"/>
                <a:gd name="f22" fmla="val 123"/>
                <a:gd name="f23" fmla="val 113"/>
                <a:gd name="f24" fmla="val 269"/>
                <a:gd name="f25" fmla="val 94"/>
                <a:gd name="f26" fmla="val 230"/>
                <a:gd name="f27" fmla="val 77"/>
                <a:gd name="f28" fmla="val 190"/>
                <a:gd name="f29" fmla="val 52"/>
                <a:gd name="f30" fmla="val 135"/>
                <a:gd name="f31" fmla="val 79"/>
                <a:gd name="f32" fmla="*/ f0 1 132"/>
                <a:gd name="f33" fmla="*/ f1 1 308"/>
                <a:gd name="f34" fmla="val f2"/>
                <a:gd name="f35" fmla="val f3"/>
                <a:gd name="f36" fmla="val f4"/>
                <a:gd name="f37" fmla="+- f36 0 f34"/>
                <a:gd name="f38" fmla="+- f35 0 f34"/>
                <a:gd name="f39" fmla="*/ f38 1 132"/>
                <a:gd name="f40" fmla="*/ f37 1 308"/>
                <a:gd name="f41" fmla="*/ 0 1 f39"/>
                <a:gd name="f42" fmla="*/ f35 1 f39"/>
                <a:gd name="f43" fmla="*/ 0 1 f40"/>
                <a:gd name="f44" fmla="*/ f36 1 f40"/>
                <a:gd name="f45" fmla="*/ f41 f32 1"/>
                <a:gd name="f46" fmla="*/ f42 f32 1"/>
                <a:gd name="f47" fmla="*/ f44 f33 1"/>
                <a:gd name="f48" fmla="*/ f43 f33 1"/>
              </a:gdLst>
              <a:ahLst/>
              <a:cxnLst>
                <a:cxn ang="3cd4">
                  <a:pos x="hc" y="t"/>
                </a:cxn>
                <a:cxn ang="0">
                  <a:pos x="r" y="vc"/>
                </a:cxn>
                <a:cxn ang="cd4">
                  <a:pos x="hc" y="b"/>
                </a:cxn>
                <a:cxn ang="cd2">
                  <a:pos x="l" y="vc"/>
                </a:cxn>
              </a:cxnLst>
              <a:rect l="f45" t="f48" r="f46" b="f47"/>
              <a:pathLst>
                <a:path w="132" h="308">
                  <a:moveTo>
                    <a:pt x="f5" y="f6"/>
                  </a:moveTo>
                  <a:cubicBezTo>
                    <a:pt x="f7" y="f8"/>
                    <a:pt x="f9" y="f5"/>
                    <a:pt x="f2" y="f2"/>
                  </a:cubicBezTo>
                  <a:cubicBezTo>
                    <a:pt x="f2" y="f10"/>
                    <a:pt x="f2" y="f11"/>
                    <a:pt x="f2" y="f12"/>
                  </a:cubicBezTo>
                  <a:cubicBezTo>
                    <a:pt x="f13" y="f14"/>
                    <a:pt x="f15" y="f16"/>
                    <a:pt x="f17" y="f18"/>
                  </a:cubicBezTo>
                  <a:cubicBezTo>
                    <a:pt x="f14" y="f19"/>
                    <a:pt x="f20" y="f21"/>
                    <a:pt x="f22" y="f4"/>
                  </a:cubicBezTo>
                  <a:cubicBezTo>
                    <a:pt x="f3" y="f4"/>
                    <a:pt x="f3" y="f4"/>
                    <a:pt x="f3" y="f4"/>
                  </a:cubicBezTo>
                  <a:cubicBezTo>
                    <a:pt x="f23" y="f24"/>
                    <a:pt x="f25" y="f26"/>
                    <a:pt x="f27" y="f28"/>
                  </a:cubicBezTo>
                  <a:cubicBezTo>
                    <a:pt x="f29" y="f30"/>
                    <a:pt x="f12" y="f31"/>
                    <a:pt x="f5" y="f6"/>
                  </a:cubicBezTo>
                  <a:close/>
                </a:path>
              </a:pathLst>
            </a:custGeom>
            <a:solidFill>
              <a:srgbClr val="2E5369">
                <a:alpha val="2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6" name="Freeform 14">
              <a:extLst>
                <a:ext uri="{FF2B5EF4-FFF2-40B4-BE49-F238E27FC236}">
                  <a16:creationId xmlns:a16="http://schemas.microsoft.com/office/drawing/2014/main" id="{4385F763-F24B-AE73-4831-EF0ECD373AB3}"/>
                </a:ext>
              </a:extLst>
            </p:cNvPr>
            <p:cNvSpPr/>
            <p:nvPr/>
          </p:nvSpPr>
          <p:spPr>
            <a:xfrm>
              <a:off x="959827" y="6503798"/>
              <a:ext cx="171468" cy="363428"/>
            </a:xfrm>
            <a:custGeom>
              <a:avLst/>
              <a:gdLst>
                <a:gd name="f0" fmla="val w"/>
                <a:gd name="f1" fmla="val h"/>
                <a:gd name="f2" fmla="val 0"/>
                <a:gd name="f3" fmla="val 37"/>
                <a:gd name="f4" fmla="val 79"/>
                <a:gd name="f5" fmla="val 28"/>
                <a:gd name="f6" fmla="val 24"/>
                <a:gd name="f7" fmla="val 53"/>
                <a:gd name="f8" fmla="val 12"/>
                <a:gd name="f9" fmla="val 27"/>
                <a:gd name="f10" fmla="val 8"/>
                <a:gd name="f11" fmla="val 17"/>
                <a:gd name="f12" fmla="*/ f0 1 37"/>
                <a:gd name="f13" fmla="*/ f1 1 79"/>
                <a:gd name="f14" fmla="val f2"/>
                <a:gd name="f15" fmla="val f3"/>
                <a:gd name="f16" fmla="val f4"/>
                <a:gd name="f17" fmla="+- f16 0 f14"/>
                <a:gd name="f18" fmla="+- f15 0 f14"/>
                <a:gd name="f19" fmla="*/ f18 1 37"/>
                <a:gd name="f20" fmla="*/ f17 1 79"/>
                <a:gd name="f21" fmla="*/ 0 1 f19"/>
                <a:gd name="f22" fmla="*/ f15 1 f19"/>
                <a:gd name="f23" fmla="*/ 0 1 f20"/>
                <a:gd name="f24" fmla="*/ f16 1 f20"/>
                <a:gd name="f25" fmla="*/ f21 f12 1"/>
                <a:gd name="f26" fmla="*/ f22 f12 1"/>
                <a:gd name="f27" fmla="*/ f24 f13 1"/>
                <a:gd name="f28" fmla="*/ f23 f13 1"/>
              </a:gdLst>
              <a:ahLst/>
              <a:cxnLst>
                <a:cxn ang="3cd4">
                  <a:pos x="hc" y="t"/>
                </a:cxn>
                <a:cxn ang="0">
                  <a:pos x="r" y="vc"/>
                </a:cxn>
                <a:cxn ang="cd4">
                  <a:pos x="hc" y="b"/>
                </a:cxn>
                <a:cxn ang="cd2">
                  <a:pos x="l" y="vc"/>
                </a:cxn>
              </a:cxnLst>
              <a:rect l="f25" t="f28" r="f26" b="f27"/>
              <a:pathLst>
                <a:path w="37" h="79">
                  <a:moveTo>
                    <a:pt x="f5" y="f4"/>
                  </a:moveTo>
                  <a:cubicBezTo>
                    <a:pt x="f3" y="f4"/>
                    <a:pt x="f3" y="f4"/>
                    <a:pt x="f3" y="f4"/>
                  </a:cubicBezTo>
                  <a:cubicBezTo>
                    <a:pt x="f6" y="f7"/>
                    <a:pt x="f8" y="f9"/>
                    <a:pt x="f2" y="f2"/>
                  </a:cubicBezTo>
                  <a:cubicBezTo>
                    <a:pt x="f10" y="f9"/>
                    <a:pt x="f11" y="f7"/>
                    <a:pt x="f5" y="f4"/>
                  </a:cubicBezTo>
                  <a:close/>
                </a:path>
              </a:pathLst>
            </a:custGeom>
            <a:solidFill>
              <a:srgbClr val="2E5369">
                <a:alpha val="2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7" name="Freeform 15">
              <a:extLst>
                <a:ext uri="{FF2B5EF4-FFF2-40B4-BE49-F238E27FC236}">
                  <a16:creationId xmlns:a16="http://schemas.microsoft.com/office/drawing/2014/main" id="{1D004320-9D67-948C-DCC1-EA4DC73F84EE}"/>
                </a:ext>
              </a:extLst>
            </p:cNvPr>
            <p:cNvSpPr/>
            <p:nvPr/>
          </p:nvSpPr>
          <p:spPr>
            <a:xfrm>
              <a:off x="100638" y="3201259"/>
              <a:ext cx="821908" cy="3328635"/>
            </a:xfrm>
            <a:custGeom>
              <a:avLst/>
              <a:gdLst>
                <a:gd name="f0" fmla="val w"/>
                <a:gd name="f1" fmla="val h"/>
                <a:gd name="f2" fmla="val 0"/>
                <a:gd name="f3" fmla="val 178"/>
                <a:gd name="f4" fmla="val 722"/>
                <a:gd name="f5" fmla="val 162"/>
                <a:gd name="f6" fmla="val 660"/>
                <a:gd name="f7" fmla="val 145"/>
                <a:gd name="f8" fmla="val 618"/>
                <a:gd name="f9" fmla="val 130"/>
                <a:gd name="f10" fmla="val 576"/>
                <a:gd name="f11" fmla="val 116"/>
                <a:gd name="f12" fmla="val 534"/>
                <a:gd name="f13" fmla="val 84"/>
                <a:gd name="f14" fmla="val 437"/>
                <a:gd name="f15" fmla="val 59"/>
                <a:gd name="f16" fmla="val 337"/>
                <a:gd name="f17" fmla="val 40"/>
                <a:gd name="f18" fmla="val 236"/>
                <a:gd name="f19" fmla="val 29"/>
                <a:gd name="f20" fmla="val 175"/>
                <a:gd name="f21" fmla="val 20"/>
                <a:gd name="f22" fmla="val 113"/>
                <a:gd name="f23" fmla="val 12"/>
                <a:gd name="f24" fmla="val 51"/>
                <a:gd name="f25" fmla="val 8"/>
                <a:gd name="f26" fmla="val 34"/>
                <a:gd name="f27" fmla="val 4"/>
                <a:gd name="f28" fmla="val 17"/>
                <a:gd name="f29" fmla="val 79"/>
                <a:gd name="f30" fmla="val 19"/>
                <a:gd name="f31" fmla="val 159"/>
                <a:gd name="f32" fmla="val 33"/>
                <a:gd name="f33" fmla="val 237"/>
                <a:gd name="f34" fmla="val 339"/>
                <a:gd name="f35" fmla="val 76"/>
                <a:gd name="f36" fmla="val 439"/>
                <a:gd name="f37" fmla="val 107"/>
                <a:gd name="f38" fmla="val 537"/>
                <a:gd name="f39" fmla="val 123"/>
                <a:gd name="f40" fmla="val 586"/>
                <a:gd name="f41" fmla="val 141"/>
                <a:gd name="f42" fmla="val 634"/>
                <a:gd name="f43" fmla="val 160"/>
                <a:gd name="f44" fmla="val 681"/>
                <a:gd name="f45" fmla="val 166"/>
                <a:gd name="f46" fmla="val 695"/>
                <a:gd name="f47" fmla="val 172"/>
                <a:gd name="f48" fmla="val 708"/>
                <a:gd name="f49" fmla="val 176"/>
                <a:gd name="f50" fmla="val 717"/>
                <a:gd name="f51" fmla="val 713"/>
                <a:gd name="f52" fmla="val 174"/>
                <a:gd name="f53" fmla="val 169"/>
                <a:gd name="f54" fmla="val 692"/>
                <a:gd name="f55" fmla="val 165"/>
                <a:gd name="f56" fmla="val 676"/>
                <a:gd name="f57" fmla="*/ f0 1 178"/>
                <a:gd name="f58" fmla="*/ f1 1 722"/>
                <a:gd name="f59" fmla="val f2"/>
                <a:gd name="f60" fmla="val f3"/>
                <a:gd name="f61" fmla="val f4"/>
                <a:gd name="f62" fmla="+- f61 0 f59"/>
                <a:gd name="f63" fmla="+- f60 0 f59"/>
                <a:gd name="f64" fmla="*/ f63 1 178"/>
                <a:gd name="f65" fmla="*/ f62 1 722"/>
                <a:gd name="f66" fmla="*/ 0 1 f64"/>
                <a:gd name="f67" fmla="*/ f60 1 f64"/>
                <a:gd name="f68" fmla="*/ 0 1 f65"/>
                <a:gd name="f69" fmla="*/ f61 1 f65"/>
                <a:gd name="f70" fmla="*/ f66 f57 1"/>
                <a:gd name="f71" fmla="*/ f67 f57 1"/>
                <a:gd name="f72" fmla="*/ f69 f58 1"/>
                <a:gd name="f73" fmla="*/ f68 f58 1"/>
              </a:gdLst>
              <a:ahLst/>
              <a:cxnLst>
                <a:cxn ang="3cd4">
                  <a:pos x="hc" y="t"/>
                </a:cxn>
                <a:cxn ang="0">
                  <a:pos x="r" y="vc"/>
                </a:cxn>
                <a:cxn ang="cd4">
                  <a:pos x="hc" y="b"/>
                </a:cxn>
                <a:cxn ang="cd2">
                  <a:pos x="l" y="vc"/>
                </a:cxn>
              </a:cxnLst>
              <a:rect l="f70" t="f73" r="f71" b="f72"/>
              <a:pathLst>
                <a:path w="178" h="722">
                  <a:moveTo>
                    <a:pt x="f5" y="f6"/>
                  </a:moveTo>
                  <a:cubicBezTo>
                    <a:pt x="f7" y="f8"/>
                    <a:pt x="f9" y="f10"/>
                    <a:pt x="f11" y="f12"/>
                  </a:cubicBezTo>
                  <a:cubicBezTo>
                    <a:pt x="f13" y="f14"/>
                    <a:pt x="f15" y="f16"/>
                    <a:pt x="f17" y="f18"/>
                  </a:cubicBezTo>
                  <a:cubicBezTo>
                    <a:pt x="f19" y="f20"/>
                    <a:pt x="f21" y="f22"/>
                    <a:pt x="f23" y="f24"/>
                  </a:cubicBezTo>
                  <a:cubicBezTo>
                    <a:pt x="f25" y="f26"/>
                    <a:pt x="f27" y="f28"/>
                    <a:pt x="f2" y="f2"/>
                  </a:cubicBezTo>
                  <a:cubicBezTo>
                    <a:pt x="f25" y="f29"/>
                    <a:pt x="f30" y="f31"/>
                    <a:pt x="f32" y="f33"/>
                  </a:cubicBezTo>
                  <a:cubicBezTo>
                    <a:pt x="f24" y="f34"/>
                    <a:pt x="f35" y="f36"/>
                    <a:pt x="f37" y="f38"/>
                  </a:cubicBezTo>
                  <a:cubicBezTo>
                    <a:pt x="f39" y="f40"/>
                    <a:pt x="f41" y="f42"/>
                    <a:pt x="f43" y="f44"/>
                  </a:cubicBezTo>
                  <a:cubicBezTo>
                    <a:pt x="f45" y="f46"/>
                    <a:pt x="f47" y="f48"/>
                    <a:pt x="f3" y="f4"/>
                  </a:cubicBezTo>
                  <a:cubicBezTo>
                    <a:pt x="f49" y="f50"/>
                    <a:pt x="f20" y="f51"/>
                    <a:pt x="f52" y="f48"/>
                  </a:cubicBezTo>
                  <a:cubicBezTo>
                    <a:pt x="f53" y="f54"/>
                    <a:pt x="f55" y="f56"/>
                    <a:pt x="f5" y="f6"/>
                  </a:cubicBezTo>
                  <a:close/>
                </a:path>
              </a:pathLst>
            </a:custGeom>
            <a:solidFill>
              <a:srgbClr val="2E5369">
                <a:alpha val="2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8" name="Freeform 16">
              <a:extLst>
                <a:ext uri="{FF2B5EF4-FFF2-40B4-BE49-F238E27FC236}">
                  <a16:creationId xmlns:a16="http://schemas.microsoft.com/office/drawing/2014/main" id="{8A0E9B83-38CC-E73B-C4EF-5DD00E446A1D}"/>
                </a:ext>
              </a:extLst>
            </p:cNvPr>
            <p:cNvSpPr/>
            <p:nvPr/>
          </p:nvSpPr>
          <p:spPr>
            <a:xfrm>
              <a:off x="22366" y="228600"/>
              <a:ext cx="106234" cy="2927927"/>
            </a:xfrm>
            <a:custGeom>
              <a:avLst/>
              <a:gdLst>
                <a:gd name="f0" fmla="val w"/>
                <a:gd name="f1" fmla="val h"/>
                <a:gd name="f2" fmla="val 0"/>
                <a:gd name="f3" fmla="val 23"/>
                <a:gd name="f4" fmla="val 635"/>
                <a:gd name="f5" fmla="val 11"/>
                <a:gd name="f6" fmla="val 577"/>
                <a:gd name="f7" fmla="val 12"/>
                <a:gd name="f8" fmla="val 581"/>
                <a:gd name="f9" fmla="val 585"/>
                <a:gd name="f10" fmla="val 589"/>
                <a:gd name="f11" fmla="val 15"/>
                <a:gd name="f12" fmla="val 603"/>
                <a:gd name="f13" fmla="val 19"/>
                <a:gd name="f14" fmla="val 617"/>
                <a:gd name="f15" fmla="val 22"/>
                <a:gd name="f16" fmla="val 632"/>
                <a:gd name="f17" fmla="val 633"/>
                <a:gd name="f18" fmla="val 634"/>
                <a:gd name="f19" fmla="val 21"/>
                <a:gd name="f20" fmla="val 615"/>
                <a:gd name="f21" fmla="val 596"/>
                <a:gd name="f22" fmla="val 17"/>
                <a:gd name="f23" fmla="val 576"/>
                <a:gd name="f24" fmla="val 9"/>
                <a:gd name="f25" fmla="val 474"/>
                <a:gd name="f26" fmla="val 5"/>
                <a:gd name="f27" fmla="val 372"/>
                <a:gd name="f28" fmla="val 269"/>
                <a:gd name="f29" fmla="val 6"/>
                <a:gd name="f30" fmla="val 179"/>
                <a:gd name="f31" fmla="val 90"/>
                <a:gd name="f32" fmla="val 89"/>
                <a:gd name="f33" fmla="val 2"/>
                <a:gd name="f34" fmla="val 1"/>
                <a:gd name="f35" fmla="val 3"/>
                <a:gd name="f36" fmla="*/ f0 1 23"/>
                <a:gd name="f37" fmla="*/ f1 1 635"/>
                <a:gd name="f38" fmla="val f2"/>
                <a:gd name="f39" fmla="val f3"/>
                <a:gd name="f40" fmla="val f4"/>
                <a:gd name="f41" fmla="+- f40 0 f38"/>
                <a:gd name="f42" fmla="+- f39 0 f38"/>
                <a:gd name="f43" fmla="*/ f42 1 23"/>
                <a:gd name="f44" fmla="*/ f41 1 635"/>
                <a:gd name="f45" fmla="*/ 0 1 f43"/>
                <a:gd name="f46" fmla="*/ f39 1 f43"/>
                <a:gd name="f47" fmla="*/ 0 1 f44"/>
                <a:gd name="f48" fmla="*/ f40 1 f44"/>
                <a:gd name="f49" fmla="*/ f45 f36 1"/>
                <a:gd name="f50" fmla="*/ f46 f36 1"/>
                <a:gd name="f51" fmla="*/ f48 f37 1"/>
                <a:gd name="f52" fmla="*/ f47 f37 1"/>
              </a:gdLst>
              <a:ahLst/>
              <a:cxnLst>
                <a:cxn ang="3cd4">
                  <a:pos x="hc" y="t"/>
                </a:cxn>
                <a:cxn ang="0">
                  <a:pos x="r" y="vc"/>
                </a:cxn>
                <a:cxn ang="cd4">
                  <a:pos x="hc" y="b"/>
                </a:cxn>
                <a:cxn ang="cd2">
                  <a:pos x="l" y="vc"/>
                </a:cxn>
              </a:cxnLst>
              <a:rect l="f49" t="f52" r="f50" b="f51"/>
              <a:pathLst>
                <a:path w="23" h="635">
                  <a:moveTo>
                    <a:pt x="f5" y="f6"/>
                  </a:moveTo>
                  <a:cubicBezTo>
                    <a:pt x="f7" y="f8"/>
                    <a:pt x="f7" y="f9"/>
                    <a:pt x="f7" y="f10"/>
                  </a:cubicBezTo>
                  <a:cubicBezTo>
                    <a:pt x="f11" y="f12"/>
                    <a:pt x="f13" y="f14"/>
                    <a:pt x="f15" y="f16"/>
                  </a:cubicBezTo>
                  <a:cubicBezTo>
                    <a:pt x="f15" y="f17"/>
                    <a:pt x="f15" y="f18"/>
                    <a:pt x="f3" y="f4"/>
                  </a:cubicBezTo>
                  <a:cubicBezTo>
                    <a:pt x="f19" y="f20"/>
                    <a:pt x="f13" y="f21"/>
                    <a:pt x="f22" y="f23"/>
                  </a:cubicBezTo>
                  <a:cubicBezTo>
                    <a:pt x="f24" y="f25"/>
                    <a:pt x="f26" y="f27"/>
                    <a:pt x="f26" y="f28"/>
                  </a:cubicBezTo>
                  <a:cubicBezTo>
                    <a:pt x="f29" y="f30"/>
                    <a:pt x="f24" y="f31"/>
                    <a:pt x="f11" y="f2"/>
                  </a:cubicBezTo>
                  <a:cubicBezTo>
                    <a:pt x="f7" y="f2"/>
                    <a:pt x="f7" y="f2"/>
                    <a:pt x="f7" y="f2"/>
                  </a:cubicBezTo>
                  <a:cubicBezTo>
                    <a:pt x="f26" y="f32"/>
                    <a:pt x="f33" y="f30"/>
                    <a:pt x="f34" y="f28"/>
                  </a:cubicBezTo>
                  <a:cubicBezTo>
                    <a:pt x="f2" y="f27"/>
                    <a:pt x="f35" y="f25"/>
                    <a:pt x="f5" y="f6"/>
                  </a:cubicBezTo>
                  <a:close/>
                </a:path>
              </a:pathLst>
            </a:custGeom>
            <a:solidFill>
              <a:srgbClr val="2E5369">
                <a:alpha val="2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9" name="Freeform 17">
              <a:extLst>
                <a:ext uri="{FF2B5EF4-FFF2-40B4-BE49-F238E27FC236}">
                  <a16:creationId xmlns:a16="http://schemas.microsoft.com/office/drawing/2014/main" id="{11AEB7A2-CB37-49F4-9E62-2EEAA7C74743}"/>
                </a:ext>
              </a:extLst>
            </p:cNvPr>
            <p:cNvSpPr/>
            <p:nvPr/>
          </p:nvSpPr>
          <p:spPr>
            <a:xfrm>
              <a:off x="78281" y="2944066"/>
              <a:ext cx="78272" cy="493894"/>
            </a:xfrm>
            <a:custGeom>
              <a:avLst/>
              <a:gdLst>
                <a:gd name="f0" fmla="val w"/>
                <a:gd name="f1" fmla="val h"/>
                <a:gd name="f2" fmla="val 0"/>
                <a:gd name="f3" fmla="val 17"/>
                <a:gd name="f4" fmla="val 107"/>
                <a:gd name="f5" fmla="val 2"/>
                <a:gd name="f6" fmla="val 19"/>
                <a:gd name="f7" fmla="val 3"/>
                <a:gd name="f8" fmla="val 37"/>
                <a:gd name="f9" fmla="val 5"/>
                <a:gd name="f10" fmla="val 56"/>
                <a:gd name="f11" fmla="val 9"/>
                <a:gd name="f12" fmla="val 73"/>
                <a:gd name="f13" fmla="val 13"/>
                <a:gd name="f14" fmla="val 90"/>
                <a:gd name="f15" fmla="val 15"/>
                <a:gd name="f16" fmla="val 87"/>
                <a:gd name="f17" fmla="val 66"/>
                <a:gd name="f18" fmla="val 11"/>
                <a:gd name="f19" fmla="val 46"/>
                <a:gd name="f20" fmla="val 10"/>
                <a:gd name="f21" fmla="val 45"/>
                <a:gd name="f22" fmla="val 44"/>
                <a:gd name="f23" fmla="val 43"/>
                <a:gd name="f24" fmla="val 7"/>
                <a:gd name="f25" fmla="val 28"/>
                <a:gd name="f26" fmla="val 14"/>
                <a:gd name="f27" fmla="*/ f0 1 17"/>
                <a:gd name="f28" fmla="*/ f1 1 107"/>
                <a:gd name="f29" fmla="val f2"/>
                <a:gd name="f30" fmla="val f3"/>
                <a:gd name="f31" fmla="val f4"/>
                <a:gd name="f32" fmla="+- f31 0 f29"/>
                <a:gd name="f33" fmla="+- f30 0 f29"/>
                <a:gd name="f34" fmla="*/ f33 1 17"/>
                <a:gd name="f35" fmla="*/ f32 1 107"/>
                <a:gd name="f36" fmla="*/ 0 1 f34"/>
                <a:gd name="f37" fmla="*/ f30 1 f34"/>
                <a:gd name="f38" fmla="*/ 0 1 f35"/>
                <a:gd name="f39" fmla="*/ f31 1 f35"/>
                <a:gd name="f40" fmla="*/ f36 f27 1"/>
                <a:gd name="f41" fmla="*/ f37 f27 1"/>
                <a:gd name="f42" fmla="*/ f39 f28 1"/>
                <a:gd name="f43" fmla="*/ f38 f28 1"/>
              </a:gdLst>
              <a:ahLst/>
              <a:cxnLst>
                <a:cxn ang="3cd4">
                  <a:pos x="hc" y="t"/>
                </a:cxn>
                <a:cxn ang="0">
                  <a:pos x="r" y="vc"/>
                </a:cxn>
                <a:cxn ang="cd4">
                  <a:pos x="hc" y="b"/>
                </a:cxn>
                <a:cxn ang="cd2">
                  <a:pos x="l" y="vc"/>
                </a:cxn>
              </a:cxnLst>
              <a:rect l="f40" t="f43" r="f41" b="f42"/>
              <a:pathLst>
                <a:path w="17" h="107">
                  <a:moveTo>
                    <a:pt x="f2" y="f2"/>
                  </a:moveTo>
                  <a:cubicBezTo>
                    <a:pt x="f5" y="f6"/>
                    <a:pt x="f7" y="f8"/>
                    <a:pt x="f9" y="f10"/>
                  </a:cubicBezTo>
                  <a:cubicBezTo>
                    <a:pt x="f11" y="f12"/>
                    <a:pt x="f13" y="f14"/>
                    <a:pt x="f3" y="f4"/>
                  </a:cubicBezTo>
                  <a:cubicBezTo>
                    <a:pt x="f15" y="f16"/>
                    <a:pt x="f13" y="f17"/>
                    <a:pt x="f18" y="f19"/>
                  </a:cubicBezTo>
                  <a:cubicBezTo>
                    <a:pt x="f20" y="f21"/>
                    <a:pt x="f20" y="f22"/>
                    <a:pt x="f20" y="f23"/>
                  </a:cubicBezTo>
                  <a:cubicBezTo>
                    <a:pt x="f24" y="f25"/>
                    <a:pt x="f7" y="f26"/>
                    <a:pt x="f2" y="f2"/>
                  </a:cubicBezTo>
                  <a:close/>
                </a:path>
              </a:pathLst>
            </a:custGeom>
            <a:solidFill>
              <a:srgbClr val="2E5369">
                <a:alpha val="2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10" name="Freeform 18">
              <a:extLst>
                <a:ext uri="{FF2B5EF4-FFF2-40B4-BE49-F238E27FC236}">
                  <a16:creationId xmlns:a16="http://schemas.microsoft.com/office/drawing/2014/main" id="{EEC79D29-43BF-AA1C-9077-0EF00B936B85}"/>
                </a:ext>
              </a:extLst>
            </p:cNvPr>
            <p:cNvSpPr/>
            <p:nvPr/>
          </p:nvSpPr>
          <p:spPr>
            <a:xfrm>
              <a:off x="769723" y="5478746"/>
              <a:ext cx="190103" cy="1025051"/>
            </a:xfrm>
            <a:custGeom>
              <a:avLst/>
              <a:gdLst>
                <a:gd name="f0" fmla="val w"/>
                <a:gd name="f1" fmla="val h"/>
                <a:gd name="f2" fmla="val 0"/>
                <a:gd name="f3" fmla="val 41"/>
                <a:gd name="f4" fmla="val 222"/>
                <a:gd name="f5" fmla="val 31"/>
                <a:gd name="f6" fmla="val 2"/>
                <a:gd name="f7" fmla="val 62"/>
                <a:gd name="f8" fmla="val 5"/>
                <a:gd name="f9" fmla="val 93"/>
                <a:gd name="f10" fmla="val 8"/>
                <a:gd name="f11" fmla="val 117"/>
                <a:gd name="f12" fmla="val 12"/>
                <a:gd name="f13" fmla="val 142"/>
                <a:gd name="f14" fmla="val 17"/>
                <a:gd name="f15" fmla="val 166"/>
                <a:gd name="f16" fmla="val 19"/>
                <a:gd name="f17" fmla="val 172"/>
                <a:gd name="f18" fmla="val 22"/>
                <a:gd name="f19" fmla="val 178"/>
                <a:gd name="f20" fmla="val 24"/>
                <a:gd name="f21" fmla="val 184"/>
                <a:gd name="f22" fmla="val 30"/>
                <a:gd name="f23" fmla="val 197"/>
                <a:gd name="f24" fmla="val 35"/>
                <a:gd name="f25" fmla="val 209"/>
                <a:gd name="f26" fmla="val 40"/>
                <a:gd name="f27" fmla="val 219"/>
                <a:gd name="f28" fmla="val 39"/>
                <a:gd name="f29" fmla="val 215"/>
                <a:gd name="f30" fmla="val 38"/>
                <a:gd name="f31" fmla="val 212"/>
                <a:gd name="f32" fmla="val 26"/>
                <a:gd name="f33" fmla="val 18"/>
                <a:gd name="f34" fmla="val 132"/>
                <a:gd name="f35" fmla="val 13"/>
                <a:gd name="f36" fmla="val 92"/>
                <a:gd name="f37" fmla="val 11"/>
                <a:gd name="f38" fmla="val 68"/>
                <a:gd name="f39" fmla="val 9"/>
                <a:gd name="f40" fmla="val 45"/>
                <a:gd name="f41" fmla="val 21"/>
                <a:gd name="f42" fmla="val 7"/>
                <a:gd name="f43" fmla="val 20"/>
                <a:gd name="f44" fmla="val 6"/>
                <a:gd name="f45" fmla="*/ f0 1 41"/>
                <a:gd name="f46" fmla="*/ f1 1 222"/>
                <a:gd name="f47" fmla="val f2"/>
                <a:gd name="f48" fmla="val f3"/>
                <a:gd name="f49" fmla="val f4"/>
                <a:gd name="f50" fmla="+- f49 0 f47"/>
                <a:gd name="f51" fmla="+- f48 0 f47"/>
                <a:gd name="f52" fmla="*/ f51 1 41"/>
                <a:gd name="f53" fmla="*/ f50 1 222"/>
                <a:gd name="f54" fmla="*/ 0 1 f52"/>
                <a:gd name="f55" fmla="*/ f48 1 f52"/>
                <a:gd name="f56" fmla="*/ 0 1 f53"/>
                <a:gd name="f57" fmla="*/ f49 1 f53"/>
                <a:gd name="f58" fmla="*/ f54 f45 1"/>
                <a:gd name="f59" fmla="*/ f55 f45 1"/>
                <a:gd name="f60" fmla="*/ f57 f46 1"/>
                <a:gd name="f61" fmla="*/ f56 f46 1"/>
              </a:gdLst>
              <a:ahLst/>
              <a:cxnLst>
                <a:cxn ang="3cd4">
                  <a:pos x="hc" y="t"/>
                </a:cxn>
                <a:cxn ang="0">
                  <a:pos x="r" y="vc"/>
                </a:cxn>
                <a:cxn ang="cd4">
                  <a:pos x="hc" y="b"/>
                </a:cxn>
                <a:cxn ang="cd2">
                  <a:pos x="l" y="vc"/>
                </a:cxn>
              </a:cxnLst>
              <a:rect l="f58" t="f61" r="f59" b="f60"/>
              <a:pathLst>
                <a:path w="41" h="222">
                  <a:moveTo>
                    <a:pt x="f2" y="f2"/>
                  </a:moveTo>
                  <a:cubicBezTo>
                    <a:pt x="f2" y="f5"/>
                    <a:pt x="f6" y="f7"/>
                    <a:pt x="f8" y="f9"/>
                  </a:cubicBezTo>
                  <a:cubicBezTo>
                    <a:pt x="f10" y="f11"/>
                    <a:pt x="f12" y="f13"/>
                    <a:pt x="f14" y="f15"/>
                  </a:cubicBezTo>
                  <a:cubicBezTo>
                    <a:pt x="f16" y="f17"/>
                    <a:pt x="f18" y="f19"/>
                    <a:pt x="f20" y="f21"/>
                  </a:cubicBezTo>
                  <a:cubicBezTo>
                    <a:pt x="f22" y="f23"/>
                    <a:pt x="f24" y="f25"/>
                    <a:pt x="f3" y="f4"/>
                  </a:cubicBezTo>
                  <a:cubicBezTo>
                    <a:pt x="f26" y="f27"/>
                    <a:pt x="f28" y="f29"/>
                    <a:pt x="f30" y="f31"/>
                  </a:cubicBezTo>
                  <a:cubicBezTo>
                    <a:pt x="f32" y="f17"/>
                    <a:pt x="f33" y="f34"/>
                    <a:pt x="f35" y="f36"/>
                  </a:cubicBezTo>
                  <a:cubicBezTo>
                    <a:pt x="f37" y="f38"/>
                    <a:pt x="f39" y="f40"/>
                    <a:pt x="f10" y="f18"/>
                  </a:cubicBezTo>
                  <a:cubicBezTo>
                    <a:pt x="f10" y="f41"/>
                    <a:pt x="f42" y="f43"/>
                    <a:pt x="f42" y="f33"/>
                  </a:cubicBezTo>
                  <a:cubicBezTo>
                    <a:pt x="f8" y="f12"/>
                    <a:pt x="f6" y="f44"/>
                    <a:pt x="f2" y="f2"/>
                  </a:cubicBezTo>
                  <a:close/>
                </a:path>
              </a:pathLst>
            </a:custGeom>
            <a:solidFill>
              <a:srgbClr val="2E5369">
                <a:alpha val="2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11" name="Freeform 19">
              <a:extLst>
                <a:ext uri="{FF2B5EF4-FFF2-40B4-BE49-F238E27FC236}">
                  <a16:creationId xmlns:a16="http://schemas.microsoft.com/office/drawing/2014/main" id="{0086EC0D-0A75-4295-7504-995E6FCAD51E}"/>
                </a:ext>
              </a:extLst>
            </p:cNvPr>
            <p:cNvSpPr/>
            <p:nvPr/>
          </p:nvSpPr>
          <p:spPr>
            <a:xfrm>
              <a:off x="775310" y="1399022"/>
              <a:ext cx="2076200" cy="4048030"/>
            </a:xfrm>
            <a:custGeom>
              <a:avLst/>
              <a:gdLst>
                <a:gd name="f0" fmla="val w"/>
                <a:gd name="f1" fmla="val h"/>
                <a:gd name="f2" fmla="val 0"/>
                <a:gd name="f3" fmla="val 450"/>
                <a:gd name="f4" fmla="val 878"/>
                <a:gd name="f5" fmla="val 7"/>
                <a:gd name="f6" fmla="val 854"/>
                <a:gd name="f7" fmla="val 10"/>
                <a:gd name="f8" fmla="val 772"/>
                <a:gd name="f9" fmla="val 26"/>
                <a:gd name="f10" fmla="val 691"/>
                <a:gd name="f11" fmla="val 50"/>
                <a:gd name="f12" fmla="val 613"/>
                <a:gd name="f13" fmla="val 75"/>
                <a:gd name="f14" fmla="val 535"/>
                <a:gd name="f15" fmla="val 109"/>
                <a:gd name="f16" fmla="val 460"/>
                <a:gd name="f17" fmla="val 149"/>
                <a:gd name="f18" fmla="val 388"/>
                <a:gd name="f19" fmla="val 189"/>
                <a:gd name="f20" fmla="val 316"/>
                <a:gd name="f21" fmla="val 235"/>
                <a:gd name="f22" fmla="val 248"/>
                <a:gd name="f23" fmla="val 285"/>
                <a:gd name="f24" fmla="val 183"/>
                <a:gd name="f25" fmla="val 310"/>
                <a:gd name="f26" fmla="val 151"/>
                <a:gd name="f27" fmla="val 337"/>
                <a:gd name="f28" fmla="val 119"/>
                <a:gd name="f29" fmla="val 364"/>
                <a:gd name="f30" fmla="val 89"/>
                <a:gd name="f31" fmla="val 378"/>
                <a:gd name="f32" fmla="val 74"/>
                <a:gd name="f33" fmla="val 392"/>
                <a:gd name="f34" fmla="val 58"/>
                <a:gd name="f35" fmla="val 406"/>
                <a:gd name="f36" fmla="val 44"/>
                <a:gd name="f37" fmla="val 421"/>
                <a:gd name="f38" fmla="val 29"/>
                <a:gd name="f39" fmla="val 435"/>
                <a:gd name="f40" fmla="val 15"/>
                <a:gd name="f41" fmla="val 1"/>
                <a:gd name="f42" fmla="val 434"/>
                <a:gd name="f43" fmla="val 14"/>
                <a:gd name="f44" fmla="val 420"/>
                <a:gd name="f45" fmla="val 28"/>
                <a:gd name="f46" fmla="val 405"/>
                <a:gd name="f47" fmla="val 43"/>
                <a:gd name="f48" fmla="val 391"/>
                <a:gd name="f49" fmla="val 57"/>
                <a:gd name="f50" fmla="val 377"/>
                <a:gd name="f51" fmla="val 72"/>
                <a:gd name="f52" fmla="val 363"/>
                <a:gd name="f53" fmla="val 88"/>
                <a:gd name="f54" fmla="val 335"/>
                <a:gd name="f55" fmla="val 118"/>
                <a:gd name="f56" fmla="val 308"/>
                <a:gd name="f57" fmla="val 283"/>
                <a:gd name="f58" fmla="val 181"/>
                <a:gd name="f59" fmla="val 232"/>
                <a:gd name="f60" fmla="val 246"/>
                <a:gd name="f61" fmla="val 185"/>
                <a:gd name="f62" fmla="val 314"/>
                <a:gd name="f63" fmla="val 145"/>
                <a:gd name="f64" fmla="val 386"/>
                <a:gd name="f65" fmla="val 104"/>
                <a:gd name="f66" fmla="val 457"/>
                <a:gd name="f67" fmla="val 70"/>
                <a:gd name="f68" fmla="val 533"/>
                <a:gd name="f69" fmla="val 45"/>
                <a:gd name="f70" fmla="val 611"/>
                <a:gd name="f71" fmla="val 19"/>
                <a:gd name="f72" fmla="val 690"/>
                <a:gd name="f73" fmla="val 3"/>
                <a:gd name="f74" fmla="val 771"/>
                <a:gd name="f75" fmla="val 856"/>
                <a:gd name="f76" fmla="val 857"/>
                <a:gd name="f77" fmla="val 859"/>
                <a:gd name="f78" fmla="val 2"/>
                <a:gd name="f79" fmla="val 865"/>
                <a:gd name="f80" fmla="val 4"/>
                <a:gd name="f81" fmla="val 872"/>
                <a:gd name="f82" fmla="val 870"/>
                <a:gd name="f83" fmla="val 862"/>
                <a:gd name="f84" fmla="*/ f0 1 450"/>
                <a:gd name="f85" fmla="*/ f1 1 878"/>
                <a:gd name="f86" fmla="val f2"/>
                <a:gd name="f87" fmla="val f3"/>
                <a:gd name="f88" fmla="val f4"/>
                <a:gd name="f89" fmla="+- f88 0 f86"/>
                <a:gd name="f90" fmla="+- f87 0 f86"/>
                <a:gd name="f91" fmla="*/ f90 1 450"/>
                <a:gd name="f92" fmla="*/ f89 1 878"/>
                <a:gd name="f93" fmla="*/ 0 1 f91"/>
                <a:gd name="f94" fmla="*/ f87 1 f91"/>
                <a:gd name="f95" fmla="*/ 0 1 f92"/>
                <a:gd name="f96" fmla="*/ f88 1 f92"/>
                <a:gd name="f97" fmla="*/ f93 f84 1"/>
                <a:gd name="f98" fmla="*/ f94 f84 1"/>
                <a:gd name="f99" fmla="*/ f96 f85 1"/>
                <a:gd name="f100" fmla="*/ f95 f85 1"/>
              </a:gdLst>
              <a:ahLst/>
              <a:cxnLst>
                <a:cxn ang="3cd4">
                  <a:pos x="hc" y="t"/>
                </a:cxn>
                <a:cxn ang="0">
                  <a:pos x="r" y="vc"/>
                </a:cxn>
                <a:cxn ang="cd4">
                  <a:pos x="hc" y="b"/>
                </a:cxn>
                <a:cxn ang="cd2">
                  <a:pos x="l" y="vc"/>
                </a:cxn>
              </a:cxnLst>
              <a:rect l="f97" t="f100" r="f98" b="f99"/>
              <a:pathLst>
                <a:path w="450" h="878">
                  <a:moveTo>
                    <a:pt x="f5" y="f6"/>
                  </a:moveTo>
                  <a:cubicBezTo>
                    <a:pt x="f7" y="f8"/>
                    <a:pt x="f9" y="f10"/>
                    <a:pt x="f11" y="f12"/>
                  </a:cubicBezTo>
                  <a:cubicBezTo>
                    <a:pt x="f13" y="f14"/>
                    <a:pt x="f15" y="f16"/>
                    <a:pt x="f17" y="f18"/>
                  </a:cubicBezTo>
                  <a:cubicBezTo>
                    <a:pt x="f19" y="f20"/>
                    <a:pt x="f21" y="f22"/>
                    <a:pt x="f23" y="f24"/>
                  </a:cubicBezTo>
                  <a:cubicBezTo>
                    <a:pt x="f25" y="f26"/>
                    <a:pt x="f27" y="f28"/>
                    <a:pt x="f29" y="f30"/>
                  </a:cubicBezTo>
                  <a:cubicBezTo>
                    <a:pt x="f31" y="f32"/>
                    <a:pt x="f33" y="f34"/>
                    <a:pt x="f35" y="f36"/>
                  </a:cubicBezTo>
                  <a:cubicBezTo>
                    <a:pt x="f37" y="f38"/>
                    <a:pt x="f39" y="f40"/>
                    <a:pt x="f3" y="f41"/>
                  </a:cubicBezTo>
                  <a:cubicBezTo>
                    <a:pt x="f3" y="f2"/>
                    <a:pt x="f3" y="f2"/>
                    <a:pt x="f3" y="f2"/>
                  </a:cubicBezTo>
                  <a:cubicBezTo>
                    <a:pt x="f42" y="f43"/>
                    <a:pt x="f44" y="f45"/>
                    <a:pt x="f46" y="f47"/>
                  </a:cubicBezTo>
                  <a:cubicBezTo>
                    <a:pt x="f48" y="f49"/>
                    <a:pt x="f50" y="f51"/>
                    <a:pt x="f52" y="f53"/>
                  </a:cubicBezTo>
                  <a:cubicBezTo>
                    <a:pt x="f54" y="f55"/>
                    <a:pt x="f56" y="f17"/>
                    <a:pt x="f57" y="f58"/>
                  </a:cubicBezTo>
                  <a:cubicBezTo>
                    <a:pt x="f59" y="f60"/>
                    <a:pt x="f61" y="f62"/>
                    <a:pt x="f63" y="f64"/>
                  </a:cubicBezTo>
                  <a:cubicBezTo>
                    <a:pt x="f65" y="f66"/>
                    <a:pt x="f67" y="f68"/>
                    <a:pt x="f69" y="f70"/>
                  </a:cubicBezTo>
                  <a:cubicBezTo>
                    <a:pt x="f71" y="f72"/>
                    <a:pt x="f73" y="f74"/>
                    <a:pt x="f2" y="f6"/>
                  </a:cubicBezTo>
                  <a:cubicBezTo>
                    <a:pt x="f2" y="f75"/>
                    <a:pt x="f2" y="f76"/>
                    <a:pt x="f2" y="f77"/>
                  </a:cubicBezTo>
                  <a:cubicBezTo>
                    <a:pt x="f78" y="f79"/>
                    <a:pt x="f80" y="f81"/>
                    <a:pt x="f5" y="f4"/>
                  </a:cubicBezTo>
                  <a:cubicBezTo>
                    <a:pt x="f5" y="f82"/>
                    <a:pt x="f5" y="f83"/>
                    <a:pt x="f5" y="f6"/>
                  </a:cubicBezTo>
                  <a:close/>
                </a:path>
              </a:pathLst>
            </a:custGeom>
            <a:solidFill>
              <a:srgbClr val="2E5369">
                <a:alpha val="2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12" name="Freeform 20">
              <a:extLst>
                <a:ext uri="{FF2B5EF4-FFF2-40B4-BE49-F238E27FC236}">
                  <a16:creationId xmlns:a16="http://schemas.microsoft.com/office/drawing/2014/main" id="{77902EB2-0836-583A-3B32-31B632D5FD69}"/>
                </a:ext>
              </a:extLst>
            </p:cNvPr>
            <p:cNvSpPr/>
            <p:nvPr/>
          </p:nvSpPr>
          <p:spPr>
            <a:xfrm>
              <a:off x="922547" y="6529894"/>
              <a:ext cx="162150" cy="337340"/>
            </a:xfrm>
            <a:custGeom>
              <a:avLst/>
              <a:gdLst>
                <a:gd name="f0" fmla="val w"/>
                <a:gd name="f1" fmla="val h"/>
                <a:gd name="f2" fmla="val 0"/>
                <a:gd name="f3" fmla="val 35"/>
                <a:gd name="f4" fmla="val 73"/>
                <a:gd name="f5" fmla="val 7"/>
                <a:gd name="f6" fmla="val 24"/>
                <a:gd name="f7" fmla="val 16"/>
                <a:gd name="f8" fmla="val 49"/>
                <a:gd name="f9" fmla="val 26"/>
                <a:gd name="f10" fmla="val 23"/>
                <a:gd name="f11" fmla="val 11"/>
                <a:gd name="f12" fmla="*/ f0 1 35"/>
                <a:gd name="f13" fmla="*/ f1 1 73"/>
                <a:gd name="f14" fmla="val f2"/>
                <a:gd name="f15" fmla="val f3"/>
                <a:gd name="f16" fmla="val f4"/>
                <a:gd name="f17" fmla="+- f16 0 f14"/>
                <a:gd name="f18" fmla="+- f15 0 f14"/>
                <a:gd name="f19" fmla="*/ f18 1 35"/>
                <a:gd name="f20" fmla="*/ f17 1 73"/>
                <a:gd name="f21" fmla="*/ 0 1 f19"/>
                <a:gd name="f22" fmla="*/ f15 1 f19"/>
                <a:gd name="f23" fmla="*/ 0 1 f20"/>
                <a:gd name="f24" fmla="*/ f16 1 f20"/>
                <a:gd name="f25" fmla="*/ f21 f12 1"/>
                <a:gd name="f26" fmla="*/ f22 f12 1"/>
                <a:gd name="f27" fmla="*/ f24 f13 1"/>
                <a:gd name="f28" fmla="*/ f23 f13 1"/>
              </a:gdLst>
              <a:ahLst/>
              <a:cxnLst>
                <a:cxn ang="3cd4">
                  <a:pos x="hc" y="t"/>
                </a:cxn>
                <a:cxn ang="0">
                  <a:pos x="r" y="vc"/>
                </a:cxn>
                <a:cxn ang="cd4">
                  <a:pos x="hc" y="b"/>
                </a:cxn>
                <a:cxn ang="cd2">
                  <a:pos x="l" y="vc"/>
                </a:cxn>
              </a:cxnLst>
              <a:rect l="f25" t="f28" r="f26" b="f27"/>
              <a:pathLst>
                <a:path w="35" h="73">
                  <a:moveTo>
                    <a:pt x="f2" y="f2"/>
                  </a:moveTo>
                  <a:cubicBezTo>
                    <a:pt x="f5" y="f6"/>
                    <a:pt x="f7" y="f8"/>
                    <a:pt x="f9" y="f4"/>
                  </a:cubicBezTo>
                  <a:cubicBezTo>
                    <a:pt x="f3" y="f4"/>
                    <a:pt x="f3" y="f4"/>
                    <a:pt x="f3" y="f4"/>
                  </a:cubicBezTo>
                  <a:cubicBezTo>
                    <a:pt x="f10" y="f8"/>
                    <a:pt x="f11" y="f6"/>
                    <a:pt x="f2" y="f2"/>
                  </a:cubicBezTo>
                  <a:close/>
                </a:path>
              </a:pathLst>
            </a:custGeom>
            <a:solidFill>
              <a:srgbClr val="2E5369">
                <a:alpha val="2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13" name="Freeform 21">
              <a:extLst>
                <a:ext uri="{FF2B5EF4-FFF2-40B4-BE49-F238E27FC236}">
                  <a16:creationId xmlns:a16="http://schemas.microsoft.com/office/drawing/2014/main" id="{8B9E8232-82F8-497B-BCAB-C68E45866A56}"/>
                </a:ext>
              </a:extLst>
            </p:cNvPr>
            <p:cNvSpPr/>
            <p:nvPr/>
          </p:nvSpPr>
          <p:spPr>
            <a:xfrm>
              <a:off x="769723" y="5359462"/>
              <a:ext cx="37270" cy="221787"/>
            </a:xfrm>
            <a:custGeom>
              <a:avLst/>
              <a:gdLst>
                <a:gd name="f0" fmla="val w"/>
                <a:gd name="f1" fmla="val h"/>
                <a:gd name="f2" fmla="val 0"/>
                <a:gd name="f3" fmla="val 8"/>
                <a:gd name="f4" fmla="val 48"/>
                <a:gd name="f5" fmla="val 7"/>
                <a:gd name="f6" fmla="val 44"/>
                <a:gd name="f7" fmla="val 46"/>
                <a:gd name="f8" fmla="val 47"/>
                <a:gd name="f9" fmla="val 38"/>
                <a:gd name="f10" fmla="val 29"/>
                <a:gd name="f11" fmla="val 19"/>
                <a:gd name="f12" fmla="val 5"/>
                <a:gd name="f13" fmla="val 13"/>
                <a:gd name="f14" fmla="val 3"/>
                <a:gd name="f15" fmla="val 6"/>
                <a:gd name="f16" fmla="val 1"/>
                <a:gd name="f17" fmla="val 9"/>
                <a:gd name="f18" fmla="val 17"/>
                <a:gd name="f19" fmla="val 26"/>
                <a:gd name="f20" fmla="val 2"/>
                <a:gd name="f21" fmla="val 32"/>
                <a:gd name="f22" fmla="*/ f0 1 8"/>
                <a:gd name="f23" fmla="*/ f1 1 48"/>
                <a:gd name="f24" fmla="val f2"/>
                <a:gd name="f25" fmla="val f3"/>
                <a:gd name="f26" fmla="val f4"/>
                <a:gd name="f27" fmla="+- f26 0 f24"/>
                <a:gd name="f28" fmla="+- f25 0 f24"/>
                <a:gd name="f29" fmla="*/ f28 1 8"/>
                <a:gd name="f30" fmla="*/ f27 1 48"/>
                <a:gd name="f31" fmla="*/ 0 1 f29"/>
                <a:gd name="f32" fmla="*/ f25 1 f29"/>
                <a:gd name="f33" fmla="*/ 0 1 f30"/>
                <a:gd name="f34" fmla="*/ f26 1 f30"/>
                <a:gd name="f35" fmla="*/ f31 f22 1"/>
                <a:gd name="f36" fmla="*/ f32 f22 1"/>
                <a:gd name="f37" fmla="*/ f34 f23 1"/>
                <a:gd name="f38" fmla="*/ f33 f23 1"/>
              </a:gdLst>
              <a:ahLst/>
              <a:cxnLst>
                <a:cxn ang="3cd4">
                  <a:pos x="hc" y="t"/>
                </a:cxn>
                <a:cxn ang="0">
                  <a:pos x="r" y="vc"/>
                </a:cxn>
                <a:cxn ang="cd4">
                  <a:pos x="hc" y="b"/>
                </a:cxn>
                <a:cxn ang="cd2">
                  <a:pos x="l" y="vc"/>
                </a:cxn>
              </a:cxnLst>
              <a:rect l="f35" t="f38" r="f36" b="f37"/>
              <a:pathLst>
                <a:path w="8" h="48">
                  <a:moveTo>
                    <a:pt x="f5" y="f6"/>
                  </a:moveTo>
                  <a:cubicBezTo>
                    <a:pt x="f5" y="f7"/>
                    <a:pt x="f3" y="f8"/>
                    <a:pt x="f3" y="f4"/>
                  </a:cubicBezTo>
                  <a:cubicBezTo>
                    <a:pt x="f3" y="f9"/>
                    <a:pt x="f3" y="f10"/>
                    <a:pt x="f3" y="f11"/>
                  </a:cubicBezTo>
                  <a:cubicBezTo>
                    <a:pt x="f12" y="f13"/>
                    <a:pt x="f14" y="f15"/>
                    <a:pt x="f16" y="f2"/>
                  </a:cubicBezTo>
                  <a:cubicBezTo>
                    <a:pt x="f2" y="f17"/>
                    <a:pt x="f2" y="f18"/>
                    <a:pt x="f2" y="f19"/>
                  </a:cubicBezTo>
                  <a:cubicBezTo>
                    <a:pt x="f20" y="f21"/>
                    <a:pt x="f12" y="f9"/>
                    <a:pt x="f5" y="f6"/>
                  </a:cubicBezTo>
                  <a:close/>
                </a:path>
              </a:pathLst>
            </a:custGeom>
            <a:solidFill>
              <a:srgbClr val="2E5369">
                <a:alpha val="2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14" name="Freeform 22">
              <a:extLst>
                <a:ext uri="{FF2B5EF4-FFF2-40B4-BE49-F238E27FC236}">
                  <a16:creationId xmlns:a16="http://schemas.microsoft.com/office/drawing/2014/main" id="{C0146E17-34A2-1228-5996-4E67B5E3A27A}"/>
                </a:ext>
              </a:extLst>
            </p:cNvPr>
            <p:cNvSpPr/>
            <p:nvPr/>
          </p:nvSpPr>
          <p:spPr>
            <a:xfrm>
              <a:off x="849861" y="6244739"/>
              <a:ext cx="238557" cy="622486"/>
            </a:xfrm>
            <a:custGeom>
              <a:avLst/>
              <a:gdLst>
                <a:gd name="f0" fmla="val w"/>
                <a:gd name="f1" fmla="val h"/>
                <a:gd name="f2" fmla="val 0"/>
                <a:gd name="f3" fmla="val 52"/>
                <a:gd name="f4" fmla="val 135"/>
                <a:gd name="f5" fmla="val 7"/>
                <a:gd name="f6" fmla="val 18"/>
                <a:gd name="f7" fmla="val 5"/>
                <a:gd name="f8" fmla="val 12"/>
                <a:gd name="f9" fmla="val 2"/>
                <a:gd name="f10" fmla="val 6"/>
                <a:gd name="f11" fmla="val 3"/>
                <a:gd name="f12" fmla="val 16"/>
                <a:gd name="f13" fmla="val 32"/>
                <a:gd name="f14" fmla="val 48"/>
                <a:gd name="f15" fmla="val 13"/>
                <a:gd name="f16" fmla="val 53"/>
                <a:gd name="f17" fmla="val 14"/>
                <a:gd name="f18" fmla="val 57"/>
                <a:gd name="f19" fmla="val 62"/>
                <a:gd name="f20" fmla="val 27"/>
                <a:gd name="f21" fmla="val 86"/>
                <a:gd name="f22" fmla="val 39"/>
                <a:gd name="f23" fmla="val 111"/>
                <a:gd name="f24" fmla="val 51"/>
                <a:gd name="f25" fmla="val 41"/>
                <a:gd name="f26" fmla="val 109"/>
                <a:gd name="f27" fmla="val 83"/>
                <a:gd name="f28" fmla="val 24"/>
                <a:gd name="f29" fmla="val 56"/>
                <a:gd name="f30" fmla="val 43"/>
                <a:gd name="f31" fmla="val 31"/>
                <a:gd name="f32" fmla="*/ f0 1 52"/>
                <a:gd name="f33" fmla="*/ f1 1 135"/>
                <a:gd name="f34" fmla="val f2"/>
                <a:gd name="f35" fmla="val f3"/>
                <a:gd name="f36" fmla="val f4"/>
                <a:gd name="f37" fmla="+- f36 0 f34"/>
                <a:gd name="f38" fmla="+- f35 0 f34"/>
                <a:gd name="f39" fmla="*/ f38 1 52"/>
                <a:gd name="f40" fmla="*/ f37 1 135"/>
                <a:gd name="f41" fmla="*/ 0 1 f39"/>
                <a:gd name="f42" fmla="*/ f35 1 f39"/>
                <a:gd name="f43" fmla="*/ 0 1 f40"/>
                <a:gd name="f44" fmla="*/ f36 1 f40"/>
                <a:gd name="f45" fmla="*/ f41 f32 1"/>
                <a:gd name="f46" fmla="*/ f42 f32 1"/>
                <a:gd name="f47" fmla="*/ f44 f33 1"/>
                <a:gd name="f48" fmla="*/ f43 f33 1"/>
              </a:gdLst>
              <a:ahLst/>
              <a:cxnLst>
                <a:cxn ang="3cd4">
                  <a:pos x="hc" y="t"/>
                </a:cxn>
                <a:cxn ang="0">
                  <a:pos x="r" y="vc"/>
                </a:cxn>
                <a:cxn ang="cd4">
                  <a:pos x="hc" y="b"/>
                </a:cxn>
                <a:cxn ang="cd2">
                  <a:pos x="l" y="vc"/>
                </a:cxn>
              </a:cxnLst>
              <a:rect l="f45" t="f48" r="f46" b="f47"/>
              <a:pathLst>
                <a:path w="52" h="135">
                  <a:moveTo>
                    <a:pt x="f5" y="f6"/>
                  </a:moveTo>
                  <a:cubicBezTo>
                    <a:pt x="f7" y="f8"/>
                    <a:pt x="f9" y="f10"/>
                    <a:pt x="f2" y="f2"/>
                  </a:cubicBezTo>
                  <a:cubicBezTo>
                    <a:pt x="f11" y="f12"/>
                    <a:pt x="f5" y="f13"/>
                    <a:pt x="f8" y="f14"/>
                  </a:cubicBezTo>
                  <a:cubicBezTo>
                    <a:pt x="f15" y="f16"/>
                    <a:pt x="f17" y="f18"/>
                    <a:pt x="f12" y="f19"/>
                  </a:cubicBezTo>
                  <a:cubicBezTo>
                    <a:pt x="f20" y="f21"/>
                    <a:pt x="f22" y="f23"/>
                    <a:pt x="f24" y="f4"/>
                  </a:cubicBezTo>
                  <a:cubicBezTo>
                    <a:pt x="f3" y="f4"/>
                    <a:pt x="f3" y="f4"/>
                    <a:pt x="f3" y="f4"/>
                  </a:cubicBezTo>
                  <a:cubicBezTo>
                    <a:pt x="f25" y="f26"/>
                    <a:pt x="f13" y="f27"/>
                    <a:pt x="f28" y="f29"/>
                  </a:cubicBezTo>
                  <a:cubicBezTo>
                    <a:pt x="f6" y="f30"/>
                    <a:pt x="f15" y="f31"/>
                    <a:pt x="f5" y="f6"/>
                  </a:cubicBezTo>
                  <a:close/>
                </a:path>
              </a:pathLst>
            </a:custGeom>
            <a:solidFill>
              <a:srgbClr val="2E5369">
                <a:alpha val="2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grpSp>
      <p:grpSp>
        <p:nvGrpSpPr>
          <p:cNvPr id="15" name="Group 9">
            <a:extLst>
              <a:ext uri="{FF2B5EF4-FFF2-40B4-BE49-F238E27FC236}">
                <a16:creationId xmlns:a16="http://schemas.microsoft.com/office/drawing/2014/main" id="{19C59D68-6D69-7A6A-0FE2-E0321D31909E}"/>
              </a:ext>
            </a:extLst>
          </p:cNvPr>
          <p:cNvGrpSpPr/>
          <p:nvPr/>
        </p:nvGrpSpPr>
        <p:grpSpPr>
          <a:xfrm>
            <a:off x="27221" y="155"/>
            <a:ext cx="2356674" cy="6853098"/>
            <a:chOff x="27221" y="155"/>
            <a:chExt cx="2356674" cy="6853098"/>
          </a:xfrm>
        </p:grpSpPr>
        <p:sp>
          <p:nvSpPr>
            <p:cNvPr id="16" name="Freeform 27">
              <a:extLst>
                <a:ext uri="{FF2B5EF4-FFF2-40B4-BE49-F238E27FC236}">
                  <a16:creationId xmlns:a16="http://schemas.microsoft.com/office/drawing/2014/main" id="{BB2799FC-444B-2B53-3513-7FBF74A3F721}"/>
                </a:ext>
              </a:extLst>
            </p:cNvPr>
            <p:cNvSpPr/>
            <p:nvPr/>
          </p:nvSpPr>
          <p:spPr>
            <a:xfrm>
              <a:off x="27221" y="155"/>
              <a:ext cx="494324" cy="4401043"/>
            </a:xfrm>
            <a:custGeom>
              <a:avLst/>
              <a:gdLst>
                <a:gd name="f0" fmla="val w"/>
                <a:gd name="f1" fmla="val h"/>
                <a:gd name="f2" fmla="val 0"/>
                <a:gd name="f3" fmla="val 103"/>
                <a:gd name="f4" fmla="val 920"/>
                <a:gd name="f5" fmla="val 7"/>
                <a:gd name="f6" fmla="val 210"/>
                <a:gd name="f7" fmla="val 11"/>
                <a:gd name="f8" fmla="val 288"/>
                <a:gd name="f9" fmla="val 17"/>
                <a:gd name="f10" fmla="val 367"/>
                <a:gd name="f11" fmla="val 26"/>
                <a:gd name="f12" fmla="val 445"/>
                <a:gd name="f13" fmla="val 34"/>
                <a:gd name="f14" fmla="val 523"/>
                <a:gd name="f15" fmla="val 44"/>
                <a:gd name="f16" fmla="val 601"/>
                <a:gd name="f17" fmla="val 57"/>
                <a:gd name="f18" fmla="val 679"/>
                <a:gd name="f19" fmla="val 69"/>
                <a:gd name="f20" fmla="val 757"/>
                <a:gd name="f21" fmla="val 84"/>
                <a:gd name="f22" fmla="val 834"/>
                <a:gd name="f23" fmla="val 101"/>
                <a:gd name="f24" fmla="val 911"/>
                <a:gd name="f25" fmla="val 102"/>
                <a:gd name="f26" fmla="val 914"/>
                <a:gd name="f27" fmla="val 917"/>
                <a:gd name="f28" fmla="val 905"/>
                <a:gd name="f29" fmla="val 100"/>
                <a:gd name="f30" fmla="val 889"/>
                <a:gd name="f31" fmla="val 99"/>
                <a:gd name="f32" fmla="val 874"/>
                <a:gd name="f33" fmla="val 871"/>
                <a:gd name="f34" fmla="val 868"/>
                <a:gd name="f35" fmla="val 866"/>
                <a:gd name="f36" fmla="val 85"/>
                <a:gd name="f37" fmla="val 803"/>
                <a:gd name="f38" fmla="val 73"/>
                <a:gd name="f39" fmla="val 741"/>
                <a:gd name="f40" fmla="val 63"/>
                <a:gd name="f41" fmla="val 678"/>
                <a:gd name="f42" fmla="val 50"/>
                <a:gd name="f43" fmla="val 600"/>
                <a:gd name="f44" fmla="val 39"/>
                <a:gd name="f45" fmla="val 30"/>
                <a:gd name="f46" fmla="val 444"/>
                <a:gd name="f47" fmla="val 21"/>
                <a:gd name="f48" fmla="val 366"/>
                <a:gd name="f49" fmla="val 14"/>
                <a:gd name="f50" fmla="val 9"/>
                <a:gd name="f51" fmla="val 209"/>
                <a:gd name="f52" fmla="val 170"/>
                <a:gd name="f53" fmla="val 5"/>
                <a:gd name="f54" fmla="val 131"/>
                <a:gd name="f55" fmla="val 3"/>
                <a:gd name="f56" fmla="val 92"/>
                <a:gd name="f57" fmla="val 2"/>
                <a:gd name="f58" fmla="val 61"/>
                <a:gd name="f59" fmla="val 1"/>
                <a:gd name="f60" fmla="val 31"/>
                <a:gd name="f61" fmla="val 4"/>
                <a:gd name="f62" fmla="*/ f0 1 103"/>
                <a:gd name="f63" fmla="*/ f1 1 920"/>
                <a:gd name="f64" fmla="val f2"/>
                <a:gd name="f65" fmla="val f3"/>
                <a:gd name="f66" fmla="val f4"/>
                <a:gd name="f67" fmla="+- f66 0 f64"/>
                <a:gd name="f68" fmla="+- f65 0 f64"/>
                <a:gd name="f69" fmla="*/ f68 1 103"/>
                <a:gd name="f70" fmla="*/ f67 1 920"/>
                <a:gd name="f71" fmla="*/ 0 1 f69"/>
                <a:gd name="f72" fmla="*/ f65 1 f69"/>
                <a:gd name="f73" fmla="*/ 0 1 f70"/>
                <a:gd name="f74" fmla="*/ f66 1 f70"/>
                <a:gd name="f75" fmla="*/ f71 f62 1"/>
                <a:gd name="f76" fmla="*/ f72 f62 1"/>
                <a:gd name="f77" fmla="*/ f74 f63 1"/>
                <a:gd name="f78" fmla="*/ f73 f63 1"/>
              </a:gdLst>
              <a:ahLst/>
              <a:cxnLst>
                <a:cxn ang="3cd4">
                  <a:pos x="hc" y="t"/>
                </a:cxn>
                <a:cxn ang="0">
                  <a:pos x="r" y="vc"/>
                </a:cxn>
                <a:cxn ang="cd4">
                  <a:pos x="hc" y="b"/>
                </a:cxn>
                <a:cxn ang="cd2">
                  <a:pos x="l" y="vc"/>
                </a:cxn>
              </a:cxnLst>
              <a:rect l="f75" t="f78" r="f76" b="f77"/>
              <a:pathLst>
                <a:path w="103" h="920">
                  <a:moveTo>
                    <a:pt x="f5" y="f6"/>
                  </a:moveTo>
                  <a:cubicBezTo>
                    <a:pt x="f7" y="f8"/>
                    <a:pt x="f9" y="f10"/>
                    <a:pt x="f11" y="f12"/>
                  </a:cubicBezTo>
                  <a:cubicBezTo>
                    <a:pt x="f13" y="f14"/>
                    <a:pt x="f15" y="f16"/>
                    <a:pt x="f17" y="f18"/>
                  </a:cubicBezTo>
                  <a:cubicBezTo>
                    <a:pt x="f19" y="f20"/>
                    <a:pt x="f21" y="f22"/>
                    <a:pt x="f23" y="f24"/>
                  </a:cubicBezTo>
                  <a:cubicBezTo>
                    <a:pt x="f25" y="f26"/>
                    <a:pt x="f3" y="f27"/>
                    <a:pt x="f3" y="f4"/>
                  </a:cubicBezTo>
                  <a:cubicBezTo>
                    <a:pt x="f25" y="f28"/>
                    <a:pt x="f29" y="f30"/>
                    <a:pt x="f31" y="f32"/>
                  </a:cubicBezTo>
                  <a:cubicBezTo>
                    <a:pt x="f31" y="f33"/>
                    <a:pt x="f31" y="f34"/>
                    <a:pt x="f31" y="f35"/>
                  </a:cubicBezTo>
                  <a:cubicBezTo>
                    <a:pt x="f36" y="f37"/>
                    <a:pt x="f38" y="f39"/>
                    <a:pt x="f40" y="f41"/>
                  </a:cubicBezTo>
                  <a:cubicBezTo>
                    <a:pt x="f42" y="f43"/>
                    <a:pt x="f44" y="f14"/>
                    <a:pt x="f45" y="f46"/>
                  </a:cubicBezTo>
                  <a:cubicBezTo>
                    <a:pt x="f47" y="f48"/>
                    <a:pt x="f49" y="f8"/>
                    <a:pt x="f50" y="f51"/>
                  </a:cubicBezTo>
                  <a:cubicBezTo>
                    <a:pt x="f5" y="f52"/>
                    <a:pt x="f53" y="f54"/>
                    <a:pt x="f55" y="f56"/>
                  </a:cubicBezTo>
                  <a:cubicBezTo>
                    <a:pt x="f57" y="f58"/>
                    <a:pt x="f59" y="f60"/>
                    <a:pt x="f59" y="f2"/>
                  </a:cubicBezTo>
                  <a:cubicBezTo>
                    <a:pt x="f2" y="f2"/>
                    <a:pt x="f2" y="f2"/>
                    <a:pt x="f2" y="f2"/>
                  </a:cubicBezTo>
                  <a:cubicBezTo>
                    <a:pt x="f2" y="f60"/>
                    <a:pt x="f59" y="f58"/>
                    <a:pt x="f59" y="f56"/>
                  </a:cubicBezTo>
                  <a:cubicBezTo>
                    <a:pt x="f55" y="f54"/>
                    <a:pt x="f61" y="f52"/>
                    <a:pt x="f5" y="f6"/>
                  </a:cubicBezTo>
                  <a:close/>
                </a:path>
              </a:pathLst>
            </a:custGeom>
            <a:solidFill>
              <a:srgbClr val="2E5369"/>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17" name="Freeform 28">
              <a:extLst>
                <a:ext uri="{FF2B5EF4-FFF2-40B4-BE49-F238E27FC236}">
                  <a16:creationId xmlns:a16="http://schemas.microsoft.com/office/drawing/2014/main" id="{64040440-BEF7-8E3D-253A-D052CB740A09}"/>
                </a:ext>
              </a:extLst>
            </p:cNvPr>
            <p:cNvSpPr/>
            <p:nvPr/>
          </p:nvSpPr>
          <p:spPr>
            <a:xfrm>
              <a:off x="550285" y="4316470"/>
              <a:ext cx="423440" cy="1580695"/>
            </a:xfrm>
            <a:custGeom>
              <a:avLst/>
              <a:gdLst>
                <a:gd name="f0" fmla="val w"/>
                <a:gd name="f1" fmla="val h"/>
                <a:gd name="f2" fmla="val 0"/>
                <a:gd name="f3" fmla="val 88"/>
                <a:gd name="f4" fmla="val 330"/>
                <a:gd name="f5" fmla="val 53"/>
                <a:gd name="f6" fmla="val 229"/>
                <a:gd name="f7" fmla="val 64"/>
                <a:gd name="f8" fmla="val 263"/>
                <a:gd name="f9" fmla="val 75"/>
                <a:gd name="f10" fmla="val 297"/>
                <a:gd name="f11" fmla="val 323"/>
                <a:gd name="f12" fmla="val 315"/>
                <a:gd name="f13" fmla="val 308"/>
                <a:gd name="f14" fmla="val 307"/>
                <a:gd name="f15" fmla="val 305"/>
                <a:gd name="f16" fmla="val 304"/>
                <a:gd name="f17" fmla="val 79"/>
                <a:gd name="f18" fmla="val 278"/>
                <a:gd name="f19" fmla="val 70"/>
                <a:gd name="f20" fmla="val 252"/>
                <a:gd name="f21" fmla="val 62"/>
                <a:gd name="f22" fmla="val 226"/>
                <a:gd name="f23" fmla="val 38"/>
                <a:gd name="f24" fmla="val 152"/>
                <a:gd name="f25" fmla="val 17"/>
                <a:gd name="f26" fmla="val 76"/>
                <a:gd name="f27" fmla="val 2"/>
                <a:gd name="f28" fmla="val 21"/>
                <a:gd name="f29" fmla="val 4"/>
                <a:gd name="f30" fmla="val 42"/>
                <a:gd name="f31" fmla="val 7"/>
                <a:gd name="f32" fmla="val 63"/>
                <a:gd name="f33" fmla="val 119"/>
                <a:gd name="f34" fmla="val 36"/>
                <a:gd name="f35" fmla="val 174"/>
                <a:gd name="f36" fmla="*/ f0 1 88"/>
                <a:gd name="f37" fmla="*/ f1 1 330"/>
                <a:gd name="f38" fmla="val f2"/>
                <a:gd name="f39" fmla="val f3"/>
                <a:gd name="f40" fmla="val f4"/>
                <a:gd name="f41" fmla="+- f40 0 f38"/>
                <a:gd name="f42" fmla="+- f39 0 f38"/>
                <a:gd name="f43" fmla="*/ f42 1 88"/>
                <a:gd name="f44" fmla="*/ f41 1 330"/>
                <a:gd name="f45" fmla="*/ 0 1 f43"/>
                <a:gd name="f46" fmla="*/ f39 1 f43"/>
                <a:gd name="f47" fmla="*/ 0 1 f44"/>
                <a:gd name="f48" fmla="*/ f40 1 f44"/>
                <a:gd name="f49" fmla="*/ f45 f36 1"/>
                <a:gd name="f50" fmla="*/ f46 f36 1"/>
                <a:gd name="f51" fmla="*/ f48 f37 1"/>
                <a:gd name="f52" fmla="*/ f47 f37 1"/>
              </a:gdLst>
              <a:ahLst/>
              <a:cxnLst>
                <a:cxn ang="3cd4">
                  <a:pos x="hc" y="t"/>
                </a:cxn>
                <a:cxn ang="0">
                  <a:pos x="r" y="vc"/>
                </a:cxn>
                <a:cxn ang="cd4">
                  <a:pos x="hc" y="b"/>
                </a:cxn>
                <a:cxn ang="cd2">
                  <a:pos x="l" y="vc"/>
                </a:cxn>
              </a:cxnLst>
              <a:rect l="f49" t="f52" r="f50" b="f51"/>
              <a:pathLst>
                <a:path w="88" h="330">
                  <a:moveTo>
                    <a:pt x="f5" y="f6"/>
                  </a:moveTo>
                  <a:cubicBezTo>
                    <a:pt x="f7" y="f8"/>
                    <a:pt x="f9" y="f10"/>
                    <a:pt x="f3" y="f4"/>
                  </a:cubicBezTo>
                  <a:cubicBezTo>
                    <a:pt x="f3" y="f11"/>
                    <a:pt x="f3" y="f12"/>
                    <a:pt x="f3" y="f13"/>
                  </a:cubicBezTo>
                  <a:cubicBezTo>
                    <a:pt x="f3" y="f14"/>
                    <a:pt x="f3" y="f15"/>
                    <a:pt x="f3" y="f16"/>
                  </a:cubicBezTo>
                  <a:cubicBezTo>
                    <a:pt x="f17" y="f18"/>
                    <a:pt x="f19" y="f20"/>
                    <a:pt x="f21" y="f22"/>
                  </a:cubicBezTo>
                  <a:cubicBezTo>
                    <a:pt x="f23" y="f24"/>
                    <a:pt x="f25" y="f26"/>
                    <a:pt x="f2" y="f2"/>
                  </a:cubicBezTo>
                  <a:cubicBezTo>
                    <a:pt x="f27" y="f28"/>
                    <a:pt x="f29" y="f30"/>
                    <a:pt x="f31" y="f32"/>
                  </a:cubicBezTo>
                  <a:cubicBezTo>
                    <a:pt x="f28" y="f33"/>
                    <a:pt x="f34" y="f35"/>
                    <a:pt x="f5" y="f6"/>
                  </a:cubicBezTo>
                  <a:close/>
                </a:path>
              </a:pathLst>
            </a:custGeom>
            <a:solidFill>
              <a:srgbClr val="2E5369"/>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18" name="Freeform 29">
              <a:extLst>
                <a:ext uri="{FF2B5EF4-FFF2-40B4-BE49-F238E27FC236}">
                  <a16:creationId xmlns:a16="http://schemas.microsoft.com/office/drawing/2014/main" id="{1CC163BB-4E67-218D-02B1-92AC8E44C8C5}"/>
                </a:ext>
              </a:extLst>
            </p:cNvPr>
            <p:cNvSpPr/>
            <p:nvPr/>
          </p:nvSpPr>
          <p:spPr>
            <a:xfrm>
              <a:off x="1006297" y="5862684"/>
              <a:ext cx="431103" cy="990569"/>
            </a:xfrm>
            <a:custGeom>
              <a:avLst/>
              <a:gdLst>
                <a:gd name="f0" fmla="val 180"/>
                <a:gd name="f1" fmla="val w"/>
                <a:gd name="f2" fmla="val h"/>
                <a:gd name="f3" fmla="val 0"/>
                <a:gd name="f4" fmla="val 90"/>
                <a:gd name="f5" fmla="val 207"/>
                <a:gd name="f6" fmla="val 6"/>
                <a:gd name="f7" fmla="val 15"/>
                <a:gd name="f8" fmla="val 4"/>
                <a:gd name="f9" fmla="val 10"/>
                <a:gd name="f10" fmla="val 2"/>
                <a:gd name="f11" fmla="val 5"/>
                <a:gd name="f12" fmla="val 9"/>
                <a:gd name="f13" fmla="val 19"/>
                <a:gd name="f14" fmla="val 1"/>
                <a:gd name="f15" fmla="val 29"/>
                <a:gd name="f16" fmla="val 14"/>
                <a:gd name="f17" fmla="val 62"/>
                <a:gd name="f18" fmla="val 27"/>
                <a:gd name="f19" fmla="val 95"/>
                <a:gd name="f20" fmla="val 42"/>
                <a:gd name="f21" fmla="val 127"/>
                <a:gd name="f22" fmla="val 54"/>
                <a:gd name="f23" fmla="val 154"/>
                <a:gd name="f24" fmla="val 67"/>
                <a:gd name="f25" fmla="val 181"/>
                <a:gd name="f26" fmla="val 80"/>
                <a:gd name="f27" fmla="val 76"/>
                <a:gd name="f28" fmla="val 63"/>
                <a:gd name="f29" fmla="val 152"/>
                <a:gd name="f30" fmla="val 50"/>
                <a:gd name="f31" fmla="val 123"/>
                <a:gd name="f32" fmla="val 34"/>
                <a:gd name="f33" fmla="val 88"/>
                <a:gd name="f34" fmla="val 20"/>
                <a:gd name="f35" fmla="val 51"/>
                <a:gd name="f36" fmla="*/ f1 1 90"/>
                <a:gd name="f37" fmla="*/ f2 1 207"/>
                <a:gd name="f38" fmla="val f3"/>
                <a:gd name="f39" fmla="val f4"/>
                <a:gd name="f40" fmla="val f5"/>
                <a:gd name="f41" fmla="+- f40 0 f38"/>
                <a:gd name="f42" fmla="+- f39 0 f38"/>
                <a:gd name="f43" fmla="*/ f42 1 90"/>
                <a:gd name="f44" fmla="*/ f41 1 207"/>
                <a:gd name="f45" fmla="*/ 0 1 f43"/>
                <a:gd name="f46" fmla="*/ f39 1 f43"/>
                <a:gd name="f47" fmla="*/ 0 1 f44"/>
                <a:gd name="f48" fmla="*/ f40 1 f44"/>
                <a:gd name="f49" fmla="*/ f45 f36 1"/>
                <a:gd name="f50" fmla="*/ f46 f36 1"/>
                <a:gd name="f51" fmla="*/ f48 f37 1"/>
                <a:gd name="f52" fmla="*/ f47 f37 1"/>
              </a:gdLst>
              <a:ahLst/>
              <a:cxnLst>
                <a:cxn ang="3cd4">
                  <a:pos x="hc" y="t"/>
                </a:cxn>
                <a:cxn ang="0">
                  <a:pos x="r" y="vc"/>
                </a:cxn>
                <a:cxn ang="cd4">
                  <a:pos x="hc" y="b"/>
                </a:cxn>
                <a:cxn ang="cd2">
                  <a:pos x="l" y="vc"/>
                </a:cxn>
              </a:cxnLst>
              <a:rect l="f49" t="f52" r="f50" b="f51"/>
              <a:pathLst>
                <a:path w="90" h="207">
                  <a:moveTo>
                    <a:pt x="f6" y="f7"/>
                  </a:moveTo>
                  <a:cubicBezTo>
                    <a:pt x="f8" y="f9"/>
                    <a:pt x="f10" y="f11"/>
                    <a:pt x="f3" y="f3"/>
                  </a:cubicBezTo>
                  <a:cubicBezTo>
                    <a:pt x="f3" y="f12"/>
                    <a:pt x="f3" y="f13"/>
                    <a:pt x="f14" y="f15"/>
                  </a:cubicBezTo>
                  <a:cubicBezTo>
                    <a:pt x="f16" y="f17"/>
                    <a:pt x="f18" y="f19"/>
                    <a:pt x="f20" y="f21"/>
                  </a:cubicBezTo>
                  <a:cubicBezTo>
                    <a:pt x="f22" y="f23"/>
                    <a:pt x="f24" y="f25"/>
                    <a:pt x="f26" y="f5"/>
                  </a:cubicBezTo>
                  <a:cubicBezTo>
                    <a:pt x="f4" y="f5"/>
                    <a:pt x="f4" y="f5"/>
                    <a:pt x="f4" y="f5"/>
                  </a:cubicBezTo>
                  <a:cubicBezTo>
                    <a:pt x="f27" y="f0"/>
                    <a:pt x="f28" y="f29"/>
                    <a:pt x="f30" y="f31"/>
                  </a:cubicBezTo>
                  <a:cubicBezTo>
                    <a:pt x="f32" y="f33"/>
                    <a:pt x="f34" y="f35"/>
                    <a:pt x="f6" y="f7"/>
                  </a:cubicBezTo>
                  <a:close/>
                </a:path>
              </a:pathLst>
            </a:custGeom>
            <a:solidFill>
              <a:srgbClr val="2E5369"/>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19" name="Freeform 30">
              <a:extLst>
                <a:ext uri="{FF2B5EF4-FFF2-40B4-BE49-F238E27FC236}">
                  <a16:creationId xmlns:a16="http://schemas.microsoft.com/office/drawing/2014/main" id="{5525D294-C830-7110-CCB5-644C26E71356}"/>
                </a:ext>
              </a:extLst>
            </p:cNvPr>
            <p:cNvSpPr/>
            <p:nvPr/>
          </p:nvSpPr>
          <p:spPr>
            <a:xfrm>
              <a:off x="521546" y="4364376"/>
              <a:ext cx="551803" cy="2235964"/>
            </a:xfrm>
            <a:custGeom>
              <a:avLst/>
              <a:gdLst>
                <a:gd name="f0" fmla="val w"/>
                <a:gd name="f1" fmla="val h"/>
                <a:gd name="f2" fmla="val 0"/>
                <a:gd name="f3" fmla="val 115"/>
                <a:gd name="f4" fmla="val 467"/>
                <a:gd name="f5" fmla="val 101"/>
                <a:gd name="f6" fmla="val 409"/>
                <a:gd name="f7" fmla="val 93"/>
                <a:gd name="f8" fmla="val 388"/>
                <a:gd name="f9" fmla="val 85"/>
                <a:gd name="f10" fmla="val 366"/>
                <a:gd name="f11" fmla="val 78"/>
                <a:gd name="f12" fmla="val 344"/>
                <a:gd name="f13" fmla="val 57"/>
                <a:gd name="f14" fmla="val 281"/>
                <a:gd name="f15" fmla="val 41"/>
                <a:gd name="f16" fmla="val 216"/>
                <a:gd name="f17" fmla="val 29"/>
                <a:gd name="f18" fmla="val 151"/>
                <a:gd name="f19" fmla="val 22"/>
                <a:gd name="f20" fmla="val 119"/>
                <a:gd name="f21" fmla="val 17"/>
                <a:gd name="f22" fmla="val 86"/>
                <a:gd name="f23" fmla="val 13"/>
                <a:gd name="f24" fmla="val 53"/>
                <a:gd name="f25" fmla="val 9"/>
                <a:gd name="f26" fmla="val 35"/>
                <a:gd name="f27" fmla="val 4"/>
                <a:gd name="f28" fmla="val 18"/>
                <a:gd name="f29" fmla="val 5"/>
                <a:gd name="f30" fmla="val 51"/>
                <a:gd name="f31" fmla="val 12"/>
                <a:gd name="f32" fmla="val 102"/>
                <a:gd name="f33" fmla="val 21"/>
                <a:gd name="f34" fmla="val 152"/>
                <a:gd name="f35" fmla="val 33"/>
                <a:gd name="f36" fmla="val 218"/>
                <a:gd name="f37" fmla="val 49"/>
                <a:gd name="f38" fmla="val 283"/>
                <a:gd name="f39" fmla="val 69"/>
                <a:gd name="f40" fmla="val 347"/>
                <a:gd name="f41" fmla="val 79"/>
                <a:gd name="f42" fmla="val 378"/>
                <a:gd name="f43" fmla="val 90"/>
                <a:gd name="f44" fmla="val 410"/>
                <a:gd name="f45" fmla="val 103"/>
                <a:gd name="f46" fmla="val 441"/>
                <a:gd name="f47" fmla="val 107"/>
                <a:gd name="f48" fmla="val 449"/>
                <a:gd name="f49" fmla="val 111"/>
                <a:gd name="f50" fmla="val 458"/>
                <a:gd name="f51" fmla="val 114"/>
                <a:gd name="f52" fmla="val 464"/>
                <a:gd name="f53" fmla="val 113"/>
                <a:gd name="f54" fmla="val 461"/>
                <a:gd name="f55" fmla="val 112"/>
                <a:gd name="f56" fmla="val 108"/>
                <a:gd name="f57" fmla="val 442"/>
                <a:gd name="f58" fmla="val 104"/>
                <a:gd name="f59" fmla="val 425"/>
                <a:gd name="f60" fmla="*/ f0 1 115"/>
                <a:gd name="f61" fmla="*/ f1 1 467"/>
                <a:gd name="f62" fmla="val f2"/>
                <a:gd name="f63" fmla="val f3"/>
                <a:gd name="f64" fmla="val f4"/>
                <a:gd name="f65" fmla="+- f64 0 f62"/>
                <a:gd name="f66" fmla="+- f63 0 f62"/>
                <a:gd name="f67" fmla="*/ f66 1 115"/>
                <a:gd name="f68" fmla="*/ f65 1 467"/>
                <a:gd name="f69" fmla="*/ 0 1 f67"/>
                <a:gd name="f70" fmla="*/ f63 1 f67"/>
                <a:gd name="f71" fmla="*/ 0 1 f68"/>
                <a:gd name="f72" fmla="*/ f64 1 f68"/>
                <a:gd name="f73" fmla="*/ f69 f60 1"/>
                <a:gd name="f74" fmla="*/ f70 f60 1"/>
                <a:gd name="f75" fmla="*/ f72 f61 1"/>
                <a:gd name="f76" fmla="*/ f71 f61 1"/>
              </a:gdLst>
              <a:ahLst/>
              <a:cxnLst>
                <a:cxn ang="3cd4">
                  <a:pos x="hc" y="t"/>
                </a:cxn>
                <a:cxn ang="0">
                  <a:pos x="r" y="vc"/>
                </a:cxn>
                <a:cxn ang="cd4">
                  <a:pos x="hc" y="b"/>
                </a:cxn>
                <a:cxn ang="cd2">
                  <a:pos x="l" y="vc"/>
                </a:cxn>
              </a:cxnLst>
              <a:rect l="f73" t="f76" r="f74" b="f75"/>
              <a:pathLst>
                <a:path w="115" h="467">
                  <a:moveTo>
                    <a:pt x="f5" y="f6"/>
                  </a:moveTo>
                  <a:cubicBezTo>
                    <a:pt x="f7" y="f8"/>
                    <a:pt x="f9" y="f10"/>
                    <a:pt x="f11" y="f12"/>
                  </a:cubicBezTo>
                  <a:cubicBezTo>
                    <a:pt x="f13" y="f14"/>
                    <a:pt x="f15" y="f16"/>
                    <a:pt x="f17" y="f18"/>
                  </a:cubicBezTo>
                  <a:cubicBezTo>
                    <a:pt x="f19" y="f20"/>
                    <a:pt x="f21" y="f22"/>
                    <a:pt x="f23" y="f24"/>
                  </a:cubicBezTo>
                  <a:cubicBezTo>
                    <a:pt x="f25" y="f26"/>
                    <a:pt x="f27" y="f28"/>
                    <a:pt x="f2" y="f2"/>
                  </a:cubicBezTo>
                  <a:cubicBezTo>
                    <a:pt x="f29" y="f30"/>
                    <a:pt x="f31" y="f32"/>
                    <a:pt x="f33" y="f34"/>
                  </a:cubicBezTo>
                  <a:cubicBezTo>
                    <a:pt x="f35" y="f36"/>
                    <a:pt x="f37" y="f38"/>
                    <a:pt x="f39" y="f40"/>
                  </a:cubicBezTo>
                  <a:cubicBezTo>
                    <a:pt x="f41" y="f42"/>
                    <a:pt x="f43" y="f44"/>
                    <a:pt x="f45" y="f46"/>
                  </a:cubicBezTo>
                  <a:cubicBezTo>
                    <a:pt x="f47" y="f48"/>
                    <a:pt x="f49" y="f50"/>
                    <a:pt x="f3" y="f4"/>
                  </a:cubicBezTo>
                  <a:cubicBezTo>
                    <a:pt x="f51" y="f52"/>
                    <a:pt x="f53" y="f54"/>
                    <a:pt x="f55" y="f50"/>
                  </a:cubicBezTo>
                  <a:cubicBezTo>
                    <a:pt x="f56" y="f57"/>
                    <a:pt x="f58" y="f59"/>
                    <a:pt x="f5" y="f6"/>
                  </a:cubicBezTo>
                  <a:close/>
                </a:path>
              </a:pathLst>
            </a:custGeom>
            <a:solidFill>
              <a:srgbClr val="2E5369"/>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20" name="Freeform 31">
              <a:extLst>
                <a:ext uri="{FF2B5EF4-FFF2-40B4-BE49-F238E27FC236}">
                  <a16:creationId xmlns:a16="http://schemas.microsoft.com/office/drawing/2014/main" id="{43EBAFD3-76D8-995C-40BA-0C77D7C2AD14}"/>
                </a:ext>
              </a:extLst>
            </p:cNvPr>
            <p:cNvSpPr/>
            <p:nvPr/>
          </p:nvSpPr>
          <p:spPr>
            <a:xfrm>
              <a:off x="467898" y="1289203"/>
              <a:ext cx="174357" cy="3027267"/>
            </a:xfrm>
            <a:custGeom>
              <a:avLst/>
              <a:gdLst>
                <a:gd name="f0" fmla="val w"/>
                <a:gd name="f1" fmla="val h"/>
                <a:gd name="f2" fmla="val 0"/>
                <a:gd name="f3" fmla="val 36"/>
                <a:gd name="f4" fmla="val 633"/>
                <a:gd name="f5" fmla="val 17"/>
                <a:gd name="f6" fmla="val 15"/>
                <a:gd name="f7" fmla="val 621"/>
                <a:gd name="f8" fmla="val 14"/>
                <a:gd name="f9" fmla="val 609"/>
                <a:gd name="f10" fmla="val 13"/>
                <a:gd name="f11" fmla="val 597"/>
                <a:gd name="f12" fmla="val 8"/>
                <a:gd name="f13" fmla="val 530"/>
                <a:gd name="f14" fmla="val 5"/>
                <a:gd name="f15" fmla="val 464"/>
                <a:gd name="f16" fmla="val 398"/>
                <a:gd name="f17" fmla="val 331"/>
                <a:gd name="f18" fmla="val 265"/>
                <a:gd name="f19" fmla="val 198"/>
                <a:gd name="f20" fmla="val 165"/>
                <a:gd name="f21" fmla="val 18"/>
                <a:gd name="f22" fmla="val 132"/>
                <a:gd name="f23" fmla="val 22"/>
                <a:gd name="f24" fmla="val 99"/>
                <a:gd name="f25" fmla="val 26"/>
                <a:gd name="f26" fmla="val 66"/>
                <a:gd name="f27" fmla="val 30"/>
                <a:gd name="f28" fmla="val 33"/>
                <a:gd name="f29" fmla="val 35"/>
                <a:gd name="f30" fmla="val 29"/>
                <a:gd name="f31" fmla="val 24"/>
                <a:gd name="f32" fmla="val 20"/>
                <a:gd name="f33" fmla="val 16"/>
                <a:gd name="f34" fmla="val 10"/>
                <a:gd name="f35" fmla="val 4"/>
                <a:gd name="f36" fmla="val 264"/>
                <a:gd name="f37" fmla="val 1"/>
                <a:gd name="f38" fmla="val 461"/>
                <a:gd name="f39" fmla="val 2"/>
                <a:gd name="f40" fmla="val 525"/>
                <a:gd name="f41" fmla="val 7"/>
                <a:gd name="f42" fmla="val 589"/>
                <a:gd name="f43" fmla="val 603"/>
                <a:gd name="f44" fmla="val 618"/>
                <a:gd name="f45" fmla="val 632"/>
                <a:gd name="f46" fmla="*/ f0 1 36"/>
                <a:gd name="f47" fmla="*/ f1 1 633"/>
                <a:gd name="f48" fmla="val f2"/>
                <a:gd name="f49" fmla="val f3"/>
                <a:gd name="f50" fmla="val f4"/>
                <a:gd name="f51" fmla="+- f50 0 f48"/>
                <a:gd name="f52" fmla="+- f49 0 f48"/>
                <a:gd name="f53" fmla="*/ f52 1 36"/>
                <a:gd name="f54" fmla="*/ f51 1 633"/>
                <a:gd name="f55" fmla="*/ 0 1 f53"/>
                <a:gd name="f56" fmla="*/ f49 1 f53"/>
                <a:gd name="f57" fmla="*/ 0 1 f54"/>
                <a:gd name="f58" fmla="*/ f50 1 f54"/>
                <a:gd name="f59" fmla="*/ f55 f46 1"/>
                <a:gd name="f60" fmla="*/ f56 f46 1"/>
                <a:gd name="f61" fmla="*/ f58 f47 1"/>
                <a:gd name="f62" fmla="*/ f57 f47 1"/>
              </a:gdLst>
              <a:ahLst/>
              <a:cxnLst>
                <a:cxn ang="3cd4">
                  <a:pos x="hc" y="t"/>
                </a:cxn>
                <a:cxn ang="0">
                  <a:pos x="r" y="vc"/>
                </a:cxn>
                <a:cxn ang="cd4">
                  <a:pos x="hc" y="b"/>
                </a:cxn>
                <a:cxn ang="cd2">
                  <a:pos x="l" y="vc"/>
                </a:cxn>
              </a:cxnLst>
              <a:rect l="f59" t="f62" r="f60" b="f61"/>
              <a:pathLst>
                <a:path w="36" h="633">
                  <a:moveTo>
                    <a:pt x="f5" y="f4"/>
                  </a:moveTo>
                  <a:cubicBezTo>
                    <a:pt x="f6" y="f7"/>
                    <a:pt x="f8" y="f9"/>
                    <a:pt x="f10" y="f11"/>
                  </a:cubicBezTo>
                  <a:cubicBezTo>
                    <a:pt x="f12" y="f13"/>
                    <a:pt x="f14" y="f15"/>
                    <a:pt x="f14" y="f16"/>
                  </a:cubicBezTo>
                  <a:cubicBezTo>
                    <a:pt x="f14" y="f17"/>
                    <a:pt x="f12" y="f18"/>
                    <a:pt x="f10" y="f19"/>
                  </a:cubicBezTo>
                  <a:cubicBezTo>
                    <a:pt x="f6" y="f20"/>
                    <a:pt x="f21" y="f22"/>
                    <a:pt x="f23" y="f24"/>
                  </a:cubicBezTo>
                  <a:cubicBezTo>
                    <a:pt x="f25" y="f26"/>
                    <a:pt x="f27" y="f28"/>
                    <a:pt x="f3" y="f2"/>
                  </a:cubicBezTo>
                  <a:cubicBezTo>
                    <a:pt x="f29" y="f2"/>
                    <a:pt x="f29" y="f2"/>
                    <a:pt x="f29" y="f2"/>
                  </a:cubicBezTo>
                  <a:cubicBezTo>
                    <a:pt x="f30" y="f28"/>
                    <a:pt x="f31" y="f26"/>
                    <a:pt x="f32" y="f24"/>
                  </a:cubicBezTo>
                  <a:cubicBezTo>
                    <a:pt x="f33" y="f22"/>
                    <a:pt x="f10" y="f20"/>
                    <a:pt x="f34" y="f19"/>
                  </a:cubicBezTo>
                  <a:cubicBezTo>
                    <a:pt x="f35" y="f36"/>
                    <a:pt x="f37" y="f17"/>
                    <a:pt x="f37" y="f16"/>
                  </a:cubicBezTo>
                  <a:cubicBezTo>
                    <a:pt x="f2" y="f38"/>
                    <a:pt x="f39" y="f40"/>
                    <a:pt x="f41" y="f42"/>
                  </a:cubicBezTo>
                  <a:cubicBezTo>
                    <a:pt x="f34" y="f43"/>
                    <a:pt x="f10" y="f44"/>
                    <a:pt x="f33" y="f45"/>
                  </a:cubicBezTo>
                  <a:cubicBezTo>
                    <a:pt x="f33" y="f45"/>
                    <a:pt x="f5" y="f4"/>
                    <a:pt x="f5" y="f4"/>
                  </a:cubicBezTo>
                  <a:close/>
                </a:path>
              </a:pathLst>
            </a:custGeom>
            <a:solidFill>
              <a:srgbClr val="2E5369"/>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21" name="Freeform 32">
              <a:extLst>
                <a:ext uri="{FF2B5EF4-FFF2-40B4-BE49-F238E27FC236}">
                  <a16:creationId xmlns:a16="http://schemas.microsoft.com/office/drawing/2014/main" id="{E80CBCA7-1E61-5E27-7FA4-541CE68D04CB}"/>
                </a:ext>
              </a:extLst>
            </p:cNvPr>
            <p:cNvSpPr/>
            <p:nvPr/>
          </p:nvSpPr>
          <p:spPr>
            <a:xfrm>
              <a:off x="1111672" y="6571600"/>
              <a:ext cx="134124" cy="281653"/>
            </a:xfrm>
            <a:custGeom>
              <a:avLst/>
              <a:gdLst>
                <a:gd name="f0" fmla="val w"/>
                <a:gd name="f1" fmla="val h"/>
                <a:gd name="f2" fmla="val 0"/>
                <a:gd name="f3" fmla="val 28"/>
                <a:gd name="f4" fmla="val 59"/>
                <a:gd name="f5" fmla="val 22"/>
                <a:gd name="f6" fmla="val 18"/>
                <a:gd name="f7" fmla="val 40"/>
                <a:gd name="f8" fmla="val 9"/>
                <a:gd name="f9" fmla="val 20"/>
                <a:gd name="f10" fmla="val 6"/>
                <a:gd name="f11" fmla="val 13"/>
                <a:gd name="f12" fmla="*/ f0 1 28"/>
                <a:gd name="f13" fmla="*/ f1 1 59"/>
                <a:gd name="f14" fmla="val f2"/>
                <a:gd name="f15" fmla="val f3"/>
                <a:gd name="f16" fmla="val f4"/>
                <a:gd name="f17" fmla="+- f16 0 f14"/>
                <a:gd name="f18" fmla="+- f15 0 f14"/>
                <a:gd name="f19" fmla="*/ f18 1 28"/>
                <a:gd name="f20" fmla="*/ f17 1 59"/>
                <a:gd name="f21" fmla="*/ 0 1 f19"/>
                <a:gd name="f22" fmla="*/ f15 1 f19"/>
                <a:gd name="f23" fmla="*/ 0 1 f20"/>
                <a:gd name="f24" fmla="*/ f16 1 f20"/>
                <a:gd name="f25" fmla="*/ f21 f12 1"/>
                <a:gd name="f26" fmla="*/ f22 f12 1"/>
                <a:gd name="f27" fmla="*/ f24 f13 1"/>
                <a:gd name="f28" fmla="*/ f23 f13 1"/>
              </a:gdLst>
              <a:ahLst/>
              <a:cxnLst>
                <a:cxn ang="3cd4">
                  <a:pos x="hc" y="t"/>
                </a:cxn>
                <a:cxn ang="0">
                  <a:pos x="r" y="vc"/>
                </a:cxn>
                <a:cxn ang="cd4">
                  <a:pos x="hc" y="b"/>
                </a:cxn>
                <a:cxn ang="cd2">
                  <a:pos x="l" y="vc"/>
                </a:cxn>
              </a:cxnLst>
              <a:rect l="f25" t="f28" r="f26" b="f27"/>
              <a:pathLst>
                <a:path w="28" h="59">
                  <a:moveTo>
                    <a:pt x="f5" y="f4"/>
                  </a:moveTo>
                  <a:cubicBezTo>
                    <a:pt x="f3" y="f4"/>
                    <a:pt x="f3" y="f4"/>
                    <a:pt x="f3" y="f4"/>
                  </a:cubicBezTo>
                  <a:cubicBezTo>
                    <a:pt x="f6" y="f7"/>
                    <a:pt x="f8" y="f9"/>
                    <a:pt x="f2" y="f2"/>
                  </a:cubicBezTo>
                  <a:cubicBezTo>
                    <a:pt x="f10" y="f9"/>
                    <a:pt x="f11" y="f7"/>
                    <a:pt x="f5" y="f4"/>
                  </a:cubicBezTo>
                  <a:close/>
                </a:path>
              </a:pathLst>
            </a:custGeom>
            <a:solidFill>
              <a:srgbClr val="2E5369"/>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22" name="Freeform 33">
              <a:extLst>
                <a:ext uri="{FF2B5EF4-FFF2-40B4-BE49-F238E27FC236}">
                  <a16:creationId xmlns:a16="http://schemas.microsoft.com/office/drawing/2014/main" id="{9A57BD62-4849-3BE5-8DF4-04D5DD83F516}"/>
                </a:ext>
              </a:extLst>
            </p:cNvPr>
            <p:cNvSpPr/>
            <p:nvPr/>
          </p:nvSpPr>
          <p:spPr>
            <a:xfrm>
              <a:off x="502389" y="4107631"/>
              <a:ext cx="82387" cy="511570"/>
            </a:xfrm>
            <a:custGeom>
              <a:avLst/>
              <a:gdLst>
                <a:gd name="f0" fmla="val w"/>
                <a:gd name="f1" fmla="val h"/>
                <a:gd name="f2" fmla="val 0"/>
                <a:gd name="f3" fmla="val 17"/>
                <a:gd name="f4" fmla="val 107"/>
                <a:gd name="f5" fmla="val 4"/>
                <a:gd name="f6" fmla="val 54"/>
                <a:gd name="f7" fmla="val 8"/>
                <a:gd name="f8" fmla="val 72"/>
                <a:gd name="f9" fmla="val 13"/>
                <a:gd name="f10" fmla="val 89"/>
                <a:gd name="f11" fmla="val 14"/>
                <a:gd name="f12" fmla="val 86"/>
                <a:gd name="f13" fmla="val 12"/>
                <a:gd name="f14" fmla="val 65"/>
                <a:gd name="f15" fmla="val 10"/>
                <a:gd name="f16" fmla="val 44"/>
                <a:gd name="f17" fmla="val 9"/>
                <a:gd name="f18" fmla="val 43"/>
                <a:gd name="f19" fmla="val 6"/>
                <a:gd name="f20" fmla="val 29"/>
                <a:gd name="f21" fmla="val 3"/>
                <a:gd name="f22" fmla="val 2"/>
                <a:gd name="f23" fmla="val 5"/>
                <a:gd name="f24" fmla="val 1"/>
                <a:gd name="f25" fmla="val 23"/>
                <a:gd name="f26" fmla="val 39"/>
                <a:gd name="f27" fmla="*/ f0 1 17"/>
                <a:gd name="f28" fmla="*/ f1 1 107"/>
                <a:gd name="f29" fmla="val f2"/>
                <a:gd name="f30" fmla="val f3"/>
                <a:gd name="f31" fmla="val f4"/>
                <a:gd name="f32" fmla="+- f31 0 f29"/>
                <a:gd name="f33" fmla="+- f30 0 f29"/>
                <a:gd name="f34" fmla="*/ f33 1 17"/>
                <a:gd name="f35" fmla="*/ f32 1 107"/>
                <a:gd name="f36" fmla="*/ 0 1 f34"/>
                <a:gd name="f37" fmla="*/ f30 1 f34"/>
                <a:gd name="f38" fmla="*/ 0 1 f35"/>
                <a:gd name="f39" fmla="*/ f31 1 f35"/>
                <a:gd name="f40" fmla="*/ f36 f27 1"/>
                <a:gd name="f41" fmla="*/ f37 f27 1"/>
                <a:gd name="f42" fmla="*/ f39 f28 1"/>
                <a:gd name="f43" fmla="*/ f38 f28 1"/>
              </a:gdLst>
              <a:ahLst/>
              <a:cxnLst>
                <a:cxn ang="3cd4">
                  <a:pos x="hc" y="t"/>
                </a:cxn>
                <a:cxn ang="0">
                  <a:pos x="r" y="vc"/>
                </a:cxn>
                <a:cxn ang="cd4">
                  <a:pos x="hc" y="b"/>
                </a:cxn>
                <a:cxn ang="cd2">
                  <a:pos x="l" y="vc"/>
                </a:cxn>
              </a:cxnLst>
              <a:rect l="f40" t="f43" r="f41" b="f42"/>
              <a:pathLst>
                <a:path w="17" h="107">
                  <a:moveTo>
                    <a:pt x="f5" y="f6"/>
                  </a:moveTo>
                  <a:cubicBezTo>
                    <a:pt x="f7" y="f8"/>
                    <a:pt x="f9" y="f10"/>
                    <a:pt x="f3" y="f4"/>
                  </a:cubicBezTo>
                  <a:cubicBezTo>
                    <a:pt x="f11" y="f12"/>
                    <a:pt x="f13" y="f14"/>
                    <a:pt x="f15" y="f16"/>
                  </a:cubicBezTo>
                  <a:cubicBezTo>
                    <a:pt x="f15" y="f16"/>
                    <a:pt x="f17" y="f18"/>
                    <a:pt x="f17" y="f18"/>
                  </a:cubicBezTo>
                  <a:cubicBezTo>
                    <a:pt x="f19" y="f20"/>
                    <a:pt x="f21" y="f11"/>
                    <a:pt x="f2" y="f2"/>
                  </a:cubicBezTo>
                  <a:cubicBezTo>
                    <a:pt x="f2" y="f22"/>
                    <a:pt x="f2" y="f23"/>
                    <a:pt x="f2" y="f7"/>
                  </a:cubicBezTo>
                  <a:cubicBezTo>
                    <a:pt x="f24" y="f25"/>
                    <a:pt x="f21" y="f26"/>
                    <a:pt x="f5" y="f6"/>
                  </a:cubicBezTo>
                  <a:close/>
                </a:path>
              </a:pathLst>
            </a:custGeom>
            <a:solidFill>
              <a:srgbClr val="2E5369"/>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23" name="Freeform 34">
              <a:extLst>
                <a:ext uri="{FF2B5EF4-FFF2-40B4-BE49-F238E27FC236}">
                  <a16:creationId xmlns:a16="http://schemas.microsoft.com/office/drawing/2014/main" id="{125CDD81-2F61-ED9B-4BD5-D5F765FC7C0B}"/>
                </a:ext>
              </a:extLst>
            </p:cNvPr>
            <p:cNvSpPr/>
            <p:nvPr/>
          </p:nvSpPr>
          <p:spPr>
            <a:xfrm>
              <a:off x="973726" y="3145801"/>
              <a:ext cx="1410169" cy="2716883"/>
            </a:xfrm>
            <a:custGeom>
              <a:avLst/>
              <a:gdLst>
                <a:gd name="f0" fmla="val w"/>
                <a:gd name="f1" fmla="val h"/>
                <a:gd name="f2" fmla="val 0"/>
                <a:gd name="f3" fmla="val 294"/>
                <a:gd name="f4" fmla="val 568"/>
                <a:gd name="f5" fmla="val 8"/>
                <a:gd name="f6" fmla="val 553"/>
                <a:gd name="f7" fmla="val 9"/>
                <a:gd name="f8" fmla="val 501"/>
                <a:gd name="f9" fmla="val 19"/>
                <a:gd name="f10" fmla="val 448"/>
                <a:gd name="f11" fmla="val 35"/>
                <a:gd name="f12" fmla="val 397"/>
                <a:gd name="f13" fmla="val 51"/>
                <a:gd name="f14" fmla="val 347"/>
                <a:gd name="f15" fmla="val 73"/>
                <a:gd name="f16" fmla="val 298"/>
                <a:gd name="f17" fmla="val 99"/>
                <a:gd name="f18" fmla="val 252"/>
                <a:gd name="f19" fmla="val 124"/>
                <a:gd name="f20" fmla="val 205"/>
                <a:gd name="f21" fmla="val 154"/>
                <a:gd name="f22" fmla="val 161"/>
                <a:gd name="f23" fmla="val 187"/>
                <a:gd name="f24" fmla="val 119"/>
                <a:gd name="f25" fmla="val 203"/>
                <a:gd name="f26" fmla="val 98"/>
                <a:gd name="f27" fmla="val 220"/>
                <a:gd name="f28" fmla="val 77"/>
                <a:gd name="f29" fmla="val 238"/>
                <a:gd name="f30" fmla="val 58"/>
                <a:gd name="f31" fmla="val 247"/>
                <a:gd name="f32" fmla="val 48"/>
                <a:gd name="f33" fmla="val 256"/>
                <a:gd name="f34" fmla="val 38"/>
                <a:gd name="f35" fmla="val 265"/>
                <a:gd name="f36" fmla="val 28"/>
                <a:gd name="f37" fmla="val 274"/>
                <a:gd name="f38" fmla="val 284"/>
                <a:gd name="f39" fmla="val 293"/>
                <a:gd name="f40" fmla="val 283"/>
                <a:gd name="f41" fmla="val 273"/>
                <a:gd name="f42" fmla="val 18"/>
                <a:gd name="f43" fmla="val 264"/>
                <a:gd name="f44" fmla="val 27"/>
                <a:gd name="f45" fmla="val 255"/>
                <a:gd name="f46" fmla="val 37"/>
                <a:gd name="f47" fmla="val 246"/>
                <a:gd name="f48" fmla="val 47"/>
                <a:gd name="f49" fmla="val 237"/>
                <a:gd name="f50" fmla="val 56"/>
                <a:gd name="f51" fmla="val 218"/>
                <a:gd name="f52" fmla="val 76"/>
                <a:gd name="f53" fmla="val 201"/>
                <a:gd name="f54" fmla="val 96"/>
                <a:gd name="f55" fmla="val 185"/>
                <a:gd name="f56" fmla="val 117"/>
                <a:gd name="f57" fmla="val 151"/>
                <a:gd name="f58" fmla="val 159"/>
                <a:gd name="f59" fmla="val 121"/>
                <a:gd name="f60" fmla="val 95"/>
                <a:gd name="f61" fmla="val 249"/>
                <a:gd name="f62" fmla="val 68"/>
                <a:gd name="f63" fmla="val 296"/>
                <a:gd name="f64" fmla="val 46"/>
                <a:gd name="f65" fmla="val 345"/>
                <a:gd name="f66" fmla="val 30"/>
                <a:gd name="f67" fmla="val 396"/>
                <a:gd name="f68" fmla="val 13"/>
                <a:gd name="f69" fmla="val 445"/>
                <a:gd name="f70" fmla="val 3"/>
                <a:gd name="f71" fmla="val 497"/>
                <a:gd name="f72" fmla="val 549"/>
                <a:gd name="f73" fmla="val 555"/>
                <a:gd name="f74" fmla="val 5"/>
                <a:gd name="f75" fmla="val 561"/>
                <a:gd name="f76" fmla="val 7"/>
                <a:gd name="f77" fmla="val 563"/>
                <a:gd name="f78" fmla="val 558"/>
                <a:gd name="f79" fmla="*/ f0 1 294"/>
                <a:gd name="f80" fmla="*/ f1 1 568"/>
                <a:gd name="f81" fmla="val f2"/>
                <a:gd name="f82" fmla="val f3"/>
                <a:gd name="f83" fmla="val f4"/>
                <a:gd name="f84" fmla="+- f83 0 f81"/>
                <a:gd name="f85" fmla="+- f82 0 f81"/>
                <a:gd name="f86" fmla="*/ f85 1 294"/>
                <a:gd name="f87" fmla="*/ f84 1 568"/>
                <a:gd name="f88" fmla="*/ 0 1 f86"/>
                <a:gd name="f89" fmla="*/ f82 1 f86"/>
                <a:gd name="f90" fmla="*/ 0 1 f87"/>
                <a:gd name="f91" fmla="*/ f83 1 f87"/>
                <a:gd name="f92" fmla="*/ f88 f79 1"/>
                <a:gd name="f93" fmla="*/ f89 f79 1"/>
                <a:gd name="f94" fmla="*/ f91 f80 1"/>
                <a:gd name="f95" fmla="*/ f90 f80 1"/>
              </a:gdLst>
              <a:ahLst/>
              <a:cxnLst>
                <a:cxn ang="3cd4">
                  <a:pos x="hc" y="t"/>
                </a:cxn>
                <a:cxn ang="0">
                  <a:pos x="r" y="vc"/>
                </a:cxn>
                <a:cxn ang="cd4">
                  <a:pos x="hc" y="b"/>
                </a:cxn>
                <a:cxn ang="cd2">
                  <a:pos x="l" y="vc"/>
                </a:cxn>
              </a:cxnLst>
              <a:rect l="f92" t="f95" r="f93" b="f94"/>
              <a:pathLst>
                <a:path w="294" h="568">
                  <a:moveTo>
                    <a:pt x="f5" y="f6"/>
                  </a:moveTo>
                  <a:cubicBezTo>
                    <a:pt x="f7" y="f8"/>
                    <a:pt x="f9" y="f10"/>
                    <a:pt x="f11" y="f12"/>
                  </a:cubicBezTo>
                  <a:cubicBezTo>
                    <a:pt x="f13" y="f14"/>
                    <a:pt x="f15" y="f16"/>
                    <a:pt x="f17" y="f18"/>
                  </a:cubicBezTo>
                  <a:cubicBezTo>
                    <a:pt x="f19" y="f20"/>
                    <a:pt x="f21" y="f22"/>
                    <a:pt x="f23" y="f24"/>
                  </a:cubicBezTo>
                  <a:cubicBezTo>
                    <a:pt x="f25" y="f26"/>
                    <a:pt x="f27" y="f28"/>
                    <a:pt x="f29" y="f30"/>
                  </a:cubicBezTo>
                  <a:cubicBezTo>
                    <a:pt x="f31" y="f32"/>
                    <a:pt x="f33" y="f34"/>
                    <a:pt x="f35" y="f36"/>
                  </a:cubicBezTo>
                  <a:cubicBezTo>
                    <a:pt x="f37" y="f9"/>
                    <a:pt x="f38" y="f7"/>
                    <a:pt x="f3" y="f2"/>
                  </a:cubicBezTo>
                  <a:cubicBezTo>
                    <a:pt x="f39" y="f2"/>
                    <a:pt x="f39" y="f2"/>
                    <a:pt x="f39" y="f2"/>
                  </a:cubicBezTo>
                  <a:cubicBezTo>
                    <a:pt x="f40" y="f7"/>
                    <a:pt x="f41" y="f42"/>
                    <a:pt x="f43" y="f44"/>
                  </a:cubicBezTo>
                  <a:cubicBezTo>
                    <a:pt x="f45" y="f46"/>
                    <a:pt x="f47" y="f48"/>
                    <a:pt x="f49" y="f50"/>
                  </a:cubicBezTo>
                  <a:cubicBezTo>
                    <a:pt x="f51" y="f52"/>
                    <a:pt x="f53" y="f54"/>
                    <a:pt x="f55" y="f56"/>
                  </a:cubicBezTo>
                  <a:cubicBezTo>
                    <a:pt x="f57" y="f58"/>
                    <a:pt x="f59" y="f25"/>
                    <a:pt x="f60" y="f61"/>
                  </a:cubicBezTo>
                  <a:cubicBezTo>
                    <a:pt x="f62" y="f63"/>
                    <a:pt x="f64" y="f65"/>
                    <a:pt x="f66" y="f67"/>
                  </a:cubicBezTo>
                  <a:cubicBezTo>
                    <a:pt x="f68" y="f69"/>
                    <a:pt x="f70" y="f71"/>
                    <a:pt x="f2" y="f72"/>
                  </a:cubicBezTo>
                  <a:cubicBezTo>
                    <a:pt x="f70" y="f73"/>
                    <a:pt x="f74" y="f75"/>
                    <a:pt x="f76" y="f4"/>
                  </a:cubicBezTo>
                  <a:cubicBezTo>
                    <a:pt x="f76" y="f77"/>
                    <a:pt x="f76" y="f78"/>
                    <a:pt x="f5" y="f6"/>
                  </a:cubicBezTo>
                  <a:close/>
                </a:path>
              </a:pathLst>
            </a:custGeom>
            <a:solidFill>
              <a:srgbClr val="2E5369"/>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24" name="Freeform 35">
              <a:extLst>
                <a:ext uri="{FF2B5EF4-FFF2-40B4-BE49-F238E27FC236}">
                  <a16:creationId xmlns:a16="http://schemas.microsoft.com/office/drawing/2014/main" id="{254D3401-0365-9168-66FD-068D77ED8E52}"/>
                </a:ext>
              </a:extLst>
            </p:cNvPr>
            <p:cNvSpPr/>
            <p:nvPr/>
          </p:nvSpPr>
          <p:spPr>
            <a:xfrm>
              <a:off x="1073350" y="6600340"/>
              <a:ext cx="120709" cy="252913"/>
            </a:xfrm>
            <a:custGeom>
              <a:avLst/>
              <a:gdLst>
                <a:gd name="f0" fmla="val w"/>
                <a:gd name="f1" fmla="val h"/>
                <a:gd name="f2" fmla="val 0"/>
                <a:gd name="f3" fmla="val 25"/>
                <a:gd name="f4" fmla="val 53"/>
                <a:gd name="f5" fmla="val 5"/>
                <a:gd name="f6" fmla="val 18"/>
                <a:gd name="f7" fmla="val 12"/>
                <a:gd name="f8" fmla="val 36"/>
                <a:gd name="f9" fmla="val 19"/>
                <a:gd name="f10" fmla="val 16"/>
                <a:gd name="f11" fmla="val 8"/>
                <a:gd name="f12" fmla="*/ f0 1 25"/>
                <a:gd name="f13" fmla="*/ f1 1 53"/>
                <a:gd name="f14" fmla="val f2"/>
                <a:gd name="f15" fmla="val f3"/>
                <a:gd name="f16" fmla="val f4"/>
                <a:gd name="f17" fmla="+- f16 0 f14"/>
                <a:gd name="f18" fmla="+- f15 0 f14"/>
                <a:gd name="f19" fmla="*/ f18 1 25"/>
                <a:gd name="f20" fmla="*/ f17 1 53"/>
                <a:gd name="f21" fmla="*/ 0 1 f19"/>
                <a:gd name="f22" fmla="*/ f15 1 f19"/>
                <a:gd name="f23" fmla="*/ 0 1 f20"/>
                <a:gd name="f24" fmla="*/ f16 1 f20"/>
                <a:gd name="f25" fmla="*/ f21 f12 1"/>
                <a:gd name="f26" fmla="*/ f22 f12 1"/>
                <a:gd name="f27" fmla="*/ f24 f13 1"/>
                <a:gd name="f28" fmla="*/ f23 f13 1"/>
              </a:gdLst>
              <a:ahLst/>
              <a:cxnLst>
                <a:cxn ang="3cd4">
                  <a:pos x="hc" y="t"/>
                </a:cxn>
                <a:cxn ang="0">
                  <a:pos x="r" y="vc"/>
                </a:cxn>
                <a:cxn ang="cd4">
                  <a:pos x="hc" y="b"/>
                </a:cxn>
                <a:cxn ang="cd2">
                  <a:pos x="l" y="vc"/>
                </a:cxn>
              </a:cxnLst>
              <a:rect l="f25" t="f28" r="f26" b="f27"/>
              <a:pathLst>
                <a:path w="25" h="53">
                  <a:moveTo>
                    <a:pt x="f2" y="f2"/>
                  </a:moveTo>
                  <a:cubicBezTo>
                    <a:pt x="f5" y="f6"/>
                    <a:pt x="f7" y="f8"/>
                    <a:pt x="f9" y="f4"/>
                  </a:cubicBezTo>
                  <a:cubicBezTo>
                    <a:pt x="f3" y="f4"/>
                    <a:pt x="f3" y="f4"/>
                    <a:pt x="f3" y="f4"/>
                  </a:cubicBezTo>
                  <a:cubicBezTo>
                    <a:pt x="f10" y="f8"/>
                    <a:pt x="f11" y="f6"/>
                    <a:pt x="f2" y="f2"/>
                  </a:cubicBezTo>
                  <a:close/>
                </a:path>
              </a:pathLst>
            </a:custGeom>
            <a:solidFill>
              <a:srgbClr val="2E5369"/>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25" name="Freeform 36">
              <a:extLst>
                <a:ext uri="{FF2B5EF4-FFF2-40B4-BE49-F238E27FC236}">
                  <a16:creationId xmlns:a16="http://schemas.microsoft.com/office/drawing/2014/main" id="{09E0AA29-1A9C-A5A7-8AA8-909BD7D5F3F3}"/>
                </a:ext>
              </a:extLst>
            </p:cNvPr>
            <p:cNvSpPr/>
            <p:nvPr/>
          </p:nvSpPr>
          <p:spPr>
            <a:xfrm>
              <a:off x="973726" y="5897166"/>
              <a:ext cx="137955" cy="674434"/>
            </a:xfrm>
            <a:custGeom>
              <a:avLst/>
              <a:gdLst>
                <a:gd name="f0" fmla="val w"/>
                <a:gd name="f1" fmla="val h"/>
                <a:gd name="f2" fmla="val 0"/>
                <a:gd name="f3" fmla="val 29"/>
                <a:gd name="f4" fmla="val 141"/>
                <a:gd name="f5" fmla="val 30"/>
                <a:gd name="f6" fmla="val 2"/>
                <a:gd name="f7" fmla="val 60"/>
                <a:gd name="f8" fmla="val 7"/>
                <a:gd name="f9" fmla="val 89"/>
                <a:gd name="f10" fmla="val 11"/>
                <a:gd name="f11" fmla="val 98"/>
                <a:gd name="f12" fmla="val 14"/>
                <a:gd name="f13" fmla="val 108"/>
                <a:gd name="f14" fmla="val 18"/>
                <a:gd name="f15" fmla="val 117"/>
                <a:gd name="f16" fmla="val 22"/>
                <a:gd name="f17" fmla="val 125"/>
                <a:gd name="f18" fmla="val 25"/>
                <a:gd name="f19" fmla="val 133"/>
                <a:gd name="f20" fmla="val 28"/>
                <a:gd name="f21" fmla="val 139"/>
                <a:gd name="f22" fmla="val 137"/>
                <a:gd name="f23" fmla="val 27"/>
                <a:gd name="f24" fmla="val 135"/>
                <a:gd name="f25" fmla="val 16"/>
                <a:gd name="f26" fmla="val 10"/>
                <a:gd name="f27" fmla="val 8"/>
                <a:gd name="f28" fmla="val 5"/>
                <a:gd name="f29" fmla="val 15"/>
                <a:gd name="f30" fmla="val 4"/>
                <a:gd name="f31" fmla="val 1"/>
                <a:gd name="f32" fmla="val 3"/>
                <a:gd name="f33" fmla="*/ f0 1 29"/>
                <a:gd name="f34" fmla="*/ f1 1 141"/>
                <a:gd name="f35" fmla="val f2"/>
                <a:gd name="f36" fmla="val f3"/>
                <a:gd name="f37" fmla="val f4"/>
                <a:gd name="f38" fmla="+- f37 0 f35"/>
                <a:gd name="f39" fmla="+- f36 0 f35"/>
                <a:gd name="f40" fmla="*/ f39 1 29"/>
                <a:gd name="f41" fmla="*/ f38 1 141"/>
                <a:gd name="f42" fmla="*/ 0 1 f40"/>
                <a:gd name="f43" fmla="*/ f36 1 f40"/>
                <a:gd name="f44" fmla="*/ 0 1 f41"/>
                <a:gd name="f45" fmla="*/ f37 1 f41"/>
                <a:gd name="f46" fmla="*/ f42 f33 1"/>
                <a:gd name="f47" fmla="*/ f43 f33 1"/>
                <a:gd name="f48" fmla="*/ f45 f34 1"/>
                <a:gd name="f49" fmla="*/ f44 f34 1"/>
              </a:gdLst>
              <a:ahLst/>
              <a:cxnLst>
                <a:cxn ang="3cd4">
                  <a:pos x="hc" y="t"/>
                </a:cxn>
                <a:cxn ang="0">
                  <a:pos x="r" y="vc"/>
                </a:cxn>
                <a:cxn ang="cd4">
                  <a:pos x="hc" y="b"/>
                </a:cxn>
                <a:cxn ang="cd2">
                  <a:pos x="l" y="vc"/>
                </a:cxn>
              </a:cxnLst>
              <a:rect l="f46" t="f49" r="f47" b="f48"/>
              <a:pathLst>
                <a:path w="29" h="141">
                  <a:moveTo>
                    <a:pt x="f2" y="f2"/>
                  </a:moveTo>
                  <a:cubicBezTo>
                    <a:pt x="f2" y="f5"/>
                    <a:pt x="f6" y="f7"/>
                    <a:pt x="f8" y="f9"/>
                  </a:cubicBezTo>
                  <a:cubicBezTo>
                    <a:pt x="f10" y="f11"/>
                    <a:pt x="f12" y="f13"/>
                    <a:pt x="f14" y="f15"/>
                  </a:cubicBezTo>
                  <a:cubicBezTo>
                    <a:pt x="f16" y="f17"/>
                    <a:pt x="f18" y="f19"/>
                    <a:pt x="f3" y="f4"/>
                  </a:cubicBezTo>
                  <a:cubicBezTo>
                    <a:pt x="f20" y="f21"/>
                    <a:pt x="f20" y="f22"/>
                    <a:pt x="f23" y="f24"/>
                  </a:cubicBezTo>
                  <a:cubicBezTo>
                    <a:pt x="f25" y="f11"/>
                    <a:pt x="f26" y="f7"/>
                    <a:pt x="f27" y="f16"/>
                  </a:cubicBezTo>
                  <a:cubicBezTo>
                    <a:pt x="f8" y="f14"/>
                    <a:pt x="f28" y="f29"/>
                    <a:pt x="f30" y="f10"/>
                  </a:cubicBezTo>
                  <a:cubicBezTo>
                    <a:pt x="f6" y="f8"/>
                    <a:pt x="f31" y="f32"/>
                    <a:pt x="f2" y="f2"/>
                  </a:cubicBezTo>
                  <a:close/>
                </a:path>
              </a:pathLst>
            </a:custGeom>
            <a:solidFill>
              <a:srgbClr val="2E5369"/>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26" name="Freeform 37">
              <a:extLst>
                <a:ext uri="{FF2B5EF4-FFF2-40B4-BE49-F238E27FC236}">
                  <a16:creationId xmlns:a16="http://schemas.microsoft.com/office/drawing/2014/main" id="{FC583F5A-D0E8-0A13-B9A2-437EAED7746F}"/>
                </a:ext>
              </a:extLst>
            </p:cNvPr>
            <p:cNvSpPr/>
            <p:nvPr/>
          </p:nvSpPr>
          <p:spPr>
            <a:xfrm>
              <a:off x="973726" y="5772634"/>
              <a:ext cx="38322" cy="228005"/>
            </a:xfrm>
            <a:custGeom>
              <a:avLst/>
              <a:gdLst>
                <a:gd name="f0" fmla="val w"/>
                <a:gd name="f1" fmla="val h"/>
                <a:gd name="f2" fmla="val 0"/>
                <a:gd name="f3" fmla="val 8"/>
                <a:gd name="f4" fmla="val 48"/>
                <a:gd name="f5" fmla="val 26"/>
                <a:gd name="f6" fmla="val 1"/>
                <a:gd name="f7" fmla="val 29"/>
                <a:gd name="f8" fmla="val 2"/>
                <a:gd name="f9" fmla="val 33"/>
                <a:gd name="f10" fmla="val 4"/>
                <a:gd name="f11" fmla="val 37"/>
                <a:gd name="f12" fmla="val 5"/>
                <a:gd name="f13" fmla="val 41"/>
                <a:gd name="f14" fmla="val 7"/>
                <a:gd name="f15" fmla="val 44"/>
                <a:gd name="f16" fmla="val 38"/>
                <a:gd name="f17" fmla="val 28"/>
                <a:gd name="f18" fmla="val 19"/>
                <a:gd name="f19" fmla="val 12"/>
                <a:gd name="f20" fmla="val 3"/>
                <a:gd name="f21" fmla="val 6"/>
                <a:gd name="f22" fmla="val 11"/>
                <a:gd name="f23" fmla="*/ f0 1 8"/>
                <a:gd name="f24" fmla="*/ f1 1 48"/>
                <a:gd name="f25" fmla="val f2"/>
                <a:gd name="f26" fmla="val f3"/>
                <a:gd name="f27" fmla="val f4"/>
                <a:gd name="f28" fmla="+- f27 0 f25"/>
                <a:gd name="f29" fmla="+- f26 0 f25"/>
                <a:gd name="f30" fmla="*/ f29 1 8"/>
                <a:gd name="f31" fmla="*/ f28 1 48"/>
                <a:gd name="f32" fmla="*/ 0 1 f30"/>
                <a:gd name="f33" fmla="*/ f26 1 f30"/>
                <a:gd name="f34" fmla="*/ 0 1 f31"/>
                <a:gd name="f35" fmla="*/ f27 1 f31"/>
                <a:gd name="f36" fmla="*/ f32 f23 1"/>
                <a:gd name="f37" fmla="*/ f33 f23 1"/>
                <a:gd name="f38" fmla="*/ f35 f24 1"/>
                <a:gd name="f39" fmla="*/ f34 f24 1"/>
              </a:gdLst>
              <a:ahLst/>
              <a:cxnLst>
                <a:cxn ang="3cd4">
                  <a:pos x="hc" y="t"/>
                </a:cxn>
                <a:cxn ang="0">
                  <a:pos x="r" y="vc"/>
                </a:cxn>
                <a:cxn ang="cd4">
                  <a:pos x="hc" y="b"/>
                </a:cxn>
                <a:cxn ang="cd2">
                  <a:pos x="l" y="vc"/>
                </a:cxn>
              </a:cxnLst>
              <a:rect l="f36" t="f39" r="f37" b="f38"/>
              <a:pathLst>
                <a:path w="8" h="48">
                  <a:moveTo>
                    <a:pt x="f2" y="f5"/>
                  </a:moveTo>
                  <a:cubicBezTo>
                    <a:pt x="f6" y="f7"/>
                    <a:pt x="f8" y="f9"/>
                    <a:pt x="f10" y="f11"/>
                  </a:cubicBezTo>
                  <a:cubicBezTo>
                    <a:pt x="f12" y="f13"/>
                    <a:pt x="f14" y="f15"/>
                    <a:pt x="f3" y="f4"/>
                  </a:cubicBezTo>
                  <a:cubicBezTo>
                    <a:pt x="f14" y="f16"/>
                    <a:pt x="f14" y="f17"/>
                    <a:pt x="f14" y="f18"/>
                  </a:cubicBezTo>
                  <a:cubicBezTo>
                    <a:pt x="f12" y="f19"/>
                    <a:pt x="f20" y="f21"/>
                    <a:pt x="f2" y="f2"/>
                  </a:cubicBezTo>
                  <a:cubicBezTo>
                    <a:pt x="f2" y="f6"/>
                    <a:pt x="f2" y="f20"/>
                    <a:pt x="f2" y="f10"/>
                  </a:cubicBezTo>
                  <a:cubicBezTo>
                    <a:pt x="f2" y="f22"/>
                    <a:pt x="f2" y="f18"/>
                    <a:pt x="f2" y="f5"/>
                  </a:cubicBezTo>
                  <a:close/>
                </a:path>
              </a:pathLst>
            </a:custGeom>
            <a:solidFill>
              <a:srgbClr val="2E5369"/>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27" name="Freeform 38">
              <a:extLst>
                <a:ext uri="{FF2B5EF4-FFF2-40B4-BE49-F238E27FC236}">
                  <a16:creationId xmlns:a16="http://schemas.microsoft.com/office/drawing/2014/main" id="{0766407C-522B-614E-CE80-31C7050B14EE}"/>
                </a:ext>
              </a:extLst>
            </p:cNvPr>
            <p:cNvSpPr/>
            <p:nvPr/>
          </p:nvSpPr>
          <p:spPr>
            <a:xfrm>
              <a:off x="1006297" y="6322518"/>
              <a:ext cx="210760" cy="530726"/>
            </a:xfrm>
            <a:custGeom>
              <a:avLst/>
              <a:gdLst>
                <a:gd name="f0" fmla="val w"/>
                <a:gd name="f1" fmla="val h"/>
                <a:gd name="f2" fmla="val 0"/>
                <a:gd name="f3" fmla="val 44"/>
                <a:gd name="f4" fmla="val 111"/>
                <a:gd name="f5" fmla="val 11"/>
                <a:gd name="f6" fmla="val 28"/>
                <a:gd name="f7" fmla="val 7"/>
                <a:gd name="f8" fmla="val 19"/>
                <a:gd name="f9" fmla="val 4"/>
                <a:gd name="f10" fmla="val 9"/>
                <a:gd name="f11" fmla="val 3"/>
                <a:gd name="f12" fmla="val 16"/>
                <a:gd name="f13" fmla="val 33"/>
                <a:gd name="f14" fmla="val 49"/>
                <a:gd name="f15" fmla="val 12"/>
                <a:gd name="f16" fmla="val 52"/>
                <a:gd name="f17" fmla="val 13"/>
                <a:gd name="f18" fmla="val 55"/>
                <a:gd name="f19" fmla="val 14"/>
                <a:gd name="f20" fmla="val 58"/>
                <a:gd name="f21" fmla="val 22"/>
                <a:gd name="f22" fmla="val 76"/>
                <a:gd name="f23" fmla="val 30"/>
                <a:gd name="f24" fmla="val 94"/>
                <a:gd name="f25" fmla="val 39"/>
                <a:gd name="f26" fmla="val 35"/>
                <a:gd name="f27" fmla="val 92"/>
                <a:gd name="f28" fmla="val 72"/>
                <a:gd name="f29" fmla="val 18"/>
                <a:gd name="f30" fmla="val 15"/>
                <a:gd name="f31" fmla="val 36"/>
                <a:gd name="f32" fmla="*/ f0 1 44"/>
                <a:gd name="f33" fmla="*/ f1 1 111"/>
                <a:gd name="f34" fmla="val f2"/>
                <a:gd name="f35" fmla="val f3"/>
                <a:gd name="f36" fmla="val f4"/>
                <a:gd name="f37" fmla="+- f36 0 f34"/>
                <a:gd name="f38" fmla="+- f35 0 f34"/>
                <a:gd name="f39" fmla="*/ f38 1 44"/>
                <a:gd name="f40" fmla="*/ f37 1 111"/>
                <a:gd name="f41" fmla="*/ 0 1 f39"/>
                <a:gd name="f42" fmla="*/ f35 1 f39"/>
                <a:gd name="f43" fmla="*/ 0 1 f40"/>
                <a:gd name="f44" fmla="*/ f36 1 f40"/>
                <a:gd name="f45" fmla="*/ f41 f32 1"/>
                <a:gd name="f46" fmla="*/ f42 f32 1"/>
                <a:gd name="f47" fmla="*/ f44 f33 1"/>
                <a:gd name="f48" fmla="*/ f43 f33 1"/>
              </a:gdLst>
              <a:ahLst/>
              <a:cxnLst>
                <a:cxn ang="3cd4">
                  <a:pos x="hc" y="t"/>
                </a:cxn>
                <a:cxn ang="0">
                  <a:pos x="r" y="vc"/>
                </a:cxn>
                <a:cxn ang="cd4">
                  <a:pos x="hc" y="b"/>
                </a:cxn>
                <a:cxn ang="cd2">
                  <a:pos x="l" y="vc"/>
                </a:cxn>
              </a:cxnLst>
              <a:rect l="f45" t="f48" r="f46" b="f47"/>
              <a:pathLst>
                <a:path w="44" h="111">
                  <a:moveTo>
                    <a:pt x="f5" y="f6"/>
                  </a:moveTo>
                  <a:cubicBezTo>
                    <a:pt x="f7" y="f8"/>
                    <a:pt x="f9" y="f10"/>
                    <a:pt x="f2" y="f2"/>
                  </a:cubicBezTo>
                  <a:cubicBezTo>
                    <a:pt x="f11" y="f12"/>
                    <a:pt x="f7" y="f13"/>
                    <a:pt x="f5" y="f14"/>
                  </a:cubicBezTo>
                  <a:cubicBezTo>
                    <a:pt x="f15" y="f16"/>
                    <a:pt x="f17" y="f18"/>
                    <a:pt x="f19" y="f20"/>
                  </a:cubicBezTo>
                  <a:cubicBezTo>
                    <a:pt x="f21" y="f22"/>
                    <a:pt x="f23" y="f24"/>
                    <a:pt x="f25" y="f4"/>
                  </a:cubicBezTo>
                  <a:cubicBezTo>
                    <a:pt x="f3" y="f4"/>
                    <a:pt x="f3" y="f4"/>
                    <a:pt x="f3" y="f4"/>
                  </a:cubicBezTo>
                  <a:cubicBezTo>
                    <a:pt x="f26" y="f27"/>
                    <a:pt x="f6" y="f28"/>
                    <a:pt x="f21" y="f16"/>
                  </a:cubicBezTo>
                  <a:cubicBezTo>
                    <a:pt x="f29" y="f3"/>
                    <a:pt x="f30" y="f31"/>
                    <a:pt x="f5" y="f6"/>
                  </a:cubicBezTo>
                  <a:close/>
                </a:path>
              </a:pathLst>
            </a:custGeom>
            <a:solidFill>
              <a:srgbClr val="2E5369"/>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grpSp>
      <p:sp>
        <p:nvSpPr>
          <p:cNvPr id="28" name="Rectangle 6">
            <a:extLst>
              <a:ext uri="{FF2B5EF4-FFF2-40B4-BE49-F238E27FC236}">
                <a16:creationId xmlns:a16="http://schemas.microsoft.com/office/drawing/2014/main" id="{52ACA702-2417-2B59-29BE-6070F6770157}"/>
              </a:ext>
            </a:extLst>
          </p:cNvPr>
          <p:cNvSpPr/>
          <p:nvPr/>
        </p:nvSpPr>
        <p:spPr>
          <a:xfrm>
            <a:off x="0" y="0"/>
            <a:ext cx="182880" cy="6858000"/>
          </a:xfrm>
          <a:prstGeom prst="rect">
            <a:avLst/>
          </a:prstGeom>
          <a:solidFill>
            <a:srgbClr val="2E5369"/>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29" name="Title Placeholder 1">
            <a:extLst>
              <a:ext uri="{FF2B5EF4-FFF2-40B4-BE49-F238E27FC236}">
                <a16:creationId xmlns:a16="http://schemas.microsoft.com/office/drawing/2014/main" id="{5F4A7AAB-B36C-780F-52DA-7393BE8F3F99}"/>
              </a:ext>
            </a:extLst>
          </p:cNvPr>
          <p:cNvSpPr txBox="1">
            <a:spLocks noGrp="1"/>
          </p:cNvSpPr>
          <p:nvPr>
            <p:ph type="title"/>
          </p:nvPr>
        </p:nvSpPr>
        <p:spPr>
          <a:xfrm>
            <a:off x="2592927" y="624105"/>
            <a:ext cx="8911687" cy="1280891"/>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30" name="Text Placeholder 2">
            <a:extLst>
              <a:ext uri="{FF2B5EF4-FFF2-40B4-BE49-F238E27FC236}">
                <a16:creationId xmlns:a16="http://schemas.microsoft.com/office/drawing/2014/main" id="{1A32C6DD-CED8-F1F5-DD10-F5242F29ABA0}"/>
              </a:ext>
            </a:extLst>
          </p:cNvPr>
          <p:cNvSpPr txBox="1">
            <a:spLocks noGrp="1"/>
          </p:cNvSpPr>
          <p:nvPr>
            <p:ph type="body" idx="1"/>
          </p:nvPr>
        </p:nvSpPr>
        <p:spPr>
          <a:xfrm>
            <a:off x="2589215" y="2133596"/>
            <a:ext cx="8915400" cy="3886200"/>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1" name="Date Placeholder 3">
            <a:extLst>
              <a:ext uri="{FF2B5EF4-FFF2-40B4-BE49-F238E27FC236}">
                <a16:creationId xmlns:a16="http://schemas.microsoft.com/office/drawing/2014/main" id="{F3F50096-79CB-37EE-DD59-EC17F888F7B2}"/>
              </a:ext>
            </a:extLst>
          </p:cNvPr>
          <p:cNvSpPr txBox="1">
            <a:spLocks noGrp="1"/>
          </p:cNvSpPr>
          <p:nvPr>
            <p:ph type="dt" sz="half" idx="2"/>
          </p:nvPr>
        </p:nvSpPr>
        <p:spPr>
          <a:xfrm>
            <a:off x="10361615" y="6130439"/>
            <a:ext cx="1146282" cy="370396"/>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900" b="0" i="0" u="none" strike="noStrike" kern="1200" cap="none" spc="0" baseline="0">
                <a:solidFill>
                  <a:srgbClr val="898989"/>
                </a:solidFill>
                <a:uFillTx/>
                <a:latin typeface="Century Gothic"/>
              </a:defRPr>
            </a:lvl1pPr>
          </a:lstStyle>
          <a:p>
            <a:pPr lvl="0"/>
            <a:fld id="{C19D4F9F-88AA-480A-BCCD-86EAF86B08DB}" type="datetime1">
              <a:rPr lang="en-US"/>
              <a:pPr lvl="0"/>
              <a:t>3/22/2026</a:t>
            </a:fld>
            <a:endParaRPr lang="en-US"/>
          </a:p>
        </p:txBody>
      </p:sp>
      <p:sp>
        <p:nvSpPr>
          <p:cNvPr id="32" name="Footer Placeholder 4">
            <a:extLst>
              <a:ext uri="{FF2B5EF4-FFF2-40B4-BE49-F238E27FC236}">
                <a16:creationId xmlns:a16="http://schemas.microsoft.com/office/drawing/2014/main" id="{E9D785BB-2466-18A0-8706-CE3E950F95F2}"/>
              </a:ext>
            </a:extLst>
          </p:cNvPr>
          <p:cNvSpPr txBox="1">
            <a:spLocks noGrp="1"/>
          </p:cNvSpPr>
          <p:nvPr>
            <p:ph type="ftr" sz="quarter" idx="3"/>
          </p:nvPr>
        </p:nvSpPr>
        <p:spPr>
          <a:xfrm>
            <a:off x="2589215" y="6135806"/>
            <a:ext cx="7619996"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900" b="0" i="0" u="none" strike="noStrike" kern="1200" cap="none" spc="0" baseline="0">
                <a:solidFill>
                  <a:srgbClr val="898989"/>
                </a:solidFill>
                <a:uFillTx/>
                <a:latin typeface="Century Gothic"/>
              </a:defRPr>
            </a:lvl1pPr>
          </a:lstStyle>
          <a:p>
            <a:pPr lvl="0"/>
            <a:endParaRPr lang="en-US"/>
          </a:p>
        </p:txBody>
      </p:sp>
      <p:sp>
        <p:nvSpPr>
          <p:cNvPr id="33" name="Slide Number Placeholder 5">
            <a:extLst>
              <a:ext uri="{FF2B5EF4-FFF2-40B4-BE49-F238E27FC236}">
                <a16:creationId xmlns:a16="http://schemas.microsoft.com/office/drawing/2014/main" id="{05B64BED-EFFF-FD43-C851-737E3F4A4878}"/>
              </a:ext>
            </a:extLst>
          </p:cNvPr>
          <p:cNvSpPr txBox="1">
            <a:spLocks noGrp="1"/>
          </p:cNvSpPr>
          <p:nvPr>
            <p:ph type="sldNum" sz="quarter" idx="4"/>
          </p:nvPr>
        </p:nvSpPr>
        <p:spPr>
          <a:xfrm>
            <a:off x="531815" y="787783"/>
            <a:ext cx="779763"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2000" b="0" i="0" u="none" strike="noStrike" kern="1200" cap="none" spc="0" baseline="0">
                <a:solidFill>
                  <a:srgbClr val="FEFFFF"/>
                </a:solidFill>
                <a:uFillTx/>
                <a:latin typeface="Century Gothic"/>
              </a:defRPr>
            </a:lvl1pPr>
          </a:lstStyle>
          <a:p>
            <a:pPr lvl="0"/>
            <a:fld id="{F0179236-92D0-406E-AEE1-6DD5E426FE91}"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marL="0" marR="0" lvl="0" indent="0" algn="l" defTabSz="457200" rtl="0" fontAlgn="auto" hangingPunct="1">
        <a:lnSpc>
          <a:spcPct val="100000"/>
        </a:lnSpc>
        <a:spcBef>
          <a:spcPts val="0"/>
        </a:spcBef>
        <a:spcAft>
          <a:spcPts val="0"/>
        </a:spcAft>
        <a:buNone/>
        <a:tabLst/>
        <a:defRPr lang="en-US" sz="3600" b="0" i="0" u="none" strike="noStrike" kern="1200" cap="none" spc="0" baseline="0">
          <a:solidFill>
            <a:srgbClr val="178DBB"/>
          </a:solidFill>
          <a:uFillTx/>
          <a:latin typeface="Century Gothic"/>
        </a:defRPr>
      </a:lvl1pPr>
    </p:titleStyle>
    <p:bodyStyle>
      <a:lvl1pPr marL="342900" marR="0" lvl="0" indent="-342900" algn="l" defTabSz="457200" rtl="0" fontAlgn="auto" hangingPunct="1">
        <a:lnSpc>
          <a:spcPct val="100000"/>
        </a:lnSpc>
        <a:spcBef>
          <a:spcPts val="1000"/>
        </a:spcBef>
        <a:spcAft>
          <a:spcPts val="0"/>
        </a:spcAft>
        <a:buClr>
          <a:srgbClr val="353535"/>
        </a:buClr>
        <a:buSzPct val="100000"/>
        <a:buFont typeface="Wingdings 3"/>
        <a:buChar char=""/>
        <a:tabLst/>
        <a:defRPr lang="en-US" sz="1800" b="0" i="0" u="none" strike="noStrike" kern="1200" cap="none" spc="0" baseline="0">
          <a:solidFill>
            <a:srgbClr val="404040"/>
          </a:solidFill>
          <a:uFillTx/>
          <a:latin typeface="Century Gothic"/>
        </a:defRPr>
      </a:lvl1pPr>
      <a:lvl2pPr marL="742950" marR="0" lvl="1" indent="-285750" algn="l" defTabSz="457200" rtl="0" fontAlgn="auto" hangingPunct="1">
        <a:lnSpc>
          <a:spcPct val="100000"/>
        </a:lnSpc>
        <a:spcBef>
          <a:spcPts val="1000"/>
        </a:spcBef>
        <a:spcAft>
          <a:spcPts val="0"/>
        </a:spcAft>
        <a:buClr>
          <a:srgbClr val="353535"/>
        </a:buClr>
        <a:buSzPct val="100000"/>
        <a:buFont typeface="Wingdings 3"/>
        <a:buChar char=""/>
        <a:tabLst/>
        <a:defRPr lang="en-US" sz="1600" b="0" i="0" u="none" strike="noStrike" kern="1200" cap="none" spc="0" baseline="0">
          <a:solidFill>
            <a:srgbClr val="404040"/>
          </a:solidFill>
          <a:uFillTx/>
          <a:latin typeface="Century Gothic"/>
        </a:defRPr>
      </a:lvl2pPr>
      <a:lvl3pPr marL="1143000" marR="0" lvl="2" indent="-228600" algn="l" defTabSz="457200" rtl="0" fontAlgn="auto" hangingPunct="1">
        <a:lnSpc>
          <a:spcPct val="100000"/>
        </a:lnSpc>
        <a:spcBef>
          <a:spcPts val="1000"/>
        </a:spcBef>
        <a:spcAft>
          <a:spcPts val="0"/>
        </a:spcAft>
        <a:buClr>
          <a:srgbClr val="353535"/>
        </a:buClr>
        <a:buSzPct val="100000"/>
        <a:buFont typeface="Wingdings 3"/>
        <a:buChar char=""/>
        <a:tabLst/>
        <a:defRPr lang="en-US" sz="1400" b="0" i="0" u="none" strike="noStrike" kern="1200" cap="none" spc="0" baseline="0">
          <a:solidFill>
            <a:srgbClr val="404040"/>
          </a:solidFill>
          <a:uFillTx/>
          <a:latin typeface="Century Gothic"/>
        </a:defRPr>
      </a:lvl3pPr>
      <a:lvl4pPr marL="1600200" marR="0" lvl="3" indent="-228600" algn="l" defTabSz="457200" rtl="0" fontAlgn="auto" hangingPunct="1">
        <a:lnSpc>
          <a:spcPct val="100000"/>
        </a:lnSpc>
        <a:spcBef>
          <a:spcPts val="1000"/>
        </a:spcBef>
        <a:spcAft>
          <a:spcPts val="0"/>
        </a:spcAft>
        <a:buClr>
          <a:srgbClr val="353535"/>
        </a:buClr>
        <a:buSzPct val="100000"/>
        <a:buFont typeface="Wingdings 3"/>
        <a:buChar char=""/>
        <a:tabLst/>
        <a:defRPr lang="en-US" sz="1200" b="0" i="0" u="none" strike="noStrike" kern="1200" cap="none" spc="0" baseline="0">
          <a:solidFill>
            <a:srgbClr val="404040"/>
          </a:solidFill>
          <a:uFillTx/>
          <a:latin typeface="Century Gothic"/>
        </a:defRPr>
      </a:lvl4pPr>
      <a:lvl5pPr marL="2057400" marR="0" lvl="4" indent="-228600" algn="l" defTabSz="457200" rtl="0" fontAlgn="auto" hangingPunct="1">
        <a:lnSpc>
          <a:spcPct val="100000"/>
        </a:lnSpc>
        <a:spcBef>
          <a:spcPts val="1000"/>
        </a:spcBef>
        <a:spcAft>
          <a:spcPts val="0"/>
        </a:spcAft>
        <a:buClr>
          <a:srgbClr val="353535"/>
        </a:buClr>
        <a:buSzPct val="100000"/>
        <a:buFont typeface="Wingdings 3"/>
        <a:buChar char=""/>
        <a:tabLst/>
        <a:defRPr lang="en-US" sz="1200" b="0" i="0" u="none" strike="noStrike" kern="1200" cap="none" spc="0" baseline="0">
          <a:solidFill>
            <a:srgbClr val="404040"/>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louisville.edu/ideastoaction/about/criticalthinking/what" TargetMode="External"/><Relationship Id="rId3" Type="http://schemas.openxmlformats.org/officeDocument/2006/relationships/hyperlink" Target="https://doi.org/10.1080/17525098.2025.2543476" TargetMode="External"/><Relationship Id="rId7" Type="http://schemas.openxmlformats.org/officeDocument/2006/relationships/hyperlink" Target="https://nursingschoolofsuccess.com/episode150/" TargetMode="External"/><Relationship Id="rId2" Type="http://schemas.openxmlformats.org/officeDocument/2006/relationships/hyperlink" Target="https://doi.org/10.1080/02615479.2020.1836143" TargetMode="External"/><Relationship Id="rId1" Type="http://schemas.openxmlformats.org/officeDocument/2006/relationships/slideLayout" Target="../slideLayouts/slideLayout2.xml"/><Relationship Id="rId6" Type="http://schemas.openxmlformats.org/officeDocument/2006/relationships/hyperlink" Target="https://www.youtube.com/watch?v=HCTAfXC8jGg" TargetMode="External"/><Relationship Id="rId5" Type="http://schemas.openxmlformats.org/officeDocument/2006/relationships/hyperlink" Target="https://graduate.nichols.edu/blog/why-is-critical-thinking-important/" TargetMode="External"/><Relationship Id="rId4" Type="http://schemas.openxmlformats.org/officeDocument/2006/relationships/hyperlink" Target="https://doi.org/10.3390/jintelligence11030054" TargetMode="External"/><Relationship Id="rId9" Type="http://schemas.openxmlformats.org/officeDocument/2006/relationships/hyperlink" Target="https://doi.org/10.1111/ejed.12569"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E42254DD-7DE9-E0E4-60CC-38311DB5C0B2}"/>
              </a:ext>
            </a:extLst>
          </p:cNvPr>
          <p:cNvSpPr txBox="1">
            <a:spLocks noGrp="1"/>
          </p:cNvSpPr>
          <p:nvPr>
            <p:ph idx="1"/>
          </p:nvPr>
        </p:nvSpPr>
        <p:spPr>
          <a:xfrm>
            <a:off x="1674814" y="2255523"/>
            <a:ext cx="9279697" cy="2636517"/>
          </a:xfrm>
        </p:spPr>
        <p:txBody>
          <a:bodyPr/>
          <a:lstStyle/>
          <a:p>
            <a:pPr marL="0" lvl="0" indent="0">
              <a:buNone/>
            </a:pPr>
            <a:r>
              <a:rPr lang="en-GB" sz="2400" b="1" dirty="0">
                <a:latin typeface="Times New Roman" panose="02020603050405020304" pitchFamily="18" charset="0"/>
                <a:cs typeface="Times New Roman" panose="02020603050405020304" pitchFamily="18" charset="0"/>
              </a:rPr>
              <a:t>Module Name: Professional  Career Development within H&amp;SC</a:t>
            </a:r>
          </a:p>
          <a:p>
            <a:pPr marL="0" lvl="0" indent="0">
              <a:buNone/>
            </a:pPr>
            <a:r>
              <a:rPr lang="en-GB" sz="2400" b="1" dirty="0">
                <a:latin typeface="Times New Roman" panose="02020603050405020304" pitchFamily="18" charset="0"/>
                <a:cs typeface="Times New Roman" panose="02020603050405020304" pitchFamily="18" charset="0"/>
              </a:rPr>
              <a:t>Module Code: LCHS 4009(LON)</a:t>
            </a:r>
          </a:p>
          <a:p>
            <a:pPr marL="0" lvl="0" indent="0">
              <a:buNone/>
            </a:pPr>
            <a:r>
              <a:rPr lang="en-GB" sz="2400" b="1" dirty="0">
                <a:latin typeface="Times New Roman" panose="02020603050405020304" pitchFamily="18" charset="0"/>
                <a:cs typeface="Times New Roman" panose="02020603050405020304" pitchFamily="18" charset="0"/>
              </a:rPr>
              <a:t>Student name: Jessica Cravid</a:t>
            </a:r>
          </a:p>
          <a:p>
            <a:pPr marL="0" lvl="0" indent="0">
              <a:buNone/>
            </a:pPr>
            <a:r>
              <a:rPr lang="en-GB" sz="2400" b="1" dirty="0">
                <a:latin typeface="Times New Roman" panose="02020603050405020304" pitchFamily="18" charset="0"/>
                <a:cs typeface="Times New Roman" panose="02020603050405020304" pitchFamily="18" charset="0"/>
              </a:rPr>
              <a:t>Student ID:2440920</a:t>
            </a:r>
          </a:p>
          <a:p>
            <a:pPr marL="0" lvl="0" indent="0">
              <a:buNone/>
            </a:pPr>
            <a:r>
              <a:rPr lang="en-GB" sz="2400" b="1" dirty="0">
                <a:latin typeface="Times New Roman" panose="02020603050405020304" pitchFamily="18" charset="0"/>
                <a:cs typeface="Times New Roman" panose="02020603050405020304" pitchFamily="18" charset="0"/>
              </a:rPr>
              <a:t>Lecturer’s Name: Amitava Banik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10235-46E3-3A59-CAFE-E983D5F6DAB9}"/>
              </a:ext>
            </a:extLst>
          </p:cNvPr>
          <p:cNvSpPr txBox="1">
            <a:spLocks noGrp="1"/>
          </p:cNvSpPr>
          <p:nvPr>
            <p:ph type="title"/>
          </p:nvPr>
        </p:nvSpPr>
        <p:spPr>
          <a:xfrm>
            <a:off x="3099355" y="2123721"/>
            <a:ext cx="5554377" cy="628623"/>
          </a:xfrm>
        </p:spPr>
        <p:txBody>
          <a:bodyPr>
            <a:normAutofit/>
          </a:bodyPr>
          <a:lstStyle/>
          <a:p>
            <a:r>
              <a:rPr lang="en-GB" sz="2800" b="1" dirty="0">
                <a:solidFill>
                  <a:schemeClr val="tx1"/>
                </a:solidFill>
                <a:latin typeface="Times New Roman" panose="02020603050405020304" pitchFamily="18" charset="0"/>
                <a:cs typeface="Times New Roman" panose="02020603050405020304" pitchFamily="18" charset="0"/>
              </a:rPr>
              <a:t>Acknowledgement of the use of AI</a:t>
            </a:r>
          </a:p>
        </p:txBody>
      </p:sp>
      <p:sp>
        <p:nvSpPr>
          <p:cNvPr id="3" name="Content Placeholder 2">
            <a:extLst>
              <a:ext uri="{FF2B5EF4-FFF2-40B4-BE49-F238E27FC236}">
                <a16:creationId xmlns:a16="http://schemas.microsoft.com/office/drawing/2014/main" id="{A4CE2767-2421-E00D-2117-837A18F31214}"/>
              </a:ext>
            </a:extLst>
          </p:cNvPr>
          <p:cNvSpPr txBox="1">
            <a:spLocks noGrp="1"/>
          </p:cNvSpPr>
          <p:nvPr>
            <p:ph idx="1"/>
          </p:nvPr>
        </p:nvSpPr>
        <p:spPr>
          <a:xfrm>
            <a:off x="1638300" y="2974844"/>
            <a:ext cx="8915400" cy="1066804"/>
          </a:xfrm>
        </p:spPr>
        <p:txBody>
          <a:bodyPr>
            <a:normAutofit/>
          </a:bodyPr>
          <a:lstStyle/>
          <a:p>
            <a:pPr marL="0" indent="0" algn="just">
              <a:buNone/>
            </a:pPr>
            <a:r>
              <a:rPr lang="en-GB" sz="2000" b="1" dirty="0">
                <a:latin typeface="Times New Roman" panose="02020603050405020304" pitchFamily="18" charset="0"/>
                <a:cs typeface="Times New Roman" panose="02020603050405020304" pitchFamily="18" charset="0"/>
              </a:rPr>
              <a:t>This is an original work based on my research with all references listed in the end of this work. I have my notes and other resources as evidence that I prepare my power point presentation assignment 1 without use of AI.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57C03-6CC7-821B-DA3E-4FE55849B802}"/>
              </a:ext>
            </a:extLst>
          </p:cNvPr>
          <p:cNvSpPr txBox="1">
            <a:spLocks noGrp="1"/>
          </p:cNvSpPr>
          <p:nvPr>
            <p:ph type="title"/>
          </p:nvPr>
        </p:nvSpPr>
        <p:spPr>
          <a:xfrm>
            <a:off x="2227167" y="1538505"/>
            <a:ext cx="2481993" cy="592047"/>
          </a:xfrm>
        </p:spPr>
        <p:txBody>
          <a:bodyPr>
            <a:normAutofit/>
          </a:bodyPr>
          <a:lstStyle/>
          <a:p>
            <a:r>
              <a:rPr lang="en-GB" sz="2800" b="1" dirty="0">
                <a:solidFill>
                  <a:schemeClr val="tx1"/>
                </a:solidFill>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83D91A7C-1DE7-5BCC-9E93-9CB5537BB9F6}"/>
              </a:ext>
            </a:extLst>
          </p:cNvPr>
          <p:cNvSpPr txBox="1">
            <a:spLocks noGrp="1"/>
          </p:cNvSpPr>
          <p:nvPr>
            <p:ph idx="1"/>
          </p:nvPr>
        </p:nvSpPr>
        <p:spPr>
          <a:xfrm>
            <a:off x="1837944" y="2263353"/>
            <a:ext cx="9273478" cy="2272071"/>
          </a:xfrm>
        </p:spPr>
        <p:txBody>
          <a:bodyPr>
            <a:noAutofit/>
          </a:bodyPr>
          <a:lstStyle/>
          <a:p>
            <a:pPr algn="just">
              <a:buFont typeface="Wingdings" panose="05000000000000000000" pitchFamily="2" charset="2"/>
              <a:buChar char="Ø"/>
            </a:pPr>
            <a:r>
              <a:rPr lang="en-US" sz="2000" b="1" dirty="0">
                <a:latin typeface="Times New Roman" panose="02020603050405020304" pitchFamily="18" charset="0"/>
                <a:cs typeface="Times New Roman" panose="02020603050405020304" pitchFamily="18" charset="0"/>
              </a:rPr>
              <a:t>Critical thinking is a crucial skill in health and social care because it helps professionals to make wise choices and give patients safe care. This assignment will  explore DRC Method of Critical Thinking  and explain useful way to organize thinking by helping individuals describe, reflect, and critically evaluate situations. </a:t>
            </a:r>
          </a:p>
          <a:p>
            <a:pPr algn="just">
              <a:buFont typeface="Wingdings" panose="05000000000000000000" pitchFamily="2" charset="2"/>
              <a:buChar char="Ø"/>
            </a:pPr>
            <a:r>
              <a:rPr lang="en-US" sz="2000" b="1" dirty="0">
                <a:latin typeface="Times New Roman" panose="02020603050405020304" pitchFamily="18" charset="0"/>
                <a:cs typeface="Times New Roman" panose="02020603050405020304" pitchFamily="18" charset="0"/>
              </a:rPr>
              <a:t>In healthcare settings, workers need to communicate clearly, solve problems, and work well with others. Using the DRC method helps improve these skills and leads to better patient care.  </a:t>
            </a:r>
            <a:endParaRPr lang="en-GB" sz="2000" b="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16E7D-6B5B-F4E7-4DC2-E5308CBF4F6E}"/>
              </a:ext>
            </a:extLst>
          </p:cNvPr>
          <p:cNvSpPr txBox="1">
            <a:spLocks noGrp="1"/>
          </p:cNvSpPr>
          <p:nvPr>
            <p:ph type="title"/>
          </p:nvPr>
        </p:nvSpPr>
        <p:spPr>
          <a:xfrm>
            <a:off x="1917659" y="1002057"/>
            <a:ext cx="3415823" cy="717015"/>
          </a:xfrm>
        </p:spPr>
        <p:txBody>
          <a:bodyPr/>
          <a:lstStyle/>
          <a:p>
            <a:r>
              <a:rPr lang="en-GB" dirty="0"/>
              <a:t> </a:t>
            </a:r>
            <a:r>
              <a:rPr lang="en-GB" sz="2800" b="1" dirty="0">
                <a:solidFill>
                  <a:schemeClr val="tx1"/>
                </a:solidFill>
                <a:latin typeface="Times New Roman" panose="02020603050405020304" pitchFamily="18" charset="0"/>
                <a:cs typeface="Times New Roman" panose="02020603050405020304" pitchFamily="18" charset="0"/>
              </a:rPr>
              <a:t>Critical Thinking</a:t>
            </a:r>
          </a:p>
        </p:txBody>
      </p:sp>
      <p:sp>
        <p:nvSpPr>
          <p:cNvPr id="3" name="Content Placeholder 2">
            <a:extLst>
              <a:ext uri="{FF2B5EF4-FFF2-40B4-BE49-F238E27FC236}">
                <a16:creationId xmlns:a16="http://schemas.microsoft.com/office/drawing/2014/main" id="{7DE347A3-4090-C8AA-A5A7-630031D9430D}"/>
              </a:ext>
            </a:extLst>
          </p:cNvPr>
          <p:cNvSpPr txBox="1">
            <a:spLocks noGrp="1"/>
          </p:cNvSpPr>
          <p:nvPr>
            <p:ph idx="1"/>
          </p:nvPr>
        </p:nvSpPr>
        <p:spPr>
          <a:xfrm>
            <a:off x="4900773" y="1962364"/>
            <a:ext cx="7291227" cy="5994746"/>
          </a:xfrm>
        </p:spPr>
        <p:txBody>
          <a:bodyPr>
            <a:normAutofit/>
          </a:bodyPr>
          <a:lstStyle/>
          <a:p>
            <a:r>
              <a:rPr lang="en-US" dirty="0"/>
              <a:t>Critical thinking has been described as an ability to question; to acknowledge and test previously held assumptions; to recognize ambiguity; to examine, interpret, evaluate, reason, and reflect; to make informed judgments and decisions; and to clarify, articulate, and justify positions(University of Louisville, 2025). </a:t>
            </a:r>
          </a:p>
          <a:p>
            <a:endParaRPr lang="en-US" dirty="0"/>
          </a:p>
        </p:txBody>
      </p:sp>
      <p:pic>
        <p:nvPicPr>
          <p:cNvPr id="5" name="Picture 4">
            <a:extLst>
              <a:ext uri="{FF2B5EF4-FFF2-40B4-BE49-F238E27FC236}">
                <a16:creationId xmlns:a16="http://schemas.microsoft.com/office/drawing/2014/main" id="{2C454E32-18EC-DDBA-6187-3B3B713BEAE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6714" y="1851299"/>
            <a:ext cx="4450366" cy="3813049"/>
          </a:xfrm>
          <a:prstGeom prst="rect">
            <a:avLst/>
          </a:prstGeom>
        </p:spPr>
      </p:pic>
      <p:sp>
        <p:nvSpPr>
          <p:cNvPr id="6" name="Title 1">
            <a:extLst>
              <a:ext uri="{FF2B5EF4-FFF2-40B4-BE49-F238E27FC236}">
                <a16:creationId xmlns:a16="http://schemas.microsoft.com/office/drawing/2014/main" id="{1AEA1BDF-DF05-CBDD-E5D3-E6255E221E84}"/>
              </a:ext>
            </a:extLst>
          </p:cNvPr>
          <p:cNvSpPr txBox="1">
            <a:spLocks/>
          </p:cNvSpPr>
          <p:nvPr/>
        </p:nvSpPr>
        <p:spPr>
          <a:xfrm>
            <a:off x="1228811" y="5678423"/>
            <a:ext cx="4376461" cy="717015"/>
          </a:xfrm>
          <a:prstGeom prst="rect">
            <a:avLst/>
          </a:prstGeom>
          <a:noFill/>
          <a:ln>
            <a:noFill/>
          </a:ln>
        </p:spPr>
        <p:txBody>
          <a:bodyPr vert="horz" wrap="square" lIns="91440" tIns="45720" rIns="91440" bIns="45720" anchor="t" anchorCtr="0" compatLnSpc="1">
            <a:normAutofit/>
          </a:bodyPr>
          <a:lstStyle>
            <a:lvl1pPr marL="0" marR="0" lvl="0" indent="0" algn="l" defTabSz="457200" rtl="0" fontAlgn="auto" hangingPunct="1">
              <a:lnSpc>
                <a:spcPct val="100000"/>
              </a:lnSpc>
              <a:spcBef>
                <a:spcPts val="0"/>
              </a:spcBef>
              <a:spcAft>
                <a:spcPts val="0"/>
              </a:spcAft>
              <a:buNone/>
              <a:tabLst/>
              <a:defRPr lang="en-US" sz="3600" b="0" i="0" u="none" strike="noStrike" kern="1200" cap="none" spc="0" baseline="0">
                <a:solidFill>
                  <a:srgbClr val="178DBB"/>
                </a:solidFill>
                <a:uFillTx/>
                <a:latin typeface="Century Gothic"/>
              </a:defRPr>
            </a:lvl1pPr>
          </a:lstStyle>
          <a:p>
            <a:r>
              <a:rPr lang="en-GB" sz="1800" dirty="0">
                <a:solidFill>
                  <a:schemeClr val="tx1"/>
                </a:solidFill>
                <a:latin typeface="Times New Roman" panose="02020603050405020304" pitchFamily="18" charset="0"/>
                <a:cs typeface="Times New Roman" panose="02020603050405020304" pitchFamily="18" charset="0"/>
              </a:rPr>
              <a:t>Source: </a:t>
            </a:r>
            <a:r>
              <a:rPr lang="en-US" sz="1800" dirty="0">
                <a:solidFill>
                  <a:schemeClr val="tx1"/>
                </a:solidFill>
                <a:latin typeface="Times New Roman" panose="02020603050405020304" pitchFamily="18" charset="0"/>
                <a:cs typeface="Times New Roman" panose="02020603050405020304" pitchFamily="18" charset="0"/>
              </a:rPr>
              <a:t>(University of Louisville, 2025)</a:t>
            </a:r>
            <a:r>
              <a:rPr lang="en-GB" sz="1800" dirty="0">
                <a:solidFill>
                  <a:schemeClr val="tx1"/>
                </a:solidFill>
                <a:latin typeface="Times New Roman" panose="02020603050405020304" pitchFamily="18" charset="0"/>
                <a:cs typeface="Times New Roman" panose="02020603050405020304" pitchFamily="18" charset="0"/>
              </a:rPr>
              <a:t>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7">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59675-CEE0-1043-860E-F3719DE8D581}"/>
              </a:ext>
            </a:extLst>
          </p:cNvPr>
          <p:cNvSpPr txBox="1">
            <a:spLocks noGrp="1"/>
          </p:cNvSpPr>
          <p:nvPr>
            <p:ph type="title"/>
          </p:nvPr>
        </p:nvSpPr>
        <p:spPr>
          <a:xfrm>
            <a:off x="1500027" y="513708"/>
            <a:ext cx="9765410" cy="1334642"/>
          </a:xfrm>
        </p:spPr>
        <p:txBody>
          <a:bodyPr>
            <a:normAutofit/>
          </a:bodyPr>
          <a:lstStyle/>
          <a:p>
            <a:pPr algn="ctr"/>
            <a:r>
              <a:rPr lang="en-GB" sz="2800" dirty="0">
                <a:solidFill>
                  <a:schemeClr val="tx1"/>
                </a:solidFill>
                <a:latin typeface="Times New Roman" panose="02020603050405020304" pitchFamily="18" charset="0"/>
                <a:cs typeface="Times New Roman" panose="02020603050405020304" pitchFamily="18" charset="0"/>
              </a:rPr>
              <a:t>Importance of critical thinking in professional practice </a:t>
            </a:r>
          </a:p>
        </p:txBody>
      </p:sp>
      <p:sp>
        <p:nvSpPr>
          <p:cNvPr id="3" name="Content Placeholder 2">
            <a:extLst>
              <a:ext uri="{FF2B5EF4-FFF2-40B4-BE49-F238E27FC236}">
                <a16:creationId xmlns:a16="http://schemas.microsoft.com/office/drawing/2014/main" id="{3BC7B415-7F9D-5B31-D8E9-A6FC6BAD14FE}"/>
              </a:ext>
            </a:extLst>
          </p:cNvPr>
          <p:cNvSpPr txBox="1">
            <a:spLocks noGrp="1"/>
          </p:cNvSpPr>
          <p:nvPr>
            <p:ph idx="1"/>
          </p:nvPr>
        </p:nvSpPr>
        <p:spPr>
          <a:xfrm>
            <a:off x="1500027" y="1301996"/>
            <a:ext cx="10626441" cy="5160450"/>
          </a:xfrm>
        </p:spPr>
        <p:txBody>
          <a:bodyPr/>
          <a:lstStyle/>
          <a:p>
            <a:pPr marL="0" indent="0">
              <a:buNone/>
            </a:pPr>
            <a:r>
              <a:rPr lang="en-US" dirty="0"/>
              <a:t>Critical thinking skills are highly important in many fields, such as business, education, and daily life(Marbun and Wibowo, 2025).in heath and social care this skills is crucial to:</a:t>
            </a:r>
          </a:p>
          <a:p>
            <a:pPr marL="0" indent="0">
              <a:buNone/>
            </a:pPr>
            <a:endParaRPr lang="en-US" dirty="0"/>
          </a:p>
          <a:p>
            <a:pPr algn="just"/>
            <a:r>
              <a:rPr lang="en-US" b="1" dirty="0"/>
              <a:t>  Identify and solve complex problems</a:t>
            </a:r>
          </a:p>
          <a:p>
            <a:pPr algn="just"/>
            <a:r>
              <a:rPr lang="en-US" b="1" dirty="0"/>
              <a:t> Make decisions about patient care</a:t>
            </a:r>
          </a:p>
          <a:p>
            <a:pPr algn="just"/>
            <a:r>
              <a:rPr lang="en-US" b="1" dirty="0"/>
              <a:t>Evaluating effectiveness of healthcare policies and procedures</a:t>
            </a:r>
          </a:p>
          <a:p>
            <a:pPr marL="0" indent="0" algn="just">
              <a:buNone/>
            </a:pPr>
            <a:endParaRPr lang="en-US" b="1" dirty="0"/>
          </a:p>
          <a:p>
            <a:pPr marL="0" indent="0" algn="just">
              <a:buNone/>
            </a:pPr>
            <a:endParaRPr lang="en-US" b="1" dirty="0"/>
          </a:p>
          <a:p>
            <a:pPr marL="0" indent="0">
              <a:buNone/>
            </a:pPr>
            <a:r>
              <a:rPr lang="en-GB" dirty="0"/>
              <a:t>By developing </a:t>
            </a:r>
            <a:r>
              <a:rPr lang="en-GB" b="1" dirty="0"/>
              <a:t>strong critical thinking skills, </a:t>
            </a:r>
            <a:r>
              <a:rPr lang="en-GB" dirty="0"/>
              <a:t>professional in HSC can improve patient outcomes, increase organizational efficiency and drive positive change in healthcare system.</a:t>
            </a:r>
          </a:p>
          <a:p>
            <a:pPr marL="0" indent="0">
              <a:buNone/>
            </a:pPr>
            <a:endParaRPr lang="en-GB" dirty="0"/>
          </a:p>
          <a:p>
            <a:pPr marL="0" indent="0">
              <a:buNone/>
            </a:pPr>
            <a:r>
              <a:rPr lang="en-GB" b="1" dirty="0"/>
              <a:t>Poor critical thinking skills </a:t>
            </a:r>
            <a:r>
              <a:rPr lang="en-GB" dirty="0"/>
              <a:t>can cause limitation in professional growth lack of motivation, inability to make or inform right decisions and difficulties to solve problems effectively. </a:t>
            </a:r>
          </a:p>
          <a:p>
            <a:pPr marL="0" indent="0">
              <a:buNone/>
            </a:pP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195A01-C1FF-A063-7EB4-971235E8E64A}"/>
              </a:ext>
            </a:extLst>
          </p:cNvPr>
          <p:cNvSpPr txBox="1">
            <a:spLocks noGrp="1"/>
          </p:cNvSpPr>
          <p:nvPr>
            <p:ph type="title"/>
          </p:nvPr>
        </p:nvSpPr>
        <p:spPr>
          <a:xfrm>
            <a:off x="1592495" y="722077"/>
            <a:ext cx="10479640" cy="1435496"/>
          </a:xfrm>
        </p:spPr>
        <p:txBody>
          <a:bodyPr wrap="square" anchor="t">
            <a:normAutofit/>
          </a:bodyPr>
          <a:lstStyle/>
          <a:p>
            <a:pPr marL="0" indent="0">
              <a:lnSpc>
                <a:spcPct val="90000"/>
              </a:lnSpc>
              <a:buNone/>
            </a:pPr>
            <a:r>
              <a:rPr lang="en-US" sz="2000" b="1" dirty="0">
                <a:solidFill>
                  <a:schemeClr val="tx1"/>
                </a:solidFill>
                <a:latin typeface="Times New Roman" panose="02020603050405020304" pitchFamily="18" charset="0"/>
                <a:cs typeface="Times New Roman" panose="02020603050405020304" pitchFamily="18" charset="0"/>
              </a:rPr>
              <a:t>DRC method for critical thinking is an organized strategy created especially for nursing school, this method for critical thinking helps students move from memorized information to higher-level clinical reasoning(Rafano, 2019). It divides complicated medical subjects into three parts:</a:t>
            </a:r>
          </a:p>
          <a:p>
            <a:pPr marL="0" indent="0">
              <a:lnSpc>
                <a:spcPct val="90000"/>
              </a:lnSpc>
              <a:buNone/>
            </a:pPr>
            <a:endParaRPr lang="en-GB" sz="1700" dirty="0"/>
          </a:p>
        </p:txBody>
      </p:sp>
      <p:pic>
        <p:nvPicPr>
          <p:cNvPr id="5" name="Picture 4">
            <a:extLst>
              <a:ext uri="{FF2B5EF4-FFF2-40B4-BE49-F238E27FC236}">
                <a16:creationId xmlns:a16="http://schemas.microsoft.com/office/drawing/2014/main" id="{FE86FB97-1F98-6631-41A0-59B0BA951053}"/>
              </a:ext>
            </a:extLst>
          </p:cNvPr>
          <p:cNvPicPr>
            <a:picLocks noChangeAspect="1"/>
          </p:cNvPicPr>
          <p:nvPr/>
        </p:nvPicPr>
        <p:blipFill>
          <a:blip r:embed="rId2">
            <a:extLst>
              <a:ext uri="{28A0092B-C50C-407E-A947-70E740481C1C}">
                <a14:useLocalDpi xmlns:a14="http://schemas.microsoft.com/office/drawing/2010/main" val="0"/>
              </a:ext>
            </a:extLst>
          </a:blip>
          <a:srcRect t="6761" r="2" b="29762"/>
          <a:stretch>
            <a:fillRect/>
          </a:stretch>
        </p:blipFill>
        <p:spPr>
          <a:xfrm>
            <a:off x="1027966" y="1952747"/>
            <a:ext cx="10664025" cy="4234547"/>
          </a:xfrm>
          <a:prstGeom prst="rect">
            <a:avLst/>
          </a:prstGeom>
          <a:noFill/>
        </p:spPr>
      </p:pic>
      <p:sp>
        <p:nvSpPr>
          <p:cNvPr id="9" name="Rectangle 8">
            <a:extLst>
              <a:ext uri="{FF2B5EF4-FFF2-40B4-BE49-F238E27FC236}">
                <a16:creationId xmlns:a16="http://schemas.microsoft.com/office/drawing/2014/main" id="{40F6CC23-5BC0-19E8-FBB3-0740EAD36A6A}"/>
              </a:ext>
            </a:extLst>
          </p:cNvPr>
          <p:cNvSpPr/>
          <p:nvPr/>
        </p:nvSpPr>
        <p:spPr>
          <a:xfrm>
            <a:off x="1027966" y="6187294"/>
            <a:ext cx="3657599" cy="52398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Jessica cravid, 2026</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11EAC-563C-8387-0772-166FB8661889}"/>
              </a:ext>
            </a:extLst>
          </p:cNvPr>
          <p:cNvSpPr txBox="1">
            <a:spLocks noGrp="1"/>
          </p:cNvSpPr>
          <p:nvPr>
            <p:ph type="title"/>
          </p:nvPr>
        </p:nvSpPr>
        <p:spPr>
          <a:xfrm>
            <a:off x="1640156" y="75465"/>
            <a:ext cx="8911687" cy="1280891"/>
          </a:xfrm>
        </p:spPr>
        <p:txBody>
          <a:bodyPr>
            <a:normAutofit/>
          </a:bodyPr>
          <a:lstStyle/>
          <a:p>
            <a:pPr algn="ctr"/>
            <a:r>
              <a:rPr lang="en-GB" sz="2800" b="1" dirty="0">
                <a:solidFill>
                  <a:schemeClr val="tx1"/>
                </a:solidFill>
                <a:latin typeface="Times New Roman" panose="02020603050405020304" pitchFamily="18" charset="0"/>
                <a:cs typeface="Times New Roman" panose="02020603050405020304" pitchFamily="18" charset="0"/>
              </a:rPr>
              <a:t>Skills in practice </a:t>
            </a:r>
          </a:p>
        </p:txBody>
      </p:sp>
      <p:sp>
        <p:nvSpPr>
          <p:cNvPr id="3" name="Content Placeholder 2">
            <a:extLst>
              <a:ext uri="{FF2B5EF4-FFF2-40B4-BE49-F238E27FC236}">
                <a16:creationId xmlns:a16="http://schemas.microsoft.com/office/drawing/2014/main" id="{101C5CB8-66BA-D15C-7760-72F4CBEDADEA}"/>
              </a:ext>
            </a:extLst>
          </p:cNvPr>
          <p:cNvSpPr txBox="1">
            <a:spLocks noGrp="1"/>
          </p:cNvSpPr>
          <p:nvPr>
            <p:ph idx="1"/>
          </p:nvPr>
        </p:nvSpPr>
        <p:spPr>
          <a:xfrm>
            <a:off x="1568522" y="934948"/>
            <a:ext cx="10623478" cy="5275780"/>
          </a:xfrm>
        </p:spPr>
        <p:txBody>
          <a:bodyPr/>
          <a:lstStyle/>
          <a:p>
            <a:pPr marL="0" indent="0">
              <a:buNone/>
            </a:pPr>
            <a:r>
              <a:rPr lang="en-GB" dirty="0"/>
              <a:t>DRC Method can be used for understanding a situation deeper based in</a:t>
            </a:r>
            <a:r>
              <a:rPr lang="en-GB" b="1" dirty="0"/>
              <a:t> social work practice</a:t>
            </a:r>
            <a:r>
              <a:rPr lang="en-GB" dirty="0"/>
              <a:t>, instead from simple recording events  incidents in a case, analyse them by connecting theory polices and research.</a:t>
            </a:r>
          </a:p>
          <a:p>
            <a:pPr marL="0" indent="0" algn="ctr">
              <a:buNone/>
            </a:pPr>
            <a:r>
              <a:rPr lang="en-GB" b="1" dirty="0"/>
              <a:t>Case study</a:t>
            </a:r>
          </a:p>
          <a:p>
            <a:r>
              <a:rPr lang="en-GB" b="1" dirty="0">
                <a:solidFill>
                  <a:schemeClr val="accent1">
                    <a:lumMod val="60000"/>
                    <a:lumOff val="40000"/>
                  </a:schemeClr>
                </a:solidFill>
              </a:rPr>
              <a:t>(D)</a:t>
            </a:r>
            <a:r>
              <a:rPr lang="en-GB" b="1" dirty="0"/>
              <a:t>escribe:  jay age 8 arrived at school sad with bruises and state he doesn’t want to leave school in a home time, and he fears is mom. Teacher reports jay has been quiet and distant during the class.</a:t>
            </a:r>
          </a:p>
          <a:p>
            <a:r>
              <a:rPr lang="en-GB" b="1" dirty="0">
                <a:solidFill>
                  <a:schemeClr val="accent1">
                    <a:lumMod val="60000"/>
                    <a:lumOff val="40000"/>
                  </a:schemeClr>
                </a:solidFill>
              </a:rPr>
              <a:t>(R)</a:t>
            </a:r>
            <a:r>
              <a:rPr lang="en-GB" b="1" dirty="0"/>
              <a:t>eason:  the mother has recently divorce, working extra hours at job, to support the financial strain, the stress as led to an increase mother mental health struggles, impacting her ability to be positive and patient with jay that is less stubborn with is dad.</a:t>
            </a:r>
          </a:p>
          <a:p>
            <a:r>
              <a:rPr lang="en-GB" b="1" dirty="0">
                <a:solidFill>
                  <a:schemeClr val="accent1">
                    <a:lumMod val="60000"/>
                    <a:lumOff val="40000"/>
                  </a:schemeClr>
                </a:solidFill>
              </a:rPr>
              <a:t>(C)</a:t>
            </a:r>
            <a:r>
              <a:rPr lang="en-GB" b="1" dirty="0"/>
              <a:t>onnect: using attachment theory, stubborn behaviour may reflect on unstable and emotional unavailability from father figure and absent mother, in case of bruise or physical punishment  take action to involve authorities in the case to investigate if it is one time situation ,current  situation ,or a constant abuse case. This relate to (children Act 1989) after investigation I will connect the mother  to a coordinate community mental heath support ,and parent support group, to unsure safety for the minor.</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418FC-CADA-441A-CC02-3071E5362F1F}"/>
              </a:ext>
            </a:extLst>
          </p:cNvPr>
          <p:cNvSpPr txBox="1">
            <a:spLocks noGrp="1"/>
          </p:cNvSpPr>
          <p:nvPr>
            <p:ph type="title"/>
          </p:nvPr>
        </p:nvSpPr>
        <p:spPr>
          <a:xfrm>
            <a:off x="1640156" y="672957"/>
            <a:ext cx="8911687" cy="793556"/>
          </a:xfrm>
        </p:spPr>
        <p:txBody>
          <a:bodyPr/>
          <a:lstStyle/>
          <a:p>
            <a:pPr algn="ctr"/>
            <a:r>
              <a:rPr lang="en-GB" sz="2800" b="1" dirty="0">
                <a:solidFill>
                  <a:schemeClr val="tx1"/>
                </a:solidFill>
                <a:latin typeface="Times New Roman" panose="02020603050405020304" pitchFamily="18" charset="0"/>
                <a:cs typeface="Times New Roman" panose="02020603050405020304" pitchFamily="18" charset="0"/>
              </a:rPr>
              <a:t>My</a:t>
            </a:r>
            <a:r>
              <a:rPr lang="en-GB" b="1" dirty="0">
                <a:solidFill>
                  <a:schemeClr val="tx1"/>
                </a:solidFill>
                <a:latin typeface="Times New Roman" panose="02020603050405020304" pitchFamily="18" charset="0"/>
                <a:cs typeface="Times New Roman" panose="02020603050405020304" pitchFamily="18" charset="0"/>
              </a:rPr>
              <a:t> Future Career</a:t>
            </a:r>
          </a:p>
        </p:txBody>
      </p:sp>
      <p:sp>
        <p:nvSpPr>
          <p:cNvPr id="3" name="Content Placeholder 2">
            <a:extLst>
              <a:ext uri="{FF2B5EF4-FFF2-40B4-BE49-F238E27FC236}">
                <a16:creationId xmlns:a16="http://schemas.microsoft.com/office/drawing/2014/main" id="{37DFB47E-9FA2-E3EC-8581-059503E21D9E}"/>
              </a:ext>
            </a:extLst>
          </p:cNvPr>
          <p:cNvSpPr txBox="1">
            <a:spLocks noGrp="1"/>
          </p:cNvSpPr>
          <p:nvPr>
            <p:ph idx="1"/>
          </p:nvPr>
        </p:nvSpPr>
        <p:spPr>
          <a:xfrm>
            <a:off x="834158" y="1818526"/>
            <a:ext cx="10833859" cy="4366517"/>
          </a:xfrm>
        </p:spPr>
        <p:txBody>
          <a:bodyPr/>
          <a:lstStyle/>
          <a:p>
            <a:pPr marL="0" indent="0" algn="just">
              <a:buNone/>
            </a:pPr>
            <a:r>
              <a:rPr lang="en-US" dirty="0"/>
              <a:t>As someone who wants to make a difference in society and become a social worker, I believe critical thinking is essential. It helps me understand the situations deeply, analyze problems and find effective solutions. I consider myself a very observant person, I'm confident that I will master that skill, </a:t>
            </a:r>
            <a:r>
              <a:rPr lang="en-US" dirty="0" err="1"/>
              <a:t>i</a:t>
            </a:r>
            <a:r>
              <a:rPr lang="en-US" dirty="0"/>
              <a:t> know this skills develops over time through experience and learning, and I hope to continue improving it so I can provide effective support and create positive impact in the live of others .</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C1A9C-77C4-D9D9-C668-88B3FFA3AF8C}"/>
              </a:ext>
            </a:extLst>
          </p:cNvPr>
          <p:cNvSpPr txBox="1">
            <a:spLocks noGrp="1"/>
          </p:cNvSpPr>
          <p:nvPr>
            <p:ph type="title"/>
          </p:nvPr>
        </p:nvSpPr>
        <p:spPr>
          <a:xfrm>
            <a:off x="1202204" y="1435764"/>
            <a:ext cx="4188017" cy="762906"/>
          </a:xfrm>
        </p:spPr>
        <p:txBody>
          <a:bodyPr>
            <a:normAutofit/>
          </a:bodyPr>
          <a:lstStyle/>
          <a:p>
            <a:r>
              <a:rPr lang="en-GB" sz="2800" b="1" dirty="0">
                <a:solidFill>
                  <a:schemeClr val="tx1"/>
                </a:solidFill>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C1AF9C96-03C1-F3D5-A2BC-7E79DFF49C19}"/>
              </a:ext>
            </a:extLst>
          </p:cNvPr>
          <p:cNvSpPr txBox="1">
            <a:spLocks noGrp="1"/>
          </p:cNvSpPr>
          <p:nvPr>
            <p:ph idx="1"/>
          </p:nvPr>
        </p:nvSpPr>
        <p:spPr>
          <a:xfrm>
            <a:off x="1202204" y="2198670"/>
            <a:ext cx="10798012" cy="2599361"/>
          </a:xfrm>
        </p:spPr>
        <p:txBody>
          <a:bodyPr/>
          <a:lstStyle/>
          <a:p>
            <a:pPr marL="0" indent="0" algn="just">
              <a:buNone/>
            </a:pPr>
            <a:r>
              <a:rPr lang="en-US" dirty="0"/>
              <a:t>In conclusion, critical thinking is a vital skill in health and social care. Using the DRC Method of Critical Thinking allows professionals to analyze situations, reflect on experiences and evaluate possible solutions. By developing strong and critical thinking skills, will be essential in helping  become an effective social worker. By continuing to learn from experience and understanding problems at a deeper level, I hope to make meaningful and lasting changes in other lives. </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92C8C-8906-57C1-CBA0-F2B787652F85}"/>
              </a:ext>
            </a:extLst>
          </p:cNvPr>
          <p:cNvSpPr>
            <a:spLocks noGrp="1"/>
          </p:cNvSpPr>
          <p:nvPr>
            <p:ph type="title"/>
          </p:nvPr>
        </p:nvSpPr>
        <p:spPr>
          <a:xfrm>
            <a:off x="1767284" y="64008"/>
            <a:ext cx="2845814" cy="1280891"/>
          </a:xfrm>
        </p:spPr>
        <p:txBody>
          <a:bodyPr/>
          <a:lstStyle/>
          <a:p>
            <a:r>
              <a:rPr lang="en-GB" dirty="0"/>
              <a:t>References</a:t>
            </a:r>
            <a:endParaRPr lang="en-GB" sz="2800" dirty="0">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FF595DFF-E206-EB38-D080-EAB0A82D60FE}"/>
              </a:ext>
            </a:extLst>
          </p:cNvPr>
          <p:cNvSpPr>
            <a:spLocks noGrp="1"/>
          </p:cNvSpPr>
          <p:nvPr>
            <p:ph idx="1"/>
          </p:nvPr>
        </p:nvSpPr>
        <p:spPr>
          <a:xfrm>
            <a:off x="1315093" y="875974"/>
            <a:ext cx="10876907" cy="5771405"/>
          </a:xfrm>
        </p:spPr>
        <p:txBody>
          <a:bodyPr>
            <a:normAutofit fontScale="92500" lnSpcReduction="10000"/>
          </a:bodyPr>
          <a:lstStyle/>
          <a:p>
            <a:r>
              <a:rPr lang="en-US" dirty="0" err="1"/>
              <a:t>Boryczko</a:t>
            </a:r>
            <a:r>
              <a:rPr lang="en-US" dirty="0"/>
              <a:t>, M. (2020). Critical thinking in social work education. A case study of knowledge practices in students’ reflective writings using semantic gravity profiling. </a:t>
            </a:r>
            <a:r>
              <a:rPr lang="en-US" i="1" dirty="0"/>
              <a:t>Social Work Education</a:t>
            </a:r>
            <a:r>
              <a:rPr lang="en-US" dirty="0"/>
              <a:t>, 41(3), pp.1–16. </a:t>
            </a:r>
            <a:r>
              <a:rPr lang="en-US" dirty="0" err="1"/>
              <a:t>doi:</a:t>
            </a:r>
            <a:r>
              <a:rPr lang="en-US" dirty="0" err="1">
                <a:hlinkClick r:id="rId2"/>
              </a:rPr>
              <a:t>https</a:t>
            </a:r>
            <a:r>
              <a:rPr lang="en-US" dirty="0">
                <a:hlinkClick r:id="rId2"/>
              </a:rPr>
              <a:t>://doi.org/10.1080/02615479.2020.1836143</a:t>
            </a:r>
            <a:r>
              <a:rPr lang="en-US" dirty="0"/>
              <a:t>.</a:t>
            </a:r>
            <a:endParaRPr lang="en-GB" dirty="0"/>
          </a:p>
          <a:p>
            <a:r>
              <a:rPr lang="en-US" dirty="0"/>
              <a:t>Marbun, F.K. and Wibowo, I.C. (2025). </a:t>
            </a:r>
            <a:r>
              <a:rPr lang="en-US" b="1" dirty="0"/>
              <a:t>Critical thinking for social work,</a:t>
            </a:r>
            <a:r>
              <a:rPr lang="en-US" dirty="0"/>
              <a:t>. </a:t>
            </a:r>
            <a:r>
              <a:rPr lang="en-US" i="1" dirty="0"/>
              <a:t>China Journal of Social Work</a:t>
            </a:r>
            <a:r>
              <a:rPr lang="en-US" dirty="0"/>
              <a:t>, 18(1), pp.72–74. </a:t>
            </a:r>
            <a:r>
              <a:rPr lang="en-US" dirty="0" err="1"/>
              <a:t>doi:</a:t>
            </a:r>
            <a:r>
              <a:rPr lang="en-US" dirty="0" err="1">
                <a:hlinkClick r:id="rId3"/>
              </a:rPr>
              <a:t>https</a:t>
            </a:r>
            <a:r>
              <a:rPr lang="en-US" dirty="0">
                <a:hlinkClick r:id="rId3"/>
              </a:rPr>
              <a:t>://doi.org/10.1080/17525098.2025.2543476</a:t>
            </a:r>
            <a:r>
              <a:rPr lang="en-US" dirty="0"/>
              <a:t>.</a:t>
            </a:r>
            <a:endParaRPr lang="en-GB" dirty="0"/>
          </a:p>
          <a:p>
            <a:r>
              <a:rPr lang="en-US" dirty="0"/>
              <a:t>Miller, B.T. (2023). Creativity, critical thinking, communication, and collaboration: Assessment, certification, and promotion of 21st century skills for the future of work and education. </a:t>
            </a:r>
            <a:r>
              <a:rPr lang="en-US" i="1" dirty="0"/>
              <a:t>Journal of Intelligence</a:t>
            </a:r>
            <a:r>
              <a:rPr lang="en-US" dirty="0"/>
              <a:t>, [online] 11(3), p.54. </a:t>
            </a:r>
            <a:r>
              <a:rPr lang="en-US" dirty="0" err="1"/>
              <a:t>doi:</a:t>
            </a:r>
            <a:r>
              <a:rPr lang="en-US" dirty="0" err="1">
                <a:hlinkClick r:id="rId4"/>
              </a:rPr>
              <a:t>https</a:t>
            </a:r>
            <a:r>
              <a:rPr lang="en-US" dirty="0">
                <a:hlinkClick r:id="rId4"/>
              </a:rPr>
              <a:t>://doi.org/10.3390/jintelligence11030054</a:t>
            </a:r>
            <a:r>
              <a:rPr lang="en-US" dirty="0"/>
              <a:t>.</a:t>
            </a:r>
            <a:endParaRPr lang="en-GB" dirty="0"/>
          </a:p>
          <a:p>
            <a:r>
              <a:rPr lang="en-US" dirty="0"/>
              <a:t>Nichols College (2023). </a:t>
            </a:r>
            <a:r>
              <a:rPr lang="en-US" i="1" dirty="0"/>
              <a:t>Critical Thinking &amp; Why It’s So Important</a:t>
            </a:r>
            <a:r>
              <a:rPr lang="en-US" dirty="0"/>
              <a:t>. [online] Nichols College. Available at: </a:t>
            </a:r>
            <a:r>
              <a:rPr lang="en-US" dirty="0">
                <a:hlinkClick r:id="rId5"/>
              </a:rPr>
              <a:t>https://graduate.nichols.edu/blog/why-is-critical-thinking-important/</a:t>
            </a:r>
            <a:r>
              <a:rPr lang="en-US" dirty="0"/>
              <a:t>.</a:t>
            </a:r>
            <a:endParaRPr lang="en-GB" dirty="0"/>
          </a:p>
          <a:p>
            <a:r>
              <a:rPr lang="en-US" dirty="0" err="1"/>
              <a:t>NursingSOS</a:t>
            </a:r>
            <a:r>
              <a:rPr lang="en-US" dirty="0"/>
              <a:t> (2019). </a:t>
            </a:r>
            <a:r>
              <a:rPr lang="en-US" i="1" dirty="0"/>
              <a:t>How to Critically Think in Nursing School (YOUR ULTIMATE GUIDE)</a:t>
            </a:r>
            <a:r>
              <a:rPr lang="en-US" dirty="0"/>
              <a:t>. [online] YouTube. Available at: </a:t>
            </a:r>
            <a:r>
              <a:rPr lang="en-US" dirty="0">
                <a:hlinkClick r:id="rId6"/>
              </a:rPr>
              <a:t>https://www.youtube.com/watch?v=HCTAfXC8jGg</a:t>
            </a:r>
            <a:r>
              <a:rPr lang="en-US" dirty="0"/>
              <a:t> [Accessed 16 Mar. 2026].</a:t>
            </a:r>
            <a:endParaRPr lang="en-GB" dirty="0"/>
          </a:p>
          <a:p>
            <a:r>
              <a:rPr lang="en-US" dirty="0"/>
              <a:t>Rafano, C. (2019). </a:t>
            </a:r>
            <a:r>
              <a:rPr lang="en-US" i="1" dirty="0"/>
              <a:t>Pass Nursing School</a:t>
            </a:r>
            <a:r>
              <a:rPr lang="en-US" dirty="0"/>
              <a:t>. [online] </a:t>
            </a:r>
            <a:r>
              <a:rPr lang="en-US" dirty="0" err="1"/>
              <a:t>NursingSOS</a:t>
            </a:r>
            <a:r>
              <a:rPr lang="en-US" dirty="0"/>
              <a:t>. Available at: </a:t>
            </a:r>
            <a:r>
              <a:rPr lang="en-US" dirty="0">
                <a:hlinkClick r:id="rId7"/>
              </a:rPr>
              <a:t>https://nursingschoolofsuccess.com/episode150/</a:t>
            </a:r>
            <a:r>
              <a:rPr lang="en-US" dirty="0"/>
              <a:t> [Accessed 16 Mar. 2026].</a:t>
            </a:r>
            <a:endParaRPr lang="en-GB" dirty="0"/>
          </a:p>
          <a:p>
            <a:r>
              <a:rPr lang="en-US" dirty="0"/>
              <a:t>University of Louisville (2025). </a:t>
            </a:r>
            <a:r>
              <a:rPr lang="en-US" i="1" dirty="0"/>
              <a:t>What is critical thinking?</a:t>
            </a:r>
            <a:r>
              <a:rPr lang="en-US" dirty="0"/>
              <a:t> [online] Louisville.edu. Available at: </a:t>
            </a:r>
            <a:r>
              <a:rPr lang="en-US" dirty="0">
                <a:hlinkClick r:id="rId8"/>
              </a:rPr>
              <a:t>https://louisville.edu/ideastoaction/about/criticalthinking/what</a:t>
            </a:r>
            <a:r>
              <a:rPr lang="en-US" dirty="0"/>
              <a:t>.</a:t>
            </a:r>
            <a:endParaRPr lang="en-GB" dirty="0"/>
          </a:p>
          <a:p>
            <a:r>
              <a:rPr lang="en-US" dirty="0"/>
              <a:t>Vincent‐</a:t>
            </a:r>
            <a:r>
              <a:rPr lang="en-US" dirty="0" err="1"/>
              <a:t>Lancrin</a:t>
            </a:r>
            <a:r>
              <a:rPr lang="en-US" dirty="0"/>
              <a:t>, S. (2023). Fostering and Assessing Student Critical thinking: from Theory to Teaching Practice. </a:t>
            </a:r>
            <a:r>
              <a:rPr lang="en-US" i="1" dirty="0"/>
              <a:t>European Journal of Education</a:t>
            </a:r>
            <a:r>
              <a:rPr lang="en-US" dirty="0"/>
              <a:t>, 58(3), pp.354–368. </a:t>
            </a:r>
            <a:r>
              <a:rPr lang="en-US" dirty="0" err="1"/>
              <a:t>doi:</a:t>
            </a:r>
            <a:r>
              <a:rPr lang="en-US" dirty="0" err="1">
                <a:hlinkClick r:id="rId9"/>
              </a:rPr>
              <a:t>https</a:t>
            </a:r>
            <a:r>
              <a:rPr lang="en-US" dirty="0">
                <a:hlinkClick r:id="rId9"/>
              </a:rPr>
              <a:t>://doi.org/10.1111/ejed.12569</a:t>
            </a:r>
            <a:r>
              <a:rPr lang="en-US" dirty="0"/>
              <a:t>.</a:t>
            </a:r>
            <a:endParaRPr lang="en-GB" dirty="0"/>
          </a:p>
          <a:p>
            <a:endParaRPr lang="en-GB" dirty="0"/>
          </a:p>
        </p:txBody>
      </p:sp>
    </p:spTree>
    <p:extLst>
      <p:ext uri="{BB962C8B-B14F-4D97-AF65-F5344CB8AC3E}">
        <p14:creationId xmlns:p14="http://schemas.microsoft.com/office/powerpoint/2010/main" val="3330449750"/>
      </p:ext>
    </p:extLst>
  </p:cSld>
  <p:clrMapOvr>
    <a:masterClrMapping/>
  </p:clrMapOvr>
</p:sld>
</file>

<file path=ppt/theme/theme1.xml><?xml version="1.0" encoding="utf-8"?>
<a:theme xmlns:a="http://schemas.openxmlformats.org/drawingml/2006/main" name="Wisp">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4547</TotalTime>
  <Words>1243</Words>
  <Application>Microsoft Office PowerPoint</Application>
  <PresentationFormat>Widescreen</PresentationFormat>
  <Paragraphs>48</Paragraphs>
  <Slides>10</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Aptos</vt:lpstr>
      <vt:lpstr>Arial</vt:lpstr>
      <vt:lpstr>Century Gothic</vt:lpstr>
      <vt:lpstr>Times New Roman</vt:lpstr>
      <vt:lpstr>Wingdings</vt:lpstr>
      <vt:lpstr>Wingdings 3</vt:lpstr>
      <vt:lpstr>Wisp</vt:lpstr>
      <vt:lpstr>PowerPoint Presentation</vt:lpstr>
      <vt:lpstr>Acknowledgement of the use of AI</vt:lpstr>
      <vt:lpstr>Introduction</vt:lpstr>
      <vt:lpstr> Critical Thinking</vt:lpstr>
      <vt:lpstr>Importance of critical thinking in professional practice </vt:lpstr>
      <vt:lpstr>DRC method for critical thinking is an organized strategy created especially for nursing school, this method for critical thinking helps students move from memorized information to higher-level clinical reasoning(Rafano, 2019). It divides complicated medical subjects into three parts: </vt:lpstr>
      <vt:lpstr>Skills in practice </vt:lpstr>
      <vt:lpstr>My Future Career</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jessica cravid</dc:creator>
  <cp:lastModifiedBy>jessica cravid</cp:lastModifiedBy>
  <cp:revision>44</cp:revision>
  <dcterms:created xsi:type="dcterms:W3CDTF">2026-03-12T14:29:56Z</dcterms:created>
  <dcterms:modified xsi:type="dcterms:W3CDTF">2026-03-22T23:08:48Z</dcterms:modified>
</cp:coreProperties>
</file>