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86"/>
  </p:notesMasterIdLst>
  <p:handoutMasterIdLst>
    <p:handoutMasterId r:id="rId87"/>
  </p:handoutMasterIdLst>
  <p:sldIdLst>
    <p:sldId id="305" r:id="rId5"/>
    <p:sldId id="296" r:id="rId6"/>
    <p:sldId id="317" r:id="rId7"/>
    <p:sldId id="332" r:id="rId8"/>
    <p:sldId id="333" r:id="rId9"/>
    <p:sldId id="478" r:id="rId10"/>
    <p:sldId id="481" r:id="rId11"/>
    <p:sldId id="339" r:id="rId12"/>
    <p:sldId id="340" r:id="rId13"/>
    <p:sldId id="342" r:id="rId14"/>
    <p:sldId id="343" r:id="rId15"/>
    <p:sldId id="344" r:id="rId16"/>
    <p:sldId id="345" r:id="rId17"/>
    <p:sldId id="279" r:id="rId18"/>
    <p:sldId id="280" r:id="rId19"/>
    <p:sldId id="361" r:id="rId20"/>
    <p:sldId id="363" r:id="rId21"/>
    <p:sldId id="364" r:id="rId22"/>
    <p:sldId id="366" r:id="rId23"/>
    <p:sldId id="367" r:id="rId24"/>
    <p:sldId id="368" r:id="rId25"/>
    <p:sldId id="369" r:id="rId26"/>
    <p:sldId id="370" r:id="rId27"/>
    <p:sldId id="371" r:id="rId28"/>
    <p:sldId id="356" r:id="rId29"/>
    <p:sldId id="373" r:id="rId30"/>
    <p:sldId id="410" r:id="rId31"/>
    <p:sldId id="411" r:id="rId32"/>
    <p:sldId id="412" r:id="rId33"/>
    <p:sldId id="413" r:id="rId34"/>
    <p:sldId id="414" r:id="rId35"/>
    <p:sldId id="420" r:id="rId36"/>
    <p:sldId id="421" r:id="rId37"/>
    <p:sldId id="422" r:id="rId38"/>
    <p:sldId id="423" r:id="rId39"/>
    <p:sldId id="424" r:id="rId40"/>
    <p:sldId id="415" r:id="rId41"/>
    <p:sldId id="428" r:id="rId42"/>
    <p:sldId id="434" r:id="rId43"/>
    <p:sldId id="435" r:id="rId44"/>
    <p:sldId id="436" r:id="rId45"/>
    <p:sldId id="425" r:id="rId46"/>
    <p:sldId id="426" r:id="rId47"/>
    <p:sldId id="427" r:id="rId48"/>
    <p:sldId id="437" r:id="rId49"/>
    <p:sldId id="334" r:id="rId50"/>
    <p:sldId id="326" r:id="rId51"/>
    <p:sldId id="336" r:id="rId52"/>
    <p:sldId id="337" r:id="rId53"/>
    <p:sldId id="271" r:id="rId54"/>
    <p:sldId id="467" r:id="rId55"/>
    <p:sldId id="472" r:id="rId56"/>
    <p:sldId id="475" r:id="rId57"/>
    <p:sldId id="473" r:id="rId58"/>
    <p:sldId id="338" r:id="rId59"/>
    <p:sldId id="388" r:id="rId60"/>
    <p:sldId id="447" r:id="rId61"/>
    <p:sldId id="448" r:id="rId62"/>
    <p:sldId id="452" r:id="rId63"/>
    <p:sldId id="453" r:id="rId64"/>
    <p:sldId id="454" r:id="rId65"/>
    <p:sldId id="455" r:id="rId66"/>
    <p:sldId id="474" r:id="rId67"/>
    <p:sldId id="468" r:id="rId68"/>
    <p:sldId id="469" r:id="rId69"/>
    <p:sldId id="470" r:id="rId70"/>
    <p:sldId id="456" r:id="rId71"/>
    <p:sldId id="459" r:id="rId72"/>
    <p:sldId id="460" r:id="rId73"/>
    <p:sldId id="462" r:id="rId74"/>
    <p:sldId id="463" r:id="rId75"/>
    <p:sldId id="464" r:id="rId76"/>
    <p:sldId id="465" r:id="rId77"/>
    <p:sldId id="466" r:id="rId78"/>
    <p:sldId id="457" r:id="rId79"/>
    <p:sldId id="461" r:id="rId80"/>
    <p:sldId id="458" r:id="rId81"/>
    <p:sldId id="482" r:id="rId82"/>
    <p:sldId id="476" r:id="rId83"/>
    <p:sldId id="403" r:id="rId84"/>
    <p:sldId id="316" r:id="rId8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D7D9"/>
    <a:srgbClr val="93D3D9"/>
    <a:srgbClr val="AAD6FF"/>
    <a:srgbClr val="B2C8CD"/>
    <a:srgbClr val="CCD8D6"/>
    <a:srgbClr val="4F5945"/>
    <a:srgbClr val="73292A"/>
    <a:srgbClr val="7F867A"/>
    <a:srgbClr val="A6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ABE2FC-B58A-7BA2-75DA-85A1FB9CD07C}" v="1" dt="2023-10-16T09:48:42.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82580" autoAdjust="0"/>
  </p:normalViewPr>
  <p:slideViewPr>
    <p:cSldViewPr snapToGrid="0">
      <p:cViewPr varScale="1">
        <p:scale>
          <a:sx n="105" d="100"/>
          <a:sy n="105" d="100"/>
        </p:scale>
        <p:origin x="546" y="9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82" d="100"/>
          <a:sy n="82" d="100"/>
        </p:scale>
        <p:origin x="2784" y="17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presProps" Target="presProp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viewProps" Target="viewProps.xml"/><Relationship Id="rId95" Type="http://schemas.microsoft.com/office/2018/10/relationships/authors" Target="author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commentAuthors" Target="commentAuthors.xml"/><Relationship Id="rId9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notesMaster" Target="notesMasters/notesMaster1.xml"/><Relationship Id="rId9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ableStyles" Target="tableStyles.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handoutMaster" Target="handoutMasters/handout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S::z.draper@uwtsd.ac.uk::b063123c-f51f-481b-b99c-f574606c9ace" providerId="AD" clId="Web-{E6ABE2FC-B58A-7BA2-75DA-85A1FB9CD07C}"/>
    <pc:docChg chg="sldOrd">
      <pc:chgData name="Zita Draper" userId="S::z.draper@uwtsd.ac.uk::b063123c-f51f-481b-b99c-f574606c9ace" providerId="AD" clId="Web-{E6ABE2FC-B58A-7BA2-75DA-85A1FB9CD07C}" dt="2023-10-16T09:48:42.357" v="0"/>
      <pc:docMkLst>
        <pc:docMk/>
      </pc:docMkLst>
      <pc:sldChg chg="ord">
        <pc:chgData name="Zita Draper" userId="S::z.draper@uwtsd.ac.uk::b063123c-f51f-481b-b99c-f574606c9ace" providerId="AD" clId="Web-{E6ABE2FC-B58A-7BA2-75DA-85A1FB9CD07C}" dt="2023-10-16T09:48:42.357" v="0"/>
        <pc:sldMkLst>
          <pc:docMk/>
          <pc:sldMk cId="4286880954" sldId="482"/>
        </pc:sldMkLst>
      </pc:sldChg>
    </pc:docChg>
  </pc:docChgLst>
  <pc:docChgLst>
    <pc:chgData name="Zita Draper" userId="b063123c-f51f-481b-b99c-f574606c9ace" providerId="ADAL" clId="{2CE63521-8FB1-4640-A979-4EF8F7A3531A}"/>
    <pc:docChg chg="custSel addSld modSld">
      <pc:chgData name="Zita Draper" userId="b063123c-f51f-481b-b99c-f574606c9ace" providerId="ADAL" clId="{2CE63521-8FB1-4640-A979-4EF8F7A3531A}" dt="2023-10-16T09:08:39.886" v="235" actId="478"/>
      <pc:docMkLst>
        <pc:docMk/>
      </pc:docMkLst>
      <pc:sldChg chg="addSp delSp modSp new mod modClrScheme chgLayout">
        <pc:chgData name="Zita Draper" userId="b063123c-f51f-481b-b99c-f574606c9ace" providerId="ADAL" clId="{2CE63521-8FB1-4640-A979-4EF8F7A3531A}" dt="2023-10-16T09:08:39.886" v="235" actId="478"/>
        <pc:sldMkLst>
          <pc:docMk/>
          <pc:sldMk cId="4286880954" sldId="482"/>
        </pc:sldMkLst>
        <pc:spChg chg="del mod ord">
          <ac:chgData name="Zita Draper" userId="b063123c-f51f-481b-b99c-f574606c9ace" providerId="ADAL" clId="{2CE63521-8FB1-4640-A979-4EF8F7A3531A}" dt="2023-10-16T09:08:39.886" v="235" actId="478"/>
          <ac:spMkLst>
            <pc:docMk/>
            <pc:sldMk cId="4286880954" sldId="482"/>
            <ac:spMk id="2" creationId="{6985ABF5-30C1-1CFC-144A-6D2020474EA9}"/>
          </ac:spMkLst>
        </pc:spChg>
        <pc:spChg chg="mod ord">
          <ac:chgData name="Zita Draper" userId="b063123c-f51f-481b-b99c-f574606c9ace" providerId="ADAL" clId="{2CE63521-8FB1-4640-A979-4EF8F7A3531A}" dt="2023-10-16T09:07:36.179" v="1" actId="700"/>
          <ac:spMkLst>
            <pc:docMk/>
            <pc:sldMk cId="4286880954" sldId="482"/>
            <ac:spMk id="3" creationId="{574B8179-38AF-5DA2-4151-79BF307C55F3}"/>
          </ac:spMkLst>
        </pc:spChg>
        <pc:spChg chg="add mod ord">
          <ac:chgData name="Zita Draper" userId="b063123c-f51f-481b-b99c-f574606c9ace" providerId="ADAL" clId="{2CE63521-8FB1-4640-A979-4EF8F7A3531A}" dt="2023-10-16T09:07:45.458" v="15" actId="115"/>
          <ac:spMkLst>
            <pc:docMk/>
            <pc:sldMk cId="4286880954" sldId="482"/>
            <ac:spMk id="4" creationId="{7A2B399E-23DA-778D-FEFF-A30CC513BDCD}"/>
          </ac:spMkLst>
        </pc:spChg>
        <pc:spChg chg="add mod ord">
          <ac:chgData name="Zita Draper" userId="b063123c-f51f-481b-b99c-f574606c9ace" providerId="ADAL" clId="{2CE63521-8FB1-4640-A979-4EF8F7A3531A}" dt="2023-10-16T09:08:36.434" v="233" actId="20577"/>
          <ac:spMkLst>
            <pc:docMk/>
            <pc:sldMk cId="4286880954" sldId="482"/>
            <ac:spMk id="5" creationId="{26DA82C5-47B9-BE2B-9324-ADB4E59AB14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4AE3B6-57C0-4339-85AF-9C7DC104134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C767F8F-582D-4AC6-B1D1-4E8405395B8C}">
      <dgm:prSet/>
      <dgm:spPr/>
      <dgm:t>
        <a:bodyPr/>
        <a:lstStyle/>
        <a:p>
          <a:r>
            <a:rPr lang="en-GB"/>
            <a:t>House of commons and house of lords. </a:t>
          </a:r>
          <a:endParaRPr lang="en-US"/>
        </a:p>
      </dgm:t>
    </dgm:pt>
    <dgm:pt modelId="{8367B288-5CF1-4F74-B8EA-CA35A0469789}" type="parTrans" cxnId="{D9FB83FA-A0C0-4A94-B6C3-B475E294F999}">
      <dgm:prSet/>
      <dgm:spPr/>
      <dgm:t>
        <a:bodyPr/>
        <a:lstStyle/>
        <a:p>
          <a:endParaRPr lang="en-US"/>
        </a:p>
      </dgm:t>
    </dgm:pt>
    <dgm:pt modelId="{A0323545-487A-466F-8721-79A9F59F5B14}" type="sibTrans" cxnId="{D9FB83FA-A0C0-4A94-B6C3-B475E294F999}">
      <dgm:prSet/>
      <dgm:spPr/>
      <dgm:t>
        <a:bodyPr/>
        <a:lstStyle/>
        <a:p>
          <a:endParaRPr lang="en-US"/>
        </a:p>
      </dgm:t>
    </dgm:pt>
    <dgm:pt modelId="{510E6F47-AC38-454D-94CE-9C303823A2A3}">
      <dgm:prSet/>
      <dgm:spPr/>
      <dgm:t>
        <a:bodyPr/>
        <a:lstStyle/>
        <a:p>
          <a:r>
            <a:rPr lang="en-GB"/>
            <a:t>Both have different roles. </a:t>
          </a:r>
          <a:endParaRPr lang="en-US"/>
        </a:p>
      </dgm:t>
    </dgm:pt>
    <dgm:pt modelId="{736494E3-68FD-4CDC-A137-72F9004284FB}" type="parTrans" cxnId="{DE07EE36-4B92-4D6F-9655-BA34DA0DD485}">
      <dgm:prSet/>
      <dgm:spPr/>
      <dgm:t>
        <a:bodyPr/>
        <a:lstStyle/>
        <a:p>
          <a:endParaRPr lang="en-US"/>
        </a:p>
      </dgm:t>
    </dgm:pt>
    <dgm:pt modelId="{C534B8BB-8AB7-4BCD-A4A0-A7FF91B124BA}" type="sibTrans" cxnId="{DE07EE36-4B92-4D6F-9655-BA34DA0DD485}">
      <dgm:prSet/>
      <dgm:spPr/>
      <dgm:t>
        <a:bodyPr/>
        <a:lstStyle/>
        <a:p>
          <a:endParaRPr lang="en-US"/>
        </a:p>
      </dgm:t>
    </dgm:pt>
    <dgm:pt modelId="{E0D57750-7998-4ED2-B483-A07D66B87BCF}">
      <dgm:prSet/>
      <dgm:spPr/>
      <dgm:t>
        <a:bodyPr/>
        <a:lstStyle/>
        <a:p>
          <a:r>
            <a:rPr lang="en-GB"/>
            <a:t>Both are elected differently. </a:t>
          </a:r>
          <a:endParaRPr lang="en-US"/>
        </a:p>
      </dgm:t>
    </dgm:pt>
    <dgm:pt modelId="{D80EEAFC-37D2-4C85-B1D9-001F1DE23B76}" type="parTrans" cxnId="{09CA2886-4586-4018-8A86-6DC233A9EFDD}">
      <dgm:prSet/>
      <dgm:spPr/>
      <dgm:t>
        <a:bodyPr/>
        <a:lstStyle/>
        <a:p>
          <a:endParaRPr lang="en-US"/>
        </a:p>
      </dgm:t>
    </dgm:pt>
    <dgm:pt modelId="{0CB0FE1A-7494-46B9-853F-259310C00275}" type="sibTrans" cxnId="{09CA2886-4586-4018-8A86-6DC233A9EFDD}">
      <dgm:prSet/>
      <dgm:spPr/>
      <dgm:t>
        <a:bodyPr/>
        <a:lstStyle/>
        <a:p>
          <a:endParaRPr lang="en-US"/>
        </a:p>
      </dgm:t>
    </dgm:pt>
    <dgm:pt modelId="{F149E502-6CE3-437C-BD5C-E131F93DE50C}" type="pres">
      <dgm:prSet presAssocID="{5B4AE3B6-57C0-4339-85AF-9C7DC1041347}" presName="linear" presStyleCnt="0">
        <dgm:presLayoutVars>
          <dgm:animLvl val="lvl"/>
          <dgm:resizeHandles val="exact"/>
        </dgm:presLayoutVars>
      </dgm:prSet>
      <dgm:spPr/>
    </dgm:pt>
    <dgm:pt modelId="{BB9CC1BC-951D-4F9D-AB64-EB116A011E20}" type="pres">
      <dgm:prSet presAssocID="{BC767F8F-582D-4AC6-B1D1-4E8405395B8C}" presName="parentText" presStyleLbl="node1" presStyleIdx="0" presStyleCnt="3">
        <dgm:presLayoutVars>
          <dgm:chMax val="0"/>
          <dgm:bulletEnabled val="1"/>
        </dgm:presLayoutVars>
      </dgm:prSet>
      <dgm:spPr/>
    </dgm:pt>
    <dgm:pt modelId="{308D65D4-57A6-4BA4-AD73-4CB27256A0CA}" type="pres">
      <dgm:prSet presAssocID="{A0323545-487A-466F-8721-79A9F59F5B14}" presName="spacer" presStyleCnt="0"/>
      <dgm:spPr/>
    </dgm:pt>
    <dgm:pt modelId="{E9EB2AF1-C1B6-492C-A549-98D406ABD5B1}" type="pres">
      <dgm:prSet presAssocID="{510E6F47-AC38-454D-94CE-9C303823A2A3}" presName="parentText" presStyleLbl="node1" presStyleIdx="1" presStyleCnt="3">
        <dgm:presLayoutVars>
          <dgm:chMax val="0"/>
          <dgm:bulletEnabled val="1"/>
        </dgm:presLayoutVars>
      </dgm:prSet>
      <dgm:spPr/>
    </dgm:pt>
    <dgm:pt modelId="{6565BCBD-D59C-4828-A024-4C927BF519A9}" type="pres">
      <dgm:prSet presAssocID="{C534B8BB-8AB7-4BCD-A4A0-A7FF91B124BA}" presName="spacer" presStyleCnt="0"/>
      <dgm:spPr/>
    </dgm:pt>
    <dgm:pt modelId="{5562016C-B363-4A9D-94AD-77167287222F}" type="pres">
      <dgm:prSet presAssocID="{E0D57750-7998-4ED2-B483-A07D66B87BCF}" presName="parentText" presStyleLbl="node1" presStyleIdx="2" presStyleCnt="3">
        <dgm:presLayoutVars>
          <dgm:chMax val="0"/>
          <dgm:bulletEnabled val="1"/>
        </dgm:presLayoutVars>
      </dgm:prSet>
      <dgm:spPr/>
    </dgm:pt>
  </dgm:ptLst>
  <dgm:cxnLst>
    <dgm:cxn modelId="{7FC8F228-3A8E-417D-A76E-7CA2720B26C4}" type="presOf" srcId="{5B4AE3B6-57C0-4339-85AF-9C7DC1041347}" destId="{F149E502-6CE3-437C-BD5C-E131F93DE50C}" srcOrd="0" destOrd="0" presId="urn:microsoft.com/office/officeart/2005/8/layout/vList2"/>
    <dgm:cxn modelId="{DE07EE36-4B92-4D6F-9655-BA34DA0DD485}" srcId="{5B4AE3B6-57C0-4339-85AF-9C7DC1041347}" destId="{510E6F47-AC38-454D-94CE-9C303823A2A3}" srcOrd="1" destOrd="0" parTransId="{736494E3-68FD-4CDC-A137-72F9004284FB}" sibTransId="{C534B8BB-8AB7-4BCD-A4A0-A7FF91B124BA}"/>
    <dgm:cxn modelId="{9139B93B-FD62-45B5-85CE-F98A1B011959}" type="presOf" srcId="{BC767F8F-582D-4AC6-B1D1-4E8405395B8C}" destId="{BB9CC1BC-951D-4F9D-AB64-EB116A011E20}" srcOrd="0" destOrd="0" presId="urn:microsoft.com/office/officeart/2005/8/layout/vList2"/>
    <dgm:cxn modelId="{09CA2886-4586-4018-8A86-6DC233A9EFDD}" srcId="{5B4AE3B6-57C0-4339-85AF-9C7DC1041347}" destId="{E0D57750-7998-4ED2-B483-A07D66B87BCF}" srcOrd="2" destOrd="0" parTransId="{D80EEAFC-37D2-4C85-B1D9-001F1DE23B76}" sibTransId="{0CB0FE1A-7494-46B9-853F-259310C00275}"/>
    <dgm:cxn modelId="{734A2999-2FF4-4234-9F03-2EDC2DCD9719}" type="presOf" srcId="{E0D57750-7998-4ED2-B483-A07D66B87BCF}" destId="{5562016C-B363-4A9D-94AD-77167287222F}" srcOrd="0" destOrd="0" presId="urn:microsoft.com/office/officeart/2005/8/layout/vList2"/>
    <dgm:cxn modelId="{533AE2CF-AA50-4CC8-8568-EF44AE726C52}" type="presOf" srcId="{510E6F47-AC38-454D-94CE-9C303823A2A3}" destId="{E9EB2AF1-C1B6-492C-A549-98D406ABD5B1}" srcOrd="0" destOrd="0" presId="urn:microsoft.com/office/officeart/2005/8/layout/vList2"/>
    <dgm:cxn modelId="{D9FB83FA-A0C0-4A94-B6C3-B475E294F999}" srcId="{5B4AE3B6-57C0-4339-85AF-9C7DC1041347}" destId="{BC767F8F-582D-4AC6-B1D1-4E8405395B8C}" srcOrd="0" destOrd="0" parTransId="{8367B288-5CF1-4F74-B8EA-CA35A0469789}" sibTransId="{A0323545-487A-466F-8721-79A9F59F5B14}"/>
    <dgm:cxn modelId="{6EBE9FAD-FE0B-4F1B-9FAD-5D0400AA4535}" type="presParOf" srcId="{F149E502-6CE3-437C-BD5C-E131F93DE50C}" destId="{BB9CC1BC-951D-4F9D-AB64-EB116A011E20}" srcOrd="0" destOrd="0" presId="urn:microsoft.com/office/officeart/2005/8/layout/vList2"/>
    <dgm:cxn modelId="{432D6B72-0274-4777-813D-3C7C144F69CD}" type="presParOf" srcId="{F149E502-6CE3-437C-BD5C-E131F93DE50C}" destId="{308D65D4-57A6-4BA4-AD73-4CB27256A0CA}" srcOrd="1" destOrd="0" presId="urn:microsoft.com/office/officeart/2005/8/layout/vList2"/>
    <dgm:cxn modelId="{A7A8881F-8A92-4CC8-94DE-A1506C775BD1}" type="presParOf" srcId="{F149E502-6CE3-437C-BD5C-E131F93DE50C}" destId="{E9EB2AF1-C1B6-492C-A549-98D406ABD5B1}" srcOrd="2" destOrd="0" presId="urn:microsoft.com/office/officeart/2005/8/layout/vList2"/>
    <dgm:cxn modelId="{749DB5C3-7892-46DB-B91B-369F5B5D3653}" type="presParOf" srcId="{F149E502-6CE3-437C-BD5C-E131F93DE50C}" destId="{6565BCBD-D59C-4828-A024-4C927BF519A9}" srcOrd="3" destOrd="0" presId="urn:microsoft.com/office/officeart/2005/8/layout/vList2"/>
    <dgm:cxn modelId="{0ED7995E-7E8C-4484-ABBB-309607002998}" type="presParOf" srcId="{F149E502-6CE3-437C-BD5C-E131F93DE50C}" destId="{5562016C-B363-4A9D-94AD-77167287222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44B5A3-119B-4F35-962E-FB7BD006FC9D}"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BA41A072-864C-4684-BDE8-2B6CC27CD243}">
      <dgm:prSet/>
      <dgm:spPr/>
      <dgm:t>
        <a:bodyPr/>
        <a:lstStyle/>
        <a:p>
          <a:r>
            <a:rPr lang="en-GB" b="0" i="0"/>
            <a:t>The House of Commons has three main constitutional functions:</a:t>
          </a:r>
          <a:endParaRPr lang="en-US"/>
        </a:p>
      </dgm:t>
    </dgm:pt>
    <dgm:pt modelId="{E269F711-D651-4C70-BAD9-4FC818E138AD}" type="parTrans" cxnId="{3A84F875-5B90-4336-8CCE-85E6D225E7E6}">
      <dgm:prSet/>
      <dgm:spPr/>
      <dgm:t>
        <a:bodyPr/>
        <a:lstStyle/>
        <a:p>
          <a:endParaRPr lang="en-US"/>
        </a:p>
      </dgm:t>
    </dgm:pt>
    <dgm:pt modelId="{1C62CF55-9ECE-4D20-9361-8854F6FB0BF3}" type="sibTrans" cxnId="{3A84F875-5B90-4336-8CCE-85E6D225E7E6}">
      <dgm:prSet/>
      <dgm:spPr/>
      <dgm:t>
        <a:bodyPr/>
        <a:lstStyle/>
        <a:p>
          <a:endParaRPr lang="en-US"/>
        </a:p>
      </dgm:t>
    </dgm:pt>
    <dgm:pt modelId="{56159750-1507-449E-A287-5FC52DAC4AA8}">
      <dgm:prSet/>
      <dgm:spPr/>
      <dgm:t>
        <a:bodyPr/>
        <a:lstStyle/>
        <a:p>
          <a:r>
            <a:rPr lang="en-GB" b="0" i="0"/>
            <a:t>making laws (legislation);</a:t>
          </a:r>
          <a:endParaRPr lang="en-US"/>
        </a:p>
      </dgm:t>
    </dgm:pt>
    <dgm:pt modelId="{FD9EBE0C-8EC2-451F-980B-096288BE13B3}" type="parTrans" cxnId="{5C0FAC5C-FC8F-4432-A4C1-7B54692D1D05}">
      <dgm:prSet/>
      <dgm:spPr/>
      <dgm:t>
        <a:bodyPr/>
        <a:lstStyle/>
        <a:p>
          <a:endParaRPr lang="en-US"/>
        </a:p>
      </dgm:t>
    </dgm:pt>
    <dgm:pt modelId="{69DE9E3A-612E-4ABB-A8A3-1DA40E8043E8}" type="sibTrans" cxnId="{5C0FAC5C-FC8F-4432-A4C1-7B54692D1D05}">
      <dgm:prSet/>
      <dgm:spPr/>
      <dgm:t>
        <a:bodyPr/>
        <a:lstStyle/>
        <a:p>
          <a:endParaRPr lang="en-US"/>
        </a:p>
      </dgm:t>
    </dgm:pt>
    <dgm:pt modelId="{E43A1FB7-287D-4558-96BB-3B9A6A1C1316}">
      <dgm:prSet/>
      <dgm:spPr/>
      <dgm:t>
        <a:bodyPr/>
        <a:lstStyle/>
        <a:p>
          <a:r>
            <a:rPr lang="en-GB" b="0" i="0"/>
            <a:t>authorising national expenditure and taxation; and</a:t>
          </a:r>
          <a:endParaRPr lang="en-US"/>
        </a:p>
      </dgm:t>
    </dgm:pt>
    <dgm:pt modelId="{B553F672-0637-4418-9E4C-CD0A7842834C}" type="parTrans" cxnId="{44CB8190-573D-4DC7-820D-10B8EEA34891}">
      <dgm:prSet/>
      <dgm:spPr/>
      <dgm:t>
        <a:bodyPr/>
        <a:lstStyle/>
        <a:p>
          <a:endParaRPr lang="en-US"/>
        </a:p>
      </dgm:t>
    </dgm:pt>
    <dgm:pt modelId="{A9616A31-4335-4C88-92DC-1505E14F6E74}" type="sibTrans" cxnId="{44CB8190-573D-4DC7-820D-10B8EEA34891}">
      <dgm:prSet/>
      <dgm:spPr/>
      <dgm:t>
        <a:bodyPr/>
        <a:lstStyle/>
        <a:p>
          <a:endParaRPr lang="en-US"/>
        </a:p>
      </dgm:t>
    </dgm:pt>
    <dgm:pt modelId="{4EA21F5E-6A48-43C4-BD9D-237263BF41DF}">
      <dgm:prSet/>
      <dgm:spPr/>
      <dgm:t>
        <a:bodyPr/>
        <a:lstStyle/>
        <a:p>
          <a:r>
            <a:rPr lang="en-GB" b="0" i="0"/>
            <a:t>criticism of government policy, scrutiny of the executive and resolving grievances of individual voters.</a:t>
          </a:r>
          <a:endParaRPr lang="en-US"/>
        </a:p>
      </dgm:t>
    </dgm:pt>
    <dgm:pt modelId="{BEA1B77E-1A81-4226-8B9F-AC5A6F81A2D2}" type="parTrans" cxnId="{FC4CD2FC-3B3E-43A5-B2B4-4913ADCE96D7}">
      <dgm:prSet/>
      <dgm:spPr/>
      <dgm:t>
        <a:bodyPr/>
        <a:lstStyle/>
        <a:p>
          <a:endParaRPr lang="en-US"/>
        </a:p>
      </dgm:t>
    </dgm:pt>
    <dgm:pt modelId="{502E3A5D-A84E-4625-B402-4C00FA949B3E}" type="sibTrans" cxnId="{FC4CD2FC-3B3E-43A5-B2B4-4913ADCE96D7}">
      <dgm:prSet/>
      <dgm:spPr/>
      <dgm:t>
        <a:bodyPr/>
        <a:lstStyle/>
        <a:p>
          <a:endParaRPr lang="en-US"/>
        </a:p>
      </dgm:t>
    </dgm:pt>
    <dgm:pt modelId="{F92F2ABE-3945-4D11-BB4F-6FB1A753F8F3}" type="pres">
      <dgm:prSet presAssocID="{F544B5A3-119B-4F35-962E-FB7BD006FC9D}" presName="outerComposite" presStyleCnt="0">
        <dgm:presLayoutVars>
          <dgm:chMax val="5"/>
          <dgm:dir/>
          <dgm:resizeHandles val="exact"/>
        </dgm:presLayoutVars>
      </dgm:prSet>
      <dgm:spPr/>
    </dgm:pt>
    <dgm:pt modelId="{1F09C4E0-B3DD-4588-9EF3-97200BF15AE6}" type="pres">
      <dgm:prSet presAssocID="{F544B5A3-119B-4F35-962E-FB7BD006FC9D}" presName="dummyMaxCanvas" presStyleCnt="0">
        <dgm:presLayoutVars/>
      </dgm:prSet>
      <dgm:spPr/>
    </dgm:pt>
    <dgm:pt modelId="{AE7C3F37-7E76-45C4-BEE1-EC5F5CB1EDD5}" type="pres">
      <dgm:prSet presAssocID="{F544B5A3-119B-4F35-962E-FB7BD006FC9D}" presName="FourNodes_1" presStyleLbl="node1" presStyleIdx="0" presStyleCnt="4">
        <dgm:presLayoutVars>
          <dgm:bulletEnabled val="1"/>
        </dgm:presLayoutVars>
      </dgm:prSet>
      <dgm:spPr/>
    </dgm:pt>
    <dgm:pt modelId="{48EBDE03-E775-4AF3-BD2D-40BAB40B8F1E}" type="pres">
      <dgm:prSet presAssocID="{F544B5A3-119B-4F35-962E-FB7BD006FC9D}" presName="FourNodes_2" presStyleLbl="node1" presStyleIdx="1" presStyleCnt="4">
        <dgm:presLayoutVars>
          <dgm:bulletEnabled val="1"/>
        </dgm:presLayoutVars>
      </dgm:prSet>
      <dgm:spPr/>
    </dgm:pt>
    <dgm:pt modelId="{F6439EA1-D633-4865-9579-D3CD2FDA6687}" type="pres">
      <dgm:prSet presAssocID="{F544B5A3-119B-4F35-962E-FB7BD006FC9D}" presName="FourNodes_3" presStyleLbl="node1" presStyleIdx="2" presStyleCnt="4">
        <dgm:presLayoutVars>
          <dgm:bulletEnabled val="1"/>
        </dgm:presLayoutVars>
      </dgm:prSet>
      <dgm:spPr/>
    </dgm:pt>
    <dgm:pt modelId="{08CF254A-84E8-44E3-81A2-4DE327A09E16}" type="pres">
      <dgm:prSet presAssocID="{F544B5A3-119B-4F35-962E-FB7BD006FC9D}" presName="FourNodes_4" presStyleLbl="node1" presStyleIdx="3" presStyleCnt="4">
        <dgm:presLayoutVars>
          <dgm:bulletEnabled val="1"/>
        </dgm:presLayoutVars>
      </dgm:prSet>
      <dgm:spPr/>
    </dgm:pt>
    <dgm:pt modelId="{A7E65E29-13B5-4860-9CA9-14A3F52BF2D4}" type="pres">
      <dgm:prSet presAssocID="{F544B5A3-119B-4F35-962E-FB7BD006FC9D}" presName="FourConn_1-2" presStyleLbl="fgAccFollowNode1" presStyleIdx="0" presStyleCnt="3">
        <dgm:presLayoutVars>
          <dgm:bulletEnabled val="1"/>
        </dgm:presLayoutVars>
      </dgm:prSet>
      <dgm:spPr/>
    </dgm:pt>
    <dgm:pt modelId="{76106DD0-5967-4B57-9013-56E231B7D90B}" type="pres">
      <dgm:prSet presAssocID="{F544B5A3-119B-4F35-962E-FB7BD006FC9D}" presName="FourConn_2-3" presStyleLbl="fgAccFollowNode1" presStyleIdx="1" presStyleCnt="3">
        <dgm:presLayoutVars>
          <dgm:bulletEnabled val="1"/>
        </dgm:presLayoutVars>
      </dgm:prSet>
      <dgm:spPr/>
    </dgm:pt>
    <dgm:pt modelId="{C0CB2737-FECA-44B0-894D-E657633481C2}" type="pres">
      <dgm:prSet presAssocID="{F544B5A3-119B-4F35-962E-FB7BD006FC9D}" presName="FourConn_3-4" presStyleLbl="fgAccFollowNode1" presStyleIdx="2" presStyleCnt="3">
        <dgm:presLayoutVars>
          <dgm:bulletEnabled val="1"/>
        </dgm:presLayoutVars>
      </dgm:prSet>
      <dgm:spPr/>
    </dgm:pt>
    <dgm:pt modelId="{C3027D2A-5E6F-4F15-9A95-8E411C8A515B}" type="pres">
      <dgm:prSet presAssocID="{F544B5A3-119B-4F35-962E-FB7BD006FC9D}" presName="FourNodes_1_text" presStyleLbl="node1" presStyleIdx="3" presStyleCnt="4">
        <dgm:presLayoutVars>
          <dgm:bulletEnabled val="1"/>
        </dgm:presLayoutVars>
      </dgm:prSet>
      <dgm:spPr/>
    </dgm:pt>
    <dgm:pt modelId="{5EAFE733-9E4F-4167-89D7-F0C8CB72C54A}" type="pres">
      <dgm:prSet presAssocID="{F544B5A3-119B-4F35-962E-FB7BD006FC9D}" presName="FourNodes_2_text" presStyleLbl="node1" presStyleIdx="3" presStyleCnt="4">
        <dgm:presLayoutVars>
          <dgm:bulletEnabled val="1"/>
        </dgm:presLayoutVars>
      </dgm:prSet>
      <dgm:spPr/>
    </dgm:pt>
    <dgm:pt modelId="{D53CB307-6227-438C-80E7-7624ABD423E3}" type="pres">
      <dgm:prSet presAssocID="{F544B5A3-119B-4F35-962E-FB7BD006FC9D}" presName="FourNodes_3_text" presStyleLbl="node1" presStyleIdx="3" presStyleCnt="4">
        <dgm:presLayoutVars>
          <dgm:bulletEnabled val="1"/>
        </dgm:presLayoutVars>
      </dgm:prSet>
      <dgm:spPr/>
    </dgm:pt>
    <dgm:pt modelId="{E7DABA6E-BE4E-48FF-8DAE-AECC9C706FB0}" type="pres">
      <dgm:prSet presAssocID="{F544B5A3-119B-4F35-962E-FB7BD006FC9D}" presName="FourNodes_4_text" presStyleLbl="node1" presStyleIdx="3" presStyleCnt="4">
        <dgm:presLayoutVars>
          <dgm:bulletEnabled val="1"/>
        </dgm:presLayoutVars>
      </dgm:prSet>
      <dgm:spPr/>
    </dgm:pt>
  </dgm:ptLst>
  <dgm:cxnLst>
    <dgm:cxn modelId="{6FE3CF00-F307-42D5-BB11-F0C376236841}" type="presOf" srcId="{E43A1FB7-287D-4558-96BB-3B9A6A1C1316}" destId="{D53CB307-6227-438C-80E7-7624ABD423E3}" srcOrd="1" destOrd="0" presId="urn:microsoft.com/office/officeart/2005/8/layout/vProcess5"/>
    <dgm:cxn modelId="{31DE2D0E-62DE-431A-9C02-A12BAD9C5018}" type="presOf" srcId="{A9616A31-4335-4C88-92DC-1505E14F6E74}" destId="{C0CB2737-FECA-44B0-894D-E657633481C2}" srcOrd="0" destOrd="0" presId="urn:microsoft.com/office/officeart/2005/8/layout/vProcess5"/>
    <dgm:cxn modelId="{C6EC4417-53BE-4154-BDBA-70AB76B51210}" type="presOf" srcId="{69DE9E3A-612E-4ABB-A8A3-1DA40E8043E8}" destId="{76106DD0-5967-4B57-9013-56E231B7D90B}" srcOrd="0" destOrd="0" presId="urn:microsoft.com/office/officeart/2005/8/layout/vProcess5"/>
    <dgm:cxn modelId="{424D972A-11B0-4106-A94F-897C97E311DF}" type="presOf" srcId="{BA41A072-864C-4684-BDE8-2B6CC27CD243}" destId="{C3027D2A-5E6F-4F15-9A95-8E411C8A515B}" srcOrd="1" destOrd="0" presId="urn:microsoft.com/office/officeart/2005/8/layout/vProcess5"/>
    <dgm:cxn modelId="{2D55853B-6853-4988-9E7C-11E3297C2B3C}" type="presOf" srcId="{56159750-1507-449E-A287-5FC52DAC4AA8}" destId="{48EBDE03-E775-4AF3-BD2D-40BAB40B8F1E}" srcOrd="0" destOrd="0" presId="urn:microsoft.com/office/officeart/2005/8/layout/vProcess5"/>
    <dgm:cxn modelId="{5C0FAC5C-FC8F-4432-A4C1-7B54692D1D05}" srcId="{F544B5A3-119B-4F35-962E-FB7BD006FC9D}" destId="{56159750-1507-449E-A287-5FC52DAC4AA8}" srcOrd="1" destOrd="0" parTransId="{FD9EBE0C-8EC2-451F-980B-096288BE13B3}" sibTransId="{69DE9E3A-612E-4ABB-A8A3-1DA40E8043E8}"/>
    <dgm:cxn modelId="{427DFD62-F627-4A66-B781-F9E82FE23C01}" type="presOf" srcId="{BA41A072-864C-4684-BDE8-2B6CC27CD243}" destId="{AE7C3F37-7E76-45C4-BEE1-EC5F5CB1EDD5}" srcOrd="0" destOrd="0" presId="urn:microsoft.com/office/officeart/2005/8/layout/vProcess5"/>
    <dgm:cxn modelId="{029E0952-2E69-4977-96F3-D0743E9D1BDF}" type="presOf" srcId="{F544B5A3-119B-4F35-962E-FB7BD006FC9D}" destId="{F92F2ABE-3945-4D11-BB4F-6FB1A753F8F3}" srcOrd="0" destOrd="0" presId="urn:microsoft.com/office/officeart/2005/8/layout/vProcess5"/>
    <dgm:cxn modelId="{3A84F875-5B90-4336-8CCE-85E6D225E7E6}" srcId="{F544B5A3-119B-4F35-962E-FB7BD006FC9D}" destId="{BA41A072-864C-4684-BDE8-2B6CC27CD243}" srcOrd="0" destOrd="0" parTransId="{E269F711-D651-4C70-BAD9-4FC818E138AD}" sibTransId="{1C62CF55-9ECE-4D20-9361-8854F6FB0BF3}"/>
    <dgm:cxn modelId="{A0A78677-5B3E-477E-9C46-56FA8ED82768}" type="presOf" srcId="{1C62CF55-9ECE-4D20-9361-8854F6FB0BF3}" destId="{A7E65E29-13B5-4860-9CA9-14A3F52BF2D4}" srcOrd="0" destOrd="0" presId="urn:microsoft.com/office/officeart/2005/8/layout/vProcess5"/>
    <dgm:cxn modelId="{E943B657-305F-4746-8768-56321C9378E5}" type="presOf" srcId="{4EA21F5E-6A48-43C4-BD9D-237263BF41DF}" destId="{08CF254A-84E8-44E3-81A2-4DE327A09E16}" srcOrd="0" destOrd="0" presId="urn:microsoft.com/office/officeart/2005/8/layout/vProcess5"/>
    <dgm:cxn modelId="{BFC88A79-184A-4356-B9A1-8B0B05070F26}" type="presOf" srcId="{4EA21F5E-6A48-43C4-BD9D-237263BF41DF}" destId="{E7DABA6E-BE4E-48FF-8DAE-AECC9C706FB0}" srcOrd="1" destOrd="0" presId="urn:microsoft.com/office/officeart/2005/8/layout/vProcess5"/>
    <dgm:cxn modelId="{44CB8190-573D-4DC7-820D-10B8EEA34891}" srcId="{F544B5A3-119B-4F35-962E-FB7BD006FC9D}" destId="{E43A1FB7-287D-4558-96BB-3B9A6A1C1316}" srcOrd="2" destOrd="0" parTransId="{B553F672-0637-4418-9E4C-CD0A7842834C}" sibTransId="{A9616A31-4335-4C88-92DC-1505E14F6E74}"/>
    <dgm:cxn modelId="{D8DD609A-BC13-401A-B726-FD0A125107D9}" type="presOf" srcId="{E43A1FB7-287D-4558-96BB-3B9A6A1C1316}" destId="{F6439EA1-D633-4865-9579-D3CD2FDA6687}" srcOrd="0" destOrd="0" presId="urn:microsoft.com/office/officeart/2005/8/layout/vProcess5"/>
    <dgm:cxn modelId="{6A47A7AD-8F61-431E-BBB2-19FF89B5928F}" type="presOf" srcId="{56159750-1507-449E-A287-5FC52DAC4AA8}" destId="{5EAFE733-9E4F-4167-89D7-F0C8CB72C54A}" srcOrd="1" destOrd="0" presId="urn:microsoft.com/office/officeart/2005/8/layout/vProcess5"/>
    <dgm:cxn modelId="{FC4CD2FC-3B3E-43A5-B2B4-4913ADCE96D7}" srcId="{F544B5A3-119B-4F35-962E-FB7BD006FC9D}" destId="{4EA21F5E-6A48-43C4-BD9D-237263BF41DF}" srcOrd="3" destOrd="0" parTransId="{BEA1B77E-1A81-4226-8B9F-AC5A6F81A2D2}" sibTransId="{502E3A5D-A84E-4625-B402-4C00FA949B3E}"/>
    <dgm:cxn modelId="{0EC4FB92-0844-4E2E-9C7C-3C4F8B2A7037}" type="presParOf" srcId="{F92F2ABE-3945-4D11-BB4F-6FB1A753F8F3}" destId="{1F09C4E0-B3DD-4588-9EF3-97200BF15AE6}" srcOrd="0" destOrd="0" presId="urn:microsoft.com/office/officeart/2005/8/layout/vProcess5"/>
    <dgm:cxn modelId="{DBE18F21-8A81-4E68-B1E4-56A0E5C60B9F}" type="presParOf" srcId="{F92F2ABE-3945-4D11-BB4F-6FB1A753F8F3}" destId="{AE7C3F37-7E76-45C4-BEE1-EC5F5CB1EDD5}" srcOrd="1" destOrd="0" presId="urn:microsoft.com/office/officeart/2005/8/layout/vProcess5"/>
    <dgm:cxn modelId="{943E5322-6549-423F-9D4C-53AF330A41D6}" type="presParOf" srcId="{F92F2ABE-3945-4D11-BB4F-6FB1A753F8F3}" destId="{48EBDE03-E775-4AF3-BD2D-40BAB40B8F1E}" srcOrd="2" destOrd="0" presId="urn:microsoft.com/office/officeart/2005/8/layout/vProcess5"/>
    <dgm:cxn modelId="{A756BC67-0D75-4E1D-8D6B-B56ED63D7FC4}" type="presParOf" srcId="{F92F2ABE-3945-4D11-BB4F-6FB1A753F8F3}" destId="{F6439EA1-D633-4865-9579-D3CD2FDA6687}" srcOrd="3" destOrd="0" presId="urn:microsoft.com/office/officeart/2005/8/layout/vProcess5"/>
    <dgm:cxn modelId="{345F9368-9F3E-47B8-B935-AF1A4B2D5587}" type="presParOf" srcId="{F92F2ABE-3945-4D11-BB4F-6FB1A753F8F3}" destId="{08CF254A-84E8-44E3-81A2-4DE327A09E16}" srcOrd="4" destOrd="0" presId="urn:microsoft.com/office/officeart/2005/8/layout/vProcess5"/>
    <dgm:cxn modelId="{48B2FE06-AB37-4A39-B7DF-72EAAE16BEBA}" type="presParOf" srcId="{F92F2ABE-3945-4D11-BB4F-6FB1A753F8F3}" destId="{A7E65E29-13B5-4860-9CA9-14A3F52BF2D4}" srcOrd="5" destOrd="0" presId="urn:microsoft.com/office/officeart/2005/8/layout/vProcess5"/>
    <dgm:cxn modelId="{CE0EF6C3-3985-49DD-A3AA-E31C3E3081D0}" type="presParOf" srcId="{F92F2ABE-3945-4D11-BB4F-6FB1A753F8F3}" destId="{76106DD0-5967-4B57-9013-56E231B7D90B}" srcOrd="6" destOrd="0" presId="urn:microsoft.com/office/officeart/2005/8/layout/vProcess5"/>
    <dgm:cxn modelId="{7146744F-5408-4F0D-B7C2-429E9E348728}" type="presParOf" srcId="{F92F2ABE-3945-4D11-BB4F-6FB1A753F8F3}" destId="{C0CB2737-FECA-44B0-894D-E657633481C2}" srcOrd="7" destOrd="0" presId="urn:microsoft.com/office/officeart/2005/8/layout/vProcess5"/>
    <dgm:cxn modelId="{448D149D-CA9A-4B9D-8140-5B756B6BC29A}" type="presParOf" srcId="{F92F2ABE-3945-4D11-BB4F-6FB1A753F8F3}" destId="{C3027D2A-5E6F-4F15-9A95-8E411C8A515B}" srcOrd="8" destOrd="0" presId="urn:microsoft.com/office/officeart/2005/8/layout/vProcess5"/>
    <dgm:cxn modelId="{B7EA3F38-9751-4575-B4D2-FF5689A06892}" type="presParOf" srcId="{F92F2ABE-3945-4D11-BB4F-6FB1A753F8F3}" destId="{5EAFE733-9E4F-4167-89D7-F0C8CB72C54A}" srcOrd="9" destOrd="0" presId="urn:microsoft.com/office/officeart/2005/8/layout/vProcess5"/>
    <dgm:cxn modelId="{4796A452-1665-4C44-B7A8-E11B1B1E8166}" type="presParOf" srcId="{F92F2ABE-3945-4D11-BB4F-6FB1A753F8F3}" destId="{D53CB307-6227-438C-80E7-7624ABD423E3}" srcOrd="10" destOrd="0" presId="urn:microsoft.com/office/officeart/2005/8/layout/vProcess5"/>
    <dgm:cxn modelId="{2C4D72DC-B86A-405C-A754-400532120E52}" type="presParOf" srcId="{F92F2ABE-3945-4D11-BB4F-6FB1A753F8F3}" destId="{E7DABA6E-BE4E-48FF-8DAE-AECC9C706FB0}"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43431D-8887-4D22-AF98-7C58CF8392BB}"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B9DCAD61-496D-4C15-A684-F9956DD570BE}">
      <dgm:prSet/>
      <dgm:spPr/>
      <dgm:t>
        <a:bodyPr/>
        <a:lstStyle/>
        <a:p>
          <a:r>
            <a:rPr lang="en-GB" baseline="0"/>
            <a:t>650 MP’S. </a:t>
          </a:r>
          <a:endParaRPr lang="en-US"/>
        </a:p>
      </dgm:t>
    </dgm:pt>
    <dgm:pt modelId="{431BC299-BF35-4C6A-9E87-CD1A74EF91DD}" type="parTrans" cxnId="{D1604250-05C4-4599-A5E2-C6D4AC25AB2C}">
      <dgm:prSet/>
      <dgm:spPr/>
      <dgm:t>
        <a:bodyPr/>
        <a:lstStyle/>
        <a:p>
          <a:endParaRPr lang="en-US"/>
        </a:p>
      </dgm:t>
    </dgm:pt>
    <dgm:pt modelId="{29E6429A-BC59-45D7-BADB-B6F831BBD60A}" type="sibTrans" cxnId="{D1604250-05C4-4599-A5E2-C6D4AC25AB2C}">
      <dgm:prSet/>
      <dgm:spPr/>
      <dgm:t>
        <a:bodyPr/>
        <a:lstStyle/>
        <a:p>
          <a:endParaRPr lang="en-US"/>
        </a:p>
      </dgm:t>
    </dgm:pt>
    <dgm:pt modelId="{CFD97B3C-E3CD-405D-9F02-24D4257E9AC2}">
      <dgm:prSet/>
      <dgm:spPr/>
      <dgm:t>
        <a:bodyPr/>
        <a:lstStyle/>
        <a:p>
          <a:r>
            <a:rPr lang="en-GB" baseline="0"/>
            <a:t>Each from different constituencies. </a:t>
          </a:r>
          <a:endParaRPr lang="en-US"/>
        </a:p>
      </dgm:t>
    </dgm:pt>
    <dgm:pt modelId="{DAA4B438-2A53-45A2-AC06-EAEF727FE9E1}" type="parTrans" cxnId="{ED9672C1-B3DE-43E4-9903-D48E86B00495}">
      <dgm:prSet/>
      <dgm:spPr/>
      <dgm:t>
        <a:bodyPr/>
        <a:lstStyle/>
        <a:p>
          <a:endParaRPr lang="en-US"/>
        </a:p>
      </dgm:t>
    </dgm:pt>
    <dgm:pt modelId="{8BFA563F-BD2E-43B6-9449-B02F9BFDC412}" type="sibTrans" cxnId="{ED9672C1-B3DE-43E4-9903-D48E86B00495}">
      <dgm:prSet/>
      <dgm:spPr/>
      <dgm:t>
        <a:bodyPr/>
        <a:lstStyle/>
        <a:p>
          <a:endParaRPr lang="en-US"/>
        </a:p>
      </dgm:t>
    </dgm:pt>
    <dgm:pt modelId="{868C65B0-7992-4AD3-9183-242B821DA0CE}">
      <dgm:prSet/>
      <dgm:spPr/>
      <dgm:t>
        <a:bodyPr/>
        <a:lstStyle/>
        <a:p>
          <a:r>
            <a:rPr lang="en-GB" baseline="0"/>
            <a:t>First past the post – elect MP to represent in parliament. </a:t>
          </a:r>
          <a:endParaRPr lang="en-US"/>
        </a:p>
      </dgm:t>
    </dgm:pt>
    <dgm:pt modelId="{BDEF555C-16F1-4366-B349-FEAC86FAB3FA}" type="parTrans" cxnId="{748D8F0D-E763-4E84-AC05-65A4658F6161}">
      <dgm:prSet/>
      <dgm:spPr/>
      <dgm:t>
        <a:bodyPr/>
        <a:lstStyle/>
        <a:p>
          <a:endParaRPr lang="en-US"/>
        </a:p>
      </dgm:t>
    </dgm:pt>
    <dgm:pt modelId="{1E15F59C-6388-4DC2-B25B-14B8C7948302}" type="sibTrans" cxnId="{748D8F0D-E763-4E84-AC05-65A4658F6161}">
      <dgm:prSet/>
      <dgm:spPr/>
      <dgm:t>
        <a:bodyPr/>
        <a:lstStyle/>
        <a:p>
          <a:endParaRPr lang="en-US"/>
        </a:p>
      </dgm:t>
    </dgm:pt>
    <dgm:pt modelId="{55ED9376-BF28-4064-BC1E-1327497FBBF9}">
      <dgm:prSet/>
      <dgm:spPr/>
      <dgm:t>
        <a:bodyPr/>
        <a:lstStyle/>
        <a:p>
          <a:r>
            <a:rPr lang="en-GB" baseline="0"/>
            <a:t>Fixed term Parliaments Act 2011- Every 5 years. </a:t>
          </a:r>
          <a:endParaRPr lang="en-US"/>
        </a:p>
      </dgm:t>
    </dgm:pt>
    <dgm:pt modelId="{6708FA2A-3767-41A3-B20A-7D4EF1C5C90A}" type="parTrans" cxnId="{665A4B5D-A3A5-4526-9DD8-D9CBE1E12C6D}">
      <dgm:prSet/>
      <dgm:spPr/>
      <dgm:t>
        <a:bodyPr/>
        <a:lstStyle/>
        <a:p>
          <a:endParaRPr lang="en-US"/>
        </a:p>
      </dgm:t>
    </dgm:pt>
    <dgm:pt modelId="{ED626B9E-42C5-4294-B323-DF185C12260A}" type="sibTrans" cxnId="{665A4B5D-A3A5-4526-9DD8-D9CBE1E12C6D}">
      <dgm:prSet/>
      <dgm:spPr/>
      <dgm:t>
        <a:bodyPr/>
        <a:lstStyle/>
        <a:p>
          <a:endParaRPr lang="en-US"/>
        </a:p>
      </dgm:t>
    </dgm:pt>
    <dgm:pt modelId="{95A5FAE6-5E38-4852-9472-F45658857A61}">
      <dgm:prSet/>
      <dgm:spPr/>
      <dgm:t>
        <a:bodyPr/>
        <a:lstStyle/>
        <a:p>
          <a:r>
            <a:rPr lang="en-GB" baseline="0"/>
            <a:t>S.2 May be earlier if 2/3 or more vote in favour. </a:t>
          </a:r>
          <a:endParaRPr lang="en-US"/>
        </a:p>
      </dgm:t>
    </dgm:pt>
    <dgm:pt modelId="{A1B5F137-F18C-4D8C-9FFC-C7491675A711}" type="parTrans" cxnId="{4E4447B8-E4E5-4B88-AD3E-ACCC09D58091}">
      <dgm:prSet/>
      <dgm:spPr/>
      <dgm:t>
        <a:bodyPr/>
        <a:lstStyle/>
        <a:p>
          <a:endParaRPr lang="en-US"/>
        </a:p>
      </dgm:t>
    </dgm:pt>
    <dgm:pt modelId="{EF485000-B0A6-4B44-9497-43820E24CFA5}" type="sibTrans" cxnId="{4E4447B8-E4E5-4B88-AD3E-ACCC09D58091}">
      <dgm:prSet/>
      <dgm:spPr/>
      <dgm:t>
        <a:bodyPr/>
        <a:lstStyle/>
        <a:p>
          <a:endParaRPr lang="en-US"/>
        </a:p>
      </dgm:t>
    </dgm:pt>
    <dgm:pt modelId="{FF9BB54B-1CB8-4AD6-8225-FE461E0FB2C2}">
      <dgm:prSet/>
      <dgm:spPr/>
      <dgm:t>
        <a:bodyPr/>
        <a:lstStyle/>
        <a:p>
          <a:r>
            <a:rPr lang="en-GB" baseline="0"/>
            <a:t>By election – MP dies, so another is appointed in their place. </a:t>
          </a:r>
          <a:endParaRPr lang="en-US"/>
        </a:p>
      </dgm:t>
    </dgm:pt>
    <dgm:pt modelId="{AB9A29C9-9C61-4C8D-B947-F3924907E58E}" type="parTrans" cxnId="{C325A5A7-2D4B-4D81-A080-7123015F794F}">
      <dgm:prSet/>
      <dgm:spPr/>
      <dgm:t>
        <a:bodyPr/>
        <a:lstStyle/>
        <a:p>
          <a:endParaRPr lang="en-US"/>
        </a:p>
      </dgm:t>
    </dgm:pt>
    <dgm:pt modelId="{E396FED3-2CA5-45A4-A3E5-37CB67350895}" type="sibTrans" cxnId="{C325A5A7-2D4B-4D81-A080-7123015F794F}">
      <dgm:prSet/>
      <dgm:spPr/>
      <dgm:t>
        <a:bodyPr/>
        <a:lstStyle/>
        <a:p>
          <a:endParaRPr lang="en-US"/>
        </a:p>
      </dgm:t>
    </dgm:pt>
    <dgm:pt modelId="{52DFB772-8ADE-420E-8121-FDD3C72ED93B}" type="pres">
      <dgm:prSet presAssocID="{3343431D-8887-4D22-AF98-7C58CF8392BB}" presName="vert0" presStyleCnt="0">
        <dgm:presLayoutVars>
          <dgm:dir/>
          <dgm:animOne val="branch"/>
          <dgm:animLvl val="lvl"/>
        </dgm:presLayoutVars>
      </dgm:prSet>
      <dgm:spPr/>
    </dgm:pt>
    <dgm:pt modelId="{DC00EB32-28A5-4466-9548-EBC17C8435F9}" type="pres">
      <dgm:prSet presAssocID="{B9DCAD61-496D-4C15-A684-F9956DD570BE}" presName="thickLine" presStyleLbl="alignNode1" presStyleIdx="0" presStyleCnt="6"/>
      <dgm:spPr/>
    </dgm:pt>
    <dgm:pt modelId="{F1E9FD56-7307-48A1-8C03-8B86940EED24}" type="pres">
      <dgm:prSet presAssocID="{B9DCAD61-496D-4C15-A684-F9956DD570BE}" presName="horz1" presStyleCnt="0"/>
      <dgm:spPr/>
    </dgm:pt>
    <dgm:pt modelId="{76F54021-0F85-44C3-AB86-332A8B5B5934}" type="pres">
      <dgm:prSet presAssocID="{B9DCAD61-496D-4C15-A684-F9956DD570BE}" presName="tx1" presStyleLbl="revTx" presStyleIdx="0" presStyleCnt="6"/>
      <dgm:spPr/>
    </dgm:pt>
    <dgm:pt modelId="{E6026D8D-26BC-45AE-9639-B0BEB5EC5DF9}" type="pres">
      <dgm:prSet presAssocID="{B9DCAD61-496D-4C15-A684-F9956DD570BE}" presName="vert1" presStyleCnt="0"/>
      <dgm:spPr/>
    </dgm:pt>
    <dgm:pt modelId="{EB8114B6-4A95-4D4F-90A2-1F3F4B666897}" type="pres">
      <dgm:prSet presAssocID="{CFD97B3C-E3CD-405D-9F02-24D4257E9AC2}" presName="thickLine" presStyleLbl="alignNode1" presStyleIdx="1" presStyleCnt="6"/>
      <dgm:spPr/>
    </dgm:pt>
    <dgm:pt modelId="{ED1C12C8-520C-49DC-97AA-E4337BCBEDF2}" type="pres">
      <dgm:prSet presAssocID="{CFD97B3C-E3CD-405D-9F02-24D4257E9AC2}" presName="horz1" presStyleCnt="0"/>
      <dgm:spPr/>
    </dgm:pt>
    <dgm:pt modelId="{B7667177-ED91-4F2E-8A9D-3C08D6B5ED82}" type="pres">
      <dgm:prSet presAssocID="{CFD97B3C-E3CD-405D-9F02-24D4257E9AC2}" presName="tx1" presStyleLbl="revTx" presStyleIdx="1" presStyleCnt="6"/>
      <dgm:spPr/>
    </dgm:pt>
    <dgm:pt modelId="{3DF18B83-2CBE-4313-90C1-4B09FC4DD9AC}" type="pres">
      <dgm:prSet presAssocID="{CFD97B3C-E3CD-405D-9F02-24D4257E9AC2}" presName="vert1" presStyleCnt="0"/>
      <dgm:spPr/>
    </dgm:pt>
    <dgm:pt modelId="{118362EC-D0FF-4888-B615-C6F679D985A4}" type="pres">
      <dgm:prSet presAssocID="{868C65B0-7992-4AD3-9183-242B821DA0CE}" presName="thickLine" presStyleLbl="alignNode1" presStyleIdx="2" presStyleCnt="6"/>
      <dgm:spPr/>
    </dgm:pt>
    <dgm:pt modelId="{A7F55D90-17CD-4A3C-9971-BB27661C5C47}" type="pres">
      <dgm:prSet presAssocID="{868C65B0-7992-4AD3-9183-242B821DA0CE}" presName="horz1" presStyleCnt="0"/>
      <dgm:spPr/>
    </dgm:pt>
    <dgm:pt modelId="{C6F69B7C-00CA-4D10-8DFA-6F081DEB3A1C}" type="pres">
      <dgm:prSet presAssocID="{868C65B0-7992-4AD3-9183-242B821DA0CE}" presName="tx1" presStyleLbl="revTx" presStyleIdx="2" presStyleCnt="6"/>
      <dgm:spPr/>
    </dgm:pt>
    <dgm:pt modelId="{CD7F97BD-1169-467E-90A2-D5DD984D8DE6}" type="pres">
      <dgm:prSet presAssocID="{868C65B0-7992-4AD3-9183-242B821DA0CE}" presName="vert1" presStyleCnt="0"/>
      <dgm:spPr/>
    </dgm:pt>
    <dgm:pt modelId="{13783CA0-AD0E-466C-B23C-B6BEB277D786}" type="pres">
      <dgm:prSet presAssocID="{55ED9376-BF28-4064-BC1E-1327497FBBF9}" presName="thickLine" presStyleLbl="alignNode1" presStyleIdx="3" presStyleCnt="6"/>
      <dgm:spPr/>
    </dgm:pt>
    <dgm:pt modelId="{2C73D420-ABC1-448D-B142-5851404BBCFC}" type="pres">
      <dgm:prSet presAssocID="{55ED9376-BF28-4064-BC1E-1327497FBBF9}" presName="horz1" presStyleCnt="0"/>
      <dgm:spPr/>
    </dgm:pt>
    <dgm:pt modelId="{698D2C2E-736E-4D0C-B50A-7987AFCB0AA1}" type="pres">
      <dgm:prSet presAssocID="{55ED9376-BF28-4064-BC1E-1327497FBBF9}" presName="tx1" presStyleLbl="revTx" presStyleIdx="3" presStyleCnt="6"/>
      <dgm:spPr/>
    </dgm:pt>
    <dgm:pt modelId="{D848B7CD-B0E1-4E96-A5CF-03CB42626CA4}" type="pres">
      <dgm:prSet presAssocID="{55ED9376-BF28-4064-BC1E-1327497FBBF9}" presName="vert1" presStyleCnt="0"/>
      <dgm:spPr/>
    </dgm:pt>
    <dgm:pt modelId="{9A9C2CCC-90DA-45BE-B793-ECF1F820EEDE}" type="pres">
      <dgm:prSet presAssocID="{95A5FAE6-5E38-4852-9472-F45658857A61}" presName="thickLine" presStyleLbl="alignNode1" presStyleIdx="4" presStyleCnt="6"/>
      <dgm:spPr/>
    </dgm:pt>
    <dgm:pt modelId="{A60189B9-00E4-431F-90E7-780A90D6E54E}" type="pres">
      <dgm:prSet presAssocID="{95A5FAE6-5E38-4852-9472-F45658857A61}" presName="horz1" presStyleCnt="0"/>
      <dgm:spPr/>
    </dgm:pt>
    <dgm:pt modelId="{E998AFD3-1E40-4143-BD91-BEA87856DE1F}" type="pres">
      <dgm:prSet presAssocID="{95A5FAE6-5E38-4852-9472-F45658857A61}" presName="tx1" presStyleLbl="revTx" presStyleIdx="4" presStyleCnt="6"/>
      <dgm:spPr/>
    </dgm:pt>
    <dgm:pt modelId="{DE55F290-B4D2-4B6E-8321-29037877BE3C}" type="pres">
      <dgm:prSet presAssocID="{95A5FAE6-5E38-4852-9472-F45658857A61}" presName="vert1" presStyleCnt="0"/>
      <dgm:spPr/>
    </dgm:pt>
    <dgm:pt modelId="{FB4F298E-685C-4551-8F98-C5EAA354089C}" type="pres">
      <dgm:prSet presAssocID="{FF9BB54B-1CB8-4AD6-8225-FE461E0FB2C2}" presName="thickLine" presStyleLbl="alignNode1" presStyleIdx="5" presStyleCnt="6"/>
      <dgm:spPr/>
    </dgm:pt>
    <dgm:pt modelId="{F0E7E9B3-1B68-4BCE-99CE-A21EBF81CD7C}" type="pres">
      <dgm:prSet presAssocID="{FF9BB54B-1CB8-4AD6-8225-FE461E0FB2C2}" presName="horz1" presStyleCnt="0"/>
      <dgm:spPr/>
    </dgm:pt>
    <dgm:pt modelId="{2D296219-F64E-4BCD-8317-E3A7362DC969}" type="pres">
      <dgm:prSet presAssocID="{FF9BB54B-1CB8-4AD6-8225-FE461E0FB2C2}" presName="tx1" presStyleLbl="revTx" presStyleIdx="5" presStyleCnt="6"/>
      <dgm:spPr/>
    </dgm:pt>
    <dgm:pt modelId="{67FB6723-959F-4D57-8844-1F31572FA0A0}" type="pres">
      <dgm:prSet presAssocID="{FF9BB54B-1CB8-4AD6-8225-FE461E0FB2C2}" presName="vert1" presStyleCnt="0"/>
      <dgm:spPr/>
    </dgm:pt>
  </dgm:ptLst>
  <dgm:cxnLst>
    <dgm:cxn modelId="{748D8F0D-E763-4E84-AC05-65A4658F6161}" srcId="{3343431D-8887-4D22-AF98-7C58CF8392BB}" destId="{868C65B0-7992-4AD3-9183-242B821DA0CE}" srcOrd="2" destOrd="0" parTransId="{BDEF555C-16F1-4366-B349-FEAC86FAB3FA}" sibTransId="{1E15F59C-6388-4DC2-B25B-14B8C7948302}"/>
    <dgm:cxn modelId="{350F161A-7A6B-4D3F-8945-F6440BC5534B}" type="presOf" srcId="{55ED9376-BF28-4064-BC1E-1327497FBBF9}" destId="{698D2C2E-736E-4D0C-B50A-7987AFCB0AA1}" srcOrd="0" destOrd="0" presId="urn:microsoft.com/office/officeart/2008/layout/LinedList"/>
    <dgm:cxn modelId="{B643E01B-89BA-4ACE-B77C-44909C02FB24}" type="presOf" srcId="{95A5FAE6-5E38-4852-9472-F45658857A61}" destId="{E998AFD3-1E40-4143-BD91-BEA87856DE1F}" srcOrd="0" destOrd="0" presId="urn:microsoft.com/office/officeart/2008/layout/LinedList"/>
    <dgm:cxn modelId="{665A4B5D-A3A5-4526-9DD8-D9CBE1E12C6D}" srcId="{3343431D-8887-4D22-AF98-7C58CF8392BB}" destId="{55ED9376-BF28-4064-BC1E-1327497FBBF9}" srcOrd="3" destOrd="0" parTransId="{6708FA2A-3767-41A3-B20A-7D4EF1C5C90A}" sibTransId="{ED626B9E-42C5-4294-B323-DF185C12260A}"/>
    <dgm:cxn modelId="{37436C68-B5DA-47FC-A2EB-97A5D05CCA73}" type="presOf" srcId="{868C65B0-7992-4AD3-9183-242B821DA0CE}" destId="{C6F69B7C-00CA-4D10-8DFA-6F081DEB3A1C}" srcOrd="0" destOrd="0" presId="urn:microsoft.com/office/officeart/2008/layout/LinedList"/>
    <dgm:cxn modelId="{D1604250-05C4-4599-A5E2-C6D4AC25AB2C}" srcId="{3343431D-8887-4D22-AF98-7C58CF8392BB}" destId="{B9DCAD61-496D-4C15-A684-F9956DD570BE}" srcOrd="0" destOrd="0" parTransId="{431BC299-BF35-4C6A-9E87-CD1A74EF91DD}" sibTransId="{29E6429A-BC59-45D7-BADB-B6F831BBD60A}"/>
    <dgm:cxn modelId="{00D64989-9D06-4D3F-A4AA-47F09AAFE3B3}" type="presOf" srcId="{CFD97B3C-E3CD-405D-9F02-24D4257E9AC2}" destId="{B7667177-ED91-4F2E-8A9D-3C08D6B5ED82}" srcOrd="0" destOrd="0" presId="urn:microsoft.com/office/officeart/2008/layout/LinedList"/>
    <dgm:cxn modelId="{96D7BB8D-710C-4A62-9C59-747A73D3B9C0}" type="presOf" srcId="{B9DCAD61-496D-4C15-A684-F9956DD570BE}" destId="{76F54021-0F85-44C3-AB86-332A8B5B5934}" srcOrd="0" destOrd="0" presId="urn:microsoft.com/office/officeart/2008/layout/LinedList"/>
    <dgm:cxn modelId="{C5F3469E-55B5-4DF8-9FA2-00D95DEFD39B}" type="presOf" srcId="{3343431D-8887-4D22-AF98-7C58CF8392BB}" destId="{52DFB772-8ADE-420E-8121-FDD3C72ED93B}" srcOrd="0" destOrd="0" presId="urn:microsoft.com/office/officeart/2008/layout/LinedList"/>
    <dgm:cxn modelId="{C325A5A7-2D4B-4D81-A080-7123015F794F}" srcId="{3343431D-8887-4D22-AF98-7C58CF8392BB}" destId="{FF9BB54B-1CB8-4AD6-8225-FE461E0FB2C2}" srcOrd="5" destOrd="0" parTransId="{AB9A29C9-9C61-4C8D-B947-F3924907E58E}" sibTransId="{E396FED3-2CA5-45A4-A3E5-37CB67350895}"/>
    <dgm:cxn modelId="{4E4447B8-E4E5-4B88-AD3E-ACCC09D58091}" srcId="{3343431D-8887-4D22-AF98-7C58CF8392BB}" destId="{95A5FAE6-5E38-4852-9472-F45658857A61}" srcOrd="4" destOrd="0" parTransId="{A1B5F137-F18C-4D8C-9FFC-C7491675A711}" sibTransId="{EF485000-B0A6-4B44-9497-43820E24CFA5}"/>
    <dgm:cxn modelId="{ED9672C1-B3DE-43E4-9903-D48E86B00495}" srcId="{3343431D-8887-4D22-AF98-7C58CF8392BB}" destId="{CFD97B3C-E3CD-405D-9F02-24D4257E9AC2}" srcOrd="1" destOrd="0" parTransId="{DAA4B438-2A53-45A2-AC06-EAEF727FE9E1}" sibTransId="{8BFA563F-BD2E-43B6-9449-B02F9BFDC412}"/>
    <dgm:cxn modelId="{31A064E4-A4BC-49E4-BCAE-D8D319D58ADE}" type="presOf" srcId="{FF9BB54B-1CB8-4AD6-8225-FE461E0FB2C2}" destId="{2D296219-F64E-4BCD-8317-E3A7362DC969}" srcOrd="0" destOrd="0" presId="urn:microsoft.com/office/officeart/2008/layout/LinedList"/>
    <dgm:cxn modelId="{2B9DB168-C115-4C0A-880D-54992EE02BFF}" type="presParOf" srcId="{52DFB772-8ADE-420E-8121-FDD3C72ED93B}" destId="{DC00EB32-28A5-4466-9548-EBC17C8435F9}" srcOrd="0" destOrd="0" presId="urn:microsoft.com/office/officeart/2008/layout/LinedList"/>
    <dgm:cxn modelId="{DF13C31A-AB45-4AE4-BF19-4873FEF87004}" type="presParOf" srcId="{52DFB772-8ADE-420E-8121-FDD3C72ED93B}" destId="{F1E9FD56-7307-48A1-8C03-8B86940EED24}" srcOrd="1" destOrd="0" presId="urn:microsoft.com/office/officeart/2008/layout/LinedList"/>
    <dgm:cxn modelId="{8E93D395-E44C-4D59-B7BD-20AF3420338C}" type="presParOf" srcId="{F1E9FD56-7307-48A1-8C03-8B86940EED24}" destId="{76F54021-0F85-44C3-AB86-332A8B5B5934}" srcOrd="0" destOrd="0" presId="urn:microsoft.com/office/officeart/2008/layout/LinedList"/>
    <dgm:cxn modelId="{F7D5C025-1F6D-4B35-ABBE-9AF30E03D4EA}" type="presParOf" srcId="{F1E9FD56-7307-48A1-8C03-8B86940EED24}" destId="{E6026D8D-26BC-45AE-9639-B0BEB5EC5DF9}" srcOrd="1" destOrd="0" presId="urn:microsoft.com/office/officeart/2008/layout/LinedList"/>
    <dgm:cxn modelId="{B0F733A4-FAC7-4C1B-9B0D-8575462F3905}" type="presParOf" srcId="{52DFB772-8ADE-420E-8121-FDD3C72ED93B}" destId="{EB8114B6-4A95-4D4F-90A2-1F3F4B666897}" srcOrd="2" destOrd="0" presId="urn:microsoft.com/office/officeart/2008/layout/LinedList"/>
    <dgm:cxn modelId="{AEF9B9D8-3D45-4060-B237-9DE1B64C54DF}" type="presParOf" srcId="{52DFB772-8ADE-420E-8121-FDD3C72ED93B}" destId="{ED1C12C8-520C-49DC-97AA-E4337BCBEDF2}" srcOrd="3" destOrd="0" presId="urn:microsoft.com/office/officeart/2008/layout/LinedList"/>
    <dgm:cxn modelId="{AD16984D-5C02-4E01-82F4-CA8A91283B07}" type="presParOf" srcId="{ED1C12C8-520C-49DC-97AA-E4337BCBEDF2}" destId="{B7667177-ED91-4F2E-8A9D-3C08D6B5ED82}" srcOrd="0" destOrd="0" presId="urn:microsoft.com/office/officeart/2008/layout/LinedList"/>
    <dgm:cxn modelId="{18FCBF2A-442A-4D10-8838-9F2DE675D252}" type="presParOf" srcId="{ED1C12C8-520C-49DC-97AA-E4337BCBEDF2}" destId="{3DF18B83-2CBE-4313-90C1-4B09FC4DD9AC}" srcOrd="1" destOrd="0" presId="urn:microsoft.com/office/officeart/2008/layout/LinedList"/>
    <dgm:cxn modelId="{FCDAA678-7A32-4D59-9D5D-0B6342A80496}" type="presParOf" srcId="{52DFB772-8ADE-420E-8121-FDD3C72ED93B}" destId="{118362EC-D0FF-4888-B615-C6F679D985A4}" srcOrd="4" destOrd="0" presId="urn:microsoft.com/office/officeart/2008/layout/LinedList"/>
    <dgm:cxn modelId="{7309B36C-757A-4025-8AC7-F61D2242A32A}" type="presParOf" srcId="{52DFB772-8ADE-420E-8121-FDD3C72ED93B}" destId="{A7F55D90-17CD-4A3C-9971-BB27661C5C47}" srcOrd="5" destOrd="0" presId="urn:microsoft.com/office/officeart/2008/layout/LinedList"/>
    <dgm:cxn modelId="{A1C24950-DD24-4FC9-B441-4A16ABDEA0AC}" type="presParOf" srcId="{A7F55D90-17CD-4A3C-9971-BB27661C5C47}" destId="{C6F69B7C-00CA-4D10-8DFA-6F081DEB3A1C}" srcOrd="0" destOrd="0" presId="urn:microsoft.com/office/officeart/2008/layout/LinedList"/>
    <dgm:cxn modelId="{286B1F81-96F4-410E-8EB2-771C12A70A04}" type="presParOf" srcId="{A7F55D90-17CD-4A3C-9971-BB27661C5C47}" destId="{CD7F97BD-1169-467E-90A2-D5DD984D8DE6}" srcOrd="1" destOrd="0" presId="urn:microsoft.com/office/officeart/2008/layout/LinedList"/>
    <dgm:cxn modelId="{8F7D52A0-2D32-4DD8-9F9D-4754FB134774}" type="presParOf" srcId="{52DFB772-8ADE-420E-8121-FDD3C72ED93B}" destId="{13783CA0-AD0E-466C-B23C-B6BEB277D786}" srcOrd="6" destOrd="0" presId="urn:microsoft.com/office/officeart/2008/layout/LinedList"/>
    <dgm:cxn modelId="{8895542F-869E-41B7-AB94-D50249294482}" type="presParOf" srcId="{52DFB772-8ADE-420E-8121-FDD3C72ED93B}" destId="{2C73D420-ABC1-448D-B142-5851404BBCFC}" srcOrd="7" destOrd="0" presId="urn:microsoft.com/office/officeart/2008/layout/LinedList"/>
    <dgm:cxn modelId="{8FACE5E7-FE88-4346-BD89-7FB9C874591E}" type="presParOf" srcId="{2C73D420-ABC1-448D-B142-5851404BBCFC}" destId="{698D2C2E-736E-4D0C-B50A-7987AFCB0AA1}" srcOrd="0" destOrd="0" presId="urn:microsoft.com/office/officeart/2008/layout/LinedList"/>
    <dgm:cxn modelId="{227ADC87-BFFD-4800-8E2A-72D051D0B4EA}" type="presParOf" srcId="{2C73D420-ABC1-448D-B142-5851404BBCFC}" destId="{D848B7CD-B0E1-4E96-A5CF-03CB42626CA4}" srcOrd="1" destOrd="0" presId="urn:microsoft.com/office/officeart/2008/layout/LinedList"/>
    <dgm:cxn modelId="{27B1DFA8-C6D7-45CB-94D5-3EC0DF32F653}" type="presParOf" srcId="{52DFB772-8ADE-420E-8121-FDD3C72ED93B}" destId="{9A9C2CCC-90DA-45BE-B793-ECF1F820EEDE}" srcOrd="8" destOrd="0" presId="urn:microsoft.com/office/officeart/2008/layout/LinedList"/>
    <dgm:cxn modelId="{47957350-258D-4BD4-B565-389B7D2B40F5}" type="presParOf" srcId="{52DFB772-8ADE-420E-8121-FDD3C72ED93B}" destId="{A60189B9-00E4-431F-90E7-780A90D6E54E}" srcOrd="9" destOrd="0" presId="urn:microsoft.com/office/officeart/2008/layout/LinedList"/>
    <dgm:cxn modelId="{FB0275B2-D5AB-4AEE-9FAA-BCFD8290AF3B}" type="presParOf" srcId="{A60189B9-00E4-431F-90E7-780A90D6E54E}" destId="{E998AFD3-1E40-4143-BD91-BEA87856DE1F}" srcOrd="0" destOrd="0" presId="urn:microsoft.com/office/officeart/2008/layout/LinedList"/>
    <dgm:cxn modelId="{1EAEC0D3-B6DB-48A7-95F1-520479BBE66A}" type="presParOf" srcId="{A60189B9-00E4-431F-90E7-780A90D6E54E}" destId="{DE55F290-B4D2-4B6E-8321-29037877BE3C}" srcOrd="1" destOrd="0" presId="urn:microsoft.com/office/officeart/2008/layout/LinedList"/>
    <dgm:cxn modelId="{201525B6-CF30-4001-BB8B-2EF31CF4939C}" type="presParOf" srcId="{52DFB772-8ADE-420E-8121-FDD3C72ED93B}" destId="{FB4F298E-685C-4551-8F98-C5EAA354089C}" srcOrd="10" destOrd="0" presId="urn:microsoft.com/office/officeart/2008/layout/LinedList"/>
    <dgm:cxn modelId="{1D9FDD2E-F6C0-4C89-B83C-8ADB673A07BF}" type="presParOf" srcId="{52DFB772-8ADE-420E-8121-FDD3C72ED93B}" destId="{F0E7E9B3-1B68-4BCE-99CE-A21EBF81CD7C}" srcOrd="11" destOrd="0" presId="urn:microsoft.com/office/officeart/2008/layout/LinedList"/>
    <dgm:cxn modelId="{50A937E9-8D99-47D7-9A53-791EFDAC7608}" type="presParOf" srcId="{F0E7E9B3-1B68-4BCE-99CE-A21EBF81CD7C}" destId="{2D296219-F64E-4BCD-8317-E3A7362DC969}" srcOrd="0" destOrd="0" presId="urn:microsoft.com/office/officeart/2008/layout/LinedList"/>
    <dgm:cxn modelId="{98414B9A-CFB3-419B-A324-CCBE6A6AD7EA}" type="presParOf" srcId="{F0E7E9B3-1B68-4BCE-99CE-A21EBF81CD7C}" destId="{67FB6723-959F-4D57-8844-1F31572FA0A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D405259-598B-460B-8AF9-11B2F2D3B644}" type="doc">
      <dgm:prSet loTypeId="urn:microsoft.com/office/officeart/2005/8/layout/bProcess3" loCatId="process" qsTypeId="urn:microsoft.com/office/officeart/2005/8/quickstyle/simple1" qsCatId="simple" csTypeId="urn:microsoft.com/office/officeart/2005/8/colors/accent1_2" csCatId="accent1" phldr="1"/>
      <dgm:spPr/>
    </dgm:pt>
    <dgm:pt modelId="{488F541F-BCBF-4576-9153-98CC6FE98513}">
      <dgm:prSet phldrT="[Text]" phldr="0"/>
      <dgm:spPr/>
      <dgm:t>
        <a:bodyPr/>
        <a:lstStyle/>
        <a:p>
          <a:pPr rtl="0"/>
          <a:r>
            <a:rPr lang="en-GB" dirty="0">
              <a:latin typeface="Calibri Light" panose="020F0302020204030204"/>
            </a:rPr>
            <a:t>First Reading </a:t>
          </a:r>
          <a:endParaRPr lang="en-GB" dirty="0"/>
        </a:p>
      </dgm:t>
    </dgm:pt>
    <dgm:pt modelId="{E291847B-71C8-4251-90E4-2055AC6D1201}" type="parTrans" cxnId="{20D4CD34-11D2-4161-BB88-7369F7FFB0FA}">
      <dgm:prSet/>
      <dgm:spPr/>
    </dgm:pt>
    <dgm:pt modelId="{0A467CFA-9E28-4EB5-9401-D6C67889BE27}" type="sibTrans" cxnId="{20D4CD34-11D2-4161-BB88-7369F7FFB0FA}">
      <dgm:prSet/>
      <dgm:spPr/>
      <dgm:t>
        <a:bodyPr/>
        <a:lstStyle/>
        <a:p>
          <a:endParaRPr lang="en-US"/>
        </a:p>
      </dgm:t>
    </dgm:pt>
    <dgm:pt modelId="{569BE8B1-50F5-42E2-8AAD-6C8055C77589}">
      <dgm:prSet phldrT="[Text]" phldr="0"/>
      <dgm:spPr/>
      <dgm:t>
        <a:bodyPr/>
        <a:lstStyle/>
        <a:p>
          <a:pPr rtl="0"/>
          <a:r>
            <a:rPr lang="en-GB" dirty="0">
              <a:latin typeface="Calibri Light" panose="020F0302020204030204"/>
            </a:rPr>
            <a:t>Second Reading</a:t>
          </a:r>
          <a:endParaRPr lang="en-GB" dirty="0"/>
        </a:p>
      </dgm:t>
    </dgm:pt>
    <dgm:pt modelId="{F5F6B25C-D161-4F5D-AF24-0CBE9C07A1DD}" type="parTrans" cxnId="{A0AC43E3-AFEA-4D25-BF5A-309F0D6CF743}">
      <dgm:prSet/>
      <dgm:spPr/>
    </dgm:pt>
    <dgm:pt modelId="{45EB1C41-1BF2-443E-9ECA-E1F39905F89B}" type="sibTrans" cxnId="{A0AC43E3-AFEA-4D25-BF5A-309F0D6CF743}">
      <dgm:prSet/>
      <dgm:spPr/>
      <dgm:t>
        <a:bodyPr/>
        <a:lstStyle/>
        <a:p>
          <a:endParaRPr lang="en-US"/>
        </a:p>
      </dgm:t>
    </dgm:pt>
    <dgm:pt modelId="{A30F869E-F60F-4BEF-9DDE-5E90FF25688D}">
      <dgm:prSet phldrT="[Text]" phldr="0"/>
      <dgm:spPr/>
      <dgm:t>
        <a:bodyPr/>
        <a:lstStyle/>
        <a:p>
          <a:pPr rtl="0"/>
          <a:r>
            <a:rPr lang="en-GB" dirty="0">
              <a:latin typeface="Calibri Light" panose="020F0302020204030204"/>
            </a:rPr>
            <a:t>Committee Stage </a:t>
          </a:r>
          <a:endParaRPr lang="en-GB" dirty="0"/>
        </a:p>
      </dgm:t>
    </dgm:pt>
    <dgm:pt modelId="{E89DDC11-C49D-4659-80CC-B5C436227D70}" type="parTrans" cxnId="{A721AF9B-1B1A-4464-BE61-136A812F7F0D}">
      <dgm:prSet/>
      <dgm:spPr/>
    </dgm:pt>
    <dgm:pt modelId="{9C03012B-59B7-45A0-8345-3B5C55D0DC56}" type="sibTrans" cxnId="{A721AF9B-1B1A-4464-BE61-136A812F7F0D}">
      <dgm:prSet/>
      <dgm:spPr/>
      <dgm:t>
        <a:bodyPr/>
        <a:lstStyle/>
        <a:p>
          <a:endParaRPr lang="en-US"/>
        </a:p>
      </dgm:t>
    </dgm:pt>
    <dgm:pt modelId="{F650A500-9098-452E-8CC6-F4E990F3801B}">
      <dgm:prSet phldr="0"/>
      <dgm:spPr/>
      <dgm:t>
        <a:bodyPr/>
        <a:lstStyle/>
        <a:p>
          <a:pPr rtl="0"/>
          <a:r>
            <a:rPr lang="en-GB" dirty="0">
              <a:latin typeface="Calibri Light" panose="020F0302020204030204"/>
            </a:rPr>
            <a:t>Report stage </a:t>
          </a:r>
        </a:p>
      </dgm:t>
    </dgm:pt>
    <dgm:pt modelId="{BC177A3C-51B5-4105-98D3-D11E0041B3A7}" type="parTrans" cxnId="{E0993424-1F9A-47F0-B555-075558B86618}">
      <dgm:prSet/>
      <dgm:spPr/>
    </dgm:pt>
    <dgm:pt modelId="{153B2F02-3C4F-4C83-B009-BB923E1C425D}" type="sibTrans" cxnId="{E0993424-1F9A-47F0-B555-075558B86618}">
      <dgm:prSet/>
      <dgm:spPr/>
      <dgm:t>
        <a:bodyPr/>
        <a:lstStyle/>
        <a:p>
          <a:endParaRPr lang="en-US"/>
        </a:p>
      </dgm:t>
    </dgm:pt>
    <dgm:pt modelId="{AE2110D3-D255-4F63-A19F-9827294084D4}">
      <dgm:prSet phldr="0"/>
      <dgm:spPr/>
      <dgm:t>
        <a:bodyPr/>
        <a:lstStyle/>
        <a:p>
          <a:pPr rtl="0"/>
          <a:r>
            <a:rPr lang="en-GB" dirty="0">
              <a:latin typeface="Calibri Light" panose="020F0302020204030204"/>
            </a:rPr>
            <a:t>Legislative Grand Committee </a:t>
          </a:r>
        </a:p>
      </dgm:t>
    </dgm:pt>
    <dgm:pt modelId="{985EDB8F-9208-4FF7-83FA-DCA976AC6AEC}" type="parTrans" cxnId="{789373CE-07B6-4947-9ADF-D815B97EEE56}">
      <dgm:prSet/>
      <dgm:spPr/>
    </dgm:pt>
    <dgm:pt modelId="{CB6E3EA1-A4E4-49FE-8DDF-5F5FED074FE9}" type="sibTrans" cxnId="{789373CE-07B6-4947-9ADF-D815B97EEE56}">
      <dgm:prSet/>
      <dgm:spPr/>
      <dgm:t>
        <a:bodyPr/>
        <a:lstStyle/>
        <a:p>
          <a:endParaRPr lang="en-US"/>
        </a:p>
      </dgm:t>
    </dgm:pt>
    <dgm:pt modelId="{6AF25987-D907-42C3-BD1A-D3E15D747B41}">
      <dgm:prSet phldr="0"/>
      <dgm:spPr/>
      <dgm:t>
        <a:bodyPr/>
        <a:lstStyle/>
        <a:p>
          <a:pPr rtl="0"/>
          <a:r>
            <a:rPr lang="en-GB" dirty="0">
              <a:latin typeface="Calibri Light" panose="020F0302020204030204"/>
            </a:rPr>
            <a:t>Reconsideration stage </a:t>
          </a:r>
        </a:p>
      </dgm:t>
    </dgm:pt>
    <dgm:pt modelId="{91C82E26-1801-48C8-805F-DF60BA6D6EC2}" type="parTrans" cxnId="{67E3461C-A60A-4F73-821A-1D63A0A7F377}">
      <dgm:prSet/>
      <dgm:spPr/>
    </dgm:pt>
    <dgm:pt modelId="{DC43D60E-D01A-4877-9F73-0FCCCD1C0693}" type="sibTrans" cxnId="{67E3461C-A60A-4F73-821A-1D63A0A7F377}">
      <dgm:prSet/>
      <dgm:spPr/>
      <dgm:t>
        <a:bodyPr/>
        <a:lstStyle/>
        <a:p>
          <a:endParaRPr lang="en-US"/>
        </a:p>
      </dgm:t>
    </dgm:pt>
    <dgm:pt modelId="{CE615A16-C79A-4B9D-91D9-45E0FD1F053E}">
      <dgm:prSet phldr="0"/>
      <dgm:spPr/>
      <dgm:t>
        <a:bodyPr/>
        <a:lstStyle/>
        <a:p>
          <a:pPr rtl="0"/>
          <a:r>
            <a:rPr lang="en-GB" dirty="0">
              <a:latin typeface="Calibri Light" panose="020F0302020204030204"/>
            </a:rPr>
            <a:t>Consequential consideration stage </a:t>
          </a:r>
        </a:p>
      </dgm:t>
    </dgm:pt>
    <dgm:pt modelId="{3682D9E1-A064-4E87-8DE9-F4671B1A63DC}" type="parTrans" cxnId="{A830779D-5314-4164-8403-C0F8BF4F087F}">
      <dgm:prSet/>
      <dgm:spPr/>
    </dgm:pt>
    <dgm:pt modelId="{EEE1547C-4042-4CA1-96AA-8EA590FF82F3}" type="sibTrans" cxnId="{A830779D-5314-4164-8403-C0F8BF4F087F}">
      <dgm:prSet/>
      <dgm:spPr/>
      <dgm:t>
        <a:bodyPr/>
        <a:lstStyle/>
        <a:p>
          <a:endParaRPr lang="en-US"/>
        </a:p>
      </dgm:t>
    </dgm:pt>
    <dgm:pt modelId="{484CB054-02CA-4E0C-BB0C-151600E8BC52}">
      <dgm:prSet phldr="0"/>
      <dgm:spPr/>
      <dgm:t>
        <a:bodyPr/>
        <a:lstStyle/>
        <a:p>
          <a:pPr rtl="0"/>
          <a:r>
            <a:rPr lang="en-GB" dirty="0">
              <a:latin typeface="Calibri Light" panose="020F0302020204030204"/>
            </a:rPr>
            <a:t>Third Reading </a:t>
          </a:r>
        </a:p>
      </dgm:t>
    </dgm:pt>
    <dgm:pt modelId="{B1277191-B2FD-483F-A93B-76B4F95CA890}" type="parTrans" cxnId="{BB6FE876-8AAC-477A-AA91-F481F35917B1}">
      <dgm:prSet/>
      <dgm:spPr/>
    </dgm:pt>
    <dgm:pt modelId="{C4A4F794-842D-4397-AD28-1B3DE631F65A}" type="sibTrans" cxnId="{BB6FE876-8AAC-477A-AA91-F481F35917B1}">
      <dgm:prSet/>
      <dgm:spPr/>
    </dgm:pt>
    <dgm:pt modelId="{198B4E22-9F1B-4870-8174-90755B009228}" type="pres">
      <dgm:prSet presAssocID="{7D405259-598B-460B-8AF9-11B2F2D3B644}" presName="Name0" presStyleCnt="0">
        <dgm:presLayoutVars>
          <dgm:dir/>
          <dgm:resizeHandles val="exact"/>
        </dgm:presLayoutVars>
      </dgm:prSet>
      <dgm:spPr/>
    </dgm:pt>
    <dgm:pt modelId="{3F6DDF16-8D82-4AB4-89D8-D43252F41363}" type="pres">
      <dgm:prSet presAssocID="{488F541F-BCBF-4576-9153-98CC6FE98513}" presName="node" presStyleLbl="node1" presStyleIdx="0" presStyleCnt="8">
        <dgm:presLayoutVars>
          <dgm:bulletEnabled val="1"/>
        </dgm:presLayoutVars>
      </dgm:prSet>
      <dgm:spPr/>
    </dgm:pt>
    <dgm:pt modelId="{940C5B65-DD30-4375-910F-A3C967677ED1}" type="pres">
      <dgm:prSet presAssocID="{0A467CFA-9E28-4EB5-9401-D6C67889BE27}" presName="sibTrans" presStyleLbl="sibTrans1D1" presStyleIdx="0" presStyleCnt="7"/>
      <dgm:spPr/>
    </dgm:pt>
    <dgm:pt modelId="{DC0B7988-0408-42D7-8617-2CE34DC40BF1}" type="pres">
      <dgm:prSet presAssocID="{0A467CFA-9E28-4EB5-9401-D6C67889BE27}" presName="connectorText" presStyleLbl="sibTrans1D1" presStyleIdx="0" presStyleCnt="7"/>
      <dgm:spPr/>
    </dgm:pt>
    <dgm:pt modelId="{F72AB824-38FB-4CDA-AAC6-F9D795401431}" type="pres">
      <dgm:prSet presAssocID="{569BE8B1-50F5-42E2-8AAD-6C8055C77589}" presName="node" presStyleLbl="node1" presStyleIdx="1" presStyleCnt="8">
        <dgm:presLayoutVars>
          <dgm:bulletEnabled val="1"/>
        </dgm:presLayoutVars>
      </dgm:prSet>
      <dgm:spPr/>
    </dgm:pt>
    <dgm:pt modelId="{D1789714-D847-4382-80B9-F9ABECFBAFEE}" type="pres">
      <dgm:prSet presAssocID="{45EB1C41-1BF2-443E-9ECA-E1F39905F89B}" presName="sibTrans" presStyleLbl="sibTrans1D1" presStyleIdx="1" presStyleCnt="7"/>
      <dgm:spPr/>
    </dgm:pt>
    <dgm:pt modelId="{04660EA7-2140-4729-A816-5E6EDED00B0B}" type="pres">
      <dgm:prSet presAssocID="{45EB1C41-1BF2-443E-9ECA-E1F39905F89B}" presName="connectorText" presStyleLbl="sibTrans1D1" presStyleIdx="1" presStyleCnt="7"/>
      <dgm:spPr/>
    </dgm:pt>
    <dgm:pt modelId="{EC68C055-AD95-4B91-9ECB-8B955E5D39DC}" type="pres">
      <dgm:prSet presAssocID="{A30F869E-F60F-4BEF-9DDE-5E90FF25688D}" presName="node" presStyleLbl="node1" presStyleIdx="2" presStyleCnt="8">
        <dgm:presLayoutVars>
          <dgm:bulletEnabled val="1"/>
        </dgm:presLayoutVars>
      </dgm:prSet>
      <dgm:spPr/>
    </dgm:pt>
    <dgm:pt modelId="{60E1AD7C-20ED-45A5-81D3-CB6710360491}" type="pres">
      <dgm:prSet presAssocID="{9C03012B-59B7-45A0-8345-3B5C55D0DC56}" presName="sibTrans" presStyleLbl="sibTrans1D1" presStyleIdx="2" presStyleCnt="7"/>
      <dgm:spPr/>
    </dgm:pt>
    <dgm:pt modelId="{EC612F0F-4255-44A0-AB23-39E3E4F22997}" type="pres">
      <dgm:prSet presAssocID="{9C03012B-59B7-45A0-8345-3B5C55D0DC56}" presName="connectorText" presStyleLbl="sibTrans1D1" presStyleIdx="2" presStyleCnt="7"/>
      <dgm:spPr/>
    </dgm:pt>
    <dgm:pt modelId="{4DF6B69F-291F-49FE-B536-224AB4251091}" type="pres">
      <dgm:prSet presAssocID="{F650A500-9098-452E-8CC6-F4E990F3801B}" presName="node" presStyleLbl="node1" presStyleIdx="3" presStyleCnt="8">
        <dgm:presLayoutVars>
          <dgm:bulletEnabled val="1"/>
        </dgm:presLayoutVars>
      </dgm:prSet>
      <dgm:spPr/>
    </dgm:pt>
    <dgm:pt modelId="{EB0904D5-94B9-4DFE-A94B-3FFF48573FCF}" type="pres">
      <dgm:prSet presAssocID="{153B2F02-3C4F-4C83-B009-BB923E1C425D}" presName="sibTrans" presStyleLbl="sibTrans1D1" presStyleIdx="3" presStyleCnt="7"/>
      <dgm:spPr/>
    </dgm:pt>
    <dgm:pt modelId="{C1F83BE8-DD1D-4513-8AB1-6D13F6504E78}" type="pres">
      <dgm:prSet presAssocID="{153B2F02-3C4F-4C83-B009-BB923E1C425D}" presName="connectorText" presStyleLbl="sibTrans1D1" presStyleIdx="3" presStyleCnt="7"/>
      <dgm:spPr/>
    </dgm:pt>
    <dgm:pt modelId="{465BAFD2-F206-4DD5-8110-1BBCA6CE96E9}" type="pres">
      <dgm:prSet presAssocID="{AE2110D3-D255-4F63-A19F-9827294084D4}" presName="node" presStyleLbl="node1" presStyleIdx="4" presStyleCnt="8">
        <dgm:presLayoutVars>
          <dgm:bulletEnabled val="1"/>
        </dgm:presLayoutVars>
      </dgm:prSet>
      <dgm:spPr/>
    </dgm:pt>
    <dgm:pt modelId="{510268C8-5F22-4672-8B32-8F2AEEF49B63}" type="pres">
      <dgm:prSet presAssocID="{CB6E3EA1-A4E4-49FE-8DDF-5F5FED074FE9}" presName="sibTrans" presStyleLbl="sibTrans1D1" presStyleIdx="4" presStyleCnt="7"/>
      <dgm:spPr/>
    </dgm:pt>
    <dgm:pt modelId="{93950EFA-C844-4DCD-95E7-C4CFB5B653BA}" type="pres">
      <dgm:prSet presAssocID="{CB6E3EA1-A4E4-49FE-8DDF-5F5FED074FE9}" presName="connectorText" presStyleLbl="sibTrans1D1" presStyleIdx="4" presStyleCnt="7"/>
      <dgm:spPr/>
    </dgm:pt>
    <dgm:pt modelId="{2087602A-0779-4067-B560-2099DD14227B}" type="pres">
      <dgm:prSet presAssocID="{6AF25987-D907-42C3-BD1A-D3E15D747B41}" presName="node" presStyleLbl="node1" presStyleIdx="5" presStyleCnt="8">
        <dgm:presLayoutVars>
          <dgm:bulletEnabled val="1"/>
        </dgm:presLayoutVars>
      </dgm:prSet>
      <dgm:spPr/>
    </dgm:pt>
    <dgm:pt modelId="{282B581F-ED36-47D9-A033-B5C97536C5FA}" type="pres">
      <dgm:prSet presAssocID="{DC43D60E-D01A-4877-9F73-0FCCCD1C0693}" presName="sibTrans" presStyleLbl="sibTrans1D1" presStyleIdx="5" presStyleCnt="7"/>
      <dgm:spPr/>
    </dgm:pt>
    <dgm:pt modelId="{9B610684-9262-4997-872F-DE341E0F8DCF}" type="pres">
      <dgm:prSet presAssocID="{DC43D60E-D01A-4877-9F73-0FCCCD1C0693}" presName="connectorText" presStyleLbl="sibTrans1D1" presStyleIdx="5" presStyleCnt="7"/>
      <dgm:spPr/>
    </dgm:pt>
    <dgm:pt modelId="{F8B7B496-17D0-42CF-B8EF-9D8F1874EA45}" type="pres">
      <dgm:prSet presAssocID="{CE615A16-C79A-4B9D-91D9-45E0FD1F053E}" presName="node" presStyleLbl="node1" presStyleIdx="6" presStyleCnt="8">
        <dgm:presLayoutVars>
          <dgm:bulletEnabled val="1"/>
        </dgm:presLayoutVars>
      </dgm:prSet>
      <dgm:spPr/>
    </dgm:pt>
    <dgm:pt modelId="{3C8BAEC7-3A0F-47A9-B616-873C83885170}" type="pres">
      <dgm:prSet presAssocID="{EEE1547C-4042-4CA1-96AA-8EA590FF82F3}" presName="sibTrans" presStyleLbl="sibTrans1D1" presStyleIdx="6" presStyleCnt="7"/>
      <dgm:spPr/>
    </dgm:pt>
    <dgm:pt modelId="{5CC5B32E-6B4C-48D8-8D84-85966A529CBE}" type="pres">
      <dgm:prSet presAssocID="{EEE1547C-4042-4CA1-96AA-8EA590FF82F3}" presName="connectorText" presStyleLbl="sibTrans1D1" presStyleIdx="6" presStyleCnt="7"/>
      <dgm:spPr/>
    </dgm:pt>
    <dgm:pt modelId="{FD1D7CA6-4EAC-4560-B431-F53E6D45755C}" type="pres">
      <dgm:prSet presAssocID="{484CB054-02CA-4E0C-BB0C-151600E8BC52}" presName="node" presStyleLbl="node1" presStyleIdx="7" presStyleCnt="8">
        <dgm:presLayoutVars>
          <dgm:bulletEnabled val="1"/>
        </dgm:presLayoutVars>
      </dgm:prSet>
      <dgm:spPr/>
    </dgm:pt>
  </dgm:ptLst>
  <dgm:cxnLst>
    <dgm:cxn modelId="{DDF36518-371A-4279-BC1E-87287595B840}" type="presOf" srcId="{AE2110D3-D255-4F63-A19F-9827294084D4}" destId="{465BAFD2-F206-4DD5-8110-1BBCA6CE96E9}" srcOrd="0" destOrd="0" presId="urn:microsoft.com/office/officeart/2005/8/layout/bProcess3"/>
    <dgm:cxn modelId="{BBB5C61A-CA0D-4073-98EE-91793A5E32E1}" type="presOf" srcId="{45EB1C41-1BF2-443E-9ECA-E1F39905F89B}" destId="{D1789714-D847-4382-80B9-F9ABECFBAFEE}" srcOrd="0" destOrd="0" presId="urn:microsoft.com/office/officeart/2005/8/layout/bProcess3"/>
    <dgm:cxn modelId="{67E3461C-A60A-4F73-821A-1D63A0A7F377}" srcId="{7D405259-598B-460B-8AF9-11B2F2D3B644}" destId="{6AF25987-D907-42C3-BD1A-D3E15D747B41}" srcOrd="5" destOrd="0" parTransId="{91C82E26-1801-48C8-805F-DF60BA6D6EC2}" sibTransId="{DC43D60E-D01A-4877-9F73-0FCCCD1C0693}"/>
    <dgm:cxn modelId="{242FCA20-9635-4AF6-8773-7DAFEBA999DF}" type="presOf" srcId="{6AF25987-D907-42C3-BD1A-D3E15D747B41}" destId="{2087602A-0779-4067-B560-2099DD14227B}" srcOrd="0" destOrd="0" presId="urn:microsoft.com/office/officeart/2005/8/layout/bProcess3"/>
    <dgm:cxn modelId="{E0993424-1F9A-47F0-B555-075558B86618}" srcId="{7D405259-598B-460B-8AF9-11B2F2D3B644}" destId="{F650A500-9098-452E-8CC6-F4E990F3801B}" srcOrd="3" destOrd="0" parTransId="{BC177A3C-51B5-4105-98D3-D11E0041B3A7}" sibTransId="{153B2F02-3C4F-4C83-B009-BB923E1C425D}"/>
    <dgm:cxn modelId="{08DFE22A-7794-47DF-AF1C-037FBCD1CB25}" type="presOf" srcId="{484CB054-02CA-4E0C-BB0C-151600E8BC52}" destId="{FD1D7CA6-4EAC-4560-B431-F53E6D45755C}" srcOrd="0" destOrd="0" presId="urn:microsoft.com/office/officeart/2005/8/layout/bProcess3"/>
    <dgm:cxn modelId="{20D4CD34-11D2-4161-BB88-7369F7FFB0FA}" srcId="{7D405259-598B-460B-8AF9-11B2F2D3B644}" destId="{488F541F-BCBF-4576-9153-98CC6FE98513}" srcOrd="0" destOrd="0" parTransId="{E291847B-71C8-4251-90E4-2055AC6D1201}" sibTransId="{0A467CFA-9E28-4EB5-9401-D6C67889BE27}"/>
    <dgm:cxn modelId="{DEC9503A-0B8B-489B-A845-D7E348E37966}" type="presOf" srcId="{0A467CFA-9E28-4EB5-9401-D6C67889BE27}" destId="{940C5B65-DD30-4375-910F-A3C967677ED1}" srcOrd="0" destOrd="0" presId="urn:microsoft.com/office/officeart/2005/8/layout/bProcess3"/>
    <dgm:cxn modelId="{465E3946-83B5-4848-BB2D-40F12B23D431}" type="presOf" srcId="{DC43D60E-D01A-4877-9F73-0FCCCD1C0693}" destId="{282B581F-ED36-47D9-A033-B5C97536C5FA}" srcOrd="0" destOrd="0" presId="urn:microsoft.com/office/officeart/2005/8/layout/bProcess3"/>
    <dgm:cxn modelId="{BD2BB967-A1B0-4C59-B614-CECDB09650F3}" type="presOf" srcId="{A30F869E-F60F-4BEF-9DDE-5E90FF25688D}" destId="{EC68C055-AD95-4B91-9ECB-8B955E5D39DC}" srcOrd="0" destOrd="0" presId="urn:microsoft.com/office/officeart/2005/8/layout/bProcess3"/>
    <dgm:cxn modelId="{37BEBE4C-9265-47F7-81EE-4DBCB59A9E94}" type="presOf" srcId="{45EB1C41-1BF2-443E-9ECA-E1F39905F89B}" destId="{04660EA7-2140-4729-A816-5E6EDED00B0B}" srcOrd="1" destOrd="0" presId="urn:microsoft.com/office/officeart/2005/8/layout/bProcess3"/>
    <dgm:cxn modelId="{9CA94556-89A9-4A10-B8F5-CB667176E4DE}" type="presOf" srcId="{CB6E3EA1-A4E4-49FE-8DDF-5F5FED074FE9}" destId="{510268C8-5F22-4672-8B32-8F2AEEF49B63}" srcOrd="0" destOrd="0" presId="urn:microsoft.com/office/officeart/2005/8/layout/bProcess3"/>
    <dgm:cxn modelId="{BB6FE876-8AAC-477A-AA91-F481F35917B1}" srcId="{7D405259-598B-460B-8AF9-11B2F2D3B644}" destId="{484CB054-02CA-4E0C-BB0C-151600E8BC52}" srcOrd="7" destOrd="0" parTransId="{B1277191-B2FD-483F-A93B-76B4F95CA890}" sibTransId="{C4A4F794-842D-4397-AD28-1B3DE631F65A}"/>
    <dgm:cxn modelId="{19F90B7F-EBE3-4DB8-BC22-CE3B3B6AED6C}" type="presOf" srcId="{488F541F-BCBF-4576-9153-98CC6FE98513}" destId="{3F6DDF16-8D82-4AB4-89D8-D43252F41363}" srcOrd="0" destOrd="0" presId="urn:microsoft.com/office/officeart/2005/8/layout/bProcess3"/>
    <dgm:cxn modelId="{3D72AE86-98D9-43E2-90F8-7E6EC36402CC}" type="presOf" srcId="{EEE1547C-4042-4CA1-96AA-8EA590FF82F3}" destId="{3C8BAEC7-3A0F-47A9-B616-873C83885170}" srcOrd="0" destOrd="0" presId="urn:microsoft.com/office/officeart/2005/8/layout/bProcess3"/>
    <dgm:cxn modelId="{87B0838F-2233-4313-9C46-95BB96A596D7}" type="presOf" srcId="{569BE8B1-50F5-42E2-8AAD-6C8055C77589}" destId="{F72AB824-38FB-4CDA-AAC6-F9D795401431}" srcOrd="0" destOrd="0" presId="urn:microsoft.com/office/officeart/2005/8/layout/bProcess3"/>
    <dgm:cxn modelId="{A721AF9B-1B1A-4464-BE61-136A812F7F0D}" srcId="{7D405259-598B-460B-8AF9-11B2F2D3B644}" destId="{A30F869E-F60F-4BEF-9DDE-5E90FF25688D}" srcOrd="2" destOrd="0" parTransId="{E89DDC11-C49D-4659-80CC-B5C436227D70}" sibTransId="{9C03012B-59B7-45A0-8345-3B5C55D0DC56}"/>
    <dgm:cxn modelId="{A830779D-5314-4164-8403-C0F8BF4F087F}" srcId="{7D405259-598B-460B-8AF9-11B2F2D3B644}" destId="{CE615A16-C79A-4B9D-91D9-45E0FD1F053E}" srcOrd="6" destOrd="0" parTransId="{3682D9E1-A064-4E87-8DE9-F4671B1A63DC}" sibTransId="{EEE1547C-4042-4CA1-96AA-8EA590FF82F3}"/>
    <dgm:cxn modelId="{AFCC069F-71B1-4642-8C2C-E10DE33757E8}" type="presOf" srcId="{9C03012B-59B7-45A0-8345-3B5C55D0DC56}" destId="{EC612F0F-4255-44A0-AB23-39E3E4F22997}" srcOrd="1" destOrd="0" presId="urn:microsoft.com/office/officeart/2005/8/layout/bProcess3"/>
    <dgm:cxn modelId="{6FD9C4BB-1F83-4B59-9632-BD129E81D485}" type="presOf" srcId="{EEE1547C-4042-4CA1-96AA-8EA590FF82F3}" destId="{5CC5B32E-6B4C-48D8-8D84-85966A529CBE}" srcOrd="1" destOrd="0" presId="urn:microsoft.com/office/officeart/2005/8/layout/bProcess3"/>
    <dgm:cxn modelId="{29C36FBD-EBA3-4AC8-9986-AD35E4C3B478}" type="presOf" srcId="{0A467CFA-9E28-4EB5-9401-D6C67889BE27}" destId="{DC0B7988-0408-42D7-8617-2CE34DC40BF1}" srcOrd="1" destOrd="0" presId="urn:microsoft.com/office/officeart/2005/8/layout/bProcess3"/>
    <dgm:cxn modelId="{88B2E2C4-BBCA-46C9-81EC-D973F8878AB7}" type="presOf" srcId="{CE615A16-C79A-4B9D-91D9-45E0FD1F053E}" destId="{F8B7B496-17D0-42CF-B8EF-9D8F1874EA45}" srcOrd="0" destOrd="0" presId="urn:microsoft.com/office/officeart/2005/8/layout/bProcess3"/>
    <dgm:cxn modelId="{1F2F06CA-5311-4CD2-A1D6-2E5C1CF58CBC}" type="presOf" srcId="{7D405259-598B-460B-8AF9-11B2F2D3B644}" destId="{198B4E22-9F1B-4870-8174-90755B009228}" srcOrd="0" destOrd="0" presId="urn:microsoft.com/office/officeart/2005/8/layout/bProcess3"/>
    <dgm:cxn modelId="{BA9FD9CC-E56A-4F76-94A0-ABF7A7A6F890}" type="presOf" srcId="{153B2F02-3C4F-4C83-B009-BB923E1C425D}" destId="{C1F83BE8-DD1D-4513-8AB1-6D13F6504E78}" srcOrd="1" destOrd="0" presId="urn:microsoft.com/office/officeart/2005/8/layout/bProcess3"/>
    <dgm:cxn modelId="{789373CE-07B6-4947-9ADF-D815B97EEE56}" srcId="{7D405259-598B-460B-8AF9-11B2F2D3B644}" destId="{AE2110D3-D255-4F63-A19F-9827294084D4}" srcOrd="4" destOrd="0" parTransId="{985EDB8F-9208-4FF7-83FA-DCA976AC6AEC}" sibTransId="{CB6E3EA1-A4E4-49FE-8DDF-5F5FED074FE9}"/>
    <dgm:cxn modelId="{1B2BB4D3-485D-4AB9-A129-D9535C13AAFF}" type="presOf" srcId="{CB6E3EA1-A4E4-49FE-8DDF-5F5FED074FE9}" destId="{93950EFA-C844-4DCD-95E7-C4CFB5B653BA}" srcOrd="1" destOrd="0" presId="urn:microsoft.com/office/officeart/2005/8/layout/bProcess3"/>
    <dgm:cxn modelId="{B78232D5-9B35-4B9D-A302-3922A18C1640}" type="presOf" srcId="{9C03012B-59B7-45A0-8345-3B5C55D0DC56}" destId="{60E1AD7C-20ED-45A5-81D3-CB6710360491}" srcOrd="0" destOrd="0" presId="urn:microsoft.com/office/officeart/2005/8/layout/bProcess3"/>
    <dgm:cxn modelId="{0346A9E2-AECC-4D2B-A49E-8CC18648E66B}" type="presOf" srcId="{153B2F02-3C4F-4C83-B009-BB923E1C425D}" destId="{EB0904D5-94B9-4DFE-A94B-3FFF48573FCF}" srcOrd="0" destOrd="0" presId="urn:microsoft.com/office/officeart/2005/8/layout/bProcess3"/>
    <dgm:cxn modelId="{A0AC43E3-AFEA-4D25-BF5A-309F0D6CF743}" srcId="{7D405259-598B-460B-8AF9-11B2F2D3B644}" destId="{569BE8B1-50F5-42E2-8AAD-6C8055C77589}" srcOrd="1" destOrd="0" parTransId="{F5F6B25C-D161-4F5D-AF24-0CBE9C07A1DD}" sibTransId="{45EB1C41-1BF2-443E-9ECA-E1F39905F89B}"/>
    <dgm:cxn modelId="{2B8931E6-2E5B-4E77-89AE-EA35B71D420F}" type="presOf" srcId="{DC43D60E-D01A-4877-9F73-0FCCCD1C0693}" destId="{9B610684-9262-4997-872F-DE341E0F8DCF}" srcOrd="1" destOrd="0" presId="urn:microsoft.com/office/officeart/2005/8/layout/bProcess3"/>
    <dgm:cxn modelId="{012895F1-CB86-4DCB-8557-E17E2E840915}" type="presOf" srcId="{F650A500-9098-452E-8CC6-F4E990F3801B}" destId="{4DF6B69F-291F-49FE-B536-224AB4251091}" srcOrd="0" destOrd="0" presId="urn:microsoft.com/office/officeart/2005/8/layout/bProcess3"/>
    <dgm:cxn modelId="{EADCA29C-3B9B-41A8-A309-6915B0AF1B72}" type="presParOf" srcId="{198B4E22-9F1B-4870-8174-90755B009228}" destId="{3F6DDF16-8D82-4AB4-89D8-D43252F41363}" srcOrd="0" destOrd="0" presId="urn:microsoft.com/office/officeart/2005/8/layout/bProcess3"/>
    <dgm:cxn modelId="{8B809C6A-8A2B-4D76-8756-D703F6013868}" type="presParOf" srcId="{198B4E22-9F1B-4870-8174-90755B009228}" destId="{940C5B65-DD30-4375-910F-A3C967677ED1}" srcOrd="1" destOrd="0" presId="urn:microsoft.com/office/officeart/2005/8/layout/bProcess3"/>
    <dgm:cxn modelId="{2989C0C4-D4B7-4E81-BBEB-D1CB867071C1}" type="presParOf" srcId="{940C5B65-DD30-4375-910F-A3C967677ED1}" destId="{DC0B7988-0408-42D7-8617-2CE34DC40BF1}" srcOrd="0" destOrd="0" presId="urn:microsoft.com/office/officeart/2005/8/layout/bProcess3"/>
    <dgm:cxn modelId="{AEAA7634-BBD2-422B-92DC-DE768A6B257C}" type="presParOf" srcId="{198B4E22-9F1B-4870-8174-90755B009228}" destId="{F72AB824-38FB-4CDA-AAC6-F9D795401431}" srcOrd="2" destOrd="0" presId="urn:microsoft.com/office/officeart/2005/8/layout/bProcess3"/>
    <dgm:cxn modelId="{0DF0C5A0-733F-46DE-B60E-EE534C64BF78}" type="presParOf" srcId="{198B4E22-9F1B-4870-8174-90755B009228}" destId="{D1789714-D847-4382-80B9-F9ABECFBAFEE}" srcOrd="3" destOrd="0" presId="urn:microsoft.com/office/officeart/2005/8/layout/bProcess3"/>
    <dgm:cxn modelId="{B288BB98-8F4B-45D4-A079-E146B9006BF3}" type="presParOf" srcId="{D1789714-D847-4382-80B9-F9ABECFBAFEE}" destId="{04660EA7-2140-4729-A816-5E6EDED00B0B}" srcOrd="0" destOrd="0" presId="urn:microsoft.com/office/officeart/2005/8/layout/bProcess3"/>
    <dgm:cxn modelId="{B585A781-472B-4706-8E78-B0D1E55121C3}" type="presParOf" srcId="{198B4E22-9F1B-4870-8174-90755B009228}" destId="{EC68C055-AD95-4B91-9ECB-8B955E5D39DC}" srcOrd="4" destOrd="0" presId="urn:microsoft.com/office/officeart/2005/8/layout/bProcess3"/>
    <dgm:cxn modelId="{9B3E07D2-987A-4263-9E22-E020D2F9EC5C}" type="presParOf" srcId="{198B4E22-9F1B-4870-8174-90755B009228}" destId="{60E1AD7C-20ED-45A5-81D3-CB6710360491}" srcOrd="5" destOrd="0" presId="urn:microsoft.com/office/officeart/2005/8/layout/bProcess3"/>
    <dgm:cxn modelId="{6EA5D874-D10C-479C-A0B5-2C57F488B8D9}" type="presParOf" srcId="{60E1AD7C-20ED-45A5-81D3-CB6710360491}" destId="{EC612F0F-4255-44A0-AB23-39E3E4F22997}" srcOrd="0" destOrd="0" presId="urn:microsoft.com/office/officeart/2005/8/layout/bProcess3"/>
    <dgm:cxn modelId="{C9721B54-D4A9-4F87-A8E9-B08CD9F4CDF0}" type="presParOf" srcId="{198B4E22-9F1B-4870-8174-90755B009228}" destId="{4DF6B69F-291F-49FE-B536-224AB4251091}" srcOrd="6" destOrd="0" presId="urn:microsoft.com/office/officeart/2005/8/layout/bProcess3"/>
    <dgm:cxn modelId="{1E75EAD8-BF59-42EA-8AAA-114FEF636D7A}" type="presParOf" srcId="{198B4E22-9F1B-4870-8174-90755B009228}" destId="{EB0904D5-94B9-4DFE-A94B-3FFF48573FCF}" srcOrd="7" destOrd="0" presId="urn:microsoft.com/office/officeart/2005/8/layout/bProcess3"/>
    <dgm:cxn modelId="{B4D9321F-8BCC-4898-B000-815B9176F571}" type="presParOf" srcId="{EB0904D5-94B9-4DFE-A94B-3FFF48573FCF}" destId="{C1F83BE8-DD1D-4513-8AB1-6D13F6504E78}" srcOrd="0" destOrd="0" presId="urn:microsoft.com/office/officeart/2005/8/layout/bProcess3"/>
    <dgm:cxn modelId="{1F91E907-9CF2-45BA-8016-7E353009526C}" type="presParOf" srcId="{198B4E22-9F1B-4870-8174-90755B009228}" destId="{465BAFD2-F206-4DD5-8110-1BBCA6CE96E9}" srcOrd="8" destOrd="0" presId="urn:microsoft.com/office/officeart/2005/8/layout/bProcess3"/>
    <dgm:cxn modelId="{5469224A-28DF-46C9-99B4-FABC486CCA38}" type="presParOf" srcId="{198B4E22-9F1B-4870-8174-90755B009228}" destId="{510268C8-5F22-4672-8B32-8F2AEEF49B63}" srcOrd="9" destOrd="0" presId="urn:microsoft.com/office/officeart/2005/8/layout/bProcess3"/>
    <dgm:cxn modelId="{D74DBDEB-5F90-49C1-B7B8-B0FADB99A9CD}" type="presParOf" srcId="{510268C8-5F22-4672-8B32-8F2AEEF49B63}" destId="{93950EFA-C844-4DCD-95E7-C4CFB5B653BA}" srcOrd="0" destOrd="0" presId="urn:microsoft.com/office/officeart/2005/8/layout/bProcess3"/>
    <dgm:cxn modelId="{9F5B0566-970E-4439-A1E4-81BD935ACA27}" type="presParOf" srcId="{198B4E22-9F1B-4870-8174-90755B009228}" destId="{2087602A-0779-4067-B560-2099DD14227B}" srcOrd="10" destOrd="0" presId="urn:microsoft.com/office/officeart/2005/8/layout/bProcess3"/>
    <dgm:cxn modelId="{A9076490-CA17-49F9-9705-B83597AD407B}" type="presParOf" srcId="{198B4E22-9F1B-4870-8174-90755B009228}" destId="{282B581F-ED36-47D9-A033-B5C97536C5FA}" srcOrd="11" destOrd="0" presId="urn:microsoft.com/office/officeart/2005/8/layout/bProcess3"/>
    <dgm:cxn modelId="{3EC563FA-D707-495F-9931-34BE68D38449}" type="presParOf" srcId="{282B581F-ED36-47D9-A033-B5C97536C5FA}" destId="{9B610684-9262-4997-872F-DE341E0F8DCF}" srcOrd="0" destOrd="0" presId="urn:microsoft.com/office/officeart/2005/8/layout/bProcess3"/>
    <dgm:cxn modelId="{4BA93425-52AB-4585-B070-FFF14F4C075A}" type="presParOf" srcId="{198B4E22-9F1B-4870-8174-90755B009228}" destId="{F8B7B496-17D0-42CF-B8EF-9D8F1874EA45}" srcOrd="12" destOrd="0" presId="urn:microsoft.com/office/officeart/2005/8/layout/bProcess3"/>
    <dgm:cxn modelId="{1E2BB7B3-ADCE-4A14-AE47-5CCB9DE2D3AE}" type="presParOf" srcId="{198B4E22-9F1B-4870-8174-90755B009228}" destId="{3C8BAEC7-3A0F-47A9-B616-873C83885170}" srcOrd="13" destOrd="0" presId="urn:microsoft.com/office/officeart/2005/8/layout/bProcess3"/>
    <dgm:cxn modelId="{C5169B9A-E1A7-4598-9F5A-57006C25284C}" type="presParOf" srcId="{3C8BAEC7-3A0F-47A9-B616-873C83885170}" destId="{5CC5B32E-6B4C-48D8-8D84-85966A529CBE}" srcOrd="0" destOrd="0" presId="urn:microsoft.com/office/officeart/2005/8/layout/bProcess3"/>
    <dgm:cxn modelId="{92FA464C-A7DF-4838-84E2-0213D2A154E3}" type="presParOf" srcId="{198B4E22-9F1B-4870-8174-90755B009228}" destId="{FD1D7CA6-4EAC-4560-B431-F53E6D45755C}" srcOrd="14"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991B2DA-682F-416C-B495-35CD5BE52A89}"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GB"/>
        </a:p>
      </dgm:t>
    </dgm:pt>
    <dgm:pt modelId="{6DEE1440-1F43-4D13-9B17-F63DF72E5725}">
      <dgm:prSet phldrT="[Text]" phldr="0"/>
      <dgm:spPr/>
      <dgm:t>
        <a:bodyPr/>
        <a:lstStyle/>
        <a:p>
          <a:pPr rtl="0"/>
          <a:r>
            <a:rPr lang="en-GB" dirty="0">
              <a:latin typeface="Calibri Light" panose="020F0302020204030204"/>
            </a:rPr>
            <a:t>First Reading </a:t>
          </a:r>
          <a:endParaRPr lang="en-GB" dirty="0"/>
        </a:p>
      </dgm:t>
    </dgm:pt>
    <dgm:pt modelId="{FC6D1864-1118-499C-B661-6637967BDCB6}" type="parTrans" cxnId="{4173EA82-8D6A-4F78-BA77-9E05E4B7AE60}">
      <dgm:prSet/>
      <dgm:spPr/>
      <dgm:t>
        <a:bodyPr/>
        <a:lstStyle/>
        <a:p>
          <a:endParaRPr lang="en-GB"/>
        </a:p>
      </dgm:t>
    </dgm:pt>
    <dgm:pt modelId="{B83BA7E4-90E3-4140-8004-9287187B53BB}" type="sibTrans" cxnId="{4173EA82-8D6A-4F78-BA77-9E05E4B7AE60}">
      <dgm:prSet/>
      <dgm:spPr/>
      <dgm:t>
        <a:bodyPr/>
        <a:lstStyle/>
        <a:p>
          <a:endParaRPr lang="en-GB"/>
        </a:p>
      </dgm:t>
    </dgm:pt>
    <dgm:pt modelId="{87D04DFD-4FD1-49C5-8754-972E488E410A}">
      <dgm:prSet phldrT="[Text]" phldr="0"/>
      <dgm:spPr/>
      <dgm:t>
        <a:bodyPr/>
        <a:lstStyle/>
        <a:p>
          <a:pPr rtl="0"/>
          <a:r>
            <a:rPr lang="en-GB" dirty="0">
              <a:latin typeface="Calibri Light" panose="020F0302020204030204"/>
            </a:rPr>
            <a:t>Second Reading</a:t>
          </a:r>
          <a:endParaRPr lang="en-GB" dirty="0"/>
        </a:p>
      </dgm:t>
    </dgm:pt>
    <dgm:pt modelId="{450A88AE-A154-4F39-AB74-033F0F63433E}" type="parTrans" cxnId="{FA04CA4F-0EC5-4021-9DE1-5F1836AAEC38}">
      <dgm:prSet/>
      <dgm:spPr/>
      <dgm:t>
        <a:bodyPr/>
        <a:lstStyle/>
        <a:p>
          <a:endParaRPr lang="en-GB"/>
        </a:p>
      </dgm:t>
    </dgm:pt>
    <dgm:pt modelId="{71590442-0D8F-4849-B717-C985AFA65BB8}" type="sibTrans" cxnId="{FA04CA4F-0EC5-4021-9DE1-5F1836AAEC38}">
      <dgm:prSet/>
      <dgm:spPr/>
      <dgm:t>
        <a:bodyPr/>
        <a:lstStyle/>
        <a:p>
          <a:endParaRPr lang="en-GB"/>
        </a:p>
      </dgm:t>
    </dgm:pt>
    <dgm:pt modelId="{88DB8F97-D9D1-4CD2-9E31-B26225300A38}">
      <dgm:prSet phldrT="[Text]" phldr="0"/>
      <dgm:spPr/>
      <dgm:t>
        <a:bodyPr/>
        <a:lstStyle/>
        <a:p>
          <a:pPr rtl="0"/>
          <a:r>
            <a:rPr lang="en-GB" dirty="0">
              <a:latin typeface="Calibri Light" panose="020F0302020204030204"/>
            </a:rPr>
            <a:t>Committee Stage </a:t>
          </a:r>
          <a:endParaRPr lang="en-GB" dirty="0"/>
        </a:p>
      </dgm:t>
    </dgm:pt>
    <dgm:pt modelId="{E88904B4-0352-44B6-BADD-F60D9BAFE702}" type="parTrans" cxnId="{322464FE-5B65-444A-998C-CB8057654E9F}">
      <dgm:prSet/>
      <dgm:spPr/>
      <dgm:t>
        <a:bodyPr/>
        <a:lstStyle/>
        <a:p>
          <a:endParaRPr lang="en-GB"/>
        </a:p>
      </dgm:t>
    </dgm:pt>
    <dgm:pt modelId="{C5574261-325A-4F42-9BE2-F7C2523B1EE0}" type="sibTrans" cxnId="{322464FE-5B65-444A-998C-CB8057654E9F}">
      <dgm:prSet/>
      <dgm:spPr/>
      <dgm:t>
        <a:bodyPr/>
        <a:lstStyle/>
        <a:p>
          <a:endParaRPr lang="en-GB"/>
        </a:p>
      </dgm:t>
    </dgm:pt>
    <dgm:pt modelId="{7DE4B070-CB95-4DD1-949B-5B96C4F25591}">
      <dgm:prSet phldrT="[Text]" phldr="0"/>
      <dgm:spPr/>
      <dgm:t>
        <a:bodyPr/>
        <a:lstStyle/>
        <a:p>
          <a:pPr rtl="0"/>
          <a:r>
            <a:rPr lang="en-GB" dirty="0">
              <a:latin typeface="Calibri Light" panose="020F0302020204030204"/>
            </a:rPr>
            <a:t>Report stage </a:t>
          </a:r>
          <a:endParaRPr lang="en-GB" dirty="0"/>
        </a:p>
      </dgm:t>
    </dgm:pt>
    <dgm:pt modelId="{A7D5ABD2-5228-4247-8F71-8AE3849DC471}" type="parTrans" cxnId="{5947A636-DAAC-49DF-8B16-095C883E8E72}">
      <dgm:prSet/>
      <dgm:spPr/>
      <dgm:t>
        <a:bodyPr/>
        <a:lstStyle/>
        <a:p>
          <a:endParaRPr lang="en-GB"/>
        </a:p>
      </dgm:t>
    </dgm:pt>
    <dgm:pt modelId="{DB199488-0846-4528-86FA-62A54CA35741}" type="sibTrans" cxnId="{5947A636-DAAC-49DF-8B16-095C883E8E72}">
      <dgm:prSet/>
      <dgm:spPr/>
      <dgm:t>
        <a:bodyPr/>
        <a:lstStyle/>
        <a:p>
          <a:endParaRPr lang="en-GB"/>
        </a:p>
      </dgm:t>
    </dgm:pt>
    <dgm:pt modelId="{0D5899C3-A25B-48BC-A907-38C9B7520E06}">
      <dgm:prSet phldrT="[Text]" phldr="0"/>
      <dgm:spPr/>
      <dgm:t>
        <a:bodyPr/>
        <a:lstStyle/>
        <a:p>
          <a:pPr rtl="0"/>
          <a:r>
            <a:rPr lang="en-GB" dirty="0">
              <a:latin typeface="Calibri Light" panose="020F0302020204030204"/>
            </a:rPr>
            <a:t>Third Reading </a:t>
          </a:r>
          <a:endParaRPr lang="en-GB" dirty="0"/>
        </a:p>
      </dgm:t>
    </dgm:pt>
    <dgm:pt modelId="{8A667B53-845C-4949-9B19-4AD70DC5A85E}" type="parTrans" cxnId="{A99E30F8-6F6A-415E-ADAE-54BAAA67B5B6}">
      <dgm:prSet/>
      <dgm:spPr/>
      <dgm:t>
        <a:bodyPr/>
        <a:lstStyle/>
        <a:p>
          <a:endParaRPr lang="en-GB"/>
        </a:p>
      </dgm:t>
    </dgm:pt>
    <dgm:pt modelId="{BC3C3FBF-574D-4108-BDBD-336556336500}" type="sibTrans" cxnId="{A99E30F8-6F6A-415E-ADAE-54BAAA67B5B6}">
      <dgm:prSet/>
      <dgm:spPr/>
      <dgm:t>
        <a:bodyPr/>
        <a:lstStyle/>
        <a:p>
          <a:endParaRPr lang="en-GB"/>
        </a:p>
      </dgm:t>
    </dgm:pt>
    <dgm:pt modelId="{3BDFBD01-A38F-4B35-ACC9-C02099258D5E}" type="pres">
      <dgm:prSet presAssocID="{3991B2DA-682F-416C-B495-35CD5BE52A89}" presName="linear" presStyleCnt="0">
        <dgm:presLayoutVars>
          <dgm:animLvl val="lvl"/>
          <dgm:resizeHandles val="exact"/>
        </dgm:presLayoutVars>
      </dgm:prSet>
      <dgm:spPr/>
    </dgm:pt>
    <dgm:pt modelId="{722EBC34-0181-4BCF-85D8-CE7420446E3E}" type="pres">
      <dgm:prSet presAssocID="{6DEE1440-1F43-4D13-9B17-F63DF72E5725}" presName="parentText" presStyleLbl="node1" presStyleIdx="0" presStyleCnt="5">
        <dgm:presLayoutVars>
          <dgm:chMax val="0"/>
          <dgm:bulletEnabled val="1"/>
        </dgm:presLayoutVars>
      </dgm:prSet>
      <dgm:spPr/>
    </dgm:pt>
    <dgm:pt modelId="{C9C830B0-59B5-494D-B64A-C05C7F311F45}" type="pres">
      <dgm:prSet presAssocID="{B83BA7E4-90E3-4140-8004-9287187B53BB}" presName="spacer" presStyleCnt="0"/>
      <dgm:spPr/>
    </dgm:pt>
    <dgm:pt modelId="{91FC06E4-D578-4A62-B24E-DBA32C69AA5F}" type="pres">
      <dgm:prSet presAssocID="{87D04DFD-4FD1-49C5-8754-972E488E410A}" presName="parentText" presStyleLbl="node1" presStyleIdx="1" presStyleCnt="5">
        <dgm:presLayoutVars>
          <dgm:chMax val="0"/>
          <dgm:bulletEnabled val="1"/>
        </dgm:presLayoutVars>
      </dgm:prSet>
      <dgm:spPr/>
    </dgm:pt>
    <dgm:pt modelId="{47CCDCCD-4335-4E02-B19E-1619CBB2F2A5}" type="pres">
      <dgm:prSet presAssocID="{71590442-0D8F-4849-B717-C985AFA65BB8}" presName="spacer" presStyleCnt="0"/>
      <dgm:spPr/>
    </dgm:pt>
    <dgm:pt modelId="{AE22A87A-260E-4D86-9F53-9E54AD60B413}" type="pres">
      <dgm:prSet presAssocID="{88DB8F97-D9D1-4CD2-9E31-B26225300A38}" presName="parentText" presStyleLbl="node1" presStyleIdx="2" presStyleCnt="5">
        <dgm:presLayoutVars>
          <dgm:chMax val="0"/>
          <dgm:bulletEnabled val="1"/>
        </dgm:presLayoutVars>
      </dgm:prSet>
      <dgm:spPr/>
    </dgm:pt>
    <dgm:pt modelId="{FC010216-1AFD-472B-A131-D97D8A8CDD3F}" type="pres">
      <dgm:prSet presAssocID="{C5574261-325A-4F42-9BE2-F7C2523B1EE0}" presName="spacer" presStyleCnt="0"/>
      <dgm:spPr/>
    </dgm:pt>
    <dgm:pt modelId="{8310CD8A-6B5A-4B29-A5E1-585DAC268BE8}" type="pres">
      <dgm:prSet presAssocID="{7DE4B070-CB95-4DD1-949B-5B96C4F25591}" presName="parentText" presStyleLbl="node1" presStyleIdx="3" presStyleCnt="5">
        <dgm:presLayoutVars>
          <dgm:chMax val="0"/>
          <dgm:bulletEnabled val="1"/>
        </dgm:presLayoutVars>
      </dgm:prSet>
      <dgm:spPr/>
    </dgm:pt>
    <dgm:pt modelId="{6CF764FC-C4DD-4970-9671-A72B5E44E7ED}" type="pres">
      <dgm:prSet presAssocID="{DB199488-0846-4528-86FA-62A54CA35741}" presName="spacer" presStyleCnt="0"/>
      <dgm:spPr/>
    </dgm:pt>
    <dgm:pt modelId="{EDE03A73-E9E1-492E-91BF-1348743FD3A8}" type="pres">
      <dgm:prSet presAssocID="{0D5899C3-A25B-48BC-A907-38C9B7520E06}" presName="parentText" presStyleLbl="node1" presStyleIdx="4" presStyleCnt="5">
        <dgm:presLayoutVars>
          <dgm:chMax val="0"/>
          <dgm:bulletEnabled val="1"/>
        </dgm:presLayoutVars>
      </dgm:prSet>
      <dgm:spPr/>
    </dgm:pt>
  </dgm:ptLst>
  <dgm:cxnLst>
    <dgm:cxn modelId="{5947A636-DAAC-49DF-8B16-095C883E8E72}" srcId="{3991B2DA-682F-416C-B495-35CD5BE52A89}" destId="{7DE4B070-CB95-4DD1-949B-5B96C4F25591}" srcOrd="3" destOrd="0" parTransId="{A7D5ABD2-5228-4247-8F71-8AE3849DC471}" sibTransId="{DB199488-0846-4528-86FA-62A54CA35741}"/>
    <dgm:cxn modelId="{DE2FDF4B-0BEF-4841-A048-6F198A0080EB}" type="presOf" srcId="{0D5899C3-A25B-48BC-A907-38C9B7520E06}" destId="{EDE03A73-E9E1-492E-91BF-1348743FD3A8}" srcOrd="0" destOrd="0" presId="urn:microsoft.com/office/officeart/2005/8/layout/vList2"/>
    <dgm:cxn modelId="{FA04CA4F-0EC5-4021-9DE1-5F1836AAEC38}" srcId="{3991B2DA-682F-416C-B495-35CD5BE52A89}" destId="{87D04DFD-4FD1-49C5-8754-972E488E410A}" srcOrd="1" destOrd="0" parTransId="{450A88AE-A154-4F39-AB74-033F0F63433E}" sibTransId="{71590442-0D8F-4849-B717-C985AFA65BB8}"/>
    <dgm:cxn modelId="{4173EA82-8D6A-4F78-BA77-9E05E4B7AE60}" srcId="{3991B2DA-682F-416C-B495-35CD5BE52A89}" destId="{6DEE1440-1F43-4D13-9B17-F63DF72E5725}" srcOrd="0" destOrd="0" parTransId="{FC6D1864-1118-499C-B661-6637967BDCB6}" sibTransId="{B83BA7E4-90E3-4140-8004-9287187B53BB}"/>
    <dgm:cxn modelId="{1F53ECA1-BF6E-4B97-BD9F-E4F08CCC43FC}" type="presOf" srcId="{7DE4B070-CB95-4DD1-949B-5B96C4F25591}" destId="{8310CD8A-6B5A-4B29-A5E1-585DAC268BE8}" srcOrd="0" destOrd="0" presId="urn:microsoft.com/office/officeart/2005/8/layout/vList2"/>
    <dgm:cxn modelId="{0BEA4CD5-A07C-487B-9DC4-0849FE1E2EE0}" type="presOf" srcId="{6DEE1440-1F43-4D13-9B17-F63DF72E5725}" destId="{722EBC34-0181-4BCF-85D8-CE7420446E3E}" srcOrd="0" destOrd="0" presId="urn:microsoft.com/office/officeart/2005/8/layout/vList2"/>
    <dgm:cxn modelId="{A40B2FDD-DDF2-4AE3-95F1-5D369AC48532}" type="presOf" srcId="{87D04DFD-4FD1-49C5-8754-972E488E410A}" destId="{91FC06E4-D578-4A62-B24E-DBA32C69AA5F}" srcOrd="0" destOrd="0" presId="urn:microsoft.com/office/officeart/2005/8/layout/vList2"/>
    <dgm:cxn modelId="{813322E0-D10B-43A3-BD12-60DF2396405C}" type="presOf" srcId="{3991B2DA-682F-416C-B495-35CD5BE52A89}" destId="{3BDFBD01-A38F-4B35-ACC9-C02099258D5E}" srcOrd="0" destOrd="0" presId="urn:microsoft.com/office/officeart/2005/8/layout/vList2"/>
    <dgm:cxn modelId="{FBD1CCE5-4E9A-4774-B901-727E9EB09324}" type="presOf" srcId="{88DB8F97-D9D1-4CD2-9E31-B26225300A38}" destId="{AE22A87A-260E-4D86-9F53-9E54AD60B413}" srcOrd="0" destOrd="0" presId="urn:microsoft.com/office/officeart/2005/8/layout/vList2"/>
    <dgm:cxn modelId="{A99E30F8-6F6A-415E-ADAE-54BAAA67B5B6}" srcId="{3991B2DA-682F-416C-B495-35CD5BE52A89}" destId="{0D5899C3-A25B-48BC-A907-38C9B7520E06}" srcOrd="4" destOrd="0" parTransId="{8A667B53-845C-4949-9B19-4AD70DC5A85E}" sibTransId="{BC3C3FBF-574D-4108-BDBD-336556336500}"/>
    <dgm:cxn modelId="{322464FE-5B65-444A-998C-CB8057654E9F}" srcId="{3991B2DA-682F-416C-B495-35CD5BE52A89}" destId="{88DB8F97-D9D1-4CD2-9E31-B26225300A38}" srcOrd="2" destOrd="0" parTransId="{E88904B4-0352-44B6-BADD-F60D9BAFE702}" sibTransId="{C5574261-325A-4F42-9BE2-F7C2523B1EE0}"/>
    <dgm:cxn modelId="{1AC6C201-BC70-45CF-8FC9-FC76E7A1353E}" type="presParOf" srcId="{3BDFBD01-A38F-4B35-ACC9-C02099258D5E}" destId="{722EBC34-0181-4BCF-85D8-CE7420446E3E}" srcOrd="0" destOrd="0" presId="urn:microsoft.com/office/officeart/2005/8/layout/vList2"/>
    <dgm:cxn modelId="{6F09F080-75E8-4D65-879C-9638AEAA0548}" type="presParOf" srcId="{3BDFBD01-A38F-4B35-ACC9-C02099258D5E}" destId="{C9C830B0-59B5-494D-B64A-C05C7F311F45}" srcOrd="1" destOrd="0" presId="urn:microsoft.com/office/officeart/2005/8/layout/vList2"/>
    <dgm:cxn modelId="{1245DF3D-8908-4365-962E-13AD0FF1754A}" type="presParOf" srcId="{3BDFBD01-A38F-4B35-ACC9-C02099258D5E}" destId="{91FC06E4-D578-4A62-B24E-DBA32C69AA5F}" srcOrd="2" destOrd="0" presId="urn:microsoft.com/office/officeart/2005/8/layout/vList2"/>
    <dgm:cxn modelId="{52C25BF6-CE1D-4639-86B0-69CB60DFDA49}" type="presParOf" srcId="{3BDFBD01-A38F-4B35-ACC9-C02099258D5E}" destId="{47CCDCCD-4335-4E02-B19E-1619CBB2F2A5}" srcOrd="3" destOrd="0" presId="urn:microsoft.com/office/officeart/2005/8/layout/vList2"/>
    <dgm:cxn modelId="{4918F7BE-E9AE-41DC-BEBE-FEB3938F4AEC}" type="presParOf" srcId="{3BDFBD01-A38F-4B35-ACC9-C02099258D5E}" destId="{AE22A87A-260E-4D86-9F53-9E54AD60B413}" srcOrd="4" destOrd="0" presId="urn:microsoft.com/office/officeart/2005/8/layout/vList2"/>
    <dgm:cxn modelId="{0F2371C3-DBF2-44A0-B479-B8B76303DF78}" type="presParOf" srcId="{3BDFBD01-A38F-4B35-ACC9-C02099258D5E}" destId="{FC010216-1AFD-472B-A131-D97D8A8CDD3F}" srcOrd="5" destOrd="0" presId="urn:microsoft.com/office/officeart/2005/8/layout/vList2"/>
    <dgm:cxn modelId="{003FB020-A67C-41F1-9BDE-71283B3C7823}" type="presParOf" srcId="{3BDFBD01-A38F-4B35-ACC9-C02099258D5E}" destId="{8310CD8A-6B5A-4B29-A5E1-585DAC268BE8}" srcOrd="6" destOrd="0" presId="urn:microsoft.com/office/officeart/2005/8/layout/vList2"/>
    <dgm:cxn modelId="{E8121018-A7AF-495B-BC10-5B8192F0C673}" type="presParOf" srcId="{3BDFBD01-A38F-4B35-ACC9-C02099258D5E}" destId="{6CF764FC-C4DD-4970-9671-A72B5E44E7ED}" srcOrd="7" destOrd="0" presId="urn:microsoft.com/office/officeart/2005/8/layout/vList2"/>
    <dgm:cxn modelId="{788D1192-607C-451D-9736-173984FFDF38}" type="presParOf" srcId="{3BDFBD01-A38F-4B35-ACC9-C02099258D5E}" destId="{EDE03A73-E9E1-492E-91BF-1348743FD3A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4305DB4-68CC-43D5-A685-A9AB2FC9B196}"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B354C68F-419F-49C2-A208-701F6727A839}">
      <dgm:prSet phldrT="[Text]" phldr="0"/>
      <dgm:spPr/>
      <dgm:t>
        <a:bodyPr/>
        <a:lstStyle/>
        <a:p>
          <a:pPr rtl="0"/>
          <a:r>
            <a:rPr lang="en-GB" dirty="0">
              <a:latin typeface="Elephant"/>
            </a:rPr>
            <a:t>Magistrates </a:t>
          </a:r>
          <a:endParaRPr lang="en-GB" dirty="0"/>
        </a:p>
      </dgm:t>
    </dgm:pt>
    <dgm:pt modelId="{3B18A929-FE80-4292-9D80-57821EE07D82}" type="parTrans" cxnId="{593621DE-5A9D-4CFA-9488-7213D7DCAB97}">
      <dgm:prSet/>
      <dgm:spPr/>
      <dgm:t>
        <a:bodyPr/>
        <a:lstStyle/>
        <a:p>
          <a:endParaRPr lang="en-GB"/>
        </a:p>
      </dgm:t>
    </dgm:pt>
    <dgm:pt modelId="{79078372-3471-487A-A724-26BA95E75B0B}" type="sibTrans" cxnId="{593621DE-5A9D-4CFA-9488-7213D7DCAB97}">
      <dgm:prSet/>
      <dgm:spPr/>
      <dgm:t>
        <a:bodyPr/>
        <a:lstStyle/>
        <a:p>
          <a:endParaRPr lang="en-GB"/>
        </a:p>
      </dgm:t>
    </dgm:pt>
    <dgm:pt modelId="{67404FDF-1547-46EF-99E2-63AB4734A2F4}">
      <dgm:prSet phldrT="[Text]" phldr="0"/>
      <dgm:spPr/>
      <dgm:t>
        <a:bodyPr/>
        <a:lstStyle/>
        <a:p>
          <a:pPr rtl="0"/>
          <a:r>
            <a:rPr lang="en-GB" dirty="0">
              <a:latin typeface="Elephant"/>
            </a:rPr>
            <a:t>Summary offences </a:t>
          </a:r>
          <a:endParaRPr lang="en-GB" dirty="0"/>
        </a:p>
      </dgm:t>
    </dgm:pt>
    <dgm:pt modelId="{326940FD-4630-40D7-BF77-3181AF22D4E5}" type="parTrans" cxnId="{8E4750DC-8B8C-4B09-82A3-FA5FCBDB2A9F}">
      <dgm:prSet/>
      <dgm:spPr/>
      <dgm:t>
        <a:bodyPr/>
        <a:lstStyle/>
        <a:p>
          <a:endParaRPr lang="en-GB"/>
        </a:p>
      </dgm:t>
    </dgm:pt>
    <dgm:pt modelId="{5F5C0506-8F11-4876-8AE4-08BF76C855EB}" type="sibTrans" cxnId="{8E4750DC-8B8C-4B09-82A3-FA5FCBDB2A9F}">
      <dgm:prSet/>
      <dgm:spPr/>
      <dgm:t>
        <a:bodyPr/>
        <a:lstStyle/>
        <a:p>
          <a:endParaRPr lang="en-GB"/>
        </a:p>
      </dgm:t>
    </dgm:pt>
    <dgm:pt modelId="{FFD72340-F3FB-48AB-9C86-5D089C4A5377}">
      <dgm:prSet phldrT="[Text]" phldr="0"/>
      <dgm:spPr/>
      <dgm:t>
        <a:bodyPr/>
        <a:lstStyle/>
        <a:p>
          <a:pPr rtl="0"/>
          <a:r>
            <a:rPr lang="en-GB" dirty="0">
              <a:latin typeface="Elephant"/>
            </a:rPr>
            <a:t>Not binding decisions.</a:t>
          </a:r>
          <a:endParaRPr lang="en-GB" dirty="0"/>
        </a:p>
      </dgm:t>
    </dgm:pt>
    <dgm:pt modelId="{6E3412EE-F56C-49B8-9EC8-CD19B8BF9069}" type="parTrans" cxnId="{4A22D762-F9CB-42CB-8902-2AC3DD3A11C6}">
      <dgm:prSet/>
      <dgm:spPr/>
      <dgm:t>
        <a:bodyPr/>
        <a:lstStyle/>
        <a:p>
          <a:endParaRPr lang="en-GB"/>
        </a:p>
      </dgm:t>
    </dgm:pt>
    <dgm:pt modelId="{85376772-5C53-4C9C-903B-26D46241C040}" type="sibTrans" cxnId="{4A22D762-F9CB-42CB-8902-2AC3DD3A11C6}">
      <dgm:prSet/>
      <dgm:spPr/>
      <dgm:t>
        <a:bodyPr/>
        <a:lstStyle/>
        <a:p>
          <a:endParaRPr lang="en-GB"/>
        </a:p>
      </dgm:t>
    </dgm:pt>
    <dgm:pt modelId="{3F6F2AD1-FD2A-4AA4-B0FD-27D90198BC80}">
      <dgm:prSet phldrT="[Text]" phldr="0"/>
      <dgm:spPr/>
      <dgm:t>
        <a:bodyPr/>
        <a:lstStyle/>
        <a:p>
          <a:pPr rtl="0"/>
          <a:r>
            <a:rPr lang="en-GB" dirty="0">
              <a:latin typeface="Elephant"/>
            </a:rPr>
            <a:t>County court </a:t>
          </a:r>
          <a:endParaRPr lang="en-GB" dirty="0"/>
        </a:p>
      </dgm:t>
    </dgm:pt>
    <dgm:pt modelId="{53DC598C-4EFC-48C6-94C7-012CB702DBAC}" type="parTrans" cxnId="{5EBFCA39-6FA3-4992-935C-B9CE09DF6922}">
      <dgm:prSet/>
      <dgm:spPr/>
      <dgm:t>
        <a:bodyPr/>
        <a:lstStyle/>
        <a:p>
          <a:endParaRPr lang="en-GB"/>
        </a:p>
      </dgm:t>
    </dgm:pt>
    <dgm:pt modelId="{8198FB14-369E-4D19-A177-26103787EBA5}" type="sibTrans" cxnId="{5EBFCA39-6FA3-4992-935C-B9CE09DF6922}">
      <dgm:prSet/>
      <dgm:spPr/>
      <dgm:t>
        <a:bodyPr/>
        <a:lstStyle/>
        <a:p>
          <a:endParaRPr lang="en-GB"/>
        </a:p>
      </dgm:t>
    </dgm:pt>
    <dgm:pt modelId="{5B1DFDB6-E10F-4591-833D-E88ED628A0B6}">
      <dgm:prSet phldrT="[Text]" phldr="0"/>
      <dgm:spPr/>
      <dgm:t>
        <a:bodyPr/>
        <a:lstStyle/>
        <a:p>
          <a:pPr rtl="0"/>
          <a:r>
            <a:rPr lang="en-GB" dirty="0">
              <a:latin typeface="Elephant"/>
            </a:rPr>
            <a:t>Civil cases </a:t>
          </a:r>
          <a:endParaRPr lang="en-GB" dirty="0"/>
        </a:p>
      </dgm:t>
    </dgm:pt>
    <dgm:pt modelId="{AFFE9774-AB1E-4003-A643-67E0D007F147}" type="parTrans" cxnId="{692B393E-AC92-4D9E-9533-340CCFCFFE5A}">
      <dgm:prSet/>
      <dgm:spPr/>
      <dgm:t>
        <a:bodyPr/>
        <a:lstStyle/>
        <a:p>
          <a:endParaRPr lang="en-GB"/>
        </a:p>
      </dgm:t>
    </dgm:pt>
    <dgm:pt modelId="{2F9A5EC0-92BB-4DF7-B631-5A81C2F3CF3D}" type="sibTrans" cxnId="{692B393E-AC92-4D9E-9533-340CCFCFFE5A}">
      <dgm:prSet/>
      <dgm:spPr/>
      <dgm:t>
        <a:bodyPr/>
        <a:lstStyle/>
        <a:p>
          <a:endParaRPr lang="en-GB"/>
        </a:p>
      </dgm:t>
    </dgm:pt>
    <dgm:pt modelId="{DDBE6E85-8A59-4111-B964-C05B6064F0F9}">
      <dgm:prSet phldrT="[Text]" phldr="0"/>
      <dgm:spPr/>
      <dgm:t>
        <a:bodyPr/>
        <a:lstStyle/>
        <a:p>
          <a:pPr rtl="0"/>
          <a:r>
            <a:rPr lang="en-GB" dirty="0">
              <a:latin typeface="Elephant"/>
            </a:rPr>
            <a:t>No binding decisions </a:t>
          </a:r>
          <a:endParaRPr lang="en-GB" dirty="0"/>
        </a:p>
      </dgm:t>
    </dgm:pt>
    <dgm:pt modelId="{6600C22F-BEFE-4C3A-941F-5ECBE3686547}" type="parTrans" cxnId="{E7DA65EB-0AE7-408B-8DE5-F8B4FA1B8DA0}">
      <dgm:prSet/>
      <dgm:spPr/>
      <dgm:t>
        <a:bodyPr/>
        <a:lstStyle/>
        <a:p>
          <a:endParaRPr lang="en-GB"/>
        </a:p>
      </dgm:t>
    </dgm:pt>
    <dgm:pt modelId="{5D3E03FE-5046-49EC-B187-467DDCD20F8A}" type="sibTrans" cxnId="{E7DA65EB-0AE7-408B-8DE5-F8B4FA1B8DA0}">
      <dgm:prSet/>
      <dgm:spPr/>
      <dgm:t>
        <a:bodyPr/>
        <a:lstStyle/>
        <a:p>
          <a:endParaRPr lang="en-GB"/>
        </a:p>
      </dgm:t>
    </dgm:pt>
    <dgm:pt modelId="{23399740-C648-4E09-B555-294C23C11CA1}">
      <dgm:prSet phldrT="[Text]" phldr="0"/>
      <dgm:spPr/>
      <dgm:t>
        <a:bodyPr/>
        <a:lstStyle/>
        <a:p>
          <a:pPr rtl="0"/>
          <a:r>
            <a:rPr lang="en-GB" dirty="0">
              <a:latin typeface="Elephant"/>
            </a:rPr>
            <a:t>Crown court </a:t>
          </a:r>
          <a:endParaRPr lang="en-GB" dirty="0"/>
        </a:p>
      </dgm:t>
    </dgm:pt>
    <dgm:pt modelId="{CCFFBD41-DAFC-4863-9EC3-AE3013673C76}" type="parTrans" cxnId="{D7EB75B7-A1B0-43F7-94B6-AB03B37BCA09}">
      <dgm:prSet/>
      <dgm:spPr/>
      <dgm:t>
        <a:bodyPr/>
        <a:lstStyle/>
        <a:p>
          <a:endParaRPr lang="en-GB"/>
        </a:p>
      </dgm:t>
    </dgm:pt>
    <dgm:pt modelId="{25A9BE33-40DC-4AF2-A9FE-87120C055048}" type="sibTrans" cxnId="{D7EB75B7-A1B0-43F7-94B6-AB03B37BCA09}">
      <dgm:prSet/>
      <dgm:spPr/>
      <dgm:t>
        <a:bodyPr/>
        <a:lstStyle/>
        <a:p>
          <a:endParaRPr lang="en-GB"/>
        </a:p>
      </dgm:t>
    </dgm:pt>
    <dgm:pt modelId="{08EBE820-ADF7-431F-B905-07A185443E4F}">
      <dgm:prSet phldrT="[Text]" phldr="0"/>
      <dgm:spPr/>
      <dgm:t>
        <a:bodyPr/>
        <a:lstStyle/>
        <a:p>
          <a:pPr rtl="0"/>
          <a:r>
            <a:rPr lang="en-GB" dirty="0">
              <a:latin typeface="Elephant"/>
            </a:rPr>
            <a:t>Magistrates (Appeal)</a:t>
          </a:r>
          <a:endParaRPr lang="en-GB" dirty="0"/>
        </a:p>
      </dgm:t>
    </dgm:pt>
    <dgm:pt modelId="{7558B5A8-B71B-452E-859C-3CEC8856E250}" type="parTrans" cxnId="{1BF675DE-BC5C-4DBF-AB2C-E05DB77CB30D}">
      <dgm:prSet/>
      <dgm:spPr/>
      <dgm:t>
        <a:bodyPr/>
        <a:lstStyle/>
        <a:p>
          <a:endParaRPr lang="en-GB"/>
        </a:p>
      </dgm:t>
    </dgm:pt>
    <dgm:pt modelId="{E0EFF2ED-8A42-40AE-9344-30C6F860E78C}" type="sibTrans" cxnId="{1BF675DE-BC5C-4DBF-AB2C-E05DB77CB30D}">
      <dgm:prSet/>
      <dgm:spPr/>
      <dgm:t>
        <a:bodyPr/>
        <a:lstStyle/>
        <a:p>
          <a:endParaRPr lang="en-GB"/>
        </a:p>
      </dgm:t>
    </dgm:pt>
    <dgm:pt modelId="{D84334CB-53BF-4B86-965E-A02E80D0B88A}">
      <dgm:prSet phldrT="[Text]" phldr="0"/>
      <dgm:spPr/>
      <dgm:t>
        <a:bodyPr/>
        <a:lstStyle/>
        <a:p>
          <a:pPr rtl="0"/>
          <a:r>
            <a:rPr lang="en-GB" dirty="0">
              <a:latin typeface="Elephant"/>
            </a:rPr>
            <a:t>Not binding persuasive</a:t>
          </a:r>
          <a:endParaRPr lang="en-GB" dirty="0"/>
        </a:p>
      </dgm:t>
    </dgm:pt>
    <dgm:pt modelId="{97C5E7A7-2471-44FB-A22C-029A12C8E135}" type="parTrans" cxnId="{7EB90532-E3D3-415E-B645-58C07F97D4D0}">
      <dgm:prSet/>
      <dgm:spPr/>
      <dgm:t>
        <a:bodyPr/>
        <a:lstStyle/>
        <a:p>
          <a:endParaRPr lang="en-GB"/>
        </a:p>
      </dgm:t>
    </dgm:pt>
    <dgm:pt modelId="{DC609A4D-CA2A-4122-B700-12075FB06730}" type="sibTrans" cxnId="{7EB90532-E3D3-415E-B645-58C07F97D4D0}">
      <dgm:prSet/>
      <dgm:spPr/>
      <dgm:t>
        <a:bodyPr/>
        <a:lstStyle/>
        <a:p>
          <a:endParaRPr lang="en-GB"/>
        </a:p>
      </dgm:t>
    </dgm:pt>
    <dgm:pt modelId="{7E42BA28-A3ED-4F12-8FE0-1120D03C0BA1}" type="pres">
      <dgm:prSet presAssocID="{C4305DB4-68CC-43D5-A685-A9AB2FC9B196}" presName="linearFlow" presStyleCnt="0">
        <dgm:presLayoutVars>
          <dgm:dir/>
          <dgm:animLvl val="lvl"/>
          <dgm:resizeHandles val="exact"/>
        </dgm:presLayoutVars>
      </dgm:prSet>
      <dgm:spPr/>
    </dgm:pt>
    <dgm:pt modelId="{04FBC135-15ED-4E6B-ACCC-00EF4D3A579E}" type="pres">
      <dgm:prSet presAssocID="{B354C68F-419F-49C2-A208-701F6727A839}" presName="composite" presStyleCnt="0"/>
      <dgm:spPr/>
    </dgm:pt>
    <dgm:pt modelId="{7DEE2728-1F30-4F5D-85C1-4B7F39F22C5B}" type="pres">
      <dgm:prSet presAssocID="{B354C68F-419F-49C2-A208-701F6727A839}" presName="parentText" presStyleLbl="alignNode1" presStyleIdx="0" presStyleCnt="3">
        <dgm:presLayoutVars>
          <dgm:chMax val="1"/>
          <dgm:bulletEnabled val="1"/>
        </dgm:presLayoutVars>
      </dgm:prSet>
      <dgm:spPr/>
    </dgm:pt>
    <dgm:pt modelId="{607A1F30-FB02-4435-A185-936F809FC595}" type="pres">
      <dgm:prSet presAssocID="{B354C68F-419F-49C2-A208-701F6727A839}" presName="descendantText" presStyleLbl="alignAcc1" presStyleIdx="0" presStyleCnt="3">
        <dgm:presLayoutVars>
          <dgm:bulletEnabled val="1"/>
        </dgm:presLayoutVars>
      </dgm:prSet>
      <dgm:spPr/>
    </dgm:pt>
    <dgm:pt modelId="{2A8E9D1D-5C92-4500-8E82-C87C50712E10}" type="pres">
      <dgm:prSet presAssocID="{79078372-3471-487A-A724-26BA95E75B0B}" presName="sp" presStyleCnt="0"/>
      <dgm:spPr/>
    </dgm:pt>
    <dgm:pt modelId="{7D1C8634-3A04-4D06-ADD1-9886CEBE6021}" type="pres">
      <dgm:prSet presAssocID="{3F6F2AD1-FD2A-4AA4-B0FD-27D90198BC80}" presName="composite" presStyleCnt="0"/>
      <dgm:spPr/>
    </dgm:pt>
    <dgm:pt modelId="{D8F62D6E-CF7A-465B-8C5A-4DE56A639635}" type="pres">
      <dgm:prSet presAssocID="{3F6F2AD1-FD2A-4AA4-B0FD-27D90198BC80}" presName="parentText" presStyleLbl="alignNode1" presStyleIdx="1" presStyleCnt="3">
        <dgm:presLayoutVars>
          <dgm:chMax val="1"/>
          <dgm:bulletEnabled val="1"/>
        </dgm:presLayoutVars>
      </dgm:prSet>
      <dgm:spPr/>
    </dgm:pt>
    <dgm:pt modelId="{F47AB509-E0EE-4A0B-8C01-CE383ED47460}" type="pres">
      <dgm:prSet presAssocID="{3F6F2AD1-FD2A-4AA4-B0FD-27D90198BC80}" presName="descendantText" presStyleLbl="alignAcc1" presStyleIdx="1" presStyleCnt="3">
        <dgm:presLayoutVars>
          <dgm:bulletEnabled val="1"/>
        </dgm:presLayoutVars>
      </dgm:prSet>
      <dgm:spPr/>
    </dgm:pt>
    <dgm:pt modelId="{124401B6-A99D-4AEF-9334-843BA1558A6B}" type="pres">
      <dgm:prSet presAssocID="{8198FB14-369E-4D19-A177-26103787EBA5}" presName="sp" presStyleCnt="0"/>
      <dgm:spPr/>
    </dgm:pt>
    <dgm:pt modelId="{0BB65508-E7A9-4B7C-AB14-95DF2DFE4681}" type="pres">
      <dgm:prSet presAssocID="{23399740-C648-4E09-B555-294C23C11CA1}" presName="composite" presStyleCnt="0"/>
      <dgm:spPr/>
    </dgm:pt>
    <dgm:pt modelId="{6903A067-0F7E-4013-9B14-B99DB22BEF06}" type="pres">
      <dgm:prSet presAssocID="{23399740-C648-4E09-B555-294C23C11CA1}" presName="parentText" presStyleLbl="alignNode1" presStyleIdx="2" presStyleCnt="3">
        <dgm:presLayoutVars>
          <dgm:chMax val="1"/>
          <dgm:bulletEnabled val="1"/>
        </dgm:presLayoutVars>
      </dgm:prSet>
      <dgm:spPr/>
    </dgm:pt>
    <dgm:pt modelId="{F0F5EFD4-AE60-4C2C-97CC-97F85B1E348E}" type="pres">
      <dgm:prSet presAssocID="{23399740-C648-4E09-B555-294C23C11CA1}" presName="descendantText" presStyleLbl="alignAcc1" presStyleIdx="2" presStyleCnt="3">
        <dgm:presLayoutVars>
          <dgm:bulletEnabled val="1"/>
        </dgm:presLayoutVars>
      </dgm:prSet>
      <dgm:spPr/>
    </dgm:pt>
  </dgm:ptLst>
  <dgm:cxnLst>
    <dgm:cxn modelId="{CC8DCF0B-20E0-4E26-9C23-8C0F410FBCDD}" type="presOf" srcId="{5B1DFDB6-E10F-4591-833D-E88ED628A0B6}" destId="{F47AB509-E0EE-4A0B-8C01-CE383ED47460}" srcOrd="0" destOrd="0" presId="urn:microsoft.com/office/officeart/2005/8/layout/chevron2"/>
    <dgm:cxn modelId="{76F01D16-ACBA-41FC-8E57-128EEB6D1838}" type="presOf" srcId="{23399740-C648-4E09-B555-294C23C11CA1}" destId="{6903A067-0F7E-4013-9B14-B99DB22BEF06}" srcOrd="0" destOrd="0" presId="urn:microsoft.com/office/officeart/2005/8/layout/chevron2"/>
    <dgm:cxn modelId="{BF562F20-0AE3-4F68-88FB-46C14F9AFB40}" type="presOf" srcId="{C4305DB4-68CC-43D5-A685-A9AB2FC9B196}" destId="{7E42BA28-A3ED-4F12-8FE0-1120D03C0BA1}" srcOrd="0" destOrd="0" presId="urn:microsoft.com/office/officeart/2005/8/layout/chevron2"/>
    <dgm:cxn modelId="{ACF13B20-EB4B-4E89-9B03-9E0EC3237BE6}" type="presOf" srcId="{FFD72340-F3FB-48AB-9C86-5D089C4A5377}" destId="{607A1F30-FB02-4435-A185-936F809FC595}" srcOrd="0" destOrd="1" presId="urn:microsoft.com/office/officeart/2005/8/layout/chevron2"/>
    <dgm:cxn modelId="{7EB90532-E3D3-415E-B645-58C07F97D4D0}" srcId="{23399740-C648-4E09-B555-294C23C11CA1}" destId="{D84334CB-53BF-4B86-965E-A02E80D0B88A}" srcOrd="1" destOrd="0" parTransId="{97C5E7A7-2471-44FB-A22C-029A12C8E135}" sibTransId="{DC609A4D-CA2A-4122-B700-12075FB06730}"/>
    <dgm:cxn modelId="{5EBFCA39-6FA3-4992-935C-B9CE09DF6922}" srcId="{C4305DB4-68CC-43D5-A685-A9AB2FC9B196}" destId="{3F6F2AD1-FD2A-4AA4-B0FD-27D90198BC80}" srcOrd="1" destOrd="0" parTransId="{53DC598C-4EFC-48C6-94C7-012CB702DBAC}" sibTransId="{8198FB14-369E-4D19-A177-26103787EBA5}"/>
    <dgm:cxn modelId="{692B393E-AC92-4D9E-9533-340CCFCFFE5A}" srcId="{3F6F2AD1-FD2A-4AA4-B0FD-27D90198BC80}" destId="{5B1DFDB6-E10F-4591-833D-E88ED628A0B6}" srcOrd="0" destOrd="0" parTransId="{AFFE9774-AB1E-4003-A643-67E0D007F147}" sibTransId="{2F9A5EC0-92BB-4DF7-B631-5A81C2F3CF3D}"/>
    <dgm:cxn modelId="{077FFC40-7758-4D35-997D-107523D1DD45}" type="presOf" srcId="{3F6F2AD1-FD2A-4AA4-B0FD-27D90198BC80}" destId="{D8F62D6E-CF7A-465B-8C5A-4DE56A639635}" srcOrd="0" destOrd="0" presId="urn:microsoft.com/office/officeart/2005/8/layout/chevron2"/>
    <dgm:cxn modelId="{4A22D762-F9CB-42CB-8902-2AC3DD3A11C6}" srcId="{B354C68F-419F-49C2-A208-701F6727A839}" destId="{FFD72340-F3FB-48AB-9C86-5D089C4A5377}" srcOrd="1" destOrd="0" parTransId="{6E3412EE-F56C-49B8-9EC8-CD19B8BF9069}" sibTransId="{85376772-5C53-4C9C-903B-26D46241C040}"/>
    <dgm:cxn modelId="{1CC8F34C-2E7E-4337-A39C-6784AAAFFDBE}" type="presOf" srcId="{DDBE6E85-8A59-4111-B964-C05B6064F0F9}" destId="{F47AB509-E0EE-4A0B-8C01-CE383ED47460}" srcOrd="0" destOrd="1" presId="urn:microsoft.com/office/officeart/2005/8/layout/chevron2"/>
    <dgm:cxn modelId="{385B8787-40C1-40B7-AB8E-7B0D68A65875}" type="presOf" srcId="{D84334CB-53BF-4B86-965E-A02E80D0B88A}" destId="{F0F5EFD4-AE60-4C2C-97CC-97F85B1E348E}" srcOrd="0" destOrd="1" presId="urn:microsoft.com/office/officeart/2005/8/layout/chevron2"/>
    <dgm:cxn modelId="{E78FA28A-5646-4294-AE5F-FACBF28EA02D}" type="presOf" srcId="{67404FDF-1547-46EF-99E2-63AB4734A2F4}" destId="{607A1F30-FB02-4435-A185-936F809FC595}" srcOrd="0" destOrd="0" presId="urn:microsoft.com/office/officeart/2005/8/layout/chevron2"/>
    <dgm:cxn modelId="{D7EB75B7-A1B0-43F7-94B6-AB03B37BCA09}" srcId="{C4305DB4-68CC-43D5-A685-A9AB2FC9B196}" destId="{23399740-C648-4E09-B555-294C23C11CA1}" srcOrd="2" destOrd="0" parTransId="{CCFFBD41-DAFC-4863-9EC3-AE3013673C76}" sibTransId="{25A9BE33-40DC-4AF2-A9FE-87120C055048}"/>
    <dgm:cxn modelId="{1AF57AB9-733A-4F58-ACF8-96C1E0FDAB37}" type="presOf" srcId="{08EBE820-ADF7-431F-B905-07A185443E4F}" destId="{F0F5EFD4-AE60-4C2C-97CC-97F85B1E348E}" srcOrd="0" destOrd="0" presId="urn:microsoft.com/office/officeart/2005/8/layout/chevron2"/>
    <dgm:cxn modelId="{8E4750DC-8B8C-4B09-82A3-FA5FCBDB2A9F}" srcId="{B354C68F-419F-49C2-A208-701F6727A839}" destId="{67404FDF-1547-46EF-99E2-63AB4734A2F4}" srcOrd="0" destOrd="0" parTransId="{326940FD-4630-40D7-BF77-3181AF22D4E5}" sibTransId="{5F5C0506-8F11-4876-8AE4-08BF76C855EB}"/>
    <dgm:cxn modelId="{593621DE-5A9D-4CFA-9488-7213D7DCAB97}" srcId="{C4305DB4-68CC-43D5-A685-A9AB2FC9B196}" destId="{B354C68F-419F-49C2-A208-701F6727A839}" srcOrd="0" destOrd="0" parTransId="{3B18A929-FE80-4292-9D80-57821EE07D82}" sibTransId="{79078372-3471-487A-A724-26BA95E75B0B}"/>
    <dgm:cxn modelId="{1BF675DE-BC5C-4DBF-AB2C-E05DB77CB30D}" srcId="{23399740-C648-4E09-B555-294C23C11CA1}" destId="{08EBE820-ADF7-431F-B905-07A185443E4F}" srcOrd="0" destOrd="0" parTransId="{7558B5A8-B71B-452E-859C-3CEC8856E250}" sibTransId="{E0EFF2ED-8A42-40AE-9344-30C6F860E78C}"/>
    <dgm:cxn modelId="{E7DA65EB-0AE7-408B-8DE5-F8B4FA1B8DA0}" srcId="{3F6F2AD1-FD2A-4AA4-B0FD-27D90198BC80}" destId="{DDBE6E85-8A59-4111-B964-C05B6064F0F9}" srcOrd="1" destOrd="0" parTransId="{6600C22F-BEFE-4C3A-941F-5ECBE3686547}" sibTransId="{5D3E03FE-5046-49EC-B187-467DDCD20F8A}"/>
    <dgm:cxn modelId="{8B37FAF2-E942-4E46-AC63-59CD7BC5FE57}" type="presOf" srcId="{B354C68F-419F-49C2-A208-701F6727A839}" destId="{7DEE2728-1F30-4F5D-85C1-4B7F39F22C5B}" srcOrd="0" destOrd="0" presId="urn:microsoft.com/office/officeart/2005/8/layout/chevron2"/>
    <dgm:cxn modelId="{C91EF480-C3DE-4DCF-84C6-0FF05D55314E}" type="presParOf" srcId="{7E42BA28-A3ED-4F12-8FE0-1120D03C0BA1}" destId="{04FBC135-15ED-4E6B-ACCC-00EF4D3A579E}" srcOrd="0" destOrd="0" presId="urn:microsoft.com/office/officeart/2005/8/layout/chevron2"/>
    <dgm:cxn modelId="{1B8C1888-9B2A-4C2F-96E1-FB7A23146060}" type="presParOf" srcId="{04FBC135-15ED-4E6B-ACCC-00EF4D3A579E}" destId="{7DEE2728-1F30-4F5D-85C1-4B7F39F22C5B}" srcOrd="0" destOrd="0" presId="urn:microsoft.com/office/officeart/2005/8/layout/chevron2"/>
    <dgm:cxn modelId="{D60AE0D2-8808-499B-9E71-32A628980FFB}" type="presParOf" srcId="{04FBC135-15ED-4E6B-ACCC-00EF4D3A579E}" destId="{607A1F30-FB02-4435-A185-936F809FC595}" srcOrd="1" destOrd="0" presId="urn:microsoft.com/office/officeart/2005/8/layout/chevron2"/>
    <dgm:cxn modelId="{B069B654-3442-42C4-873A-9480B753134C}" type="presParOf" srcId="{7E42BA28-A3ED-4F12-8FE0-1120D03C0BA1}" destId="{2A8E9D1D-5C92-4500-8E82-C87C50712E10}" srcOrd="1" destOrd="0" presId="urn:microsoft.com/office/officeart/2005/8/layout/chevron2"/>
    <dgm:cxn modelId="{413A6F0A-A42D-4901-97EA-A5A12279C077}" type="presParOf" srcId="{7E42BA28-A3ED-4F12-8FE0-1120D03C0BA1}" destId="{7D1C8634-3A04-4D06-ADD1-9886CEBE6021}" srcOrd="2" destOrd="0" presId="urn:microsoft.com/office/officeart/2005/8/layout/chevron2"/>
    <dgm:cxn modelId="{83749396-0F99-458C-B5C7-670757E60AE6}" type="presParOf" srcId="{7D1C8634-3A04-4D06-ADD1-9886CEBE6021}" destId="{D8F62D6E-CF7A-465B-8C5A-4DE56A639635}" srcOrd="0" destOrd="0" presId="urn:microsoft.com/office/officeart/2005/8/layout/chevron2"/>
    <dgm:cxn modelId="{B44F4DE7-CFED-426C-866A-A7FACE278C08}" type="presParOf" srcId="{7D1C8634-3A04-4D06-ADD1-9886CEBE6021}" destId="{F47AB509-E0EE-4A0B-8C01-CE383ED47460}" srcOrd="1" destOrd="0" presId="urn:microsoft.com/office/officeart/2005/8/layout/chevron2"/>
    <dgm:cxn modelId="{F8A8668C-0FAC-4525-B8C3-AC65EC72E9EB}" type="presParOf" srcId="{7E42BA28-A3ED-4F12-8FE0-1120D03C0BA1}" destId="{124401B6-A99D-4AEF-9334-843BA1558A6B}" srcOrd="3" destOrd="0" presId="urn:microsoft.com/office/officeart/2005/8/layout/chevron2"/>
    <dgm:cxn modelId="{E1F253FB-7A09-480C-9C83-521120DBDD63}" type="presParOf" srcId="{7E42BA28-A3ED-4F12-8FE0-1120D03C0BA1}" destId="{0BB65508-E7A9-4B7C-AB14-95DF2DFE4681}" srcOrd="4" destOrd="0" presId="urn:microsoft.com/office/officeart/2005/8/layout/chevron2"/>
    <dgm:cxn modelId="{CB56C44C-BC8D-410D-8B45-59D294918C0A}" type="presParOf" srcId="{0BB65508-E7A9-4B7C-AB14-95DF2DFE4681}" destId="{6903A067-0F7E-4013-9B14-B99DB22BEF06}" srcOrd="0" destOrd="0" presId="urn:microsoft.com/office/officeart/2005/8/layout/chevron2"/>
    <dgm:cxn modelId="{28DB748E-947E-4542-B755-DC412C22F5B7}" type="presParOf" srcId="{0BB65508-E7A9-4B7C-AB14-95DF2DFE4681}" destId="{F0F5EFD4-AE60-4C2C-97CC-97F85B1E348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55B9125-3091-4EC6-9560-6D51A3F4B962}"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D1EE99F4-F2DE-4C0A-B699-D6482FF9B71B}">
      <dgm:prSet phldrT="[Text]" phldr="0"/>
      <dgm:spPr/>
      <dgm:t>
        <a:bodyPr/>
        <a:lstStyle/>
        <a:p>
          <a:pPr rtl="0"/>
          <a:r>
            <a:rPr lang="en-GB" dirty="0">
              <a:latin typeface="Elephant"/>
            </a:rPr>
            <a:t>Divisional court of the high court </a:t>
          </a:r>
          <a:endParaRPr lang="en-GB" dirty="0"/>
        </a:p>
      </dgm:t>
    </dgm:pt>
    <dgm:pt modelId="{2C29AE54-8516-46C9-8955-16CAB0815042}" type="parTrans" cxnId="{7BFB7FFE-8376-4BFD-9415-DE71C6457160}">
      <dgm:prSet/>
      <dgm:spPr/>
      <dgm:t>
        <a:bodyPr/>
        <a:lstStyle/>
        <a:p>
          <a:endParaRPr lang="en-GB"/>
        </a:p>
      </dgm:t>
    </dgm:pt>
    <dgm:pt modelId="{ABABD200-EB95-4A0C-9884-1442EDF9744A}" type="sibTrans" cxnId="{7BFB7FFE-8376-4BFD-9415-DE71C6457160}">
      <dgm:prSet/>
      <dgm:spPr/>
      <dgm:t>
        <a:bodyPr/>
        <a:lstStyle/>
        <a:p>
          <a:endParaRPr lang="en-GB"/>
        </a:p>
      </dgm:t>
    </dgm:pt>
    <dgm:pt modelId="{C01C7063-51D6-4B05-9DD8-D9B918A42C18}">
      <dgm:prSet phldrT="[Text]" phldr="0"/>
      <dgm:spPr/>
      <dgm:t>
        <a:bodyPr/>
        <a:lstStyle/>
        <a:p>
          <a:pPr rtl="0"/>
          <a:r>
            <a:rPr lang="en-GB" dirty="0">
              <a:latin typeface="Elephant"/>
            </a:rPr>
            <a:t>Bound by higher courts and past decisions.</a:t>
          </a:r>
          <a:endParaRPr lang="en-GB" dirty="0"/>
        </a:p>
      </dgm:t>
    </dgm:pt>
    <dgm:pt modelId="{34DCC965-03BE-415C-AE21-4C692AF9ABB7}" type="parTrans" cxnId="{97E76886-E0A4-42AF-B94A-6F1DF588E082}">
      <dgm:prSet/>
      <dgm:spPr/>
      <dgm:t>
        <a:bodyPr/>
        <a:lstStyle/>
        <a:p>
          <a:endParaRPr lang="en-GB"/>
        </a:p>
      </dgm:t>
    </dgm:pt>
    <dgm:pt modelId="{2A0D7C44-6296-4CD8-9349-EA9CE14C9731}" type="sibTrans" cxnId="{97E76886-E0A4-42AF-B94A-6F1DF588E082}">
      <dgm:prSet/>
      <dgm:spPr/>
      <dgm:t>
        <a:bodyPr/>
        <a:lstStyle/>
        <a:p>
          <a:endParaRPr lang="en-GB"/>
        </a:p>
      </dgm:t>
    </dgm:pt>
    <dgm:pt modelId="{48FB07D6-2353-4993-A831-F6851ACF2B10}">
      <dgm:prSet phldrT="[Text]" phldr="0"/>
      <dgm:spPr/>
      <dgm:t>
        <a:bodyPr/>
        <a:lstStyle/>
        <a:p>
          <a:pPr rtl="0"/>
          <a:r>
            <a:rPr lang="en-GB" dirty="0">
              <a:latin typeface="Elephant"/>
            </a:rPr>
            <a:t>Binds the lower courts</a:t>
          </a:r>
          <a:endParaRPr lang="en-GB" dirty="0"/>
        </a:p>
      </dgm:t>
    </dgm:pt>
    <dgm:pt modelId="{C6903478-7A08-4894-AC04-9D74A91E4F29}" type="parTrans" cxnId="{5DC919F0-F74C-4FF1-8E06-C82E0F36AE2D}">
      <dgm:prSet/>
      <dgm:spPr/>
      <dgm:t>
        <a:bodyPr/>
        <a:lstStyle/>
        <a:p>
          <a:endParaRPr lang="en-GB"/>
        </a:p>
      </dgm:t>
    </dgm:pt>
    <dgm:pt modelId="{F1013DDE-7765-4986-9840-DC69E3308B6A}" type="sibTrans" cxnId="{5DC919F0-F74C-4FF1-8E06-C82E0F36AE2D}">
      <dgm:prSet/>
      <dgm:spPr/>
      <dgm:t>
        <a:bodyPr/>
        <a:lstStyle/>
        <a:p>
          <a:endParaRPr lang="en-GB"/>
        </a:p>
      </dgm:t>
    </dgm:pt>
    <dgm:pt modelId="{7835B666-B590-4652-AC37-79FE156DBC66}" type="pres">
      <dgm:prSet presAssocID="{455B9125-3091-4EC6-9560-6D51A3F4B962}" presName="linearFlow" presStyleCnt="0">
        <dgm:presLayoutVars>
          <dgm:dir/>
          <dgm:animLvl val="lvl"/>
          <dgm:resizeHandles val="exact"/>
        </dgm:presLayoutVars>
      </dgm:prSet>
      <dgm:spPr/>
    </dgm:pt>
    <dgm:pt modelId="{A0A781BC-2B1D-463B-98C9-3CA2B05ECB55}" type="pres">
      <dgm:prSet presAssocID="{D1EE99F4-F2DE-4C0A-B699-D6482FF9B71B}" presName="composite" presStyleCnt="0"/>
      <dgm:spPr/>
    </dgm:pt>
    <dgm:pt modelId="{BC1A09A1-ED1C-436B-B7E5-F7D6C60D7CD9}" type="pres">
      <dgm:prSet presAssocID="{D1EE99F4-F2DE-4C0A-B699-D6482FF9B71B}" presName="parentText" presStyleLbl="alignNode1" presStyleIdx="0" presStyleCnt="1">
        <dgm:presLayoutVars>
          <dgm:chMax val="1"/>
          <dgm:bulletEnabled val="1"/>
        </dgm:presLayoutVars>
      </dgm:prSet>
      <dgm:spPr/>
    </dgm:pt>
    <dgm:pt modelId="{3B884098-EC3E-4D2B-9C6B-E4EB9B5DDC8D}" type="pres">
      <dgm:prSet presAssocID="{D1EE99F4-F2DE-4C0A-B699-D6482FF9B71B}" presName="descendantText" presStyleLbl="alignAcc1" presStyleIdx="0" presStyleCnt="1">
        <dgm:presLayoutVars>
          <dgm:bulletEnabled val="1"/>
        </dgm:presLayoutVars>
      </dgm:prSet>
      <dgm:spPr/>
    </dgm:pt>
  </dgm:ptLst>
  <dgm:cxnLst>
    <dgm:cxn modelId="{116ABE20-EB7A-4B46-BE1F-69535BA9FD00}" type="presOf" srcId="{455B9125-3091-4EC6-9560-6D51A3F4B962}" destId="{7835B666-B590-4652-AC37-79FE156DBC66}" srcOrd="0" destOrd="0" presId="urn:microsoft.com/office/officeart/2005/8/layout/chevron2"/>
    <dgm:cxn modelId="{9B44AA5E-586A-4579-A5A0-256B2A9359E8}" type="presOf" srcId="{C01C7063-51D6-4B05-9DD8-D9B918A42C18}" destId="{3B884098-EC3E-4D2B-9C6B-E4EB9B5DDC8D}" srcOrd="0" destOrd="0" presId="urn:microsoft.com/office/officeart/2005/8/layout/chevron2"/>
    <dgm:cxn modelId="{4991D27E-A9FD-4928-B268-01A09335D899}" type="presOf" srcId="{D1EE99F4-F2DE-4C0A-B699-D6482FF9B71B}" destId="{BC1A09A1-ED1C-436B-B7E5-F7D6C60D7CD9}" srcOrd="0" destOrd="0" presId="urn:microsoft.com/office/officeart/2005/8/layout/chevron2"/>
    <dgm:cxn modelId="{97E76886-E0A4-42AF-B94A-6F1DF588E082}" srcId="{D1EE99F4-F2DE-4C0A-B699-D6482FF9B71B}" destId="{C01C7063-51D6-4B05-9DD8-D9B918A42C18}" srcOrd="0" destOrd="0" parTransId="{34DCC965-03BE-415C-AE21-4C692AF9ABB7}" sibTransId="{2A0D7C44-6296-4CD8-9349-EA9CE14C9731}"/>
    <dgm:cxn modelId="{5DC919F0-F74C-4FF1-8E06-C82E0F36AE2D}" srcId="{D1EE99F4-F2DE-4C0A-B699-D6482FF9B71B}" destId="{48FB07D6-2353-4993-A831-F6851ACF2B10}" srcOrd="1" destOrd="0" parTransId="{C6903478-7A08-4894-AC04-9D74A91E4F29}" sibTransId="{F1013DDE-7765-4986-9840-DC69E3308B6A}"/>
    <dgm:cxn modelId="{70AC07FE-BA48-414D-800F-8968D18C996C}" type="presOf" srcId="{48FB07D6-2353-4993-A831-F6851ACF2B10}" destId="{3B884098-EC3E-4D2B-9C6B-E4EB9B5DDC8D}" srcOrd="0" destOrd="1" presId="urn:microsoft.com/office/officeart/2005/8/layout/chevron2"/>
    <dgm:cxn modelId="{7BFB7FFE-8376-4BFD-9415-DE71C6457160}" srcId="{455B9125-3091-4EC6-9560-6D51A3F4B962}" destId="{D1EE99F4-F2DE-4C0A-B699-D6482FF9B71B}" srcOrd="0" destOrd="0" parTransId="{2C29AE54-8516-46C9-8955-16CAB0815042}" sibTransId="{ABABD200-EB95-4A0C-9884-1442EDF9744A}"/>
    <dgm:cxn modelId="{092606DE-6283-4940-BF16-66EB1C39ADF5}" type="presParOf" srcId="{7835B666-B590-4652-AC37-79FE156DBC66}" destId="{A0A781BC-2B1D-463B-98C9-3CA2B05ECB55}" srcOrd="0" destOrd="0" presId="urn:microsoft.com/office/officeart/2005/8/layout/chevron2"/>
    <dgm:cxn modelId="{1B87CE1A-33A8-4731-8986-63AFB290695C}" type="presParOf" srcId="{A0A781BC-2B1D-463B-98C9-3CA2B05ECB55}" destId="{BC1A09A1-ED1C-436B-B7E5-F7D6C60D7CD9}" srcOrd="0" destOrd="0" presId="urn:microsoft.com/office/officeart/2005/8/layout/chevron2"/>
    <dgm:cxn modelId="{DC37F3D8-21C9-462D-A02F-BE6A582638A6}" type="presParOf" srcId="{A0A781BC-2B1D-463B-98C9-3CA2B05ECB55}" destId="{3B884098-EC3E-4D2B-9C6B-E4EB9B5DDC8D}"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9CC1BC-951D-4F9D-AB64-EB116A011E20}">
      <dsp:nvSpPr>
        <dsp:cNvPr id="0" name=""/>
        <dsp:cNvSpPr/>
      </dsp:nvSpPr>
      <dsp:spPr>
        <a:xfrm>
          <a:off x="0" y="57422"/>
          <a:ext cx="6683374" cy="143208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House of commons and house of lords. </a:t>
          </a:r>
          <a:endParaRPr lang="en-US" sz="3400" kern="1200"/>
        </a:p>
      </dsp:txBody>
      <dsp:txXfrm>
        <a:off x="69908" y="127330"/>
        <a:ext cx="6543558" cy="1292264"/>
      </dsp:txXfrm>
    </dsp:sp>
    <dsp:sp modelId="{E9EB2AF1-C1B6-492C-A549-98D406ABD5B1}">
      <dsp:nvSpPr>
        <dsp:cNvPr id="0" name=""/>
        <dsp:cNvSpPr/>
      </dsp:nvSpPr>
      <dsp:spPr>
        <a:xfrm>
          <a:off x="0" y="1587422"/>
          <a:ext cx="6683374" cy="1432080"/>
        </a:xfrm>
        <a:prstGeom prst="roundRect">
          <a:avLst/>
        </a:prstGeom>
        <a:gradFill rotWithShape="0">
          <a:gsLst>
            <a:gs pos="0">
              <a:schemeClr val="accent2">
                <a:hueOff val="-9601434"/>
                <a:satOff val="-999"/>
                <a:lumOff val="-5195"/>
                <a:alphaOff val="0"/>
                <a:satMod val="103000"/>
                <a:lumMod val="102000"/>
                <a:tint val="94000"/>
              </a:schemeClr>
            </a:gs>
            <a:gs pos="50000">
              <a:schemeClr val="accent2">
                <a:hueOff val="-9601434"/>
                <a:satOff val="-999"/>
                <a:lumOff val="-5195"/>
                <a:alphaOff val="0"/>
                <a:satMod val="110000"/>
                <a:lumMod val="100000"/>
                <a:shade val="100000"/>
              </a:schemeClr>
            </a:gs>
            <a:gs pos="100000">
              <a:schemeClr val="accent2">
                <a:hueOff val="-9601434"/>
                <a:satOff val="-999"/>
                <a:lumOff val="-519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Both have different roles. </a:t>
          </a:r>
          <a:endParaRPr lang="en-US" sz="3400" kern="1200"/>
        </a:p>
      </dsp:txBody>
      <dsp:txXfrm>
        <a:off x="69908" y="1657330"/>
        <a:ext cx="6543558" cy="1292264"/>
      </dsp:txXfrm>
    </dsp:sp>
    <dsp:sp modelId="{5562016C-B363-4A9D-94AD-77167287222F}">
      <dsp:nvSpPr>
        <dsp:cNvPr id="0" name=""/>
        <dsp:cNvSpPr/>
      </dsp:nvSpPr>
      <dsp:spPr>
        <a:xfrm>
          <a:off x="0" y="3117422"/>
          <a:ext cx="6683374" cy="1432080"/>
        </a:xfrm>
        <a:prstGeom prst="roundRect">
          <a:avLst/>
        </a:prstGeom>
        <a:gradFill rotWithShape="0">
          <a:gsLst>
            <a:gs pos="0">
              <a:schemeClr val="accent2">
                <a:hueOff val="-19202867"/>
                <a:satOff val="-1998"/>
                <a:lumOff val="-10391"/>
                <a:alphaOff val="0"/>
                <a:satMod val="103000"/>
                <a:lumMod val="102000"/>
                <a:tint val="94000"/>
              </a:schemeClr>
            </a:gs>
            <a:gs pos="50000">
              <a:schemeClr val="accent2">
                <a:hueOff val="-19202867"/>
                <a:satOff val="-1998"/>
                <a:lumOff val="-10391"/>
                <a:alphaOff val="0"/>
                <a:satMod val="110000"/>
                <a:lumMod val="100000"/>
                <a:shade val="100000"/>
              </a:schemeClr>
            </a:gs>
            <a:gs pos="100000">
              <a:schemeClr val="accent2">
                <a:hueOff val="-19202867"/>
                <a:satOff val="-1998"/>
                <a:lumOff val="-1039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Both are elected differently. </a:t>
          </a:r>
          <a:endParaRPr lang="en-US" sz="3400" kern="1200"/>
        </a:p>
      </dsp:txBody>
      <dsp:txXfrm>
        <a:off x="69908" y="3187330"/>
        <a:ext cx="6543558" cy="12922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C3F37-7E76-45C4-BEE1-EC5F5CB1EDD5}">
      <dsp:nvSpPr>
        <dsp:cNvPr id="0" name=""/>
        <dsp:cNvSpPr/>
      </dsp:nvSpPr>
      <dsp:spPr>
        <a:xfrm>
          <a:off x="0" y="0"/>
          <a:ext cx="8291060" cy="753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The House of Commons has three main constitutional functions:</a:t>
          </a:r>
          <a:endParaRPr lang="en-US" sz="1800" kern="1200"/>
        </a:p>
      </dsp:txBody>
      <dsp:txXfrm>
        <a:off x="22063" y="22063"/>
        <a:ext cx="7414534" cy="709177"/>
      </dsp:txXfrm>
    </dsp:sp>
    <dsp:sp modelId="{48EBDE03-E775-4AF3-BD2D-40BAB40B8F1E}">
      <dsp:nvSpPr>
        <dsp:cNvPr id="0" name=""/>
        <dsp:cNvSpPr/>
      </dsp:nvSpPr>
      <dsp:spPr>
        <a:xfrm>
          <a:off x="694376" y="890267"/>
          <a:ext cx="8291060" cy="753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making laws (legislation);</a:t>
          </a:r>
          <a:endParaRPr lang="en-US" sz="1800" kern="1200"/>
        </a:p>
      </dsp:txBody>
      <dsp:txXfrm>
        <a:off x="716439" y="912330"/>
        <a:ext cx="7062911" cy="709177"/>
      </dsp:txXfrm>
    </dsp:sp>
    <dsp:sp modelId="{F6439EA1-D633-4865-9579-D3CD2FDA6687}">
      <dsp:nvSpPr>
        <dsp:cNvPr id="0" name=""/>
        <dsp:cNvSpPr/>
      </dsp:nvSpPr>
      <dsp:spPr>
        <a:xfrm>
          <a:off x="1378388" y="1780535"/>
          <a:ext cx="8291060" cy="753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authorising national expenditure and taxation; and</a:t>
          </a:r>
          <a:endParaRPr lang="en-US" sz="1800" kern="1200"/>
        </a:p>
      </dsp:txBody>
      <dsp:txXfrm>
        <a:off x="1400451" y="1802598"/>
        <a:ext cx="7073274" cy="709177"/>
      </dsp:txXfrm>
    </dsp:sp>
    <dsp:sp modelId="{08CF254A-84E8-44E3-81A2-4DE327A09E16}">
      <dsp:nvSpPr>
        <dsp:cNvPr id="0" name=""/>
        <dsp:cNvSpPr/>
      </dsp:nvSpPr>
      <dsp:spPr>
        <a:xfrm>
          <a:off x="2072765" y="2670803"/>
          <a:ext cx="8291060" cy="753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criticism of government policy, scrutiny of the executive and resolving grievances of individual voters.</a:t>
          </a:r>
          <a:endParaRPr lang="en-US" sz="1800" kern="1200"/>
        </a:p>
      </dsp:txBody>
      <dsp:txXfrm>
        <a:off x="2094828" y="2692866"/>
        <a:ext cx="7062911" cy="709177"/>
      </dsp:txXfrm>
    </dsp:sp>
    <dsp:sp modelId="{A7E65E29-13B5-4860-9CA9-14A3F52BF2D4}">
      <dsp:nvSpPr>
        <dsp:cNvPr id="0" name=""/>
        <dsp:cNvSpPr/>
      </dsp:nvSpPr>
      <dsp:spPr>
        <a:xfrm>
          <a:off x="7801413" y="576962"/>
          <a:ext cx="489647" cy="489647"/>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7911584" y="576962"/>
        <a:ext cx="269305" cy="368459"/>
      </dsp:txXfrm>
    </dsp:sp>
    <dsp:sp modelId="{76106DD0-5967-4B57-9013-56E231B7D90B}">
      <dsp:nvSpPr>
        <dsp:cNvPr id="0" name=""/>
        <dsp:cNvSpPr/>
      </dsp:nvSpPr>
      <dsp:spPr>
        <a:xfrm>
          <a:off x="8495789" y="1467229"/>
          <a:ext cx="489647" cy="489647"/>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8605960" y="1467229"/>
        <a:ext cx="269305" cy="368459"/>
      </dsp:txXfrm>
    </dsp:sp>
    <dsp:sp modelId="{C0CB2737-FECA-44B0-894D-E657633481C2}">
      <dsp:nvSpPr>
        <dsp:cNvPr id="0" name=""/>
        <dsp:cNvSpPr/>
      </dsp:nvSpPr>
      <dsp:spPr>
        <a:xfrm>
          <a:off x="9179802" y="2357497"/>
          <a:ext cx="489647" cy="489647"/>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a:off x="9289973" y="2357497"/>
        <a:ext cx="269305" cy="36845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0EB32-28A5-4466-9548-EBC17C8435F9}">
      <dsp:nvSpPr>
        <dsp:cNvPr id="0" name=""/>
        <dsp:cNvSpPr/>
      </dsp:nvSpPr>
      <dsp:spPr>
        <a:xfrm>
          <a:off x="0" y="2249"/>
          <a:ext cx="6683374"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6F54021-0F85-44C3-AB86-332A8B5B5934}">
      <dsp:nvSpPr>
        <dsp:cNvPr id="0" name=""/>
        <dsp:cNvSpPr/>
      </dsp:nvSpPr>
      <dsp:spPr>
        <a:xfrm>
          <a:off x="0" y="2249"/>
          <a:ext cx="6683374"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650 MP’S. </a:t>
          </a:r>
          <a:endParaRPr lang="en-US" sz="2100" kern="1200"/>
        </a:p>
      </dsp:txBody>
      <dsp:txXfrm>
        <a:off x="0" y="2249"/>
        <a:ext cx="6683374" cy="767071"/>
      </dsp:txXfrm>
    </dsp:sp>
    <dsp:sp modelId="{EB8114B6-4A95-4D4F-90A2-1F3F4B666897}">
      <dsp:nvSpPr>
        <dsp:cNvPr id="0" name=""/>
        <dsp:cNvSpPr/>
      </dsp:nvSpPr>
      <dsp:spPr>
        <a:xfrm>
          <a:off x="0" y="769320"/>
          <a:ext cx="6683374"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7667177-ED91-4F2E-8A9D-3C08D6B5ED82}">
      <dsp:nvSpPr>
        <dsp:cNvPr id="0" name=""/>
        <dsp:cNvSpPr/>
      </dsp:nvSpPr>
      <dsp:spPr>
        <a:xfrm>
          <a:off x="0" y="769320"/>
          <a:ext cx="6683374"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Each from different constituencies. </a:t>
          </a:r>
          <a:endParaRPr lang="en-US" sz="2100" kern="1200"/>
        </a:p>
      </dsp:txBody>
      <dsp:txXfrm>
        <a:off x="0" y="769320"/>
        <a:ext cx="6683374" cy="767071"/>
      </dsp:txXfrm>
    </dsp:sp>
    <dsp:sp modelId="{118362EC-D0FF-4888-B615-C6F679D985A4}">
      <dsp:nvSpPr>
        <dsp:cNvPr id="0" name=""/>
        <dsp:cNvSpPr/>
      </dsp:nvSpPr>
      <dsp:spPr>
        <a:xfrm>
          <a:off x="0" y="1536391"/>
          <a:ext cx="6683374"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6F69B7C-00CA-4D10-8DFA-6F081DEB3A1C}">
      <dsp:nvSpPr>
        <dsp:cNvPr id="0" name=""/>
        <dsp:cNvSpPr/>
      </dsp:nvSpPr>
      <dsp:spPr>
        <a:xfrm>
          <a:off x="0" y="1536391"/>
          <a:ext cx="6683374"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First past the post – elect MP to represent in parliament. </a:t>
          </a:r>
          <a:endParaRPr lang="en-US" sz="2100" kern="1200"/>
        </a:p>
      </dsp:txBody>
      <dsp:txXfrm>
        <a:off x="0" y="1536391"/>
        <a:ext cx="6683374" cy="767071"/>
      </dsp:txXfrm>
    </dsp:sp>
    <dsp:sp modelId="{13783CA0-AD0E-466C-B23C-B6BEB277D786}">
      <dsp:nvSpPr>
        <dsp:cNvPr id="0" name=""/>
        <dsp:cNvSpPr/>
      </dsp:nvSpPr>
      <dsp:spPr>
        <a:xfrm>
          <a:off x="0" y="2303462"/>
          <a:ext cx="6683374"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98D2C2E-736E-4D0C-B50A-7987AFCB0AA1}">
      <dsp:nvSpPr>
        <dsp:cNvPr id="0" name=""/>
        <dsp:cNvSpPr/>
      </dsp:nvSpPr>
      <dsp:spPr>
        <a:xfrm>
          <a:off x="0" y="2303462"/>
          <a:ext cx="6683374"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Fixed term Parliaments Act 2011- Every 5 years. </a:t>
          </a:r>
          <a:endParaRPr lang="en-US" sz="2100" kern="1200"/>
        </a:p>
      </dsp:txBody>
      <dsp:txXfrm>
        <a:off x="0" y="2303462"/>
        <a:ext cx="6683374" cy="767071"/>
      </dsp:txXfrm>
    </dsp:sp>
    <dsp:sp modelId="{9A9C2CCC-90DA-45BE-B793-ECF1F820EEDE}">
      <dsp:nvSpPr>
        <dsp:cNvPr id="0" name=""/>
        <dsp:cNvSpPr/>
      </dsp:nvSpPr>
      <dsp:spPr>
        <a:xfrm>
          <a:off x="0" y="3070533"/>
          <a:ext cx="6683374"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998AFD3-1E40-4143-BD91-BEA87856DE1F}">
      <dsp:nvSpPr>
        <dsp:cNvPr id="0" name=""/>
        <dsp:cNvSpPr/>
      </dsp:nvSpPr>
      <dsp:spPr>
        <a:xfrm>
          <a:off x="0" y="3070533"/>
          <a:ext cx="6683374"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S.2 May be earlier if 2/3 or more vote in favour. </a:t>
          </a:r>
          <a:endParaRPr lang="en-US" sz="2100" kern="1200"/>
        </a:p>
      </dsp:txBody>
      <dsp:txXfrm>
        <a:off x="0" y="3070533"/>
        <a:ext cx="6683374" cy="767071"/>
      </dsp:txXfrm>
    </dsp:sp>
    <dsp:sp modelId="{FB4F298E-685C-4551-8F98-C5EAA354089C}">
      <dsp:nvSpPr>
        <dsp:cNvPr id="0" name=""/>
        <dsp:cNvSpPr/>
      </dsp:nvSpPr>
      <dsp:spPr>
        <a:xfrm>
          <a:off x="0" y="3837604"/>
          <a:ext cx="6683374"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D296219-F64E-4BCD-8317-E3A7362DC969}">
      <dsp:nvSpPr>
        <dsp:cNvPr id="0" name=""/>
        <dsp:cNvSpPr/>
      </dsp:nvSpPr>
      <dsp:spPr>
        <a:xfrm>
          <a:off x="0" y="3837604"/>
          <a:ext cx="6683374"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baseline="0"/>
            <a:t>By election – MP dies, so another is appointed in their place. </a:t>
          </a:r>
          <a:endParaRPr lang="en-US" sz="2100" kern="1200"/>
        </a:p>
      </dsp:txBody>
      <dsp:txXfrm>
        <a:off x="0" y="3837604"/>
        <a:ext cx="6683374" cy="7670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C5B65-DD30-4375-910F-A3C967677ED1}">
      <dsp:nvSpPr>
        <dsp:cNvPr id="0" name=""/>
        <dsp:cNvSpPr/>
      </dsp:nvSpPr>
      <dsp:spPr>
        <a:xfrm>
          <a:off x="2944249" y="506578"/>
          <a:ext cx="389790" cy="91440"/>
        </a:xfrm>
        <a:custGeom>
          <a:avLst/>
          <a:gdLst/>
          <a:ahLst/>
          <a:cxnLst/>
          <a:rect l="0" t="0" r="0" b="0"/>
          <a:pathLst>
            <a:path>
              <a:moveTo>
                <a:pt x="0" y="45720"/>
              </a:moveTo>
              <a:lnTo>
                <a:pt x="38979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28635" y="550196"/>
        <a:ext cx="21019" cy="4203"/>
      </dsp:txXfrm>
    </dsp:sp>
    <dsp:sp modelId="{3F6DDF16-8D82-4AB4-89D8-D43252F41363}">
      <dsp:nvSpPr>
        <dsp:cNvPr id="0" name=""/>
        <dsp:cNvSpPr/>
      </dsp:nvSpPr>
      <dsp:spPr>
        <a:xfrm>
          <a:off x="1118263" y="3962"/>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First Reading </a:t>
          </a:r>
          <a:endParaRPr lang="en-GB" sz="1800" kern="1200" dirty="0"/>
        </a:p>
      </dsp:txBody>
      <dsp:txXfrm>
        <a:off x="1118263" y="3962"/>
        <a:ext cx="1827786" cy="1096671"/>
      </dsp:txXfrm>
    </dsp:sp>
    <dsp:sp modelId="{D1789714-D847-4382-80B9-F9ABECFBAFEE}">
      <dsp:nvSpPr>
        <dsp:cNvPr id="0" name=""/>
        <dsp:cNvSpPr/>
      </dsp:nvSpPr>
      <dsp:spPr>
        <a:xfrm>
          <a:off x="2032156" y="1098834"/>
          <a:ext cx="2248177" cy="389790"/>
        </a:xfrm>
        <a:custGeom>
          <a:avLst/>
          <a:gdLst/>
          <a:ahLst/>
          <a:cxnLst/>
          <a:rect l="0" t="0" r="0" b="0"/>
          <a:pathLst>
            <a:path>
              <a:moveTo>
                <a:pt x="2248177" y="0"/>
              </a:moveTo>
              <a:lnTo>
                <a:pt x="2248177" y="211995"/>
              </a:lnTo>
              <a:lnTo>
                <a:pt x="0" y="211995"/>
              </a:lnTo>
              <a:lnTo>
                <a:pt x="0" y="38979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9066" y="1291627"/>
        <a:ext cx="114357" cy="4203"/>
      </dsp:txXfrm>
    </dsp:sp>
    <dsp:sp modelId="{F72AB824-38FB-4CDA-AAC6-F9D795401431}">
      <dsp:nvSpPr>
        <dsp:cNvPr id="0" name=""/>
        <dsp:cNvSpPr/>
      </dsp:nvSpPr>
      <dsp:spPr>
        <a:xfrm>
          <a:off x="3366440" y="3962"/>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Second Reading</a:t>
          </a:r>
          <a:endParaRPr lang="en-GB" sz="1800" kern="1200" dirty="0"/>
        </a:p>
      </dsp:txBody>
      <dsp:txXfrm>
        <a:off x="3366440" y="3962"/>
        <a:ext cx="1827786" cy="1096671"/>
      </dsp:txXfrm>
    </dsp:sp>
    <dsp:sp modelId="{60E1AD7C-20ED-45A5-81D3-CB6710360491}">
      <dsp:nvSpPr>
        <dsp:cNvPr id="0" name=""/>
        <dsp:cNvSpPr/>
      </dsp:nvSpPr>
      <dsp:spPr>
        <a:xfrm>
          <a:off x="2944249" y="2023641"/>
          <a:ext cx="389790" cy="91440"/>
        </a:xfrm>
        <a:custGeom>
          <a:avLst/>
          <a:gdLst/>
          <a:ahLst/>
          <a:cxnLst/>
          <a:rect l="0" t="0" r="0" b="0"/>
          <a:pathLst>
            <a:path>
              <a:moveTo>
                <a:pt x="0" y="45720"/>
              </a:moveTo>
              <a:lnTo>
                <a:pt x="38979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28635" y="2067259"/>
        <a:ext cx="21019" cy="4203"/>
      </dsp:txXfrm>
    </dsp:sp>
    <dsp:sp modelId="{EC68C055-AD95-4B91-9ECB-8B955E5D39DC}">
      <dsp:nvSpPr>
        <dsp:cNvPr id="0" name=""/>
        <dsp:cNvSpPr/>
      </dsp:nvSpPr>
      <dsp:spPr>
        <a:xfrm>
          <a:off x="1118263" y="1521025"/>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Committee Stage </a:t>
          </a:r>
          <a:endParaRPr lang="en-GB" sz="1800" kern="1200" dirty="0"/>
        </a:p>
      </dsp:txBody>
      <dsp:txXfrm>
        <a:off x="1118263" y="1521025"/>
        <a:ext cx="1827786" cy="1096671"/>
      </dsp:txXfrm>
    </dsp:sp>
    <dsp:sp modelId="{EB0904D5-94B9-4DFE-A94B-3FFF48573FCF}">
      <dsp:nvSpPr>
        <dsp:cNvPr id="0" name=""/>
        <dsp:cNvSpPr/>
      </dsp:nvSpPr>
      <dsp:spPr>
        <a:xfrm>
          <a:off x="2032156" y="2615897"/>
          <a:ext cx="2248177" cy="389790"/>
        </a:xfrm>
        <a:custGeom>
          <a:avLst/>
          <a:gdLst/>
          <a:ahLst/>
          <a:cxnLst/>
          <a:rect l="0" t="0" r="0" b="0"/>
          <a:pathLst>
            <a:path>
              <a:moveTo>
                <a:pt x="2248177" y="0"/>
              </a:moveTo>
              <a:lnTo>
                <a:pt x="2248177" y="211995"/>
              </a:lnTo>
              <a:lnTo>
                <a:pt x="0" y="211995"/>
              </a:lnTo>
              <a:lnTo>
                <a:pt x="0" y="38979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9066" y="2808690"/>
        <a:ext cx="114357" cy="4203"/>
      </dsp:txXfrm>
    </dsp:sp>
    <dsp:sp modelId="{4DF6B69F-291F-49FE-B536-224AB4251091}">
      <dsp:nvSpPr>
        <dsp:cNvPr id="0" name=""/>
        <dsp:cNvSpPr/>
      </dsp:nvSpPr>
      <dsp:spPr>
        <a:xfrm>
          <a:off x="3366440" y="1521025"/>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Report stage </a:t>
          </a:r>
        </a:p>
      </dsp:txBody>
      <dsp:txXfrm>
        <a:off x="3366440" y="1521025"/>
        <a:ext cx="1827786" cy="1096671"/>
      </dsp:txXfrm>
    </dsp:sp>
    <dsp:sp modelId="{510268C8-5F22-4672-8B32-8F2AEEF49B63}">
      <dsp:nvSpPr>
        <dsp:cNvPr id="0" name=""/>
        <dsp:cNvSpPr/>
      </dsp:nvSpPr>
      <dsp:spPr>
        <a:xfrm>
          <a:off x="2944249" y="3540703"/>
          <a:ext cx="389790" cy="91440"/>
        </a:xfrm>
        <a:custGeom>
          <a:avLst/>
          <a:gdLst/>
          <a:ahLst/>
          <a:cxnLst/>
          <a:rect l="0" t="0" r="0" b="0"/>
          <a:pathLst>
            <a:path>
              <a:moveTo>
                <a:pt x="0" y="45720"/>
              </a:moveTo>
              <a:lnTo>
                <a:pt x="38979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28635" y="3584321"/>
        <a:ext cx="21019" cy="4203"/>
      </dsp:txXfrm>
    </dsp:sp>
    <dsp:sp modelId="{465BAFD2-F206-4DD5-8110-1BBCA6CE96E9}">
      <dsp:nvSpPr>
        <dsp:cNvPr id="0" name=""/>
        <dsp:cNvSpPr/>
      </dsp:nvSpPr>
      <dsp:spPr>
        <a:xfrm>
          <a:off x="1118263" y="3038087"/>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Legislative Grand Committee </a:t>
          </a:r>
        </a:p>
      </dsp:txBody>
      <dsp:txXfrm>
        <a:off x="1118263" y="3038087"/>
        <a:ext cx="1827786" cy="1096671"/>
      </dsp:txXfrm>
    </dsp:sp>
    <dsp:sp modelId="{282B581F-ED36-47D9-A033-B5C97536C5FA}">
      <dsp:nvSpPr>
        <dsp:cNvPr id="0" name=""/>
        <dsp:cNvSpPr/>
      </dsp:nvSpPr>
      <dsp:spPr>
        <a:xfrm>
          <a:off x="2032156" y="4132959"/>
          <a:ext cx="2248177" cy="389790"/>
        </a:xfrm>
        <a:custGeom>
          <a:avLst/>
          <a:gdLst/>
          <a:ahLst/>
          <a:cxnLst/>
          <a:rect l="0" t="0" r="0" b="0"/>
          <a:pathLst>
            <a:path>
              <a:moveTo>
                <a:pt x="2248177" y="0"/>
              </a:moveTo>
              <a:lnTo>
                <a:pt x="2248177" y="211995"/>
              </a:lnTo>
              <a:lnTo>
                <a:pt x="0" y="211995"/>
              </a:lnTo>
              <a:lnTo>
                <a:pt x="0" y="38979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99066" y="4325753"/>
        <a:ext cx="114357" cy="4203"/>
      </dsp:txXfrm>
    </dsp:sp>
    <dsp:sp modelId="{2087602A-0779-4067-B560-2099DD14227B}">
      <dsp:nvSpPr>
        <dsp:cNvPr id="0" name=""/>
        <dsp:cNvSpPr/>
      </dsp:nvSpPr>
      <dsp:spPr>
        <a:xfrm>
          <a:off x="3366440" y="3038087"/>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Reconsideration stage </a:t>
          </a:r>
        </a:p>
      </dsp:txBody>
      <dsp:txXfrm>
        <a:off x="3366440" y="3038087"/>
        <a:ext cx="1827786" cy="1096671"/>
      </dsp:txXfrm>
    </dsp:sp>
    <dsp:sp modelId="{3C8BAEC7-3A0F-47A9-B616-873C83885170}">
      <dsp:nvSpPr>
        <dsp:cNvPr id="0" name=""/>
        <dsp:cNvSpPr/>
      </dsp:nvSpPr>
      <dsp:spPr>
        <a:xfrm>
          <a:off x="2944249" y="5057766"/>
          <a:ext cx="389790" cy="91440"/>
        </a:xfrm>
        <a:custGeom>
          <a:avLst/>
          <a:gdLst/>
          <a:ahLst/>
          <a:cxnLst/>
          <a:rect l="0" t="0" r="0" b="0"/>
          <a:pathLst>
            <a:path>
              <a:moveTo>
                <a:pt x="0" y="45720"/>
              </a:moveTo>
              <a:lnTo>
                <a:pt x="389790"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28635" y="5101384"/>
        <a:ext cx="21019" cy="4203"/>
      </dsp:txXfrm>
    </dsp:sp>
    <dsp:sp modelId="{F8B7B496-17D0-42CF-B8EF-9D8F1874EA45}">
      <dsp:nvSpPr>
        <dsp:cNvPr id="0" name=""/>
        <dsp:cNvSpPr/>
      </dsp:nvSpPr>
      <dsp:spPr>
        <a:xfrm>
          <a:off x="1118263" y="4555150"/>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Consequential consideration stage </a:t>
          </a:r>
        </a:p>
      </dsp:txBody>
      <dsp:txXfrm>
        <a:off x="1118263" y="4555150"/>
        <a:ext cx="1827786" cy="1096671"/>
      </dsp:txXfrm>
    </dsp:sp>
    <dsp:sp modelId="{FD1D7CA6-4EAC-4560-B431-F53E6D45755C}">
      <dsp:nvSpPr>
        <dsp:cNvPr id="0" name=""/>
        <dsp:cNvSpPr/>
      </dsp:nvSpPr>
      <dsp:spPr>
        <a:xfrm>
          <a:off x="3366440" y="4555150"/>
          <a:ext cx="1827786" cy="10966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GB" sz="1800" kern="1200" dirty="0">
              <a:latin typeface="Calibri Light" panose="020F0302020204030204"/>
            </a:rPr>
            <a:t>Third Reading </a:t>
          </a:r>
        </a:p>
      </dsp:txBody>
      <dsp:txXfrm>
        <a:off x="3366440" y="4555150"/>
        <a:ext cx="1827786" cy="10966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2EBC34-0181-4BCF-85D8-CE7420446E3E}">
      <dsp:nvSpPr>
        <dsp:cNvPr id="0" name=""/>
        <dsp:cNvSpPr/>
      </dsp:nvSpPr>
      <dsp:spPr>
        <a:xfrm>
          <a:off x="0" y="38094"/>
          <a:ext cx="6683374" cy="83011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dirty="0">
              <a:latin typeface="Calibri Light" panose="020F0302020204030204"/>
            </a:rPr>
            <a:t>First Reading </a:t>
          </a:r>
          <a:endParaRPr lang="en-GB" sz="3300" kern="1200" dirty="0"/>
        </a:p>
      </dsp:txBody>
      <dsp:txXfrm>
        <a:off x="40523" y="78617"/>
        <a:ext cx="6602328" cy="749069"/>
      </dsp:txXfrm>
    </dsp:sp>
    <dsp:sp modelId="{91FC06E4-D578-4A62-B24E-DBA32C69AA5F}">
      <dsp:nvSpPr>
        <dsp:cNvPr id="0" name=""/>
        <dsp:cNvSpPr/>
      </dsp:nvSpPr>
      <dsp:spPr>
        <a:xfrm>
          <a:off x="0" y="963249"/>
          <a:ext cx="6683374" cy="830115"/>
        </a:xfrm>
        <a:prstGeom prst="roundRect">
          <a:avLst/>
        </a:prstGeom>
        <a:gradFill rotWithShape="0">
          <a:gsLst>
            <a:gs pos="0">
              <a:schemeClr val="accent2">
                <a:hueOff val="-4800717"/>
                <a:satOff val="-500"/>
                <a:lumOff val="-2598"/>
                <a:alphaOff val="0"/>
                <a:satMod val="103000"/>
                <a:lumMod val="102000"/>
                <a:tint val="94000"/>
              </a:schemeClr>
            </a:gs>
            <a:gs pos="50000">
              <a:schemeClr val="accent2">
                <a:hueOff val="-4800717"/>
                <a:satOff val="-500"/>
                <a:lumOff val="-2598"/>
                <a:alphaOff val="0"/>
                <a:satMod val="110000"/>
                <a:lumMod val="100000"/>
                <a:shade val="100000"/>
              </a:schemeClr>
            </a:gs>
            <a:gs pos="100000">
              <a:schemeClr val="accent2">
                <a:hueOff val="-4800717"/>
                <a:satOff val="-500"/>
                <a:lumOff val="-259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dirty="0">
              <a:latin typeface="Calibri Light" panose="020F0302020204030204"/>
            </a:rPr>
            <a:t>Second Reading</a:t>
          </a:r>
          <a:endParaRPr lang="en-GB" sz="3300" kern="1200" dirty="0"/>
        </a:p>
      </dsp:txBody>
      <dsp:txXfrm>
        <a:off x="40523" y="1003772"/>
        <a:ext cx="6602328" cy="749069"/>
      </dsp:txXfrm>
    </dsp:sp>
    <dsp:sp modelId="{AE22A87A-260E-4D86-9F53-9E54AD60B413}">
      <dsp:nvSpPr>
        <dsp:cNvPr id="0" name=""/>
        <dsp:cNvSpPr/>
      </dsp:nvSpPr>
      <dsp:spPr>
        <a:xfrm>
          <a:off x="0" y="1888405"/>
          <a:ext cx="6683374" cy="830115"/>
        </a:xfrm>
        <a:prstGeom prst="roundRect">
          <a:avLst/>
        </a:prstGeom>
        <a:gradFill rotWithShape="0">
          <a:gsLst>
            <a:gs pos="0">
              <a:schemeClr val="accent2">
                <a:hueOff val="-9601434"/>
                <a:satOff val="-999"/>
                <a:lumOff val="-5195"/>
                <a:alphaOff val="0"/>
                <a:satMod val="103000"/>
                <a:lumMod val="102000"/>
                <a:tint val="94000"/>
              </a:schemeClr>
            </a:gs>
            <a:gs pos="50000">
              <a:schemeClr val="accent2">
                <a:hueOff val="-9601434"/>
                <a:satOff val="-999"/>
                <a:lumOff val="-5195"/>
                <a:alphaOff val="0"/>
                <a:satMod val="110000"/>
                <a:lumMod val="100000"/>
                <a:shade val="100000"/>
              </a:schemeClr>
            </a:gs>
            <a:gs pos="100000">
              <a:schemeClr val="accent2">
                <a:hueOff val="-9601434"/>
                <a:satOff val="-999"/>
                <a:lumOff val="-519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dirty="0">
              <a:latin typeface="Calibri Light" panose="020F0302020204030204"/>
            </a:rPr>
            <a:t>Committee Stage </a:t>
          </a:r>
          <a:endParaRPr lang="en-GB" sz="3300" kern="1200" dirty="0"/>
        </a:p>
      </dsp:txBody>
      <dsp:txXfrm>
        <a:off x="40523" y="1928928"/>
        <a:ext cx="6602328" cy="749069"/>
      </dsp:txXfrm>
    </dsp:sp>
    <dsp:sp modelId="{8310CD8A-6B5A-4B29-A5E1-585DAC268BE8}">
      <dsp:nvSpPr>
        <dsp:cNvPr id="0" name=""/>
        <dsp:cNvSpPr/>
      </dsp:nvSpPr>
      <dsp:spPr>
        <a:xfrm>
          <a:off x="0" y="2813559"/>
          <a:ext cx="6683374" cy="830115"/>
        </a:xfrm>
        <a:prstGeom prst="roundRect">
          <a:avLst/>
        </a:prstGeom>
        <a:gradFill rotWithShape="0">
          <a:gsLst>
            <a:gs pos="0">
              <a:schemeClr val="accent2">
                <a:hueOff val="-14402151"/>
                <a:satOff val="-1499"/>
                <a:lumOff val="-7793"/>
                <a:alphaOff val="0"/>
                <a:satMod val="103000"/>
                <a:lumMod val="102000"/>
                <a:tint val="94000"/>
              </a:schemeClr>
            </a:gs>
            <a:gs pos="50000">
              <a:schemeClr val="accent2">
                <a:hueOff val="-14402151"/>
                <a:satOff val="-1499"/>
                <a:lumOff val="-7793"/>
                <a:alphaOff val="0"/>
                <a:satMod val="110000"/>
                <a:lumMod val="100000"/>
                <a:shade val="100000"/>
              </a:schemeClr>
            </a:gs>
            <a:gs pos="100000">
              <a:schemeClr val="accent2">
                <a:hueOff val="-14402151"/>
                <a:satOff val="-1499"/>
                <a:lumOff val="-779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dirty="0">
              <a:latin typeface="Calibri Light" panose="020F0302020204030204"/>
            </a:rPr>
            <a:t>Report stage </a:t>
          </a:r>
          <a:endParaRPr lang="en-GB" sz="3300" kern="1200" dirty="0"/>
        </a:p>
      </dsp:txBody>
      <dsp:txXfrm>
        <a:off x="40523" y="2854082"/>
        <a:ext cx="6602328" cy="749069"/>
      </dsp:txXfrm>
    </dsp:sp>
    <dsp:sp modelId="{EDE03A73-E9E1-492E-91BF-1348743FD3A8}">
      <dsp:nvSpPr>
        <dsp:cNvPr id="0" name=""/>
        <dsp:cNvSpPr/>
      </dsp:nvSpPr>
      <dsp:spPr>
        <a:xfrm>
          <a:off x="0" y="3738715"/>
          <a:ext cx="6683374" cy="830115"/>
        </a:xfrm>
        <a:prstGeom prst="roundRect">
          <a:avLst/>
        </a:prstGeom>
        <a:gradFill rotWithShape="0">
          <a:gsLst>
            <a:gs pos="0">
              <a:schemeClr val="accent2">
                <a:hueOff val="-19202867"/>
                <a:satOff val="-1998"/>
                <a:lumOff val="-10391"/>
                <a:alphaOff val="0"/>
                <a:satMod val="103000"/>
                <a:lumMod val="102000"/>
                <a:tint val="94000"/>
              </a:schemeClr>
            </a:gs>
            <a:gs pos="50000">
              <a:schemeClr val="accent2">
                <a:hueOff val="-19202867"/>
                <a:satOff val="-1998"/>
                <a:lumOff val="-10391"/>
                <a:alphaOff val="0"/>
                <a:satMod val="110000"/>
                <a:lumMod val="100000"/>
                <a:shade val="100000"/>
              </a:schemeClr>
            </a:gs>
            <a:gs pos="100000">
              <a:schemeClr val="accent2">
                <a:hueOff val="-19202867"/>
                <a:satOff val="-1998"/>
                <a:lumOff val="-1039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GB" sz="3300" kern="1200" dirty="0">
              <a:latin typeface="Calibri Light" panose="020F0302020204030204"/>
            </a:rPr>
            <a:t>Third Reading </a:t>
          </a:r>
          <a:endParaRPr lang="en-GB" sz="3300" kern="1200" dirty="0"/>
        </a:p>
      </dsp:txBody>
      <dsp:txXfrm>
        <a:off x="40523" y="3779238"/>
        <a:ext cx="6602328" cy="7490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E2728-1F30-4F5D-85C1-4B7F39F22C5B}">
      <dsp:nvSpPr>
        <dsp:cNvPr id="0" name=""/>
        <dsp:cNvSpPr/>
      </dsp:nvSpPr>
      <dsp:spPr>
        <a:xfrm rot="5400000">
          <a:off x="-247927" y="249395"/>
          <a:ext cx="1652852" cy="115699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GB" sz="1400" kern="1200" dirty="0">
              <a:latin typeface="Elephant"/>
            </a:rPr>
            <a:t>Magistrates </a:t>
          </a:r>
          <a:endParaRPr lang="en-GB" sz="1400" kern="1200" dirty="0"/>
        </a:p>
      </dsp:txBody>
      <dsp:txXfrm rot="-5400000">
        <a:off x="1" y="579967"/>
        <a:ext cx="1156997" cy="495855"/>
      </dsp:txXfrm>
    </dsp:sp>
    <dsp:sp modelId="{607A1F30-FB02-4435-A185-936F809FC595}">
      <dsp:nvSpPr>
        <dsp:cNvPr id="0" name=""/>
        <dsp:cNvSpPr/>
      </dsp:nvSpPr>
      <dsp:spPr>
        <a:xfrm rot="5400000">
          <a:off x="4607367" y="-3448902"/>
          <a:ext cx="1074354" cy="797509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rtl="0">
            <a:lnSpc>
              <a:spcPct val="90000"/>
            </a:lnSpc>
            <a:spcBef>
              <a:spcPct val="0"/>
            </a:spcBef>
            <a:spcAft>
              <a:spcPct val="15000"/>
            </a:spcAft>
            <a:buChar char="•"/>
          </a:pPr>
          <a:r>
            <a:rPr lang="en-GB" sz="2800" kern="1200" dirty="0">
              <a:latin typeface="Elephant"/>
            </a:rPr>
            <a:t>Summary offences </a:t>
          </a:r>
          <a:endParaRPr lang="en-GB" sz="2800" kern="1200" dirty="0"/>
        </a:p>
        <a:p>
          <a:pPr marL="285750" lvl="1" indent="-285750" algn="l" defTabSz="1244600" rtl="0">
            <a:lnSpc>
              <a:spcPct val="90000"/>
            </a:lnSpc>
            <a:spcBef>
              <a:spcPct val="0"/>
            </a:spcBef>
            <a:spcAft>
              <a:spcPct val="15000"/>
            </a:spcAft>
            <a:buChar char="•"/>
          </a:pPr>
          <a:r>
            <a:rPr lang="en-GB" sz="2800" kern="1200" dirty="0">
              <a:latin typeface="Elephant"/>
            </a:rPr>
            <a:t>Not binding decisions.</a:t>
          </a:r>
          <a:endParaRPr lang="en-GB" sz="2800" kern="1200" dirty="0"/>
        </a:p>
      </dsp:txBody>
      <dsp:txXfrm rot="-5400000">
        <a:off x="1156997" y="53914"/>
        <a:ext cx="7922648" cy="969462"/>
      </dsp:txXfrm>
    </dsp:sp>
    <dsp:sp modelId="{D8F62D6E-CF7A-465B-8C5A-4DE56A639635}">
      <dsp:nvSpPr>
        <dsp:cNvPr id="0" name=""/>
        <dsp:cNvSpPr/>
      </dsp:nvSpPr>
      <dsp:spPr>
        <a:xfrm rot="5400000">
          <a:off x="-247927" y="1708692"/>
          <a:ext cx="1652852" cy="115699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GB" sz="1400" kern="1200" dirty="0">
              <a:latin typeface="Elephant"/>
            </a:rPr>
            <a:t>County court </a:t>
          </a:r>
          <a:endParaRPr lang="en-GB" sz="1400" kern="1200" dirty="0"/>
        </a:p>
      </dsp:txBody>
      <dsp:txXfrm rot="-5400000">
        <a:off x="1" y="2039264"/>
        <a:ext cx="1156997" cy="495855"/>
      </dsp:txXfrm>
    </dsp:sp>
    <dsp:sp modelId="{F47AB509-E0EE-4A0B-8C01-CE383ED47460}">
      <dsp:nvSpPr>
        <dsp:cNvPr id="0" name=""/>
        <dsp:cNvSpPr/>
      </dsp:nvSpPr>
      <dsp:spPr>
        <a:xfrm rot="5400000">
          <a:off x="4607367" y="-1989605"/>
          <a:ext cx="1074354" cy="797509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rtl="0">
            <a:lnSpc>
              <a:spcPct val="90000"/>
            </a:lnSpc>
            <a:spcBef>
              <a:spcPct val="0"/>
            </a:spcBef>
            <a:spcAft>
              <a:spcPct val="15000"/>
            </a:spcAft>
            <a:buChar char="•"/>
          </a:pPr>
          <a:r>
            <a:rPr lang="en-GB" sz="2800" kern="1200" dirty="0">
              <a:latin typeface="Elephant"/>
            </a:rPr>
            <a:t>Civil cases </a:t>
          </a:r>
          <a:endParaRPr lang="en-GB" sz="2800" kern="1200" dirty="0"/>
        </a:p>
        <a:p>
          <a:pPr marL="285750" lvl="1" indent="-285750" algn="l" defTabSz="1244600" rtl="0">
            <a:lnSpc>
              <a:spcPct val="90000"/>
            </a:lnSpc>
            <a:spcBef>
              <a:spcPct val="0"/>
            </a:spcBef>
            <a:spcAft>
              <a:spcPct val="15000"/>
            </a:spcAft>
            <a:buChar char="•"/>
          </a:pPr>
          <a:r>
            <a:rPr lang="en-GB" sz="2800" kern="1200" dirty="0">
              <a:latin typeface="Elephant"/>
            </a:rPr>
            <a:t>No binding decisions </a:t>
          </a:r>
          <a:endParaRPr lang="en-GB" sz="2800" kern="1200" dirty="0"/>
        </a:p>
      </dsp:txBody>
      <dsp:txXfrm rot="-5400000">
        <a:off x="1156997" y="1513211"/>
        <a:ext cx="7922648" cy="969462"/>
      </dsp:txXfrm>
    </dsp:sp>
    <dsp:sp modelId="{6903A067-0F7E-4013-9B14-B99DB22BEF06}">
      <dsp:nvSpPr>
        <dsp:cNvPr id="0" name=""/>
        <dsp:cNvSpPr/>
      </dsp:nvSpPr>
      <dsp:spPr>
        <a:xfrm rot="5400000">
          <a:off x="-247927" y="3167989"/>
          <a:ext cx="1652852" cy="115699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GB" sz="1400" kern="1200" dirty="0">
              <a:latin typeface="Elephant"/>
            </a:rPr>
            <a:t>Crown court </a:t>
          </a:r>
          <a:endParaRPr lang="en-GB" sz="1400" kern="1200" dirty="0"/>
        </a:p>
      </dsp:txBody>
      <dsp:txXfrm rot="-5400000">
        <a:off x="1" y="3498561"/>
        <a:ext cx="1156997" cy="495855"/>
      </dsp:txXfrm>
    </dsp:sp>
    <dsp:sp modelId="{F0F5EFD4-AE60-4C2C-97CC-97F85B1E348E}">
      <dsp:nvSpPr>
        <dsp:cNvPr id="0" name=""/>
        <dsp:cNvSpPr/>
      </dsp:nvSpPr>
      <dsp:spPr>
        <a:xfrm rot="5400000">
          <a:off x="4607367" y="-530309"/>
          <a:ext cx="1074354" cy="797509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rtl="0">
            <a:lnSpc>
              <a:spcPct val="90000"/>
            </a:lnSpc>
            <a:spcBef>
              <a:spcPct val="0"/>
            </a:spcBef>
            <a:spcAft>
              <a:spcPct val="15000"/>
            </a:spcAft>
            <a:buChar char="•"/>
          </a:pPr>
          <a:r>
            <a:rPr lang="en-GB" sz="2800" kern="1200" dirty="0">
              <a:latin typeface="Elephant"/>
            </a:rPr>
            <a:t>Magistrates (Appeal)</a:t>
          </a:r>
          <a:endParaRPr lang="en-GB" sz="2800" kern="1200" dirty="0"/>
        </a:p>
        <a:p>
          <a:pPr marL="285750" lvl="1" indent="-285750" algn="l" defTabSz="1244600" rtl="0">
            <a:lnSpc>
              <a:spcPct val="90000"/>
            </a:lnSpc>
            <a:spcBef>
              <a:spcPct val="0"/>
            </a:spcBef>
            <a:spcAft>
              <a:spcPct val="15000"/>
            </a:spcAft>
            <a:buChar char="•"/>
          </a:pPr>
          <a:r>
            <a:rPr lang="en-GB" sz="2800" kern="1200" dirty="0">
              <a:latin typeface="Elephant"/>
            </a:rPr>
            <a:t>Not binding persuasive</a:t>
          </a:r>
          <a:endParaRPr lang="en-GB" sz="2800" kern="1200" dirty="0"/>
        </a:p>
      </dsp:txBody>
      <dsp:txXfrm rot="-5400000">
        <a:off x="1156997" y="2972507"/>
        <a:ext cx="7922648" cy="9694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1A09A1-ED1C-436B-B7E5-F7D6C60D7CD9}">
      <dsp:nvSpPr>
        <dsp:cNvPr id="0" name=""/>
        <dsp:cNvSpPr/>
      </dsp:nvSpPr>
      <dsp:spPr>
        <a:xfrm rot="5400000">
          <a:off x="-237887" y="237887"/>
          <a:ext cx="1585915" cy="1110140"/>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rtl="0">
            <a:lnSpc>
              <a:spcPct val="90000"/>
            </a:lnSpc>
            <a:spcBef>
              <a:spcPct val="0"/>
            </a:spcBef>
            <a:spcAft>
              <a:spcPct val="35000"/>
            </a:spcAft>
            <a:buNone/>
          </a:pPr>
          <a:r>
            <a:rPr lang="en-GB" sz="1000" kern="1200" dirty="0">
              <a:latin typeface="Elephant"/>
            </a:rPr>
            <a:t>Divisional court of the high court </a:t>
          </a:r>
          <a:endParaRPr lang="en-GB" sz="1000" kern="1200" dirty="0"/>
        </a:p>
      </dsp:txBody>
      <dsp:txXfrm rot="-5400000">
        <a:off x="1" y="555069"/>
        <a:ext cx="1110140" cy="475775"/>
      </dsp:txXfrm>
    </dsp:sp>
    <dsp:sp modelId="{3B884098-EC3E-4D2B-9C6B-E4EB9B5DDC8D}">
      <dsp:nvSpPr>
        <dsp:cNvPr id="0" name=""/>
        <dsp:cNvSpPr/>
      </dsp:nvSpPr>
      <dsp:spPr>
        <a:xfrm rot="5400000">
          <a:off x="4608671" y="-3498530"/>
          <a:ext cx="1030844" cy="802790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rtl="0">
            <a:lnSpc>
              <a:spcPct val="90000"/>
            </a:lnSpc>
            <a:spcBef>
              <a:spcPct val="0"/>
            </a:spcBef>
            <a:spcAft>
              <a:spcPct val="15000"/>
            </a:spcAft>
            <a:buChar char="•"/>
          </a:pPr>
          <a:r>
            <a:rPr lang="en-GB" sz="2700" kern="1200" dirty="0">
              <a:latin typeface="Elephant"/>
            </a:rPr>
            <a:t>Bound by higher courts and past decisions.</a:t>
          </a:r>
          <a:endParaRPr lang="en-GB" sz="2700" kern="1200" dirty="0"/>
        </a:p>
        <a:p>
          <a:pPr marL="228600" lvl="1" indent="-228600" algn="l" defTabSz="1200150" rtl="0">
            <a:lnSpc>
              <a:spcPct val="90000"/>
            </a:lnSpc>
            <a:spcBef>
              <a:spcPct val="0"/>
            </a:spcBef>
            <a:spcAft>
              <a:spcPct val="15000"/>
            </a:spcAft>
            <a:buChar char="•"/>
          </a:pPr>
          <a:r>
            <a:rPr lang="en-GB" sz="2700" kern="1200" dirty="0">
              <a:latin typeface="Elephant"/>
            </a:rPr>
            <a:t>Binds the lower courts</a:t>
          </a:r>
          <a:endParaRPr lang="en-GB" sz="2700" kern="1200" dirty="0"/>
        </a:p>
      </dsp:txBody>
      <dsp:txXfrm rot="-5400000">
        <a:off x="1110140" y="50323"/>
        <a:ext cx="7977584" cy="9302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A5AE42-7DC1-8140-9B13-146984FDEF22}" type="datetimeFigureOut">
              <a:rPr lang="en-US" smtClean="0"/>
              <a:t>2/5/2024</a:t>
            </a:fld>
            <a:endParaRPr lang="en-US"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369B77-94AB-0344-9EBF-9DB9EE8D3ABC}" type="slidenum">
              <a:rPr lang="en-US" smtClean="0"/>
              <a:t>‹#›</a:t>
            </a:fld>
            <a:endParaRPr lang="en-US"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75F72-8950-AF4F-9381-1D26FB547EA1}" type="datetimeFigureOut">
              <a:rPr lang="en-US" smtClean="0"/>
              <a:t>2/5/2024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75476F-A808-1F46-A368-07984F6DA22E}" type="slidenum">
              <a:rPr lang="en-US" smtClean="0"/>
              <a:t>‹#›</a:t>
            </a:fld>
            <a:endParaRPr lang="en-US"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775476F-A808-1F46-A368-07984F6DA22E}" type="slidenum">
              <a:rPr lang="en-US" smtClean="0"/>
              <a:t>2</a:t>
            </a:fld>
            <a:endParaRPr lang="en-US" dirty="0"/>
          </a:p>
        </p:txBody>
      </p:sp>
    </p:spTree>
    <p:extLst>
      <p:ext uri="{BB962C8B-B14F-4D97-AF65-F5344CB8AC3E}">
        <p14:creationId xmlns:p14="http://schemas.microsoft.com/office/powerpoint/2010/main" val="3270232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pPr>
            <a:r>
              <a:rPr lang="en-GB" dirty="0"/>
              <a:t>Representation of the People Act 1983- </a:t>
            </a:r>
          </a:p>
          <a:p>
            <a:pPr>
              <a:lnSpc>
                <a:spcPct val="200000"/>
              </a:lnSpc>
            </a:pPr>
            <a:r>
              <a:rPr lang="en-GB" dirty="0"/>
              <a:t>Over the age of 18/ British citizen/not disqualified. </a:t>
            </a:r>
          </a:p>
          <a:p>
            <a:pPr>
              <a:lnSpc>
                <a:spcPct val="200000"/>
              </a:lnSpc>
            </a:pPr>
            <a:r>
              <a:rPr lang="en-GB" dirty="0"/>
              <a:t>You are disqualified if you are; </a:t>
            </a:r>
          </a:p>
          <a:p>
            <a:pPr marL="0" indent="0" algn="just">
              <a:lnSpc>
                <a:spcPct val="200000"/>
              </a:lnSpc>
              <a:buNone/>
            </a:pPr>
            <a:r>
              <a:rPr lang="en-GB" b="0" i="0" dirty="0">
                <a:solidFill>
                  <a:srgbClr val="000000"/>
                </a:solidFill>
                <a:effectLst/>
                <a:latin typeface="+mj-lt"/>
              </a:rPr>
              <a:t>(1)   ’’Aliens (those not legal citizens of the UK)</a:t>
            </a:r>
          </a:p>
          <a:p>
            <a:pPr marL="0" indent="0" algn="just">
              <a:lnSpc>
                <a:spcPct val="200000"/>
              </a:lnSpc>
              <a:buNone/>
            </a:pPr>
            <a:r>
              <a:rPr lang="en-GB" b="0" i="0" dirty="0">
                <a:solidFill>
                  <a:srgbClr val="000000"/>
                </a:solidFill>
                <a:effectLst/>
                <a:latin typeface="+mj-lt"/>
              </a:rPr>
              <a:t>(2)   Minors (those under 18)</a:t>
            </a:r>
          </a:p>
          <a:p>
            <a:pPr marL="0" indent="0" algn="just">
              <a:lnSpc>
                <a:spcPct val="200000"/>
              </a:lnSpc>
              <a:buNone/>
            </a:pPr>
            <a:r>
              <a:rPr lang="en-GB" b="0" i="0" dirty="0">
                <a:solidFill>
                  <a:srgbClr val="000000"/>
                </a:solidFill>
                <a:effectLst/>
                <a:latin typeface="+mj-lt"/>
              </a:rPr>
              <a:t>(3)   Peers (members of the House of Lords)</a:t>
            </a:r>
          </a:p>
          <a:p>
            <a:pPr marL="0" indent="0" algn="just">
              <a:lnSpc>
                <a:spcPct val="200000"/>
              </a:lnSpc>
              <a:buNone/>
            </a:pPr>
            <a:r>
              <a:rPr lang="en-GB" b="0" i="0" dirty="0">
                <a:solidFill>
                  <a:srgbClr val="000000"/>
                </a:solidFill>
                <a:effectLst/>
                <a:latin typeface="+mj-lt"/>
              </a:rPr>
              <a:t>(4)   Convicted criminals detained in mental health hospitals</a:t>
            </a:r>
          </a:p>
          <a:p>
            <a:pPr marL="0" indent="0" algn="just">
              <a:lnSpc>
                <a:spcPct val="200000"/>
              </a:lnSpc>
              <a:buNone/>
            </a:pPr>
            <a:r>
              <a:rPr lang="en-GB" b="0" i="0" dirty="0">
                <a:solidFill>
                  <a:srgbClr val="000000"/>
                </a:solidFill>
                <a:effectLst/>
                <a:latin typeface="+mj-lt"/>
              </a:rPr>
              <a:t>(5)   Convicted criminals serving sentences in prison’’</a:t>
            </a:r>
          </a:p>
          <a:p>
            <a:endParaRPr lang="en-GB" dirty="0"/>
          </a:p>
          <a:p>
            <a:r>
              <a:rPr lang="en-GB" dirty="0"/>
              <a:t>Political Parties, elections and referendums Act 2000. </a:t>
            </a:r>
          </a:p>
          <a:p>
            <a:r>
              <a:rPr lang="en-GB" dirty="0"/>
              <a:t>Electoral commission – regulates elections- tells the public about them. </a:t>
            </a:r>
          </a:p>
          <a:p>
            <a:r>
              <a:rPr lang="en-GB" dirty="0"/>
              <a:t>Strict about the amount of money each party can spend. </a:t>
            </a:r>
          </a:p>
          <a:p>
            <a:r>
              <a:rPr lang="en-GB" dirty="0"/>
              <a:t>Also regulate how much money can be spent by each party to ensure that one party does not win because of having the ability to spend more money</a:t>
            </a:r>
          </a:p>
        </p:txBody>
      </p:sp>
      <p:sp>
        <p:nvSpPr>
          <p:cNvPr id="4" name="Slide Number Placeholder 3"/>
          <p:cNvSpPr>
            <a:spLocks noGrp="1"/>
          </p:cNvSpPr>
          <p:nvPr>
            <p:ph type="sldNum" sz="quarter" idx="5"/>
          </p:nvPr>
        </p:nvSpPr>
        <p:spPr/>
        <p:txBody>
          <a:bodyPr/>
          <a:lstStyle/>
          <a:p>
            <a:fld id="{0775476F-A808-1F46-A368-07984F6DA22E}" type="slidenum">
              <a:rPr lang="en-US" smtClean="0"/>
              <a:t>6</a:t>
            </a:fld>
            <a:endParaRPr lang="en-US" dirty="0"/>
          </a:p>
        </p:txBody>
      </p:sp>
    </p:spTree>
    <p:extLst>
      <p:ext uri="{BB962C8B-B14F-4D97-AF65-F5344CB8AC3E}">
        <p14:creationId xmlns:p14="http://schemas.microsoft.com/office/powerpoint/2010/main" val="193050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800 Members who are peers. </a:t>
            </a:r>
          </a:p>
          <a:p>
            <a:r>
              <a:rPr lang="en-GB" dirty="0"/>
              <a:t>Three groups. </a:t>
            </a:r>
          </a:p>
          <a:p>
            <a:r>
              <a:rPr lang="en-GB" dirty="0"/>
              <a:t>Appointed for life – Life peers. </a:t>
            </a:r>
          </a:p>
          <a:p>
            <a:r>
              <a:rPr lang="en-GB" dirty="0"/>
              <a:t>92 Hereditary peers – Earl or Baron- inherited title from their fathers. </a:t>
            </a:r>
          </a:p>
          <a:p>
            <a:r>
              <a:rPr lang="en-GB" dirty="0"/>
              <a:t>Use to be 700 but the House of Lords Act 1999 removed the majority. </a:t>
            </a:r>
          </a:p>
          <a:p>
            <a:r>
              <a:rPr lang="en-GB" dirty="0"/>
              <a:t>26 Lord Spiritual – 21 Bishops from the Church of England. </a:t>
            </a:r>
          </a:p>
          <a:p>
            <a:r>
              <a:rPr lang="en-GB" dirty="0"/>
              <a:t>Lords Spiritual (Women) Act 2015- women are now allowed.  </a:t>
            </a:r>
          </a:p>
          <a:p>
            <a:endParaRPr lang="en-GB" dirty="0"/>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9</a:t>
            </a:fld>
            <a:endParaRPr lang="en-US" dirty="0"/>
          </a:p>
        </p:txBody>
      </p:sp>
    </p:spTree>
    <p:extLst>
      <p:ext uri="{BB962C8B-B14F-4D97-AF65-F5344CB8AC3E}">
        <p14:creationId xmlns:p14="http://schemas.microsoft.com/office/powerpoint/2010/main" val="591213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lnSpc>
                <a:spcPct val="200000"/>
              </a:lnSpc>
              <a:buFontTx/>
              <a:buNone/>
            </a:pPr>
            <a:r>
              <a:rPr lang="en-GB" dirty="0"/>
              <a:t>- Parliaments Act 1911 and 1949 – House of commons ask the law to be given royal assent without the house of lords looking at it. </a:t>
            </a:r>
          </a:p>
          <a:p>
            <a:pPr lvl="1">
              <a:lnSpc>
                <a:spcPct val="200000"/>
              </a:lnSpc>
              <a:buFontTx/>
              <a:buChar char="-"/>
            </a:pPr>
            <a:r>
              <a:rPr lang="en-GB" dirty="0"/>
              <a:t>House of lords is less powerful than the house of commons. </a:t>
            </a:r>
          </a:p>
          <a:p>
            <a:pPr lvl="1">
              <a:lnSpc>
                <a:spcPct val="200000"/>
              </a:lnSpc>
              <a:buFontTx/>
              <a:buChar char="-"/>
            </a:pPr>
            <a:r>
              <a:rPr lang="en-GB" dirty="0"/>
              <a:t>Do we need the House of Lords?</a:t>
            </a: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12</a:t>
            </a:fld>
            <a:endParaRPr lang="en-US" dirty="0"/>
          </a:p>
        </p:txBody>
      </p:sp>
    </p:spTree>
    <p:extLst>
      <p:ext uri="{BB962C8B-B14F-4D97-AF65-F5344CB8AC3E}">
        <p14:creationId xmlns:p14="http://schemas.microsoft.com/office/powerpoint/2010/main" val="578861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pPr>
            <a:r>
              <a:rPr lang="en-GB" sz="1200" b="0" i="0" dirty="0">
                <a:solidFill>
                  <a:srgbClr val="000000"/>
                </a:solidFill>
                <a:effectLst/>
              </a:rPr>
              <a:t>particular area, it may </a:t>
            </a:r>
            <a:r>
              <a:rPr lang="en-GB" sz="1200" i="0" dirty="0">
                <a:solidFill>
                  <a:srgbClr val="000000"/>
                </a:solidFill>
                <a:effectLst/>
              </a:rPr>
              <a:t>choose</a:t>
            </a:r>
            <a:r>
              <a:rPr lang="en-GB" sz="1200" b="0" i="0" dirty="0">
                <a:solidFill>
                  <a:srgbClr val="000000"/>
                </a:solidFill>
                <a:effectLst/>
              </a:rPr>
              <a:t> to publish the draft proposals in the form of a </a:t>
            </a:r>
            <a:r>
              <a:rPr lang="en-GB" sz="1200" i="0" dirty="0">
                <a:solidFill>
                  <a:srgbClr val="000000"/>
                </a:solidFill>
                <a:effectLst/>
              </a:rPr>
              <a:t>green paper</a:t>
            </a:r>
            <a:r>
              <a:rPr lang="en-GB" sz="1200" b="0" i="0" dirty="0">
                <a:solidFill>
                  <a:srgbClr val="000000"/>
                </a:solidFill>
                <a:effectLst/>
              </a:rPr>
              <a:t>. </a:t>
            </a:r>
          </a:p>
          <a:p>
            <a:pPr>
              <a:lnSpc>
                <a:spcPct val="200000"/>
              </a:lnSpc>
            </a:pPr>
            <a:r>
              <a:rPr lang="en-GB" sz="1200" dirty="0">
                <a:solidFill>
                  <a:srgbClr val="000000"/>
                </a:solidFill>
              </a:rPr>
              <a:t>Consultation complete – White paper. </a:t>
            </a:r>
          </a:p>
          <a:p>
            <a:pPr>
              <a:lnSpc>
                <a:spcPct val="200000"/>
              </a:lnSpc>
            </a:pPr>
            <a:r>
              <a:rPr lang="en-GB" sz="1200" b="0" i="0" dirty="0">
                <a:solidFill>
                  <a:srgbClr val="000000"/>
                </a:solidFill>
                <a:effectLst/>
              </a:rPr>
              <a:t>Not all will have a green and white paper process. </a:t>
            </a:r>
          </a:p>
          <a:p>
            <a:pPr>
              <a:lnSpc>
                <a:spcPct val="200000"/>
              </a:lnSpc>
            </a:pPr>
            <a:r>
              <a:rPr lang="en-GB" dirty="0"/>
              <a:t>Types of Bills- </a:t>
            </a:r>
          </a:p>
          <a:p>
            <a:pPr>
              <a:lnSpc>
                <a:spcPct val="200000"/>
              </a:lnSpc>
            </a:pPr>
            <a:r>
              <a:rPr lang="en-GB" dirty="0"/>
              <a:t>Subject – Public- affects the whole country /private- affects limited people / hybrid- applies generally but is a mixture of public and private bills. </a:t>
            </a:r>
          </a:p>
          <a:p>
            <a:pPr>
              <a:lnSpc>
                <a:spcPct val="200000"/>
              </a:lnSpc>
            </a:pPr>
            <a:r>
              <a:rPr lang="en-GB" dirty="0"/>
              <a:t>Proposer – Government Bill- introduced during speech at beginning of  parliament and brought by a government minister / Private members bill- not brought by a government minister. </a:t>
            </a:r>
          </a:p>
          <a:p>
            <a:pPr>
              <a:lnSpc>
                <a:spcPct val="200000"/>
              </a:lnSpc>
            </a:pPr>
            <a:r>
              <a:rPr lang="en-GB" dirty="0"/>
              <a:t>Government whips will choose were some bills will go either to the House of commons or House of Lords. </a:t>
            </a:r>
          </a:p>
          <a:p>
            <a:pPr>
              <a:lnSpc>
                <a:spcPct val="200000"/>
              </a:lnSpc>
            </a:pPr>
            <a:r>
              <a:rPr lang="en-GB" dirty="0"/>
              <a:t>What happens in each house?</a:t>
            </a: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13</a:t>
            </a:fld>
            <a:endParaRPr lang="en-US" dirty="0"/>
          </a:p>
        </p:txBody>
      </p:sp>
    </p:spTree>
    <p:extLst>
      <p:ext uri="{BB962C8B-B14F-4D97-AF65-F5344CB8AC3E}">
        <p14:creationId xmlns:p14="http://schemas.microsoft.com/office/powerpoint/2010/main" val="1908801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pPr>
            <a:r>
              <a:rPr lang="en-GB" dirty="0"/>
              <a:t>Last are bye laws – </a:t>
            </a:r>
          </a:p>
          <a:p>
            <a:pPr>
              <a:lnSpc>
                <a:spcPct val="200000"/>
              </a:lnSpc>
            </a:pPr>
            <a:r>
              <a:rPr lang="en-GB" dirty="0"/>
              <a:t>Created by Local Authorities or other organisations. </a:t>
            </a:r>
          </a:p>
          <a:p>
            <a:pPr>
              <a:lnSpc>
                <a:spcPct val="200000"/>
              </a:lnSpc>
            </a:pPr>
            <a:r>
              <a:rPr lang="en-GB" dirty="0"/>
              <a:t>Govern local activities. </a:t>
            </a:r>
          </a:p>
          <a:p>
            <a:pPr>
              <a:lnSpc>
                <a:spcPct val="200000"/>
              </a:lnSpc>
            </a:pPr>
            <a:r>
              <a:rPr lang="en-GB" dirty="0"/>
              <a:t>Approved by government ministers. </a:t>
            </a:r>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18</a:t>
            </a:fld>
            <a:endParaRPr lang="en-US" dirty="0"/>
          </a:p>
        </p:txBody>
      </p:sp>
    </p:spTree>
    <p:extLst>
      <p:ext uri="{BB962C8B-B14F-4D97-AF65-F5344CB8AC3E}">
        <p14:creationId xmlns:p14="http://schemas.microsoft.com/office/powerpoint/2010/main" val="5530317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BA3186-490C-4963-9CE5-58096C2F0BE5}" type="slidenum">
              <a:rPr lang="en-US" smtClean="0"/>
              <a:t>21</a:t>
            </a:fld>
            <a:endParaRPr lang="en-US" dirty="0"/>
          </a:p>
        </p:txBody>
      </p:sp>
    </p:spTree>
    <p:extLst>
      <p:ext uri="{BB962C8B-B14F-4D97-AF65-F5344CB8AC3E}">
        <p14:creationId xmlns:p14="http://schemas.microsoft.com/office/powerpoint/2010/main" val="3033154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PARLIAMENT QUESTIONS - Questions asked to the prime minister. </a:t>
            </a:r>
          </a:p>
          <a:p>
            <a:pPr algn="just">
              <a:buFont typeface="Arial" panose="020B0604020202020204" pitchFamily="34" charset="0"/>
              <a:buChar char="•"/>
            </a:pPr>
            <a:r>
              <a:rPr lang="en-GB" b="0" i="0" dirty="0">
                <a:solidFill>
                  <a:srgbClr val="000000"/>
                </a:solidFill>
                <a:effectLst/>
                <a:latin typeface="+mj-lt"/>
              </a:rPr>
              <a:t>Only on issues such as </a:t>
            </a:r>
          </a:p>
          <a:p>
            <a:pPr algn="just">
              <a:buFont typeface="Arial" panose="020B0604020202020204" pitchFamily="34" charset="0"/>
              <a:buChar char="•"/>
            </a:pPr>
            <a:r>
              <a:rPr lang="en-GB" b="0" i="0" dirty="0">
                <a:solidFill>
                  <a:srgbClr val="000000"/>
                </a:solidFill>
                <a:effectLst/>
                <a:latin typeface="+mj-lt"/>
              </a:rPr>
              <a:t>public affairs;</a:t>
            </a:r>
          </a:p>
          <a:p>
            <a:pPr algn="just">
              <a:buFont typeface="Arial" panose="020B0604020202020204" pitchFamily="34" charset="0"/>
              <a:buChar char="•"/>
            </a:pPr>
            <a:r>
              <a:rPr lang="en-GB" b="0" i="0" dirty="0">
                <a:solidFill>
                  <a:srgbClr val="000000"/>
                </a:solidFill>
                <a:effectLst/>
                <a:latin typeface="+mj-lt"/>
              </a:rPr>
              <a:t>proceedings pending in Parliament; or</a:t>
            </a:r>
          </a:p>
          <a:p>
            <a:pPr algn="just">
              <a:buFont typeface="Arial" panose="020B0604020202020204" pitchFamily="34" charset="0"/>
              <a:buChar char="•"/>
            </a:pPr>
            <a:r>
              <a:rPr lang="en-GB" b="0" i="0" dirty="0">
                <a:solidFill>
                  <a:srgbClr val="000000"/>
                </a:solidFill>
                <a:effectLst/>
                <a:latin typeface="+mj-lt"/>
              </a:rPr>
              <a:t>the administration of that minister’s department.</a:t>
            </a:r>
          </a:p>
          <a:p>
            <a:pPr algn="just"/>
            <a:r>
              <a:rPr lang="en-GB" b="0" i="0" dirty="0">
                <a:solidFill>
                  <a:srgbClr val="000000"/>
                </a:solidFill>
                <a:effectLst/>
                <a:latin typeface="+mj-lt"/>
              </a:rPr>
              <a:t>In addition, it must ask for information or action.</a:t>
            </a:r>
          </a:p>
          <a:p>
            <a:pPr algn="just"/>
            <a:r>
              <a:rPr lang="en-GB" b="0" i="0" dirty="0">
                <a:solidFill>
                  <a:srgbClr val="000000"/>
                </a:solidFill>
                <a:effectLst/>
                <a:latin typeface="+mj-lt"/>
              </a:rPr>
              <a:t>May refuse to answer. </a:t>
            </a:r>
          </a:p>
          <a:p>
            <a:r>
              <a:rPr lang="en-GB" dirty="0"/>
              <a:t> </a:t>
            </a:r>
          </a:p>
          <a:p>
            <a:endParaRPr lang="en-GB" dirty="0"/>
          </a:p>
          <a:p>
            <a:r>
              <a:rPr lang="en-GB" dirty="0"/>
              <a:t>Debates – </a:t>
            </a:r>
          </a:p>
          <a:p>
            <a:endParaRPr lang="en-GB" dirty="0"/>
          </a:p>
          <a:p>
            <a:pPr lvl="0"/>
            <a:r>
              <a:rPr lang="en-GB" dirty="0"/>
              <a:t>Content of the queens speech.</a:t>
            </a:r>
            <a:endParaRPr lang="en-US" dirty="0"/>
          </a:p>
          <a:p>
            <a:pPr lvl="0"/>
            <a:r>
              <a:rPr lang="en-GB" dirty="0"/>
              <a:t>3 days to debate spending. </a:t>
            </a:r>
            <a:endParaRPr lang="en-US" dirty="0"/>
          </a:p>
          <a:p>
            <a:pPr lvl="0"/>
            <a:r>
              <a:rPr lang="en-GB" dirty="0"/>
              <a:t>20 days for opposing party to raise issues on anything they wish. </a:t>
            </a:r>
            <a:endParaRPr lang="en-US" dirty="0"/>
          </a:p>
          <a:p>
            <a:pPr lvl="0"/>
            <a:r>
              <a:rPr lang="en-GB" dirty="0"/>
              <a:t>Can have emergency debates. </a:t>
            </a:r>
            <a:endParaRPr lang="en-US" dirty="0"/>
          </a:p>
          <a:p>
            <a:pPr lvl="0"/>
            <a:r>
              <a:rPr lang="en-GB" dirty="0"/>
              <a:t>Depends on the speaker of the house. </a:t>
            </a:r>
            <a:endParaRPr lang="en-US" dirty="0"/>
          </a:p>
          <a:p>
            <a:pPr lvl="0"/>
            <a:r>
              <a:rPr lang="en-GB" dirty="0"/>
              <a:t>Adjourning debate.  </a:t>
            </a:r>
            <a:endParaRPr lang="en-US" dirty="0"/>
          </a:p>
          <a:p>
            <a:endParaRPr lang="en-GB" dirty="0"/>
          </a:p>
          <a:p>
            <a:r>
              <a:rPr lang="en-GB" dirty="0"/>
              <a:t>Chair of the house – </a:t>
            </a:r>
          </a:p>
          <a:p>
            <a:endParaRPr lang="en-GB" dirty="0"/>
          </a:p>
          <a:p>
            <a:endParaRPr lang="en-GB" dirty="0"/>
          </a:p>
        </p:txBody>
      </p:sp>
      <p:sp>
        <p:nvSpPr>
          <p:cNvPr id="4" name="Slide Number Placeholder 3"/>
          <p:cNvSpPr>
            <a:spLocks noGrp="1"/>
          </p:cNvSpPr>
          <p:nvPr>
            <p:ph type="sldNum" sz="quarter" idx="5"/>
          </p:nvPr>
        </p:nvSpPr>
        <p:spPr/>
        <p:txBody>
          <a:bodyPr/>
          <a:lstStyle/>
          <a:p>
            <a:fld id="{0775476F-A808-1F46-A368-07984F6DA22E}" type="slidenum">
              <a:rPr lang="en-US" smtClean="0"/>
              <a:t>24</a:t>
            </a:fld>
            <a:endParaRPr lang="en-US" dirty="0"/>
          </a:p>
        </p:txBody>
      </p:sp>
    </p:spTree>
    <p:extLst>
      <p:ext uri="{BB962C8B-B14F-4D97-AF65-F5344CB8AC3E}">
        <p14:creationId xmlns:p14="http://schemas.microsoft.com/office/powerpoint/2010/main" val="16307139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Groiss</a:t>
            </a:r>
            <a:r>
              <a:rPr lang="en-GB" dirty="0"/>
              <a:t> v Scott – Sheep over board – contain the spread of a disease. </a:t>
            </a:r>
          </a:p>
        </p:txBody>
      </p:sp>
      <p:sp>
        <p:nvSpPr>
          <p:cNvPr id="4" name="Slide Number Placeholder 3"/>
          <p:cNvSpPr>
            <a:spLocks noGrp="1"/>
          </p:cNvSpPr>
          <p:nvPr>
            <p:ph type="sldNum" sz="quarter" idx="5"/>
          </p:nvPr>
        </p:nvSpPr>
        <p:spPr/>
        <p:txBody>
          <a:bodyPr/>
          <a:lstStyle/>
          <a:p>
            <a:fld id="{0775476F-A808-1F46-A368-07984F6DA22E}" type="slidenum">
              <a:rPr lang="en-US" smtClean="0"/>
              <a:t>65</a:t>
            </a:fld>
            <a:endParaRPr lang="en-US" dirty="0"/>
          </a:p>
        </p:txBody>
      </p:sp>
    </p:spTree>
    <p:extLst>
      <p:ext uri="{BB962C8B-B14F-4D97-AF65-F5344CB8AC3E}">
        <p14:creationId xmlns:p14="http://schemas.microsoft.com/office/powerpoint/2010/main" val="17242820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pic>
        <p:nvPicPr>
          <p:cNvPr id="5" name="Picture 4" descr="A picture containing text, plant&#10;&#10;Description automatically generated">
            <a:extLst>
              <a:ext uri="{FF2B5EF4-FFF2-40B4-BE49-F238E27FC236}">
                <a16:creationId xmlns:a16="http://schemas.microsoft.com/office/drawing/2014/main" id="{A26D6E84-B5BE-5F3E-8B3F-1A46C7F307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7" name="Oval 6">
            <a:extLst>
              <a:ext uri="{FF2B5EF4-FFF2-40B4-BE49-F238E27FC236}">
                <a16:creationId xmlns:a16="http://schemas.microsoft.com/office/drawing/2014/main" id="{F0A7E03F-5776-960D-3CA6-7CE62AC96693}"/>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6A7464AF-3FD6-6193-CC95-A941ECE17B9D}"/>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1" name="Picture 10" descr="A picture containing text&#10;&#10;Description automatically generated">
            <a:extLst>
              <a:ext uri="{FF2B5EF4-FFF2-40B4-BE49-F238E27FC236}">
                <a16:creationId xmlns:a16="http://schemas.microsoft.com/office/drawing/2014/main" id="{E5214731-3110-8D76-56DF-6335371041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7" name="Oval 16">
            <a:extLst>
              <a:ext uri="{FF2B5EF4-FFF2-40B4-BE49-F238E27FC236}">
                <a16:creationId xmlns:a16="http://schemas.microsoft.com/office/drawing/2014/main" id="{516369FF-9501-1944-3E3F-46CBFD515D8D}"/>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ceramic ware, porcelain&#10;&#10;Description automatically generated">
            <a:extLst>
              <a:ext uri="{FF2B5EF4-FFF2-40B4-BE49-F238E27FC236}">
                <a16:creationId xmlns:a16="http://schemas.microsoft.com/office/drawing/2014/main" id="{AB1576B0-66ED-3F92-2AF8-4EF965E4E3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5" name="Picture 14">
            <a:extLst>
              <a:ext uri="{FF2B5EF4-FFF2-40B4-BE49-F238E27FC236}">
                <a16:creationId xmlns:a16="http://schemas.microsoft.com/office/drawing/2014/main" id="{9E576603-B88C-9F7F-98A5-E94BD2C23E6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749296" y="2660904"/>
            <a:ext cx="6693408" cy="1088136"/>
          </a:xfrm>
        </p:spPr>
        <p:txBody>
          <a:bodyPr anchor="b">
            <a:noAutofit/>
          </a:bodyPr>
          <a:lstStyle>
            <a:lvl1pPr algn="ctr">
              <a:defRPr sz="4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96384" y="2267712"/>
            <a:ext cx="2999232" cy="4389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4" y="2048834"/>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a:normAutofit/>
          </a:bodyPr>
          <a:lstStyle>
            <a:lvl1pPr marL="0" indent="0">
              <a:lnSpc>
                <a:spcPct val="150000"/>
              </a:lnSpc>
              <a:buClr>
                <a:srgbClr val="73292A"/>
              </a:buClr>
              <a:buNone/>
              <a:defRPr sz="2400"/>
            </a:lvl1pPr>
            <a:lvl2pPr marL="228600">
              <a:buClr>
                <a:srgbClr val="73292A"/>
              </a:buClr>
              <a:defRPr sz="2000"/>
            </a:lvl2pPr>
            <a:lvl3pPr marL="685800">
              <a:buClr>
                <a:srgbClr val="73292A"/>
              </a:buClr>
              <a:defRPr sz="1800"/>
            </a:lvl3pPr>
            <a:lvl4pPr marL="1143000">
              <a:buClr>
                <a:srgbClr val="73292A"/>
              </a:buClr>
              <a:defRPr sz="1600"/>
            </a:lvl4pPr>
            <a:lvl5pPr marL="1600200">
              <a:buClr>
                <a:srgbClr val="73292A"/>
              </a:buCl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953980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B4DE27-1913-8274-9943-46641EA0DAB7}"/>
              </a:ext>
            </a:extLst>
          </p:cNvPr>
          <p:cNvSpPr/>
          <p:nvPr userDrawn="1"/>
        </p:nvSpPr>
        <p:spPr>
          <a:xfrm>
            <a:off x="1174276" y="-756"/>
            <a:ext cx="9843449" cy="5690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9" name="Rectangle 8">
            <a:extLst>
              <a:ext uri="{FF2B5EF4-FFF2-40B4-BE49-F238E27FC236}">
                <a16:creationId xmlns:a16="http://schemas.microsoft.com/office/drawing/2014/main" id="{F901AB4A-AE17-BFA4-697C-75EC6407E147}"/>
              </a:ext>
            </a:extLst>
          </p:cNvPr>
          <p:cNvSpPr/>
          <p:nvPr userDrawn="1"/>
        </p:nvSpPr>
        <p:spPr>
          <a:xfrm>
            <a:off x="1604189" y="-13446"/>
            <a:ext cx="8983623" cy="525779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C7F01FE-99A8-35BD-05A1-6D93A2578E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2833" y="5110810"/>
            <a:ext cx="1207554" cy="354511"/>
          </a:xfrm>
          <a:prstGeom prst="rect">
            <a:avLst/>
          </a:prstGeom>
        </p:spPr>
      </p:pic>
      <p:pic>
        <p:nvPicPr>
          <p:cNvPr id="13" name="Picture 12">
            <a:extLst>
              <a:ext uri="{FF2B5EF4-FFF2-40B4-BE49-F238E27FC236}">
                <a16:creationId xmlns:a16="http://schemas.microsoft.com/office/drawing/2014/main" id="{E66660DF-FD7A-4340-E854-B4680A6B8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202474" y="-1953000"/>
            <a:ext cx="1485900" cy="53721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748028" y="1389888"/>
            <a:ext cx="8695944"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2223516" y="2651760"/>
            <a:ext cx="7744968" cy="2697480"/>
          </a:xfrm>
        </p:spPr>
        <p:txBody>
          <a:bodyPr>
            <a:normAutofit/>
          </a:bodyPr>
          <a:lstStyle>
            <a:lvl1pPr marL="0" indent="0" algn="ctr">
              <a:lnSpc>
                <a:spcPct val="100000"/>
              </a:lnSpc>
              <a:buNone/>
              <a:defRPr sz="2000">
                <a:latin typeface="Gill Sans Nova Light" panose="020F0302020204030204" pitchFamily="34" charset="0"/>
                <a:cs typeface="Gill Sans Nova Light" panose="020F0302020204030204" pitchFamily="34" charset="0"/>
              </a:defRPr>
            </a:lvl1pPr>
            <a:lvl2pPr algn="ctr">
              <a:lnSpc>
                <a:spcPct val="100000"/>
              </a:lnSpc>
              <a:defRPr sz="18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
        <p:nvSpPr>
          <p:cNvPr id="14" name="Footer Placeholder 13">
            <a:extLst>
              <a:ext uri="{FF2B5EF4-FFF2-40B4-BE49-F238E27FC236}">
                <a16:creationId xmlns:a16="http://schemas.microsoft.com/office/drawing/2014/main" id="{2F05D25C-B703-1868-603E-D468EF44D794}"/>
              </a:ext>
            </a:extLst>
          </p:cNvPr>
          <p:cNvSpPr>
            <a:spLocks noGrp="1"/>
          </p:cNvSpPr>
          <p:nvPr>
            <p:ph type="ftr" sz="quarter" idx="10"/>
          </p:nvPr>
        </p:nvSpPr>
        <p:spPr/>
        <p:txBody>
          <a:bodyPr/>
          <a:lstStyle/>
          <a:p>
            <a:r>
              <a:rPr lang="en-US"/>
              <a:t>Presentation title</a:t>
            </a:r>
            <a:endParaRPr lang="en-US" dirty="0"/>
          </a:p>
        </p:txBody>
      </p:sp>
      <p:sp>
        <p:nvSpPr>
          <p:cNvPr id="15" name="Slide Number Placeholder 14">
            <a:extLst>
              <a:ext uri="{FF2B5EF4-FFF2-40B4-BE49-F238E27FC236}">
                <a16:creationId xmlns:a16="http://schemas.microsoft.com/office/drawing/2014/main" id="{D8FDB2CC-A975-BC07-042A-228D387E516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12026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8ADFA29-47E3-2E16-12B7-D8031DC04C0D}"/>
              </a:ext>
            </a:extLst>
          </p:cNvPr>
          <p:cNvSpPr/>
          <p:nvPr userDrawn="1"/>
        </p:nvSpPr>
        <p:spPr>
          <a:xfrm>
            <a:off x="0" y="3377183"/>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close up of a plant&#10;&#10;Description automatically generated with low confidence">
            <a:extLst>
              <a:ext uri="{FF2B5EF4-FFF2-40B4-BE49-F238E27FC236}">
                <a16:creationId xmlns:a16="http://schemas.microsoft.com/office/drawing/2014/main" id="{D373DB44-C887-96AC-D32D-B7656F28FB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2"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6A080FF9-A96B-AA38-428D-5F2CF533D0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5"/>
            <a:ext cx="1485900" cy="5372100"/>
          </a:xfrm>
          <a:prstGeom prst="rect">
            <a:avLst/>
          </a:prstGeom>
        </p:spPr>
      </p:pic>
      <p:sp>
        <p:nvSpPr>
          <p:cNvPr id="13" name="Rectangle 12">
            <a:extLst>
              <a:ext uri="{FF2B5EF4-FFF2-40B4-BE49-F238E27FC236}">
                <a16:creationId xmlns:a16="http://schemas.microsoft.com/office/drawing/2014/main" id="{25150280-02E2-686D-A130-65EBDA15EF13}"/>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ll Sans Light" panose="020B0302020104020203" pitchFamily="34" charset="-79"/>
              <a:cs typeface="Gill Sans Light" panose="020B0302020104020203" pitchFamily="34" charset="-79"/>
            </a:endParaRPr>
          </a:p>
        </p:txBody>
      </p:sp>
      <p:pic>
        <p:nvPicPr>
          <p:cNvPr id="15" name="Picture 14" descr="A picture containing ceramic ware, porcelain&#10;&#10;Description automatically generated">
            <a:extLst>
              <a:ext uri="{FF2B5EF4-FFF2-40B4-BE49-F238E27FC236}">
                <a16:creationId xmlns:a16="http://schemas.microsoft.com/office/drawing/2014/main" id="{3DD4D68C-6665-333E-98E8-785116A05A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2"/>
            <a:ext cx="856832" cy="832525"/>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27E0939A-D971-0D79-9B6D-834913C959B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79" y="3252854"/>
            <a:ext cx="1206427" cy="621355"/>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userDrawn="1">
            <p:ph type="title"/>
          </p:nvPr>
        </p:nvSpPr>
        <p:spPr>
          <a:xfrm>
            <a:off x="1153668" y="3977640"/>
            <a:ext cx="9884664" cy="731520"/>
          </a:xfrm>
        </p:spPr>
        <p:txBody>
          <a:bodyPr anchor="b">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userDrawn="1">
            <p:ph type="body" idx="1"/>
          </p:nvPr>
        </p:nvSpPr>
        <p:spPr>
          <a:xfrm>
            <a:off x="1153668" y="4700016"/>
            <a:ext cx="9884664" cy="457200"/>
          </a:xfrm>
        </p:spPr>
        <p:txBody>
          <a:bodyPr anchor="ct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70832"/>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en">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609600" y="1600200"/>
            <a:ext cx="10972800" cy="457200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92510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anchor="t">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anchor="ctr"/>
          <a:lstStyle>
            <a:lvl1pPr marL="0" indent="0" algn="ctr">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a:noAutofit/>
          </a:bodyPr>
          <a:lstStyle>
            <a:lvl1pPr marL="0" indent="0">
              <a:buNone/>
              <a:defRPr sz="14000" b="1">
                <a:solidFill>
                  <a:schemeClr val="tx2"/>
                </a:solidFill>
                <a:latin typeface="+mj-lt"/>
              </a:defRPr>
            </a:lvl1pPr>
          </a:lstStyle>
          <a:p>
            <a:pPr lvl="0"/>
            <a:r>
              <a:rPr lang="en-US" dirty="0"/>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a:noAutofit/>
          </a:bodyPr>
          <a:lstStyle>
            <a:lvl1pPr marL="0" indent="0">
              <a:buNone/>
              <a:defRPr sz="14000" b="1">
                <a:solidFill>
                  <a:schemeClr val="tx2"/>
                </a:solidFill>
                <a:latin typeface="+mj-lt"/>
              </a:defRPr>
            </a:lvl1pPr>
          </a:lstStyle>
          <a:p>
            <a:pPr lvl="0"/>
            <a:r>
              <a:rPr lang="en-US" dirty="0"/>
              <a:t>“</a:t>
            </a:r>
          </a:p>
        </p:txBody>
      </p:sp>
    </p:spTree>
    <p:extLst>
      <p:ext uri="{BB962C8B-B14F-4D97-AF65-F5344CB8AC3E}">
        <p14:creationId xmlns:p14="http://schemas.microsoft.com/office/powerpoint/2010/main" val="3178703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51968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223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B05881-FB11-43E8-CCDD-8C12CDB4FE47}"/>
              </a:ext>
            </a:extLst>
          </p:cNvPr>
          <p:cNvSpPr/>
          <p:nvPr userDrawn="1"/>
        </p:nvSpPr>
        <p:spPr>
          <a:xfrm>
            <a:off x="838199" y="196052"/>
            <a:ext cx="10515601" cy="1686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fabric&#10;&#10;Description automatically generated">
            <a:extLst>
              <a:ext uri="{FF2B5EF4-FFF2-40B4-BE49-F238E27FC236}">
                <a16:creationId xmlns:a16="http://schemas.microsoft.com/office/drawing/2014/main" id="{A4941BBB-13FC-2ACE-1A50-C0F465531B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14950" y="-64113"/>
            <a:ext cx="1562100" cy="4394200"/>
          </a:xfrm>
          <a:prstGeom prst="rect">
            <a:avLst/>
          </a:prstGeom>
        </p:spPr>
      </p:pic>
      <p:sp>
        <p:nvSpPr>
          <p:cNvPr id="11" name="Rectangle 10">
            <a:extLst>
              <a:ext uri="{FF2B5EF4-FFF2-40B4-BE49-F238E27FC236}">
                <a16:creationId xmlns:a16="http://schemas.microsoft.com/office/drawing/2014/main" id="{D8BE9E36-E9D5-3FA6-EE22-A6E5CE13C462}"/>
              </a:ext>
            </a:extLst>
          </p:cNvPr>
          <p:cNvSpPr/>
          <p:nvPr userDrawn="1"/>
        </p:nvSpPr>
        <p:spPr>
          <a:xfrm>
            <a:off x="995423"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flower, plant&#10;&#10;Description automatically generated">
            <a:extLst>
              <a:ext uri="{FF2B5EF4-FFF2-40B4-BE49-F238E27FC236}">
                <a16:creationId xmlns:a16="http://schemas.microsoft.com/office/drawing/2014/main" id="{479E4054-0885-457B-35B3-A9B26ED936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4869421" y="459092"/>
            <a:ext cx="749300" cy="27559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484632"/>
            <a:ext cx="10515600" cy="1133856"/>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2990088"/>
            <a:ext cx="10515600" cy="347472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C6C79F3B-6B68-BA3C-6CBE-C26E339E450E}"/>
              </a:ext>
            </a:extLst>
          </p:cNvPr>
          <p:cNvSpPr>
            <a:spLocks noGrp="1"/>
          </p:cNvSpPr>
          <p:nvPr>
            <p:ph type="ftr" sz="quarter" idx="10"/>
          </p:nvPr>
        </p:nvSpPr>
        <p:spPr/>
        <p:txBody>
          <a:bodyPr/>
          <a:lstStyle/>
          <a:p>
            <a:r>
              <a:rPr lang="en-US"/>
              <a:t>Presentation title</a:t>
            </a:r>
            <a:endParaRPr lang="en-US" dirty="0"/>
          </a:p>
        </p:txBody>
      </p:sp>
      <p:sp>
        <p:nvSpPr>
          <p:cNvPr id="15" name="Slide Number Placeholder 14">
            <a:extLst>
              <a:ext uri="{FF2B5EF4-FFF2-40B4-BE49-F238E27FC236}">
                <a16:creationId xmlns:a16="http://schemas.microsoft.com/office/drawing/2014/main" id="{9D503431-982D-5D35-88BF-09474F76D65D}"/>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79104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8034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8546F5-5752-9595-980A-9978EC65B179}"/>
              </a:ext>
            </a:extLst>
          </p:cNvPr>
          <p:cNvSpPr/>
          <p:nvPr userDrawn="1"/>
        </p:nvSpPr>
        <p:spPr>
          <a:xfrm>
            <a:off x="491679" y="319214"/>
            <a:ext cx="11208641" cy="5857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788B1DFD-B7E9-D65B-0A47-8D442617B0D0}"/>
              </a:ext>
            </a:extLst>
          </p:cNvPr>
          <p:cNvCxnSpPr>
            <a:cxnSpLocks/>
          </p:cNvCxnSpPr>
          <p:nvPr userDrawn="1"/>
        </p:nvCxnSpPr>
        <p:spPr>
          <a:xfrm>
            <a:off x="837235" y="1767119"/>
            <a:ext cx="1051656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mollusk, insect&#10;&#10;Description automatically generated">
            <a:extLst>
              <a:ext uri="{FF2B5EF4-FFF2-40B4-BE49-F238E27FC236}">
                <a16:creationId xmlns:a16="http://schemas.microsoft.com/office/drawing/2014/main" id="{4190CCC3-E5E8-9E96-318B-F3F62E2328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5658" y="1631192"/>
            <a:ext cx="1207554" cy="354511"/>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39788" y="365125"/>
            <a:ext cx="10515600" cy="1325563"/>
          </a:xfrm>
        </p:spPr>
        <p:txBody>
          <a:bodyPr/>
          <a:lstStyle>
            <a:lvl1pPr algn="ctr">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124712"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124712" y="2629116"/>
            <a:ext cx="3200400" cy="3320861"/>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98848"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98848" y="2629116"/>
            <a:ext cx="3200400" cy="3320861"/>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15" name="Text Placeholder 4">
            <a:extLst>
              <a:ext uri="{FF2B5EF4-FFF2-40B4-BE49-F238E27FC236}">
                <a16:creationId xmlns:a16="http://schemas.microsoft.com/office/drawing/2014/main" id="{F270D939-D128-D431-82CE-9C15D5A7AA9A}"/>
              </a:ext>
            </a:extLst>
          </p:cNvPr>
          <p:cNvSpPr>
            <a:spLocks noGrp="1"/>
          </p:cNvSpPr>
          <p:nvPr>
            <p:ph type="body" sz="quarter" idx="13"/>
          </p:nvPr>
        </p:nvSpPr>
        <p:spPr>
          <a:xfrm>
            <a:off x="7909560"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Content Placeholder 5">
            <a:extLst>
              <a:ext uri="{FF2B5EF4-FFF2-40B4-BE49-F238E27FC236}">
                <a16:creationId xmlns:a16="http://schemas.microsoft.com/office/drawing/2014/main" id="{4AAE69C6-BB37-BC70-8424-BC928D19C91A}"/>
              </a:ext>
            </a:extLst>
          </p:cNvPr>
          <p:cNvSpPr>
            <a:spLocks noGrp="1"/>
          </p:cNvSpPr>
          <p:nvPr>
            <p:ph sz="quarter" idx="14"/>
          </p:nvPr>
        </p:nvSpPr>
        <p:spPr>
          <a:xfrm>
            <a:off x="7909560" y="2629116"/>
            <a:ext cx="3200400" cy="3320861"/>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990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a:lstStyle>
            <a:lvl1pPr algn="ctr">
              <a:defRPr/>
            </a:lvl1pPr>
          </a:lstStyle>
          <a:p>
            <a:r>
              <a:rPr lang="en-US"/>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anchor="ctr">
            <a:normAutofit/>
          </a:bodyPr>
          <a:lstStyle>
            <a:lvl1pPr marL="0" indent="0" algn="l">
              <a:lnSpc>
                <a:spcPct val="150000"/>
              </a:lnSpc>
              <a:buNone/>
              <a:defRPr sz="2400">
                <a:latin typeface="Gill Sans Nova Light" panose="020F0302020204030204" pitchFamily="34" charset="0"/>
                <a:cs typeface="Gill Sans Nova Light" panose="020F0302020204030204" pitchFamily="34" charset="0"/>
              </a:defRPr>
            </a:lvl1pPr>
            <a:lvl2pPr algn="l">
              <a:lnSpc>
                <a:spcPct val="150000"/>
              </a:lnSpc>
              <a:defRPr sz="20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a:lstStyle/>
          <a:p>
            <a:r>
              <a:rPr lang="en-US"/>
              <a:t>Presentation title</a:t>
            </a:r>
            <a:endParaRPr lang="en-US" dirty="0"/>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35165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3_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51287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cSld name="3_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580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228600" y="6356350"/>
            <a:ext cx="4114800" cy="365125"/>
          </a:xfrm>
          <a:prstGeom prst="rect">
            <a:avLst/>
          </a:prstGeom>
        </p:spPr>
        <p:txBody>
          <a:bodyPr vert="horz" lIns="91440" tIns="45720" rIns="91440" bIns="45720" rtlCol="0" anchor="ctr"/>
          <a:lstStyle>
            <a:lvl1pPr algn="l">
              <a:defRPr sz="1200">
                <a:solidFill>
                  <a:schemeClr val="tx1"/>
                </a:solidFill>
                <a:latin typeface="Gill Sans Nova Light" panose="020F0302020204030204" pitchFamily="34" charset="0"/>
                <a:cs typeface="Gill Sans Nova Light" panose="020F0302020204030204" pitchFamily="34" charset="0"/>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208008" y="6356350"/>
            <a:ext cx="2743200" cy="365125"/>
          </a:xfrm>
          <a:prstGeom prst="rect">
            <a:avLst/>
          </a:prstGeom>
        </p:spPr>
        <p:txBody>
          <a:bodyPr vert="horz" lIns="91440" tIns="45720" rIns="91440" bIns="45720" rtlCol="0" anchor="ctr"/>
          <a:lstStyle>
            <a:lvl1pPr algn="r">
              <a:defRPr sz="1200">
                <a:solidFill>
                  <a:schemeClr val="tx1"/>
                </a:solidFill>
                <a:latin typeface="Gill Sans Nova Light" panose="020F0302020204030204" pitchFamily="34" charset="0"/>
                <a:cs typeface="Gill Sans Nova Light" panose="020F0302020204030204" pitchFamily="34" charset="0"/>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59" r:id="rId3"/>
    <p:sldLayoutId id="2147483651" r:id="rId4"/>
    <p:sldLayoutId id="2147483650" r:id="rId5"/>
    <p:sldLayoutId id="2147483663" r:id="rId6"/>
    <p:sldLayoutId id="2147483665" r:id="rId7"/>
    <p:sldLayoutId id="2147483660" r:id="rId8"/>
    <p:sldLayoutId id="2147483661" r:id="rId9"/>
    <p:sldLayoutId id="2147483662" r:id="rId10"/>
    <p:sldLayoutId id="2147483666" r:id="rId11"/>
    <p:sldLayoutId id="2147483653" r:id="rId12"/>
    <p:sldLayoutId id="2147483664" r:id="rId13"/>
    <p:sldLayoutId id="2147483667" r:id="rId14"/>
    <p:sldLayoutId id="2147483652" r:id="rId15"/>
    <p:sldLayoutId id="2147483654" r:id="rId16"/>
    <p:sldLayoutId id="2147483655" r:id="rId17"/>
    <p:sldLayoutId id="2147483656" r:id="rId18"/>
    <p:sldLayoutId id="2147483657" r:id="rId19"/>
    <p:sldLayoutId id="2147483669" r:id="rId20"/>
    <p:sldLayoutId id="2147483670" r:id="rId21"/>
  </p:sldLayoutIdLst>
  <p:hf hdr="0" dt="0"/>
  <p:txStyles>
    <p:titleStyle>
      <a:lvl1pPr algn="l" defTabSz="914400" rtl="0" eaLnBrk="1" latinLnBrk="0" hangingPunct="1">
        <a:lnSpc>
          <a:spcPct val="90000"/>
        </a:lnSpc>
        <a:spcBef>
          <a:spcPct val="0"/>
        </a:spcBef>
        <a:buNone/>
        <a:defRPr sz="4400" kern="1200">
          <a:solidFill>
            <a:schemeClr val="accent3"/>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3292A"/>
        </a:buClr>
        <a:buFont typeface="Arial" panose="020B0604020202020204" pitchFamily="34" charset="0"/>
        <a:buChar char="•"/>
        <a:defRPr sz="2800" kern="1200">
          <a:solidFill>
            <a:schemeClr val="accent3"/>
          </a:solidFill>
          <a:latin typeface="+mn-lt"/>
          <a:ea typeface="+mn-ea"/>
          <a:cs typeface="+mn-cs"/>
        </a:defRPr>
      </a:lvl1pPr>
      <a:lvl2pPr marL="685800" indent="-228600" algn="l" defTabSz="914400" rtl="0" eaLnBrk="1" latinLnBrk="0" hangingPunct="1">
        <a:lnSpc>
          <a:spcPct val="90000"/>
        </a:lnSpc>
        <a:spcBef>
          <a:spcPts val="500"/>
        </a:spcBef>
        <a:buClr>
          <a:srgbClr val="73292A"/>
        </a:buClr>
        <a:buFont typeface="Arial" panose="020B0604020202020204" pitchFamily="34" charset="0"/>
        <a:buChar char="•"/>
        <a:defRPr sz="2400" kern="1200">
          <a:solidFill>
            <a:schemeClr val="accent3"/>
          </a:solidFill>
          <a:latin typeface="+mn-lt"/>
          <a:ea typeface="+mn-ea"/>
          <a:cs typeface="+mn-cs"/>
        </a:defRPr>
      </a:lvl2pPr>
      <a:lvl3pPr marL="1143000" indent="-228600" algn="l" defTabSz="914400" rtl="0" eaLnBrk="1" latinLnBrk="0" hangingPunct="1">
        <a:lnSpc>
          <a:spcPct val="90000"/>
        </a:lnSpc>
        <a:spcBef>
          <a:spcPts val="500"/>
        </a:spcBef>
        <a:buClr>
          <a:srgbClr val="73292A"/>
        </a:buClr>
        <a:buFont typeface="Arial" panose="020B0604020202020204" pitchFamily="34" charset="0"/>
        <a:buChar char="•"/>
        <a:defRPr sz="2000" kern="1200">
          <a:solidFill>
            <a:schemeClr val="accent3"/>
          </a:solidFill>
          <a:latin typeface="+mn-lt"/>
          <a:ea typeface="+mn-ea"/>
          <a:cs typeface="+mn-cs"/>
        </a:defRPr>
      </a:lvl3pPr>
      <a:lvl4pPr marL="1600200" indent="-228600" algn="l" defTabSz="914400" rtl="0" eaLnBrk="1" latinLnBrk="0" hangingPunct="1">
        <a:lnSpc>
          <a:spcPct val="90000"/>
        </a:lnSpc>
        <a:spcBef>
          <a:spcPts val="500"/>
        </a:spcBef>
        <a:buClr>
          <a:srgbClr val="73292A"/>
        </a:buClr>
        <a:buFont typeface="Arial" panose="020B0604020202020204" pitchFamily="34" charset="0"/>
        <a:buChar char="•"/>
        <a:defRPr sz="1800" kern="1200">
          <a:solidFill>
            <a:schemeClr val="accent3"/>
          </a:solidFill>
          <a:latin typeface="+mn-lt"/>
          <a:ea typeface="+mn-ea"/>
          <a:cs typeface="+mn-cs"/>
        </a:defRPr>
      </a:lvl4pPr>
      <a:lvl5pPr marL="2057400" indent="-228600" algn="l" defTabSz="914400" rtl="0" eaLnBrk="1" latinLnBrk="0" hangingPunct="1">
        <a:lnSpc>
          <a:spcPct val="90000"/>
        </a:lnSpc>
        <a:spcBef>
          <a:spcPts val="500"/>
        </a:spcBef>
        <a:buClr>
          <a:srgbClr val="73292A"/>
        </a:buClr>
        <a:buFont typeface="Arial" panose="020B0604020202020204" pitchFamily="34" charset="0"/>
        <a:buChar char="•"/>
        <a:defRPr sz="1800" kern="120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diagramLayout" Target="../diagrams/layout4.xml"/><Relationship Id="rId7" Type="http://schemas.openxmlformats.org/officeDocument/2006/relationships/image" Target="../media/image18.png"/><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hyperlink" Target="https://www.flickr.com/photos/uk_parliament/50022255862/" TargetMode="External"/><Relationship Id="rId2" Type="http://schemas.openxmlformats.org/officeDocument/2006/relationships/image" Target="../media/image20.jp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17.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7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7.xml"/></Relationships>
</file>

<file path=ppt/slides/_rels/slide7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7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p:txBody>
          <a:bodyPr/>
          <a:lstStyle/>
          <a:p>
            <a:r>
              <a:rPr lang="en-US" sz="4400" b="1" i="1" u="sng" dirty="0"/>
              <a:t>Government ,Judiciary, </a:t>
            </a:r>
            <a:br>
              <a:rPr lang="en-US" sz="4400" b="1" i="1" u="sng" dirty="0"/>
            </a:br>
            <a:r>
              <a:rPr lang="en-US" sz="4400" b="1" i="1" u="sng" dirty="0"/>
              <a:t>Parliament</a:t>
            </a:r>
          </a:p>
        </p:txBody>
      </p:sp>
      <p:sp>
        <p:nvSpPr>
          <p:cNvPr id="3" name="Subtitle 2">
            <a:extLst>
              <a:ext uri="{FF2B5EF4-FFF2-40B4-BE49-F238E27FC236}">
                <a16:creationId xmlns:a16="http://schemas.microsoft.com/office/drawing/2014/main" id="{626260E8-21BF-1371-4767-5E86248A7A7B}"/>
              </a:ext>
            </a:extLst>
          </p:cNvPr>
          <p:cNvSpPr>
            <a:spLocks noGrp="1"/>
          </p:cNvSpPr>
          <p:nvPr>
            <p:ph type="subTitle" idx="1"/>
          </p:nvPr>
        </p:nvSpPr>
        <p:spPr>
          <a:xfrm>
            <a:off x="4682648" y="4625599"/>
            <a:ext cx="2999232" cy="438912"/>
          </a:xfrm>
        </p:spPr>
        <p:txBody>
          <a:bodyPr/>
          <a:lstStyle/>
          <a:p>
            <a:r>
              <a:rPr lang="en-US" dirty="0"/>
              <a:t>By Zita Draper ​</a:t>
            </a:r>
          </a:p>
        </p:txBody>
      </p:sp>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090AC0D-F624-B281-1AB5-687E5F6B3291}"/>
              </a:ext>
            </a:extLst>
          </p:cNvPr>
          <p:cNvSpPr>
            <a:spLocks noGrp="1"/>
          </p:cNvSpPr>
          <p:nvPr>
            <p:ph type="body" sz="quarter" idx="13"/>
          </p:nvPr>
        </p:nvSpPr>
        <p:spPr/>
        <p:txBody>
          <a:bodyPr/>
          <a:lstStyle/>
          <a:p>
            <a:r>
              <a:rPr lang="en-US" dirty="0"/>
              <a:t>C</a:t>
            </a:r>
          </a:p>
        </p:txBody>
      </p:sp>
      <p:pic>
        <p:nvPicPr>
          <p:cNvPr id="10" name="Picture 9" descr="Floral leaf accent">
            <a:extLst>
              <a:ext uri="{FF2B5EF4-FFF2-40B4-BE49-F238E27FC236}">
                <a16:creationId xmlns:a16="http://schemas.microsoft.com/office/drawing/2014/main" id="{08A3395B-5659-47E4-8F54-71340961F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41633" flipH="1">
            <a:off x="1654192" y="3058939"/>
            <a:ext cx="1243661" cy="790090"/>
          </a:xfrm>
          <a:prstGeom prst="rect">
            <a:avLst/>
          </a:prstGeom>
        </p:spPr>
      </p:pic>
      <p:pic>
        <p:nvPicPr>
          <p:cNvPr id="1929" name="Picture 1928" descr="Floral leaf accent">
            <a:extLst>
              <a:ext uri="{FF2B5EF4-FFF2-40B4-BE49-F238E27FC236}">
                <a16:creationId xmlns:a16="http://schemas.microsoft.com/office/drawing/2014/main" id="{CF8E7A1B-4724-55CB-6FAD-D8E756293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260" y="2304288"/>
            <a:ext cx="1791038" cy="2033695"/>
          </a:xfrm>
          <a:prstGeom prst="rect">
            <a:avLst/>
          </a:prstGeom>
        </p:spPr>
      </p:pic>
      <p:sp>
        <p:nvSpPr>
          <p:cNvPr id="3" name="Content Placeholder 2">
            <a:extLst>
              <a:ext uri="{FF2B5EF4-FFF2-40B4-BE49-F238E27FC236}">
                <a16:creationId xmlns:a16="http://schemas.microsoft.com/office/drawing/2014/main" id="{22788C46-D0BC-4307-AE55-7601A139E7CB}"/>
              </a:ext>
            </a:extLst>
          </p:cNvPr>
          <p:cNvSpPr>
            <a:spLocks noGrp="1"/>
          </p:cNvSpPr>
          <p:nvPr>
            <p:ph sz="quarter" idx="4"/>
          </p:nvPr>
        </p:nvSpPr>
        <p:spPr>
          <a:xfrm>
            <a:off x="7689299" y="1394460"/>
            <a:ext cx="3749040" cy="4306824"/>
          </a:xfrm>
        </p:spPr>
        <p:txBody>
          <a:bodyPr vert="horz" lIns="91440" tIns="45720" rIns="91440" bIns="45720" rtlCol="0" anchor="t">
            <a:normAutofit fontScale="92500"/>
          </a:bodyPr>
          <a:lstStyle/>
          <a:p>
            <a:pPr marL="342900" indent="-342900">
              <a:lnSpc>
                <a:spcPct val="150000"/>
              </a:lnSpc>
              <a:buFontTx/>
              <a:buChar char="-"/>
            </a:pPr>
            <a:r>
              <a:rPr lang="en-US" dirty="0">
                <a:latin typeface="Gill Sans Nova Light" panose="020B0302020104020203" pitchFamily="34" charset="0"/>
                <a:cs typeface="Gill Sans Light" panose="020B0302020104020203" pitchFamily="34" charset="-79"/>
              </a:rPr>
              <a:t>Aims and Learning Objectives </a:t>
            </a:r>
            <a:endParaRPr lang="en-US" sz="2400" dirty="0">
              <a:solidFill>
                <a:schemeClr val="accent3"/>
              </a:solidFill>
              <a:latin typeface="Gill Sans Nova Light" panose="020B0302020104020203" pitchFamily="34" charset="0"/>
              <a:cs typeface="Gill Sans Light" panose="020B0302020104020203" pitchFamily="34" charset="-79"/>
            </a:endParaRPr>
          </a:p>
          <a:p>
            <a:pPr marL="342900" indent="-342900">
              <a:lnSpc>
                <a:spcPct val="150000"/>
              </a:lnSpc>
              <a:buFontTx/>
              <a:buChar char="-"/>
            </a:pPr>
            <a:r>
              <a:rPr lang="en-US" dirty="0">
                <a:latin typeface="Gill Sans Nova Light" panose="020B0302020104020203" pitchFamily="34" charset="0"/>
                <a:cs typeface="Gill Sans Light" panose="020B0302020104020203" pitchFamily="34" charset="-79"/>
              </a:rPr>
              <a:t>Government </a:t>
            </a:r>
          </a:p>
          <a:p>
            <a:pPr marL="342900" indent="-342900">
              <a:lnSpc>
                <a:spcPct val="150000"/>
              </a:lnSpc>
              <a:buFontTx/>
              <a:buChar char="-"/>
            </a:pPr>
            <a:r>
              <a:rPr lang="en-US" sz="2400" dirty="0">
                <a:solidFill>
                  <a:schemeClr val="accent3"/>
                </a:solidFill>
                <a:latin typeface="Gill Sans Nova Light" panose="020B0302020104020203" pitchFamily="34" charset="0"/>
                <a:cs typeface="Gill Sans Light" panose="020B0302020104020203" pitchFamily="34" charset="-79"/>
              </a:rPr>
              <a:t>Judiciary.</a:t>
            </a:r>
          </a:p>
          <a:p>
            <a:pPr marL="342900" indent="-342900">
              <a:lnSpc>
                <a:spcPct val="150000"/>
              </a:lnSpc>
              <a:buFontTx/>
              <a:buChar char="-"/>
            </a:pPr>
            <a:r>
              <a:rPr lang="en-US" sz="2400" dirty="0">
                <a:solidFill>
                  <a:schemeClr val="accent3"/>
                </a:solidFill>
                <a:latin typeface="Gill Sans Nova Light" panose="020B0302020104020203" pitchFamily="34" charset="0"/>
                <a:cs typeface="Gill Sans Light" panose="020B0302020104020203" pitchFamily="34" charset="-79"/>
              </a:rPr>
              <a:t>Activities</a:t>
            </a:r>
          </a:p>
          <a:p>
            <a:pPr marL="342900" indent="-342900">
              <a:lnSpc>
                <a:spcPct val="150000"/>
              </a:lnSpc>
              <a:buFontTx/>
              <a:buChar char="-"/>
            </a:pPr>
            <a:r>
              <a:rPr lang="en-US" dirty="0">
                <a:latin typeface="Gill Sans Nova Light" panose="020B0302020104020203" pitchFamily="34" charset="0"/>
                <a:cs typeface="Gill Sans Light" panose="020B0302020104020203" pitchFamily="34" charset="-79"/>
              </a:rPr>
              <a:t>Summary</a:t>
            </a:r>
          </a:p>
          <a:p>
            <a:pPr marL="342900" indent="-342900">
              <a:lnSpc>
                <a:spcPct val="150000"/>
              </a:lnSpc>
              <a:buFontTx/>
              <a:buChar char="-"/>
            </a:pPr>
            <a:r>
              <a:rPr lang="en-US" sz="2400" dirty="0">
                <a:solidFill>
                  <a:schemeClr val="accent3"/>
                </a:solidFill>
                <a:latin typeface="Gill Sans Nova Light" panose="020B0302020104020203" pitchFamily="34" charset="0"/>
                <a:cs typeface="Gill Sans Light" panose="020B0302020104020203" pitchFamily="34" charset="-79"/>
              </a:rPr>
              <a:t>Thank you, any questions?</a:t>
            </a:r>
          </a:p>
          <a:p>
            <a:endParaRPr lang="en-US" dirty="0">
              <a:solidFill>
                <a:schemeClr val="accent3"/>
              </a:solidFill>
              <a:latin typeface="Gill Sans Nova Light" panose="020B0302020104020203" pitchFamily="34" charset="0"/>
              <a:cs typeface="Calibri"/>
            </a:endParaRPr>
          </a:p>
        </p:txBody>
      </p:sp>
      <p:sp>
        <p:nvSpPr>
          <p:cNvPr id="6" name="Slide Number Placeholder 5">
            <a:extLst>
              <a:ext uri="{FF2B5EF4-FFF2-40B4-BE49-F238E27FC236}">
                <a16:creationId xmlns:a16="http://schemas.microsoft.com/office/drawing/2014/main" id="{662884A3-BD82-0FC6-A582-54DD17DBCB4A}"/>
              </a:ext>
            </a:extLst>
          </p:cNvPr>
          <p:cNvSpPr>
            <a:spLocks noGrp="1"/>
          </p:cNvSpPr>
          <p:nvPr>
            <p:ph type="sldNum" sz="quarter" idx="12"/>
          </p:nvPr>
        </p:nvSpPr>
        <p:spPr/>
        <p:txBody>
          <a:bodyPr/>
          <a:lstStyle/>
          <a:p>
            <a:fld id="{294A09A9-5501-47C1-A89A-A340965A2BE2}" type="slidenum">
              <a:rPr lang="en-US" smtClean="0"/>
              <a:t>2</a:t>
            </a:fld>
            <a:endParaRPr lang="en-US" dirty="0"/>
          </a:p>
        </p:txBody>
      </p:sp>
    </p:spTree>
    <p:extLst>
      <p:ext uri="{BB962C8B-B14F-4D97-AF65-F5344CB8AC3E}">
        <p14:creationId xmlns:p14="http://schemas.microsoft.com/office/powerpoint/2010/main" val="1859527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D96D6EA-8285-F435-43E6-42ECA80DC7EA}"/>
              </a:ext>
            </a:extLst>
          </p:cNvPr>
          <p:cNvSpPr>
            <a:spLocks noGrp="1"/>
          </p:cNvSpPr>
          <p:nvPr>
            <p:ph type="sldNum" sz="quarter" idx="12"/>
          </p:nvPr>
        </p:nvSpPr>
        <p:spPr/>
        <p:txBody>
          <a:bodyPr/>
          <a:lstStyle/>
          <a:p>
            <a:fld id="{294A09A9-5501-47C1-A89A-A340965A2BE2}" type="slidenum">
              <a:rPr lang="en-US" smtClean="0"/>
              <a:t>3</a:t>
            </a:fld>
            <a:endParaRPr lang="en-US" dirty="0"/>
          </a:p>
        </p:txBody>
      </p:sp>
      <p:sp>
        <p:nvSpPr>
          <p:cNvPr id="5" name="Content Placeholder 4">
            <a:extLst>
              <a:ext uri="{FF2B5EF4-FFF2-40B4-BE49-F238E27FC236}">
                <a16:creationId xmlns:a16="http://schemas.microsoft.com/office/drawing/2014/main" id="{425E39CD-001C-6A4E-D5FC-58D1DB60991F}"/>
              </a:ext>
            </a:extLst>
          </p:cNvPr>
          <p:cNvSpPr>
            <a:spLocks noGrp="1"/>
          </p:cNvSpPr>
          <p:nvPr>
            <p:ph sz="quarter" idx="4"/>
          </p:nvPr>
        </p:nvSpPr>
        <p:spPr>
          <a:xfrm>
            <a:off x="7125706" y="1362456"/>
            <a:ext cx="3749040" cy="4306824"/>
          </a:xfrm>
        </p:spPr>
        <p:txBody>
          <a:bodyPr>
            <a:normAutofit fontScale="92500" lnSpcReduction="10000"/>
          </a:bodyPr>
          <a:lstStyle/>
          <a:p>
            <a:pPr marL="342900" indent="-342900">
              <a:buFontTx/>
              <a:buChar char="-"/>
            </a:pPr>
            <a:r>
              <a:rPr lang="en-GB" dirty="0"/>
              <a:t>The aim of today’s sessions is to build on the discuss from last week. </a:t>
            </a:r>
          </a:p>
          <a:p>
            <a:pPr marL="342900" indent="-342900">
              <a:buFontTx/>
              <a:buChar char="-"/>
            </a:pPr>
            <a:endParaRPr lang="en-GB" dirty="0"/>
          </a:p>
          <a:p>
            <a:pPr marL="342900" indent="-342900">
              <a:buFontTx/>
              <a:buChar char="-"/>
            </a:pPr>
            <a:r>
              <a:rPr lang="en-GB" dirty="0"/>
              <a:t>By the end of today’s lecture students should be able to understand the role of the three bodies. </a:t>
            </a:r>
          </a:p>
        </p:txBody>
      </p:sp>
      <p:sp>
        <p:nvSpPr>
          <p:cNvPr id="6" name="Text Placeholder 5">
            <a:extLst>
              <a:ext uri="{FF2B5EF4-FFF2-40B4-BE49-F238E27FC236}">
                <a16:creationId xmlns:a16="http://schemas.microsoft.com/office/drawing/2014/main" id="{AF383275-1734-3E68-B2E3-6B8D492EBF38}"/>
              </a:ext>
            </a:extLst>
          </p:cNvPr>
          <p:cNvSpPr>
            <a:spLocks noGrp="1"/>
          </p:cNvSpPr>
          <p:nvPr>
            <p:ph type="body" sz="quarter" idx="13"/>
          </p:nvPr>
        </p:nvSpPr>
        <p:spPr/>
        <p:txBody>
          <a:bodyPr/>
          <a:lstStyle/>
          <a:p>
            <a:r>
              <a:rPr lang="en-GB" dirty="0"/>
              <a:t>A</a:t>
            </a:r>
          </a:p>
        </p:txBody>
      </p:sp>
    </p:spTree>
    <p:extLst>
      <p:ext uri="{BB962C8B-B14F-4D97-AF65-F5344CB8AC3E}">
        <p14:creationId xmlns:p14="http://schemas.microsoft.com/office/powerpoint/2010/main" val="4143334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876B-C518-2B17-018D-7F1C5E790032}"/>
              </a:ext>
            </a:extLst>
          </p:cNvPr>
          <p:cNvSpPr>
            <a:spLocks noGrp="1"/>
          </p:cNvSpPr>
          <p:nvPr>
            <p:ph type="title"/>
          </p:nvPr>
        </p:nvSpPr>
        <p:spPr>
          <a:xfrm>
            <a:off x="0" y="1432256"/>
            <a:ext cx="4487853" cy="3680244"/>
          </a:xfrm>
        </p:spPr>
        <p:txBody>
          <a:bodyPr>
            <a:normAutofit/>
          </a:bodyPr>
          <a:lstStyle/>
          <a:p>
            <a:pPr algn="l"/>
            <a:r>
              <a:rPr lang="en-GB" sz="6000" b="1" i="1" u="sng" dirty="0"/>
              <a:t>Parliament</a:t>
            </a:r>
            <a:r>
              <a:rPr lang="en-GB" sz="4100" b="1" i="1" u="sng" dirty="0"/>
              <a:t> </a:t>
            </a:r>
          </a:p>
        </p:txBody>
      </p:sp>
      <p:graphicFrame>
        <p:nvGraphicFramePr>
          <p:cNvPr id="5" name="Content Placeholder 2">
            <a:extLst>
              <a:ext uri="{FF2B5EF4-FFF2-40B4-BE49-F238E27FC236}">
                <a16:creationId xmlns:a16="http://schemas.microsoft.com/office/drawing/2014/main" id="{1FCACCC3-0A10-4136-B2C5-7DF5C4DB5194}"/>
              </a:ext>
            </a:extLst>
          </p:cNvPr>
          <p:cNvGraphicFramePr>
            <a:graphicFrameLocks noGrp="1"/>
          </p:cNvGraphicFramePr>
          <p:nvPr>
            <p:ph sz="quarter" idx="13"/>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3022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6949E-1A9C-532B-B0AA-7FD1CA419398}"/>
              </a:ext>
            </a:extLst>
          </p:cNvPr>
          <p:cNvSpPr>
            <a:spLocks noGrp="1"/>
          </p:cNvSpPr>
          <p:nvPr>
            <p:ph type="title"/>
          </p:nvPr>
        </p:nvSpPr>
        <p:spPr>
          <a:xfrm>
            <a:off x="3168344" y="343162"/>
            <a:ext cx="6650421" cy="1325563"/>
          </a:xfrm>
        </p:spPr>
        <p:txBody>
          <a:bodyPr>
            <a:normAutofit/>
          </a:bodyPr>
          <a:lstStyle/>
          <a:p>
            <a:r>
              <a:rPr lang="en-GB" sz="4800" b="1" i="1" u="sng" dirty="0"/>
              <a:t>House of common's</a:t>
            </a:r>
          </a:p>
        </p:txBody>
      </p:sp>
      <p:graphicFrame>
        <p:nvGraphicFramePr>
          <p:cNvPr id="5" name="Content Placeholder 2">
            <a:extLst>
              <a:ext uri="{FF2B5EF4-FFF2-40B4-BE49-F238E27FC236}">
                <a16:creationId xmlns:a16="http://schemas.microsoft.com/office/drawing/2014/main" id="{7F83C640-8EE4-22B4-39A1-91F83B032B02}"/>
              </a:ext>
            </a:extLst>
          </p:cNvPr>
          <p:cNvGraphicFramePr>
            <a:graphicFrameLocks noGrp="1"/>
          </p:cNvGraphicFramePr>
          <p:nvPr>
            <p:ph sz="quarter" idx="13"/>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3543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E24B74-F520-095C-CA72-C043C65403DA}"/>
              </a:ext>
            </a:extLst>
          </p:cNvPr>
          <p:cNvSpPr>
            <a:spLocks noGrp="1"/>
          </p:cNvSpPr>
          <p:nvPr>
            <p:ph type="title"/>
          </p:nvPr>
        </p:nvSpPr>
        <p:spPr>
          <a:xfrm>
            <a:off x="46449" y="1314450"/>
            <a:ext cx="4059935" cy="3680244"/>
          </a:xfrm>
        </p:spPr>
        <p:txBody>
          <a:bodyPr>
            <a:normAutofit/>
          </a:bodyPr>
          <a:lstStyle/>
          <a:p>
            <a:r>
              <a:rPr lang="en-GB" sz="4800" b="1" i="1" u="sng" dirty="0"/>
              <a:t>Continued</a:t>
            </a:r>
          </a:p>
        </p:txBody>
      </p:sp>
      <p:graphicFrame>
        <p:nvGraphicFramePr>
          <p:cNvPr id="5" name="Content Placeholder 2">
            <a:extLst>
              <a:ext uri="{FF2B5EF4-FFF2-40B4-BE49-F238E27FC236}">
                <a16:creationId xmlns:a16="http://schemas.microsoft.com/office/drawing/2014/main" id="{0A4BA7DA-256A-0CAC-B6AE-AB9445C7E25E}"/>
              </a:ext>
            </a:extLst>
          </p:cNvPr>
          <p:cNvGraphicFramePr>
            <a:graphicFrameLocks noGrp="1"/>
          </p:cNvGraphicFramePr>
          <p:nvPr>
            <p:ph sz="quarter" idx="13"/>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3541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7FC23-D789-C9C9-9058-67126E16C260}"/>
              </a:ext>
            </a:extLst>
          </p:cNvPr>
          <p:cNvSpPr>
            <a:spLocks noGrp="1"/>
          </p:cNvSpPr>
          <p:nvPr>
            <p:ph type="title"/>
          </p:nvPr>
        </p:nvSpPr>
        <p:spPr>
          <a:xfrm>
            <a:off x="1185566" y="381000"/>
            <a:ext cx="10625433" cy="1325563"/>
          </a:xfrm>
        </p:spPr>
        <p:txBody>
          <a:bodyPr>
            <a:normAutofit/>
          </a:bodyPr>
          <a:lstStyle/>
          <a:p>
            <a:r>
              <a:rPr lang="en-GB" sz="5400" b="1" i="1" u="sng" dirty="0"/>
              <a:t>Regulation of the House of Commons</a:t>
            </a:r>
          </a:p>
        </p:txBody>
      </p:sp>
      <p:sp>
        <p:nvSpPr>
          <p:cNvPr id="3" name="Content Placeholder 2">
            <a:extLst>
              <a:ext uri="{FF2B5EF4-FFF2-40B4-BE49-F238E27FC236}">
                <a16:creationId xmlns:a16="http://schemas.microsoft.com/office/drawing/2014/main" id="{5217F706-EDC4-0860-44FC-6E6FF4F68465}"/>
              </a:ext>
            </a:extLst>
          </p:cNvPr>
          <p:cNvSpPr>
            <a:spLocks noGrp="1"/>
          </p:cNvSpPr>
          <p:nvPr>
            <p:ph sz="quarter" idx="13"/>
          </p:nvPr>
        </p:nvSpPr>
        <p:spPr/>
        <p:txBody>
          <a:bodyPr>
            <a:normAutofit fontScale="92500"/>
          </a:bodyPr>
          <a:lstStyle/>
          <a:p>
            <a:r>
              <a:rPr lang="en-GB" dirty="0"/>
              <a:t>Regulates its own procedure. </a:t>
            </a:r>
          </a:p>
          <a:p>
            <a:pPr algn="just">
              <a:buFont typeface="Arial" panose="020B0604020202020204" pitchFamily="34" charset="0"/>
              <a:buChar char="•"/>
            </a:pPr>
            <a:r>
              <a:rPr lang="en-GB" b="0" i="0" dirty="0">
                <a:solidFill>
                  <a:srgbClr val="000000"/>
                </a:solidFill>
                <a:effectLst/>
                <a:latin typeface="+mj-lt"/>
              </a:rPr>
              <a:t>‘’custom and practice;</a:t>
            </a:r>
          </a:p>
          <a:p>
            <a:pPr algn="just">
              <a:buFont typeface="Arial" panose="020B0604020202020204" pitchFamily="34" charset="0"/>
              <a:buChar char="•"/>
            </a:pPr>
            <a:r>
              <a:rPr lang="en-GB" b="0" i="0" dirty="0">
                <a:solidFill>
                  <a:srgbClr val="000000"/>
                </a:solidFill>
                <a:effectLst/>
                <a:latin typeface="+mj-lt"/>
              </a:rPr>
              <a:t>Standing Orders (created by resolutions (formal votes));</a:t>
            </a:r>
          </a:p>
          <a:p>
            <a:pPr algn="just">
              <a:buFont typeface="Arial" panose="020B0604020202020204" pitchFamily="34" charset="0"/>
              <a:buChar char="•"/>
            </a:pPr>
            <a:r>
              <a:rPr lang="en-GB" b="0" i="0" dirty="0">
                <a:solidFill>
                  <a:srgbClr val="000000"/>
                </a:solidFill>
                <a:effectLst/>
                <a:latin typeface="+mj-lt"/>
              </a:rPr>
              <a:t>rulings from the Speaker (chair); and</a:t>
            </a:r>
          </a:p>
          <a:p>
            <a:pPr algn="just">
              <a:buFont typeface="Arial" panose="020B0604020202020204" pitchFamily="34" charset="0"/>
              <a:buChar char="•"/>
            </a:pPr>
            <a:r>
              <a:rPr lang="en-GB" b="0" i="0" dirty="0">
                <a:solidFill>
                  <a:srgbClr val="000000"/>
                </a:solidFill>
                <a:effectLst/>
                <a:latin typeface="+mj-lt"/>
              </a:rPr>
              <a:t>statute (e.g. </a:t>
            </a:r>
            <a:r>
              <a:rPr lang="en-GB" b="1" i="0" dirty="0">
                <a:solidFill>
                  <a:srgbClr val="000000"/>
                </a:solidFill>
                <a:effectLst/>
                <a:latin typeface="+mj-lt"/>
              </a:rPr>
              <a:t>PA 1911</a:t>
            </a:r>
            <a:r>
              <a:rPr lang="en-GB" b="0" i="0" dirty="0">
                <a:solidFill>
                  <a:srgbClr val="000000"/>
                </a:solidFill>
                <a:effectLst/>
                <a:latin typeface="+mj-lt"/>
              </a:rPr>
              <a:t> and </a:t>
            </a:r>
            <a:r>
              <a:rPr lang="en-GB" b="1" i="0" dirty="0">
                <a:solidFill>
                  <a:srgbClr val="000000"/>
                </a:solidFill>
                <a:effectLst/>
                <a:latin typeface="+mj-lt"/>
              </a:rPr>
              <a:t>PA 1949</a:t>
            </a:r>
            <a:r>
              <a:rPr lang="en-GB" b="0" i="0" dirty="0">
                <a:solidFill>
                  <a:srgbClr val="000000"/>
                </a:solidFill>
                <a:effectLst/>
                <a:latin typeface="+mj-lt"/>
              </a:rPr>
              <a:t>)’’</a:t>
            </a:r>
          </a:p>
          <a:p>
            <a:r>
              <a:rPr lang="en-GB" b="0" i="0" dirty="0">
                <a:solidFill>
                  <a:srgbClr val="000000"/>
                </a:solidFill>
                <a:effectLst/>
              </a:rPr>
              <a:t>The authoritative guide to parliamentary procedure is Sir Thomas Erskine May’s </a:t>
            </a:r>
            <a:r>
              <a:rPr lang="en-GB" b="0" i="1" dirty="0">
                <a:solidFill>
                  <a:srgbClr val="000000"/>
                </a:solidFill>
                <a:effectLst/>
              </a:rPr>
              <a:t>A Treatise upon the Law, Privileges, Proceedings and Usage of Parliament</a:t>
            </a:r>
            <a:r>
              <a:rPr lang="en-GB" b="0" i="0" dirty="0">
                <a:solidFill>
                  <a:srgbClr val="000000"/>
                </a:solidFill>
                <a:effectLst/>
              </a:rPr>
              <a:t>.</a:t>
            </a:r>
            <a:endParaRPr lang="en-GB" dirty="0"/>
          </a:p>
        </p:txBody>
      </p:sp>
    </p:spTree>
    <p:extLst>
      <p:ext uri="{BB962C8B-B14F-4D97-AF65-F5344CB8AC3E}">
        <p14:creationId xmlns:p14="http://schemas.microsoft.com/office/powerpoint/2010/main" val="4077300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D6739-D0FA-DC40-3698-935A29FB3AE7}"/>
              </a:ext>
            </a:extLst>
          </p:cNvPr>
          <p:cNvSpPr>
            <a:spLocks noGrp="1"/>
          </p:cNvSpPr>
          <p:nvPr>
            <p:ph type="title"/>
          </p:nvPr>
        </p:nvSpPr>
        <p:spPr>
          <a:xfrm>
            <a:off x="1116198" y="381000"/>
            <a:ext cx="10694801" cy="1325563"/>
          </a:xfrm>
        </p:spPr>
        <p:txBody>
          <a:bodyPr/>
          <a:lstStyle/>
          <a:p>
            <a:r>
              <a:rPr lang="en-GB" b="1" i="1" u="sng" dirty="0"/>
              <a:t>Important people in the House of commons</a:t>
            </a:r>
          </a:p>
        </p:txBody>
      </p:sp>
      <p:sp>
        <p:nvSpPr>
          <p:cNvPr id="3" name="Content Placeholder 2">
            <a:extLst>
              <a:ext uri="{FF2B5EF4-FFF2-40B4-BE49-F238E27FC236}">
                <a16:creationId xmlns:a16="http://schemas.microsoft.com/office/drawing/2014/main" id="{B2115CFE-90DB-3583-B5E0-4CBCFC432694}"/>
              </a:ext>
            </a:extLst>
          </p:cNvPr>
          <p:cNvSpPr>
            <a:spLocks noGrp="1"/>
          </p:cNvSpPr>
          <p:nvPr>
            <p:ph sz="quarter" idx="13"/>
          </p:nvPr>
        </p:nvSpPr>
        <p:spPr/>
        <p:txBody>
          <a:bodyPr/>
          <a:lstStyle/>
          <a:p>
            <a:r>
              <a:rPr lang="en-GB" dirty="0"/>
              <a:t>Speaker. </a:t>
            </a:r>
          </a:p>
          <a:p>
            <a:r>
              <a:rPr lang="en-GB" dirty="0"/>
              <a:t>Head of The house. </a:t>
            </a:r>
          </a:p>
          <a:p>
            <a:r>
              <a:rPr lang="en-GB" dirty="0"/>
              <a:t>Senior minister. </a:t>
            </a:r>
          </a:p>
          <a:p>
            <a:r>
              <a:rPr lang="en-GB" dirty="0"/>
              <a:t>Formal record kept in the Journal of the House. </a:t>
            </a:r>
          </a:p>
          <a:p>
            <a:r>
              <a:rPr lang="en-GB" dirty="0"/>
              <a:t>Hansard. </a:t>
            </a:r>
          </a:p>
          <a:p>
            <a:endParaRPr lang="en-GB" dirty="0"/>
          </a:p>
        </p:txBody>
      </p:sp>
    </p:spTree>
    <p:extLst>
      <p:ext uri="{BB962C8B-B14F-4D97-AF65-F5344CB8AC3E}">
        <p14:creationId xmlns:p14="http://schemas.microsoft.com/office/powerpoint/2010/main" val="3662920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52432-9BF0-2851-2DA2-28D99FD08367}"/>
              </a:ext>
            </a:extLst>
          </p:cNvPr>
          <p:cNvSpPr>
            <a:spLocks noGrp="1"/>
          </p:cNvSpPr>
          <p:nvPr>
            <p:ph type="title"/>
          </p:nvPr>
        </p:nvSpPr>
        <p:spPr>
          <a:xfrm>
            <a:off x="3143118" y="248570"/>
            <a:ext cx="5288280" cy="1325563"/>
          </a:xfrm>
        </p:spPr>
        <p:txBody>
          <a:bodyPr>
            <a:normAutofit/>
          </a:bodyPr>
          <a:lstStyle/>
          <a:p>
            <a:r>
              <a:rPr lang="en-GB" sz="6000" b="1" i="1" u="sng" dirty="0"/>
              <a:t>House of Lords</a:t>
            </a:r>
          </a:p>
        </p:txBody>
      </p:sp>
      <p:sp>
        <p:nvSpPr>
          <p:cNvPr id="3" name="Content Placeholder 2">
            <a:extLst>
              <a:ext uri="{FF2B5EF4-FFF2-40B4-BE49-F238E27FC236}">
                <a16:creationId xmlns:a16="http://schemas.microsoft.com/office/drawing/2014/main" id="{F963C828-9B39-634C-9F9F-5617146CAADA}"/>
              </a:ext>
            </a:extLst>
          </p:cNvPr>
          <p:cNvSpPr>
            <a:spLocks noGrp="1"/>
          </p:cNvSpPr>
          <p:nvPr>
            <p:ph sz="quarter" idx="13"/>
          </p:nvPr>
        </p:nvSpPr>
        <p:spPr/>
        <p:txBody>
          <a:bodyPr/>
          <a:lstStyle/>
          <a:p>
            <a:r>
              <a:rPr lang="en-GB" dirty="0"/>
              <a:t>Passes laws. </a:t>
            </a:r>
          </a:p>
          <a:p>
            <a:r>
              <a:rPr lang="en-GB" dirty="0"/>
              <a:t>Deals better with difficult legislation. </a:t>
            </a:r>
          </a:p>
          <a:p>
            <a:r>
              <a:rPr lang="en-GB" dirty="0"/>
              <a:t>Regulates and checks the government . </a:t>
            </a:r>
          </a:p>
          <a:p>
            <a:r>
              <a:rPr lang="en-GB" b="0" i="0" dirty="0">
                <a:solidFill>
                  <a:srgbClr val="000000"/>
                </a:solidFill>
                <a:effectLst/>
                <a:latin typeface="+mj-lt"/>
              </a:rPr>
              <a:t>debate the workings of the government and raise matters with government spokesmen in the Lords.</a:t>
            </a:r>
          </a:p>
          <a:p>
            <a:r>
              <a:rPr lang="en-GB" dirty="0">
                <a:solidFill>
                  <a:srgbClr val="000000"/>
                </a:solidFill>
                <a:latin typeface="+mj-lt"/>
              </a:rPr>
              <a:t>Prime minister and chancellor of the exchequer positions are always held by members of the house of commons. </a:t>
            </a:r>
            <a:endParaRPr lang="en-GB" dirty="0">
              <a:latin typeface="+mj-lt"/>
            </a:endParaRPr>
          </a:p>
        </p:txBody>
      </p:sp>
    </p:spTree>
    <p:extLst>
      <p:ext uri="{BB962C8B-B14F-4D97-AF65-F5344CB8AC3E}">
        <p14:creationId xmlns:p14="http://schemas.microsoft.com/office/powerpoint/2010/main" val="952769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47632-1CF3-5D14-2D6A-FBA5B12D951E}"/>
              </a:ext>
            </a:extLst>
          </p:cNvPr>
          <p:cNvSpPr>
            <a:spLocks noGrp="1"/>
          </p:cNvSpPr>
          <p:nvPr>
            <p:ph type="title"/>
          </p:nvPr>
        </p:nvSpPr>
        <p:spPr>
          <a:xfrm>
            <a:off x="4042278" y="381000"/>
            <a:ext cx="7768721" cy="1325563"/>
          </a:xfrm>
        </p:spPr>
        <p:txBody>
          <a:bodyPr>
            <a:normAutofit/>
          </a:bodyPr>
          <a:lstStyle/>
          <a:p>
            <a:r>
              <a:rPr lang="en-GB" sz="6600" b="1" i="1" u="sng" dirty="0"/>
              <a:t>Continued </a:t>
            </a:r>
          </a:p>
        </p:txBody>
      </p:sp>
      <p:sp>
        <p:nvSpPr>
          <p:cNvPr id="3" name="Content Placeholder 2">
            <a:extLst>
              <a:ext uri="{FF2B5EF4-FFF2-40B4-BE49-F238E27FC236}">
                <a16:creationId xmlns:a16="http://schemas.microsoft.com/office/drawing/2014/main" id="{6576D29A-DDDC-8538-6183-99F33720DA7E}"/>
              </a:ext>
            </a:extLst>
          </p:cNvPr>
          <p:cNvSpPr>
            <a:spLocks noGrp="1"/>
          </p:cNvSpPr>
          <p:nvPr>
            <p:ph sz="quarter" idx="13"/>
          </p:nvPr>
        </p:nvSpPr>
        <p:spPr/>
        <p:txBody>
          <a:bodyPr>
            <a:normAutofit fontScale="85000" lnSpcReduction="10000"/>
          </a:bodyPr>
          <a:lstStyle/>
          <a:p>
            <a:r>
              <a:rPr lang="en-GB" b="0" i="0" dirty="0">
                <a:solidFill>
                  <a:srgbClr val="000000"/>
                </a:solidFill>
                <a:effectLst/>
                <a:latin typeface="+mj-lt"/>
              </a:rPr>
              <a:t>‘’The majority of members of the House of Lords belong to the Conservative, Labour and Liberal Democrat parties. </a:t>
            </a:r>
          </a:p>
          <a:p>
            <a:r>
              <a:rPr lang="en-GB" b="0" i="0" dirty="0">
                <a:solidFill>
                  <a:srgbClr val="000000"/>
                </a:solidFill>
                <a:effectLst/>
                <a:latin typeface="+mj-lt"/>
              </a:rPr>
              <a:t>A smaller number belong to minor parties. Note that the Scottish National Party, now the third-­largest party in the House of Commons, refuses to nominate any members to the House of Lords because its members are not fully elected. </a:t>
            </a:r>
          </a:p>
          <a:p>
            <a:r>
              <a:rPr lang="en-GB" b="0" i="0" dirty="0">
                <a:solidFill>
                  <a:srgbClr val="000000"/>
                </a:solidFill>
                <a:effectLst/>
                <a:latin typeface="+mj-lt"/>
              </a:rPr>
              <a:t>Unlike the House of Commons, there is a significant minority of members who are not aligned with any political party and who are known as “crossbenchers”.</a:t>
            </a:r>
          </a:p>
          <a:p>
            <a:r>
              <a:rPr lang="en-GB" b="0" i="0" dirty="0">
                <a:solidFill>
                  <a:srgbClr val="000000"/>
                </a:solidFill>
                <a:effectLst/>
                <a:latin typeface="+mj-lt"/>
              </a:rPr>
              <a:t>Generally, members of the House of Lords have been more willing to vote against their own party’s wishes – not having to worry about re-election gives them a greater freedom to think for themselves.’’</a:t>
            </a:r>
            <a:endParaRPr lang="en-GB" dirty="0">
              <a:latin typeface="+mj-lt"/>
            </a:endParaRPr>
          </a:p>
        </p:txBody>
      </p:sp>
    </p:spTree>
    <p:extLst>
      <p:ext uri="{BB962C8B-B14F-4D97-AF65-F5344CB8AC3E}">
        <p14:creationId xmlns:p14="http://schemas.microsoft.com/office/powerpoint/2010/main" val="3221630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1A276-02AE-4066-48E1-02B5CEE8263F}"/>
              </a:ext>
            </a:extLst>
          </p:cNvPr>
          <p:cNvSpPr>
            <a:spLocks noGrp="1"/>
          </p:cNvSpPr>
          <p:nvPr>
            <p:ph type="title"/>
          </p:nvPr>
        </p:nvSpPr>
        <p:spPr>
          <a:xfrm>
            <a:off x="4218852" y="381000"/>
            <a:ext cx="7592148" cy="1325563"/>
          </a:xfrm>
        </p:spPr>
        <p:txBody>
          <a:bodyPr>
            <a:normAutofit/>
          </a:bodyPr>
          <a:lstStyle/>
          <a:p>
            <a:r>
              <a:rPr lang="en-GB" sz="6600" b="1" i="1" u="sng" dirty="0"/>
              <a:t>Reform </a:t>
            </a:r>
          </a:p>
        </p:txBody>
      </p:sp>
      <p:sp>
        <p:nvSpPr>
          <p:cNvPr id="3" name="Content Placeholder 2">
            <a:extLst>
              <a:ext uri="{FF2B5EF4-FFF2-40B4-BE49-F238E27FC236}">
                <a16:creationId xmlns:a16="http://schemas.microsoft.com/office/drawing/2014/main" id="{08912646-3B0D-87F7-5A3C-5BD3279E2F45}"/>
              </a:ext>
            </a:extLst>
          </p:cNvPr>
          <p:cNvSpPr>
            <a:spLocks noGrp="1"/>
          </p:cNvSpPr>
          <p:nvPr>
            <p:ph sz="quarter" idx="13"/>
          </p:nvPr>
        </p:nvSpPr>
        <p:spPr/>
        <p:txBody>
          <a:bodyPr>
            <a:normAutofit fontScale="92500" lnSpcReduction="20000"/>
          </a:bodyPr>
          <a:lstStyle/>
          <a:p>
            <a:pPr>
              <a:lnSpc>
                <a:spcPct val="200000"/>
              </a:lnSpc>
            </a:pPr>
            <a:r>
              <a:rPr lang="en-GB" dirty="0"/>
              <a:t>Needs to be reformed. </a:t>
            </a:r>
          </a:p>
          <a:p>
            <a:pPr>
              <a:lnSpc>
                <a:spcPct val="200000"/>
              </a:lnSpc>
            </a:pPr>
            <a:r>
              <a:rPr lang="en-GB" dirty="0"/>
              <a:t>People essentially buying their way in. </a:t>
            </a:r>
          </a:p>
          <a:p>
            <a:pPr>
              <a:lnSpc>
                <a:spcPct val="200000"/>
              </a:lnSpc>
            </a:pPr>
            <a:r>
              <a:rPr lang="en-GB" dirty="0"/>
              <a:t>Remove the House of Lords- like in New Zeeland.</a:t>
            </a:r>
          </a:p>
          <a:p>
            <a:pPr>
              <a:lnSpc>
                <a:spcPct val="200000"/>
              </a:lnSpc>
            </a:pPr>
            <a:r>
              <a:rPr lang="en-GB" dirty="0"/>
              <a:t>Junior partners of the House of commons. </a:t>
            </a:r>
          </a:p>
          <a:p>
            <a:pPr marL="0" indent="0">
              <a:buNone/>
            </a:pPr>
            <a:endParaRPr lang="en-GB" dirty="0"/>
          </a:p>
          <a:p>
            <a:endParaRPr lang="en-GB" dirty="0"/>
          </a:p>
        </p:txBody>
      </p:sp>
    </p:spTree>
    <p:extLst>
      <p:ext uri="{BB962C8B-B14F-4D97-AF65-F5344CB8AC3E}">
        <p14:creationId xmlns:p14="http://schemas.microsoft.com/office/powerpoint/2010/main" val="512816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CB134-D4C2-072F-BF23-E1D8ECBDC8C7}"/>
              </a:ext>
            </a:extLst>
          </p:cNvPr>
          <p:cNvSpPr>
            <a:spLocks noGrp="1"/>
          </p:cNvSpPr>
          <p:nvPr>
            <p:ph type="title"/>
          </p:nvPr>
        </p:nvSpPr>
        <p:spPr>
          <a:xfrm>
            <a:off x="2806262" y="381000"/>
            <a:ext cx="9004738" cy="1325563"/>
          </a:xfrm>
        </p:spPr>
        <p:txBody>
          <a:bodyPr>
            <a:normAutofit/>
          </a:bodyPr>
          <a:lstStyle/>
          <a:p>
            <a:r>
              <a:rPr lang="en-GB" sz="5400" b="1" i="1" u="sng" dirty="0"/>
              <a:t>Relation between the two </a:t>
            </a:r>
          </a:p>
        </p:txBody>
      </p:sp>
      <p:sp>
        <p:nvSpPr>
          <p:cNvPr id="3" name="Content Placeholder 2">
            <a:extLst>
              <a:ext uri="{FF2B5EF4-FFF2-40B4-BE49-F238E27FC236}">
                <a16:creationId xmlns:a16="http://schemas.microsoft.com/office/drawing/2014/main" id="{AF34DC39-A651-65F5-2441-40AF2B476F0F}"/>
              </a:ext>
            </a:extLst>
          </p:cNvPr>
          <p:cNvSpPr>
            <a:spLocks noGrp="1"/>
          </p:cNvSpPr>
          <p:nvPr>
            <p:ph sz="quarter" idx="13"/>
          </p:nvPr>
        </p:nvSpPr>
        <p:spPr/>
        <p:txBody>
          <a:bodyPr>
            <a:normAutofit fontScale="77500" lnSpcReduction="20000"/>
          </a:bodyPr>
          <a:lstStyle/>
          <a:p>
            <a:pPr>
              <a:lnSpc>
                <a:spcPct val="200000"/>
              </a:lnSpc>
            </a:pPr>
            <a:r>
              <a:rPr lang="en-GB" dirty="0"/>
              <a:t>House of lords – reviews the legislative workings of the house of commons. </a:t>
            </a:r>
          </a:p>
          <a:p>
            <a:pPr>
              <a:lnSpc>
                <a:spcPct val="200000"/>
              </a:lnSpc>
            </a:pPr>
            <a:r>
              <a:rPr lang="en-GB" dirty="0"/>
              <a:t>1/5</a:t>
            </a:r>
            <a:r>
              <a:rPr lang="en-GB" baseline="30000" dirty="0"/>
              <a:t>th</a:t>
            </a:r>
            <a:r>
              <a:rPr lang="en-GB" dirty="0"/>
              <a:t> of the time take in the House of commons. </a:t>
            </a:r>
          </a:p>
          <a:p>
            <a:pPr>
              <a:lnSpc>
                <a:spcPct val="200000"/>
              </a:lnSpc>
            </a:pPr>
            <a:r>
              <a:rPr lang="en-GB" dirty="0"/>
              <a:t>Stop parts of laws going through. </a:t>
            </a:r>
          </a:p>
          <a:p>
            <a:pPr>
              <a:lnSpc>
                <a:spcPct val="200000"/>
              </a:lnSpc>
            </a:pPr>
            <a:r>
              <a:rPr lang="en-GB" b="0" i="0" dirty="0">
                <a:solidFill>
                  <a:srgbClr val="000000"/>
                </a:solidFill>
                <a:effectLst/>
                <a:latin typeface="+mj-lt"/>
              </a:rPr>
              <a:t>Salisbury Convention, the House of Lords will not oppose legislation which formed part of the governing party’s manifesto at a general election.</a:t>
            </a:r>
            <a:endParaRPr lang="en-GB" dirty="0">
              <a:latin typeface="+mj-lt"/>
            </a:endParaRPr>
          </a:p>
        </p:txBody>
      </p:sp>
    </p:spTree>
    <p:extLst>
      <p:ext uri="{BB962C8B-B14F-4D97-AF65-F5344CB8AC3E}">
        <p14:creationId xmlns:p14="http://schemas.microsoft.com/office/powerpoint/2010/main" val="3672513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78923-E557-AB84-3645-5BC1533F316E}"/>
              </a:ext>
            </a:extLst>
          </p:cNvPr>
          <p:cNvSpPr>
            <a:spLocks noGrp="1"/>
          </p:cNvSpPr>
          <p:nvPr>
            <p:ph type="title"/>
          </p:nvPr>
        </p:nvSpPr>
        <p:spPr>
          <a:xfrm>
            <a:off x="2989142" y="381000"/>
            <a:ext cx="8821858" cy="1325563"/>
          </a:xfrm>
        </p:spPr>
        <p:txBody>
          <a:bodyPr>
            <a:normAutofit/>
          </a:bodyPr>
          <a:lstStyle/>
          <a:p>
            <a:r>
              <a:rPr lang="en-GB" sz="6600" b="1" i="1" u="sng" dirty="0"/>
              <a:t>Primary legislation </a:t>
            </a:r>
          </a:p>
        </p:txBody>
      </p:sp>
      <p:sp>
        <p:nvSpPr>
          <p:cNvPr id="3" name="Content Placeholder 2">
            <a:extLst>
              <a:ext uri="{FF2B5EF4-FFF2-40B4-BE49-F238E27FC236}">
                <a16:creationId xmlns:a16="http://schemas.microsoft.com/office/drawing/2014/main" id="{04E8F530-08E7-D124-3A32-8241A88AB53C}"/>
              </a:ext>
            </a:extLst>
          </p:cNvPr>
          <p:cNvSpPr>
            <a:spLocks noGrp="1"/>
          </p:cNvSpPr>
          <p:nvPr>
            <p:ph sz="quarter" idx="13"/>
          </p:nvPr>
        </p:nvSpPr>
        <p:spPr/>
        <p:txBody>
          <a:bodyPr>
            <a:normAutofit fontScale="92500" lnSpcReduction="10000"/>
          </a:bodyPr>
          <a:lstStyle/>
          <a:p>
            <a:pPr>
              <a:lnSpc>
                <a:spcPct val="200000"/>
              </a:lnSpc>
            </a:pPr>
            <a:r>
              <a:rPr lang="en-GB" dirty="0"/>
              <a:t>Acts of Parliament. </a:t>
            </a:r>
          </a:p>
          <a:p>
            <a:pPr>
              <a:lnSpc>
                <a:spcPct val="200000"/>
              </a:lnSpc>
            </a:pPr>
            <a:r>
              <a:rPr lang="en-GB" dirty="0"/>
              <a:t>Known as statute. </a:t>
            </a:r>
          </a:p>
          <a:p>
            <a:pPr>
              <a:lnSpc>
                <a:spcPct val="200000"/>
              </a:lnSpc>
            </a:pPr>
            <a:r>
              <a:rPr lang="en-GB" dirty="0"/>
              <a:t>Passed through house of common and lords and given royal assent. </a:t>
            </a:r>
          </a:p>
          <a:p>
            <a:pPr>
              <a:lnSpc>
                <a:spcPct val="200000"/>
              </a:lnSpc>
            </a:pPr>
            <a:r>
              <a:rPr lang="en-GB" dirty="0"/>
              <a:t>Law commission can suggest laws. </a:t>
            </a:r>
          </a:p>
        </p:txBody>
      </p:sp>
    </p:spTree>
    <p:extLst>
      <p:ext uri="{BB962C8B-B14F-4D97-AF65-F5344CB8AC3E}">
        <p14:creationId xmlns:p14="http://schemas.microsoft.com/office/powerpoint/2010/main" val="2397947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4">
            <a:extLst>
              <a:ext uri="{FF2B5EF4-FFF2-40B4-BE49-F238E27FC236}">
                <a16:creationId xmlns:a16="http://schemas.microsoft.com/office/drawing/2014/main" id="{F9D3427F-7F41-AFE0-DCD8-FCB3892D8C3A}"/>
              </a:ext>
            </a:extLst>
          </p:cNvPr>
          <p:cNvGraphicFramePr/>
          <p:nvPr/>
        </p:nvGraphicFramePr>
        <p:xfrm>
          <a:off x="5731451" y="592948"/>
          <a:ext cx="6312490" cy="56557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8" name="Graphic 128" descr="Scales of justice with solid fill">
            <a:extLst>
              <a:ext uri="{FF2B5EF4-FFF2-40B4-BE49-F238E27FC236}">
                <a16:creationId xmlns:a16="http://schemas.microsoft.com/office/drawing/2014/main" id="{FFE4385E-3F40-9E58-98B7-66DEE57D05E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7404" y="958970"/>
            <a:ext cx="4595003" cy="4537494"/>
          </a:xfrm>
          <a:prstGeom prst="rect">
            <a:avLst/>
          </a:prstGeom>
        </p:spPr>
      </p:pic>
      <p:sp>
        <p:nvSpPr>
          <p:cNvPr id="5" name="TextBox 4">
            <a:extLst>
              <a:ext uri="{FF2B5EF4-FFF2-40B4-BE49-F238E27FC236}">
                <a16:creationId xmlns:a16="http://schemas.microsoft.com/office/drawing/2014/main" id="{FF30102A-0703-3E9C-B2D9-8E64A34ADC9B}"/>
              </a:ext>
            </a:extLst>
          </p:cNvPr>
          <p:cNvSpPr txBox="1"/>
          <p:nvPr/>
        </p:nvSpPr>
        <p:spPr>
          <a:xfrm>
            <a:off x="687377" y="517109"/>
            <a:ext cx="4975597" cy="461665"/>
          </a:xfrm>
          <a:prstGeom prst="rect">
            <a:avLst/>
          </a:prstGeom>
          <a:noFill/>
        </p:spPr>
        <p:txBody>
          <a:bodyPr wrap="square" rtlCol="0">
            <a:spAutoFit/>
          </a:bodyPr>
          <a:lstStyle/>
          <a:p>
            <a:pPr algn="ctr"/>
            <a:r>
              <a:rPr lang="en-GB" sz="2400" b="1" i="1" u="sng" dirty="0"/>
              <a:t>House of commons!</a:t>
            </a:r>
          </a:p>
        </p:txBody>
      </p:sp>
    </p:spTree>
    <p:extLst>
      <p:ext uri="{BB962C8B-B14F-4D97-AF65-F5344CB8AC3E}">
        <p14:creationId xmlns:p14="http://schemas.microsoft.com/office/powerpoint/2010/main" val="2725665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D8EC8-632A-D07A-C368-EF23DF18572F}"/>
              </a:ext>
            </a:extLst>
          </p:cNvPr>
          <p:cNvSpPr>
            <a:spLocks noGrp="1"/>
          </p:cNvSpPr>
          <p:nvPr>
            <p:ph type="title"/>
          </p:nvPr>
        </p:nvSpPr>
        <p:spPr>
          <a:xfrm>
            <a:off x="623789" y="2525110"/>
            <a:ext cx="3248222" cy="1325880"/>
          </a:xfrm>
        </p:spPr>
        <p:txBody>
          <a:bodyPr>
            <a:normAutofit fontScale="90000"/>
          </a:bodyPr>
          <a:lstStyle/>
          <a:p>
            <a:r>
              <a:rPr lang="en-GB" sz="6000" b="1" i="1" u="sng" dirty="0">
                <a:cs typeface="Calibri Light"/>
              </a:rPr>
              <a:t>House of Lords</a:t>
            </a:r>
            <a:endParaRPr lang="en-GB" sz="6000" i="1" u="sng" dirty="0">
              <a:cs typeface="Calibri Light"/>
            </a:endParaRPr>
          </a:p>
        </p:txBody>
      </p:sp>
      <p:graphicFrame>
        <p:nvGraphicFramePr>
          <p:cNvPr id="4" name="Diagram 4">
            <a:extLst>
              <a:ext uri="{FF2B5EF4-FFF2-40B4-BE49-F238E27FC236}">
                <a16:creationId xmlns:a16="http://schemas.microsoft.com/office/drawing/2014/main" id="{507D0AD2-9278-47E4-B9E8-97152E74943A}"/>
              </a:ext>
            </a:extLst>
          </p:cNvPr>
          <p:cNvGraphicFramePr/>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19196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2D5BE-D4B4-651F-8E94-E87604B48C06}"/>
              </a:ext>
            </a:extLst>
          </p:cNvPr>
          <p:cNvSpPr>
            <a:spLocks noGrp="1"/>
          </p:cNvSpPr>
          <p:nvPr>
            <p:ph type="title"/>
          </p:nvPr>
        </p:nvSpPr>
        <p:spPr>
          <a:xfrm>
            <a:off x="4117952" y="381000"/>
            <a:ext cx="7693047" cy="1325563"/>
          </a:xfrm>
        </p:spPr>
        <p:txBody>
          <a:bodyPr>
            <a:normAutofit/>
          </a:bodyPr>
          <a:lstStyle/>
          <a:p>
            <a:r>
              <a:rPr lang="en-GB" sz="5400" b="1" i="1" u="sng" dirty="0"/>
              <a:t>Continued </a:t>
            </a:r>
          </a:p>
        </p:txBody>
      </p:sp>
      <p:sp>
        <p:nvSpPr>
          <p:cNvPr id="3" name="Content Placeholder 2">
            <a:extLst>
              <a:ext uri="{FF2B5EF4-FFF2-40B4-BE49-F238E27FC236}">
                <a16:creationId xmlns:a16="http://schemas.microsoft.com/office/drawing/2014/main" id="{9EEEB5CB-2065-04FD-E526-0E231C38793C}"/>
              </a:ext>
            </a:extLst>
          </p:cNvPr>
          <p:cNvSpPr>
            <a:spLocks noGrp="1"/>
          </p:cNvSpPr>
          <p:nvPr>
            <p:ph sz="quarter" idx="13"/>
          </p:nvPr>
        </p:nvSpPr>
        <p:spPr/>
        <p:txBody>
          <a:bodyPr/>
          <a:lstStyle/>
          <a:p>
            <a:pPr>
              <a:lnSpc>
                <a:spcPct val="200000"/>
              </a:lnSpc>
            </a:pPr>
            <a:r>
              <a:rPr lang="en-GB" dirty="0"/>
              <a:t>Amendments- Ping pong. </a:t>
            </a:r>
          </a:p>
          <a:p>
            <a:pPr>
              <a:lnSpc>
                <a:spcPct val="200000"/>
              </a:lnSpc>
            </a:pPr>
            <a:r>
              <a:rPr lang="en-GB" dirty="0"/>
              <a:t>Must agree on exact wording of the legislation. </a:t>
            </a:r>
          </a:p>
          <a:p>
            <a:pPr>
              <a:lnSpc>
                <a:spcPct val="200000"/>
              </a:lnSpc>
            </a:pPr>
            <a:r>
              <a:rPr lang="en-GB" dirty="0"/>
              <a:t>So House of Lords can block as bill they feel is needed to be blocked. </a:t>
            </a:r>
          </a:p>
          <a:p>
            <a:pPr marL="0" indent="0">
              <a:buNone/>
            </a:pPr>
            <a:endParaRPr lang="en-GB" dirty="0"/>
          </a:p>
        </p:txBody>
      </p:sp>
    </p:spTree>
    <p:extLst>
      <p:ext uri="{BB962C8B-B14F-4D97-AF65-F5344CB8AC3E}">
        <p14:creationId xmlns:p14="http://schemas.microsoft.com/office/powerpoint/2010/main" val="3864119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BA420-36B2-B43D-EA93-CF784BF50E73}"/>
              </a:ext>
            </a:extLst>
          </p:cNvPr>
          <p:cNvSpPr>
            <a:spLocks noGrp="1"/>
          </p:cNvSpPr>
          <p:nvPr>
            <p:ph type="title"/>
          </p:nvPr>
        </p:nvSpPr>
        <p:spPr>
          <a:xfrm>
            <a:off x="3260308" y="381000"/>
            <a:ext cx="8550691" cy="1325563"/>
          </a:xfrm>
        </p:spPr>
        <p:txBody>
          <a:bodyPr>
            <a:normAutofit/>
          </a:bodyPr>
          <a:lstStyle/>
          <a:p>
            <a:r>
              <a:rPr lang="en-GB" sz="4800" b="1" i="1" u="sng" dirty="0"/>
              <a:t>Secondary legislation</a:t>
            </a:r>
          </a:p>
        </p:txBody>
      </p:sp>
      <p:sp>
        <p:nvSpPr>
          <p:cNvPr id="3" name="Content Placeholder 2">
            <a:extLst>
              <a:ext uri="{FF2B5EF4-FFF2-40B4-BE49-F238E27FC236}">
                <a16:creationId xmlns:a16="http://schemas.microsoft.com/office/drawing/2014/main" id="{F48AD6AB-8D90-350D-C87B-A550D9B7A969}"/>
              </a:ext>
            </a:extLst>
          </p:cNvPr>
          <p:cNvSpPr>
            <a:spLocks noGrp="1"/>
          </p:cNvSpPr>
          <p:nvPr>
            <p:ph sz="quarter" idx="13"/>
          </p:nvPr>
        </p:nvSpPr>
        <p:spPr/>
        <p:txBody>
          <a:bodyPr>
            <a:normAutofit fontScale="70000" lnSpcReduction="20000"/>
          </a:bodyPr>
          <a:lstStyle/>
          <a:p>
            <a:pPr>
              <a:lnSpc>
                <a:spcPct val="200000"/>
              </a:lnSpc>
            </a:pPr>
            <a:r>
              <a:rPr lang="en-GB" dirty="0"/>
              <a:t>Parliament approve sections of the act. </a:t>
            </a:r>
          </a:p>
          <a:p>
            <a:pPr>
              <a:lnSpc>
                <a:spcPct val="200000"/>
              </a:lnSpc>
            </a:pPr>
            <a:r>
              <a:rPr lang="en-GB" dirty="0"/>
              <a:t>The pass to someone else to fill in the rest of the details. </a:t>
            </a:r>
          </a:p>
          <a:p>
            <a:pPr>
              <a:lnSpc>
                <a:spcPct val="200000"/>
              </a:lnSpc>
            </a:pPr>
            <a:r>
              <a:rPr lang="en-GB" dirty="0"/>
              <a:t>Secondary/ subordinate/ delegated legislation. </a:t>
            </a:r>
          </a:p>
          <a:p>
            <a:pPr>
              <a:lnSpc>
                <a:spcPct val="200000"/>
              </a:lnSpc>
            </a:pPr>
            <a:r>
              <a:rPr lang="en-GB" dirty="0"/>
              <a:t>Act that delegates power is the enabling or parenting act. </a:t>
            </a:r>
          </a:p>
          <a:p>
            <a:pPr>
              <a:lnSpc>
                <a:spcPct val="200000"/>
              </a:lnSpc>
            </a:pPr>
            <a:r>
              <a:rPr lang="en-GB" dirty="0"/>
              <a:t>Senior judges, Government ministers </a:t>
            </a:r>
            <a:r>
              <a:rPr lang="en-GB" dirty="0" err="1"/>
              <a:t>ect</a:t>
            </a:r>
            <a:r>
              <a:rPr lang="en-GB" dirty="0"/>
              <a:t> will be chosen to do this. </a:t>
            </a:r>
          </a:p>
          <a:p>
            <a:endParaRPr lang="en-GB" dirty="0"/>
          </a:p>
        </p:txBody>
      </p:sp>
    </p:spTree>
    <p:extLst>
      <p:ext uri="{BB962C8B-B14F-4D97-AF65-F5344CB8AC3E}">
        <p14:creationId xmlns:p14="http://schemas.microsoft.com/office/powerpoint/2010/main" val="3721921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CFD1C-B0B1-3D6B-8D62-34CD7038014B}"/>
              </a:ext>
            </a:extLst>
          </p:cNvPr>
          <p:cNvSpPr>
            <a:spLocks noGrp="1"/>
          </p:cNvSpPr>
          <p:nvPr>
            <p:ph type="title"/>
          </p:nvPr>
        </p:nvSpPr>
        <p:spPr>
          <a:xfrm>
            <a:off x="1961230" y="381000"/>
            <a:ext cx="9849770" cy="1325563"/>
          </a:xfrm>
        </p:spPr>
        <p:txBody>
          <a:bodyPr>
            <a:normAutofit/>
          </a:bodyPr>
          <a:lstStyle/>
          <a:p>
            <a:r>
              <a:rPr lang="en-GB" sz="4400" b="1" i="1" u="sng" dirty="0"/>
              <a:t>Different types of delegated legislation</a:t>
            </a:r>
          </a:p>
        </p:txBody>
      </p:sp>
      <p:sp>
        <p:nvSpPr>
          <p:cNvPr id="3" name="Content Placeholder 2">
            <a:extLst>
              <a:ext uri="{FF2B5EF4-FFF2-40B4-BE49-F238E27FC236}">
                <a16:creationId xmlns:a16="http://schemas.microsoft.com/office/drawing/2014/main" id="{DBB6B771-D8BB-7115-0AF8-E8BBBC416585}"/>
              </a:ext>
            </a:extLst>
          </p:cNvPr>
          <p:cNvSpPr>
            <a:spLocks noGrp="1"/>
          </p:cNvSpPr>
          <p:nvPr>
            <p:ph sz="quarter" idx="13"/>
          </p:nvPr>
        </p:nvSpPr>
        <p:spPr/>
        <p:txBody>
          <a:bodyPr>
            <a:normAutofit fontScale="70000" lnSpcReduction="20000"/>
          </a:bodyPr>
          <a:lstStyle/>
          <a:p>
            <a:pPr>
              <a:lnSpc>
                <a:spcPct val="200000"/>
              </a:lnSpc>
            </a:pPr>
            <a:r>
              <a:rPr lang="en-GB" dirty="0"/>
              <a:t>Statutory instruments – </a:t>
            </a:r>
          </a:p>
          <a:p>
            <a:pPr>
              <a:lnSpc>
                <a:spcPct val="200000"/>
              </a:lnSpc>
            </a:pPr>
            <a:r>
              <a:rPr lang="en-GB" dirty="0"/>
              <a:t>Rules, regulations and orders. </a:t>
            </a:r>
          </a:p>
          <a:p>
            <a:pPr>
              <a:lnSpc>
                <a:spcPct val="200000"/>
              </a:lnSpc>
            </a:pPr>
            <a:r>
              <a:rPr lang="en-GB" dirty="0"/>
              <a:t>Orders in Council – Passed by Monarch and privy council. </a:t>
            </a:r>
          </a:p>
          <a:p>
            <a:pPr>
              <a:lnSpc>
                <a:spcPct val="200000"/>
              </a:lnSpc>
            </a:pPr>
            <a:r>
              <a:rPr lang="en-GB" i="0" dirty="0">
                <a:solidFill>
                  <a:srgbClr val="000000"/>
                </a:solidFill>
                <a:effectLst/>
              </a:rPr>
              <a:t>Emergency Powers (Overseas Territories) Order 2017 SI 2017/181. </a:t>
            </a:r>
          </a:p>
          <a:p>
            <a:pPr>
              <a:lnSpc>
                <a:spcPct val="200000"/>
              </a:lnSpc>
            </a:pPr>
            <a:r>
              <a:rPr lang="en-GB" dirty="0">
                <a:solidFill>
                  <a:srgbClr val="000000"/>
                </a:solidFill>
              </a:rPr>
              <a:t>Does not include parliament. </a:t>
            </a:r>
            <a:endParaRPr lang="en-GB" dirty="0"/>
          </a:p>
        </p:txBody>
      </p:sp>
    </p:spTree>
    <p:extLst>
      <p:ext uri="{BB962C8B-B14F-4D97-AF65-F5344CB8AC3E}">
        <p14:creationId xmlns:p14="http://schemas.microsoft.com/office/powerpoint/2010/main" val="2382153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E91E9-C64A-0EAA-DE74-23A15B8FDADE}"/>
              </a:ext>
            </a:extLst>
          </p:cNvPr>
          <p:cNvSpPr>
            <a:spLocks noGrp="1"/>
          </p:cNvSpPr>
          <p:nvPr>
            <p:ph type="title"/>
          </p:nvPr>
        </p:nvSpPr>
        <p:spPr>
          <a:xfrm>
            <a:off x="2295459" y="618517"/>
            <a:ext cx="8982767" cy="1596177"/>
          </a:xfrm>
        </p:spPr>
        <p:txBody>
          <a:bodyPr>
            <a:normAutofit/>
          </a:bodyPr>
          <a:lstStyle/>
          <a:p>
            <a:r>
              <a:rPr lang="en-GB" sz="4400" b="1" i="1" u="sng" dirty="0"/>
              <a:t>Is delegated legislation a good thing?</a:t>
            </a:r>
          </a:p>
        </p:txBody>
      </p:sp>
      <p:sp>
        <p:nvSpPr>
          <p:cNvPr id="4" name="Text Placeholder 3">
            <a:extLst>
              <a:ext uri="{FF2B5EF4-FFF2-40B4-BE49-F238E27FC236}">
                <a16:creationId xmlns:a16="http://schemas.microsoft.com/office/drawing/2014/main" id="{62D5DF2C-2B35-1791-8C30-658D89E3C0D5}"/>
              </a:ext>
            </a:extLst>
          </p:cNvPr>
          <p:cNvSpPr>
            <a:spLocks noGrp="1"/>
          </p:cNvSpPr>
          <p:nvPr>
            <p:ph type="body" idx="1"/>
          </p:nvPr>
        </p:nvSpPr>
        <p:spPr/>
        <p:txBody>
          <a:bodyPr/>
          <a:lstStyle/>
          <a:p>
            <a:pPr algn="ctr"/>
            <a:r>
              <a:rPr lang="en-GB" b="1" i="1" u="sng" dirty="0"/>
              <a:t>Advantages </a:t>
            </a:r>
          </a:p>
        </p:txBody>
      </p:sp>
      <p:sp>
        <p:nvSpPr>
          <p:cNvPr id="6" name="Content Placeholder 5">
            <a:extLst>
              <a:ext uri="{FF2B5EF4-FFF2-40B4-BE49-F238E27FC236}">
                <a16:creationId xmlns:a16="http://schemas.microsoft.com/office/drawing/2014/main" id="{0109A524-86C7-2908-B503-7AB7216F7C66}"/>
              </a:ext>
            </a:extLst>
          </p:cNvPr>
          <p:cNvSpPr>
            <a:spLocks noGrp="1"/>
          </p:cNvSpPr>
          <p:nvPr>
            <p:ph sz="quarter" idx="13"/>
          </p:nvPr>
        </p:nvSpPr>
        <p:spPr/>
        <p:txBody>
          <a:bodyPr>
            <a:normAutofit lnSpcReduction="10000"/>
          </a:bodyPr>
          <a:lstStyle/>
          <a:p>
            <a:pPr>
              <a:lnSpc>
                <a:spcPct val="200000"/>
              </a:lnSpc>
            </a:pPr>
            <a:r>
              <a:rPr lang="en-GB" dirty="0"/>
              <a:t>Passed quickly. </a:t>
            </a:r>
          </a:p>
          <a:p>
            <a:pPr>
              <a:lnSpc>
                <a:spcPct val="200000"/>
              </a:lnSpc>
            </a:pPr>
            <a:r>
              <a:rPr lang="en-GB" dirty="0"/>
              <a:t>Saves Parliament time. </a:t>
            </a:r>
          </a:p>
          <a:p>
            <a:pPr>
              <a:lnSpc>
                <a:spcPct val="200000"/>
              </a:lnSpc>
            </a:pPr>
            <a:r>
              <a:rPr lang="en-GB" dirty="0"/>
              <a:t>Is flexible. </a:t>
            </a:r>
          </a:p>
        </p:txBody>
      </p:sp>
      <p:sp>
        <p:nvSpPr>
          <p:cNvPr id="5" name="Text Placeholder 4">
            <a:extLst>
              <a:ext uri="{FF2B5EF4-FFF2-40B4-BE49-F238E27FC236}">
                <a16:creationId xmlns:a16="http://schemas.microsoft.com/office/drawing/2014/main" id="{A3B2BB17-AA2A-11FC-1F56-D8BBF99CC72D}"/>
              </a:ext>
            </a:extLst>
          </p:cNvPr>
          <p:cNvSpPr>
            <a:spLocks noGrp="1"/>
          </p:cNvSpPr>
          <p:nvPr>
            <p:ph type="body" sz="quarter" idx="3"/>
          </p:nvPr>
        </p:nvSpPr>
        <p:spPr/>
        <p:txBody>
          <a:bodyPr/>
          <a:lstStyle/>
          <a:p>
            <a:pPr algn="ctr"/>
            <a:r>
              <a:rPr lang="en-GB" b="1" i="1" u="sng" dirty="0"/>
              <a:t>Disadvantages</a:t>
            </a:r>
          </a:p>
        </p:txBody>
      </p:sp>
      <p:sp>
        <p:nvSpPr>
          <p:cNvPr id="7" name="Content Placeholder 6">
            <a:extLst>
              <a:ext uri="{FF2B5EF4-FFF2-40B4-BE49-F238E27FC236}">
                <a16:creationId xmlns:a16="http://schemas.microsoft.com/office/drawing/2014/main" id="{4837D83D-B894-F9BC-DAB1-BB8E7E2248ED}"/>
              </a:ext>
            </a:extLst>
          </p:cNvPr>
          <p:cNvSpPr>
            <a:spLocks noGrp="1"/>
          </p:cNvSpPr>
          <p:nvPr>
            <p:ph sz="quarter" idx="14"/>
          </p:nvPr>
        </p:nvSpPr>
        <p:spPr/>
        <p:txBody>
          <a:bodyPr/>
          <a:lstStyle/>
          <a:p>
            <a:pPr>
              <a:lnSpc>
                <a:spcPct val="200000"/>
              </a:lnSpc>
            </a:pPr>
            <a:r>
              <a:rPr lang="en-GB" dirty="0"/>
              <a:t>Language can be obscure. </a:t>
            </a:r>
          </a:p>
          <a:p>
            <a:pPr>
              <a:lnSpc>
                <a:spcPct val="200000"/>
              </a:lnSpc>
            </a:pPr>
            <a:r>
              <a:rPr lang="en-GB" dirty="0"/>
              <a:t>Poorly drafted. </a:t>
            </a:r>
          </a:p>
        </p:txBody>
      </p:sp>
    </p:spTree>
    <p:extLst>
      <p:ext uri="{BB962C8B-B14F-4D97-AF65-F5344CB8AC3E}">
        <p14:creationId xmlns:p14="http://schemas.microsoft.com/office/powerpoint/2010/main" val="2046800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1D26C-FD3E-2C94-DA3A-762F367D2C7F}"/>
              </a:ext>
            </a:extLst>
          </p:cNvPr>
          <p:cNvSpPr>
            <a:spLocks noGrp="1"/>
          </p:cNvSpPr>
          <p:nvPr>
            <p:ph type="title"/>
          </p:nvPr>
        </p:nvSpPr>
        <p:spPr>
          <a:xfrm>
            <a:off x="2938692" y="381000"/>
            <a:ext cx="8872308" cy="1325563"/>
          </a:xfrm>
        </p:spPr>
        <p:txBody>
          <a:bodyPr>
            <a:normAutofit/>
          </a:bodyPr>
          <a:lstStyle/>
          <a:p>
            <a:r>
              <a:rPr lang="en-GB" sz="4400" b="1" i="1" u="sng" dirty="0"/>
              <a:t>Delegated Legislation</a:t>
            </a:r>
          </a:p>
        </p:txBody>
      </p:sp>
      <p:sp>
        <p:nvSpPr>
          <p:cNvPr id="3" name="Content Placeholder 2">
            <a:extLst>
              <a:ext uri="{FF2B5EF4-FFF2-40B4-BE49-F238E27FC236}">
                <a16:creationId xmlns:a16="http://schemas.microsoft.com/office/drawing/2014/main" id="{F5512F97-DB00-2442-E704-CB770B6B115A}"/>
              </a:ext>
            </a:extLst>
          </p:cNvPr>
          <p:cNvSpPr>
            <a:spLocks noGrp="1"/>
          </p:cNvSpPr>
          <p:nvPr>
            <p:ph sz="quarter" idx="13"/>
          </p:nvPr>
        </p:nvSpPr>
        <p:spPr/>
        <p:txBody>
          <a:bodyPr/>
          <a:lstStyle/>
          <a:p>
            <a:r>
              <a:rPr lang="en-GB" dirty="0"/>
              <a:t>S.2 of the Statutory Instruments Act 1946. </a:t>
            </a:r>
          </a:p>
          <a:p>
            <a:r>
              <a:rPr lang="en-GB" dirty="0"/>
              <a:t>S.3(2) – can use the fact that it has not been published as a defence. </a:t>
            </a:r>
          </a:p>
          <a:p>
            <a:r>
              <a:rPr lang="en-GB" dirty="0"/>
              <a:t>Parliament cannot amend a statutory instrument but can vote It down and it will fail. </a:t>
            </a:r>
          </a:p>
          <a:p>
            <a:r>
              <a:rPr lang="en-GB" dirty="0"/>
              <a:t>Known as the affirmative procedure. </a:t>
            </a:r>
          </a:p>
          <a:p>
            <a:r>
              <a:rPr lang="en-GB" dirty="0"/>
              <a:t>Negative procedure – become law. </a:t>
            </a:r>
          </a:p>
        </p:txBody>
      </p:sp>
    </p:spTree>
    <p:extLst>
      <p:ext uri="{BB962C8B-B14F-4D97-AF65-F5344CB8AC3E}">
        <p14:creationId xmlns:p14="http://schemas.microsoft.com/office/powerpoint/2010/main" val="1084672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D2E1D-A847-918D-BBE1-3059D75C3651}"/>
              </a:ext>
            </a:extLst>
          </p:cNvPr>
          <p:cNvSpPr>
            <a:spLocks noGrp="1"/>
          </p:cNvSpPr>
          <p:nvPr>
            <p:ph type="title"/>
          </p:nvPr>
        </p:nvSpPr>
        <p:spPr>
          <a:xfrm>
            <a:off x="3090040" y="381000"/>
            <a:ext cx="8720959" cy="1325563"/>
          </a:xfrm>
        </p:spPr>
        <p:txBody>
          <a:bodyPr>
            <a:normAutofit/>
          </a:bodyPr>
          <a:lstStyle/>
          <a:p>
            <a:r>
              <a:rPr lang="en-GB" sz="4400" b="1" i="1" u="sng" dirty="0"/>
              <a:t>Parliament Committees </a:t>
            </a:r>
          </a:p>
        </p:txBody>
      </p:sp>
      <p:sp>
        <p:nvSpPr>
          <p:cNvPr id="3" name="Content Placeholder 2">
            <a:extLst>
              <a:ext uri="{FF2B5EF4-FFF2-40B4-BE49-F238E27FC236}">
                <a16:creationId xmlns:a16="http://schemas.microsoft.com/office/drawing/2014/main" id="{C44E0556-B9FB-07D6-E47C-AE49DF31559C}"/>
              </a:ext>
            </a:extLst>
          </p:cNvPr>
          <p:cNvSpPr>
            <a:spLocks noGrp="1"/>
          </p:cNvSpPr>
          <p:nvPr>
            <p:ph sz="quarter" idx="13"/>
          </p:nvPr>
        </p:nvSpPr>
        <p:spPr/>
        <p:txBody>
          <a:bodyPr>
            <a:normAutofit fontScale="62500" lnSpcReduction="20000"/>
          </a:bodyPr>
          <a:lstStyle/>
          <a:p>
            <a:pPr algn="just">
              <a:lnSpc>
                <a:spcPct val="200000"/>
              </a:lnSpc>
            </a:pPr>
            <a:r>
              <a:rPr lang="en-GB" i="0" dirty="0">
                <a:solidFill>
                  <a:srgbClr val="000000"/>
                </a:solidFill>
                <a:effectLst/>
                <a:latin typeface="+mj-lt"/>
              </a:rPr>
              <a:t>The Joint Committee on Statutory Instruments has a membership drawn from the House of Commons and the House of Lords and will examine statutory instruments laid before Parliament. Its focus is on drafting defects rather than the merits (or otherwise) of the statutory instrument.</a:t>
            </a:r>
          </a:p>
          <a:p>
            <a:pPr algn="just">
              <a:lnSpc>
                <a:spcPct val="200000"/>
              </a:lnSpc>
            </a:pPr>
            <a:r>
              <a:rPr lang="en-GB" i="0" dirty="0">
                <a:solidFill>
                  <a:srgbClr val="000000"/>
                </a:solidFill>
                <a:effectLst/>
                <a:latin typeface="+mj-lt"/>
              </a:rPr>
              <a:t>The House of Lords Secondary Legislation Scrutiny Committee will consider the policy implications (merits) of statutory instruments laid before Parliament. It will draw particular statutory instruments to the special attention of Parliament.</a:t>
            </a:r>
          </a:p>
          <a:p>
            <a:endParaRPr lang="en-GB" dirty="0"/>
          </a:p>
        </p:txBody>
      </p:sp>
    </p:spTree>
    <p:extLst>
      <p:ext uri="{BB962C8B-B14F-4D97-AF65-F5344CB8AC3E}">
        <p14:creationId xmlns:p14="http://schemas.microsoft.com/office/powerpoint/2010/main" val="17717371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4774B-7A61-C768-D72E-3D23A75CDF94}"/>
              </a:ext>
            </a:extLst>
          </p:cNvPr>
          <p:cNvSpPr>
            <a:spLocks noGrp="1"/>
          </p:cNvSpPr>
          <p:nvPr>
            <p:ph type="title"/>
          </p:nvPr>
        </p:nvSpPr>
        <p:spPr>
          <a:xfrm>
            <a:off x="2509870" y="381000"/>
            <a:ext cx="9301130" cy="1325563"/>
          </a:xfrm>
        </p:spPr>
        <p:txBody>
          <a:bodyPr>
            <a:normAutofit/>
          </a:bodyPr>
          <a:lstStyle/>
          <a:p>
            <a:r>
              <a:rPr lang="en-GB" sz="4800" b="1" u="sng" dirty="0"/>
              <a:t>Secondary legislation and courts</a:t>
            </a:r>
          </a:p>
        </p:txBody>
      </p:sp>
      <p:sp>
        <p:nvSpPr>
          <p:cNvPr id="3" name="Content Placeholder 2">
            <a:extLst>
              <a:ext uri="{FF2B5EF4-FFF2-40B4-BE49-F238E27FC236}">
                <a16:creationId xmlns:a16="http://schemas.microsoft.com/office/drawing/2014/main" id="{75A40646-14EA-ECDE-7B51-F94413DAC24A}"/>
              </a:ext>
            </a:extLst>
          </p:cNvPr>
          <p:cNvSpPr>
            <a:spLocks noGrp="1"/>
          </p:cNvSpPr>
          <p:nvPr>
            <p:ph sz="quarter" idx="13"/>
          </p:nvPr>
        </p:nvSpPr>
        <p:spPr/>
        <p:txBody>
          <a:bodyPr>
            <a:normAutofit fontScale="77500" lnSpcReduction="20000"/>
          </a:bodyPr>
          <a:lstStyle/>
          <a:p>
            <a:pPr>
              <a:lnSpc>
                <a:spcPct val="200000"/>
              </a:lnSpc>
            </a:pPr>
            <a:r>
              <a:rPr lang="en-GB" dirty="0"/>
              <a:t>Subjected to Judicial review. </a:t>
            </a:r>
          </a:p>
          <a:p>
            <a:pPr>
              <a:lnSpc>
                <a:spcPct val="200000"/>
              </a:lnSpc>
            </a:pPr>
            <a:r>
              <a:rPr lang="en-GB" dirty="0"/>
              <a:t>Ultra Vires – not authorised by the parenting act. </a:t>
            </a:r>
          </a:p>
          <a:p>
            <a:pPr>
              <a:lnSpc>
                <a:spcPct val="200000"/>
              </a:lnSpc>
            </a:pPr>
            <a:r>
              <a:rPr lang="en-GB" dirty="0"/>
              <a:t>Failure of procedural requirements. </a:t>
            </a:r>
          </a:p>
          <a:p>
            <a:pPr>
              <a:lnSpc>
                <a:spcPct val="200000"/>
              </a:lnSpc>
            </a:pPr>
            <a:r>
              <a:rPr lang="en-GB" dirty="0"/>
              <a:t>Declare any law incompatible with Human Rights under S.4 of the Human Rights Act 1998.</a:t>
            </a:r>
          </a:p>
        </p:txBody>
      </p:sp>
    </p:spTree>
    <p:extLst>
      <p:ext uri="{BB962C8B-B14F-4D97-AF65-F5344CB8AC3E}">
        <p14:creationId xmlns:p14="http://schemas.microsoft.com/office/powerpoint/2010/main" val="3416261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B23E2-3A98-5280-F00E-21452002C8A7}"/>
              </a:ext>
            </a:extLst>
          </p:cNvPr>
          <p:cNvSpPr>
            <a:spLocks noGrp="1"/>
          </p:cNvSpPr>
          <p:nvPr>
            <p:ph type="title"/>
          </p:nvPr>
        </p:nvSpPr>
        <p:spPr>
          <a:xfrm>
            <a:off x="4805330" y="381000"/>
            <a:ext cx="7005670" cy="1325563"/>
          </a:xfrm>
        </p:spPr>
        <p:txBody>
          <a:bodyPr>
            <a:normAutofit/>
          </a:bodyPr>
          <a:lstStyle/>
          <a:p>
            <a:r>
              <a:rPr lang="en-GB" sz="6000" b="1" i="1" u="sng" dirty="0"/>
              <a:t>Taxation</a:t>
            </a:r>
          </a:p>
        </p:txBody>
      </p:sp>
      <p:sp>
        <p:nvSpPr>
          <p:cNvPr id="3" name="Content Placeholder 2">
            <a:extLst>
              <a:ext uri="{FF2B5EF4-FFF2-40B4-BE49-F238E27FC236}">
                <a16:creationId xmlns:a16="http://schemas.microsoft.com/office/drawing/2014/main" id="{8395CDC1-9EAC-C1BC-C369-BCA9FBC41170}"/>
              </a:ext>
            </a:extLst>
          </p:cNvPr>
          <p:cNvSpPr>
            <a:spLocks noGrp="1"/>
          </p:cNvSpPr>
          <p:nvPr>
            <p:ph sz="quarter" idx="13"/>
          </p:nvPr>
        </p:nvSpPr>
        <p:spPr/>
        <p:txBody>
          <a:bodyPr/>
          <a:lstStyle/>
          <a:p>
            <a:r>
              <a:rPr lang="en-GB" dirty="0"/>
              <a:t>Money spent. </a:t>
            </a:r>
          </a:p>
          <a:p>
            <a:r>
              <a:rPr lang="en-GB" dirty="0"/>
              <a:t>Taxes. </a:t>
            </a:r>
          </a:p>
          <a:p>
            <a:r>
              <a:rPr lang="en-GB" dirty="0"/>
              <a:t>HM Customs and Revenue. </a:t>
            </a:r>
          </a:p>
          <a:p>
            <a:r>
              <a:rPr lang="en-GB" dirty="0"/>
              <a:t>The Budget speech. </a:t>
            </a:r>
          </a:p>
        </p:txBody>
      </p:sp>
    </p:spTree>
    <p:extLst>
      <p:ext uri="{BB962C8B-B14F-4D97-AF65-F5344CB8AC3E}">
        <p14:creationId xmlns:p14="http://schemas.microsoft.com/office/powerpoint/2010/main" val="40698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37D95-C5FC-BE27-42E5-53F0811AA7AE}"/>
              </a:ext>
            </a:extLst>
          </p:cNvPr>
          <p:cNvSpPr>
            <a:spLocks noGrp="1"/>
          </p:cNvSpPr>
          <p:nvPr>
            <p:ph type="title"/>
          </p:nvPr>
        </p:nvSpPr>
        <p:spPr>
          <a:xfrm>
            <a:off x="2894548" y="381000"/>
            <a:ext cx="8916451" cy="1325563"/>
          </a:xfrm>
        </p:spPr>
        <p:txBody>
          <a:bodyPr>
            <a:normAutofit/>
          </a:bodyPr>
          <a:lstStyle/>
          <a:p>
            <a:r>
              <a:rPr lang="en-GB" sz="4400" b="1" i="1" u="sng" dirty="0"/>
              <a:t>Important part in Parliament</a:t>
            </a:r>
          </a:p>
        </p:txBody>
      </p:sp>
      <p:sp>
        <p:nvSpPr>
          <p:cNvPr id="3" name="Content Placeholder 2">
            <a:extLst>
              <a:ext uri="{FF2B5EF4-FFF2-40B4-BE49-F238E27FC236}">
                <a16:creationId xmlns:a16="http://schemas.microsoft.com/office/drawing/2014/main" id="{E5C61BDC-3ED0-7824-3BD6-EB6BBD78A98F}"/>
              </a:ext>
            </a:extLst>
          </p:cNvPr>
          <p:cNvSpPr>
            <a:spLocks noGrp="1"/>
          </p:cNvSpPr>
          <p:nvPr>
            <p:ph sz="quarter" idx="13"/>
          </p:nvPr>
        </p:nvSpPr>
        <p:spPr/>
        <p:txBody>
          <a:bodyPr>
            <a:normAutofit fontScale="92500" lnSpcReduction="10000"/>
          </a:bodyPr>
          <a:lstStyle/>
          <a:p>
            <a:pPr>
              <a:lnSpc>
                <a:spcPct val="200000"/>
              </a:lnSpc>
            </a:pPr>
            <a:r>
              <a:rPr lang="en-GB" dirty="0"/>
              <a:t>Select committee for the House of commons- </a:t>
            </a:r>
          </a:p>
          <a:p>
            <a:pPr>
              <a:lnSpc>
                <a:spcPct val="200000"/>
              </a:lnSpc>
            </a:pPr>
            <a:r>
              <a:rPr lang="en-GB" dirty="0"/>
              <a:t>Report and Scrutinise certain departments within parliament. </a:t>
            </a:r>
          </a:p>
          <a:p>
            <a:pPr>
              <a:lnSpc>
                <a:spcPct val="200000"/>
              </a:lnSpc>
            </a:pPr>
            <a:r>
              <a:rPr lang="en-GB" dirty="0"/>
              <a:t>Select committee for the House of Lords – No shadow. </a:t>
            </a:r>
          </a:p>
          <a:p>
            <a:pPr>
              <a:lnSpc>
                <a:spcPct val="200000"/>
              </a:lnSpc>
            </a:pPr>
            <a:r>
              <a:rPr lang="en-GB" dirty="0"/>
              <a:t>Joint Committee. </a:t>
            </a:r>
          </a:p>
        </p:txBody>
      </p:sp>
    </p:spTree>
    <p:extLst>
      <p:ext uri="{BB962C8B-B14F-4D97-AF65-F5344CB8AC3E}">
        <p14:creationId xmlns:p14="http://schemas.microsoft.com/office/powerpoint/2010/main" val="850599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group of people sitting at a table&#10;&#10;Description automatically generated with low confidence">
            <a:extLst>
              <a:ext uri="{FF2B5EF4-FFF2-40B4-BE49-F238E27FC236}">
                <a16:creationId xmlns:a16="http://schemas.microsoft.com/office/drawing/2014/main" id="{AF49CD9F-3E39-6331-5001-14713A99F26C}"/>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9456" r="7029" b="-1"/>
          <a:stretch/>
        </p:blipFill>
        <p:spPr>
          <a:xfrm>
            <a:off x="1" y="10"/>
            <a:ext cx="7552944" cy="6857990"/>
          </a:xfrm>
          <a:prstGeom prst="rect">
            <a:avLst/>
          </a:prstGeom>
        </p:spPr>
      </p:pic>
      <p:sp>
        <p:nvSpPr>
          <p:cNvPr id="2" name="Title 1">
            <a:extLst>
              <a:ext uri="{FF2B5EF4-FFF2-40B4-BE49-F238E27FC236}">
                <a16:creationId xmlns:a16="http://schemas.microsoft.com/office/drawing/2014/main" id="{5E95882F-B73A-A5A0-8950-C456C8F7CC30}"/>
              </a:ext>
            </a:extLst>
          </p:cNvPr>
          <p:cNvSpPr>
            <a:spLocks noGrp="1"/>
          </p:cNvSpPr>
          <p:nvPr>
            <p:ph type="title"/>
          </p:nvPr>
        </p:nvSpPr>
        <p:spPr>
          <a:xfrm>
            <a:off x="8095898" y="46191"/>
            <a:ext cx="3352128" cy="1573863"/>
          </a:xfrm>
        </p:spPr>
        <p:txBody>
          <a:bodyPr>
            <a:normAutofit/>
          </a:bodyPr>
          <a:lstStyle/>
          <a:p>
            <a:r>
              <a:rPr lang="en-GB" sz="4800" b="1" i="1" u="sng" dirty="0"/>
              <a:t>Continued</a:t>
            </a:r>
          </a:p>
        </p:txBody>
      </p:sp>
      <p:sp>
        <p:nvSpPr>
          <p:cNvPr id="23" name="Content Placeholder 9">
            <a:extLst>
              <a:ext uri="{FF2B5EF4-FFF2-40B4-BE49-F238E27FC236}">
                <a16:creationId xmlns:a16="http://schemas.microsoft.com/office/drawing/2014/main" id="{B4A152D4-8322-D4E4-F077-265F9EB5F2CF}"/>
              </a:ext>
            </a:extLst>
          </p:cNvPr>
          <p:cNvSpPr>
            <a:spLocks noGrp="1"/>
          </p:cNvSpPr>
          <p:nvPr>
            <p:ph sz="quarter" idx="13"/>
          </p:nvPr>
        </p:nvSpPr>
        <p:spPr>
          <a:xfrm>
            <a:off x="8196408" y="1178062"/>
            <a:ext cx="3352128" cy="5070340"/>
          </a:xfrm>
        </p:spPr>
        <p:txBody>
          <a:bodyPr>
            <a:normAutofit/>
          </a:bodyPr>
          <a:lstStyle/>
          <a:p>
            <a:r>
              <a:rPr lang="en-US" sz="1800" dirty="0"/>
              <a:t>Tell people to no go of on a tangent. </a:t>
            </a:r>
          </a:p>
          <a:p>
            <a:endParaRPr lang="en-US" sz="1800" dirty="0"/>
          </a:p>
          <a:p>
            <a:r>
              <a:rPr lang="en-US" sz="1800" dirty="0"/>
              <a:t>Remove </a:t>
            </a:r>
            <a:r>
              <a:rPr lang="en-US" sz="1800" dirty="0" err="1"/>
              <a:t>Mp’s</a:t>
            </a:r>
            <a:r>
              <a:rPr lang="en-US" sz="1800" dirty="0"/>
              <a:t> from the House of commons for the debate. </a:t>
            </a:r>
          </a:p>
          <a:p>
            <a:endParaRPr lang="en-US" sz="1800" dirty="0"/>
          </a:p>
          <a:p>
            <a:r>
              <a:rPr lang="en-US" sz="1800" dirty="0"/>
              <a:t>Interrupt. </a:t>
            </a:r>
          </a:p>
        </p:txBody>
      </p:sp>
    </p:spTree>
    <p:extLst>
      <p:ext uri="{BB962C8B-B14F-4D97-AF65-F5344CB8AC3E}">
        <p14:creationId xmlns:p14="http://schemas.microsoft.com/office/powerpoint/2010/main" val="802680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EC26C-1345-B479-EEFD-58FA66FEED8F}"/>
              </a:ext>
            </a:extLst>
          </p:cNvPr>
          <p:cNvSpPr>
            <a:spLocks noGrp="1"/>
          </p:cNvSpPr>
          <p:nvPr>
            <p:ph type="title"/>
          </p:nvPr>
        </p:nvSpPr>
        <p:spPr>
          <a:xfrm>
            <a:off x="4149484" y="381000"/>
            <a:ext cx="7661516" cy="1325563"/>
          </a:xfrm>
        </p:spPr>
        <p:txBody>
          <a:bodyPr>
            <a:normAutofit/>
          </a:bodyPr>
          <a:lstStyle/>
          <a:p>
            <a:r>
              <a:rPr lang="en-GB" sz="6600" b="1" i="1" u="sng" dirty="0"/>
              <a:t>Debates </a:t>
            </a:r>
          </a:p>
        </p:txBody>
      </p:sp>
      <p:sp>
        <p:nvSpPr>
          <p:cNvPr id="3" name="Content Placeholder 2">
            <a:extLst>
              <a:ext uri="{FF2B5EF4-FFF2-40B4-BE49-F238E27FC236}">
                <a16:creationId xmlns:a16="http://schemas.microsoft.com/office/drawing/2014/main" id="{3EFAAFD0-D96D-3CFB-57D5-9F860C643ABA}"/>
              </a:ext>
            </a:extLst>
          </p:cNvPr>
          <p:cNvSpPr>
            <a:spLocks noGrp="1"/>
          </p:cNvSpPr>
          <p:nvPr>
            <p:ph sz="quarter" idx="13"/>
          </p:nvPr>
        </p:nvSpPr>
        <p:spPr/>
        <p:txBody>
          <a:bodyPr>
            <a:normAutofit fontScale="70000" lnSpcReduction="20000"/>
          </a:bodyPr>
          <a:lstStyle/>
          <a:p>
            <a:pPr algn="just">
              <a:lnSpc>
                <a:spcPct val="200000"/>
              </a:lnSpc>
            </a:pPr>
            <a:r>
              <a:rPr lang="en-GB" b="0" i="0" dirty="0">
                <a:solidFill>
                  <a:srgbClr val="000000"/>
                </a:solidFill>
                <a:effectLst/>
                <a:latin typeface="Times New Roman" panose="02020603050405020304" pitchFamily="18" charset="0"/>
              </a:rPr>
              <a:t>There are three devices for limiting time in debate. </a:t>
            </a:r>
          </a:p>
          <a:p>
            <a:pPr algn="just">
              <a:lnSpc>
                <a:spcPct val="200000"/>
              </a:lnSpc>
              <a:buFont typeface="Arial" panose="020B0604020202020204" pitchFamily="34" charset="0"/>
              <a:buChar char="•"/>
            </a:pPr>
            <a:r>
              <a:rPr lang="en-GB" b="0" i="0" dirty="0">
                <a:solidFill>
                  <a:srgbClr val="000000"/>
                </a:solidFill>
                <a:effectLst/>
                <a:latin typeface="Times New Roman" panose="02020603050405020304" pitchFamily="18" charset="0"/>
              </a:rPr>
              <a:t>Closure- ‘’A decision be now put’’- a decision is made there and then. </a:t>
            </a:r>
          </a:p>
          <a:p>
            <a:pPr algn="just">
              <a:lnSpc>
                <a:spcPct val="200000"/>
              </a:lnSpc>
              <a:buFont typeface="Arial" panose="020B0604020202020204" pitchFamily="34" charset="0"/>
              <a:buChar char="•"/>
            </a:pPr>
            <a:r>
              <a:rPr lang="en-GB" b="0" i="0" dirty="0">
                <a:solidFill>
                  <a:srgbClr val="000000"/>
                </a:solidFill>
                <a:effectLst/>
                <a:latin typeface="Times New Roman" panose="02020603050405020304" pitchFamily="18" charset="0"/>
              </a:rPr>
              <a:t>guillotine – before the debate begins it is explained that the time to debate will be limited. </a:t>
            </a:r>
          </a:p>
          <a:p>
            <a:pPr algn="just">
              <a:lnSpc>
                <a:spcPct val="200000"/>
              </a:lnSpc>
              <a:buFont typeface="Arial" panose="020B0604020202020204" pitchFamily="34" charset="0"/>
              <a:buChar char="•"/>
            </a:pPr>
            <a:r>
              <a:rPr lang="en-GB" b="0" i="0" dirty="0">
                <a:solidFill>
                  <a:srgbClr val="000000"/>
                </a:solidFill>
                <a:effectLst/>
                <a:latin typeface="Times New Roman" panose="02020603050405020304" pitchFamily="18" charset="0"/>
              </a:rPr>
              <a:t>kangaroo – Report stages of a bill – can save time on going through the whole bill bit by bit. </a:t>
            </a:r>
            <a:endParaRPr lang="en-GB" dirty="0"/>
          </a:p>
        </p:txBody>
      </p:sp>
    </p:spTree>
    <p:extLst>
      <p:ext uri="{BB962C8B-B14F-4D97-AF65-F5344CB8AC3E}">
        <p14:creationId xmlns:p14="http://schemas.microsoft.com/office/powerpoint/2010/main" val="242003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80E0DBF-E936-6E53-63B6-7257800A4CCD}"/>
              </a:ext>
            </a:extLst>
          </p:cNvPr>
          <p:cNvSpPr>
            <a:spLocks noGrp="1"/>
          </p:cNvSpPr>
          <p:nvPr>
            <p:ph type="ctrTitle"/>
          </p:nvPr>
        </p:nvSpPr>
        <p:spPr/>
        <p:txBody>
          <a:bodyPr/>
          <a:lstStyle/>
          <a:p>
            <a:r>
              <a:rPr lang="en-GB" sz="5400" b="1" i="1" u="sng" dirty="0"/>
              <a:t>The government</a:t>
            </a:r>
          </a:p>
        </p:txBody>
      </p:sp>
      <p:sp>
        <p:nvSpPr>
          <p:cNvPr id="5" name="Slide Number Placeholder 4">
            <a:extLst>
              <a:ext uri="{FF2B5EF4-FFF2-40B4-BE49-F238E27FC236}">
                <a16:creationId xmlns:a16="http://schemas.microsoft.com/office/drawing/2014/main" id="{8C3FE848-2949-DAA8-FED0-708D5034EA16}"/>
              </a:ext>
            </a:extLst>
          </p:cNvPr>
          <p:cNvSpPr>
            <a:spLocks noGrp="1"/>
          </p:cNvSpPr>
          <p:nvPr>
            <p:ph type="sldNum" sz="quarter" idx="4294967295"/>
          </p:nvPr>
        </p:nvSpPr>
        <p:spPr>
          <a:xfrm>
            <a:off x="9448800" y="6356350"/>
            <a:ext cx="2743200" cy="365125"/>
          </a:xfrm>
        </p:spPr>
        <p:txBody>
          <a:bodyPr/>
          <a:lstStyle/>
          <a:p>
            <a:fld id="{294A09A9-5501-47C1-A89A-A340965A2BE2}" type="slidenum">
              <a:rPr lang="en-US" smtClean="0"/>
              <a:pPr/>
              <a:t>27</a:t>
            </a:fld>
            <a:endParaRPr lang="en-US" dirty="0"/>
          </a:p>
        </p:txBody>
      </p:sp>
    </p:spTree>
    <p:extLst>
      <p:ext uri="{BB962C8B-B14F-4D97-AF65-F5344CB8AC3E}">
        <p14:creationId xmlns:p14="http://schemas.microsoft.com/office/powerpoint/2010/main" val="29604325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7C3F7-BA9E-693B-9033-1D1DBB1FC41F}"/>
              </a:ext>
            </a:extLst>
          </p:cNvPr>
          <p:cNvSpPr>
            <a:spLocks noGrp="1"/>
          </p:cNvSpPr>
          <p:nvPr>
            <p:ph type="title"/>
          </p:nvPr>
        </p:nvSpPr>
        <p:spPr/>
        <p:txBody>
          <a:bodyPr>
            <a:normAutofit/>
          </a:bodyPr>
          <a:lstStyle/>
          <a:p>
            <a:r>
              <a:rPr lang="en-GB" sz="5400" b="1" i="1" u="sng" dirty="0"/>
              <a:t>Who are they?</a:t>
            </a:r>
          </a:p>
        </p:txBody>
      </p:sp>
      <p:sp>
        <p:nvSpPr>
          <p:cNvPr id="3" name="Content Placeholder 2">
            <a:extLst>
              <a:ext uri="{FF2B5EF4-FFF2-40B4-BE49-F238E27FC236}">
                <a16:creationId xmlns:a16="http://schemas.microsoft.com/office/drawing/2014/main" id="{D61404B7-46B0-55B7-A9E6-7038ABA4188F}"/>
              </a:ext>
            </a:extLst>
          </p:cNvPr>
          <p:cNvSpPr>
            <a:spLocks noGrp="1"/>
          </p:cNvSpPr>
          <p:nvPr>
            <p:ph idx="1"/>
          </p:nvPr>
        </p:nvSpPr>
        <p:spPr/>
        <p:txBody>
          <a:bodyPr>
            <a:normAutofit lnSpcReduction="10000"/>
          </a:bodyPr>
          <a:lstStyle/>
          <a:p>
            <a:r>
              <a:rPr lang="en-GB" dirty="0"/>
              <a:t>Who is included?</a:t>
            </a:r>
          </a:p>
          <a:p>
            <a:endParaRPr lang="en-GB" dirty="0"/>
          </a:p>
          <a:p>
            <a:r>
              <a:rPr lang="en-GB" dirty="0"/>
              <a:t>Rishi Sunak. </a:t>
            </a:r>
          </a:p>
          <a:p>
            <a:endParaRPr lang="en-GB" dirty="0"/>
          </a:p>
          <a:p>
            <a:r>
              <a:rPr lang="en-GB" dirty="0"/>
              <a:t>Cabinet. </a:t>
            </a:r>
          </a:p>
          <a:p>
            <a:endParaRPr lang="en-GB" dirty="0"/>
          </a:p>
          <a:p>
            <a:r>
              <a:rPr lang="en-GB" dirty="0"/>
              <a:t>Wider government. </a:t>
            </a:r>
          </a:p>
        </p:txBody>
      </p:sp>
      <p:sp>
        <p:nvSpPr>
          <p:cNvPr id="5" name="Slide Number Placeholder 4">
            <a:extLst>
              <a:ext uri="{FF2B5EF4-FFF2-40B4-BE49-F238E27FC236}">
                <a16:creationId xmlns:a16="http://schemas.microsoft.com/office/drawing/2014/main" id="{FCD07AA3-E97C-221F-4B01-070F50440B3E}"/>
              </a:ext>
            </a:extLst>
          </p:cNvPr>
          <p:cNvSpPr>
            <a:spLocks noGrp="1"/>
          </p:cNvSpPr>
          <p:nvPr>
            <p:ph type="sldNum" sz="quarter" idx="11"/>
          </p:nvPr>
        </p:nvSpPr>
        <p:spPr/>
        <p:txBody>
          <a:bodyPr/>
          <a:lstStyle/>
          <a:p>
            <a:fld id="{294A09A9-5501-47C1-A89A-A340965A2BE2}" type="slidenum">
              <a:rPr lang="en-US" smtClean="0"/>
              <a:pPr/>
              <a:t>28</a:t>
            </a:fld>
            <a:endParaRPr lang="en-US" dirty="0"/>
          </a:p>
        </p:txBody>
      </p:sp>
    </p:spTree>
    <p:extLst>
      <p:ext uri="{BB962C8B-B14F-4D97-AF65-F5344CB8AC3E}">
        <p14:creationId xmlns:p14="http://schemas.microsoft.com/office/powerpoint/2010/main" val="5400209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CC5E0-1D79-80D6-80E3-5D35D09C7D6A}"/>
              </a:ext>
            </a:extLst>
          </p:cNvPr>
          <p:cNvSpPr>
            <a:spLocks noGrp="1"/>
          </p:cNvSpPr>
          <p:nvPr>
            <p:ph type="title"/>
          </p:nvPr>
        </p:nvSpPr>
        <p:spPr/>
        <p:txBody>
          <a:bodyPr>
            <a:normAutofit/>
          </a:bodyPr>
          <a:lstStyle/>
          <a:p>
            <a:r>
              <a:rPr lang="en-GB" sz="6600" b="1" i="1" u="sng" dirty="0"/>
              <a:t>Continued </a:t>
            </a:r>
          </a:p>
        </p:txBody>
      </p:sp>
      <p:sp>
        <p:nvSpPr>
          <p:cNvPr id="3" name="Content Placeholder 2">
            <a:extLst>
              <a:ext uri="{FF2B5EF4-FFF2-40B4-BE49-F238E27FC236}">
                <a16:creationId xmlns:a16="http://schemas.microsoft.com/office/drawing/2014/main" id="{44EF0C33-F1E9-B147-88AD-E39C76F10310}"/>
              </a:ext>
            </a:extLst>
          </p:cNvPr>
          <p:cNvSpPr>
            <a:spLocks noGrp="1"/>
          </p:cNvSpPr>
          <p:nvPr>
            <p:ph idx="1"/>
          </p:nvPr>
        </p:nvSpPr>
        <p:spPr/>
        <p:txBody>
          <a:bodyPr/>
          <a:lstStyle/>
          <a:p>
            <a:r>
              <a:rPr lang="en-GB" dirty="0"/>
              <a:t>The Cabinet Manual – if we do not have a prime minister after a hung parliament then the current prime minister stays in place until we do. </a:t>
            </a:r>
          </a:p>
          <a:p>
            <a:endParaRPr lang="en-GB" dirty="0"/>
          </a:p>
          <a:p>
            <a:r>
              <a:rPr lang="en-GB" dirty="0"/>
              <a:t>Prime ministers can resign if they wish. </a:t>
            </a:r>
          </a:p>
          <a:p>
            <a:endParaRPr lang="en-GB" dirty="0"/>
          </a:p>
          <a:p>
            <a:r>
              <a:rPr lang="en-GB" dirty="0"/>
              <a:t>If this happens candidates from the parties will put themselves forward and members of their party will choose a new prime minister. </a:t>
            </a:r>
          </a:p>
          <a:p>
            <a:endParaRPr lang="en-GB" dirty="0"/>
          </a:p>
        </p:txBody>
      </p:sp>
      <p:sp>
        <p:nvSpPr>
          <p:cNvPr id="5" name="Slide Number Placeholder 4">
            <a:extLst>
              <a:ext uri="{FF2B5EF4-FFF2-40B4-BE49-F238E27FC236}">
                <a16:creationId xmlns:a16="http://schemas.microsoft.com/office/drawing/2014/main" id="{948300C4-78EA-9A8C-F1A0-1B61DE8D75E9}"/>
              </a:ext>
            </a:extLst>
          </p:cNvPr>
          <p:cNvSpPr>
            <a:spLocks noGrp="1"/>
          </p:cNvSpPr>
          <p:nvPr>
            <p:ph type="sldNum" sz="quarter" idx="11"/>
          </p:nvPr>
        </p:nvSpPr>
        <p:spPr/>
        <p:txBody>
          <a:bodyPr/>
          <a:lstStyle/>
          <a:p>
            <a:fld id="{294A09A9-5501-47C1-A89A-A340965A2BE2}" type="slidenum">
              <a:rPr lang="en-US" smtClean="0"/>
              <a:pPr/>
              <a:t>29</a:t>
            </a:fld>
            <a:endParaRPr lang="en-US" dirty="0"/>
          </a:p>
        </p:txBody>
      </p:sp>
    </p:spTree>
    <p:extLst>
      <p:ext uri="{BB962C8B-B14F-4D97-AF65-F5344CB8AC3E}">
        <p14:creationId xmlns:p14="http://schemas.microsoft.com/office/powerpoint/2010/main" val="484232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CA68B-6738-F26D-5090-1D3B1DA5C63D}"/>
              </a:ext>
            </a:extLst>
          </p:cNvPr>
          <p:cNvSpPr>
            <a:spLocks noGrp="1"/>
          </p:cNvSpPr>
          <p:nvPr>
            <p:ph type="title"/>
          </p:nvPr>
        </p:nvSpPr>
        <p:spPr/>
        <p:txBody>
          <a:bodyPr>
            <a:normAutofit/>
          </a:bodyPr>
          <a:lstStyle/>
          <a:p>
            <a:r>
              <a:rPr lang="en-GB" sz="5400" b="1" i="1" u="sng" dirty="0"/>
              <a:t>Roles of the Prime minister</a:t>
            </a:r>
          </a:p>
        </p:txBody>
      </p:sp>
      <p:sp>
        <p:nvSpPr>
          <p:cNvPr id="3" name="Content Placeholder 2">
            <a:extLst>
              <a:ext uri="{FF2B5EF4-FFF2-40B4-BE49-F238E27FC236}">
                <a16:creationId xmlns:a16="http://schemas.microsoft.com/office/drawing/2014/main" id="{383BB61F-0766-83F6-E1B5-E8006E915708}"/>
              </a:ext>
            </a:extLst>
          </p:cNvPr>
          <p:cNvSpPr>
            <a:spLocks noGrp="1"/>
          </p:cNvSpPr>
          <p:nvPr>
            <p:ph idx="1"/>
          </p:nvPr>
        </p:nvSpPr>
        <p:spPr/>
        <p:txBody>
          <a:bodyPr>
            <a:normAutofit fontScale="85000" lnSpcReduction="20000"/>
          </a:bodyPr>
          <a:lstStyle/>
          <a:p>
            <a:pPr algn="just">
              <a:buFont typeface="Arial" panose="020B0604020202020204" pitchFamily="34" charset="0"/>
              <a:buChar char="•"/>
            </a:pPr>
            <a:r>
              <a:rPr lang="en-GB" dirty="0"/>
              <a:t>‘’ </a:t>
            </a:r>
            <a:r>
              <a:rPr lang="en-GB" dirty="0">
                <a:solidFill>
                  <a:srgbClr val="000000"/>
                </a:solidFill>
                <a:latin typeface="Times New Roman" panose="02020603050405020304" pitchFamily="18" charset="0"/>
              </a:rPr>
              <a:t>M</a:t>
            </a:r>
            <a:r>
              <a:rPr lang="en-GB" b="0" i="0" dirty="0">
                <a:solidFill>
                  <a:srgbClr val="000000"/>
                </a:solidFill>
                <a:effectLst/>
                <a:latin typeface="Times New Roman" panose="02020603050405020304" pitchFamily="18" charset="0"/>
              </a:rPr>
              <a:t>aking appointments to ministerial office;</a:t>
            </a:r>
          </a:p>
          <a:p>
            <a:pPr algn="just">
              <a:buFont typeface="Arial" panose="020B0604020202020204" pitchFamily="34" charset="0"/>
              <a:buChar char="•"/>
            </a:pPr>
            <a:r>
              <a:rPr lang="en-GB" b="0" i="0" dirty="0">
                <a:solidFill>
                  <a:srgbClr val="000000"/>
                </a:solidFill>
                <a:effectLst/>
                <a:latin typeface="Times New Roman" panose="02020603050405020304" pitchFamily="18" charset="0"/>
              </a:rPr>
              <a:t>Allocation of the tasks of government to various departments;</a:t>
            </a:r>
          </a:p>
          <a:p>
            <a:pPr algn="just">
              <a:buFont typeface="Arial" panose="020B0604020202020204" pitchFamily="34" charset="0"/>
              <a:buChar char="•"/>
            </a:pPr>
            <a:r>
              <a:rPr lang="en-GB" dirty="0">
                <a:solidFill>
                  <a:srgbClr val="000000"/>
                </a:solidFill>
                <a:latin typeface="Times New Roman" panose="02020603050405020304" pitchFamily="18" charset="0"/>
              </a:rPr>
              <a:t>P</a:t>
            </a:r>
            <a:r>
              <a:rPr lang="en-GB" b="0" i="0" dirty="0">
                <a:solidFill>
                  <a:srgbClr val="000000"/>
                </a:solidFill>
                <a:effectLst/>
                <a:latin typeface="Times New Roman" panose="02020603050405020304" pitchFamily="18" charset="0"/>
              </a:rPr>
              <a:t>residing over Cabinet meetings;</a:t>
            </a:r>
          </a:p>
          <a:p>
            <a:pPr algn="just">
              <a:buFont typeface="Arial" panose="020B0604020202020204" pitchFamily="34" charset="0"/>
              <a:buChar char="•"/>
            </a:pPr>
            <a:r>
              <a:rPr lang="en-GB" dirty="0">
                <a:solidFill>
                  <a:srgbClr val="000000"/>
                </a:solidFill>
                <a:latin typeface="Times New Roman" panose="02020603050405020304" pitchFamily="18" charset="0"/>
              </a:rPr>
              <a:t>R</a:t>
            </a:r>
            <a:r>
              <a:rPr lang="en-GB" b="0" i="0" dirty="0">
                <a:solidFill>
                  <a:srgbClr val="000000"/>
                </a:solidFill>
                <a:effectLst/>
                <a:latin typeface="Times New Roman" panose="02020603050405020304" pitchFamily="18" charset="0"/>
              </a:rPr>
              <a:t>epresenting the government in Parliament;</a:t>
            </a:r>
          </a:p>
          <a:p>
            <a:pPr algn="just">
              <a:buFont typeface="Arial" panose="020B0604020202020204" pitchFamily="34" charset="0"/>
              <a:buChar char="•"/>
            </a:pPr>
            <a:r>
              <a:rPr lang="en-GB" dirty="0">
                <a:solidFill>
                  <a:srgbClr val="000000"/>
                </a:solidFill>
                <a:latin typeface="Times New Roman" panose="02020603050405020304" pitchFamily="18" charset="0"/>
              </a:rPr>
              <a:t>L</a:t>
            </a:r>
            <a:r>
              <a:rPr lang="en-GB" b="0" i="0" dirty="0">
                <a:solidFill>
                  <a:srgbClr val="000000"/>
                </a:solidFill>
                <a:effectLst/>
                <a:latin typeface="Times New Roman" panose="02020603050405020304" pitchFamily="18" charset="0"/>
              </a:rPr>
              <a:t>eading the party and keeping control through government whips;</a:t>
            </a:r>
          </a:p>
          <a:p>
            <a:pPr algn="just">
              <a:buFont typeface="Arial" panose="020B0604020202020204" pitchFamily="34" charset="0"/>
              <a:buChar char="•"/>
            </a:pPr>
            <a:r>
              <a:rPr lang="en-GB" dirty="0">
                <a:solidFill>
                  <a:srgbClr val="000000"/>
                </a:solidFill>
                <a:latin typeface="Times New Roman" panose="02020603050405020304" pitchFamily="18" charset="0"/>
              </a:rPr>
              <a:t>K</a:t>
            </a:r>
            <a:r>
              <a:rPr lang="en-GB" b="0" i="0" dirty="0">
                <a:solidFill>
                  <a:srgbClr val="000000"/>
                </a:solidFill>
                <a:effectLst/>
                <a:latin typeface="Times New Roman" panose="02020603050405020304" pitchFamily="18" charset="0"/>
              </a:rPr>
              <a:t>eeping the monarch informed of government affairs through a weekly audience;</a:t>
            </a:r>
          </a:p>
          <a:p>
            <a:pPr algn="just">
              <a:buFont typeface="Arial" panose="020B0604020202020204" pitchFamily="34" charset="0"/>
              <a:buChar char="•"/>
            </a:pPr>
            <a:r>
              <a:rPr lang="en-GB" dirty="0">
                <a:solidFill>
                  <a:srgbClr val="000000"/>
                </a:solidFill>
                <a:latin typeface="Times New Roman" panose="02020603050405020304" pitchFamily="18" charset="0"/>
              </a:rPr>
              <a:t>S</a:t>
            </a:r>
            <a:r>
              <a:rPr lang="en-GB" b="0" i="0" dirty="0">
                <a:solidFill>
                  <a:srgbClr val="000000"/>
                </a:solidFill>
                <a:effectLst/>
                <a:latin typeface="Times New Roman" panose="02020603050405020304" pitchFamily="18" charset="0"/>
              </a:rPr>
              <a:t>upervising security and intelligence matters; and</a:t>
            </a:r>
          </a:p>
          <a:p>
            <a:pPr algn="just">
              <a:buFont typeface="Arial" panose="020B0604020202020204" pitchFamily="34" charset="0"/>
              <a:buChar char="•"/>
            </a:pPr>
            <a:r>
              <a:rPr lang="en-GB" dirty="0">
                <a:solidFill>
                  <a:srgbClr val="000000"/>
                </a:solidFill>
                <a:latin typeface="Times New Roman" panose="02020603050405020304" pitchFamily="18" charset="0"/>
              </a:rPr>
              <a:t>M</a:t>
            </a:r>
            <a:r>
              <a:rPr lang="en-GB" b="0" i="0" dirty="0">
                <a:solidFill>
                  <a:srgbClr val="000000"/>
                </a:solidFill>
                <a:effectLst/>
                <a:latin typeface="Times New Roman" panose="02020603050405020304" pitchFamily="18" charset="0"/>
              </a:rPr>
              <a:t>aking or recommending appointments, including life peers and top civil servants’’</a:t>
            </a:r>
          </a:p>
          <a:p>
            <a:endParaRPr lang="en-GB" dirty="0"/>
          </a:p>
        </p:txBody>
      </p:sp>
      <p:sp>
        <p:nvSpPr>
          <p:cNvPr id="5" name="Slide Number Placeholder 4">
            <a:extLst>
              <a:ext uri="{FF2B5EF4-FFF2-40B4-BE49-F238E27FC236}">
                <a16:creationId xmlns:a16="http://schemas.microsoft.com/office/drawing/2014/main" id="{2A0E5BC0-F2CC-7456-57D5-2C182B2B8D97}"/>
              </a:ext>
            </a:extLst>
          </p:cNvPr>
          <p:cNvSpPr>
            <a:spLocks noGrp="1"/>
          </p:cNvSpPr>
          <p:nvPr>
            <p:ph type="sldNum" sz="quarter" idx="11"/>
          </p:nvPr>
        </p:nvSpPr>
        <p:spPr/>
        <p:txBody>
          <a:bodyPr/>
          <a:lstStyle/>
          <a:p>
            <a:fld id="{294A09A9-5501-47C1-A89A-A340965A2BE2}" type="slidenum">
              <a:rPr lang="en-US" smtClean="0"/>
              <a:pPr/>
              <a:t>30</a:t>
            </a:fld>
            <a:endParaRPr lang="en-US" dirty="0"/>
          </a:p>
        </p:txBody>
      </p:sp>
    </p:spTree>
    <p:extLst>
      <p:ext uri="{BB962C8B-B14F-4D97-AF65-F5344CB8AC3E}">
        <p14:creationId xmlns:p14="http://schemas.microsoft.com/office/powerpoint/2010/main" val="3188772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2C01-480D-5249-BD87-80D2C3608ADB}"/>
              </a:ext>
            </a:extLst>
          </p:cNvPr>
          <p:cNvSpPr>
            <a:spLocks noGrp="1"/>
          </p:cNvSpPr>
          <p:nvPr>
            <p:ph type="title"/>
          </p:nvPr>
        </p:nvSpPr>
        <p:spPr/>
        <p:txBody>
          <a:bodyPr/>
          <a:lstStyle/>
          <a:p>
            <a:r>
              <a:rPr lang="en-GB" dirty="0"/>
              <a:t>The Government</a:t>
            </a:r>
          </a:p>
        </p:txBody>
      </p:sp>
      <p:sp>
        <p:nvSpPr>
          <p:cNvPr id="3" name="Content Placeholder 2">
            <a:extLst>
              <a:ext uri="{FF2B5EF4-FFF2-40B4-BE49-F238E27FC236}">
                <a16:creationId xmlns:a16="http://schemas.microsoft.com/office/drawing/2014/main" id="{7ED40836-966A-2609-F5EE-6A3E344D7AB2}"/>
              </a:ext>
            </a:extLst>
          </p:cNvPr>
          <p:cNvSpPr>
            <a:spLocks noGrp="1"/>
          </p:cNvSpPr>
          <p:nvPr>
            <p:ph idx="1"/>
          </p:nvPr>
        </p:nvSpPr>
        <p:spPr/>
        <p:txBody>
          <a:bodyPr/>
          <a:lstStyle/>
          <a:p>
            <a:r>
              <a:rPr lang="en-GB" dirty="0"/>
              <a:t>Cabinet – Assisted by Junior Ministers and Civil Servants. </a:t>
            </a:r>
          </a:p>
          <a:p>
            <a:r>
              <a:rPr lang="en-GB" dirty="0"/>
              <a:t>Make policy decisions. </a:t>
            </a:r>
          </a:p>
          <a:p>
            <a:r>
              <a:rPr lang="en-GB" dirty="0"/>
              <a:t>Agenda of parliament regarding the law. </a:t>
            </a:r>
          </a:p>
          <a:p>
            <a:r>
              <a:rPr lang="en-GB" dirty="0"/>
              <a:t>Held accountable by parliament. </a:t>
            </a:r>
          </a:p>
          <a:p>
            <a:r>
              <a:rPr lang="en-GB" dirty="0"/>
              <a:t>Parliament regulates itself. </a:t>
            </a:r>
          </a:p>
          <a:p>
            <a:endParaRPr lang="en-GB" dirty="0"/>
          </a:p>
        </p:txBody>
      </p:sp>
      <p:sp>
        <p:nvSpPr>
          <p:cNvPr id="5" name="Slide Number Placeholder 4">
            <a:extLst>
              <a:ext uri="{FF2B5EF4-FFF2-40B4-BE49-F238E27FC236}">
                <a16:creationId xmlns:a16="http://schemas.microsoft.com/office/drawing/2014/main" id="{1207EBF2-B2C7-1A3D-CFCE-13B171660259}"/>
              </a:ext>
            </a:extLst>
          </p:cNvPr>
          <p:cNvSpPr>
            <a:spLocks noGrp="1"/>
          </p:cNvSpPr>
          <p:nvPr>
            <p:ph type="sldNum" sz="quarter" idx="11"/>
          </p:nvPr>
        </p:nvSpPr>
        <p:spPr/>
        <p:txBody>
          <a:bodyPr/>
          <a:lstStyle/>
          <a:p>
            <a:fld id="{294A09A9-5501-47C1-A89A-A340965A2BE2}" type="slidenum">
              <a:rPr lang="en-US" smtClean="0"/>
              <a:pPr/>
              <a:t>31</a:t>
            </a:fld>
            <a:endParaRPr lang="en-US" dirty="0"/>
          </a:p>
        </p:txBody>
      </p:sp>
    </p:spTree>
    <p:extLst>
      <p:ext uri="{BB962C8B-B14F-4D97-AF65-F5344CB8AC3E}">
        <p14:creationId xmlns:p14="http://schemas.microsoft.com/office/powerpoint/2010/main" val="16397862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E0D7E-20A1-31F5-F419-B7461BB1BAF2}"/>
              </a:ext>
            </a:extLst>
          </p:cNvPr>
          <p:cNvSpPr>
            <a:spLocks noGrp="1"/>
          </p:cNvSpPr>
          <p:nvPr>
            <p:ph type="title"/>
          </p:nvPr>
        </p:nvSpPr>
        <p:spPr/>
        <p:txBody>
          <a:bodyPr>
            <a:normAutofit/>
          </a:bodyPr>
          <a:lstStyle/>
          <a:p>
            <a:r>
              <a:rPr lang="en-GB" sz="6000" b="1" i="1" u="sng" dirty="0"/>
              <a:t>Continued</a:t>
            </a:r>
          </a:p>
        </p:txBody>
      </p:sp>
      <p:sp>
        <p:nvSpPr>
          <p:cNvPr id="3" name="Content Placeholder 2">
            <a:extLst>
              <a:ext uri="{FF2B5EF4-FFF2-40B4-BE49-F238E27FC236}">
                <a16:creationId xmlns:a16="http://schemas.microsoft.com/office/drawing/2014/main" id="{3D62EE89-AE07-74F0-18C3-EAA7142C6A9A}"/>
              </a:ext>
            </a:extLst>
          </p:cNvPr>
          <p:cNvSpPr>
            <a:spLocks noGrp="1"/>
          </p:cNvSpPr>
          <p:nvPr>
            <p:ph idx="1"/>
          </p:nvPr>
        </p:nvSpPr>
        <p:spPr/>
        <p:txBody>
          <a:bodyPr/>
          <a:lstStyle/>
          <a:p>
            <a:r>
              <a:rPr lang="en-GB" dirty="0"/>
              <a:t>Different offices will hold the positions depending on the choice of the prime minister. </a:t>
            </a:r>
          </a:p>
          <a:p>
            <a:r>
              <a:rPr lang="en-GB" dirty="0"/>
              <a:t>Always include the Home secretary/ Foreign Secretary/ Chancellor of the Exchequer. </a:t>
            </a:r>
          </a:p>
          <a:p>
            <a:r>
              <a:rPr lang="en-GB" dirty="0"/>
              <a:t>Have to be a member of either the house of commons or house of lords. </a:t>
            </a:r>
          </a:p>
          <a:p>
            <a:r>
              <a:rPr lang="en-GB" dirty="0"/>
              <a:t>Shadow from the opposing party. </a:t>
            </a:r>
          </a:p>
        </p:txBody>
      </p:sp>
      <p:sp>
        <p:nvSpPr>
          <p:cNvPr id="5" name="Slide Number Placeholder 4">
            <a:extLst>
              <a:ext uri="{FF2B5EF4-FFF2-40B4-BE49-F238E27FC236}">
                <a16:creationId xmlns:a16="http://schemas.microsoft.com/office/drawing/2014/main" id="{6E311C8A-18DD-C1B7-03B1-960B12D750C8}"/>
              </a:ext>
            </a:extLst>
          </p:cNvPr>
          <p:cNvSpPr>
            <a:spLocks noGrp="1"/>
          </p:cNvSpPr>
          <p:nvPr>
            <p:ph type="sldNum" sz="quarter" idx="11"/>
          </p:nvPr>
        </p:nvSpPr>
        <p:spPr/>
        <p:txBody>
          <a:bodyPr/>
          <a:lstStyle/>
          <a:p>
            <a:fld id="{294A09A9-5501-47C1-A89A-A340965A2BE2}" type="slidenum">
              <a:rPr lang="en-US" smtClean="0"/>
              <a:pPr/>
              <a:t>32</a:t>
            </a:fld>
            <a:endParaRPr lang="en-US" dirty="0"/>
          </a:p>
        </p:txBody>
      </p:sp>
    </p:spTree>
    <p:extLst>
      <p:ext uri="{BB962C8B-B14F-4D97-AF65-F5344CB8AC3E}">
        <p14:creationId xmlns:p14="http://schemas.microsoft.com/office/powerpoint/2010/main" val="24601842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2E9F1-3289-07D0-38AD-C2E2AFDD25FD}"/>
              </a:ext>
            </a:extLst>
          </p:cNvPr>
          <p:cNvSpPr>
            <a:spLocks noGrp="1"/>
          </p:cNvSpPr>
          <p:nvPr>
            <p:ph type="title"/>
          </p:nvPr>
        </p:nvSpPr>
        <p:spPr/>
        <p:txBody>
          <a:bodyPr>
            <a:normAutofit/>
          </a:bodyPr>
          <a:lstStyle/>
          <a:p>
            <a:r>
              <a:rPr lang="en-GB" sz="6000" b="1" i="1" u="sng" dirty="0"/>
              <a:t>Wider government</a:t>
            </a:r>
          </a:p>
        </p:txBody>
      </p:sp>
      <p:sp>
        <p:nvSpPr>
          <p:cNvPr id="3" name="Content Placeholder 2">
            <a:extLst>
              <a:ext uri="{FF2B5EF4-FFF2-40B4-BE49-F238E27FC236}">
                <a16:creationId xmlns:a16="http://schemas.microsoft.com/office/drawing/2014/main" id="{E6E0CC47-7BB7-7B6D-90A8-A2F99DD9165C}"/>
              </a:ext>
            </a:extLst>
          </p:cNvPr>
          <p:cNvSpPr>
            <a:spLocks noGrp="1"/>
          </p:cNvSpPr>
          <p:nvPr>
            <p:ph idx="1"/>
          </p:nvPr>
        </p:nvSpPr>
        <p:spPr/>
        <p:txBody>
          <a:bodyPr/>
          <a:lstStyle/>
          <a:p>
            <a:r>
              <a:rPr lang="en-GB" dirty="0"/>
              <a:t>Minister of the crown – a supporter of the party in charge. </a:t>
            </a:r>
          </a:p>
          <a:p>
            <a:r>
              <a:rPr lang="en-GB" dirty="0"/>
              <a:t>Have to be MPS. </a:t>
            </a:r>
          </a:p>
          <a:p>
            <a:r>
              <a:rPr lang="en-GB" dirty="0"/>
              <a:t>Different types of minister; </a:t>
            </a:r>
          </a:p>
          <a:p>
            <a:r>
              <a:rPr lang="en-GB" dirty="0"/>
              <a:t>Cabinet minister; </a:t>
            </a:r>
          </a:p>
          <a:p>
            <a:r>
              <a:rPr lang="en-GB" dirty="0"/>
              <a:t>Secretary of state; </a:t>
            </a:r>
          </a:p>
          <a:p>
            <a:r>
              <a:rPr lang="en-GB" dirty="0"/>
              <a:t>Parliamentary Secretaries of State. </a:t>
            </a:r>
          </a:p>
        </p:txBody>
      </p:sp>
      <p:sp>
        <p:nvSpPr>
          <p:cNvPr id="5" name="Slide Number Placeholder 4">
            <a:extLst>
              <a:ext uri="{FF2B5EF4-FFF2-40B4-BE49-F238E27FC236}">
                <a16:creationId xmlns:a16="http://schemas.microsoft.com/office/drawing/2014/main" id="{03DA4694-5833-0F0E-5A85-40510FC0EFBD}"/>
              </a:ext>
            </a:extLst>
          </p:cNvPr>
          <p:cNvSpPr>
            <a:spLocks noGrp="1"/>
          </p:cNvSpPr>
          <p:nvPr>
            <p:ph type="sldNum" sz="quarter" idx="11"/>
          </p:nvPr>
        </p:nvSpPr>
        <p:spPr/>
        <p:txBody>
          <a:bodyPr/>
          <a:lstStyle/>
          <a:p>
            <a:fld id="{294A09A9-5501-47C1-A89A-A340965A2BE2}" type="slidenum">
              <a:rPr lang="en-US" smtClean="0"/>
              <a:pPr/>
              <a:t>33</a:t>
            </a:fld>
            <a:endParaRPr lang="en-US" dirty="0"/>
          </a:p>
        </p:txBody>
      </p:sp>
    </p:spTree>
    <p:extLst>
      <p:ext uri="{BB962C8B-B14F-4D97-AF65-F5344CB8AC3E}">
        <p14:creationId xmlns:p14="http://schemas.microsoft.com/office/powerpoint/2010/main" val="37948693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1773E-3D0C-B349-DFD1-E26262D94F53}"/>
              </a:ext>
            </a:extLst>
          </p:cNvPr>
          <p:cNvSpPr>
            <a:spLocks noGrp="1"/>
          </p:cNvSpPr>
          <p:nvPr>
            <p:ph type="title"/>
          </p:nvPr>
        </p:nvSpPr>
        <p:spPr/>
        <p:txBody>
          <a:bodyPr>
            <a:normAutofit/>
          </a:bodyPr>
          <a:lstStyle/>
          <a:p>
            <a:r>
              <a:rPr lang="en-GB" sz="6000" b="1" i="1" u="sng" dirty="0"/>
              <a:t>The government </a:t>
            </a:r>
          </a:p>
        </p:txBody>
      </p:sp>
      <p:sp>
        <p:nvSpPr>
          <p:cNvPr id="3" name="Content Placeholder 2">
            <a:extLst>
              <a:ext uri="{FF2B5EF4-FFF2-40B4-BE49-F238E27FC236}">
                <a16:creationId xmlns:a16="http://schemas.microsoft.com/office/drawing/2014/main" id="{0DB4EC56-4B2F-6DA9-8603-B06D7237E1DA}"/>
              </a:ext>
            </a:extLst>
          </p:cNvPr>
          <p:cNvSpPr>
            <a:spLocks noGrp="1"/>
          </p:cNvSpPr>
          <p:nvPr>
            <p:ph idx="1"/>
          </p:nvPr>
        </p:nvSpPr>
        <p:spPr/>
        <p:txBody>
          <a:bodyPr/>
          <a:lstStyle/>
          <a:p>
            <a:r>
              <a:rPr lang="en-GB" dirty="0"/>
              <a:t>What is someone is not a member of parliament. </a:t>
            </a:r>
          </a:p>
          <a:p>
            <a:endParaRPr lang="en-GB" dirty="0"/>
          </a:p>
          <a:p>
            <a:r>
              <a:rPr lang="en-GB" dirty="0"/>
              <a:t>Can be appointed by a life peerage- given to someone who is not a member of parliament.</a:t>
            </a:r>
          </a:p>
          <a:p>
            <a:endParaRPr lang="en-GB" dirty="0"/>
          </a:p>
          <a:p>
            <a:r>
              <a:rPr lang="en-GB" dirty="0"/>
              <a:t>Prime minister can change the roles of departments. </a:t>
            </a:r>
          </a:p>
        </p:txBody>
      </p:sp>
      <p:sp>
        <p:nvSpPr>
          <p:cNvPr id="5" name="Slide Number Placeholder 4">
            <a:extLst>
              <a:ext uri="{FF2B5EF4-FFF2-40B4-BE49-F238E27FC236}">
                <a16:creationId xmlns:a16="http://schemas.microsoft.com/office/drawing/2014/main" id="{6F74783E-0FF0-5CC2-CBAF-6FBF588E2DA9}"/>
              </a:ext>
            </a:extLst>
          </p:cNvPr>
          <p:cNvSpPr>
            <a:spLocks noGrp="1"/>
          </p:cNvSpPr>
          <p:nvPr>
            <p:ph type="sldNum" sz="quarter" idx="11"/>
          </p:nvPr>
        </p:nvSpPr>
        <p:spPr/>
        <p:txBody>
          <a:bodyPr/>
          <a:lstStyle/>
          <a:p>
            <a:fld id="{294A09A9-5501-47C1-A89A-A340965A2BE2}" type="slidenum">
              <a:rPr lang="en-US" smtClean="0"/>
              <a:pPr/>
              <a:t>34</a:t>
            </a:fld>
            <a:endParaRPr lang="en-US" dirty="0"/>
          </a:p>
        </p:txBody>
      </p:sp>
    </p:spTree>
    <p:extLst>
      <p:ext uri="{BB962C8B-B14F-4D97-AF65-F5344CB8AC3E}">
        <p14:creationId xmlns:p14="http://schemas.microsoft.com/office/powerpoint/2010/main" val="24521300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4BE41-62E8-CAAF-C1F7-1D3F483EA7AD}"/>
              </a:ext>
            </a:extLst>
          </p:cNvPr>
          <p:cNvSpPr>
            <a:spLocks noGrp="1"/>
          </p:cNvSpPr>
          <p:nvPr>
            <p:ph type="title"/>
          </p:nvPr>
        </p:nvSpPr>
        <p:spPr/>
        <p:txBody>
          <a:bodyPr>
            <a:normAutofit/>
          </a:bodyPr>
          <a:lstStyle/>
          <a:p>
            <a:r>
              <a:rPr lang="en-GB" sz="5400" b="1" i="1" u="sng" dirty="0"/>
              <a:t>Civil Service </a:t>
            </a:r>
          </a:p>
        </p:txBody>
      </p:sp>
      <p:sp>
        <p:nvSpPr>
          <p:cNvPr id="3" name="Content Placeholder 2">
            <a:extLst>
              <a:ext uri="{FF2B5EF4-FFF2-40B4-BE49-F238E27FC236}">
                <a16:creationId xmlns:a16="http://schemas.microsoft.com/office/drawing/2014/main" id="{18E1EFE2-03D2-DF25-5070-6C2A333D747A}"/>
              </a:ext>
            </a:extLst>
          </p:cNvPr>
          <p:cNvSpPr>
            <a:spLocks noGrp="1"/>
          </p:cNvSpPr>
          <p:nvPr>
            <p:ph idx="1"/>
          </p:nvPr>
        </p:nvSpPr>
        <p:spPr/>
        <p:txBody>
          <a:bodyPr/>
          <a:lstStyle/>
          <a:p>
            <a:r>
              <a:rPr lang="en-GB" dirty="0"/>
              <a:t>Judges are not civil servants. </a:t>
            </a:r>
          </a:p>
          <a:p>
            <a:r>
              <a:rPr lang="en-GB" dirty="0"/>
              <a:t>Staff that assist the government. </a:t>
            </a:r>
          </a:p>
          <a:p>
            <a:r>
              <a:rPr lang="en-GB" dirty="0"/>
              <a:t>Administrative, professional, technical and public officials. </a:t>
            </a:r>
          </a:p>
          <a:p>
            <a:r>
              <a:rPr lang="en-GB" dirty="0"/>
              <a:t>Senior civil servants deal with elements such as how to deal with the media. </a:t>
            </a:r>
          </a:p>
          <a:p>
            <a:r>
              <a:rPr lang="en-GB" dirty="0"/>
              <a:t>Governed by orders in council. </a:t>
            </a:r>
          </a:p>
          <a:p>
            <a:r>
              <a:rPr lang="en-GB" dirty="0"/>
              <a:t>Crown Proceedings Act 1947. </a:t>
            </a:r>
          </a:p>
        </p:txBody>
      </p:sp>
      <p:sp>
        <p:nvSpPr>
          <p:cNvPr id="5" name="Slide Number Placeholder 4">
            <a:extLst>
              <a:ext uri="{FF2B5EF4-FFF2-40B4-BE49-F238E27FC236}">
                <a16:creationId xmlns:a16="http://schemas.microsoft.com/office/drawing/2014/main" id="{4B3A3DA1-5E0F-3930-71D3-8DABC6716E91}"/>
              </a:ext>
            </a:extLst>
          </p:cNvPr>
          <p:cNvSpPr>
            <a:spLocks noGrp="1"/>
          </p:cNvSpPr>
          <p:nvPr>
            <p:ph type="sldNum" sz="quarter" idx="11"/>
          </p:nvPr>
        </p:nvSpPr>
        <p:spPr/>
        <p:txBody>
          <a:bodyPr/>
          <a:lstStyle/>
          <a:p>
            <a:fld id="{294A09A9-5501-47C1-A89A-A340965A2BE2}" type="slidenum">
              <a:rPr lang="en-US" smtClean="0"/>
              <a:pPr/>
              <a:t>35</a:t>
            </a:fld>
            <a:endParaRPr lang="en-US" dirty="0"/>
          </a:p>
        </p:txBody>
      </p:sp>
    </p:spTree>
    <p:extLst>
      <p:ext uri="{BB962C8B-B14F-4D97-AF65-F5344CB8AC3E}">
        <p14:creationId xmlns:p14="http://schemas.microsoft.com/office/powerpoint/2010/main" val="12529898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AABDC-81FA-B09F-2607-D1FB5AAF9D0D}"/>
              </a:ext>
            </a:extLst>
          </p:cNvPr>
          <p:cNvSpPr>
            <a:spLocks noGrp="1"/>
          </p:cNvSpPr>
          <p:nvPr>
            <p:ph type="title"/>
          </p:nvPr>
        </p:nvSpPr>
        <p:spPr/>
        <p:txBody>
          <a:bodyPr>
            <a:normAutofit/>
          </a:bodyPr>
          <a:lstStyle/>
          <a:p>
            <a:r>
              <a:rPr lang="en-GB" sz="6000" b="1" i="1" u="sng" dirty="0"/>
              <a:t>Other public bodies</a:t>
            </a:r>
          </a:p>
        </p:txBody>
      </p:sp>
      <p:sp>
        <p:nvSpPr>
          <p:cNvPr id="3" name="Content Placeholder 2">
            <a:extLst>
              <a:ext uri="{FF2B5EF4-FFF2-40B4-BE49-F238E27FC236}">
                <a16:creationId xmlns:a16="http://schemas.microsoft.com/office/drawing/2014/main" id="{D1164EF1-8B34-568B-2D69-A021CBB3CFF3}"/>
              </a:ext>
            </a:extLst>
          </p:cNvPr>
          <p:cNvSpPr>
            <a:spLocks noGrp="1"/>
          </p:cNvSpPr>
          <p:nvPr>
            <p:ph idx="1"/>
          </p:nvPr>
        </p:nvSpPr>
        <p:spPr/>
        <p:txBody>
          <a:bodyPr/>
          <a:lstStyle/>
          <a:p>
            <a:r>
              <a:rPr lang="en-GB" dirty="0"/>
              <a:t>Public Corporations. </a:t>
            </a:r>
          </a:p>
          <a:p>
            <a:r>
              <a:rPr lang="en-GB" dirty="0"/>
              <a:t>Executive Agency. </a:t>
            </a:r>
          </a:p>
          <a:p>
            <a:pPr marL="0" indent="0">
              <a:buNone/>
            </a:pPr>
            <a:endParaRPr lang="en-GB" dirty="0"/>
          </a:p>
        </p:txBody>
      </p:sp>
      <p:sp>
        <p:nvSpPr>
          <p:cNvPr id="5" name="Slide Number Placeholder 4">
            <a:extLst>
              <a:ext uri="{FF2B5EF4-FFF2-40B4-BE49-F238E27FC236}">
                <a16:creationId xmlns:a16="http://schemas.microsoft.com/office/drawing/2014/main" id="{CA856D49-D717-DF13-6676-39E1AC03D979}"/>
              </a:ext>
            </a:extLst>
          </p:cNvPr>
          <p:cNvSpPr>
            <a:spLocks noGrp="1"/>
          </p:cNvSpPr>
          <p:nvPr>
            <p:ph type="sldNum" sz="quarter" idx="11"/>
          </p:nvPr>
        </p:nvSpPr>
        <p:spPr/>
        <p:txBody>
          <a:bodyPr/>
          <a:lstStyle/>
          <a:p>
            <a:fld id="{294A09A9-5501-47C1-A89A-A340965A2BE2}" type="slidenum">
              <a:rPr lang="en-US" smtClean="0"/>
              <a:pPr/>
              <a:t>36</a:t>
            </a:fld>
            <a:endParaRPr lang="en-US" dirty="0"/>
          </a:p>
        </p:txBody>
      </p:sp>
    </p:spTree>
    <p:extLst>
      <p:ext uri="{BB962C8B-B14F-4D97-AF65-F5344CB8AC3E}">
        <p14:creationId xmlns:p14="http://schemas.microsoft.com/office/powerpoint/2010/main" val="25437482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AE53A-4262-BAD4-CD4C-D36A17452650}"/>
              </a:ext>
            </a:extLst>
          </p:cNvPr>
          <p:cNvSpPr>
            <a:spLocks noGrp="1"/>
          </p:cNvSpPr>
          <p:nvPr>
            <p:ph type="title"/>
          </p:nvPr>
        </p:nvSpPr>
        <p:spPr/>
        <p:txBody>
          <a:bodyPr>
            <a:normAutofit/>
          </a:bodyPr>
          <a:lstStyle/>
          <a:p>
            <a:r>
              <a:rPr lang="en-GB" sz="5400" b="1" i="1" u="sng" dirty="0"/>
              <a:t>Prerogative powers </a:t>
            </a:r>
          </a:p>
        </p:txBody>
      </p:sp>
      <p:sp>
        <p:nvSpPr>
          <p:cNvPr id="3" name="Content Placeholder 2">
            <a:extLst>
              <a:ext uri="{FF2B5EF4-FFF2-40B4-BE49-F238E27FC236}">
                <a16:creationId xmlns:a16="http://schemas.microsoft.com/office/drawing/2014/main" id="{2725182A-D849-31D1-6FC7-3B2C7BA4A9B5}"/>
              </a:ext>
            </a:extLst>
          </p:cNvPr>
          <p:cNvSpPr>
            <a:spLocks noGrp="1"/>
          </p:cNvSpPr>
          <p:nvPr>
            <p:ph idx="1"/>
          </p:nvPr>
        </p:nvSpPr>
        <p:spPr/>
        <p:txBody>
          <a:bodyPr>
            <a:normAutofit lnSpcReduction="10000"/>
          </a:bodyPr>
          <a:lstStyle/>
          <a:p>
            <a:r>
              <a:rPr lang="en-GB" dirty="0"/>
              <a:t>Come from common law. </a:t>
            </a:r>
          </a:p>
          <a:p>
            <a:r>
              <a:rPr lang="en-GB" dirty="0"/>
              <a:t>No legislation. </a:t>
            </a:r>
          </a:p>
          <a:p>
            <a:r>
              <a:rPr lang="en-GB" dirty="0"/>
              <a:t>No new prerogative powers. </a:t>
            </a:r>
          </a:p>
          <a:p>
            <a:r>
              <a:rPr lang="en-GB" dirty="0"/>
              <a:t>Case of Proclamations [ 1611] – no new powers, only can be created by statute. </a:t>
            </a:r>
          </a:p>
          <a:p>
            <a:r>
              <a:rPr lang="en-GB" dirty="0"/>
              <a:t>Passports/ </a:t>
            </a:r>
            <a:r>
              <a:rPr lang="en-GB" dirty="0" err="1"/>
              <a:t>Decleration</a:t>
            </a:r>
            <a:r>
              <a:rPr lang="en-GB" dirty="0"/>
              <a:t> of war/ Ratification of international treaties/ Emergency.</a:t>
            </a:r>
          </a:p>
          <a:p>
            <a:r>
              <a:rPr lang="en-GB" dirty="0"/>
              <a:t>Emergency Powers Act 1964 and Civil Contingencies Act 2004.</a:t>
            </a:r>
          </a:p>
        </p:txBody>
      </p:sp>
      <p:sp>
        <p:nvSpPr>
          <p:cNvPr id="5" name="Slide Number Placeholder 4">
            <a:extLst>
              <a:ext uri="{FF2B5EF4-FFF2-40B4-BE49-F238E27FC236}">
                <a16:creationId xmlns:a16="http://schemas.microsoft.com/office/drawing/2014/main" id="{726D6818-74FD-F741-43F1-3F408C5401C7}"/>
              </a:ext>
            </a:extLst>
          </p:cNvPr>
          <p:cNvSpPr>
            <a:spLocks noGrp="1"/>
          </p:cNvSpPr>
          <p:nvPr>
            <p:ph type="sldNum" sz="quarter" idx="11"/>
          </p:nvPr>
        </p:nvSpPr>
        <p:spPr/>
        <p:txBody>
          <a:bodyPr/>
          <a:lstStyle/>
          <a:p>
            <a:fld id="{294A09A9-5501-47C1-A89A-A340965A2BE2}" type="slidenum">
              <a:rPr lang="en-US" smtClean="0"/>
              <a:pPr/>
              <a:t>37</a:t>
            </a:fld>
            <a:endParaRPr lang="en-US" dirty="0"/>
          </a:p>
        </p:txBody>
      </p:sp>
    </p:spTree>
    <p:extLst>
      <p:ext uri="{BB962C8B-B14F-4D97-AF65-F5344CB8AC3E}">
        <p14:creationId xmlns:p14="http://schemas.microsoft.com/office/powerpoint/2010/main" val="41702618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497A7-3686-6527-C33C-1400E8A56484}"/>
              </a:ext>
            </a:extLst>
          </p:cNvPr>
          <p:cNvSpPr>
            <a:spLocks noGrp="1"/>
          </p:cNvSpPr>
          <p:nvPr>
            <p:ph type="title"/>
          </p:nvPr>
        </p:nvSpPr>
        <p:spPr/>
        <p:txBody>
          <a:bodyPr>
            <a:normAutofit/>
          </a:bodyPr>
          <a:lstStyle/>
          <a:p>
            <a:r>
              <a:rPr lang="en-GB" sz="6000" b="1" i="1" u="sng" dirty="0"/>
              <a:t>Continued</a:t>
            </a:r>
          </a:p>
        </p:txBody>
      </p:sp>
      <p:sp>
        <p:nvSpPr>
          <p:cNvPr id="3" name="Content Placeholder 2">
            <a:extLst>
              <a:ext uri="{FF2B5EF4-FFF2-40B4-BE49-F238E27FC236}">
                <a16:creationId xmlns:a16="http://schemas.microsoft.com/office/drawing/2014/main" id="{5B254B05-8F67-8AEE-92C9-C10090F3BBB9}"/>
              </a:ext>
            </a:extLst>
          </p:cNvPr>
          <p:cNvSpPr>
            <a:spLocks noGrp="1"/>
          </p:cNvSpPr>
          <p:nvPr>
            <p:ph idx="1"/>
          </p:nvPr>
        </p:nvSpPr>
        <p:spPr/>
        <p:txBody>
          <a:bodyPr/>
          <a:lstStyle/>
          <a:p>
            <a:r>
              <a:rPr lang="en-GB" dirty="0"/>
              <a:t>Prerogative powers of Government scrutinised by judiciary via Judicial review. </a:t>
            </a:r>
          </a:p>
          <a:p>
            <a:endParaRPr lang="en-GB" dirty="0"/>
          </a:p>
        </p:txBody>
      </p:sp>
      <p:sp>
        <p:nvSpPr>
          <p:cNvPr id="5" name="Slide Number Placeholder 4">
            <a:extLst>
              <a:ext uri="{FF2B5EF4-FFF2-40B4-BE49-F238E27FC236}">
                <a16:creationId xmlns:a16="http://schemas.microsoft.com/office/drawing/2014/main" id="{50783755-5437-A409-12B5-AADF6E9D90C3}"/>
              </a:ext>
            </a:extLst>
          </p:cNvPr>
          <p:cNvSpPr>
            <a:spLocks noGrp="1"/>
          </p:cNvSpPr>
          <p:nvPr>
            <p:ph type="sldNum" sz="quarter" idx="11"/>
          </p:nvPr>
        </p:nvSpPr>
        <p:spPr/>
        <p:txBody>
          <a:bodyPr/>
          <a:lstStyle/>
          <a:p>
            <a:fld id="{294A09A9-5501-47C1-A89A-A340965A2BE2}" type="slidenum">
              <a:rPr lang="en-US" smtClean="0"/>
              <a:pPr/>
              <a:t>38</a:t>
            </a:fld>
            <a:endParaRPr lang="en-US" dirty="0"/>
          </a:p>
        </p:txBody>
      </p:sp>
    </p:spTree>
    <p:extLst>
      <p:ext uri="{BB962C8B-B14F-4D97-AF65-F5344CB8AC3E}">
        <p14:creationId xmlns:p14="http://schemas.microsoft.com/office/powerpoint/2010/main" val="31276609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4ED86-C4E2-5E36-252A-1D0B47077508}"/>
              </a:ext>
            </a:extLst>
          </p:cNvPr>
          <p:cNvSpPr>
            <a:spLocks noGrp="1"/>
          </p:cNvSpPr>
          <p:nvPr>
            <p:ph type="title"/>
          </p:nvPr>
        </p:nvSpPr>
        <p:spPr/>
        <p:txBody>
          <a:bodyPr/>
          <a:lstStyle/>
          <a:p>
            <a:r>
              <a:rPr lang="en-GB" b="1" i="1" u="sng" dirty="0"/>
              <a:t>Cabinet responsibility </a:t>
            </a:r>
          </a:p>
        </p:txBody>
      </p:sp>
      <p:sp>
        <p:nvSpPr>
          <p:cNvPr id="3" name="Content Placeholder 2">
            <a:extLst>
              <a:ext uri="{FF2B5EF4-FFF2-40B4-BE49-F238E27FC236}">
                <a16:creationId xmlns:a16="http://schemas.microsoft.com/office/drawing/2014/main" id="{3E26CF74-5CE1-08AF-5C48-A21C331913EB}"/>
              </a:ext>
            </a:extLst>
          </p:cNvPr>
          <p:cNvSpPr>
            <a:spLocks noGrp="1"/>
          </p:cNvSpPr>
          <p:nvPr>
            <p:ph idx="1"/>
          </p:nvPr>
        </p:nvSpPr>
        <p:spPr/>
        <p:txBody>
          <a:bodyPr>
            <a:normAutofit fontScale="92500" lnSpcReduction="10000"/>
          </a:bodyPr>
          <a:lstStyle/>
          <a:p>
            <a:pPr>
              <a:lnSpc>
                <a:spcPct val="200000"/>
              </a:lnSpc>
            </a:pPr>
            <a:r>
              <a:rPr lang="en-GB" dirty="0"/>
              <a:t>A cabinet must abide by decisions made- Solidarity rule. </a:t>
            </a:r>
          </a:p>
          <a:p>
            <a:pPr>
              <a:lnSpc>
                <a:spcPct val="200000"/>
              </a:lnSpc>
            </a:pPr>
            <a:r>
              <a:rPr lang="en-GB" dirty="0"/>
              <a:t>Everything discussed within the cabinet stays within the cabinet. </a:t>
            </a:r>
          </a:p>
          <a:p>
            <a:pPr>
              <a:lnSpc>
                <a:spcPct val="200000"/>
              </a:lnSpc>
            </a:pPr>
            <a:r>
              <a:rPr lang="en-GB" dirty="0"/>
              <a:t>Ministers are responsible for their own actions. </a:t>
            </a:r>
          </a:p>
          <a:p>
            <a:pPr>
              <a:lnSpc>
                <a:spcPct val="200000"/>
              </a:lnSpc>
            </a:pPr>
            <a:r>
              <a:rPr lang="en-GB" dirty="0"/>
              <a:t>Constitutional theory- once admitted wrongs step down. </a:t>
            </a:r>
          </a:p>
        </p:txBody>
      </p:sp>
      <p:sp>
        <p:nvSpPr>
          <p:cNvPr id="5" name="Slide Number Placeholder 4">
            <a:extLst>
              <a:ext uri="{FF2B5EF4-FFF2-40B4-BE49-F238E27FC236}">
                <a16:creationId xmlns:a16="http://schemas.microsoft.com/office/drawing/2014/main" id="{2EB66642-FE0E-68B0-CAFC-80EB12469920}"/>
              </a:ext>
            </a:extLst>
          </p:cNvPr>
          <p:cNvSpPr>
            <a:spLocks noGrp="1"/>
          </p:cNvSpPr>
          <p:nvPr>
            <p:ph type="sldNum" sz="quarter" idx="11"/>
          </p:nvPr>
        </p:nvSpPr>
        <p:spPr/>
        <p:txBody>
          <a:bodyPr/>
          <a:lstStyle/>
          <a:p>
            <a:fld id="{294A09A9-5501-47C1-A89A-A340965A2BE2}" type="slidenum">
              <a:rPr lang="en-US" smtClean="0"/>
              <a:pPr/>
              <a:t>39</a:t>
            </a:fld>
            <a:endParaRPr lang="en-US" dirty="0"/>
          </a:p>
        </p:txBody>
      </p:sp>
    </p:spTree>
    <p:extLst>
      <p:ext uri="{BB962C8B-B14F-4D97-AF65-F5344CB8AC3E}">
        <p14:creationId xmlns:p14="http://schemas.microsoft.com/office/powerpoint/2010/main" val="42634149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D4CCA-384A-8359-CEC3-124AE668A745}"/>
              </a:ext>
            </a:extLst>
          </p:cNvPr>
          <p:cNvSpPr>
            <a:spLocks noGrp="1"/>
          </p:cNvSpPr>
          <p:nvPr>
            <p:ph type="title"/>
          </p:nvPr>
        </p:nvSpPr>
        <p:spPr/>
        <p:txBody>
          <a:bodyPr>
            <a:normAutofit/>
          </a:bodyPr>
          <a:lstStyle/>
          <a:p>
            <a:r>
              <a:rPr lang="en-GB" sz="6000" b="1" i="1" u="sng" dirty="0"/>
              <a:t>Accountability</a:t>
            </a:r>
          </a:p>
        </p:txBody>
      </p:sp>
      <p:sp>
        <p:nvSpPr>
          <p:cNvPr id="3" name="Content Placeholder 2">
            <a:extLst>
              <a:ext uri="{FF2B5EF4-FFF2-40B4-BE49-F238E27FC236}">
                <a16:creationId xmlns:a16="http://schemas.microsoft.com/office/drawing/2014/main" id="{AF2BBC95-7CFF-BE19-2197-A3EBE5712569}"/>
              </a:ext>
            </a:extLst>
          </p:cNvPr>
          <p:cNvSpPr>
            <a:spLocks noGrp="1"/>
          </p:cNvSpPr>
          <p:nvPr>
            <p:ph idx="1"/>
          </p:nvPr>
        </p:nvSpPr>
        <p:spPr/>
        <p:txBody>
          <a:bodyPr>
            <a:normAutofit fontScale="85000" lnSpcReduction="10000"/>
          </a:bodyPr>
          <a:lstStyle/>
          <a:p>
            <a:pPr>
              <a:lnSpc>
                <a:spcPct val="200000"/>
              </a:lnSpc>
            </a:pPr>
            <a:r>
              <a:rPr lang="en-GB" dirty="0"/>
              <a:t>Held accountable for; </a:t>
            </a:r>
          </a:p>
          <a:p>
            <a:pPr algn="just">
              <a:lnSpc>
                <a:spcPct val="200000"/>
              </a:lnSpc>
              <a:buFont typeface="Arial" panose="020B0604020202020204" pitchFamily="34" charset="0"/>
              <a:buChar char="•"/>
            </a:pPr>
            <a:r>
              <a:rPr lang="en-GB" dirty="0">
                <a:solidFill>
                  <a:srgbClr val="000000"/>
                </a:solidFill>
                <a:effectLst/>
                <a:latin typeface="+mn-lt"/>
              </a:rPr>
              <a:t>‘’when the civil servant has carried out the minister’s explicit order;</a:t>
            </a:r>
          </a:p>
          <a:p>
            <a:pPr algn="just">
              <a:lnSpc>
                <a:spcPct val="200000"/>
              </a:lnSpc>
              <a:buFont typeface="Arial" panose="020B0604020202020204" pitchFamily="34" charset="0"/>
              <a:buChar char="•"/>
            </a:pPr>
            <a:r>
              <a:rPr lang="en-GB" dirty="0">
                <a:solidFill>
                  <a:srgbClr val="000000"/>
                </a:solidFill>
                <a:effectLst/>
                <a:latin typeface="+mn-lt"/>
              </a:rPr>
              <a:t>when the civil servant acts in accordance with policy laid down by the minister; and</a:t>
            </a:r>
          </a:p>
          <a:p>
            <a:pPr algn="just">
              <a:lnSpc>
                <a:spcPct val="200000"/>
              </a:lnSpc>
              <a:buFont typeface="Arial" panose="020B0604020202020204" pitchFamily="34" charset="0"/>
              <a:buChar char="•"/>
            </a:pPr>
            <a:r>
              <a:rPr lang="en-GB" dirty="0">
                <a:solidFill>
                  <a:srgbClr val="000000"/>
                </a:solidFill>
                <a:effectLst/>
                <a:latin typeface="+mn-lt"/>
              </a:rPr>
              <a:t>when the civil servant makes a mistake or causes a delay’’.</a:t>
            </a:r>
          </a:p>
          <a:p>
            <a:endParaRPr lang="en-GB" dirty="0"/>
          </a:p>
        </p:txBody>
      </p:sp>
      <p:sp>
        <p:nvSpPr>
          <p:cNvPr id="5" name="Slide Number Placeholder 4">
            <a:extLst>
              <a:ext uri="{FF2B5EF4-FFF2-40B4-BE49-F238E27FC236}">
                <a16:creationId xmlns:a16="http://schemas.microsoft.com/office/drawing/2014/main" id="{84D5062D-B0F2-0EF2-E472-4C4DBD2BA6D4}"/>
              </a:ext>
            </a:extLst>
          </p:cNvPr>
          <p:cNvSpPr>
            <a:spLocks noGrp="1"/>
          </p:cNvSpPr>
          <p:nvPr>
            <p:ph type="sldNum" sz="quarter" idx="11"/>
          </p:nvPr>
        </p:nvSpPr>
        <p:spPr/>
        <p:txBody>
          <a:bodyPr/>
          <a:lstStyle/>
          <a:p>
            <a:fld id="{294A09A9-5501-47C1-A89A-A340965A2BE2}" type="slidenum">
              <a:rPr lang="en-US" smtClean="0"/>
              <a:pPr/>
              <a:t>40</a:t>
            </a:fld>
            <a:endParaRPr lang="en-US" dirty="0"/>
          </a:p>
        </p:txBody>
      </p:sp>
    </p:spTree>
    <p:extLst>
      <p:ext uri="{BB962C8B-B14F-4D97-AF65-F5344CB8AC3E}">
        <p14:creationId xmlns:p14="http://schemas.microsoft.com/office/powerpoint/2010/main" val="30386514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CD8B8-A431-98E7-2357-3ADC5033C4D2}"/>
              </a:ext>
            </a:extLst>
          </p:cNvPr>
          <p:cNvSpPr>
            <a:spLocks noGrp="1"/>
          </p:cNvSpPr>
          <p:nvPr>
            <p:ph type="title"/>
          </p:nvPr>
        </p:nvSpPr>
        <p:spPr/>
        <p:txBody>
          <a:bodyPr>
            <a:normAutofit/>
          </a:bodyPr>
          <a:lstStyle/>
          <a:p>
            <a:r>
              <a:rPr lang="en-GB" sz="6000" b="1" i="1" u="sng" dirty="0"/>
              <a:t>Resignation</a:t>
            </a:r>
          </a:p>
        </p:txBody>
      </p:sp>
      <p:sp>
        <p:nvSpPr>
          <p:cNvPr id="3" name="Content Placeholder 2">
            <a:extLst>
              <a:ext uri="{FF2B5EF4-FFF2-40B4-BE49-F238E27FC236}">
                <a16:creationId xmlns:a16="http://schemas.microsoft.com/office/drawing/2014/main" id="{CCF35556-1B9B-AF33-EEAE-E510A6467B6B}"/>
              </a:ext>
            </a:extLst>
          </p:cNvPr>
          <p:cNvSpPr>
            <a:spLocks noGrp="1"/>
          </p:cNvSpPr>
          <p:nvPr>
            <p:ph idx="1"/>
          </p:nvPr>
        </p:nvSpPr>
        <p:spPr/>
        <p:txBody>
          <a:bodyPr/>
          <a:lstStyle/>
          <a:p>
            <a:r>
              <a:rPr lang="en-GB" dirty="0"/>
              <a:t>Usually will not resign. </a:t>
            </a:r>
          </a:p>
          <a:p>
            <a:r>
              <a:rPr lang="en-GB" dirty="0"/>
              <a:t>Expected to resign for operational failure's. </a:t>
            </a:r>
          </a:p>
          <a:p>
            <a:endParaRPr lang="en-GB" dirty="0"/>
          </a:p>
        </p:txBody>
      </p:sp>
      <p:sp>
        <p:nvSpPr>
          <p:cNvPr id="5" name="Slide Number Placeholder 4">
            <a:extLst>
              <a:ext uri="{FF2B5EF4-FFF2-40B4-BE49-F238E27FC236}">
                <a16:creationId xmlns:a16="http://schemas.microsoft.com/office/drawing/2014/main" id="{9744E3C8-5F8E-BAEE-DD15-47A8A3690D2F}"/>
              </a:ext>
            </a:extLst>
          </p:cNvPr>
          <p:cNvSpPr>
            <a:spLocks noGrp="1"/>
          </p:cNvSpPr>
          <p:nvPr>
            <p:ph type="sldNum" sz="quarter" idx="11"/>
          </p:nvPr>
        </p:nvSpPr>
        <p:spPr/>
        <p:txBody>
          <a:bodyPr/>
          <a:lstStyle/>
          <a:p>
            <a:fld id="{294A09A9-5501-47C1-A89A-A340965A2BE2}" type="slidenum">
              <a:rPr lang="en-US" smtClean="0"/>
              <a:pPr/>
              <a:t>41</a:t>
            </a:fld>
            <a:endParaRPr lang="en-US" dirty="0"/>
          </a:p>
        </p:txBody>
      </p:sp>
    </p:spTree>
    <p:extLst>
      <p:ext uri="{BB962C8B-B14F-4D97-AF65-F5344CB8AC3E}">
        <p14:creationId xmlns:p14="http://schemas.microsoft.com/office/powerpoint/2010/main" val="14477975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D7832-966E-5AE1-1B82-3B9D8103CD8E}"/>
              </a:ext>
            </a:extLst>
          </p:cNvPr>
          <p:cNvSpPr>
            <a:spLocks noGrp="1"/>
          </p:cNvSpPr>
          <p:nvPr>
            <p:ph type="title"/>
          </p:nvPr>
        </p:nvSpPr>
        <p:spPr/>
        <p:txBody>
          <a:bodyPr>
            <a:normAutofit/>
          </a:bodyPr>
          <a:lstStyle/>
          <a:p>
            <a:r>
              <a:rPr lang="en-GB" sz="6000" b="1" i="1" u="sng" dirty="0"/>
              <a:t>Holding to account</a:t>
            </a:r>
          </a:p>
        </p:txBody>
      </p:sp>
      <p:sp>
        <p:nvSpPr>
          <p:cNvPr id="3" name="Content Placeholder 2">
            <a:extLst>
              <a:ext uri="{FF2B5EF4-FFF2-40B4-BE49-F238E27FC236}">
                <a16:creationId xmlns:a16="http://schemas.microsoft.com/office/drawing/2014/main" id="{9D518109-FB8B-03F3-350A-551F45A6238F}"/>
              </a:ext>
            </a:extLst>
          </p:cNvPr>
          <p:cNvSpPr>
            <a:spLocks noGrp="1"/>
          </p:cNvSpPr>
          <p:nvPr>
            <p:ph idx="1"/>
          </p:nvPr>
        </p:nvSpPr>
        <p:spPr/>
        <p:txBody>
          <a:bodyPr/>
          <a:lstStyle/>
          <a:p>
            <a:r>
              <a:rPr lang="en-GB" dirty="0"/>
              <a:t>Parliamentary questions. </a:t>
            </a:r>
          </a:p>
          <a:p>
            <a:r>
              <a:rPr lang="en-GB" dirty="0"/>
              <a:t>Select committees- Spending, policies and administration. </a:t>
            </a:r>
          </a:p>
          <a:p>
            <a:r>
              <a:rPr lang="en-GB" dirty="0"/>
              <a:t>Call on ministers to question department. </a:t>
            </a:r>
          </a:p>
          <a:p>
            <a:r>
              <a:rPr lang="en-GB" dirty="0"/>
              <a:t>Send information back to parliament. </a:t>
            </a:r>
          </a:p>
        </p:txBody>
      </p:sp>
      <p:sp>
        <p:nvSpPr>
          <p:cNvPr id="5" name="Slide Number Placeholder 4">
            <a:extLst>
              <a:ext uri="{FF2B5EF4-FFF2-40B4-BE49-F238E27FC236}">
                <a16:creationId xmlns:a16="http://schemas.microsoft.com/office/drawing/2014/main" id="{ACE5C7A3-4544-A5FC-7B2D-933DEEFA4C62}"/>
              </a:ext>
            </a:extLst>
          </p:cNvPr>
          <p:cNvSpPr>
            <a:spLocks noGrp="1"/>
          </p:cNvSpPr>
          <p:nvPr>
            <p:ph type="sldNum" sz="quarter" idx="11"/>
          </p:nvPr>
        </p:nvSpPr>
        <p:spPr/>
        <p:txBody>
          <a:bodyPr/>
          <a:lstStyle/>
          <a:p>
            <a:fld id="{294A09A9-5501-47C1-A89A-A340965A2BE2}" type="slidenum">
              <a:rPr lang="en-US" smtClean="0"/>
              <a:pPr/>
              <a:t>42</a:t>
            </a:fld>
            <a:endParaRPr lang="en-US" dirty="0"/>
          </a:p>
        </p:txBody>
      </p:sp>
    </p:spTree>
    <p:extLst>
      <p:ext uri="{BB962C8B-B14F-4D97-AF65-F5344CB8AC3E}">
        <p14:creationId xmlns:p14="http://schemas.microsoft.com/office/powerpoint/2010/main" val="9131343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FE160-EA3F-70EB-8C76-CA49B90015F4}"/>
              </a:ext>
            </a:extLst>
          </p:cNvPr>
          <p:cNvSpPr>
            <a:spLocks noGrp="1"/>
          </p:cNvSpPr>
          <p:nvPr>
            <p:ph type="title"/>
          </p:nvPr>
        </p:nvSpPr>
        <p:spPr/>
        <p:txBody>
          <a:bodyPr>
            <a:normAutofit/>
          </a:bodyPr>
          <a:lstStyle/>
          <a:p>
            <a:r>
              <a:rPr lang="en-GB" sz="5400" b="1" i="1" u="sng" dirty="0"/>
              <a:t>Ministerial Code</a:t>
            </a:r>
          </a:p>
        </p:txBody>
      </p:sp>
      <p:sp>
        <p:nvSpPr>
          <p:cNvPr id="3" name="Content Placeholder 2">
            <a:extLst>
              <a:ext uri="{FF2B5EF4-FFF2-40B4-BE49-F238E27FC236}">
                <a16:creationId xmlns:a16="http://schemas.microsoft.com/office/drawing/2014/main" id="{C9E8C654-BB74-42AD-E111-B5E57BE63B54}"/>
              </a:ext>
            </a:extLst>
          </p:cNvPr>
          <p:cNvSpPr>
            <a:spLocks noGrp="1"/>
          </p:cNvSpPr>
          <p:nvPr>
            <p:ph idx="1"/>
          </p:nvPr>
        </p:nvSpPr>
        <p:spPr/>
        <p:txBody>
          <a:bodyPr>
            <a:normAutofit fontScale="92500" lnSpcReduction="20000"/>
          </a:bodyPr>
          <a:lstStyle/>
          <a:p>
            <a:r>
              <a:rPr lang="en-GB" dirty="0"/>
              <a:t>Behaviour of the Government ministers. </a:t>
            </a:r>
          </a:p>
          <a:p>
            <a:r>
              <a:rPr lang="en-GB" dirty="0"/>
              <a:t>Not punishable by law. </a:t>
            </a:r>
          </a:p>
          <a:p>
            <a:r>
              <a:rPr lang="en-GB" dirty="0"/>
              <a:t>Can be expected to quit your job for breaking it. </a:t>
            </a:r>
          </a:p>
          <a:p>
            <a:r>
              <a:rPr lang="en-GB" dirty="0"/>
              <a:t>Prime minister will decide whether the individual should resign. </a:t>
            </a:r>
          </a:p>
          <a:p>
            <a:r>
              <a:rPr lang="en-GB" dirty="0"/>
              <a:t>Honest and correct any errors. </a:t>
            </a:r>
          </a:p>
          <a:p>
            <a:r>
              <a:rPr lang="en-GB" dirty="0"/>
              <a:t>Freedom of Information Act 2000.</a:t>
            </a:r>
          </a:p>
          <a:p>
            <a:r>
              <a:rPr lang="en-GB" dirty="0"/>
              <a:t>Includes; Money discussions/ confidential information/ use of cars and more. </a:t>
            </a:r>
          </a:p>
          <a:p>
            <a:r>
              <a:rPr lang="en-GB" dirty="0"/>
              <a:t>Independent adviser on Ministers – chosen by the prime minister. </a:t>
            </a:r>
          </a:p>
        </p:txBody>
      </p:sp>
      <p:sp>
        <p:nvSpPr>
          <p:cNvPr id="5" name="Slide Number Placeholder 4">
            <a:extLst>
              <a:ext uri="{FF2B5EF4-FFF2-40B4-BE49-F238E27FC236}">
                <a16:creationId xmlns:a16="http://schemas.microsoft.com/office/drawing/2014/main" id="{F1F32C7F-B59B-1D95-96BB-30A7D47665B8}"/>
              </a:ext>
            </a:extLst>
          </p:cNvPr>
          <p:cNvSpPr>
            <a:spLocks noGrp="1"/>
          </p:cNvSpPr>
          <p:nvPr>
            <p:ph type="sldNum" sz="quarter" idx="11"/>
          </p:nvPr>
        </p:nvSpPr>
        <p:spPr/>
        <p:txBody>
          <a:bodyPr/>
          <a:lstStyle/>
          <a:p>
            <a:fld id="{294A09A9-5501-47C1-A89A-A340965A2BE2}" type="slidenum">
              <a:rPr lang="en-US" smtClean="0"/>
              <a:pPr/>
              <a:t>43</a:t>
            </a:fld>
            <a:endParaRPr lang="en-US" dirty="0"/>
          </a:p>
        </p:txBody>
      </p:sp>
    </p:spTree>
    <p:extLst>
      <p:ext uri="{BB962C8B-B14F-4D97-AF65-F5344CB8AC3E}">
        <p14:creationId xmlns:p14="http://schemas.microsoft.com/office/powerpoint/2010/main" val="30998546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DAB39-A91E-6BFB-7D71-4AC45DF50398}"/>
              </a:ext>
            </a:extLst>
          </p:cNvPr>
          <p:cNvSpPr>
            <a:spLocks noGrp="1"/>
          </p:cNvSpPr>
          <p:nvPr>
            <p:ph type="title"/>
          </p:nvPr>
        </p:nvSpPr>
        <p:spPr/>
        <p:txBody>
          <a:bodyPr>
            <a:normAutofit/>
          </a:bodyPr>
          <a:lstStyle/>
          <a:p>
            <a:r>
              <a:rPr lang="en-GB" sz="6000" b="1" i="1" u="sng" dirty="0"/>
              <a:t>Ombudsman</a:t>
            </a:r>
          </a:p>
        </p:txBody>
      </p:sp>
      <p:sp>
        <p:nvSpPr>
          <p:cNvPr id="3" name="Content Placeholder 2">
            <a:extLst>
              <a:ext uri="{FF2B5EF4-FFF2-40B4-BE49-F238E27FC236}">
                <a16:creationId xmlns:a16="http://schemas.microsoft.com/office/drawing/2014/main" id="{8C714CF4-7322-18B9-E5BD-CA916238FD99}"/>
              </a:ext>
            </a:extLst>
          </p:cNvPr>
          <p:cNvSpPr>
            <a:spLocks noGrp="1"/>
          </p:cNvSpPr>
          <p:nvPr>
            <p:ph idx="1"/>
          </p:nvPr>
        </p:nvSpPr>
        <p:spPr/>
        <p:txBody>
          <a:bodyPr>
            <a:normAutofit fontScale="70000" lnSpcReduction="20000"/>
          </a:bodyPr>
          <a:lstStyle/>
          <a:p>
            <a:pPr>
              <a:lnSpc>
                <a:spcPct val="200000"/>
              </a:lnSpc>
            </a:pPr>
            <a:r>
              <a:rPr lang="en-GB" dirty="0"/>
              <a:t>The parliamentary and Health Service Ombudsman. </a:t>
            </a:r>
          </a:p>
          <a:p>
            <a:pPr>
              <a:lnSpc>
                <a:spcPct val="200000"/>
              </a:lnSpc>
            </a:pPr>
            <a:r>
              <a:rPr lang="en-GB" dirty="0"/>
              <a:t>Stops abuse of administrative powers against people. </a:t>
            </a:r>
          </a:p>
          <a:p>
            <a:pPr>
              <a:lnSpc>
                <a:spcPct val="200000"/>
              </a:lnSpc>
            </a:pPr>
            <a:r>
              <a:rPr lang="en-GB" dirty="0"/>
              <a:t>Parliamentary Commissioner Act 1967 – Investigate claims. </a:t>
            </a:r>
          </a:p>
          <a:p>
            <a:pPr>
              <a:lnSpc>
                <a:spcPct val="200000"/>
              </a:lnSpc>
            </a:pPr>
            <a:r>
              <a:rPr lang="en-GB" dirty="0"/>
              <a:t>Maladministration. </a:t>
            </a:r>
          </a:p>
          <a:p>
            <a:pPr>
              <a:lnSpc>
                <a:spcPct val="200000"/>
              </a:lnSpc>
            </a:pPr>
            <a:r>
              <a:rPr lang="en-GB" dirty="0"/>
              <a:t>Child Support agency as an example. </a:t>
            </a:r>
          </a:p>
        </p:txBody>
      </p:sp>
      <p:sp>
        <p:nvSpPr>
          <p:cNvPr id="5" name="Slide Number Placeholder 4">
            <a:extLst>
              <a:ext uri="{FF2B5EF4-FFF2-40B4-BE49-F238E27FC236}">
                <a16:creationId xmlns:a16="http://schemas.microsoft.com/office/drawing/2014/main" id="{A991D61B-ABF4-F249-E8CF-1B8EA5B03A16}"/>
              </a:ext>
            </a:extLst>
          </p:cNvPr>
          <p:cNvSpPr>
            <a:spLocks noGrp="1"/>
          </p:cNvSpPr>
          <p:nvPr>
            <p:ph type="sldNum" sz="quarter" idx="11"/>
          </p:nvPr>
        </p:nvSpPr>
        <p:spPr/>
        <p:txBody>
          <a:bodyPr/>
          <a:lstStyle/>
          <a:p>
            <a:fld id="{294A09A9-5501-47C1-A89A-A340965A2BE2}" type="slidenum">
              <a:rPr lang="en-US" smtClean="0"/>
              <a:pPr/>
              <a:t>44</a:t>
            </a:fld>
            <a:endParaRPr lang="en-US" dirty="0"/>
          </a:p>
        </p:txBody>
      </p:sp>
    </p:spTree>
    <p:extLst>
      <p:ext uri="{BB962C8B-B14F-4D97-AF65-F5344CB8AC3E}">
        <p14:creationId xmlns:p14="http://schemas.microsoft.com/office/powerpoint/2010/main" val="30755681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E9AEB69-393E-A42D-452B-373C36ACD833}"/>
              </a:ext>
            </a:extLst>
          </p:cNvPr>
          <p:cNvSpPr>
            <a:spLocks noGrp="1"/>
          </p:cNvSpPr>
          <p:nvPr>
            <p:ph type="ctrTitle"/>
          </p:nvPr>
        </p:nvSpPr>
        <p:spPr/>
        <p:txBody>
          <a:bodyPr/>
          <a:lstStyle/>
          <a:p>
            <a:r>
              <a:rPr lang="en-GB" sz="5400" b="1" i="1" u="sng" dirty="0"/>
              <a:t>Lets take a break</a:t>
            </a:r>
          </a:p>
        </p:txBody>
      </p:sp>
      <p:sp>
        <p:nvSpPr>
          <p:cNvPr id="5" name="Slide Number Placeholder 4">
            <a:extLst>
              <a:ext uri="{FF2B5EF4-FFF2-40B4-BE49-F238E27FC236}">
                <a16:creationId xmlns:a16="http://schemas.microsoft.com/office/drawing/2014/main" id="{1B864103-6865-8330-4163-55AE57846AB3}"/>
              </a:ext>
            </a:extLst>
          </p:cNvPr>
          <p:cNvSpPr>
            <a:spLocks noGrp="1"/>
          </p:cNvSpPr>
          <p:nvPr>
            <p:ph type="sldNum" sz="quarter" idx="4294967295"/>
          </p:nvPr>
        </p:nvSpPr>
        <p:spPr>
          <a:xfrm>
            <a:off x="9448800" y="6356350"/>
            <a:ext cx="2743200" cy="365125"/>
          </a:xfrm>
        </p:spPr>
        <p:txBody>
          <a:bodyPr/>
          <a:lstStyle/>
          <a:p>
            <a:fld id="{294A09A9-5501-47C1-A89A-A340965A2BE2}" type="slidenum">
              <a:rPr lang="en-US" smtClean="0"/>
              <a:pPr/>
              <a:t>45</a:t>
            </a:fld>
            <a:endParaRPr lang="en-US" dirty="0"/>
          </a:p>
        </p:txBody>
      </p:sp>
    </p:spTree>
    <p:extLst>
      <p:ext uri="{BB962C8B-B14F-4D97-AF65-F5344CB8AC3E}">
        <p14:creationId xmlns:p14="http://schemas.microsoft.com/office/powerpoint/2010/main" val="7281734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64F508C-AB7A-C368-EDC7-DF76F7C47EBE}"/>
              </a:ext>
            </a:extLst>
          </p:cNvPr>
          <p:cNvSpPr>
            <a:spLocks noGrp="1"/>
          </p:cNvSpPr>
          <p:nvPr>
            <p:ph type="title"/>
          </p:nvPr>
        </p:nvSpPr>
        <p:spPr>
          <a:xfrm>
            <a:off x="7032428" y="2623178"/>
            <a:ext cx="4847758" cy="1325880"/>
          </a:xfrm>
        </p:spPr>
        <p:txBody>
          <a:bodyPr>
            <a:normAutofit/>
          </a:bodyPr>
          <a:lstStyle/>
          <a:p>
            <a:pPr algn="ctr"/>
            <a:r>
              <a:rPr lang="en-GB" sz="5400" b="1" i="1" u="sng" dirty="0"/>
              <a:t>The Judiciary</a:t>
            </a:r>
          </a:p>
        </p:txBody>
      </p:sp>
      <p:sp>
        <p:nvSpPr>
          <p:cNvPr id="5" name="Slide Number Placeholder 4">
            <a:extLst>
              <a:ext uri="{FF2B5EF4-FFF2-40B4-BE49-F238E27FC236}">
                <a16:creationId xmlns:a16="http://schemas.microsoft.com/office/drawing/2014/main" id="{FFFCC589-6A8D-FA50-4269-FF15CFFA9D83}"/>
              </a:ext>
            </a:extLst>
          </p:cNvPr>
          <p:cNvSpPr>
            <a:spLocks noGrp="1"/>
          </p:cNvSpPr>
          <p:nvPr>
            <p:ph type="sldNum" sz="quarter" idx="12"/>
          </p:nvPr>
        </p:nvSpPr>
        <p:spPr/>
        <p:txBody>
          <a:bodyPr/>
          <a:lstStyle/>
          <a:p>
            <a:fld id="{294A09A9-5501-47C1-A89A-A340965A2BE2}" type="slidenum">
              <a:rPr lang="en-US" smtClean="0"/>
              <a:pPr/>
              <a:t>46</a:t>
            </a:fld>
            <a:endParaRPr lang="en-US" dirty="0"/>
          </a:p>
        </p:txBody>
      </p:sp>
      <p:sp>
        <p:nvSpPr>
          <p:cNvPr id="8" name="Text Placeholder 7">
            <a:extLst>
              <a:ext uri="{FF2B5EF4-FFF2-40B4-BE49-F238E27FC236}">
                <a16:creationId xmlns:a16="http://schemas.microsoft.com/office/drawing/2014/main" id="{883A0072-EEEA-0337-15AA-AAD1E77EA674}"/>
              </a:ext>
            </a:extLst>
          </p:cNvPr>
          <p:cNvSpPr>
            <a:spLocks noGrp="1"/>
          </p:cNvSpPr>
          <p:nvPr>
            <p:ph type="body" sz="quarter" idx="13"/>
          </p:nvPr>
        </p:nvSpPr>
        <p:spPr/>
        <p:txBody>
          <a:bodyPr/>
          <a:lstStyle/>
          <a:p>
            <a:r>
              <a:rPr lang="en-GB" dirty="0"/>
              <a:t>J</a:t>
            </a:r>
          </a:p>
        </p:txBody>
      </p:sp>
    </p:spTree>
    <p:extLst>
      <p:ext uri="{BB962C8B-B14F-4D97-AF65-F5344CB8AC3E}">
        <p14:creationId xmlns:p14="http://schemas.microsoft.com/office/powerpoint/2010/main" val="1831652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F3C23-FD60-3E68-01CB-25F29540FC06}"/>
              </a:ext>
            </a:extLst>
          </p:cNvPr>
          <p:cNvSpPr>
            <a:spLocks noGrp="1"/>
          </p:cNvSpPr>
          <p:nvPr>
            <p:ph type="title"/>
          </p:nvPr>
        </p:nvSpPr>
        <p:spPr/>
        <p:txBody>
          <a:bodyPr>
            <a:normAutofit/>
          </a:bodyPr>
          <a:lstStyle/>
          <a:p>
            <a:r>
              <a:rPr lang="en-GB" sz="6000" b="1" u="sng" dirty="0"/>
              <a:t>Judiciary </a:t>
            </a:r>
          </a:p>
        </p:txBody>
      </p:sp>
      <p:sp>
        <p:nvSpPr>
          <p:cNvPr id="3" name="Content Placeholder 2">
            <a:extLst>
              <a:ext uri="{FF2B5EF4-FFF2-40B4-BE49-F238E27FC236}">
                <a16:creationId xmlns:a16="http://schemas.microsoft.com/office/drawing/2014/main" id="{BD1039DB-6FDA-EE4C-5E76-10890605E8ED}"/>
              </a:ext>
            </a:extLst>
          </p:cNvPr>
          <p:cNvSpPr>
            <a:spLocks noGrp="1"/>
          </p:cNvSpPr>
          <p:nvPr>
            <p:ph idx="1"/>
          </p:nvPr>
        </p:nvSpPr>
        <p:spPr/>
        <p:txBody>
          <a:bodyPr>
            <a:normAutofit fontScale="85000" lnSpcReduction="20000"/>
          </a:bodyPr>
          <a:lstStyle/>
          <a:p>
            <a:r>
              <a:rPr lang="en-GB" dirty="0"/>
              <a:t>Apply the law. </a:t>
            </a:r>
          </a:p>
          <a:p>
            <a:endParaRPr lang="en-GB" dirty="0"/>
          </a:p>
          <a:p>
            <a:r>
              <a:rPr lang="en-GB" dirty="0"/>
              <a:t>Set Precedent. </a:t>
            </a:r>
          </a:p>
          <a:p>
            <a:endParaRPr lang="en-GB" dirty="0"/>
          </a:p>
          <a:p>
            <a:r>
              <a:rPr lang="en-GB" dirty="0"/>
              <a:t>Which is common law. </a:t>
            </a:r>
          </a:p>
          <a:p>
            <a:endParaRPr lang="en-GB" dirty="0"/>
          </a:p>
          <a:p>
            <a:r>
              <a:rPr lang="en-GB" dirty="0"/>
              <a:t>An example is Murder, this is a common law offence. </a:t>
            </a:r>
          </a:p>
          <a:p>
            <a:endParaRPr lang="en-GB" dirty="0"/>
          </a:p>
          <a:p>
            <a:r>
              <a:rPr lang="en-GB" dirty="0"/>
              <a:t>Its definition is laid down in case law. </a:t>
            </a:r>
          </a:p>
        </p:txBody>
      </p:sp>
      <p:sp>
        <p:nvSpPr>
          <p:cNvPr id="5" name="Slide Number Placeholder 4">
            <a:extLst>
              <a:ext uri="{FF2B5EF4-FFF2-40B4-BE49-F238E27FC236}">
                <a16:creationId xmlns:a16="http://schemas.microsoft.com/office/drawing/2014/main" id="{35E14E7F-5AD4-4288-A209-5FD19CE26933}"/>
              </a:ext>
            </a:extLst>
          </p:cNvPr>
          <p:cNvSpPr>
            <a:spLocks noGrp="1"/>
          </p:cNvSpPr>
          <p:nvPr>
            <p:ph type="sldNum" sz="quarter" idx="11"/>
          </p:nvPr>
        </p:nvSpPr>
        <p:spPr/>
        <p:txBody>
          <a:bodyPr/>
          <a:lstStyle/>
          <a:p>
            <a:fld id="{294A09A9-5501-47C1-A89A-A340965A2BE2}" type="slidenum">
              <a:rPr lang="en-US" smtClean="0"/>
              <a:pPr/>
              <a:t>47</a:t>
            </a:fld>
            <a:endParaRPr lang="en-US" dirty="0"/>
          </a:p>
        </p:txBody>
      </p:sp>
    </p:spTree>
    <p:extLst>
      <p:ext uri="{BB962C8B-B14F-4D97-AF65-F5344CB8AC3E}">
        <p14:creationId xmlns:p14="http://schemas.microsoft.com/office/powerpoint/2010/main" val="479549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E1D79-C09E-C1BE-D618-FFCF4D3E0E51}"/>
              </a:ext>
            </a:extLst>
          </p:cNvPr>
          <p:cNvSpPr>
            <a:spLocks noGrp="1"/>
          </p:cNvSpPr>
          <p:nvPr>
            <p:ph type="title"/>
          </p:nvPr>
        </p:nvSpPr>
        <p:spPr/>
        <p:txBody>
          <a:bodyPr>
            <a:normAutofit/>
          </a:bodyPr>
          <a:lstStyle/>
          <a:p>
            <a:r>
              <a:rPr lang="en-GB" sz="6000" b="1" i="1" u="sng" dirty="0"/>
              <a:t>Court Hierarchy </a:t>
            </a:r>
          </a:p>
        </p:txBody>
      </p:sp>
      <p:sp>
        <p:nvSpPr>
          <p:cNvPr id="3" name="Content Placeholder 2">
            <a:extLst>
              <a:ext uri="{FF2B5EF4-FFF2-40B4-BE49-F238E27FC236}">
                <a16:creationId xmlns:a16="http://schemas.microsoft.com/office/drawing/2014/main" id="{FB783F9D-9078-7D2A-78F2-408328870E7D}"/>
              </a:ext>
            </a:extLst>
          </p:cNvPr>
          <p:cNvSpPr>
            <a:spLocks noGrp="1"/>
          </p:cNvSpPr>
          <p:nvPr>
            <p:ph idx="1"/>
          </p:nvPr>
        </p:nvSpPr>
        <p:spPr/>
        <p:txBody>
          <a:bodyPr>
            <a:normAutofit fontScale="92500" lnSpcReduction="10000"/>
          </a:bodyPr>
          <a:lstStyle/>
          <a:p>
            <a:pPr>
              <a:lnSpc>
                <a:spcPct val="200000"/>
              </a:lnSpc>
            </a:pPr>
            <a:r>
              <a:rPr lang="en-GB" dirty="0"/>
              <a:t>Appeal the decision in a case to a higher court.</a:t>
            </a:r>
          </a:p>
          <a:p>
            <a:pPr>
              <a:lnSpc>
                <a:spcPct val="200000"/>
              </a:lnSpc>
            </a:pPr>
            <a:r>
              <a:rPr lang="en-GB" dirty="0"/>
              <a:t>Stare Decisis – Stand by decision. </a:t>
            </a:r>
          </a:p>
          <a:p>
            <a:pPr>
              <a:lnSpc>
                <a:spcPct val="200000"/>
              </a:lnSpc>
            </a:pPr>
            <a:r>
              <a:rPr lang="en-GB" dirty="0"/>
              <a:t>Lower courts will stand by the decisions of lower courts. </a:t>
            </a:r>
          </a:p>
          <a:p>
            <a:pPr>
              <a:lnSpc>
                <a:spcPct val="200000"/>
              </a:lnSpc>
            </a:pPr>
            <a:r>
              <a:rPr lang="en-GB" dirty="0"/>
              <a:t>Let’s take a look.</a:t>
            </a:r>
          </a:p>
        </p:txBody>
      </p:sp>
      <p:sp>
        <p:nvSpPr>
          <p:cNvPr id="5" name="Slide Number Placeholder 4">
            <a:extLst>
              <a:ext uri="{FF2B5EF4-FFF2-40B4-BE49-F238E27FC236}">
                <a16:creationId xmlns:a16="http://schemas.microsoft.com/office/drawing/2014/main" id="{D96DB55C-AB56-76D4-5919-E482EBE57113}"/>
              </a:ext>
            </a:extLst>
          </p:cNvPr>
          <p:cNvSpPr>
            <a:spLocks noGrp="1"/>
          </p:cNvSpPr>
          <p:nvPr>
            <p:ph type="sldNum" sz="quarter" idx="11"/>
          </p:nvPr>
        </p:nvSpPr>
        <p:spPr/>
        <p:txBody>
          <a:bodyPr/>
          <a:lstStyle/>
          <a:p>
            <a:fld id="{294A09A9-5501-47C1-A89A-A340965A2BE2}" type="slidenum">
              <a:rPr lang="en-US" smtClean="0"/>
              <a:pPr/>
              <a:t>48</a:t>
            </a:fld>
            <a:endParaRPr lang="en-US" dirty="0"/>
          </a:p>
        </p:txBody>
      </p:sp>
    </p:spTree>
    <p:extLst>
      <p:ext uri="{BB962C8B-B14F-4D97-AF65-F5344CB8AC3E}">
        <p14:creationId xmlns:p14="http://schemas.microsoft.com/office/powerpoint/2010/main" val="21463804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DE87E-42A2-AF60-9728-EC75BCB9BC6B}"/>
              </a:ext>
            </a:extLst>
          </p:cNvPr>
          <p:cNvSpPr>
            <a:spLocks noGrp="1"/>
          </p:cNvSpPr>
          <p:nvPr>
            <p:ph type="ctrTitle"/>
          </p:nvPr>
        </p:nvSpPr>
        <p:spPr/>
        <p:txBody>
          <a:bodyPr/>
          <a:lstStyle/>
          <a:p>
            <a:r>
              <a:rPr lang="en-GB" sz="6000" b="1" i="1" u="sng" dirty="0"/>
              <a:t>Precedent</a:t>
            </a:r>
            <a:r>
              <a:rPr lang="en-GB" dirty="0"/>
              <a:t> </a:t>
            </a:r>
          </a:p>
        </p:txBody>
      </p:sp>
      <p:sp>
        <p:nvSpPr>
          <p:cNvPr id="5" name="Slide Number Placeholder 4">
            <a:extLst>
              <a:ext uri="{FF2B5EF4-FFF2-40B4-BE49-F238E27FC236}">
                <a16:creationId xmlns:a16="http://schemas.microsoft.com/office/drawing/2014/main" id="{09DC7C41-6F07-F272-7E5D-A6CB976A61E5}"/>
              </a:ext>
            </a:extLst>
          </p:cNvPr>
          <p:cNvSpPr>
            <a:spLocks noGrp="1"/>
          </p:cNvSpPr>
          <p:nvPr>
            <p:ph type="sldNum" sz="quarter" idx="4294967295"/>
          </p:nvPr>
        </p:nvSpPr>
        <p:spPr>
          <a:xfrm>
            <a:off x="9448800" y="6356350"/>
            <a:ext cx="2743200" cy="365125"/>
          </a:xfrm>
        </p:spPr>
        <p:txBody>
          <a:bodyPr/>
          <a:lstStyle/>
          <a:p>
            <a:fld id="{294A09A9-5501-47C1-A89A-A340965A2BE2}" type="slidenum">
              <a:rPr lang="en-US" smtClean="0"/>
              <a:pPr/>
              <a:t>49</a:t>
            </a:fld>
            <a:endParaRPr lang="en-US" dirty="0"/>
          </a:p>
        </p:txBody>
      </p:sp>
    </p:spTree>
    <p:extLst>
      <p:ext uri="{BB962C8B-B14F-4D97-AF65-F5344CB8AC3E}">
        <p14:creationId xmlns:p14="http://schemas.microsoft.com/office/powerpoint/2010/main" val="42463488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4">
            <a:extLst>
              <a:ext uri="{FF2B5EF4-FFF2-40B4-BE49-F238E27FC236}">
                <a16:creationId xmlns:a16="http://schemas.microsoft.com/office/drawing/2014/main" id="{7207E0C2-0F77-11F7-B6C6-62C71601CB85}"/>
              </a:ext>
            </a:extLst>
          </p:cNvPr>
          <p:cNvGraphicFramePr/>
          <p:nvPr/>
        </p:nvGraphicFramePr>
        <p:xfrm>
          <a:off x="1988343" y="397669"/>
          <a:ext cx="9132092" cy="45743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48" name="Diagram 4">
            <a:extLst>
              <a:ext uri="{FF2B5EF4-FFF2-40B4-BE49-F238E27FC236}">
                <a16:creationId xmlns:a16="http://schemas.microsoft.com/office/drawing/2014/main" id="{682E77BB-6C97-3A9B-DF38-FD3A96115521}"/>
              </a:ext>
            </a:extLst>
          </p:cNvPr>
          <p:cNvGraphicFramePr/>
          <p:nvPr/>
        </p:nvGraphicFramePr>
        <p:xfrm>
          <a:off x="2035969" y="4588668"/>
          <a:ext cx="9138047" cy="158591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5476427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5546F-3DF8-08E4-8B33-C3C1BAD99E20}"/>
              </a:ext>
            </a:extLst>
          </p:cNvPr>
          <p:cNvSpPr>
            <a:spLocks noGrp="1"/>
          </p:cNvSpPr>
          <p:nvPr>
            <p:ph type="title"/>
          </p:nvPr>
        </p:nvSpPr>
        <p:spPr/>
        <p:txBody>
          <a:bodyPr>
            <a:normAutofit/>
          </a:bodyPr>
          <a:lstStyle/>
          <a:p>
            <a:r>
              <a:rPr lang="en-GB" sz="6000" b="1" i="1" u="sng" dirty="0"/>
              <a:t>Court of appeal</a:t>
            </a:r>
          </a:p>
        </p:txBody>
      </p:sp>
      <p:sp>
        <p:nvSpPr>
          <p:cNvPr id="3" name="Content Placeholder 2">
            <a:extLst>
              <a:ext uri="{FF2B5EF4-FFF2-40B4-BE49-F238E27FC236}">
                <a16:creationId xmlns:a16="http://schemas.microsoft.com/office/drawing/2014/main" id="{6383B303-AEE9-DA5A-F26A-9DC6C413C48D}"/>
              </a:ext>
            </a:extLst>
          </p:cNvPr>
          <p:cNvSpPr>
            <a:spLocks noGrp="1"/>
          </p:cNvSpPr>
          <p:nvPr>
            <p:ph idx="1"/>
          </p:nvPr>
        </p:nvSpPr>
        <p:spPr/>
        <p:txBody>
          <a:bodyPr>
            <a:normAutofit fontScale="70000" lnSpcReduction="20000"/>
          </a:bodyPr>
          <a:lstStyle/>
          <a:p>
            <a:pPr>
              <a:lnSpc>
                <a:spcPct val="200000"/>
              </a:lnSpc>
            </a:pPr>
            <a:r>
              <a:rPr lang="en-GB" dirty="0"/>
              <a:t>House of lords decisions are binding on the court of appeal. </a:t>
            </a:r>
          </a:p>
          <a:p>
            <a:pPr>
              <a:lnSpc>
                <a:spcPct val="200000"/>
              </a:lnSpc>
            </a:pPr>
            <a:r>
              <a:rPr lang="en-GB" dirty="0"/>
              <a:t>This court has 2 divisions; </a:t>
            </a:r>
          </a:p>
          <a:p>
            <a:pPr>
              <a:lnSpc>
                <a:spcPct val="200000"/>
              </a:lnSpc>
            </a:pPr>
            <a:r>
              <a:rPr lang="en-GB" dirty="0"/>
              <a:t>1. Civil Division; </a:t>
            </a:r>
          </a:p>
          <a:p>
            <a:pPr>
              <a:lnSpc>
                <a:spcPct val="200000"/>
              </a:lnSpc>
            </a:pPr>
            <a:r>
              <a:rPr lang="en-GB" dirty="0"/>
              <a:t>2. Criminal division is not bound because all criminal cases may include deprivation of liberty. </a:t>
            </a:r>
          </a:p>
          <a:p>
            <a:pPr>
              <a:lnSpc>
                <a:spcPct val="200000"/>
              </a:lnSpc>
            </a:pPr>
            <a:r>
              <a:rPr lang="en-GB" dirty="0"/>
              <a:t>Binds all the lower courts. </a:t>
            </a:r>
          </a:p>
        </p:txBody>
      </p:sp>
      <p:sp>
        <p:nvSpPr>
          <p:cNvPr id="5" name="Slide Number Placeholder 4">
            <a:extLst>
              <a:ext uri="{FF2B5EF4-FFF2-40B4-BE49-F238E27FC236}">
                <a16:creationId xmlns:a16="http://schemas.microsoft.com/office/drawing/2014/main" id="{32ADA5B9-81A8-8EDC-355E-2EF7DAE9C838}"/>
              </a:ext>
            </a:extLst>
          </p:cNvPr>
          <p:cNvSpPr>
            <a:spLocks noGrp="1"/>
          </p:cNvSpPr>
          <p:nvPr>
            <p:ph type="sldNum" sz="quarter" idx="11"/>
          </p:nvPr>
        </p:nvSpPr>
        <p:spPr/>
        <p:txBody>
          <a:bodyPr/>
          <a:lstStyle/>
          <a:p>
            <a:fld id="{294A09A9-5501-47C1-A89A-A340965A2BE2}" type="slidenum">
              <a:rPr lang="en-US" smtClean="0"/>
              <a:pPr/>
              <a:t>51</a:t>
            </a:fld>
            <a:endParaRPr lang="en-US" dirty="0"/>
          </a:p>
        </p:txBody>
      </p:sp>
    </p:spTree>
    <p:extLst>
      <p:ext uri="{BB962C8B-B14F-4D97-AF65-F5344CB8AC3E}">
        <p14:creationId xmlns:p14="http://schemas.microsoft.com/office/powerpoint/2010/main" val="22067998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81A58-8E49-4FD3-BAAE-B5BF3A24200A}"/>
              </a:ext>
            </a:extLst>
          </p:cNvPr>
          <p:cNvSpPr>
            <a:spLocks noGrp="1"/>
          </p:cNvSpPr>
          <p:nvPr>
            <p:ph type="title"/>
          </p:nvPr>
        </p:nvSpPr>
        <p:spPr/>
        <p:txBody>
          <a:bodyPr/>
          <a:lstStyle/>
          <a:p>
            <a:r>
              <a:rPr lang="en-GB" dirty="0"/>
              <a:t>House of lords </a:t>
            </a:r>
          </a:p>
        </p:txBody>
      </p:sp>
      <p:sp>
        <p:nvSpPr>
          <p:cNvPr id="3" name="Content Placeholder 2">
            <a:extLst>
              <a:ext uri="{FF2B5EF4-FFF2-40B4-BE49-F238E27FC236}">
                <a16:creationId xmlns:a16="http://schemas.microsoft.com/office/drawing/2014/main" id="{CE02B9CF-BCEB-FAC2-EFDA-7590E4C93152}"/>
              </a:ext>
            </a:extLst>
          </p:cNvPr>
          <p:cNvSpPr>
            <a:spLocks noGrp="1"/>
          </p:cNvSpPr>
          <p:nvPr>
            <p:ph idx="1"/>
          </p:nvPr>
        </p:nvSpPr>
        <p:spPr/>
        <p:txBody>
          <a:bodyPr/>
          <a:lstStyle/>
          <a:p>
            <a:r>
              <a:rPr lang="en-GB" dirty="0"/>
              <a:t>Before Constitutional Reform Act – House of Lords was the highest court. </a:t>
            </a:r>
          </a:p>
          <a:p>
            <a:r>
              <a:rPr lang="en-GB" dirty="0"/>
              <a:t>Law Lords and Members of House of Lords.  </a:t>
            </a:r>
          </a:p>
          <a:p>
            <a:r>
              <a:rPr lang="en-GB" dirty="0"/>
              <a:t>Appeal – Criminal and Civil. </a:t>
            </a:r>
          </a:p>
          <a:p>
            <a:r>
              <a:rPr lang="en-GB" dirty="0"/>
              <a:t>Could only go to the court if the matter was of ‘’ General public importance’’. </a:t>
            </a:r>
          </a:p>
          <a:p>
            <a:endParaRPr lang="en-GB" dirty="0"/>
          </a:p>
        </p:txBody>
      </p:sp>
      <p:sp>
        <p:nvSpPr>
          <p:cNvPr id="5" name="Slide Number Placeholder 4">
            <a:extLst>
              <a:ext uri="{FF2B5EF4-FFF2-40B4-BE49-F238E27FC236}">
                <a16:creationId xmlns:a16="http://schemas.microsoft.com/office/drawing/2014/main" id="{82F144CC-5741-C0E3-FB35-2541450F7168}"/>
              </a:ext>
            </a:extLst>
          </p:cNvPr>
          <p:cNvSpPr>
            <a:spLocks noGrp="1"/>
          </p:cNvSpPr>
          <p:nvPr>
            <p:ph type="sldNum" sz="quarter" idx="11"/>
          </p:nvPr>
        </p:nvSpPr>
        <p:spPr/>
        <p:txBody>
          <a:bodyPr/>
          <a:lstStyle/>
          <a:p>
            <a:fld id="{294A09A9-5501-47C1-A89A-A340965A2BE2}" type="slidenum">
              <a:rPr lang="en-US" smtClean="0"/>
              <a:pPr/>
              <a:t>52</a:t>
            </a:fld>
            <a:endParaRPr lang="en-US" dirty="0"/>
          </a:p>
        </p:txBody>
      </p:sp>
    </p:spTree>
    <p:extLst>
      <p:ext uri="{BB962C8B-B14F-4D97-AF65-F5344CB8AC3E}">
        <p14:creationId xmlns:p14="http://schemas.microsoft.com/office/powerpoint/2010/main" val="23447985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21895-63F3-A7E3-5424-5A926A9C4149}"/>
              </a:ext>
            </a:extLst>
          </p:cNvPr>
          <p:cNvSpPr>
            <a:spLocks noGrp="1"/>
          </p:cNvSpPr>
          <p:nvPr>
            <p:ph type="title"/>
          </p:nvPr>
        </p:nvSpPr>
        <p:spPr/>
        <p:txBody>
          <a:bodyPr>
            <a:normAutofit/>
          </a:bodyPr>
          <a:lstStyle/>
          <a:p>
            <a:r>
              <a:rPr lang="en-GB" sz="6000" b="1" i="1" u="sng" dirty="0"/>
              <a:t>Continued</a:t>
            </a:r>
          </a:p>
        </p:txBody>
      </p:sp>
      <p:sp>
        <p:nvSpPr>
          <p:cNvPr id="3" name="Content Placeholder 2">
            <a:extLst>
              <a:ext uri="{FF2B5EF4-FFF2-40B4-BE49-F238E27FC236}">
                <a16:creationId xmlns:a16="http://schemas.microsoft.com/office/drawing/2014/main" id="{323F9C73-0AB2-115D-A042-D2A619D2450A}"/>
              </a:ext>
            </a:extLst>
          </p:cNvPr>
          <p:cNvSpPr>
            <a:spLocks noGrp="1"/>
          </p:cNvSpPr>
          <p:nvPr>
            <p:ph idx="1"/>
          </p:nvPr>
        </p:nvSpPr>
        <p:spPr/>
        <p:txBody>
          <a:bodyPr/>
          <a:lstStyle/>
          <a:p>
            <a:r>
              <a:rPr lang="en-GB" dirty="0"/>
              <a:t>Not follow its own past decision. </a:t>
            </a:r>
          </a:p>
          <a:p>
            <a:r>
              <a:rPr lang="en-GB" dirty="0"/>
              <a:t>Practice statements (Judicial Decisions as authority; House of lords) [1966]. </a:t>
            </a:r>
          </a:p>
          <a:p>
            <a:r>
              <a:rPr lang="en-GB" dirty="0"/>
              <a:t>R v Shivpuri – Criminal Attempts Act 1981- can be convicted of an attempted offence. </a:t>
            </a:r>
          </a:p>
        </p:txBody>
      </p:sp>
      <p:sp>
        <p:nvSpPr>
          <p:cNvPr id="5" name="Slide Number Placeholder 4">
            <a:extLst>
              <a:ext uri="{FF2B5EF4-FFF2-40B4-BE49-F238E27FC236}">
                <a16:creationId xmlns:a16="http://schemas.microsoft.com/office/drawing/2014/main" id="{333CB068-EA51-EA47-187F-156E6D720229}"/>
              </a:ext>
            </a:extLst>
          </p:cNvPr>
          <p:cNvSpPr>
            <a:spLocks noGrp="1"/>
          </p:cNvSpPr>
          <p:nvPr>
            <p:ph type="sldNum" sz="quarter" idx="11"/>
          </p:nvPr>
        </p:nvSpPr>
        <p:spPr/>
        <p:txBody>
          <a:bodyPr/>
          <a:lstStyle/>
          <a:p>
            <a:fld id="{294A09A9-5501-47C1-A89A-A340965A2BE2}" type="slidenum">
              <a:rPr lang="en-US" smtClean="0"/>
              <a:pPr/>
              <a:t>53</a:t>
            </a:fld>
            <a:endParaRPr lang="en-US" dirty="0"/>
          </a:p>
        </p:txBody>
      </p:sp>
    </p:spTree>
    <p:extLst>
      <p:ext uri="{BB962C8B-B14F-4D97-AF65-F5344CB8AC3E}">
        <p14:creationId xmlns:p14="http://schemas.microsoft.com/office/powerpoint/2010/main" val="29741201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3DE16-BDBD-C5C4-1D20-8EEFD481F164}"/>
              </a:ext>
            </a:extLst>
          </p:cNvPr>
          <p:cNvSpPr>
            <a:spLocks noGrp="1"/>
          </p:cNvSpPr>
          <p:nvPr>
            <p:ph type="title"/>
          </p:nvPr>
        </p:nvSpPr>
        <p:spPr/>
        <p:txBody>
          <a:bodyPr/>
          <a:lstStyle/>
          <a:p>
            <a:r>
              <a:rPr lang="en-GB" dirty="0"/>
              <a:t>Supreme court </a:t>
            </a:r>
          </a:p>
        </p:txBody>
      </p:sp>
      <p:sp>
        <p:nvSpPr>
          <p:cNvPr id="3" name="Content Placeholder 2">
            <a:extLst>
              <a:ext uri="{FF2B5EF4-FFF2-40B4-BE49-F238E27FC236}">
                <a16:creationId xmlns:a16="http://schemas.microsoft.com/office/drawing/2014/main" id="{BC44E574-E521-E4D2-CD43-4C5ACEAE8C8A}"/>
              </a:ext>
            </a:extLst>
          </p:cNvPr>
          <p:cNvSpPr>
            <a:spLocks noGrp="1"/>
          </p:cNvSpPr>
          <p:nvPr>
            <p:ph idx="1"/>
          </p:nvPr>
        </p:nvSpPr>
        <p:spPr/>
        <p:txBody>
          <a:bodyPr/>
          <a:lstStyle/>
          <a:p>
            <a:r>
              <a:rPr lang="en-GB" dirty="0"/>
              <a:t>Replaced the House of Lords. </a:t>
            </a:r>
          </a:p>
          <a:p>
            <a:r>
              <a:rPr lang="en-GB" dirty="0"/>
              <a:t>Supreme court justices. </a:t>
            </a:r>
          </a:p>
          <a:p>
            <a:r>
              <a:rPr lang="en-GB" dirty="0"/>
              <a:t>General Public importance. </a:t>
            </a:r>
          </a:p>
          <a:p>
            <a:r>
              <a:rPr lang="en-GB" dirty="0"/>
              <a:t>Not bound by past decisions. </a:t>
            </a:r>
          </a:p>
          <a:p>
            <a:r>
              <a:rPr lang="en-GB" dirty="0"/>
              <a:t>Bind other courts. </a:t>
            </a:r>
          </a:p>
          <a:p>
            <a:pPr marL="0" indent="0">
              <a:buNone/>
            </a:pPr>
            <a:endParaRPr lang="en-GB" dirty="0"/>
          </a:p>
        </p:txBody>
      </p:sp>
      <p:sp>
        <p:nvSpPr>
          <p:cNvPr id="5" name="Slide Number Placeholder 4">
            <a:extLst>
              <a:ext uri="{FF2B5EF4-FFF2-40B4-BE49-F238E27FC236}">
                <a16:creationId xmlns:a16="http://schemas.microsoft.com/office/drawing/2014/main" id="{7F91008B-EFB2-F75F-5024-0C63886481EB}"/>
              </a:ext>
            </a:extLst>
          </p:cNvPr>
          <p:cNvSpPr>
            <a:spLocks noGrp="1"/>
          </p:cNvSpPr>
          <p:nvPr>
            <p:ph type="sldNum" sz="quarter" idx="11"/>
          </p:nvPr>
        </p:nvSpPr>
        <p:spPr/>
        <p:txBody>
          <a:bodyPr/>
          <a:lstStyle/>
          <a:p>
            <a:fld id="{294A09A9-5501-47C1-A89A-A340965A2BE2}" type="slidenum">
              <a:rPr lang="en-US" smtClean="0"/>
              <a:pPr/>
              <a:t>54</a:t>
            </a:fld>
            <a:endParaRPr lang="en-US" dirty="0"/>
          </a:p>
        </p:txBody>
      </p:sp>
    </p:spTree>
    <p:extLst>
      <p:ext uri="{BB962C8B-B14F-4D97-AF65-F5344CB8AC3E}">
        <p14:creationId xmlns:p14="http://schemas.microsoft.com/office/powerpoint/2010/main" val="2407586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E83D2-3677-93D7-E68C-20F5B2E4F9E6}"/>
              </a:ext>
            </a:extLst>
          </p:cNvPr>
          <p:cNvSpPr>
            <a:spLocks noGrp="1"/>
          </p:cNvSpPr>
          <p:nvPr>
            <p:ph type="title"/>
          </p:nvPr>
        </p:nvSpPr>
        <p:spPr/>
        <p:txBody>
          <a:bodyPr>
            <a:normAutofit/>
          </a:bodyPr>
          <a:lstStyle/>
          <a:p>
            <a:r>
              <a:rPr lang="en-GB" sz="6000" b="1" i="1" u="sng" dirty="0"/>
              <a:t>European Union </a:t>
            </a:r>
          </a:p>
        </p:txBody>
      </p:sp>
      <p:sp>
        <p:nvSpPr>
          <p:cNvPr id="3" name="Content Placeholder 2">
            <a:extLst>
              <a:ext uri="{FF2B5EF4-FFF2-40B4-BE49-F238E27FC236}">
                <a16:creationId xmlns:a16="http://schemas.microsoft.com/office/drawing/2014/main" id="{5EC146ED-CF02-B326-788F-E56179689B55}"/>
              </a:ext>
            </a:extLst>
          </p:cNvPr>
          <p:cNvSpPr>
            <a:spLocks noGrp="1"/>
          </p:cNvSpPr>
          <p:nvPr>
            <p:ph idx="1"/>
          </p:nvPr>
        </p:nvSpPr>
        <p:spPr/>
        <p:txBody>
          <a:bodyPr/>
          <a:lstStyle/>
          <a:p>
            <a:r>
              <a:rPr lang="en-GB" dirty="0"/>
              <a:t>Decisions are not binding because of S.2 of the HRA 1998. </a:t>
            </a:r>
          </a:p>
          <a:p>
            <a:r>
              <a:rPr lang="en-GB" dirty="0"/>
              <a:t>Court of Justice of the European Union – decisions before are binding. </a:t>
            </a:r>
          </a:p>
          <a:p>
            <a:r>
              <a:rPr lang="en-GB" dirty="0"/>
              <a:t>Decisions now are not. </a:t>
            </a:r>
          </a:p>
          <a:p>
            <a:r>
              <a:rPr lang="en-GB" dirty="0"/>
              <a:t>European Union (Withdrawal) Act 2018. </a:t>
            </a:r>
          </a:p>
          <a:p>
            <a:r>
              <a:rPr lang="en-GB" dirty="0"/>
              <a:t>Past case law is now binding on Uk case law. </a:t>
            </a:r>
          </a:p>
          <a:p>
            <a:r>
              <a:rPr lang="en-GB" dirty="0"/>
              <a:t>Does not need to be followed by Supreme court and court of appeal.</a:t>
            </a:r>
          </a:p>
        </p:txBody>
      </p:sp>
      <p:sp>
        <p:nvSpPr>
          <p:cNvPr id="5" name="Slide Number Placeholder 4">
            <a:extLst>
              <a:ext uri="{FF2B5EF4-FFF2-40B4-BE49-F238E27FC236}">
                <a16:creationId xmlns:a16="http://schemas.microsoft.com/office/drawing/2014/main" id="{F421642F-0247-7252-D042-A544680E9364}"/>
              </a:ext>
            </a:extLst>
          </p:cNvPr>
          <p:cNvSpPr>
            <a:spLocks noGrp="1"/>
          </p:cNvSpPr>
          <p:nvPr>
            <p:ph type="sldNum" sz="quarter" idx="11"/>
          </p:nvPr>
        </p:nvSpPr>
        <p:spPr/>
        <p:txBody>
          <a:bodyPr/>
          <a:lstStyle/>
          <a:p>
            <a:fld id="{294A09A9-5501-47C1-A89A-A340965A2BE2}" type="slidenum">
              <a:rPr lang="en-US" smtClean="0"/>
              <a:pPr/>
              <a:t>55</a:t>
            </a:fld>
            <a:endParaRPr lang="en-US" dirty="0"/>
          </a:p>
        </p:txBody>
      </p:sp>
    </p:spTree>
    <p:extLst>
      <p:ext uri="{BB962C8B-B14F-4D97-AF65-F5344CB8AC3E}">
        <p14:creationId xmlns:p14="http://schemas.microsoft.com/office/powerpoint/2010/main" val="5455318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6F348-E792-E0AD-03F3-E859A4058202}"/>
              </a:ext>
            </a:extLst>
          </p:cNvPr>
          <p:cNvSpPr>
            <a:spLocks noGrp="1"/>
          </p:cNvSpPr>
          <p:nvPr>
            <p:ph type="title"/>
          </p:nvPr>
        </p:nvSpPr>
        <p:spPr/>
        <p:txBody>
          <a:bodyPr>
            <a:normAutofit/>
          </a:bodyPr>
          <a:lstStyle/>
          <a:p>
            <a:r>
              <a:rPr lang="en-GB" sz="5400" b="1" i="1" u="sng" dirty="0"/>
              <a:t>Privy Council </a:t>
            </a:r>
          </a:p>
        </p:txBody>
      </p:sp>
      <p:sp>
        <p:nvSpPr>
          <p:cNvPr id="3" name="Content Placeholder 2">
            <a:extLst>
              <a:ext uri="{FF2B5EF4-FFF2-40B4-BE49-F238E27FC236}">
                <a16:creationId xmlns:a16="http://schemas.microsoft.com/office/drawing/2014/main" id="{FE1C095C-648B-328B-2884-C60DBE14F6DA}"/>
              </a:ext>
            </a:extLst>
          </p:cNvPr>
          <p:cNvSpPr>
            <a:spLocks noGrp="1"/>
          </p:cNvSpPr>
          <p:nvPr>
            <p:ph idx="1"/>
          </p:nvPr>
        </p:nvSpPr>
        <p:spPr/>
        <p:txBody>
          <a:bodyPr/>
          <a:lstStyle/>
          <a:p>
            <a:r>
              <a:rPr lang="en-GB" dirty="0"/>
              <a:t>Hears cases from commonwealth companies.</a:t>
            </a:r>
          </a:p>
          <a:p>
            <a:r>
              <a:rPr lang="en-GB" dirty="0"/>
              <a:t>Overseas territories. </a:t>
            </a:r>
          </a:p>
          <a:p>
            <a:r>
              <a:rPr lang="en-GB" dirty="0"/>
              <a:t>Appeal decisions of professional bodies. </a:t>
            </a:r>
          </a:p>
          <a:p>
            <a:r>
              <a:rPr lang="en-GB" dirty="0"/>
              <a:t>Not binding. </a:t>
            </a:r>
          </a:p>
          <a:p>
            <a:r>
              <a:rPr lang="en-GB" dirty="0"/>
              <a:t>Persuasive because of supreme court justices. </a:t>
            </a:r>
          </a:p>
          <a:p>
            <a:r>
              <a:rPr lang="en-GB" dirty="0"/>
              <a:t>Overseas Tankship (Uk) LTD v </a:t>
            </a:r>
            <a:r>
              <a:rPr lang="en-GB" dirty="0" err="1"/>
              <a:t>Morts</a:t>
            </a:r>
            <a:r>
              <a:rPr lang="en-GB" dirty="0"/>
              <a:t> Dock and Engineering Co [The Wagon Mound ] (1961).</a:t>
            </a:r>
          </a:p>
          <a:p>
            <a:endParaRPr lang="en-GB" dirty="0"/>
          </a:p>
          <a:p>
            <a:endParaRPr lang="en-GB" dirty="0"/>
          </a:p>
        </p:txBody>
      </p:sp>
      <p:sp>
        <p:nvSpPr>
          <p:cNvPr id="5" name="Slide Number Placeholder 4">
            <a:extLst>
              <a:ext uri="{FF2B5EF4-FFF2-40B4-BE49-F238E27FC236}">
                <a16:creationId xmlns:a16="http://schemas.microsoft.com/office/drawing/2014/main" id="{44A5296A-DBF3-3E9D-03CF-08036DD369DA}"/>
              </a:ext>
            </a:extLst>
          </p:cNvPr>
          <p:cNvSpPr>
            <a:spLocks noGrp="1"/>
          </p:cNvSpPr>
          <p:nvPr>
            <p:ph type="sldNum" sz="quarter" idx="11"/>
          </p:nvPr>
        </p:nvSpPr>
        <p:spPr/>
        <p:txBody>
          <a:bodyPr/>
          <a:lstStyle/>
          <a:p>
            <a:fld id="{294A09A9-5501-47C1-A89A-A340965A2BE2}" type="slidenum">
              <a:rPr lang="en-US" smtClean="0"/>
              <a:pPr/>
              <a:t>56</a:t>
            </a:fld>
            <a:endParaRPr lang="en-US" dirty="0"/>
          </a:p>
        </p:txBody>
      </p:sp>
    </p:spTree>
    <p:extLst>
      <p:ext uri="{BB962C8B-B14F-4D97-AF65-F5344CB8AC3E}">
        <p14:creationId xmlns:p14="http://schemas.microsoft.com/office/powerpoint/2010/main" val="32747416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C3185-FE1A-F094-5A51-113F07072138}"/>
              </a:ext>
            </a:extLst>
          </p:cNvPr>
          <p:cNvSpPr>
            <a:spLocks noGrp="1"/>
          </p:cNvSpPr>
          <p:nvPr>
            <p:ph type="title"/>
          </p:nvPr>
        </p:nvSpPr>
        <p:spPr/>
        <p:txBody>
          <a:bodyPr>
            <a:normAutofit/>
          </a:bodyPr>
          <a:lstStyle/>
          <a:p>
            <a:r>
              <a:rPr lang="en-GB" sz="5400" b="1" i="1" u="sng" dirty="0"/>
              <a:t>Important terms </a:t>
            </a:r>
          </a:p>
        </p:txBody>
      </p:sp>
      <p:sp>
        <p:nvSpPr>
          <p:cNvPr id="3" name="Content Placeholder 2">
            <a:extLst>
              <a:ext uri="{FF2B5EF4-FFF2-40B4-BE49-F238E27FC236}">
                <a16:creationId xmlns:a16="http://schemas.microsoft.com/office/drawing/2014/main" id="{C42BC6CC-C322-2B94-0337-F495DA24ADDB}"/>
              </a:ext>
            </a:extLst>
          </p:cNvPr>
          <p:cNvSpPr>
            <a:spLocks noGrp="1"/>
          </p:cNvSpPr>
          <p:nvPr>
            <p:ph idx="1"/>
          </p:nvPr>
        </p:nvSpPr>
        <p:spPr>
          <a:xfrm>
            <a:off x="2223516" y="2398955"/>
            <a:ext cx="7744968" cy="2697480"/>
          </a:xfrm>
        </p:spPr>
        <p:txBody>
          <a:bodyPr>
            <a:normAutofit fontScale="92500" lnSpcReduction="10000"/>
          </a:bodyPr>
          <a:lstStyle/>
          <a:p>
            <a:pPr>
              <a:lnSpc>
                <a:spcPct val="200000"/>
              </a:lnSpc>
            </a:pPr>
            <a:r>
              <a:rPr lang="en-GB" dirty="0"/>
              <a:t>Ratio Decidenidi – ‘’ The reason for the decision’’. </a:t>
            </a:r>
          </a:p>
          <a:p>
            <a:pPr>
              <a:lnSpc>
                <a:spcPct val="200000"/>
              </a:lnSpc>
            </a:pPr>
            <a:r>
              <a:rPr lang="en-GB" dirty="0"/>
              <a:t>Binding. </a:t>
            </a:r>
          </a:p>
          <a:p>
            <a:pPr>
              <a:lnSpc>
                <a:spcPct val="200000"/>
              </a:lnSpc>
            </a:pPr>
            <a:r>
              <a:rPr lang="en-GB" dirty="0"/>
              <a:t>In the judgement? </a:t>
            </a:r>
          </a:p>
          <a:p>
            <a:pPr>
              <a:lnSpc>
                <a:spcPct val="200000"/>
              </a:lnSpc>
            </a:pPr>
            <a:r>
              <a:rPr lang="en-GB" dirty="0"/>
              <a:t>Donoghue v Stevenson [ 1932]  </a:t>
            </a:r>
          </a:p>
        </p:txBody>
      </p:sp>
      <p:sp>
        <p:nvSpPr>
          <p:cNvPr id="5" name="Slide Number Placeholder 4">
            <a:extLst>
              <a:ext uri="{FF2B5EF4-FFF2-40B4-BE49-F238E27FC236}">
                <a16:creationId xmlns:a16="http://schemas.microsoft.com/office/drawing/2014/main" id="{9A77FE7B-2F3C-BB7A-4B06-9365D6CF26BE}"/>
              </a:ext>
            </a:extLst>
          </p:cNvPr>
          <p:cNvSpPr>
            <a:spLocks noGrp="1"/>
          </p:cNvSpPr>
          <p:nvPr>
            <p:ph type="sldNum" sz="quarter" idx="11"/>
          </p:nvPr>
        </p:nvSpPr>
        <p:spPr/>
        <p:txBody>
          <a:bodyPr/>
          <a:lstStyle/>
          <a:p>
            <a:fld id="{294A09A9-5501-47C1-A89A-A340965A2BE2}" type="slidenum">
              <a:rPr lang="en-US" smtClean="0"/>
              <a:pPr/>
              <a:t>57</a:t>
            </a:fld>
            <a:endParaRPr lang="en-US" dirty="0"/>
          </a:p>
        </p:txBody>
      </p:sp>
    </p:spTree>
    <p:extLst>
      <p:ext uri="{BB962C8B-B14F-4D97-AF65-F5344CB8AC3E}">
        <p14:creationId xmlns:p14="http://schemas.microsoft.com/office/powerpoint/2010/main" val="18649977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5697F-B5F9-9810-1074-0E1E0FA93EF4}"/>
              </a:ext>
            </a:extLst>
          </p:cNvPr>
          <p:cNvSpPr>
            <a:spLocks noGrp="1"/>
          </p:cNvSpPr>
          <p:nvPr>
            <p:ph type="title"/>
          </p:nvPr>
        </p:nvSpPr>
        <p:spPr/>
        <p:txBody>
          <a:bodyPr/>
          <a:lstStyle/>
          <a:p>
            <a:r>
              <a:rPr lang="en-GB" sz="6600" b="1" i="1" u="sng" dirty="0"/>
              <a:t>Continued</a:t>
            </a:r>
            <a:r>
              <a:rPr lang="en-GB" dirty="0"/>
              <a:t> </a:t>
            </a:r>
          </a:p>
        </p:txBody>
      </p:sp>
      <p:sp>
        <p:nvSpPr>
          <p:cNvPr id="3" name="Content Placeholder 2">
            <a:extLst>
              <a:ext uri="{FF2B5EF4-FFF2-40B4-BE49-F238E27FC236}">
                <a16:creationId xmlns:a16="http://schemas.microsoft.com/office/drawing/2014/main" id="{5733A48B-A9C7-552A-6BD1-2043FC761863}"/>
              </a:ext>
            </a:extLst>
          </p:cNvPr>
          <p:cNvSpPr>
            <a:spLocks noGrp="1"/>
          </p:cNvSpPr>
          <p:nvPr>
            <p:ph idx="1"/>
          </p:nvPr>
        </p:nvSpPr>
        <p:spPr/>
        <p:txBody>
          <a:bodyPr>
            <a:normAutofit fontScale="92500" lnSpcReduction="10000"/>
          </a:bodyPr>
          <a:lstStyle/>
          <a:p>
            <a:r>
              <a:rPr lang="en-GB" dirty="0"/>
              <a:t>Obiter Dicta- Words said by the way. </a:t>
            </a:r>
          </a:p>
          <a:p>
            <a:endParaRPr lang="en-GB" dirty="0"/>
          </a:p>
          <a:p>
            <a:r>
              <a:rPr lang="en-GB" dirty="0"/>
              <a:t>Legal discussion. </a:t>
            </a:r>
          </a:p>
          <a:p>
            <a:endParaRPr lang="en-GB" dirty="0"/>
          </a:p>
          <a:p>
            <a:r>
              <a:rPr lang="en-GB" dirty="0"/>
              <a:t>Not binding. </a:t>
            </a:r>
          </a:p>
          <a:p>
            <a:endParaRPr lang="en-GB" dirty="0"/>
          </a:p>
          <a:p>
            <a:r>
              <a:rPr lang="en-GB" dirty="0"/>
              <a:t>Highly persuasive in the higher courts such as the court of appeal, house of lords and supreme court.  </a:t>
            </a:r>
          </a:p>
        </p:txBody>
      </p:sp>
      <p:sp>
        <p:nvSpPr>
          <p:cNvPr id="5" name="Slide Number Placeholder 4">
            <a:extLst>
              <a:ext uri="{FF2B5EF4-FFF2-40B4-BE49-F238E27FC236}">
                <a16:creationId xmlns:a16="http://schemas.microsoft.com/office/drawing/2014/main" id="{7BA95EE5-393F-2136-D132-CC0F434ED7D2}"/>
              </a:ext>
            </a:extLst>
          </p:cNvPr>
          <p:cNvSpPr>
            <a:spLocks noGrp="1"/>
          </p:cNvSpPr>
          <p:nvPr>
            <p:ph type="sldNum" sz="quarter" idx="11"/>
          </p:nvPr>
        </p:nvSpPr>
        <p:spPr/>
        <p:txBody>
          <a:bodyPr/>
          <a:lstStyle/>
          <a:p>
            <a:fld id="{294A09A9-5501-47C1-A89A-A340965A2BE2}" type="slidenum">
              <a:rPr lang="en-US" smtClean="0"/>
              <a:pPr/>
              <a:t>58</a:t>
            </a:fld>
            <a:endParaRPr lang="en-US" dirty="0"/>
          </a:p>
        </p:txBody>
      </p:sp>
    </p:spTree>
    <p:extLst>
      <p:ext uri="{BB962C8B-B14F-4D97-AF65-F5344CB8AC3E}">
        <p14:creationId xmlns:p14="http://schemas.microsoft.com/office/powerpoint/2010/main" val="7480345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893F7-F5F9-F3C4-6034-C38AE4242757}"/>
              </a:ext>
            </a:extLst>
          </p:cNvPr>
          <p:cNvSpPr>
            <a:spLocks noGrp="1"/>
          </p:cNvSpPr>
          <p:nvPr>
            <p:ph type="title"/>
          </p:nvPr>
        </p:nvSpPr>
        <p:spPr/>
        <p:txBody>
          <a:bodyPr>
            <a:normAutofit/>
          </a:bodyPr>
          <a:lstStyle/>
          <a:p>
            <a:r>
              <a:rPr lang="en-GB" sz="5400" b="1" i="1" u="sng" dirty="0"/>
              <a:t>Key terms with precedent</a:t>
            </a:r>
          </a:p>
        </p:txBody>
      </p:sp>
      <p:sp>
        <p:nvSpPr>
          <p:cNvPr id="3" name="Content Placeholder 2">
            <a:extLst>
              <a:ext uri="{FF2B5EF4-FFF2-40B4-BE49-F238E27FC236}">
                <a16:creationId xmlns:a16="http://schemas.microsoft.com/office/drawing/2014/main" id="{5C17775F-0104-31B4-C052-52947DD34734}"/>
              </a:ext>
            </a:extLst>
          </p:cNvPr>
          <p:cNvSpPr>
            <a:spLocks noGrp="1"/>
          </p:cNvSpPr>
          <p:nvPr>
            <p:ph idx="1"/>
          </p:nvPr>
        </p:nvSpPr>
        <p:spPr/>
        <p:txBody>
          <a:bodyPr>
            <a:normAutofit lnSpcReduction="10000"/>
          </a:bodyPr>
          <a:lstStyle/>
          <a:p>
            <a:r>
              <a:rPr lang="en-GB" dirty="0"/>
              <a:t>Distinguishing – Unjust decision if following precedent. </a:t>
            </a:r>
          </a:p>
          <a:p>
            <a:endParaRPr lang="en-GB" dirty="0"/>
          </a:p>
          <a:p>
            <a:r>
              <a:rPr lang="en-GB" dirty="0"/>
              <a:t>Can say that the facts are different- so an unjust decision is not brought. </a:t>
            </a:r>
          </a:p>
          <a:p>
            <a:endParaRPr lang="en-GB" dirty="0"/>
          </a:p>
          <a:p>
            <a:r>
              <a:rPr lang="en-GB" dirty="0"/>
              <a:t>Not refusing to follow precedent. </a:t>
            </a:r>
          </a:p>
          <a:p>
            <a:endParaRPr lang="en-GB" dirty="0"/>
          </a:p>
          <a:p>
            <a:r>
              <a:rPr lang="en-GB" dirty="0"/>
              <a:t>R v Shivpuri not follow decision in Anderton v Ryan. </a:t>
            </a:r>
          </a:p>
          <a:p>
            <a:endParaRPr lang="en-GB" dirty="0"/>
          </a:p>
          <a:p>
            <a:pPr marL="0" indent="0">
              <a:buNone/>
            </a:pPr>
            <a:endParaRPr lang="en-GB" dirty="0"/>
          </a:p>
        </p:txBody>
      </p:sp>
      <p:sp>
        <p:nvSpPr>
          <p:cNvPr id="4" name="Footer Placeholder 3">
            <a:extLst>
              <a:ext uri="{FF2B5EF4-FFF2-40B4-BE49-F238E27FC236}">
                <a16:creationId xmlns:a16="http://schemas.microsoft.com/office/drawing/2014/main" id="{AB89A3A1-3EB9-CD6D-72DD-2A7296288624}"/>
              </a:ext>
            </a:extLst>
          </p:cNvPr>
          <p:cNvSpPr>
            <a:spLocks noGrp="1"/>
          </p:cNvSpPr>
          <p:nvPr>
            <p:ph type="ftr" sz="quarter" idx="10"/>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FD65FA5B-C40E-22D7-A01A-A717CF74F65C}"/>
              </a:ext>
            </a:extLst>
          </p:cNvPr>
          <p:cNvSpPr>
            <a:spLocks noGrp="1"/>
          </p:cNvSpPr>
          <p:nvPr>
            <p:ph type="sldNum" sz="quarter" idx="11"/>
          </p:nvPr>
        </p:nvSpPr>
        <p:spPr/>
        <p:txBody>
          <a:bodyPr/>
          <a:lstStyle/>
          <a:p>
            <a:fld id="{294A09A9-5501-47C1-A89A-A340965A2BE2}" type="slidenum">
              <a:rPr lang="en-US" smtClean="0"/>
              <a:pPr/>
              <a:t>59</a:t>
            </a:fld>
            <a:endParaRPr lang="en-US" dirty="0"/>
          </a:p>
        </p:txBody>
      </p:sp>
    </p:spTree>
    <p:extLst>
      <p:ext uri="{BB962C8B-B14F-4D97-AF65-F5344CB8AC3E}">
        <p14:creationId xmlns:p14="http://schemas.microsoft.com/office/powerpoint/2010/main" val="19147360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D6A11-0CBC-5BC8-2027-2E5AC54B8462}"/>
              </a:ext>
            </a:extLst>
          </p:cNvPr>
          <p:cNvSpPr>
            <a:spLocks noGrp="1"/>
          </p:cNvSpPr>
          <p:nvPr>
            <p:ph type="title"/>
          </p:nvPr>
        </p:nvSpPr>
        <p:spPr/>
        <p:txBody>
          <a:bodyPr>
            <a:normAutofit/>
          </a:bodyPr>
          <a:lstStyle/>
          <a:p>
            <a:r>
              <a:rPr lang="en-GB" sz="7200" b="1" i="1" u="sng" dirty="0"/>
              <a:t>Continued</a:t>
            </a:r>
          </a:p>
        </p:txBody>
      </p:sp>
      <p:sp>
        <p:nvSpPr>
          <p:cNvPr id="3" name="Content Placeholder 2">
            <a:extLst>
              <a:ext uri="{FF2B5EF4-FFF2-40B4-BE49-F238E27FC236}">
                <a16:creationId xmlns:a16="http://schemas.microsoft.com/office/drawing/2014/main" id="{02376C84-24AC-A432-672B-7EAA5E3B0CC8}"/>
              </a:ext>
            </a:extLst>
          </p:cNvPr>
          <p:cNvSpPr>
            <a:spLocks noGrp="1"/>
          </p:cNvSpPr>
          <p:nvPr>
            <p:ph idx="1"/>
          </p:nvPr>
        </p:nvSpPr>
        <p:spPr/>
        <p:txBody>
          <a:bodyPr>
            <a:normAutofit lnSpcReduction="10000"/>
          </a:bodyPr>
          <a:lstStyle/>
          <a:p>
            <a:r>
              <a:rPr lang="en-GB" dirty="0"/>
              <a:t>Overruling – Courts can overrule previous decision if it is no longer good law. </a:t>
            </a:r>
          </a:p>
          <a:p>
            <a:endParaRPr lang="en-GB" dirty="0"/>
          </a:p>
          <a:p>
            <a:r>
              <a:rPr lang="en-GB" dirty="0"/>
              <a:t>Disapproval - Barrister during trial will raise cases and judges can disagree with the decisions in those cases and note this. </a:t>
            </a:r>
          </a:p>
          <a:p>
            <a:endParaRPr lang="en-GB" dirty="0"/>
          </a:p>
          <a:p>
            <a:r>
              <a:rPr lang="en-GB" dirty="0"/>
              <a:t>Reversing and upholding – Uphold a lower courts decision/ Reverse the lower court decision. </a:t>
            </a:r>
          </a:p>
        </p:txBody>
      </p:sp>
      <p:sp>
        <p:nvSpPr>
          <p:cNvPr id="5" name="Slide Number Placeholder 4">
            <a:extLst>
              <a:ext uri="{FF2B5EF4-FFF2-40B4-BE49-F238E27FC236}">
                <a16:creationId xmlns:a16="http://schemas.microsoft.com/office/drawing/2014/main" id="{DBFECBB2-A190-C1C4-91E8-BA02AB8CED23}"/>
              </a:ext>
            </a:extLst>
          </p:cNvPr>
          <p:cNvSpPr>
            <a:spLocks noGrp="1"/>
          </p:cNvSpPr>
          <p:nvPr>
            <p:ph type="sldNum" sz="quarter" idx="11"/>
          </p:nvPr>
        </p:nvSpPr>
        <p:spPr/>
        <p:txBody>
          <a:bodyPr/>
          <a:lstStyle/>
          <a:p>
            <a:fld id="{294A09A9-5501-47C1-A89A-A340965A2BE2}" type="slidenum">
              <a:rPr lang="en-US" smtClean="0"/>
              <a:pPr/>
              <a:t>60</a:t>
            </a:fld>
            <a:endParaRPr lang="en-US" dirty="0"/>
          </a:p>
        </p:txBody>
      </p:sp>
    </p:spTree>
    <p:extLst>
      <p:ext uri="{BB962C8B-B14F-4D97-AF65-F5344CB8AC3E}">
        <p14:creationId xmlns:p14="http://schemas.microsoft.com/office/powerpoint/2010/main" val="4641456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B7E38-5946-941B-11D6-996992AA4376}"/>
              </a:ext>
            </a:extLst>
          </p:cNvPr>
          <p:cNvSpPr>
            <a:spLocks noGrp="1"/>
          </p:cNvSpPr>
          <p:nvPr>
            <p:ph type="title"/>
          </p:nvPr>
        </p:nvSpPr>
        <p:spPr/>
        <p:txBody>
          <a:bodyPr>
            <a:normAutofit/>
          </a:bodyPr>
          <a:lstStyle/>
          <a:p>
            <a:r>
              <a:rPr lang="en-GB" sz="5400" b="1" i="1" u="sng" dirty="0"/>
              <a:t>Statutory interpretation</a:t>
            </a:r>
          </a:p>
        </p:txBody>
      </p:sp>
      <p:sp>
        <p:nvSpPr>
          <p:cNvPr id="3" name="Content Placeholder 2">
            <a:extLst>
              <a:ext uri="{FF2B5EF4-FFF2-40B4-BE49-F238E27FC236}">
                <a16:creationId xmlns:a16="http://schemas.microsoft.com/office/drawing/2014/main" id="{E6400C29-8217-AD9B-7003-63B4F1C0D1DD}"/>
              </a:ext>
            </a:extLst>
          </p:cNvPr>
          <p:cNvSpPr>
            <a:spLocks noGrp="1"/>
          </p:cNvSpPr>
          <p:nvPr>
            <p:ph idx="1"/>
          </p:nvPr>
        </p:nvSpPr>
        <p:spPr/>
        <p:txBody>
          <a:bodyPr/>
          <a:lstStyle/>
          <a:p>
            <a:r>
              <a:rPr lang="en-GB" dirty="0"/>
              <a:t>Some laws and rules created by parliament will be difficult to understand; </a:t>
            </a:r>
          </a:p>
          <a:p>
            <a:endParaRPr lang="en-GB" dirty="0"/>
          </a:p>
          <a:p>
            <a:r>
              <a:rPr lang="en-GB" dirty="0"/>
              <a:t>Use Statutory interpretation; </a:t>
            </a:r>
          </a:p>
          <a:p>
            <a:endParaRPr lang="en-GB" dirty="0"/>
          </a:p>
          <a:p>
            <a:r>
              <a:rPr lang="en-GB" dirty="0"/>
              <a:t>Use different approaches to help decide the meaning of pieces of law. </a:t>
            </a:r>
          </a:p>
        </p:txBody>
      </p:sp>
      <p:sp>
        <p:nvSpPr>
          <p:cNvPr id="5" name="Slide Number Placeholder 4">
            <a:extLst>
              <a:ext uri="{FF2B5EF4-FFF2-40B4-BE49-F238E27FC236}">
                <a16:creationId xmlns:a16="http://schemas.microsoft.com/office/drawing/2014/main" id="{C746CEED-A128-32D8-2545-6B14A04D0D8B}"/>
              </a:ext>
            </a:extLst>
          </p:cNvPr>
          <p:cNvSpPr>
            <a:spLocks noGrp="1"/>
          </p:cNvSpPr>
          <p:nvPr>
            <p:ph type="sldNum" sz="quarter" idx="11"/>
          </p:nvPr>
        </p:nvSpPr>
        <p:spPr/>
        <p:txBody>
          <a:bodyPr/>
          <a:lstStyle/>
          <a:p>
            <a:fld id="{294A09A9-5501-47C1-A89A-A340965A2BE2}" type="slidenum">
              <a:rPr lang="en-US" smtClean="0"/>
              <a:pPr/>
              <a:t>61</a:t>
            </a:fld>
            <a:endParaRPr lang="en-US" dirty="0"/>
          </a:p>
        </p:txBody>
      </p:sp>
    </p:spTree>
    <p:extLst>
      <p:ext uri="{BB962C8B-B14F-4D97-AF65-F5344CB8AC3E}">
        <p14:creationId xmlns:p14="http://schemas.microsoft.com/office/powerpoint/2010/main" val="3433940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ADA82-D716-44BE-F98A-7F3CE11A5BF8}"/>
              </a:ext>
            </a:extLst>
          </p:cNvPr>
          <p:cNvSpPr>
            <a:spLocks noGrp="1"/>
          </p:cNvSpPr>
          <p:nvPr>
            <p:ph type="title"/>
          </p:nvPr>
        </p:nvSpPr>
        <p:spPr/>
        <p:txBody>
          <a:bodyPr>
            <a:normAutofit/>
          </a:bodyPr>
          <a:lstStyle/>
          <a:p>
            <a:r>
              <a:rPr lang="en-GB" sz="6600" b="1" i="1" u="sng" dirty="0"/>
              <a:t>Literal rule </a:t>
            </a:r>
          </a:p>
        </p:txBody>
      </p:sp>
      <p:sp>
        <p:nvSpPr>
          <p:cNvPr id="3" name="Content Placeholder 2">
            <a:extLst>
              <a:ext uri="{FF2B5EF4-FFF2-40B4-BE49-F238E27FC236}">
                <a16:creationId xmlns:a16="http://schemas.microsoft.com/office/drawing/2014/main" id="{4E388787-93AF-6765-C9FE-658DA2AAB872}"/>
              </a:ext>
            </a:extLst>
          </p:cNvPr>
          <p:cNvSpPr>
            <a:spLocks noGrp="1"/>
          </p:cNvSpPr>
          <p:nvPr>
            <p:ph idx="1"/>
          </p:nvPr>
        </p:nvSpPr>
        <p:spPr/>
        <p:txBody>
          <a:bodyPr>
            <a:normAutofit fontScale="92500" lnSpcReduction="20000"/>
          </a:bodyPr>
          <a:lstStyle/>
          <a:p>
            <a:pPr>
              <a:lnSpc>
                <a:spcPct val="200000"/>
              </a:lnSpc>
            </a:pPr>
            <a:r>
              <a:rPr lang="en-GB" dirty="0"/>
              <a:t>Literal meaning of the words. </a:t>
            </a:r>
          </a:p>
          <a:p>
            <a:pPr>
              <a:lnSpc>
                <a:spcPct val="200000"/>
              </a:lnSpc>
            </a:pPr>
            <a:r>
              <a:rPr lang="en-GB" dirty="0"/>
              <a:t>Use dictionary. </a:t>
            </a:r>
          </a:p>
          <a:p>
            <a:pPr>
              <a:lnSpc>
                <a:spcPct val="200000"/>
              </a:lnSpc>
            </a:pPr>
            <a:r>
              <a:rPr lang="en-GB" dirty="0"/>
              <a:t>Fisher v Bell [ 1961] </a:t>
            </a:r>
          </a:p>
          <a:p>
            <a:pPr>
              <a:lnSpc>
                <a:spcPct val="200000"/>
              </a:lnSpc>
            </a:pPr>
            <a:r>
              <a:rPr lang="en-GB" dirty="0"/>
              <a:t>Lord Diplock – </a:t>
            </a:r>
            <a:r>
              <a:rPr lang="en-GB" dirty="0" err="1"/>
              <a:t>Duport</a:t>
            </a:r>
            <a:r>
              <a:rPr lang="en-GB" dirty="0"/>
              <a:t> Steel v Stirs [ 1980] – </a:t>
            </a:r>
          </a:p>
          <a:p>
            <a:pPr marL="0" indent="0">
              <a:buNone/>
            </a:pPr>
            <a:endParaRPr lang="en-GB" dirty="0"/>
          </a:p>
        </p:txBody>
      </p:sp>
      <p:sp>
        <p:nvSpPr>
          <p:cNvPr id="5" name="Slide Number Placeholder 4">
            <a:extLst>
              <a:ext uri="{FF2B5EF4-FFF2-40B4-BE49-F238E27FC236}">
                <a16:creationId xmlns:a16="http://schemas.microsoft.com/office/drawing/2014/main" id="{836FBD9B-1335-CBF0-F746-BC15A8ABF201}"/>
              </a:ext>
            </a:extLst>
          </p:cNvPr>
          <p:cNvSpPr>
            <a:spLocks noGrp="1"/>
          </p:cNvSpPr>
          <p:nvPr>
            <p:ph type="sldNum" sz="quarter" idx="11"/>
          </p:nvPr>
        </p:nvSpPr>
        <p:spPr/>
        <p:txBody>
          <a:bodyPr/>
          <a:lstStyle/>
          <a:p>
            <a:fld id="{294A09A9-5501-47C1-A89A-A340965A2BE2}" type="slidenum">
              <a:rPr lang="en-US" smtClean="0"/>
              <a:pPr/>
              <a:t>62</a:t>
            </a:fld>
            <a:endParaRPr lang="en-US" dirty="0"/>
          </a:p>
        </p:txBody>
      </p:sp>
    </p:spTree>
    <p:extLst>
      <p:ext uri="{BB962C8B-B14F-4D97-AF65-F5344CB8AC3E}">
        <p14:creationId xmlns:p14="http://schemas.microsoft.com/office/powerpoint/2010/main" val="133467016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0CDE007-D267-545B-1BD3-1FE97B62B72A}"/>
              </a:ext>
            </a:extLst>
          </p:cNvPr>
          <p:cNvSpPr>
            <a:spLocks noGrp="1"/>
          </p:cNvSpPr>
          <p:nvPr>
            <p:ph type="title"/>
          </p:nvPr>
        </p:nvSpPr>
        <p:spPr/>
        <p:txBody>
          <a:bodyPr>
            <a:normAutofit/>
          </a:bodyPr>
          <a:lstStyle/>
          <a:p>
            <a:r>
              <a:rPr lang="en-GB" sz="5400" b="1" i="1" u="sng" dirty="0"/>
              <a:t>Lord Diplock</a:t>
            </a:r>
          </a:p>
        </p:txBody>
      </p:sp>
      <p:sp>
        <p:nvSpPr>
          <p:cNvPr id="5" name="Slide Number Placeholder 4">
            <a:extLst>
              <a:ext uri="{FF2B5EF4-FFF2-40B4-BE49-F238E27FC236}">
                <a16:creationId xmlns:a16="http://schemas.microsoft.com/office/drawing/2014/main" id="{DAAFE492-A1E1-08D1-01D7-FB4398A967CE}"/>
              </a:ext>
            </a:extLst>
          </p:cNvPr>
          <p:cNvSpPr>
            <a:spLocks noGrp="1"/>
          </p:cNvSpPr>
          <p:nvPr>
            <p:ph type="sldNum" sz="quarter" idx="11"/>
          </p:nvPr>
        </p:nvSpPr>
        <p:spPr/>
        <p:txBody>
          <a:bodyPr/>
          <a:lstStyle/>
          <a:p>
            <a:fld id="{294A09A9-5501-47C1-A89A-A340965A2BE2}" type="slidenum">
              <a:rPr lang="en-US" smtClean="0"/>
              <a:pPr/>
              <a:t>63</a:t>
            </a:fld>
            <a:endParaRPr lang="en-US" dirty="0"/>
          </a:p>
        </p:txBody>
      </p:sp>
      <p:sp>
        <p:nvSpPr>
          <p:cNvPr id="3" name="Content Placeholder 2">
            <a:extLst>
              <a:ext uri="{FF2B5EF4-FFF2-40B4-BE49-F238E27FC236}">
                <a16:creationId xmlns:a16="http://schemas.microsoft.com/office/drawing/2014/main" id="{39759381-AE8F-109C-BAEE-10013D83B461}"/>
              </a:ext>
            </a:extLst>
          </p:cNvPr>
          <p:cNvSpPr>
            <a:spLocks noGrp="1"/>
          </p:cNvSpPr>
          <p:nvPr>
            <p:ph sz="quarter" idx="12"/>
          </p:nvPr>
        </p:nvSpPr>
        <p:spPr/>
        <p:txBody>
          <a:bodyPr>
            <a:normAutofit fontScale="92500"/>
          </a:bodyPr>
          <a:lstStyle/>
          <a:p>
            <a:pPr>
              <a:lnSpc>
                <a:spcPct val="200000"/>
              </a:lnSpc>
            </a:pPr>
            <a:r>
              <a:rPr lang="en-GB" b="0" i="0" dirty="0">
                <a:solidFill>
                  <a:srgbClr val="000000"/>
                </a:solidFill>
                <a:effectLst/>
                <a:latin typeface="Times New Roman" panose="02020603050405020304" pitchFamily="18" charset="0"/>
              </a:rPr>
              <a:t>“Where the meaning of the statutory words is plain and unambiguous, it is not for the judges to invent fancied ambiguities as an excuse for failing to give effect to its plain meaning because they consider the consequences of doing so would be inexpedient, or even unjust or immoral.”</a:t>
            </a:r>
          </a:p>
          <a:p>
            <a:endParaRPr lang="en-GB" dirty="0">
              <a:solidFill>
                <a:srgbClr val="000000"/>
              </a:solidFill>
              <a:latin typeface="Times New Roman" panose="02020603050405020304" pitchFamily="18" charset="0"/>
            </a:endParaRPr>
          </a:p>
          <a:p>
            <a:endParaRPr lang="en-GB" dirty="0"/>
          </a:p>
        </p:txBody>
      </p:sp>
    </p:spTree>
    <p:extLst>
      <p:ext uri="{BB962C8B-B14F-4D97-AF65-F5344CB8AC3E}">
        <p14:creationId xmlns:p14="http://schemas.microsoft.com/office/powerpoint/2010/main" val="21968101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E9768-127E-41D7-3D48-D9E7E081F90A}"/>
              </a:ext>
            </a:extLst>
          </p:cNvPr>
          <p:cNvSpPr>
            <a:spLocks noGrp="1"/>
          </p:cNvSpPr>
          <p:nvPr>
            <p:ph type="title"/>
          </p:nvPr>
        </p:nvSpPr>
        <p:spPr/>
        <p:txBody>
          <a:bodyPr>
            <a:normAutofit/>
          </a:bodyPr>
          <a:lstStyle/>
          <a:p>
            <a:r>
              <a:rPr lang="en-GB" sz="6600" b="1" i="1" u="sng" dirty="0"/>
              <a:t>Golden rule </a:t>
            </a:r>
          </a:p>
        </p:txBody>
      </p:sp>
      <p:sp>
        <p:nvSpPr>
          <p:cNvPr id="3" name="Content Placeholder 2">
            <a:extLst>
              <a:ext uri="{FF2B5EF4-FFF2-40B4-BE49-F238E27FC236}">
                <a16:creationId xmlns:a16="http://schemas.microsoft.com/office/drawing/2014/main" id="{8AE3CD26-D5A9-52FA-4F43-0A12CD2716A5}"/>
              </a:ext>
            </a:extLst>
          </p:cNvPr>
          <p:cNvSpPr>
            <a:spLocks noGrp="1"/>
          </p:cNvSpPr>
          <p:nvPr>
            <p:ph idx="1"/>
          </p:nvPr>
        </p:nvSpPr>
        <p:spPr/>
        <p:txBody>
          <a:bodyPr>
            <a:normAutofit lnSpcReduction="10000"/>
          </a:bodyPr>
          <a:lstStyle/>
          <a:p>
            <a:r>
              <a:rPr lang="en-GB" dirty="0"/>
              <a:t>Ordinary words – lead to absurdity. </a:t>
            </a:r>
          </a:p>
          <a:p>
            <a:endParaRPr lang="en-GB" dirty="0"/>
          </a:p>
          <a:p>
            <a:r>
              <a:rPr lang="en-GB" dirty="0"/>
              <a:t>Modify and given an alternative definition. </a:t>
            </a:r>
          </a:p>
          <a:p>
            <a:endParaRPr lang="en-GB" dirty="0"/>
          </a:p>
          <a:p>
            <a:r>
              <a:rPr lang="en-GB" dirty="0"/>
              <a:t>Parliament would not want an absurd result. </a:t>
            </a:r>
          </a:p>
          <a:p>
            <a:endParaRPr lang="en-GB" dirty="0"/>
          </a:p>
          <a:p>
            <a:r>
              <a:rPr lang="en-GB" dirty="0"/>
              <a:t>R v Allen [ 1872] – Bigamy – legislation was given the meaning. </a:t>
            </a:r>
          </a:p>
        </p:txBody>
      </p:sp>
      <p:sp>
        <p:nvSpPr>
          <p:cNvPr id="5" name="Slide Number Placeholder 4">
            <a:extLst>
              <a:ext uri="{FF2B5EF4-FFF2-40B4-BE49-F238E27FC236}">
                <a16:creationId xmlns:a16="http://schemas.microsoft.com/office/drawing/2014/main" id="{123EA541-E2D8-DBD8-4323-B00369B4AB58}"/>
              </a:ext>
            </a:extLst>
          </p:cNvPr>
          <p:cNvSpPr>
            <a:spLocks noGrp="1"/>
          </p:cNvSpPr>
          <p:nvPr>
            <p:ph type="sldNum" sz="quarter" idx="11"/>
          </p:nvPr>
        </p:nvSpPr>
        <p:spPr/>
        <p:txBody>
          <a:bodyPr/>
          <a:lstStyle/>
          <a:p>
            <a:fld id="{294A09A9-5501-47C1-A89A-A340965A2BE2}" type="slidenum">
              <a:rPr lang="en-US" smtClean="0"/>
              <a:pPr/>
              <a:t>64</a:t>
            </a:fld>
            <a:endParaRPr lang="en-US" dirty="0"/>
          </a:p>
        </p:txBody>
      </p:sp>
    </p:spTree>
    <p:extLst>
      <p:ext uri="{BB962C8B-B14F-4D97-AF65-F5344CB8AC3E}">
        <p14:creationId xmlns:p14="http://schemas.microsoft.com/office/powerpoint/2010/main" val="32303864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FFA75-8D04-F22C-5D18-31AE6B791D03}"/>
              </a:ext>
            </a:extLst>
          </p:cNvPr>
          <p:cNvSpPr>
            <a:spLocks noGrp="1"/>
          </p:cNvSpPr>
          <p:nvPr>
            <p:ph type="title"/>
          </p:nvPr>
        </p:nvSpPr>
        <p:spPr/>
        <p:txBody>
          <a:bodyPr>
            <a:normAutofit/>
          </a:bodyPr>
          <a:lstStyle/>
          <a:p>
            <a:r>
              <a:rPr lang="en-GB" sz="6000" b="1" i="1" u="sng" dirty="0"/>
              <a:t>Mischief Rule </a:t>
            </a:r>
          </a:p>
        </p:txBody>
      </p:sp>
      <p:sp>
        <p:nvSpPr>
          <p:cNvPr id="3" name="Content Placeholder 2">
            <a:extLst>
              <a:ext uri="{FF2B5EF4-FFF2-40B4-BE49-F238E27FC236}">
                <a16:creationId xmlns:a16="http://schemas.microsoft.com/office/drawing/2014/main" id="{6F030F0B-8011-8E95-2F29-CAB92D03C83D}"/>
              </a:ext>
            </a:extLst>
          </p:cNvPr>
          <p:cNvSpPr>
            <a:spLocks noGrp="1"/>
          </p:cNvSpPr>
          <p:nvPr>
            <p:ph idx="1"/>
          </p:nvPr>
        </p:nvSpPr>
        <p:spPr>
          <a:xfrm>
            <a:off x="838200" y="2807745"/>
            <a:ext cx="10515600" cy="3913729"/>
          </a:xfrm>
        </p:spPr>
        <p:txBody>
          <a:bodyPr>
            <a:normAutofit fontScale="92500" lnSpcReduction="10000"/>
          </a:bodyPr>
          <a:lstStyle/>
          <a:p>
            <a:r>
              <a:rPr lang="en-GB" dirty="0"/>
              <a:t>R v Heydon [1584] – Why was the law created?</a:t>
            </a:r>
          </a:p>
          <a:p>
            <a:r>
              <a:rPr lang="en-GB" dirty="0"/>
              <a:t>What did parliament want?</a:t>
            </a:r>
          </a:p>
          <a:p>
            <a:r>
              <a:rPr lang="en-GB" dirty="0"/>
              <a:t>Court need to consider and ask themselves; </a:t>
            </a:r>
          </a:p>
          <a:p>
            <a:pPr algn="just">
              <a:buFont typeface="Arial" panose="020B0604020202020204" pitchFamily="34" charset="0"/>
              <a:buChar char="•"/>
            </a:pPr>
            <a:r>
              <a:rPr lang="en-GB" b="0" i="0" dirty="0">
                <a:solidFill>
                  <a:srgbClr val="000000"/>
                </a:solidFill>
                <a:effectLst/>
                <a:latin typeface="+mn-lt"/>
              </a:rPr>
              <a:t>‘’What was the common law (case law) before the making of the Act?</a:t>
            </a:r>
          </a:p>
          <a:p>
            <a:pPr algn="just">
              <a:buFont typeface="Arial" panose="020B0604020202020204" pitchFamily="34" charset="0"/>
              <a:buChar char="•"/>
            </a:pPr>
            <a:r>
              <a:rPr lang="en-GB" b="0" i="0" dirty="0">
                <a:solidFill>
                  <a:srgbClr val="000000"/>
                </a:solidFill>
                <a:effectLst/>
                <a:latin typeface="+mn-lt"/>
              </a:rPr>
              <a:t>What was the mischief and defect for which the common law did not provide?</a:t>
            </a:r>
          </a:p>
          <a:p>
            <a:pPr algn="just">
              <a:buFont typeface="Arial" panose="020B0604020202020204" pitchFamily="34" charset="0"/>
              <a:buChar char="•"/>
            </a:pPr>
            <a:r>
              <a:rPr lang="en-GB" b="0" i="0" dirty="0">
                <a:solidFill>
                  <a:srgbClr val="000000"/>
                </a:solidFill>
                <a:effectLst/>
                <a:latin typeface="+mn-lt"/>
              </a:rPr>
              <a:t>What remedy did Parliament resolve and appoint “to cure the ­disease of the commonwealth (the state)”?</a:t>
            </a:r>
          </a:p>
          <a:p>
            <a:pPr algn="just">
              <a:buFont typeface="Arial" panose="020B0604020202020204" pitchFamily="34" charset="0"/>
              <a:buChar char="•"/>
            </a:pPr>
            <a:r>
              <a:rPr lang="en-GB" b="0" i="0" dirty="0">
                <a:solidFill>
                  <a:srgbClr val="000000"/>
                </a:solidFill>
                <a:effectLst/>
                <a:latin typeface="+mn-lt"/>
              </a:rPr>
              <a:t>What was the true reason for the remedy?’’</a:t>
            </a:r>
          </a:p>
          <a:p>
            <a:endParaRPr lang="en-GB" dirty="0"/>
          </a:p>
        </p:txBody>
      </p:sp>
      <p:sp>
        <p:nvSpPr>
          <p:cNvPr id="5" name="Slide Number Placeholder 4">
            <a:extLst>
              <a:ext uri="{FF2B5EF4-FFF2-40B4-BE49-F238E27FC236}">
                <a16:creationId xmlns:a16="http://schemas.microsoft.com/office/drawing/2014/main" id="{BEED8C6F-3A20-1306-DD8A-85226D036B71}"/>
              </a:ext>
            </a:extLst>
          </p:cNvPr>
          <p:cNvSpPr>
            <a:spLocks noGrp="1"/>
          </p:cNvSpPr>
          <p:nvPr>
            <p:ph type="sldNum" sz="quarter" idx="11"/>
          </p:nvPr>
        </p:nvSpPr>
        <p:spPr/>
        <p:txBody>
          <a:bodyPr/>
          <a:lstStyle/>
          <a:p>
            <a:fld id="{294A09A9-5501-47C1-A89A-A340965A2BE2}" type="slidenum">
              <a:rPr lang="en-US" smtClean="0"/>
              <a:pPr/>
              <a:t>65</a:t>
            </a:fld>
            <a:endParaRPr lang="en-US" dirty="0"/>
          </a:p>
        </p:txBody>
      </p:sp>
    </p:spTree>
    <p:extLst>
      <p:ext uri="{BB962C8B-B14F-4D97-AF65-F5344CB8AC3E}">
        <p14:creationId xmlns:p14="http://schemas.microsoft.com/office/powerpoint/2010/main" val="34071763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A8097-B79C-B543-263A-A96EBBF96ED4}"/>
              </a:ext>
            </a:extLst>
          </p:cNvPr>
          <p:cNvSpPr>
            <a:spLocks noGrp="1"/>
          </p:cNvSpPr>
          <p:nvPr>
            <p:ph type="title"/>
          </p:nvPr>
        </p:nvSpPr>
        <p:spPr/>
        <p:txBody>
          <a:bodyPr>
            <a:normAutofit/>
          </a:bodyPr>
          <a:lstStyle/>
          <a:p>
            <a:r>
              <a:rPr lang="en-GB" sz="5400" b="1" i="1" u="sng" dirty="0"/>
              <a:t>Purposive approach</a:t>
            </a:r>
          </a:p>
        </p:txBody>
      </p:sp>
      <p:sp>
        <p:nvSpPr>
          <p:cNvPr id="3" name="Content Placeholder 2">
            <a:extLst>
              <a:ext uri="{FF2B5EF4-FFF2-40B4-BE49-F238E27FC236}">
                <a16:creationId xmlns:a16="http://schemas.microsoft.com/office/drawing/2014/main" id="{2685C929-09F1-546A-F27F-A88586983A3D}"/>
              </a:ext>
            </a:extLst>
          </p:cNvPr>
          <p:cNvSpPr>
            <a:spLocks noGrp="1"/>
          </p:cNvSpPr>
          <p:nvPr>
            <p:ph idx="1"/>
          </p:nvPr>
        </p:nvSpPr>
        <p:spPr/>
        <p:txBody>
          <a:bodyPr>
            <a:normAutofit fontScale="92500" lnSpcReduction="10000"/>
          </a:bodyPr>
          <a:lstStyle/>
          <a:p>
            <a:r>
              <a:rPr lang="en-GB" dirty="0"/>
              <a:t>Nature and purpose.</a:t>
            </a:r>
          </a:p>
          <a:p>
            <a:endParaRPr lang="en-GB" dirty="0"/>
          </a:p>
          <a:p>
            <a:r>
              <a:rPr lang="en-GB" dirty="0"/>
              <a:t>Hansard. </a:t>
            </a:r>
          </a:p>
          <a:p>
            <a:endParaRPr lang="en-GB" dirty="0"/>
          </a:p>
          <a:p>
            <a:r>
              <a:rPr lang="en-GB" dirty="0"/>
              <a:t>Pepper v Heart [1993] if ambiguous and parliament documents can provide clarity. </a:t>
            </a:r>
          </a:p>
          <a:p>
            <a:endParaRPr lang="en-GB" dirty="0"/>
          </a:p>
          <a:p>
            <a:r>
              <a:rPr lang="en-GB" dirty="0"/>
              <a:t>Royal College of Nursing v Department of Health and Social Security. [1981]</a:t>
            </a:r>
          </a:p>
          <a:p>
            <a:endParaRPr lang="en-GB" dirty="0"/>
          </a:p>
        </p:txBody>
      </p:sp>
      <p:sp>
        <p:nvSpPr>
          <p:cNvPr id="5" name="Slide Number Placeholder 4">
            <a:extLst>
              <a:ext uri="{FF2B5EF4-FFF2-40B4-BE49-F238E27FC236}">
                <a16:creationId xmlns:a16="http://schemas.microsoft.com/office/drawing/2014/main" id="{FE657F95-A65B-2689-20B4-91CFFCEE7431}"/>
              </a:ext>
            </a:extLst>
          </p:cNvPr>
          <p:cNvSpPr>
            <a:spLocks noGrp="1"/>
          </p:cNvSpPr>
          <p:nvPr>
            <p:ph type="sldNum" sz="quarter" idx="11"/>
          </p:nvPr>
        </p:nvSpPr>
        <p:spPr/>
        <p:txBody>
          <a:bodyPr/>
          <a:lstStyle/>
          <a:p>
            <a:fld id="{294A09A9-5501-47C1-A89A-A340965A2BE2}" type="slidenum">
              <a:rPr lang="en-US" smtClean="0"/>
              <a:pPr/>
              <a:t>66</a:t>
            </a:fld>
            <a:endParaRPr lang="en-US" dirty="0"/>
          </a:p>
        </p:txBody>
      </p:sp>
    </p:spTree>
    <p:extLst>
      <p:ext uri="{BB962C8B-B14F-4D97-AF65-F5344CB8AC3E}">
        <p14:creationId xmlns:p14="http://schemas.microsoft.com/office/powerpoint/2010/main" val="9926912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F4703-F8F7-49F6-1133-1DBEBBAD7EC0}"/>
              </a:ext>
            </a:extLst>
          </p:cNvPr>
          <p:cNvSpPr>
            <a:spLocks noGrp="1"/>
          </p:cNvSpPr>
          <p:nvPr>
            <p:ph type="title"/>
          </p:nvPr>
        </p:nvSpPr>
        <p:spPr/>
        <p:txBody>
          <a:bodyPr>
            <a:normAutofit/>
          </a:bodyPr>
          <a:lstStyle/>
          <a:p>
            <a:r>
              <a:rPr lang="en-GB" sz="5400" b="1" i="1" u="sng" dirty="0"/>
              <a:t>Independence and Impartiality </a:t>
            </a:r>
          </a:p>
        </p:txBody>
      </p:sp>
      <p:sp>
        <p:nvSpPr>
          <p:cNvPr id="6" name="Content Placeholder 5">
            <a:extLst>
              <a:ext uri="{FF2B5EF4-FFF2-40B4-BE49-F238E27FC236}">
                <a16:creationId xmlns:a16="http://schemas.microsoft.com/office/drawing/2014/main" id="{A6F44C44-009F-EBE8-7A7B-24274915E77E}"/>
              </a:ext>
            </a:extLst>
          </p:cNvPr>
          <p:cNvSpPr>
            <a:spLocks noGrp="1"/>
          </p:cNvSpPr>
          <p:nvPr>
            <p:ph idx="1"/>
          </p:nvPr>
        </p:nvSpPr>
        <p:spPr/>
        <p:txBody>
          <a:bodyPr>
            <a:normAutofit fontScale="92500" lnSpcReduction="10000"/>
          </a:bodyPr>
          <a:lstStyle/>
          <a:p>
            <a:pPr>
              <a:lnSpc>
                <a:spcPct val="200000"/>
              </a:lnSpc>
            </a:pPr>
            <a:r>
              <a:rPr lang="en-GB" dirty="0"/>
              <a:t>No bias- cannot favour one party over the other. </a:t>
            </a:r>
          </a:p>
          <a:p>
            <a:pPr>
              <a:lnSpc>
                <a:spcPct val="200000"/>
              </a:lnSpc>
            </a:pPr>
            <a:r>
              <a:rPr lang="en-GB" dirty="0"/>
              <a:t>Cannot be interfered with by the government or parliament. </a:t>
            </a:r>
          </a:p>
          <a:p>
            <a:pPr>
              <a:lnSpc>
                <a:spcPct val="200000"/>
              </a:lnSpc>
            </a:pPr>
            <a:r>
              <a:rPr lang="en-GB" dirty="0"/>
              <a:t>Constitutional Reform Act 2005. </a:t>
            </a:r>
          </a:p>
          <a:p>
            <a:pPr>
              <a:lnSpc>
                <a:spcPct val="200000"/>
              </a:lnSpc>
            </a:pPr>
            <a:r>
              <a:rPr lang="en-GB" dirty="0"/>
              <a:t>Influence on the separation. </a:t>
            </a:r>
          </a:p>
        </p:txBody>
      </p:sp>
      <p:sp>
        <p:nvSpPr>
          <p:cNvPr id="5" name="Slide Number Placeholder 4">
            <a:extLst>
              <a:ext uri="{FF2B5EF4-FFF2-40B4-BE49-F238E27FC236}">
                <a16:creationId xmlns:a16="http://schemas.microsoft.com/office/drawing/2014/main" id="{F1BC0020-EEBC-DF0A-9221-AC3B106D323B}"/>
              </a:ext>
            </a:extLst>
          </p:cNvPr>
          <p:cNvSpPr>
            <a:spLocks noGrp="1"/>
          </p:cNvSpPr>
          <p:nvPr>
            <p:ph type="sldNum" sz="quarter" idx="11"/>
          </p:nvPr>
        </p:nvSpPr>
        <p:spPr/>
        <p:txBody>
          <a:bodyPr/>
          <a:lstStyle/>
          <a:p>
            <a:fld id="{294A09A9-5501-47C1-A89A-A340965A2BE2}" type="slidenum">
              <a:rPr lang="en-US" smtClean="0"/>
              <a:pPr/>
              <a:t>67</a:t>
            </a:fld>
            <a:endParaRPr lang="en-US" dirty="0"/>
          </a:p>
        </p:txBody>
      </p:sp>
    </p:spTree>
    <p:extLst>
      <p:ext uri="{BB962C8B-B14F-4D97-AF65-F5344CB8AC3E}">
        <p14:creationId xmlns:p14="http://schemas.microsoft.com/office/powerpoint/2010/main" val="422038477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BF2B3-EB9A-03C6-88FF-F47D438C3CD9}"/>
              </a:ext>
            </a:extLst>
          </p:cNvPr>
          <p:cNvSpPr>
            <a:spLocks noGrp="1"/>
          </p:cNvSpPr>
          <p:nvPr>
            <p:ph type="title"/>
          </p:nvPr>
        </p:nvSpPr>
        <p:spPr/>
        <p:txBody>
          <a:bodyPr/>
          <a:lstStyle/>
          <a:p>
            <a:r>
              <a:rPr lang="en-GB" dirty="0"/>
              <a:t>Constitutional Reform Act 2005.</a:t>
            </a:r>
          </a:p>
        </p:txBody>
      </p:sp>
      <p:sp>
        <p:nvSpPr>
          <p:cNvPr id="3" name="Content Placeholder 2">
            <a:extLst>
              <a:ext uri="{FF2B5EF4-FFF2-40B4-BE49-F238E27FC236}">
                <a16:creationId xmlns:a16="http://schemas.microsoft.com/office/drawing/2014/main" id="{1254D08F-A75D-3B2A-5D1E-C9802C20A715}"/>
              </a:ext>
            </a:extLst>
          </p:cNvPr>
          <p:cNvSpPr>
            <a:spLocks noGrp="1"/>
          </p:cNvSpPr>
          <p:nvPr>
            <p:ph idx="1"/>
          </p:nvPr>
        </p:nvSpPr>
        <p:spPr/>
        <p:txBody>
          <a:bodyPr/>
          <a:lstStyle/>
          <a:p>
            <a:r>
              <a:rPr lang="en-GB" dirty="0"/>
              <a:t>Supreme court created to replace the House of Lords. </a:t>
            </a:r>
          </a:p>
          <a:p>
            <a:r>
              <a:rPr lang="en-GB" dirty="0"/>
              <a:t>Lord Chancellor- number of roles. </a:t>
            </a:r>
          </a:p>
          <a:p>
            <a:r>
              <a:rPr lang="en-GB" dirty="0"/>
              <a:t>Number of roles within parliament but need to be independent of the Judiciary. </a:t>
            </a:r>
          </a:p>
        </p:txBody>
      </p:sp>
      <p:sp>
        <p:nvSpPr>
          <p:cNvPr id="5" name="Slide Number Placeholder 4">
            <a:extLst>
              <a:ext uri="{FF2B5EF4-FFF2-40B4-BE49-F238E27FC236}">
                <a16:creationId xmlns:a16="http://schemas.microsoft.com/office/drawing/2014/main" id="{E6388AD2-CE74-0573-3EB5-48338E9AC331}"/>
              </a:ext>
            </a:extLst>
          </p:cNvPr>
          <p:cNvSpPr>
            <a:spLocks noGrp="1"/>
          </p:cNvSpPr>
          <p:nvPr>
            <p:ph type="sldNum" sz="quarter" idx="11"/>
          </p:nvPr>
        </p:nvSpPr>
        <p:spPr/>
        <p:txBody>
          <a:bodyPr/>
          <a:lstStyle/>
          <a:p>
            <a:fld id="{294A09A9-5501-47C1-A89A-A340965A2BE2}" type="slidenum">
              <a:rPr lang="en-US" smtClean="0"/>
              <a:pPr/>
              <a:t>68</a:t>
            </a:fld>
            <a:endParaRPr lang="en-US" dirty="0"/>
          </a:p>
        </p:txBody>
      </p:sp>
    </p:spTree>
    <p:extLst>
      <p:ext uri="{BB962C8B-B14F-4D97-AF65-F5344CB8AC3E}">
        <p14:creationId xmlns:p14="http://schemas.microsoft.com/office/powerpoint/2010/main" val="15137483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5C2D7-38C4-4271-45D1-8F0A21C3FC1F}"/>
              </a:ext>
            </a:extLst>
          </p:cNvPr>
          <p:cNvSpPr>
            <a:spLocks noGrp="1"/>
          </p:cNvSpPr>
          <p:nvPr>
            <p:ph type="title"/>
          </p:nvPr>
        </p:nvSpPr>
        <p:spPr/>
        <p:txBody>
          <a:bodyPr/>
          <a:lstStyle/>
          <a:p>
            <a:r>
              <a:rPr lang="en-GB" b="1" i="1" u="sng" dirty="0"/>
              <a:t>When will a judge lose their position?</a:t>
            </a:r>
          </a:p>
        </p:txBody>
      </p:sp>
      <p:sp>
        <p:nvSpPr>
          <p:cNvPr id="3" name="Content Placeholder 2">
            <a:extLst>
              <a:ext uri="{FF2B5EF4-FFF2-40B4-BE49-F238E27FC236}">
                <a16:creationId xmlns:a16="http://schemas.microsoft.com/office/drawing/2014/main" id="{36F0E6FB-23A6-CDB5-6110-D95DCAA0ED98}"/>
              </a:ext>
            </a:extLst>
          </p:cNvPr>
          <p:cNvSpPr>
            <a:spLocks noGrp="1"/>
          </p:cNvSpPr>
          <p:nvPr>
            <p:ph idx="1"/>
          </p:nvPr>
        </p:nvSpPr>
        <p:spPr/>
        <p:txBody>
          <a:bodyPr>
            <a:normAutofit lnSpcReduction="10000"/>
          </a:bodyPr>
          <a:lstStyle/>
          <a:p>
            <a:r>
              <a:rPr lang="en-GB" dirty="0"/>
              <a:t>Only be removed if the crown is address by parliament. </a:t>
            </a:r>
          </a:p>
          <a:p>
            <a:endParaRPr lang="en-GB" dirty="0"/>
          </a:p>
          <a:p>
            <a:r>
              <a:rPr lang="en-GB" dirty="0"/>
              <a:t>They are incapacitated. </a:t>
            </a:r>
          </a:p>
          <a:p>
            <a:endParaRPr lang="en-GB" dirty="0"/>
          </a:p>
          <a:p>
            <a:r>
              <a:rPr lang="en-GB" dirty="0"/>
              <a:t>At retirement age. </a:t>
            </a:r>
          </a:p>
          <a:p>
            <a:endParaRPr lang="en-GB" dirty="0"/>
          </a:p>
          <a:p>
            <a:r>
              <a:rPr lang="en-GB" dirty="0"/>
              <a:t>S.11(2) of the Senior Courts 1981.</a:t>
            </a:r>
          </a:p>
        </p:txBody>
      </p:sp>
      <p:sp>
        <p:nvSpPr>
          <p:cNvPr id="4" name="Footer Placeholder 3">
            <a:extLst>
              <a:ext uri="{FF2B5EF4-FFF2-40B4-BE49-F238E27FC236}">
                <a16:creationId xmlns:a16="http://schemas.microsoft.com/office/drawing/2014/main" id="{D6FBF691-6B94-7301-EF82-648CFF0DE72E}"/>
              </a:ext>
            </a:extLst>
          </p:cNvPr>
          <p:cNvSpPr>
            <a:spLocks noGrp="1"/>
          </p:cNvSpPr>
          <p:nvPr>
            <p:ph type="ftr" sz="quarter" idx="10"/>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448F18F9-E2CB-7E25-CBC5-F924827E012A}"/>
              </a:ext>
            </a:extLst>
          </p:cNvPr>
          <p:cNvSpPr>
            <a:spLocks noGrp="1"/>
          </p:cNvSpPr>
          <p:nvPr>
            <p:ph type="sldNum" sz="quarter" idx="11"/>
          </p:nvPr>
        </p:nvSpPr>
        <p:spPr/>
        <p:txBody>
          <a:bodyPr/>
          <a:lstStyle/>
          <a:p>
            <a:fld id="{294A09A9-5501-47C1-A89A-A340965A2BE2}" type="slidenum">
              <a:rPr lang="en-US" smtClean="0"/>
              <a:pPr/>
              <a:t>69</a:t>
            </a:fld>
            <a:endParaRPr lang="en-US" dirty="0"/>
          </a:p>
        </p:txBody>
      </p:sp>
    </p:spTree>
    <p:extLst>
      <p:ext uri="{BB962C8B-B14F-4D97-AF65-F5344CB8AC3E}">
        <p14:creationId xmlns:p14="http://schemas.microsoft.com/office/powerpoint/2010/main" val="289212416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77567F7-8DF9-CB1D-D8AB-1D79B0798868}"/>
              </a:ext>
            </a:extLst>
          </p:cNvPr>
          <p:cNvSpPr>
            <a:spLocks noGrp="1"/>
          </p:cNvSpPr>
          <p:nvPr>
            <p:ph type="title"/>
          </p:nvPr>
        </p:nvSpPr>
        <p:spPr>
          <a:xfrm>
            <a:off x="1975016" y="2404872"/>
            <a:ext cx="8473528" cy="2002536"/>
          </a:xfrm>
        </p:spPr>
        <p:txBody>
          <a:bodyPr/>
          <a:lstStyle/>
          <a:p>
            <a:r>
              <a:rPr lang="en-GB" dirty="0"/>
              <a:t>What do you think a judge looks like?</a:t>
            </a:r>
          </a:p>
        </p:txBody>
      </p:sp>
      <p:sp>
        <p:nvSpPr>
          <p:cNvPr id="9" name="Text Placeholder 8">
            <a:extLst>
              <a:ext uri="{FF2B5EF4-FFF2-40B4-BE49-F238E27FC236}">
                <a16:creationId xmlns:a16="http://schemas.microsoft.com/office/drawing/2014/main" id="{C6A11870-E663-CCD2-D976-F1BAB4B886FD}"/>
              </a:ext>
            </a:extLst>
          </p:cNvPr>
          <p:cNvSpPr>
            <a:spLocks noGrp="1"/>
          </p:cNvSpPr>
          <p:nvPr>
            <p:ph type="body" sz="quarter" idx="11"/>
          </p:nvPr>
        </p:nvSpPr>
        <p:spPr/>
        <p:txBody>
          <a:bodyPr/>
          <a:lstStyle/>
          <a:p>
            <a:endParaRPr lang="en-GB"/>
          </a:p>
        </p:txBody>
      </p:sp>
      <p:sp>
        <p:nvSpPr>
          <p:cNvPr id="8" name="Text Placeholder 7">
            <a:extLst>
              <a:ext uri="{FF2B5EF4-FFF2-40B4-BE49-F238E27FC236}">
                <a16:creationId xmlns:a16="http://schemas.microsoft.com/office/drawing/2014/main" id="{66E40382-0FD5-6F34-2B37-86690B8E1098}"/>
              </a:ext>
            </a:extLst>
          </p:cNvPr>
          <p:cNvSpPr>
            <a:spLocks noGrp="1"/>
          </p:cNvSpPr>
          <p:nvPr>
            <p:ph type="body" sz="quarter" idx="10"/>
          </p:nvPr>
        </p:nvSpPr>
        <p:spPr/>
        <p:txBody>
          <a:bodyPr/>
          <a:lstStyle/>
          <a:p>
            <a:endParaRPr lang="en-GB"/>
          </a:p>
        </p:txBody>
      </p:sp>
      <p:sp>
        <p:nvSpPr>
          <p:cNvPr id="5" name="Slide Number Placeholder 4">
            <a:extLst>
              <a:ext uri="{FF2B5EF4-FFF2-40B4-BE49-F238E27FC236}">
                <a16:creationId xmlns:a16="http://schemas.microsoft.com/office/drawing/2014/main" id="{99ECA813-561C-51EB-D56B-FE4D0CF96C7A}"/>
              </a:ext>
            </a:extLst>
          </p:cNvPr>
          <p:cNvSpPr>
            <a:spLocks noGrp="1"/>
          </p:cNvSpPr>
          <p:nvPr>
            <p:ph type="sldNum" sz="quarter" idx="4294967295"/>
          </p:nvPr>
        </p:nvSpPr>
        <p:spPr>
          <a:xfrm>
            <a:off x="9448800" y="6356350"/>
            <a:ext cx="2743200" cy="365125"/>
          </a:xfrm>
        </p:spPr>
        <p:txBody>
          <a:bodyPr/>
          <a:lstStyle/>
          <a:p>
            <a:fld id="{294A09A9-5501-47C1-A89A-A340965A2BE2}" type="slidenum">
              <a:rPr lang="en-US" smtClean="0"/>
              <a:pPr/>
              <a:t>70</a:t>
            </a:fld>
            <a:endParaRPr lang="en-US" dirty="0"/>
          </a:p>
        </p:txBody>
      </p:sp>
    </p:spTree>
    <p:extLst>
      <p:ext uri="{BB962C8B-B14F-4D97-AF65-F5344CB8AC3E}">
        <p14:creationId xmlns:p14="http://schemas.microsoft.com/office/powerpoint/2010/main" val="13933718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rise of jobstoppers: should face tattoos be banned? | Tattoos | The  Guardian">
            <a:extLst>
              <a:ext uri="{FF2B5EF4-FFF2-40B4-BE49-F238E27FC236}">
                <a16:creationId xmlns:a16="http://schemas.microsoft.com/office/drawing/2014/main" id="{3667FEAD-A3C2-E5FD-63D0-9D6683DCA4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26362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230,790 Old White Man Stock Photos - Free &amp; Royalty-Free Stock Photos from  Dreamstime">
            <a:extLst>
              <a:ext uri="{FF2B5EF4-FFF2-40B4-BE49-F238E27FC236}">
                <a16:creationId xmlns:a16="http://schemas.microsoft.com/office/drawing/2014/main" id="{A01E4A14-F32E-97E0-2361-ABCD4EEDAB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3345" y="354236"/>
            <a:ext cx="9230061" cy="6149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03990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Young Woman Photos, Download The BEST Free Young Woman Stock Photos &amp; HD  Images">
            <a:extLst>
              <a:ext uri="{FF2B5EF4-FFF2-40B4-BE49-F238E27FC236}">
                <a16:creationId xmlns:a16="http://schemas.microsoft.com/office/drawing/2014/main" id="{2ACF4C2A-81AB-9E7B-0799-677D44660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0" y="0"/>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4190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Old Black Woman Images - Free Download on Freepik">
            <a:extLst>
              <a:ext uri="{FF2B5EF4-FFF2-40B4-BE49-F238E27FC236}">
                <a16:creationId xmlns:a16="http://schemas.microsoft.com/office/drawing/2014/main" id="{4B97448E-FE36-1877-1C3A-253987F0DF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7616" y="11474"/>
            <a:ext cx="8543814" cy="6835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10892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8FBF0-A20E-9966-8D29-4DC20FC17FB7}"/>
              </a:ext>
            </a:extLst>
          </p:cNvPr>
          <p:cNvSpPr>
            <a:spLocks noGrp="1"/>
          </p:cNvSpPr>
          <p:nvPr>
            <p:ph type="title"/>
          </p:nvPr>
        </p:nvSpPr>
        <p:spPr/>
        <p:txBody>
          <a:bodyPr>
            <a:normAutofit/>
          </a:bodyPr>
          <a:lstStyle/>
          <a:p>
            <a:r>
              <a:rPr lang="en-GB" sz="5400" b="1" i="1" u="sng" dirty="0"/>
              <a:t>Diversity </a:t>
            </a:r>
          </a:p>
        </p:txBody>
      </p:sp>
      <p:sp>
        <p:nvSpPr>
          <p:cNvPr id="6" name="Content Placeholder 5">
            <a:extLst>
              <a:ext uri="{FF2B5EF4-FFF2-40B4-BE49-F238E27FC236}">
                <a16:creationId xmlns:a16="http://schemas.microsoft.com/office/drawing/2014/main" id="{A88CBDA5-3D36-9798-FCD8-DBDBF7B19EFA}"/>
              </a:ext>
            </a:extLst>
          </p:cNvPr>
          <p:cNvSpPr>
            <a:spLocks noGrp="1"/>
          </p:cNvSpPr>
          <p:nvPr>
            <p:ph idx="1"/>
          </p:nvPr>
        </p:nvSpPr>
        <p:spPr/>
        <p:txBody>
          <a:bodyPr>
            <a:normAutofit fontScale="92500" lnSpcReduction="20000"/>
          </a:bodyPr>
          <a:lstStyle/>
          <a:p>
            <a:pPr>
              <a:lnSpc>
                <a:spcPct val="200000"/>
              </a:lnSpc>
            </a:pPr>
            <a:r>
              <a:rPr lang="en-GB" dirty="0"/>
              <a:t>Lack of diversity. </a:t>
            </a:r>
          </a:p>
          <a:p>
            <a:pPr>
              <a:lnSpc>
                <a:spcPct val="200000"/>
              </a:lnSpc>
            </a:pPr>
            <a:r>
              <a:rPr lang="en-GB" dirty="0"/>
              <a:t>Described as old, white, stuck up men. </a:t>
            </a:r>
          </a:p>
          <a:p>
            <a:pPr>
              <a:lnSpc>
                <a:spcPct val="200000"/>
              </a:lnSpc>
            </a:pPr>
            <a:r>
              <a:rPr lang="en-GB" dirty="0"/>
              <a:t>2 out of the 12 supreme court justices are women all white. </a:t>
            </a:r>
          </a:p>
          <a:p>
            <a:pPr>
              <a:lnSpc>
                <a:spcPct val="200000"/>
              </a:lnSpc>
            </a:pPr>
            <a:r>
              <a:rPr lang="en-GB" dirty="0"/>
              <a:t>High court – 4% BAME. </a:t>
            </a:r>
          </a:p>
          <a:p>
            <a:pPr marL="0" indent="0">
              <a:buNone/>
            </a:pPr>
            <a:endParaRPr lang="en-GB" dirty="0"/>
          </a:p>
          <a:p>
            <a:endParaRPr lang="en-GB" dirty="0"/>
          </a:p>
        </p:txBody>
      </p:sp>
      <p:sp>
        <p:nvSpPr>
          <p:cNvPr id="5" name="Slide Number Placeholder 4">
            <a:extLst>
              <a:ext uri="{FF2B5EF4-FFF2-40B4-BE49-F238E27FC236}">
                <a16:creationId xmlns:a16="http://schemas.microsoft.com/office/drawing/2014/main" id="{A286D21E-8F97-8D7F-E22E-5E40DC7852D9}"/>
              </a:ext>
            </a:extLst>
          </p:cNvPr>
          <p:cNvSpPr>
            <a:spLocks noGrp="1"/>
          </p:cNvSpPr>
          <p:nvPr>
            <p:ph type="sldNum" sz="quarter" idx="11"/>
          </p:nvPr>
        </p:nvSpPr>
        <p:spPr/>
        <p:txBody>
          <a:bodyPr/>
          <a:lstStyle/>
          <a:p>
            <a:fld id="{294A09A9-5501-47C1-A89A-A340965A2BE2}" type="slidenum">
              <a:rPr lang="en-US" smtClean="0"/>
              <a:pPr/>
              <a:t>75</a:t>
            </a:fld>
            <a:endParaRPr lang="en-US" dirty="0"/>
          </a:p>
        </p:txBody>
      </p:sp>
    </p:spTree>
    <p:extLst>
      <p:ext uri="{BB962C8B-B14F-4D97-AF65-F5344CB8AC3E}">
        <p14:creationId xmlns:p14="http://schemas.microsoft.com/office/powerpoint/2010/main" val="42130701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A705C-566C-B114-02C8-29506C3E2E7A}"/>
              </a:ext>
            </a:extLst>
          </p:cNvPr>
          <p:cNvSpPr>
            <a:spLocks noGrp="1"/>
          </p:cNvSpPr>
          <p:nvPr>
            <p:ph type="title"/>
          </p:nvPr>
        </p:nvSpPr>
        <p:spPr/>
        <p:txBody>
          <a:bodyPr>
            <a:normAutofit/>
          </a:bodyPr>
          <a:lstStyle/>
          <a:p>
            <a:r>
              <a:rPr lang="en-GB" sz="7200" b="1" i="1" u="sng" dirty="0"/>
              <a:t>Activity</a:t>
            </a:r>
          </a:p>
        </p:txBody>
      </p:sp>
      <p:sp>
        <p:nvSpPr>
          <p:cNvPr id="3" name="Content Placeholder 2">
            <a:extLst>
              <a:ext uri="{FF2B5EF4-FFF2-40B4-BE49-F238E27FC236}">
                <a16:creationId xmlns:a16="http://schemas.microsoft.com/office/drawing/2014/main" id="{5DB26283-7C7C-F176-4504-A8358C6BB436}"/>
              </a:ext>
            </a:extLst>
          </p:cNvPr>
          <p:cNvSpPr>
            <a:spLocks noGrp="1"/>
          </p:cNvSpPr>
          <p:nvPr>
            <p:ph idx="1"/>
          </p:nvPr>
        </p:nvSpPr>
        <p:spPr/>
        <p:txBody>
          <a:bodyPr/>
          <a:lstStyle/>
          <a:p>
            <a:r>
              <a:rPr lang="en-GB" dirty="0"/>
              <a:t>What issues does lack of diversity within the Judiciary cause? </a:t>
            </a:r>
          </a:p>
          <a:p>
            <a:endParaRPr lang="en-GB" dirty="0"/>
          </a:p>
          <a:p>
            <a:r>
              <a:rPr lang="en-GB" dirty="0"/>
              <a:t>Discuss in groups and prepare to feedback to the class. </a:t>
            </a:r>
          </a:p>
        </p:txBody>
      </p:sp>
      <p:sp>
        <p:nvSpPr>
          <p:cNvPr id="5" name="Slide Number Placeholder 4">
            <a:extLst>
              <a:ext uri="{FF2B5EF4-FFF2-40B4-BE49-F238E27FC236}">
                <a16:creationId xmlns:a16="http://schemas.microsoft.com/office/drawing/2014/main" id="{7A2E98FE-06AE-9604-86E8-9682F9D16362}"/>
              </a:ext>
            </a:extLst>
          </p:cNvPr>
          <p:cNvSpPr>
            <a:spLocks noGrp="1"/>
          </p:cNvSpPr>
          <p:nvPr>
            <p:ph type="sldNum" sz="quarter" idx="11"/>
          </p:nvPr>
        </p:nvSpPr>
        <p:spPr/>
        <p:txBody>
          <a:bodyPr/>
          <a:lstStyle/>
          <a:p>
            <a:fld id="{294A09A9-5501-47C1-A89A-A340965A2BE2}" type="slidenum">
              <a:rPr lang="en-US" smtClean="0"/>
              <a:pPr/>
              <a:t>76</a:t>
            </a:fld>
            <a:endParaRPr lang="en-US" dirty="0"/>
          </a:p>
        </p:txBody>
      </p:sp>
    </p:spTree>
    <p:extLst>
      <p:ext uri="{BB962C8B-B14F-4D97-AF65-F5344CB8AC3E}">
        <p14:creationId xmlns:p14="http://schemas.microsoft.com/office/powerpoint/2010/main" val="398910904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47FBCC6-2E68-D821-D538-D3964478661C}"/>
              </a:ext>
            </a:extLst>
          </p:cNvPr>
          <p:cNvSpPr>
            <a:spLocks noGrp="1"/>
          </p:cNvSpPr>
          <p:nvPr>
            <p:ph type="title"/>
          </p:nvPr>
        </p:nvSpPr>
        <p:spPr>
          <a:xfrm>
            <a:off x="1052423" y="484632"/>
            <a:ext cx="10041148" cy="1133856"/>
          </a:xfrm>
        </p:spPr>
        <p:txBody>
          <a:bodyPr>
            <a:normAutofit/>
          </a:bodyPr>
          <a:lstStyle/>
          <a:p>
            <a:r>
              <a:rPr lang="en-GB" sz="5400" u="sng" dirty="0"/>
              <a:t>Judicial Appointments commission</a:t>
            </a:r>
          </a:p>
        </p:txBody>
      </p:sp>
      <p:sp>
        <p:nvSpPr>
          <p:cNvPr id="7" name="Content Placeholder 6">
            <a:extLst>
              <a:ext uri="{FF2B5EF4-FFF2-40B4-BE49-F238E27FC236}">
                <a16:creationId xmlns:a16="http://schemas.microsoft.com/office/drawing/2014/main" id="{E890F5A1-7DEF-F079-0F0C-7ECE9FCBA4BB}"/>
              </a:ext>
            </a:extLst>
          </p:cNvPr>
          <p:cNvSpPr>
            <a:spLocks noGrp="1"/>
          </p:cNvSpPr>
          <p:nvPr>
            <p:ph idx="1"/>
          </p:nvPr>
        </p:nvSpPr>
        <p:spPr/>
        <p:txBody>
          <a:bodyPr>
            <a:normAutofit fontScale="70000" lnSpcReduction="20000"/>
          </a:bodyPr>
          <a:lstStyle/>
          <a:p>
            <a:r>
              <a:rPr lang="en-GB" dirty="0"/>
              <a:t>Constitutional Reform Act 2005. </a:t>
            </a:r>
          </a:p>
          <a:p>
            <a:r>
              <a:rPr lang="en-GB" dirty="0"/>
              <a:t>15 Commissioners. </a:t>
            </a:r>
          </a:p>
          <a:p>
            <a:r>
              <a:rPr lang="en-GB" dirty="0"/>
              <a:t>Lay Chair. </a:t>
            </a:r>
          </a:p>
          <a:p>
            <a:r>
              <a:rPr lang="en-GB" dirty="0"/>
              <a:t>5 Lay people.</a:t>
            </a:r>
          </a:p>
          <a:p>
            <a:r>
              <a:rPr lang="en-GB" dirty="0"/>
              <a:t>Chooses judges for courts along side the Lord Chief Justice – up to the High court. </a:t>
            </a:r>
          </a:p>
          <a:p>
            <a:r>
              <a:rPr lang="en-GB" dirty="0"/>
              <a:t>S.64 must include diversity. </a:t>
            </a:r>
          </a:p>
          <a:p>
            <a:r>
              <a:rPr lang="en-GB" dirty="0"/>
              <a:t>Supreme court- constitutionally made by the King on the recommendation of the Prime minister. </a:t>
            </a:r>
          </a:p>
          <a:p>
            <a:r>
              <a:rPr lang="en-GB" dirty="0"/>
              <a:t>Supreme court select commission. </a:t>
            </a:r>
          </a:p>
          <a:p>
            <a:r>
              <a:rPr lang="en-GB" dirty="0"/>
              <a:t>Always be an odd number. </a:t>
            </a:r>
          </a:p>
          <a:p>
            <a:r>
              <a:rPr lang="en-GB" dirty="0"/>
              <a:t>Only appointed when someone leaves. </a:t>
            </a:r>
          </a:p>
        </p:txBody>
      </p:sp>
      <p:sp>
        <p:nvSpPr>
          <p:cNvPr id="5" name="Slide Number Placeholder 4">
            <a:extLst>
              <a:ext uri="{FF2B5EF4-FFF2-40B4-BE49-F238E27FC236}">
                <a16:creationId xmlns:a16="http://schemas.microsoft.com/office/drawing/2014/main" id="{1CA183F6-4868-30FD-322E-6A09DC028523}"/>
              </a:ext>
            </a:extLst>
          </p:cNvPr>
          <p:cNvSpPr>
            <a:spLocks noGrp="1"/>
          </p:cNvSpPr>
          <p:nvPr>
            <p:ph type="sldNum" sz="quarter" idx="11"/>
          </p:nvPr>
        </p:nvSpPr>
        <p:spPr/>
        <p:txBody>
          <a:bodyPr/>
          <a:lstStyle/>
          <a:p>
            <a:fld id="{294A09A9-5501-47C1-A89A-A340965A2BE2}" type="slidenum">
              <a:rPr lang="en-US" smtClean="0"/>
              <a:pPr/>
              <a:t>77</a:t>
            </a:fld>
            <a:endParaRPr lang="en-US" dirty="0"/>
          </a:p>
        </p:txBody>
      </p:sp>
    </p:spTree>
    <p:extLst>
      <p:ext uri="{BB962C8B-B14F-4D97-AF65-F5344CB8AC3E}">
        <p14:creationId xmlns:p14="http://schemas.microsoft.com/office/powerpoint/2010/main" val="78808706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2B399E-23DA-778D-FEFF-A30CC513BDCD}"/>
              </a:ext>
            </a:extLst>
          </p:cNvPr>
          <p:cNvSpPr>
            <a:spLocks noGrp="1"/>
          </p:cNvSpPr>
          <p:nvPr>
            <p:ph type="title"/>
          </p:nvPr>
        </p:nvSpPr>
        <p:spPr/>
        <p:txBody>
          <a:bodyPr>
            <a:normAutofit/>
          </a:bodyPr>
          <a:lstStyle/>
          <a:p>
            <a:r>
              <a:rPr lang="en-GB" sz="6000" b="1" i="1" u="sng" dirty="0"/>
              <a:t>Activity</a:t>
            </a:r>
          </a:p>
        </p:txBody>
      </p:sp>
      <p:sp>
        <p:nvSpPr>
          <p:cNvPr id="5" name="Content Placeholder 4">
            <a:extLst>
              <a:ext uri="{FF2B5EF4-FFF2-40B4-BE49-F238E27FC236}">
                <a16:creationId xmlns:a16="http://schemas.microsoft.com/office/drawing/2014/main" id="{26DA82C5-47B9-BE2B-9324-ADB4E59AB14B}"/>
              </a:ext>
            </a:extLst>
          </p:cNvPr>
          <p:cNvSpPr>
            <a:spLocks noGrp="1"/>
          </p:cNvSpPr>
          <p:nvPr>
            <p:ph idx="1"/>
          </p:nvPr>
        </p:nvSpPr>
        <p:spPr/>
        <p:txBody>
          <a:bodyPr/>
          <a:lstStyle/>
          <a:p>
            <a:r>
              <a:rPr lang="en-GB" dirty="0"/>
              <a:t>The room will be split into three groups. </a:t>
            </a:r>
          </a:p>
          <a:p>
            <a:endParaRPr lang="en-GB" dirty="0"/>
          </a:p>
          <a:p>
            <a:r>
              <a:rPr lang="en-GB" dirty="0"/>
              <a:t>You will be given a topic to build upon; </a:t>
            </a:r>
          </a:p>
          <a:p>
            <a:endParaRPr lang="en-GB" dirty="0"/>
          </a:p>
          <a:p>
            <a:r>
              <a:rPr lang="en-GB" dirty="0"/>
              <a:t>Government, Parliament and Judiciary. </a:t>
            </a:r>
          </a:p>
          <a:p>
            <a:endParaRPr lang="en-GB" dirty="0"/>
          </a:p>
          <a:p>
            <a:r>
              <a:rPr lang="en-GB" dirty="0"/>
              <a:t>10 mins to create. </a:t>
            </a:r>
          </a:p>
        </p:txBody>
      </p:sp>
      <p:sp>
        <p:nvSpPr>
          <p:cNvPr id="3" name="Slide Number Placeholder 2">
            <a:extLst>
              <a:ext uri="{FF2B5EF4-FFF2-40B4-BE49-F238E27FC236}">
                <a16:creationId xmlns:a16="http://schemas.microsoft.com/office/drawing/2014/main" id="{574B8179-38AF-5DA2-4151-79BF307C55F3}"/>
              </a:ext>
            </a:extLst>
          </p:cNvPr>
          <p:cNvSpPr>
            <a:spLocks noGrp="1"/>
          </p:cNvSpPr>
          <p:nvPr>
            <p:ph type="sldNum" sz="quarter" idx="11"/>
          </p:nvPr>
        </p:nvSpPr>
        <p:spPr/>
        <p:txBody>
          <a:bodyPr/>
          <a:lstStyle/>
          <a:p>
            <a:fld id="{294A09A9-5501-47C1-A89A-A340965A2BE2}" type="slidenum">
              <a:rPr lang="en-US" smtClean="0"/>
              <a:t>78</a:t>
            </a:fld>
            <a:endParaRPr lang="en-US" dirty="0"/>
          </a:p>
        </p:txBody>
      </p:sp>
    </p:spTree>
    <p:extLst>
      <p:ext uri="{BB962C8B-B14F-4D97-AF65-F5344CB8AC3E}">
        <p14:creationId xmlns:p14="http://schemas.microsoft.com/office/powerpoint/2010/main" val="428688095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E3E72-6512-383D-49A6-50D34F84C343}"/>
              </a:ext>
            </a:extLst>
          </p:cNvPr>
          <p:cNvSpPr>
            <a:spLocks noGrp="1"/>
          </p:cNvSpPr>
          <p:nvPr>
            <p:ph type="title"/>
          </p:nvPr>
        </p:nvSpPr>
        <p:spPr/>
        <p:txBody>
          <a:bodyPr>
            <a:normAutofit/>
          </a:bodyPr>
          <a:lstStyle/>
          <a:p>
            <a:r>
              <a:rPr lang="en-GB" sz="6000" b="1" i="1" u="sng" dirty="0"/>
              <a:t>Question</a:t>
            </a:r>
          </a:p>
        </p:txBody>
      </p:sp>
      <p:sp>
        <p:nvSpPr>
          <p:cNvPr id="3" name="Content Placeholder 2">
            <a:extLst>
              <a:ext uri="{FF2B5EF4-FFF2-40B4-BE49-F238E27FC236}">
                <a16:creationId xmlns:a16="http://schemas.microsoft.com/office/drawing/2014/main" id="{9B9E810A-58CD-B125-F77F-1EB4807A15F2}"/>
              </a:ext>
            </a:extLst>
          </p:cNvPr>
          <p:cNvSpPr>
            <a:spLocks noGrp="1"/>
          </p:cNvSpPr>
          <p:nvPr>
            <p:ph idx="1"/>
          </p:nvPr>
        </p:nvSpPr>
        <p:spPr/>
        <p:txBody>
          <a:bodyPr>
            <a:normAutofit fontScale="92500" lnSpcReduction="10000"/>
          </a:bodyPr>
          <a:lstStyle/>
          <a:p>
            <a:r>
              <a:rPr lang="en-GB" dirty="0"/>
              <a:t>In groups create an answer to the following; </a:t>
            </a:r>
          </a:p>
          <a:p>
            <a:endParaRPr lang="en-GB" dirty="0"/>
          </a:p>
          <a:p>
            <a:r>
              <a:rPr lang="en-GB" dirty="0"/>
              <a:t>‘’ The judicial appointments commission have completed their mission to make the judiciary diverse’’. </a:t>
            </a:r>
          </a:p>
          <a:p>
            <a:endParaRPr lang="en-GB" dirty="0"/>
          </a:p>
          <a:p>
            <a:r>
              <a:rPr lang="en-GB" dirty="0"/>
              <a:t>Answer in essay format. </a:t>
            </a:r>
          </a:p>
          <a:p>
            <a:endParaRPr lang="en-GB" dirty="0"/>
          </a:p>
          <a:p>
            <a:r>
              <a:rPr lang="en-GB" dirty="0"/>
              <a:t>Provide evidence to support your argument. </a:t>
            </a:r>
          </a:p>
        </p:txBody>
      </p:sp>
      <p:sp>
        <p:nvSpPr>
          <p:cNvPr id="5" name="Slide Number Placeholder 4">
            <a:extLst>
              <a:ext uri="{FF2B5EF4-FFF2-40B4-BE49-F238E27FC236}">
                <a16:creationId xmlns:a16="http://schemas.microsoft.com/office/drawing/2014/main" id="{708D8DF9-C9E1-12D5-F7CC-B59EA459DF62}"/>
              </a:ext>
            </a:extLst>
          </p:cNvPr>
          <p:cNvSpPr>
            <a:spLocks noGrp="1"/>
          </p:cNvSpPr>
          <p:nvPr>
            <p:ph type="sldNum" sz="quarter" idx="11"/>
          </p:nvPr>
        </p:nvSpPr>
        <p:spPr/>
        <p:txBody>
          <a:bodyPr/>
          <a:lstStyle/>
          <a:p>
            <a:fld id="{294A09A9-5501-47C1-A89A-A340965A2BE2}" type="slidenum">
              <a:rPr lang="en-US" smtClean="0"/>
              <a:pPr/>
              <a:t>79</a:t>
            </a:fld>
            <a:endParaRPr lang="en-US" dirty="0"/>
          </a:p>
        </p:txBody>
      </p:sp>
    </p:spTree>
    <p:extLst>
      <p:ext uri="{BB962C8B-B14F-4D97-AF65-F5344CB8AC3E}">
        <p14:creationId xmlns:p14="http://schemas.microsoft.com/office/powerpoint/2010/main" val="364849293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EBE3A-BA09-1916-2F4D-5DE89D208421}"/>
              </a:ext>
            </a:extLst>
          </p:cNvPr>
          <p:cNvSpPr>
            <a:spLocks noGrp="1"/>
          </p:cNvSpPr>
          <p:nvPr>
            <p:ph type="title"/>
          </p:nvPr>
        </p:nvSpPr>
        <p:spPr>
          <a:xfrm>
            <a:off x="838200" y="484632"/>
            <a:ext cx="10515600" cy="1133856"/>
          </a:xfrm>
        </p:spPr>
        <p:txBody>
          <a:bodyPr anchor="ctr">
            <a:normAutofit/>
          </a:bodyPr>
          <a:lstStyle/>
          <a:p>
            <a:r>
              <a:rPr lang="en-GB" b="1" i="1" u="sng"/>
              <a:t>Summary </a:t>
            </a:r>
          </a:p>
        </p:txBody>
      </p:sp>
      <p:sp>
        <p:nvSpPr>
          <p:cNvPr id="3" name="Content Placeholder 2">
            <a:extLst>
              <a:ext uri="{FF2B5EF4-FFF2-40B4-BE49-F238E27FC236}">
                <a16:creationId xmlns:a16="http://schemas.microsoft.com/office/drawing/2014/main" id="{BD4B74CF-74C6-5E87-3C26-9B4FE466E2F7}"/>
              </a:ext>
            </a:extLst>
          </p:cNvPr>
          <p:cNvSpPr>
            <a:spLocks noGrp="1"/>
          </p:cNvSpPr>
          <p:nvPr>
            <p:ph idx="1"/>
          </p:nvPr>
        </p:nvSpPr>
        <p:spPr>
          <a:xfrm>
            <a:off x="838200" y="2990088"/>
            <a:ext cx="10515600" cy="3474720"/>
          </a:xfrm>
        </p:spPr>
        <p:txBody>
          <a:bodyPr>
            <a:normAutofit/>
          </a:bodyPr>
          <a:lstStyle/>
          <a:p>
            <a:r>
              <a:rPr lang="en-GB" sz="2600"/>
              <a:t>Parliament. </a:t>
            </a:r>
          </a:p>
          <a:p>
            <a:endParaRPr lang="en-GB" sz="2600"/>
          </a:p>
          <a:p>
            <a:r>
              <a:rPr lang="en-GB" sz="2600"/>
              <a:t>Government. </a:t>
            </a:r>
          </a:p>
          <a:p>
            <a:endParaRPr lang="en-GB" sz="2600"/>
          </a:p>
          <a:p>
            <a:r>
              <a:rPr lang="en-GB" sz="2600"/>
              <a:t>Judiciary. </a:t>
            </a:r>
          </a:p>
          <a:p>
            <a:endParaRPr lang="en-GB" sz="2600"/>
          </a:p>
          <a:p>
            <a:r>
              <a:rPr lang="en-GB" sz="2600"/>
              <a:t>Common law or civil law. </a:t>
            </a:r>
          </a:p>
        </p:txBody>
      </p:sp>
      <p:sp>
        <p:nvSpPr>
          <p:cNvPr id="5" name="Slide Number Placeholder 4">
            <a:extLst>
              <a:ext uri="{FF2B5EF4-FFF2-40B4-BE49-F238E27FC236}">
                <a16:creationId xmlns:a16="http://schemas.microsoft.com/office/drawing/2014/main" id="{D105FC7C-FD39-117F-2F73-955C00A974EF}"/>
              </a:ext>
            </a:extLst>
          </p:cNvPr>
          <p:cNvSpPr>
            <a:spLocks noGrp="1"/>
          </p:cNvSpPr>
          <p:nvPr>
            <p:ph type="sldNum" sz="quarter" idx="11"/>
          </p:nvPr>
        </p:nvSpPr>
        <p:spPr>
          <a:xfrm>
            <a:off x="9208008" y="6356350"/>
            <a:ext cx="2743200" cy="365125"/>
          </a:xfrm>
        </p:spPr>
        <p:txBody>
          <a:bodyPr anchor="ctr">
            <a:normAutofit/>
          </a:bodyPr>
          <a:lstStyle/>
          <a:p>
            <a:pPr>
              <a:spcAft>
                <a:spcPts val="600"/>
              </a:spcAft>
            </a:pPr>
            <a:fld id="{294A09A9-5501-47C1-A89A-A340965A2BE2}" type="slidenum">
              <a:rPr lang="en-US" smtClean="0"/>
              <a:pPr>
                <a:spcAft>
                  <a:spcPts val="600"/>
                </a:spcAft>
              </a:pPr>
              <a:t>80</a:t>
            </a:fld>
            <a:endParaRPr lang="en-US"/>
          </a:p>
        </p:txBody>
      </p:sp>
    </p:spTree>
    <p:extLst>
      <p:ext uri="{BB962C8B-B14F-4D97-AF65-F5344CB8AC3E}">
        <p14:creationId xmlns:p14="http://schemas.microsoft.com/office/powerpoint/2010/main" val="36547842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p:txBody>
          <a:bodyPr/>
          <a:lstStyle/>
          <a:p>
            <a:r>
              <a:rPr lang="en-US" dirty="0"/>
              <a:t>Thank you</a:t>
            </a:r>
          </a:p>
        </p:txBody>
      </p:sp>
      <p:sp>
        <p:nvSpPr>
          <p:cNvPr id="5" name="Content Placeholder 4">
            <a:extLst>
              <a:ext uri="{FF2B5EF4-FFF2-40B4-BE49-F238E27FC236}">
                <a16:creationId xmlns:a16="http://schemas.microsoft.com/office/drawing/2014/main" id="{AAF5CF3F-E5EF-5769-3F83-24ADB4412BBF}"/>
              </a:ext>
            </a:extLst>
          </p:cNvPr>
          <p:cNvSpPr>
            <a:spLocks noGrp="1"/>
          </p:cNvSpPr>
          <p:nvPr>
            <p:ph idx="1"/>
          </p:nvPr>
        </p:nvSpPr>
        <p:spPr/>
        <p:txBody>
          <a:bodyPr/>
          <a:lstStyle/>
          <a:p>
            <a:r>
              <a:rPr lang="en-US" dirty="0"/>
              <a:t>Any Questions?</a:t>
            </a:r>
          </a:p>
        </p:txBody>
      </p:sp>
    </p:spTree>
    <p:extLst>
      <p:ext uri="{BB962C8B-B14F-4D97-AF65-F5344CB8AC3E}">
        <p14:creationId xmlns:p14="http://schemas.microsoft.com/office/powerpoint/2010/main" val="2790251853"/>
      </p:ext>
    </p:extLst>
  </p:cSld>
  <p:clrMapOvr>
    <a:masterClrMapping/>
  </p:clrMapOvr>
</p:sld>
</file>

<file path=ppt/theme/theme1.xml><?xml version="1.0" encoding="utf-8"?>
<a:theme xmlns:a="http://schemas.openxmlformats.org/drawingml/2006/main" name="Office Theme">
  <a:themeElements>
    <a:clrScheme name="Custom 20">
      <a:dk1>
        <a:srgbClr val="000000"/>
      </a:dk1>
      <a:lt1>
        <a:srgbClr val="FFFFFF"/>
      </a:lt1>
      <a:dk2>
        <a:srgbClr val="CAD8D6"/>
      </a:dk2>
      <a:lt2>
        <a:srgbClr val="E7E6E6"/>
      </a:lt2>
      <a:accent1>
        <a:srgbClr val="7E8679"/>
      </a:accent1>
      <a:accent2>
        <a:srgbClr val="72292A"/>
      </a:accent2>
      <a:accent3>
        <a:srgbClr val="4A3A1C"/>
      </a:accent3>
      <a:accent4>
        <a:srgbClr val="E47D60"/>
      </a:accent4>
      <a:accent5>
        <a:srgbClr val="CEBBAF"/>
      </a:accent5>
      <a:accent6>
        <a:srgbClr val="E8DAC4"/>
      </a:accent6>
      <a:hlink>
        <a:srgbClr val="3968F6"/>
      </a:hlink>
      <a:folHlink>
        <a:srgbClr val="954F72"/>
      </a:folHlink>
    </a:clrScheme>
    <a:fontScheme name="Custom 23">
      <a:majorFont>
        <a:latin typeface="Baskerville Old Face"/>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loral-Flourish_Win32_CP_v8" id="{BCFB3359-BC8B-4F4E-99DD-822A55018E7C}" vid="{7DF7CEC2-9D9A-40F6-95E4-E2F6E93D64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4EFF02-EA18-493C-972D-813DB244CB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BB2F3B-6257-41BB-8B64-5AC7494F274B}">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9ACE2AAA-C718-435C-B4E6-95A08ACAC441}">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{B52928E4-9DD7-4426-B23E-E2C3D28A6A84}tf56410444_win32</Template>
  <TotalTime>0</TotalTime>
  <Words>3496</Words>
  <Application>Microsoft Office PowerPoint</Application>
  <PresentationFormat>Widescreen</PresentationFormat>
  <Paragraphs>553</Paragraphs>
  <Slides>81</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81</vt:i4>
      </vt:variant>
    </vt:vector>
  </HeadingPairs>
  <TitlesOfParts>
    <vt:vector size="92" baseType="lpstr">
      <vt:lpstr>Baskerville</vt:lpstr>
      <vt:lpstr>Gill Sans Light</vt:lpstr>
      <vt:lpstr>Arial</vt:lpstr>
      <vt:lpstr>Baskerville Old Face</vt:lpstr>
      <vt:lpstr>Calibri</vt:lpstr>
      <vt:lpstr>Calibri Light</vt:lpstr>
      <vt:lpstr>Elephant</vt:lpstr>
      <vt:lpstr>Gill Sans Nova</vt:lpstr>
      <vt:lpstr>Gill Sans Nova Light</vt:lpstr>
      <vt:lpstr>Times New Roman</vt:lpstr>
      <vt:lpstr>Office Theme</vt:lpstr>
      <vt:lpstr>Government ,Judiciary,  Parliament</vt:lpstr>
      <vt:lpstr>PowerPoint Presentation</vt:lpstr>
      <vt:lpstr>PowerPoint Presentation</vt:lpstr>
      <vt:lpstr>Parliament </vt:lpstr>
      <vt:lpstr>House of common's</vt:lpstr>
      <vt:lpstr>Continued</vt:lpstr>
      <vt:lpstr>Regulation of the House of Commons</vt:lpstr>
      <vt:lpstr>Important people in the House of commons</vt:lpstr>
      <vt:lpstr>House of Lords</vt:lpstr>
      <vt:lpstr>Continued </vt:lpstr>
      <vt:lpstr>Reform </vt:lpstr>
      <vt:lpstr>Relation between the two </vt:lpstr>
      <vt:lpstr>Primary legislation </vt:lpstr>
      <vt:lpstr>PowerPoint Presentation</vt:lpstr>
      <vt:lpstr>House of Lords</vt:lpstr>
      <vt:lpstr>Continued </vt:lpstr>
      <vt:lpstr>Secondary legislation</vt:lpstr>
      <vt:lpstr>Different types of delegated legislation</vt:lpstr>
      <vt:lpstr>Is delegated legislation a good thing?</vt:lpstr>
      <vt:lpstr>Delegated Legislation</vt:lpstr>
      <vt:lpstr>Parliament Committees </vt:lpstr>
      <vt:lpstr>Secondary legislation and courts</vt:lpstr>
      <vt:lpstr>Taxation</vt:lpstr>
      <vt:lpstr>Important part in Parliament</vt:lpstr>
      <vt:lpstr>Continued</vt:lpstr>
      <vt:lpstr>Debates </vt:lpstr>
      <vt:lpstr>The government</vt:lpstr>
      <vt:lpstr>Who are they?</vt:lpstr>
      <vt:lpstr>Continued </vt:lpstr>
      <vt:lpstr>Roles of the Prime minister</vt:lpstr>
      <vt:lpstr>The Government</vt:lpstr>
      <vt:lpstr>Continued</vt:lpstr>
      <vt:lpstr>Wider government</vt:lpstr>
      <vt:lpstr>The government </vt:lpstr>
      <vt:lpstr>Civil Service </vt:lpstr>
      <vt:lpstr>Other public bodies</vt:lpstr>
      <vt:lpstr>Prerogative powers </vt:lpstr>
      <vt:lpstr>Continued</vt:lpstr>
      <vt:lpstr>Cabinet responsibility </vt:lpstr>
      <vt:lpstr>Accountability</vt:lpstr>
      <vt:lpstr>Resignation</vt:lpstr>
      <vt:lpstr>Holding to account</vt:lpstr>
      <vt:lpstr>Ministerial Code</vt:lpstr>
      <vt:lpstr>Ombudsman</vt:lpstr>
      <vt:lpstr>Lets take a break</vt:lpstr>
      <vt:lpstr>The Judiciary</vt:lpstr>
      <vt:lpstr>Judiciary </vt:lpstr>
      <vt:lpstr>Court Hierarchy </vt:lpstr>
      <vt:lpstr>Precedent </vt:lpstr>
      <vt:lpstr>PowerPoint Presentation</vt:lpstr>
      <vt:lpstr>Court of appeal</vt:lpstr>
      <vt:lpstr>House of lords </vt:lpstr>
      <vt:lpstr>Continued</vt:lpstr>
      <vt:lpstr>Supreme court </vt:lpstr>
      <vt:lpstr>European Union </vt:lpstr>
      <vt:lpstr>Privy Council </vt:lpstr>
      <vt:lpstr>Important terms </vt:lpstr>
      <vt:lpstr>Continued </vt:lpstr>
      <vt:lpstr>Key terms with precedent</vt:lpstr>
      <vt:lpstr>Continued</vt:lpstr>
      <vt:lpstr>Statutory interpretation</vt:lpstr>
      <vt:lpstr>Literal rule </vt:lpstr>
      <vt:lpstr>Lord Diplock</vt:lpstr>
      <vt:lpstr>Golden rule </vt:lpstr>
      <vt:lpstr>Mischief Rule </vt:lpstr>
      <vt:lpstr>Purposive approach</vt:lpstr>
      <vt:lpstr>Independence and Impartiality </vt:lpstr>
      <vt:lpstr>Constitutional Reform Act 2005.</vt:lpstr>
      <vt:lpstr>When will a judge lose their position?</vt:lpstr>
      <vt:lpstr>What do you think a judge looks like?</vt:lpstr>
      <vt:lpstr>PowerPoint Presentation</vt:lpstr>
      <vt:lpstr>PowerPoint Presentation</vt:lpstr>
      <vt:lpstr>PowerPoint Presentation</vt:lpstr>
      <vt:lpstr>PowerPoint Presentation</vt:lpstr>
      <vt:lpstr>Diversity </vt:lpstr>
      <vt:lpstr>Activity</vt:lpstr>
      <vt:lpstr>Judicial Appointments commission</vt:lpstr>
      <vt:lpstr>Activity</vt:lpstr>
      <vt:lpstr>Question</vt:lpstr>
      <vt:lpstr>Summary </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Government ,Judiciary,  Parliament</dc:title>
  <dc:creator>Zita Draper</dc:creator>
  <cp:lastModifiedBy>Zita Draper</cp:lastModifiedBy>
  <cp:revision>8</cp:revision>
  <dcterms:created xsi:type="dcterms:W3CDTF">2023-02-18T18:10:25Z</dcterms:created>
  <dcterms:modified xsi:type="dcterms:W3CDTF">2024-02-05T07:43:53Z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