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3" r:id="rId13"/>
    <p:sldId id="271" r:id="rId14"/>
    <p:sldId id="268" r:id="rId15"/>
    <p:sldId id="277" r:id="rId16"/>
    <p:sldId id="269" r:id="rId17"/>
    <p:sldId id="276" r:id="rId18"/>
    <p:sldId id="275" r:id="rId19"/>
    <p:sldId id="274" r:id="rId20"/>
    <p:sldId id="270" r:id="rId21"/>
  </p:sldIdLst>
  <p:sldSz cx="16256000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F3197B-F4EE-251A-5BF1-D247132C6220}" v="40" dt="2026-03-27T13:20:52.321"/>
    <p1510:client id="{AB45373A-796E-C36B-8642-33660A6F9584}" v="10" dt="2026-03-26T13:31:26.9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66739" autoAdjust="0"/>
  </p:normalViewPr>
  <p:slideViewPr>
    <p:cSldViewPr>
      <p:cViewPr varScale="1">
        <p:scale>
          <a:sx n="62" d="100"/>
          <a:sy n="62" d="100"/>
        </p:scale>
        <p:origin x="1650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Evans" userId="S::j.d.evans@uwtsd.ac.uk::2ee3c1af-825e-450d-8b1e-d59252291e99" providerId="AD" clId="Web-{AB45373A-796E-C36B-8642-33660A6F9584}"/>
    <pc:docChg chg="modSld">
      <pc:chgData name="Justin Evans" userId="S::j.d.evans@uwtsd.ac.uk::2ee3c1af-825e-450d-8b1e-d59252291e99" providerId="AD" clId="Web-{AB45373A-796E-C36B-8642-33660A6F9584}" dt="2026-03-26T13:36:30.205" v="69"/>
      <pc:docMkLst>
        <pc:docMk/>
      </pc:docMkLst>
      <pc:sldChg chg="modNotes">
        <pc:chgData name="Justin Evans" userId="S::j.d.evans@uwtsd.ac.uk::2ee3c1af-825e-450d-8b1e-d59252291e99" providerId="AD" clId="Web-{AB45373A-796E-C36B-8642-33660A6F9584}" dt="2026-03-26T13:21:11.602" v="11"/>
        <pc:sldMkLst>
          <pc:docMk/>
          <pc:sldMk cId="0" sldId="256"/>
        </pc:sldMkLst>
      </pc:sldChg>
      <pc:sldChg chg="modNotes">
        <pc:chgData name="Justin Evans" userId="S::j.d.evans@uwtsd.ac.uk::2ee3c1af-825e-450d-8b1e-d59252291e99" providerId="AD" clId="Web-{AB45373A-796E-C36B-8642-33660A6F9584}" dt="2026-03-26T13:36:30.205" v="69"/>
        <pc:sldMkLst>
          <pc:docMk/>
          <pc:sldMk cId="0" sldId="257"/>
        </pc:sldMkLst>
      </pc:sldChg>
      <pc:sldChg chg="modSp">
        <pc:chgData name="Justin Evans" userId="S::j.d.evans@uwtsd.ac.uk::2ee3c1af-825e-450d-8b1e-d59252291e99" providerId="AD" clId="Web-{AB45373A-796E-C36B-8642-33660A6F9584}" dt="2026-03-26T13:22:26.743" v="12" actId="1076"/>
        <pc:sldMkLst>
          <pc:docMk/>
          <pc:sldMk cId="0" sldId="258"/>
        </pc:sldMkLst>
        <pc:picChg chg="mod">
          <ac:chgData name="Justin Evans" userId="S::j.d.evans@uwtsd.ac.uk::2ee3c1af-825e-450d-8b1e-d59252291e99" providerId="AD" clId="Web-{AB45373A-796E-C36B-8642-33660A6F9584}" dt="2026-03-26T13:22:26.743" v="12" actId="1076"/>
          <ac:picMkLst>
            <pc:docMk/>
            <pc:sldMk cId="0" sldId="258"/>
            <ac:picMk id="3" creationId="{42EE61D8-C994-3647-F0D4-734FC7917C00}"/>
          </ac:picMkLst>
        </pc:picChg>
      </pc:sldChg>
      <pc:sldChg chg="modSp">
        <pc:chgData name="Justin Evans" userId="S::j.d.evans@uwtsd.ac.uk::2ee3c1af-825e-450d-8b1e-d59252291e99" providerId="AD" clId="Web-{AB45373A-796E-C36B-8642-33660A6F9584}" dt="2026-03-26T13:24:03.353" v="13" actId="1076"/>
        <pc:sldMkLst>
          <pc:docMk/>
          <pc:sldMk cId="0" sldId="259"/>
        </pc:sldMkLst>
        <pc:picChg chg="mod">
          <ac:chgData name="Justin Evans" userId="S::j.d.evans@uwtsd.ac.uk::2ee3c1af-825e-450d-8b1e-d59252291e99" providerId="AD" clId="Web-{AB45373A-796E-C36B-8642-33660A6F9584}" dt="2026-03-26T13:24:03.353" v="13" actId="1076"/>
          <ac:picMkLst>
            <pc:docMk/>
            <pc:sldMk cId="0" sldId="259"/>
            <ac:picMk id="3" creationId="{A0158A7E-52FD-6FBF-FF65-8F17F66FF1CC}"/>
          </ac:picMkLst>
        </pc:picChg>
      </pc:sldChg>
      <pc:sldChg chg="modSp modNotes">
        <pc:chgData name="Justin Evans" userId="S::j.d.evans@uwtsd.ac.uk::2ee3c1af-825e-450d-8b1e-d59252291e99" providerId="AD" clId="Web-{AB45373A-796E-C36B-8642-33660A6F9584}" dt="2026-03-26T13:28:56.675" v="36"/>
        <pc:sldMkLst>
          <pc:docMk/>
          <pc:sldMk cId="0" sldId="260"/>
        </pc:sldMkLst>
        <pc:picChg chg="mod">
          <ac:chgData name="Justin Evans" userId="S::j.d.evans@uwtsd.ac.uk::2ee3c1af-825e-450d-8b1e-d59252291e99" providerId="AD" clId="Web-{AB45373A-796E-C36B-8642-33660A6F9584}" dt="2026-03-26T13:27:32.169" v="34" actId="1076"/>
          <ac:picMkLst>
            <pc:docMk/>
            <pc:sldMk cId="0" sldId="260"/>
            <ac:picMk id="3" creationId="{BE73F380-4BA5-503A-5DD0-27AADD1D722A}"/>
          </ac:picMkLst>
        </pc:picChg>
      </pc:sldChg>
      <pc:sldChg chg="modSp">
        <pc:chgData name="Justin Evans" userId="S::j.d.evans@uwtsd.ac.uk::2ee3c1af-825e-450d-8b1e-d59252291e99" providerId="AD" clId="Web-{AB45373A-796E-C36B-8642-33660A6F9584}" dt="2026-03-26T13:29:30.989" v="37" actId="1076"/>
        <pc:sldMkLst>
          <pc:docMk/>
          <pc:sldMk cId="0" sldId="262"/>
        </pc:sldMkLst>
        <pc:picChg chg="mod">
          <ac:chgData name="Justin Evans" userId="S::j.d.evans@uwtsd.ac.uk::2ee3c1af-825e-450d-8b1e-d59252291e99" providerId="AD" clId="Web-{AB45373A-796E-C36B-8642-33660A6F9584}" dt="2026-03-26T13:29:30.989" v="37" actId="1076"/>
          <ac:picMkLst>
            <pc:docMk/>
            <pc:sldMk cId="0" sldId="262"/>
            <ac:picMk id="3" creationId="{C271CF44-4143-9332-0E8A-0DCA1B21F4A7}"/>
          </ac:picMkLst>
        </pc:picChg>
      </pc:sldChg>
      <pc:sldChg chg="modSp">
        <pc:chgData name="Justin Evans" userId="S::j.d.evans@uwtsd.ac.uk::2ee3c1af-825e-450d-8b1e-d59252291e99" providerId="AD" clId="Web-{AB45373A-796E-C36B-8642-33660A6F9584}" dt="2026-03-26T13:30:26.758" v="38" actId="1076"/>
        <pc:sldMkLst>
          <pc:docMk/>
          <pc:sldMk cId="0" sldId="264"/>
        </pc:sldMkLst>
        <pc:picChg chg="mod">
          <ac:chgData name="Justin Evans" userId="S::j.d.evans@uwtsd.ac.uk::2ee3c1af-825e-450d-8b1e-d59252291e99" providerId="AD" clId="Web-{AB45373A-796E-C36B-8642-33660A6F9584}" dt="2026-03-26T13:30:26.758" v="38" actId="1076"/>
          <ac:picMkLst>
            <pc:docMk/>
            <pc:sldMk cId="0" sldId="264"/>
            <ac:picMk id="3" creationId="{453733AC-20B6-3A98-BEBC-409629B07391}"/>
          </ac:picMkLst>
        </pc:picChg>
      </pc:sldChg>
      <pc:sldChg chg="modSp">
        <pc:chgData name="Justin Evans" userId="S::j.d.evans@uwtsd.ac.uk::2ee3c1af-825e-450d-8b1e-d59252291e99" providerId="AD" clId="Web-{AB45373A-796E-C36B-8642-33660A6F9584}" dt="2026-03-26T13:31:26.917" v="43" actId="1076"/>
        <pc:sldMkLst>
          <pc:docMk/>
          <pc:sldMk cId="0" sldId="265"/>
        </pc:sldMkLst>
        <pc:picChg chg="mod">
          <ac:chgData name="Justin Evans" userId="S::j.d.evans@uwtsd.ac.uk::2ee3c1af-825e-450d-8b1e-d59252291e99" providerId="AD" clId="Web-{AB45373A-796E-C36B-8642-33660A6F9584}" dt="2026-03-26T13:31:07.650" v="42" actId="1076"/>
          <ac:picMkLst>
            <pc:docMk/>
            <pc:sldMk cId="0" sldId="265"/>
            <ac:picMk id="4" creationId="{DED149A7-80D3-0F16-A444-5A15973E5817}"/>
          </ac:picMkLst>
        </pc:picChg>
        <pc:picChg chg="mod">
          <ac:chgData name="Justin Evans" userId="S::j.d.evans@uwtsd.ac.uk::2ee3c1af-825e-450d-8b1e-d59252291e99" providerId="AD" clId="Web-{AB45373A-796E-C36B-8642-33660A6F9584}" dt="2026-03-26T13:31:26.917" v="43" actId="1076"/>
          <ac:picMkLst>
            <pc:docMk/>
            <pc:sldMk cId="0" sldId="265"/>
            <ac:picMk id="6" creationId="{E1308856-1DBD-64A3-DEEE-F23100016572}"/>
          </ac:picMkLst>
        </pc:picChg>
      </pc:sldChg>
    </pc:docChg>
  </pc:docChgLst>
  <pc:docChgLst>
    <pc:chgData name="Justin Evans" userId="S::j.d.evans@uwtsd.ac.uk::2ee3c1af-825e-450d-8b1e-d59252291e99" providerId="AD" clId="Web-{3EF3197B-F4EE-251A-5BF1-D247132C6220}"/>
    <pc:docChg chg="addSld delSld modSld">
      <pc:chgData name="Justin Evans" userId="S::j.d.evans@uwtsd.ac.uk::2ee3c1af-825e-450d-8b1e-d59252291e99" providerId="AD" clId="Web-{3EF3197B-F4EE-251A-5BF1-D247132C6220}" dt="2026-03-27T13:21:14.401" v="53"/>
      <pc:docMkLst>
        <pc:docMk/>
      </pc:docMkLst>
      <pc:sldChg chg="add del modNotes">
        <pc:chgData name="Justin Evans" userId="S::j.d.evans@uwtsd.ac.uk::2ee3c1af-825e-450d-8b1e-d59252291e99" providerId="AD" clId="Web-{3EF3197B-F4EE-251A-5BF1-D247132C6220}" dt="2026-03-27T13:20:46.821" v="28"/>
        <pc:sldMkLst>
          <pc:docMk/>
          <pc:sldMk cId="0" sldId="256"/>
        </pc:sldMkLst>
      </pc:sldChg>
      <pc:sldChg chg="add del">
        <pc:chgData name="Justin Evans" userId="S::j.d.evans@uwtsd.ac.uk::2ee3c1af-825e-450d-8b1e-d59252291e99" providerId="AD" clId="Web-{3EF3197B-F4EE-251A-5BF1-D247132C6220}" dt="2026-03-27T13:20:47.008" v="29"/>
        <pc:sldMkLst>
          <pc:docMk/>
          <pc:sldMk cId="0" sldId="257"/>
        </pc:sldMkLst>
      </pc:sldChg>
      <pc:sldChg chg="add del">
        <pc:chgData name="Justin Evans" userId="S::j.d.evans@uwtsd.ac.uk::2ee3c1af-825e-450d-8b1e-d59252291e99" providerId="AD" clId="Web-{3EF3197B-F4EE-251A-5BF1-D247132C6220}" dt="2026-03-27T13:20:47.227" v="30"/>
        <pc:sldMkLst>
          <pc:docMk/>
          <pc:sldMk cId="0" sldId="258"/>
        </pc:sldMkLst>
      </pc:sldChg>
      <pc:sldChg chg="add del modNotes">
        <pc:chgData name="Justin Evans" userId="S::j.d.evans@uwtsd.ac.uk::2ee3c1af-825e-450d-8b1e-d59252291e99" providerId="AD" clId="Web-{3EF3197B-F4EE-251A-5BF1-D247132C6220}" dt="2026-03-27T13:20:47.508" v="31"/>
        <pc:sldMkLst>
          <pc:docMk/>
          <pc:sldMk cId="0" sldId="259"/>
        </pc:sldMkLst>
      </pc:sldChg>
      <pc:sldChg chg="add del modNotes">
        <pc:chgData name="Justin Evans" userId="S::j.d.evans@uwtsd.ac.uk::2ee3c1af-825e-450d-8b1e-d59252291e99" providerId="AD" clId="Web-{3EF3197B-F4EE-251A-5BF1-D247132C6220}" dt="2026-03-27T13:20:47.790" v="32"/>
        <pc:sldMkLst>
          <pc:docMk/>
          <pc:sldMk cId="0" sldId="260"/>
        </pc:sldMkLst>
      </pc:sldChg>
      <pc:sldChg chg="add del modNotes">
        <pc:chgData name="Justin Evans" userId="S::j.d.evans@uwtsd.ac.uk::2ee3c1af-825e-450d-8b1e-d59252291e99" providerId="AD" clId="Web-{3EF3197B-F4EE-251A-5BF1-D247132C6220}" dt="2026-03-27T13:20:48.055" v="33"/>
        <pc:sldMkLst>
          <pc:docMk/>
          <pc:sldMk cId="0" sldId="261"/>
        </pc:sldMkLst>
      </pc:sldChg>
      <pc:sldChg chg="add del modNotes">
        <pc:chgData name="Justin Evans" userId="S::j.d.evans@uwtsd.ac.uk::2ee3c1af-825e-450d-8b1e-d59252291e99" providerId="AD" clId="Web-{3EF3197B-F4EE-251A-5BF1-D247132C6220}" dt="2026-03-27T13:20:48.321" v="34"/>
        <pc:sldMkLst>
          <pc:docMk/>
          <pc:sldMk cId="0" sldId="262"/>
        </pc:sldMkLst>
      </pc:sldChg>
      <pc:sldChg chg="add del modNotes">
        <pc:chgData name="Justin Evans" userId="S::j.d.evans@uwtsd.ac.uk::2ee3c1af-825e-450d-8b1e-d59252291e99" providerId="AD" clId="Web-{3EF3197B-F4EE-251A-5BF1-D247132C6220}" dt="2026-03-27T13:20:48.493" v="35"/>
        <pc:sldMkLst>
          <pc:docMk/>
          <pc:sldMk cId="0" sldId="263"/>
        </pc:sldMkLst>
      </pc:sldChg>
      <pc:sldChg chg="add del modNotes">
        <pc:chgData name="Justin Evans" userId="S::j.d.evans@uwtsd.ac.uk::2ee3c1af-825e-450d-8b1e-d59252291e99" providerId="AD" clId="Web-{3EF3197B-F4EE-251A-5BF1-D247132C6220}" dt="2026-03-27T13:20:48.743" v="36"/>
        <pc:sldMkLst>
          <pc:docMk/>
          <pc:sldMk cId="0" sldId="264"/>
        </pc:sldMkLst>
      </pc:sldChg>
      <pc:sldChg chg="add del modNotes">
        <pc:chgData name="Justin Evans" userId="S::j.d.evans@uwtsd.ac.uk::2ee3c1af-825e-450d-8b1e-d59252291e99" providerId="AD" clId="Web-{3EF3197B-F4EE-251A-5BF1-D247132C6220}" dt="2026-03-27T13:20:49.008" v="37"/>
        <pc:sldMkLst>
          <pc:docMk/>
          <pc:sldMk cId="0" sldId="265"/>
        </pc:sldMkLst>
      </pc:sldChg>
      <pc:sldChg chg="add del">
        <pc:chgData name="Justin Evans" userId="S::j.d.evans@uwtsd.ac.uk::2ee3c1af-825e-450d-8b1e-d59252291e99" providerId="AD" clId="Web-{3EF3197B-F4EE-251A-5BF1-D247132C6220}" dt="2026-03-27T13:20:49.305" v="38"/>
        <pc:sldMkLst>
          <pc:docMk/>
          <pc:sldMk cId="0" sldId="266"/>
        </pc:sldMkLst>
      </pc:sldChg>
      <pc:sldChg chg="add del">
        <pc:chgData name="Justin Evans" userId="S::j.d.evans@uwtsd.ac.uk::2ee3c1af-825e-450d-8b1e-d59252291e99" providerId="AD" clId="Web-{3EF3197B-F4EE-251A-5BF1-D247132C6220}" dt="2026-03-27T13:20:50.118" v="41"/>
        <pc:sldMkLst>
          <pc:docMk/>
          <pc:sldMk cId="0" sldId="268"/>
        </pc:sldMkLst>
      </pc:sldChg>
      <pc:sldChg chg="add del modNotes">
        <pc:chgData name="Justin Evans" userId="S::j.d.evans@uwtsd.ac.uk::2ee3c1af-825e-450d-8b1e-d59252291e99" providerId="AD" clId="Web-{3EF3197B-F4EE-251A-5BF1-D247132C6220}" dt="2026-03-27T13:20:58.603" v="49"/>
        <pc:sldMkLst>
          <pc:docMk/>
          <pc:sldMk cId="0" sldId="269"/>
        </pc:sldMkLst>
      </pc:sldChg>
      <pc:sldChg chg="add del modNotes">
        <pc:chgData name="Justin Evans" userId="S::j.d.evans@uwtsd.ac.uk::2ee3c1af-825e-450d-8b1e-d59252291e99" providerId="AD" clId="Web-{3EF3197B-F4EE-251A-5BF1-D247132C6220}" dt="2026-03-27T13:21:14.401" v="53"/>
        <pc:sldMkLst>
          <pc:docMk/>
          <pc:sldMk cId="0" sldId="270"/>
        </pc:sldMkLst>
      </pc:sldChg>
      <pc:sldChg chg="add del">
        <pc:chgData name="Justin Evans" userId="S::j.d.evans@uwtsd.ac.uk::2ee3c1af-825e-450d-8b1e-d59252291e99" providerId="AD" clId="Web-{3EF3197B-F4EE-251A-5BF1-D247132C6220}" dt="2026-03-27T13:20:49.837" v="40"/>
        <pc:sldMkLst>
          <pc:docMk/>
          <pc:sldMk cId="1792539019" sldId="271"/>
        </pc:sldMkLst>
      </pc:sldChg>
      <pc:sldChg chg="add del">
        <pc:chgData name="Justin Evans" userId="S::j.d.evans@uwtsd.ac.uk::2ee3c1af-825e-450d-8b1e-d59252291e99" providerId="AD" clId="Web-{3EF3197B-F4EE-251A-5BF1-D247132C6220}" dt="2026-03-27T13:20:49.555" v="39"/>
        <pc:sldMkLst>
          <pc:docMk/>
          <pc:sldMk cId="3495767057" sldId="273"/>
        </pc:sldMkLst>
      </pc:sldChg>
      <pc:sldChg chg="add del modNotes">
        <pc:chgData name="Justin Evans" userId="S::j.d.evans@uwtsd.ac.uk::2ee3c1af-825e-450d-8b1e-d59252291e99" providerId="AD" clId="Web-{3EF3197B-F4EE-251A-5BF1-D247132C6220}" dt="2026-03-27T13:21:07.572" v="52"/>
        <pc:sldMkLst>
          <pc:docMk/>
          <pc:sldMk cId="2755884381" sldId="274"/>
        </pc:sldMkLst>
      </pc:sldChg>
      <pc:sldChg chg="add del modNotes">
        <pc:chgData name="Justin Evans" userId="S::j.d.evans@uwtsd.ac.uk::2ee3c1af-825e-450d-8b1e-d59252291e99" providerId="AD" clId="Web-{3EF3197B-F4EE-251A-5BF1-D247132C6220}" dt="2026-03-27T13:21:05.307" v="51"/>
        <pc:sldMkLst>
          <pc:docMk/>
          <pc:sldMk cId="1645473468" sldId="275"/>
        </pc:sldMkLst>
      </pc:sldChg>
      <pc:sldChg chg="add del modNotes">
        <pc:chgData name="Justin Evans" userId="S::j.d.evans@uwtsd.ac.uk::2ee3c1af-825e-450d-8b1e-d59252291e99" providerId="AD" clId="Web-{3EF3197B-F4EE-251A-5BF1-D247132C6220}" dt="2026-03-27T13:21:01.494" v="50"/>
        <pc:sldMkLst>
          <pc:docMk/>
          <pc:sldMk cId="2052630352" sldId="276"/>
        </pc:sldMkLst>
      </pc:sldChg>
      <pc:sldChg chg="add del modNotes">
        <pc:chgData name="Justin Evans" userId="S::j.d.evans@uwtsd.ac.uk::2ee3c1af-825e-450d-8b1e-d59252291e99" providerId="AD" clId="Web-{3EF3197B-F4EE-251A-5BF1-D247132C6220}" dt="2026-03-27T13:20:55.946" v="48"/>
        <pc:sldMkLst>
          <pc:docMk/>
          <pc:sldMk cId="2688748747" sldId="27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834E13-5B96-4A7E-8A80-EB4D4293F44B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7FE4BE-8A9D-476D-B29A-C75D902E5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8719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7FE4BE-8A9D-476D-B29A-C75D902E5F3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814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your methods and rationale</a:t>
            </a:r>
          </a:p>
          <a:p>
            <a:endParaRPr lang="en-GB" dirty="0"/>
          </a:p>
          <a:p>
            <a:r>
              <a:rPr lang="en-GB" dirty="0"/>
              <a:t>Restate your aims and objectives</a:t>
            </a:r>
          </a:p>
          <a:p>
            <a:endParaRPr lang="en-GB" dirty="0"/>
          </a:p>
          <a:p>
            <a:r>
              <a:rPr lang="en-GB"/>
              <a:t>1500 words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7FE4BE-8A9D-476D-B29A-C75D902E5F3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2931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Saunder's research onion consists of 6 layers – each layer is identified down the right hand side of the diagram as follows:</a:t>
            </a:r>
            <a:endParaRPr lang="en-US" dirty="0"/>
          </a:p>
          <a:p>
            <a:pPr marL="514350" indent="-514350">
              <a:spcBef>
                <a:spcPct val="20000"/>
              </a:spcBef>
              <a:buAutoNum type="arabicPeriod"/>
            </a:pPr>
            <a:r>
              <a:rPr lang="en-GB" dirty="0"/>
              <a:t>Research philosophy</a:t>
            </a:r>
            <a:endParaRPr lang="en-US" dirty="0"/>
          </a:p>
          <a:p>
            <a:pPr marL="514350" indent="-514350">
              <a:spcBef>
                <a:spcPct val="20000"/>
              </a:spcBef>
              <a:buAutoNum type="arabicPeriod"/>
            </a:pPr>
            <a:r>
              <a:rPr lang="en-GB" dirty="0"/>
              <a:t>Research approach</a:t>
            </a:r>
            <a:endParaRPr lang="en-US" dirty="0"/>
          </a:p>
          <a:p>
            <a:pPr marL="514350" indent="-514350">
              <a:spcBef>
                <a:spcPct val="20000"/>
              </a:spcBef>
              <a:buAutoNum type="arabicPeriod"/>
            </a:pPr>
            <a:r>
              <a:rPr lang="en-GB" dirty="0"/>
              <a:t>Research strategy</a:t>
            </a:r>
            <a:endParaRPr lang="en-US" dirty="0"/>
          </a:p>
          <a:p>
            <a:pPr marL="514350" indent="-514350">
              <a:spcBef>
                <a:spcPct val="20000"/>
              </a:spcBef>
              <a:buAutoNum type="arabicPeriod"/>
            </a:pPr>
            <a:r>
              <a:rPr lang="en-GB" dirty="0"/>
              <a:t>Choices</a:t>
            </a:r>
            <a:endParaRPr lang="en-US" dirty="0"/>
          </a:p>
          <a:p>
            <a:pPr marL="514350" indent="-514350">
              <a:spcBef>
                <a:spcPct val="20000"/>
              </a:spcBef>
              <a:buAutoNum type="arabicPeriod"/>
            </a:pPr>
            <a:r>
              <a:rPr lang="en-GB" dirty="0"/>
              <a:t>Time horizon</a:t>
            </a:r>
            <a:endParaRPr lang="en-US" dirty="0"/>
          </a:p>
          <a:p>
            <a:pPr marL="514350" indent="-514350">
              <a:spcBef>
                <a:spcPct val="20000"/>
              </a:spcBef>
              <a:buAutoNum type="arabicPeriod"/>
            </a:pPr>
            <a:r>
              <a:rPr lang="en-GB" dirty="0"/>
              <a:t>Techniques &amp; procedures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7FE4BE-8A9D-476D-B29A-C75D902E5F3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9276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7FE4BE-8A9D-476D-B29A-C75D902E5F3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8432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7FE4BE-8A9D-476D-B29A-C75D902E5F3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0792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7FE4BE-8A9D-476D-B29A-C75D902E5F3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3619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7FE4BE-8A9D-476D-B29A-C75D902E5F3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0563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7FE4BE-8A9D-476D-B29A-C75D902E5F3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1581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7FE4BE-8A9D-476D-B29A-C75D902E5F3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1309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7FE4BE-8A9D-476D-B29A-C75D902E5F3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1714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D87545-B9B2-A406-2328-2EA9AD92B1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943FAE-505C-B25E-04C6-C9D0C75830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501C60-02A4-BC57-AD95-2B90554051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Survey – could be either?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BD1A98-9147-1F07-CB2E-645CAA120E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7FE4BE-8A9D-476D-B29A-C75D902E5F3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29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B0A052-D128-A3FB-ED2A-B6D2F028F9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9642A9-ED3D-A78A-57E5-CC47611D22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B2C6EA-33F0-68C9-3C7F-010EDEA773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A84133-631A-2FF2-87DC-2B10FEC3D0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7FE4BE-8A9D-476D-B29A-C75D902E5F3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1134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7FE4BE-8A9D-476D-B29A-C75D902E5F3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54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DABDD7-5308-BAFE-D693-13388E47BB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EBF5700-3B68-3F95-D526-21534896B2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A935E9-D26B-5181-AA6C-0B636BF620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0AF38A-3379-B075-3AA2-B6B9D14015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7FE4BE-8A9D-476D-B29A-C75D902E5F3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5087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849A33-3973-7463-AD1C-A92580E531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EB12F9-F358-90C9-0BE0-CC1EC2DA4A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F0894E-2AC6-7BA1-7495-73444DAA34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01004B-C19B-E66E-AFC9-21D359E93E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7FE4BE-8A9D-476D-B29A-C75D902E5F3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02314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8EC866-9B84-7FCE-09B5-6405017734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6552A22-17F2-BA11-368E-0155ED250E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1BA3480-7C9A-F34E-81BE-D54D81B6F0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25AC96-7136-DC47-F064-DC559069F1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7FE4BE-8A9D-476D-B29A-C75D902E5F3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93429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628650" lvl="1" indent="-171450">
              <a:buFont typeface="Arial" panose="020B0604020202020204" pitchFamily="34" charset="0"/>
              <a:buChar char="•"/>
            </a:pP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7FE4BE-8A9D-476D-B29A-C75D902E5F3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5553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6256000" cy="9144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555489" y="-3554917"/>
            <a:ext cx="9144000" cy="16254977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081" y="0"/>
            <a:ext cx="12094461" cy="9143429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4865988" y="-2247787"/>
            <a:ext cx="6526085" cy="1625806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t="1321" b="4145"/>
          <a:stretch>
            <a:fillRect/>
          </a:stretch>
        </p:blipFill>
        <p:spPr>
          <a:xfrm>
            <a:off x="609600" y="609600"/>
            <a:ext cx="15036800" cy="7924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61304A3-74F5-D0C0-6C6A-E54836E27E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07354" y="8162793"/>
            <a:ext cx="2534004" cy="943107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6256000" cy="9144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555489" y="-3554917"/>
            <a:ext cx="9144000" cy="16254977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081" y="0"/>
            <a:ext cx="12094461" cy="9143429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4865988" y="-2247787"/>
            <a:ext cx="6526085" cy="1625806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0554" y="609600"/>
            <a:ext cx="14214891" cy="7924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99C064C-41CC-4DF3-CD73-DAB7A7758AC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07354" y="8162793"/>
            <a:ext cx="2534004" cy="94310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4995E8B-DB3C-4E23-9186-1613402BF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" y="0"/>
            <a:ext cx="16251936" cy="9144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F21E7C5-2080-4549-97AA-9A6688257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6251936" cy="9144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8454601-8C5B-41C4-8012-BF42AE4E1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" y="2767226"/>
            <a:ext cx="16064973" cy="5457742"/>
            <a:chOff x="1" y="2075420"/>
            <a:chExt cx="12048729" cy="4093306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7DC402C5-77D9-4E58-85B2-94FDC43054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D68ED91-A5B1-47B2-93BF-9A7136A89B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E7D0AA1-7663-4AEB-906F-8C19834874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D0B5082-766B-4B9B-95AE-8345369B68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C6EA71F2-5221-4164-8741-7AFF97E221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A53567A6-853B-47EF-8846-22A1C0468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57957B04-C024-4B5F-B7C3-20FAE3F1D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3917528" y="1390140"/>
            <a:ext cx="3728615" cy="948336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6FBFCE4-B693-49EB-9CE1-4420332195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8187713"/>
            <a:ext cx="8127995" cy="948336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8FFC4225-9683-4D55-8686-FCDDB8BCB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2084866" y="8012247"/>
            <a:ext cx="1714500" cy="549007"/>
            <a:chOff x="7029447" y="3514725"/>
            <a:chExt cx="1285875" cy="54900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23CC42CD-CAE0-4CF0-B118-067FD44AE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C53ED46F-B155-4F61-89A2-9811AA0F3B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083B7973-20C3-4DB8-B3E0-064793F7A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DF30D744-3746-48BB-92A0-20B891DE86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r="1" b="5253"/>
          <a:stretch>
            <a:fillRect/>
          </a:stretch>
        </p:blipFill>
        <p:spPr>
          <a:xfrm>
            <a:off x="994920" y="655866"/>
            <a:ext cx="14295876" cy="7551358"/>
          </a:xfrm>
          <a:prstGeom prst="rect">
            <a:avLst/>
          </a:prstGeom>
        </p:spPr>
      </p:pic>
      <p:grpSp>
        <p:nvGrpSpPr>
          <p:cNvPr id="30" name="Group 29">
            <a:extLst>
              <a:ext uri="{FF2B5EF4-FFF2-40B4-BE49-F238E27FC236}">
                <a16:creationId xmlns:a16="http://schemas.microsoft.com/office/drawing/2014/main" id="{2993EE7D-6C2F-43A3-9C60-0C79DB9E5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835924" y="957953"/>
            <a:ext cx="304800" cy="573024"/>
            <a:chOff x="215328" y="-46937"/>
            <a:chExt cx="304800" cy="2773841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4F4095D5-6DE8-4CF4-8418-1C6822E16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3CD50F6-3A5C-4547-BD23-ACBD8E391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6912E168-78F1-4E05-A8A5-65F2BAF596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7315E977-7B29-4DD8-9B9E-C63D97DF3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42EE61D8-C994-3647-F0D4-734FC7917C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87959" y="8056665"/>
            <a:ext cx="2534004" cy="943107"/>
          </a:xfrm>
          <a:prstGeom prst="rect">
            <a:avLst/>
          </a:prstGeom>
        </p:spPr>
      </p:pic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B69F8FC2-C311-DB74-BF65-10C0D360F2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11731" y="1864308"/>
            <a:ext cx="9708375" cy="623963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0158A7E-52FD-6FBF-FF65-8F17F66FF1C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35938" y="8402189"/>
            <a:ext cx="1712558" cy="637381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E73F380-4BA5-503A-5DD0-27AADD1D722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5040" y="8241703"/>
            <a:ext cx="2017358" cy="750821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9FAC520-41F9-F0D6-ACB6-FC47A706D55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28800" y="8468519"/>
            <a:ext cx="1712558" cy="637381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6256000" cy="9144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4800" y="0"/>
            <a:ext cx="10876610" cy="9144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79382" y="2453178"/>
            <a:ext cx="10876614" cy="669025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5417572" y="-44175"/>
            <a:ext cx="9143999" cy="9231204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t="5033" b="433"/>
          <a:stretch>
            <a:fillRect/>
          </a:stretch>
        </p:blipFill>
        <p:spPr>
          <a:xfrm>
            <a:off x="609600" y="609600"/>
            <a:ext cx="15036800" cy="7924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271CF44-4143-9332-0E8A-0DCA1B21F4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37290" y="8087209"/>
            <a:ext cx="2534004" cy="94310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6256000" cy="9144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555489" y="-3554917"/>
            <a:ext cx="9144000" cy="16254977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081" y="0"/>
            <a:ext cx="12094461" cy="9143429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4865988" y="-2247787"/>
            <a:ext cx="6526085" cy="1625806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0554" y="609600"/>
            <a:ext cx="14214891" cy="7924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9F934C6-9E6F-8D37-59E3-F60F001FF4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07354" y="8162793"/>
            <a:ext cx="2534004" cy="94310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53733AC-20B6-3A98-BEBC-409629B073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37290" y="8049417"/>
            <a:ext cx="2534004" cy="94310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0DE03D5-B465-EE2B-35DA-5408BD9495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400" y="8291930"/>
            <a:ext cx="2133600" cy="713362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ED149A7-80D3-0F16-A444-5A15973E58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74603" y="8185564"/>
            <a:ext cx="1981200" cy="78205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1308856-1DBD-64A3-DEEE-F231000165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76165" y="8828739"/>
            <a:ext cx="1270000" cy="261626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B1B7599-062B-08C3-FF91-B88AD906AC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6800" y="8229600"/>
            <a:ext cx="2057400" cy="762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68F48A5-874D-06C5-3247-55E9C8EE49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86000" y="8816643"/>
            <a:ext cx="1246746" cy="174957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4902DC-D278-827B-E93E-FA3C09DF9A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58C5E5BF-E48F-B800-84C2-561A0E0C6F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4386877-2FA6-A411-0DBC-A238B74823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36800" y="8229600"/>
            <a:ext cx="1930400" cy="762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11910BD-8C4C-14C1-6425-FEBB992B8A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757400" y="8839200"/>
            <a:ext cx="1498600" cy="200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7670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A5E00E-6E12-3FAA-04BA-9A47E594A1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5212284E-D42F-9E86-B3B7-5A40923F6E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2659643-AA44-7F63-A30C-BFD9DC555D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6800" y="8229600"/>
            <a:ext cx="1930400" cy="762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16531C8-F174-61E4-0FF2-32069F85B7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57400" y="8839200"/>
            <a:ext cx="1498600" cy="20008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4CBFC18-D459-B37C-5421-B0D5B34FBE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2600" y="3581400"/>
            <a:ext cx="2684585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5390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6C10465-67AD-0A3D-6650-18AD092EB1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07354" y="8162793"/>
            <a:ext cx="2534004" cy="943107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07949-5B23-7A27-66E2-D5CF4DDC03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CFE5BD2-B0EF-2733-D22D-BBD0077E85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A1ACAF6-6E04-6A69-4BEC-D0CDCE2DF6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33200" y="8382000"/>
            <a:ext cx="4622800" cy="61254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5C21F2F-36F7-E344-16CF-9DF0793EA6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6600" y="3352800"/>
            <a:ext cx="14695704" cy="5334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F19A2B1-49BE-753F-6BDB-A56146B80E9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3768" y="8162793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7487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4C4A9A3-EEAB-8123-DB04-926F739A15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33200" y="8382000"/>
            <a:ext cx="4622800" cy="61254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C61439F-18F9-A75D-DF44-9579B2C5DD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6600" y="4648200"/>
            <a:ext cx="15239989" cy="39624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442F666-DDE1-796E-3C3E-8C07DB6DBCB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3768" y="8162793"/>
            <a:ext cx="2534004" cy="943107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16D5BD-8ACA-DF61-0DB2-CB28006E05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6F2A1878-B678-632C-CA41-A4700E61D3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FE69F7B-4A06-8DD6-01DF-379E0EBA10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33200" y="8382000"/>
            <a:ext cx="4622800" cy="61254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35483DB-CA6D-9E9D-E0AF-E00D519050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6600" y="6019800"/>
            <a:ext cx="15239989" cy="2590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BB28A20-BB65-995F-DAF8-82A25564542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3768" y="8162793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6303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937E8C-91BB-6C39-087B-DAB3D48F26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A6327DCE-5DA5-A9C0-7048-56031427E8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AF3E3BB-0F61-32A8-49FE-6773BCAF09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33200" y="8382000"/>
            <a:ext cx="4622800" cy="61254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C25FD50-DB79-781F-EC37-6CE696528D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6600" y="7315200"/>
            <a:ext cx="15239989" cy="12954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251EEFE-7CA8-B62A-E40B-4CA25B19EAD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3768" y="8162793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4734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A950F3-8ED1-25BD-A806-6EDAC5B267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195B47A8-3AC0-A03D-8484-0B710730EF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564A88C-179F-915B-5C49-9F7F3C28AD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33200" y="8382000"/>
            <a:ext cx="4622800" cy="6125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EC2651E-38C9-C20E-028B-CF338224C94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3768" y="8162793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8843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0ABC8A0-45EC-5FD3-1620-2FF1ECF4A0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91594" y="8305800"/>
            <a:ext cx="2149763" cy="8001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1531</Words>
  <Application>Microsoft Office PowerPoint</Application>
  <PresentationFormat>Custom</PresentationFormat>
  <Paragraphs>164</Paragraphs>
  <Slides>20</Slides>
  <Notes>17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Justin Evans</dc:creator>
  <cp:lastModifiedBy>Justin Evans</cp:lastModifiedBy>
  <cp:revision>41</cp:revision>
  <dcterms:created xsi:type="dcterms:W3CDTF">2006-08-16T00:00:00Z</dcterms:created>
  <dcterms:modified xsi:type="dcterms:W3CDTF">2026-03-27T13:21:15Z</dcterms:modified>
</cp:coreProperties>
</file>